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08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3503B7F4-FE8F-4E09-8ECB-51BDDC6542CB}" type="datetimeFigureOut">
              <a:rPr lang="th-TH"/>
              <a:pPr>
                <a:defRPr/>
              </a:pPr>
              <a:t>18/04/60</a:t>
            </a:fld>
            <a:endParaRPr lang="th-TH"/>
          </a:p>
        </p:txBody>
      </p:sp>
      <p:sp>
        <p:nvSpPr>
          <p:cNvPr id="7172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Click to edit Master text styles</a:t>
            </a:r>
          </a:p>
          <a:p>
            <a:pPr lvl="1"/>
            <a:r>
              <a:rPr lang="th-TH" noProof="0" smtClean="0"/>
              <a:t>Second level</a:t>
            </a:r>
          </a:p>
          <a:p>
            <a:pPr lvl="2"/>
            <a:r>
              <a:rPr lang="th-TH" noProof="0" smtClean="0"/>
              <a:t>Third level</a:t>
            </a:r>
          </a:p>
          <a:p>
            <a:pPr lvl="3"/>
            <a:r>
              <a:rPr lang="th-TH" noProof="0" smtClean="0"/>
              <a:t>Fourth level</a:t>
            </a:r>
          </a:p>
          <a:p>
            <a:pPr lvl="4"/>
            <a:r>
              <a:rPr lang="th-TH" noProof="0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39046A36-3536-4BA2-BC95-B93B67587787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Source </a:t>
            </a:r>
            <a:r>
              <a:rPr lang="th-TH" smtClean="0"/>
              <a:t>ก็คือหาทางจาก</a:t>
            </a:r>
            <a:r>
              <a:rPr lang="en-US" smtClean="0"/>
              <a:t>Source </a:t>
            </a:r>
            <a:r>
              <a:rPr lang="th-TH" smtClean="0"/>
              <a:t>ไป </a:t>
            </a:r>
            <a:r>
              <a:rPr lang="en-US" smtClean="0"/>
              <a:t>des</a:t>
            </a:r>
            <a:r>
              <a:rPr lang="th-TH" smtClean="0"/>
              <a:t>เลย ข้อเสีย เสียเวลาที่จะต้องดูแผนทุกครั้งที่เดิน </a:t>
            </a:r>
            <a:r>
              <a:rPr lang="en-US" smtClean="0"/>
              <a:t>, </a:t>
            </a:r>
            <a:r>
              <a:rPr lang="th-TH" smtClean="0"/>
              <a:t>เส้นทางที่เลือกไว้อาจใช้ไม่ได้เลย ทำให้อาจต้องย้อนทางใหม่หรือกลับบ้านเลย</a:t>
            </a:r>
          </a:p>
          <a:p>
            <a:pPr eaLnBrk="1" hangingPunct="1"/>
            <a:r>
              <a:rPr lang="en-US" smtClean="0"/>
              <a:t>HBH </a:t>
            </a:r>
            <a:r>
              <a:rPr lang="th-TH" smtClean="0"/>
              <a:t>คือการเลือกเส้นทางแต่ละจุดใกล้ๆ ไม่ต้องวางแผนไรเลยใช้</a:t>
            </a:r>
            <a:r>
              <a:rPr lang="en-US" smtClean="0"/>
              <a:t>local</a:t>
            </a:r>
            <a:r>
              <a:rPr lang="th-TH" smtClean="0"/>
              <a:t>ช่วย ข้อเสีย</a:t>
            </a:r>
          </a:p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มาจากไหน มาจากการคุยกันกับ </a:t>
            </a:r>
            <a:r>
              <a:rPr lang="en-US" smtClean="0"/>
              <a:t>Router</a:t>
            </a:r>
          </a:p>
          <a:p>
            <a:pPr eaLnBrk="1" hangingPunct="1"/>
            <a:r>
              <a:rPr lang="th-TH" smtClean="0"/>
              <a:t>เป้าหมายคือารสร้างแผนที่เครือข่าย เป้าหมายนั้นต่อกับใคร ต่อกี่ลิ้ง</a:t>
            </a:r>
          </a:p>
          <a:p>
            <a:pPr eaLnBrk="1" hangingPunct="1"/>
            <a:r>
              <a:rPr lang="th-TH" smtClean="0"/>
              <a:t>แล้วใครคือคนที่ควรจะคุยด้วยให้คนไหนซ้ายขวา</a:t>
            </a:r>
          </a:p>
          <a:p>
            <a:pPr eaLnBrk="1" hangingPunct="1"/>
            <a:r>
              <a:rPr lang="th-TH" smtClean="0"/>
              <a:t>สุดท้ายหลังจากที่คุยกับคนอื่น ใครคือคนที่จะคุยด้วยทางไหน และสุดท้ายคือส่ง</a:t>
            </a:r>
            <a:r>
              <a:rPr lang="en-US" smtClean="0"/>
              <a:t> packet </a:t>
            </a:r>
            <a:r>
              <a:rPr lang="th-TH" smtClean="0"/>
              <a:t>ไป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Cost </a:t>
            </a:r>
            <a:r>
              <a:rPr lang="th-TH" smtClean="0"/>
              <a:t>คือ เงินหรือ</a:t>
            </a:r>
            <a:r>
              <a:rPr lang="en-US" smtClean="0"/>
              <a:t> inverse </a:t>
            </a:r>
            <a:r>
              <a:rPr lang="th-TH" smtClean="0"/>
              <a:t>ของ </a:t>
            </a:r>
            <a:r>
              <a:rPr lang="en-US" smtClean="0"/>
              <a:t>bandwidth </a:t>
            </a:r>
            <a:r>
              <a:rPr lang="th-TH" smtClean="0"/>
              <a:t>และการติดขัดของการจราจร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หลุด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โปรแกรมไปที่</a:t>
            </a:r>
            <a:r>
              <a:rPr lang="en-US" smtClean="0"/>
              <a:t>Router </a:t>
            </a:r>
            <a:r>
              <a:rPr lang="th-TH" smtClean="0"/>
              <a:t>แบบ </a:t>
            </a:r>
            <a:r>
              <a:rPr lang="en-US" smtClean="0"/>
              <a:t>Manual</a:t>
            </a:r>
            <a:r>
              <a:rPr lang="th-TH" smtClean="0"/>
              <a:t>เลย</a:t>
            </a:r>
          </a:p>
          <a:p>
            <a:pPr eaLnBrk="1" hangingPunct="1"/>
            <a:r>
              <a:rPr lang="th-TH" smtClean="0"/>
              <a:t>ง่ายและ</a:t>
            </a:r>
            <a:r>
              <a:rPr lang="en-US" smtClean="0"/>
              <a:t> low overhead </a:t>
            </a:r>
            <a:r>
              <a:rPr lang="th-TH" smtClean="0"/>
              <a:t>เหมาะกับ </a:t>
            </a:r>
            <a:r>
              <a:rPr lang="en-US" smtClean="0"/>
              <a:t>network</a:t>
            </a:r>
            <a:r>
              <a:rPr lang="th-TH" smtClean="0"/>
              <a:t>เล็กๆ </a:t>
            </a:r>
            <a:r>
              <a:rPr lang="en-US" smtClean="0"/>
              <a:t>Route change </a:t>
            </a:r>
            <a:r>
              <a:rPr lang="th-TH" smtClean="0"/>
              <a:t>ไม่บ่อย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Convergence </a:t>
            </a:r>
            <a:r>
              <a:rPr lang="th-TH" smtClean="0"/>
              <a:t>กระบวนการทำให้ </a:t>
            </a:r>
            <a:r>
              <a:rPr lang="en-US" smtClean="0"/>
              <a:t>Routing information </a:t>
            </a:r>
            <a:r>
              <a:rPr lang="th-TH" smtClean="0"/>
              <a:t>ให้ทุกๆคนรู้หมดใช้เวลาเยอะมั้ย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Intra = inside</a:t>
            </a:r>
          </a:p>
          <a:p>
            <a:pPr eaLnBrk="1" hangingPunct="1"/>
            <a:r>
              <a:rPr lang="en-US" smtClean="0"/>
              <a:t>Inter =between</a:t>
            </a:r>
            <a:endParaRPr lang="th-TH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ใช้คำนวนหา </a:t>
            </a:r>
            <a:r>
              <a:rPr lang="en-US" smtClean="0"/>
              <a:t>Lowest cost </a:t>
            </a:r>
            <a:r>
              <a:rPr lang="th-TH" smtClean="0"/>
              <a:t>เส้นทางถูกที่สุด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แต่ละคนดูและคิดเองแล้วเลิกตามที่มองเห็น</a:t>
            </a:r>
          </a:p>
          <a:p>
            <a:pPr eaLnBrk="1" hangingPunct="1"/>
            <a:r>
              <a:rPr lang="th-TH" smtClean="0"/>
              <a:t>แตะละโหนดจะส่งตารางที่บอกว่าไปหาใครได้ไปให้เพื่อนบ้าน</a:t>
            </a:r>
          </a:p>
          <a:p>
            <a:pPr eaLnBrk="1" hangingPunct="1"/>
            <a:r>
              <a:rPr lang="th-TH" smtClean="0"/>
              <a:t>แต่ละโหนดก็จะ</a:t>
            </a:r>
            <a:r>
              <a:rPr lang="en-US" smtClean="0"/>
              <a:t>update routing </a:t>
            </a:r>
            <a:r>
              <a:rPr lang="th-TH" smtClean="0"/>
              <a:t>เรื่อยๆ</a:t>
            </a:r>
          </a:p>
          <a:p>
            <a:pPr eaLnBrk="1" hangingPunct="1"/>
            <a:r>
              <a:rPr lang="en-US" smtClean="0"/>
              <a:t>Routing by rumor </a:t>
            </a:r>
            <a:r>
              <a:rPr lang="th-TH" smtClean="0"/>
              <a:t>คือ ข่าวลือ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การ</a:t>
            </a:r>
            <a:r>
              <a:rPr lang="en-US" smtClean="0"/>
              <a:t>exchange </a:t>
            </a:r>
            <a:r>
              <a:rPr lang="th-TH" smtClean="0"/>
              <a:t>จะเกิดขึ้น  ตอนที่เชื่อมได้ ถ้ามีการเปลี่ยนแปลงก็จะเกิดการ </a:t>
            </a:r>
            <a:r>
              <a:rPr lang="en-US" smtClean="0"/>
              <a:t>update</a:t>
            </a:r>
            <a:r>
              <a:rPr lang="th-TH" smtClean="0"/>
              <a:t>เช่นกัน</a:t>
            </a:r>
            <a:endParaRPr lang="en-US" smtClean="0"/>
          </a:p>
          <a:p>
            <a:pPr eaLnBrk="1" hangingPunct="1"/>
            <a:r>
              <a:rPr lang="th-TH" smtClean="0"/>
              <a:t>แต่ละอันจะอยู่ในรูปแบบ (</a:t>
            </a:r>
            <a:r>
              <a:rPr lang="th-TH" b="1" smtClean="0">
                <a:solidFill>
                  <a:srgbClr val="008000"/>
                </a:solidFill>
              </a:rPr>
              <a:t>Destination, Cost, NextHop</a:t>
            </a:r>
            <a:r>
              <a:rPr lang="th-TH" smtClean="0"/>
              <a:t>)</a:t>
            </a:r>
          </a:p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Update </a:t>
            </a:r>
            <a:r>
              <a:rPr lang="th-TH" smtClean="0"/>
              <a:t>ได้ถ้าเจอเส้นที่ดีกว่า ค่าใช้จ่ายจะน้อยลง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Routing </a:t>
            </a:r>
            <a:r>
              <a:rPr lang="th-TH" smtClean="0"/>
              <a:t>ที่ </a:t>
            </a:r>
            <a:r>
              <a:rPr lang="en-US" smtClean="0"/>
              <a:t>B</a:t>
            </a:r>
            <a:r>
              <a:rPr lang="th-TH" smtClean="0"/>
              <a:t> จะไปทางไหนดีอิอิ</a:t>
            </a:r>
          </a:p>
          <a:p>
            <a:pPr eaLnBrk="1" hangingPunct="1"/>
            <a:r>
              <a:rPr lang="en-US" smtClean="0"/>
              <a:t>Routing table </a:t>
            </a:r>
            <a:r>
              <a:rPr lang="th-TH" smtClean="0"/>
              <a:t>แต่ละโหนดมีสิทธิ์เหมือนกันมั้ย</a:t>
            </a:r>
          </a:p>
          <a:p>
            <a:pPr eaLnBrk="1" hangingPunct="1"/>
            <a:r>
              <a:rPr lang="th-TH" smtClean="0"/>
              <a:t>อย่าง</a:t>
            </a:r>
            <a:r>
              <a:rPr lang="en-US" smtClean="0"/>
              <a:t>E </a:t>
            </a:r>
            <a:r>
              <a:rPr lang="th-TH" smtClean="0"/>
              <a:t>ตั้ง</a:t>
            </a:r>
            <a:r>
              <a:rPr lang="en-US" smtClean="0"/>
              <a:t>Default </a:t>
            </a:r>
            <a:r>
              <a:rPr lang="th-TH" smtClean="0"/>
              <a:t>เป็น </a:t>
            </a:r>
            <a:r>
              <a:rPr lang="en-US" smtClean="0"/>
              <a:t>A </a:t>
            </a:r>
            <a:r>
              <a:rPr lang="th-TH" smtClean="0"/>
              <a:t>ได้เลยเพราะเป็น </a:t>
            </a:r>
            <a:r>
              <a:rPr lang="en-US" smtClean="0"/>
              <a:t>Stub network</a:t>
            </a:r>
            <a:r>
              <a:rPr lang="th-TH" smtClean="0"/>
              <a:t> ในห้องสอบคงให้สร้าง </a:t>
            </a:r>
            <a:r>
              <a:rPr lang="en-US" smtClean="0"/>
              <a:t>routing table </a:t>
            </a:r>
            <a:r>
              <a:rPr lang="th-TH" smtClean="0"/>
              <a:t>เอง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ที่</a:t>
            </a:r>
            <a:r>
              <a:rPr lang="en-US" smtClean="0"/>
              <a:t>B </a:t>
            </a:r>
            <a:r>
              <a:rPr lang="th-TH" smtClean="0"/>
              <a:t>มี </a:t>
            </a:r>
            <a:r>
              <a:rPr lang="en-US" smtClean="0"/>
              <a:t>3 interface net2 net3 net6 </a:t>
            </a:r>
            <a:r>
              <a:rPr lang="th-TH" smtClean="0"/>
              <a:t>คือทุก</a:t>
            </a:r>
            <a:r>
              <a:rPr lang="en-US" smtClean="0"/>
              <a:t>r </a:t>
            </a:r>
            <a:r>
              <a:rPr lang="th-TH" smtClean="0"/>
              <a:t>จะมี</a:t>
            </a:r>
            <a:r>
              <a:rPr lang="en-US" smtClean="0"/>
              <a:t>information</a:t>
            </a:r>
            <a:r>
              <a:rPr lang="th-TH" smtClean="0"/>
              <a:t>ขอตัวเอง พอเวลาผ่านไปทุกคนก็จะเริ่มแลกเปลี่ยน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เริ่มการ </a:t>
            </a:r>
            <a:r>
              <a:rPr lang="en-US" smtClean="0"/>
              <a:t>update</a:t>
            </a:r>
            <a:r>
              <a:rPr lang="th-TH" smtClean="0"/>
              <a:t>โดยเลือกตัวที่ถูกๆ จะกว่าจะ </a:t>
            </a:r>
            <a:r>
              <a:rPr lang="en-US" smtClean="0"/>
              <a:t>converge</a:t>
            </a:r>
            <a:endParaRPr lang="th-TH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มา </a:t>
            </a:r>
            <a:r>
              <a:rPr lang="en-US" smtClean="0"/>
              <a:t>compare </a:t>
            </a:r>
            <a:r>
              <a:rPr lang="th-TH" smtClean="0"/>
              <a:t>กันแล้วก็เสร็จแล้วก็โยนให้ชาวบ้าน</a:t>
            </a:r>
          </a:p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ง่ว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</a:t>
            </a:r>
          </a:p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หลุด หลับ ง่วงงงงงงงงงงงงงงงงงงงงงงงงงงงงงงงงงงงงงงง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ง่ายสุดแล้ว </a:t>
            </a:r>
            <a:r>
              <a:rPr lang="en-US" smtClean="0"/>
              <a:t>broadcast </a:t>
            </a:r>
            <a:r>
              <a:rPr lang="th-TH" smtClean="0"/>
              <a:t>ทุกๆ</a:t>
            </a:r>
            <a:r>
              <a:rPr lang="en-US" smtClean="0"/>
              <a:t>30</a:t>
            </a:r>
            <a:r>
              <a:rPr lang="th-TH" smtClean="0"/>
              <a:t>วิ ไม่เหมะ</a:t>
            </a:r>
            <a:r>
              <a:rPr lang="en-US" smtClean="0"/>
              <a:t> network </a:t>
            </a:r>
            <a:r>
              <a:rPr lang="th-TH" smtClean="0"/>
              <a:t>ใหญ่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Max hop 15 hop</a:t>
            </a:r>
          </a:p>
          <a:p>
            <a:pPr eaLnBrk="1" hangingPunct="1"/>
            <a:r>
              <a:rPr lang="th-TH" smtClean="0"/>
              <a:t>ไม่เหมาะไม่รัน </a:t>
            </a:r>
            <a:r>
              <a:rPr lang="en-US" smtClean="0"/>
              <a:t>uninet</a:t>
            </a:r>
            <a:r>
              <a:rPr lang="th-TH" smtClean="0"/>
              <a:t> เหมาะสำหรับวงเล็กๆ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อยากส่งส่งเลยหายก็หายไป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หลุด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หลุด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รอจนกระทั่งถึง </a:t>
            </a:r>
            <a:r>
              <a:rPr lang="en-US" smtClean="0"/>
              <a:t>infinity convergent time </a:t>
            </a:r>
            <a:r>
              <a:rPr lang="th-TH" smtClean="0"/>
              <a:t>นานโคตร แทนที่จะส่ง </a:t>
            </a:r>
            <a:r>
              <a:rPr lang="en-US" smtClean="0"/>
              <a:t>packet </a:t>
            </a:r>
            <a:r>
              <a:rPr lang="th-TH" smtClean="0"/>
              <a:t>ก็ต้องมาวนๆๆๆ </a:t>
            </a:r>
          </a:p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พอเส้นทางไป</a:t>
            </a:r>
            <a:r>
              <a:rPr lang="en-US" smtClean="0"/>
              <a:t>x</a:t>
            </a:r>
            <a:r>
              <a:rPr lang="th-TH" smtClean="0"/>
              <a:t>หาย </a:t>
            </a:r>
            <a:r>
              <a:rPr lang="en-US" smtClean="0"/>
              <a:t>A</a:t>
            </a:r>
            <a:r>
              <a:rPr lang="th-TH" smtClean="0"/>
              <a:t>บอกวิ่งมาทาง</a:t>
            </a:r>
            <a:r>
              <a:rPr lang="en-US" smtClean="0"/>
              <a:t>C B</a:t>
            </a:r>
            <a:r>
              <a:rPr lang="th-TH" smtClean="0"/>
              <a:t>บอกวิ่งทาง</a:t>
            </a:r>
            <a:r>
              <a:rPr lang="en-US" smtClean="0"/>
              <a:t>A</a:t>
            </a:r>
            <a:r>
              <a:rPr lang="th-TH" smtClean="0"/>
              <a:t> </a:t>
            </a:r>
            <a:r>
              <a:rPr lang="en-US" smtClean="0"/>
              <a:t>C</a:t>
            </a:r>
            <a:r>
              <a:rPr lang="th-TH" smtClean="0"/>
              <a:t>บอกวิ่งทาง</a:t>
            </a:r>
            <a:r>
              <a:rPr lang="en-US" smtClean="0"/>
              <a:t>B </a:t>
            </a:r>
            <a:r>
              <a:rPr lang="th-TH" smtClean="0"/>
              <a:t>เกิด</a:t>
            </a:r>
            <a:r>
              <a:rPr lang="en-US" smtClean="0"/>
              <a:t>Loop</a:t>
            </a:r>
            <a:r>
              <a:rPr lang="th-TH" smtClean="0"/>
              <a:t> ทันทีควรตั้ง </a:t>
            </a:r>
            <a:r>
              <a:rPr lang="en-US" smtClean="0"/>
              <a:t>TTL </a:t>
            </a:r>
            <a:r>
              <a:rPr lang="th-TH" smtClean="0"/>
              <a:t>เป็น </a:t>
            </a:r>
            <a:r>
              <a:rPr lang="en-US" smtClean="0"/>
              <a:t>0</a:t>
            </a:r>
            <a:endParaRPr lang="th-TH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เซ็ตค่าสูงสุดเป็น </a:t>
            </a:r>
            <a:r>
              <a:rPr lang="en-US" smtClean="0"/>
              <a:t>16</a:t>
            </a:r>
          </a:p>
          <a:p>
            <a:pPr eaLnBrk="1" hangingPunct="1"/>
            <a:r>
              <a:rPr lang="en-US" smtClean="0"/>
              <a:t>Split horizon  </a:t>
            </a:r>
            <a:r>
              <a:rPr lang="th-TH" smtClean="0"/>
              <a:t>ไม่ส่งกลับ</a:t>
            </a:r>
          </a:p>
          <a:p>
            <a:pPr eaLnBrk="1" hangingPunct="1"/>
            <a:r>
              <a:rPr lang="en-US" smtClean="0"/>
              <a:t>Split horizon with poison reverse </a:t>
            </a:r>
            <a:r>
              <a:rPr lang="th-TH" smtClean="0"/>
              <a:t>ส่ง </a:t>
            </a:r>
            <a:r>
              <a:rPr lang="en-US" smtClean="0"/>
              <a:t>negative </a:t>
            </a:r>
            <a:r>
              <a:rPr lang="th-TH" smtClean="0"/>
              <a:t>เลยว่ามันไปไม่ได้แล้ว ไอ้ ควาย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ไม่ลงรายละเอียด</a:t>
            </a:r>
          </a:p>
          <a:p>
            <a:pPr eaLnBrk="1" hangingPunct="1"/>
            <a:r>
              <a:rPr lang="th-TH" smtClean="0"/>
              <a:t>แต่ควรทำได้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ถ้าให้ รูปนี้มาให้ </a:t>
            </a:r>
            <a:r>
              <a:rPr lang="en-US" smtClean="0"/>
              <a:t>routing</a:t>
            </a:r>
            <a:r>
              <a:rPr lang="th-TH" smtClean="0"/>
              <a:t>ต้องตอบได้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ต้องรองรับพวกนี้ด้วย เวลา</a:t>
            </a:r>
            <a:r>
              <a:rPr lang="en-US" smtClean="0"/>
              <a:t>configure </a:t>
            </a:r>
            <a:r>
              <a:rPr lang="th-TH" smtClean="0"/>
              <a:t>ต้องเลือก </a:t>
            </a:r>
            <a:r>
              <a:rPr lang="en-US" smtClean="0"/>
              <a:t>version</a:t>
            </a:r>
            <a:endParaRPr lang="th-TH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สรุปข้อดี คุยแค่เพื่อนบ้าน</a:t>
            </a:r>
          </a:p>
          <a:p>
            <a:pPr eaLnBrk="1" hangingPunct="1"/>
            <a:r>
              <a:rPr lang="th-TH" smtClean="0"/>
              <a:t>ข้อเสีย </a:t>
            </a:r>
            <a:r>
              <a:rPr lang="en-US" smtClean="0"/>
              <a:t>update </a:t>
            </a:r>
            <a:r>
              <a:rPr lang="th-TH" smtClean="0"/>
              <a:t>ไม่พร้อม และ </a:t>
            </a:r>
            <a:r>
              <a:rPr lang="en-US" smtClean="0"/>
              <a:t>slow convergence</a:t>
            </a:r>
          </a:p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หลังจากที่เริ่มคุยกันแล้วก็มาดูที่</a:t>
            </a:r>
            <a:r>
              <a:rPr lang="en-US" smtClean="0"/>
              <a:t> linkstage routing </a:t>
            </a:r>
            <a:r>
              <a:rPr lang="th-TH" smtClean="0"/>
              <a:t>แล้วจะส่งไปให้ทุกคนเลย </a:t>
            </a:r>
            <a:r>
              <a:rPr lang="en-US" smtClean="0"/>
              <a:t>(flooding) </a:t>
            </a:r>
            <a:r>
              <a:rPr lang="th-TH" smtClean="0"/>
              <a:t>คือต้องถึงทุกคนนะ</a:t>
            </a:r>
          </a:p>
          <a:p>
            <a:r>
              <a:rPr lang="th-TH" smtClean="0"/>
              <a:t>ไม่ได้ดูจาก </a:t>
            </a:r>
            <a:r>
              <a:rPr lang="en-US" smtClean="0"/>
              <a:t>HOB count </a:t>
            </a:r>
            <a:r>
              <a:rPr lang="th-TH" smtClean="0"/>
              <a:t>แต่ดูจาก </a:t>
            </a:r>
            <a:r>
              <a:rPr lang="en-US" smtClean="0"/>
              <a:t>cost </a:t>
            </a:r>
            <a:r>
              <a:rPr lang="th-TH" smtClean="0"/>
              <a:t>แม้ว่า</a:t>
            </a:r>
            <a:r>
              <a:rPr lang="en-US" smtClean="0"/>
              <a:t>hob</a:t>
            </a:r>
            <a:r>
              <a:rPr lang="th-TH" smtClean="0"/>
              <a:t>จะเยอะกว่าก็ตามโดยไม่สนใจระยะทาง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LSP </a:t>
            </a:r>
            <a:r>
              <a:rPr lang="th-TH" smtClean="0"/>
              <a:t>จะคุยกันด้วย</a:t>
            </a:r>
            <a:r>
              <a:rPr lang="en-US" smtClean="0"/>
              <a:t> ID</a:t>
            </a:r>
            <a:endParaRPr lang="th-TH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จะเก็บตัวล่าสุดแล้วจะ</a:t>
            </a:r>
            <a:r>
              <a:rPr lang="en-US" smtClean="0"/>
              <a:t>forward lsp </a:t>
            </a:r>
            <a:r>
              <a:rPr lang="th-TH" smtClean="0"/>
              <a:t>ไปทุกโหนด แล้ว 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R1 </a:t>
            </a:r>
            <a:r>
              <a:rPr lang="th-TH" smtClean="0"/>
              <a:t>ถาม</a:t>
            </a:r>
            <a:r>
              <a:rPr lang="en-US" smtClean="0"/>
              <a:t>R2</a:t>
            </a:r>
            <a:r>
              <a:rPr lang="th-TH" smtClean="0"/>
              <a:t>ไปกี่บาทๆๆๆๆโดยทุกตัวก็จะประกาศ </a:t>
            </a:r>
            <a:r>
              <a:rPr lang="en-US" smtClean="0"/>
              <a:t>cost </a:t>
            </a:r>
            <a:r>
              <a:rPr lang="th-TH" smtClean="0"/>
              <a:t>แล้วพอได้ครบปุปก็จะ</a:t>
            </a:r>
            <a:r>
              <a:rPr lang="en-US" smtClean="0"/>
              <a:t>Apply shortest path</a:t>
            </a:r>
            <a:r>
              <a:rPr lang="th-TH" smtClean="0"/>
              <a:t> โดยดูเทียบ</a:t>
            </a:r>
            <a:r>
              <a:rPr lang="en-US" smtClean="0"/>
              <a:t>cost </a:t>
            </a:r>
            <a:r>
              <a:rPr lang="th-TH" smtClean="0"/>
              <a:t>ว่าจะวิ่งไปเส้นไหนดี </a:t>
            </a:r>
          </a:p>
          <a:p>
            <a:r>
              <a:rPr lang="th-TH" smtClean="0"/>
              <a:t>แต่ </a:t>
            </a:r>
            <a:r>
              <a:rPr lang="en-US" smtClean="0"/>
              <a:t>Information</a:t>
            </a:r>
            <a:r>
              <a:rPr lang="th-TH" smtClean="0"/>
              <a:t>มหาศาล 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เริ่มต้น </a:t>
            </a:r>
            <a:r>
              <a:rPr lang="en-US" smtClean="0"/>
              <a:t>Router </a:t>
            </a:r>
            <a:r>
              <a:rPr lang="th-TH" smtClean="0"/>
              <a:t>ห้าตัวนี้</a:t>
            </a:r>
            <a:r>
              <a:rPr lang="en-US" smtClean="0"/>
              <a:t>D</a:t>
            </a:r>
            <a:r>
              <a:rPr lang="th-TH" smtClean="0"/>
              <a:t>มองไปเห็นแค่</a:t>
            </a:r>
            <a:r>
              <a:rPr lang="en-US" smtClean="0"/>
              <a:t>A </a:t>
            </a:r>
            <a:r>
              <a:rPr lang="th-TH" smtClean="0"/>
              <a:t>เลยจะประกาศให้ทุกคนรู้ว่า ต่อ</a:t>
            </a:r>
            <a:r>
              <a:rPr lang="en-US" smtClean="0"/>
              <a:t>A link 3 </a:t>
            </a:r>
            <a:r>
              <a:rPr lang="th-TH" smtClean="0"/>
              <a:t>บาท โดยทุกโหนดก็จะมีมุมมองของตัวเอง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ใช้ดิ้กต้า</a:t>
            </a:r>
          </a:p>
          <a:p>
            <a:r>
              <a:rPr lang="th-TH" smtClean="0"/>
              <a:t>เริ่มต้นก็หาลิ้งที่ต่ออยู่โดยเก็บ</a:t>
            </a:r>
            <a:r>
              <a:rPr lang="en-US" smtClean="0"/>
              <a:t>cost </a:t>
            </a:r>
            <a:r>
              <a:rPr lang="th-TH" smtClean="0"/>
              <a:t>แล้วเลือกต่ำสุด คือไป </a:t>
            </a:r>
            <a:r>
              <a:rPr lang="en-US" smtClean="0"/>
              <a:t>C </a:t>
            </a:r>
            <a:r>
              <a:rPr lang="th-TH" smtClean="0"/>
              <a:t>ใช้</a:t>
            </a:r>
            <a:r>
              <a:rPr lang="en-US" smtClean="0"/>
              <a:t>cost 2</a:t>
            </a:r>
            <a:r>
              <a:rPr lang="th-TH" smtClean="0"/>
              <a:t> เป็ฯ </a:t>
            </a:r>
            <a:r>
              <a:rPr lang="en-US" smtClean="0"/>
              <a:t>Permanent </a:t>
            </a:r>
            <a:r>
              <a:rPr lang="th-TH" smtClean="0"/>
              <a:t>แล้ว </a:t>
            </a:r>
            <a:r>
              <a:rPr lang="en-US" smtClean="0"/>
              <a:t>Add node </a:t>
            </a:r>
            <a:r>
              <a:rPr lang="th-TH" smtClean="0"/>
              <a:t>ใหม่ เลือก </a:t>
            </a:r>
            <a:r>
              <a:rPr lang="en-US" smtClean="0"/>
              <a:t>3,5,6 </a:t>
            </a:r>
            <a:r>
              <a:rPr lang="th-TH" smtClean="0"/>
              <a:t>เลบเลือก </a:t>
            </a:r>
            <a:r>
              <a:rPr lang="en-US" smtClean="0"/>
              <a:t>3 </a:t>
            </a:r>
            <a:r>
              <a:rPr lang="th-TH" smtClean="0"/>
              <a:t>ไป</a:t>
            </a:r>
            <a:r>
              <a:rPr lang="en-US" smtClean="0"/>
              <a:t>D </a:t>
            </a:r>
            <a:r>
              <a:rPr lang="th-TH" smtClean="0"/>
              <a:t> แล้วค่อยเลือก </a:t>
            </a:r>
            <a:r>
              <a:rPr lang="en-US" smtClean="0"/>
              <a:t>5</a:t>
            </a:r>
            <a:r>
              <a:rPr lang="th-TH" smtClean="0"/>
              <a:t>แล้วค่อย</a:t>
            </a:r>
            <a:r>
              <a:rPr lang="en-US" smtClean="0"/>
              <a:t> 6</a:t>
            </a:r>
            <a:endParaRPr lang="th-TH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พอเลือกเสร็จก็เลยนำมาสร้าง เป็น </a:t>
            </a:r>
            <a:r>
              <a:rPr lang="en-US" smtClean="0"/>
              <a:t>Table</a:t>
            </a:r>
            <a:r>
              <a:rPr lang="th-TH" smtClean="0"/>
              <a:t>ที่จะได้</a:t>
            </a:r>
            <a:r>
              <a:rPr lang="en-US" smtClean="0"/>
              <a:t>cost </a:t>
            </a:r>
            <a:r>
              <a:rPr lang="th-TH" smtClean="0"/>
              <a:t>ต่ำสุดโดย</a:t>
            </a:r>
            <a:r>
              <a:rPr lang="en-US" smtClean="0"/>
              <a:t> Routing table </a:t>
            </a:r>
            <a:r>
              <a:rPr lang="th-TH" smtClean="0"/>
              <a:t>ไม่เหมือนกัน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สมมติว่า </a:t>
            </a:r>
            <a:r>
              <a:rPr lang="en-US" smtClean="0"/>
              <a:t>Link down </a:t>
            </a:r>
            <a:r>
              <a:rPr lang="th-TH" smtClean="0"/>
              <a:t>ทำไงดีล่ะ</a:t>
            </a:r>
          </a:p>
          <a:p>
            <a:r>
              <a:rPr lang="th-TH" smtClean="0"/>
              <a:t>ดิ้กต้าก็ต้องทำงานใหม่สิเลย</a:t>
            </a:r>
            <a:r>
              <a:rPr lang="en-US" smtClean="0"/>
              <a:t>Re-direct route </a:t>
            </a:r>
            <a:r>
              <a:rPr lang="th-TH" smtClean="0"/>
              <a:t>โดยดูจาก </a:t>
            </a:r>
            <a:r>
              <a:rPr lang="en-US" smtClean="0"/>
              <a:t>cost </a:t>
            </a:r>
            <a:r>
              <a:rPr lang="th-TH" smtClean="0"/>
              <a:t>เหมือนเดิม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OSPF </a:t>
            </a:r>
            <a:r>
              <a:rPr lang="th-TH" smtClean="0"/>
              <a:t>จะมีสิ่งที่ต้องดูมากกว่า </a:t>
            </a:r>
            <a:r>
              <a:rPr lang="en-US" smtClean="0"/>
              <a:t>hop count </a:t>
            </a:r>
            <a:r>
              <a:rPr lang="th-TH" smtClean="0"/>
              <a:t>มี </a:t>
            </a:r>
            <a:r>
              <a:rPr lang="en-US" smtClean="0"/>
              <a:t>reliable</a:t>
            </a:r>
            <a:r>
              <a:rPr lang="th-TH" smtClean="0"/>
              <a:t> ห่าเหวไรต่างๆเยอะ แล้วยังยอมให้ </a:t>
            </a:r>
            <a:r>
              <a:rPr lang="en-US" smtClean="0"/>
              <a:t>configure </a:t>
            </a:r>
            <a:r>
              <a:rPr lang="th-TH" smtClean="0"/>
              <a:t>ได้ด้วย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สิ่งที่</a:t>
            </a:r>
            <a:r>
              <a:rPr lang="en-US" smtClean="0"/>
              <a:t> OSPF </a:t>
            </a:r>
            <a:r>
              <a:rPr lang="th-TH" smtClean="0"/>
              <a:t>ทำคือไม่ส่ง คือจะอยู่ใน </a:t>
            </a:r>
            <a:r>
              <a:rPr lang="en-US" smtClean="0"/>
              <a:t>autonomous system </a:t>
            </a:r>
            <a:r>
              <a:rPr lang="th-TH" smtClean="0"/>
              <a:t>ของมันเท่านั้น </a:t>
            </a:r>
          </a:p>
          <a:p>
            <a:endParaRPr lang="th-TH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สรุป </a:t>
            </a:r>
            <a:r>
              <a:rPr lang="en-US" smtClean="0"/>
              <a:t>OSPF </a:t>
            </a:r>
            <a:r>
              <a:rPr lang="th-TH" smtClean="0"/>
              <a:t>จะไม่ส่งออกไปนอก </a:t>
            </a:r>
            <a:r>
              <a:rPr lang="en-US" smtClean="0"/>
              <a:t>AS </a:t>
            </a:r>
            <a:r>
              <a:rPr lang="th-TH" smtClean="0"/>
              <a:t>โดยจะแบ่งเป็นส่วน</a:t>
            </a:r>
          </a:p>
          <a:p>
            <a:r>
              <a:rPr lang="en-US" smtClean="0"/>
              <a:t>OSPF AREA </a:t>
            </a:r>
            <a:r>
              <a:rPr lang="th-TH" smtClean="0"/>
              <a:t>คือจะแบ่งใน </a:t>
            </a:r>
            <a:r>
              <a:rPr lang="en-US" smtClean="0"/>
              <a:t>AS </a:t>
            </a:r>
            <a:r>
              <a:rPr lang="th-TH" smtClean="0"/>
              <a:t>ของตัวเองเป็น </a:t>
            </a:r>
            <a:r>
              <a:rPr lang="en-US" smtClean="0"/>
              <a:t>AREA</a:t>
            </a:r>
            <a:r>
              <a:rPr lang="th-TH" smtClean="0"/>
              <a:t>ต่างๆ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ซึ่งการ</a:t>
            </a:r>
            <a:r>
              <a:rPr lang="en-US" smtClean="0"/>
              <a:t> Route </a:t>
            </a:r>
            <a:r>
              <a:rPr lang="th-TH" smtClean="0"/>
              <a:t>ระหว่าง</a:t>
            </a:r>
            <a:r>
              <a:rPr lang="en-US" smtClean="0"/>
              <a:t> Area </a:t>
            </a:r>
            <a:r>
              <a:rPr lang="th-TH" smtClean="0"/>
              <a:t>จะไม่ทำการ</a:t>
            </a:r>
            <a:r>
              <a:rPr lang="en-US" smtClean="0"/>
              <a:t> flooding </a:t>
            </a:r>
            <a:r>
              <a:rPr lang="th-TH" smtClean="0"/>
              <a:t>จะยอมเฉพาะ ใน</a:t>
            </a:r>
            <a:r>
              <a:rPr lang="en-US" smtClean="0"/>
              <a:t>Area</a:t>
            </a:r>
            <a:r>
              <a:rPr lang="th-TH" smtClean="0"/>
              <a:t>เดียวกันเท่านั้น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ใน </a:t>
            </a:r>
            <a:r>
              <a:rPr lang="en-US" smtClean="0"/>
              <a:t>Router </a:t>
            </a:r>
            <a:r>
              <a:rPr lang="th-TH" smtClean="0"/>
              <a:t>จะมีการแบ่ง</a:t>
            </a:r>
            <a:r>
              <a:rPr lang="en-US" smtClean="0"/>
              <a:t>Area </a:t>
            </a:r>
            <a:r>
              <a:rPr lang="th-TH" smtClean="0"/>
              <a:t>โดยจะแบ่งเป็น</a:t>
            </a:r>
            <a:r>
              <a:rPr lang="en-US" smtClean="0"/>
              <a:t> Designated Router </a:t>
            </a:r>
            <a:r>
              <a:rPr lang="th-TH" smtClean="0"/>
              <a:t>คือเป็นตัวที่รับผิดชอบชัดเจน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Designated Router </a:t>
            </a:r>
            <a:r>
              <a:rPr lang="th-TH" smtClean="0"/>
              <a:t>จะเป็นตัวที่เป็นคนจัดการต่อเองว่ามีการ </a:t>
            </a:r>
            <a:r>
              <a:rPr lang="en-US" smtClean="0"/>
              <a:t>Change </a:t>
            </a:r>
            <a:r>
              <a:rPr lang="th-TH" smtClean="0"/>
              <a:t>ห่าไรรึเปล่า หรือทำตัวเป็นหัวหน้านั่นเอง</a:t>
            </a:r>
            <a:r>
              <a:rPr lang="en-US" smtClean="0"/>
              <a:t> DR </a:t>
            </a:r>
            <a:r>
              <a:rPr lang="th-TH" smtClean="0"/>
              <a:t>แล้วจะเลือกยังไงล่ะ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ถ้ามี </a:t>
            </a:r>
            <a:r>
              <a:rPr lang="en-US" smtClean="0"/>
              <a:t>DR </a:t>
            </a:r>
            <a:r>
              <a:rPr lang="th-TH" smtClean="0"/>
              <a:t>จะบอกว่ามี </a:t>
            </a:r>
            <a:r>
              <a:rPr lang="en-US" smtClean="0"/>
              <a:t>link</a:t>
            </a:r>
            <a:r>
              <a:rPr lang="th-TH" smtClean="0"/>
              <a:t>ตัวไหนเปลี่ยนแล้วค่อยบอกว่า </a:t>
            </a:r>
            <a:r>
              <a:rPr lang="en-US" smtClean="0"/>
              <a:t>update </a:t>
            </a:r>
            <a:r>
              <a:rPr lang="th-TH" smtClean="0"/>
              <a:t>ทำให้</a:t>
            </a:r>
            <a:r>
              <a:rPr lang="en-US" smtClean="0"/>
              <a:t>traffic </a:t>
            </a:r>
            <a:r>
              <a:rPr lang="th-TH" smtClean="0"/>
              <a:t>น้อยลง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จุดเด่นคือ</a:t>
            </a:r>
            <a:r>
              <a:rPr lang="en-US" smtClean="0"/>
              <a:t>Convert </a:t>
            </a:r>
            <a:r>
              <a:rPr lang="th-TH" smtClean="0"/>
              <a:t>ไว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OSPF message </a:t>
            </a:r>
            <a:r>
              <a:rPr lang="th-TH" smtClean="0"/>
              <a:t>อาจจะหายได้ไม่เป็นไร ก็ </a:t>
            </a:r>
            <a:r>
              <a:rPr lang="en-US" smtClean="0"/>
              <a:t>update</a:t>
            </a:r>
            <a:r>
              <a:rPr lang="th-TH" smtClean="0"/>
              <a:t>ใหม่ไปแต่ไม่ได้ต้องการ</a:t>
            </a:r>
            <a:r>
              <a:rPr lang="en-US" smtClean="0"/>
              <a:t>reliable</a:t>
            </a:r>
            <a:r>
              <a:rPr lang="th-TH" smtClean="0"/>
              <a:t>นิ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ไปฟังเอา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ตัว</a:t>
            </a:r>
            <a:r>
              <a:rPr lang="en-US" smtClean="0"/>
              <a:t>O</a:t>
            </a:r>
            <a:r>
              <a:rPr lang="th-TH" smtClean="0"/>
              <a:t>คือตัวที่ไปเรียนรู้มา ตัว</a:t>
            </a:r>
            <a:r>
              <a:rPr lang="en-US" smtClean="0"/>
              <a:t>C</a:t>
            </a:r>
            <a:r>
              <a:rPr lang="th-TH" smtClean="0"/>
              <a:t>คือต่ออยู่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ข้อดี </a:t>
            </a:r>
            <a:r>
              <a:rPr lang="en-US" smtClean="0"/>
              <a:t>Convert</a:t>
            </a:r>
            <a:r>
              <a:rPr lang="th-TH" smtClean="0"/>
              <a:t>เร็ว ข้อเสีย </a:t>
            </a:r>
            <a:r>
              <a:rPr lang="en-US" smtClean="0"/>
              <a:t>information</a:t>
            </a:r>
            <a:r>
              <a:rPr lang="th-TH" smtClean="0"/>
              <a:t>เก็บไว้ที่โหนดเยอะ ถ้า</a:t>
            </a:r>
            <a:r>
              <a:rPr lang="en-US" smtClean="0"/>
              <a:t>network </a:t>
            </a:r>
            <a:r>
              <a:rPr lang="th-TH" smtClean="0"/>
              <a:t>ใหญ่มากข้อมูลจะใหญ่สัส ขยายไม่ดี </a:t>
            </a:r>
          </a:p>
          <a:p>
            <a:r>
              <a:rPr lang="en-US" smtClean="0"/>
              <a:t>Flooding </a:t>
            </a:r>
            <a:r>
              <a:rPr lang="th-TH" smtClean="0"/>
              <a:t>ใช้</a:t>
            </a:r>
            <a:r>
              <a:rPr lang="en-US" smtClean="0"/>
              <a:t>bandwith </a:t>
            </a:r>
            <a:r>
              <a:rPr lang="th-TH" smtClean="0"/>
              <a:t>เยอะ แล้วถ้ามีคนประกาศมั่วคนก็รับไปคำนวนผิดดิ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ถ้าเทียบกัน ต่างกันที่</a:t>
            </a:r>
            <a:r>
              <a:rPr lang="en-US" smtClean="0"/>
              <a:t> KeyPhilosophical </a:t>
            </a:r>
            <a:endParaRPr lang="th-TH" smtClean="0"/>
          </a:p>
          <a:p>
            <a:r>
              <a:rPr lang="th-TH" smtClean="0"/>
              <a:t>อัน</a:t>
            </a:r>
            <a:r>
              <a:rPr lang="en-US" smtClean="0"/>
              <a:t>distance </a:t>
            </a:r>
            <a:r>
              <a:rPr lang="th-TH" smtClean="0"/>
              <a:t>คือข่าวลือ ผมบอกสิ่งที่มผมรู้มาอีกทีไปเรื่อยๆ</a:t>
            </a:r>
          </a:p>
          <a:p>
            <a:r>
              <a:rPr lang="en-US" smtClean="0"/>
              <a:t>Linkstate </a:t>
            </a:r>
            <a:r>
              <a:rPr lang="th-TH" smtClean="0"/>
              <a:t>ผมบอกทุกคนว่าผมต่อไรมั่ง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มีเส้นทางที่เสียไปเบอ</a:t>
            </a:r>
            <a:r>
              <a:rPr lang="en-US" smtClean="0"/>
              <a:t>4 </a:t>
            </a:r>
          </a:p>
          <a:p>
            <a:pPr eaLnBrk="1" hangingPunct="1"/>
            <a:r>
              <a:rPr lang="th-TH" smtClean="0"/>
              <a:t>เบอ</a:t>
            </a:r>
            <a:r>
              <a:rPr lang="en-US" smtClean="0"/>
              <a:t>2</a:t>
            </a:r>
            <a:r>
              <a:rPr lang="th-TH" smtClean="0"/>
              <a:t>กับ</a:t>
            </a:r>
            <a:r>
              <a:rPr lang="en-US" smtClean="0"/>
              <a:t>3</a:t>
            </a:r>
            <a:r>
              <a:rPr lang="th-TH" smtClean="0"/>
              <a:t>ยังไม่รู้เพราะแต่ก่อนยังไปได้เลยเกิดปัญหา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องค์ประกอบของ</a:t>
            </a:r>
            <a:r>
              <a:rPr lang="en-US" smtClean="0"/>
              <a:t>Routing</a:t>
            </a:r>
            <a:r>
              <a:rPr lang="th-TH" smtClean="0"/>
              <a:t> </a:t>
            </a:r>
          </a:p>
          <a:p>
            <a:pPr eaLnBrk="1" hangingPunct="1"/>
            <a:r>
              <a:rPr lang="en-US" smtClean="0"/>
              <a:t>Protocol </a:t>
            </a:r>
            <a:r>
              <a:rPr lang="th-TH" smtClean="0"/>
              <a:t>ถ้าส่งไปจะตอบอะไรมา</a:t>
            </a:r>
          </a:p>
          <a:p>
            <a:pPr eaLnBrk="1" hangingPunct="1"/>
            <a:r>
              <a:rPr lang="en-US" smtClean="0"/>
              <a:t>Database</a:t>
            </a:r>
            <a:r>
              <a:rPr lang="th-TH" smtClean="0"/>
              <a:t> รวบรวมข้อมูล</a:t>
            </a:r>
          </a:p>
          <a:p>
            <a:pPr eaLnBrk="1" hangingPunct="1"/>
            <a:r>
              <a:rPr lang="en-US" smtClean="0"/>
              <a:t>Algorithm </a:t>
            </a:r>
            <a:r>
              <a:rPr lang="th-TH" smtClean="0"/>
              <a:t>เอาข้อมูลมาประมวลผล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จะส่งไปทางไหน ก็ต้องดูตาราง</a:t>
            </a:r>
            <a:r>
              <a:rPr lang="en-US" smtClean="0"/>
              <a:t>Routing table </a:t>
            </a:r>
            <a:endParaRPr lang="th-TH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Router </a:t>
            </a:r>
            <a:r>
              <a:rPr lang="th-TH" smtClean="0"/>
              <a:t>จะมอง </a:t>
            </a:r>
            <a:r>
              <a:rPr lang="en-US" smtClean="0"/>
              <a:t>Network</a:t>
            </a:r>
            <a:r>
              <a:rPr lang="th-TH" smtClean="0"/>
              <a:t> </a:t>
            </a:r>
            <a:r>
              <a:rPr lang="en-US" smtClean="0"/>
              <a:t>number </a:t>
            </a:r>
            <a:r>
              <a:rPr lang="th-TH" smtClean="0"/>
              <a:t>แล้วส่งไป</a:t>
            </a:r>
          </a:p>
          <a:p>
            <a:pPr eaLnBrk="1" hangingPunct="1"/>
            <a:r>
              <a:rPr lang="en-US" smtClean="0"/>
              <a:t>Next router </a:t>
            </a:r>
            <a:r>
              <a:rPr lang="th-TH" smtClean="0"/>
              <a:t>จะทำเหมือนกัน แต่ถ้าไม่มีปลายทางก็จะส่งไปให้ </a:t>
            </a:r>
            <a:r>
              <a:rPr lang="en-US" smtClean="0"/>
              <a:t>Default gateway</a:t>
            </a:r>
            <a:endParaRPr lang="th-TH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F1478-CB4E-47AC-BEC4-40D5BE984526}" type="datetimeFigureOut">
              <a:rPr lang="en-US"/>
              <a:pPr>
                <a:defRPr/>
              </a:pPr>
              <a:t>4/18/2017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89AEF-B853-4AB7-8C32-434371531B2A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21720-9397-4CF2-AF2B-466AB277FCA4}" type="datetimeFigureOut">
              <a:rPr lang="en-US"/>
              <a:pPr>
                <a:defRPr/>
              </a:pPr>
              <a:t>4/18/2017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8F595-CFD0-4193-97F2-F63A984581C4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0786D-0AF9-4EEC-B046-7D8B468F0FE9}" type="datetimeFigureOut">
              <a:rPr lang="en-US"/>
              <a:pPr>
                <a:defRPr/>
              </a:pPr>
              <a:t>4/18/2017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27CF2-D473-4C35-91E1-28F8A31F5692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5D205-257C-4448-8FC8-3FF5C73ECDCD}" type="datetimeFigureOut">
              <a:rPr lang="en-US"/>
              <a:pPr>
                <a:defRPr/>
              </a:pPr>
              <a:t>4/18/2017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AE804-6140-45B0-B5D4-E632C8A70916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1BCD1-9539-4898-9B42-436D39F116B0}" type="datetimeFigureOut">
              <a:rPr lang="en-US"/>
              <a:pPr>
                <a:defRPr/>
              </a:pPr>
              <a:t>4/18/2017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5C70D-6166-47BA-9B43-C6B4F0483037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3" y="822325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00100" y="822325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541338" y="1244600"/>
            <a:ext cx="422275" cy="474663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911225" y="1244600"/>
            <a:ext cx="368300" cy="474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27000" y="1171575"/>
            <a:ext cx="560388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77875" y="714375"/>
            <a:ext cx="0" cy="1052513"/>
          </a:xfrm>
          <a:custGeom>
            <a:avLst/>
            <a:gdLst/>
            <a:ahLst/>
            <a:cxnLst/>
            <a:rect l="l" t="t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42913" y="1504950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33" name="Holder 2"/>
          <p:cNvSpPr>
            <a:spLocks noGrp="1"/>
          </p:cNvSpPr>
          <p:nvPr>
            <p:ph type="title"/>
          </p:nvPr>
        </p:nvSpPr>
        <p:spPr bwMode="auto">
          <a:xfrm>
            <a:off x="1152525" y="711200"/>
            <a:ext cx="68389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34" name="Holder 3"/>
          <p:cNvSpPr>
            <a:spLocks noGrp="1"/>
          </p:cNvSpPr>
          <p:nvPr>
            <p:ph type="body" idx="1"/>
          </p:nvPr>
        </p:nvSpPr>
        <p:spPr bwMode="auto">
          <a:xfrm>
            <a:off x="300038" y="1673225"/>
            <a:ext cx="8543925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E3A27CB-E4A1-4B05-A65A-8F9A284DDADE}" type="datetimeFigureOut">
              <a:rPr lang="en-US"/>
              <a:pPr>
                <a:defRPr/>
              </a:pPr>
              <a:t>4/18/2017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1850" y="6438900"/>
            <a:ext cx="430213" cy="2286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675"/>
              </a:lnSpc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AED2F022-A38E-4CFB-B61A-F8C9897AB71B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cpe.ku.ac.th/~an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n.p@cpe.ku.ac.th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7" Type="http://schemas.openxmlformats.org/officeDocument/2006/relationships/image" Target="../media/image42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psa.swarthmore.edu/LaplaceXform/FwdLaplace/Funcs/img7A.gi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78.jpe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7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jpeg"/><Relationship Id="rId4" Type="http://schemas.openxmlformats.org/officeDocument/2006/relationships/image" Target="../media/image10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hyperlink" Target="http://www-b2.is.tokushima-u.ac.jp/~ikeda/suuri/dijkstra/Dijkstra.s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://www.dgp.toronto.edu/people/JamesStewart/270/9798s/Laffra/DijkstraApplet.html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>
              <a:gd name="T0" fmla="*/ 0 w 439420"/>
              <a:gd name="T1" fmla="*/ 473963 h 474344"/>
              <a:gd name="T2" fmla="*/ 438912 w 439420"/>
              <a:gd name="T3" fmla="*/ 473963 h 474344"/>
              <a:gd name="T4" fmla="*/ 438912 w 439420"/>
              <a:gd name="T5" fmla="*/ 0 h 474344"/>
              <a:gd name="T6" fmla="*/ 0 w 439420"/>
              <a:gd name="T7" fmla="*/ 0 h 474344"/>
              <a:gd name="T8" fmla="*/ 0 w 439420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9420"/>
              <a:gd name="T16" fmla="*/ 0 h 474344"/>
              <a:gd name="T17" fmla="*/ 439420 w 439420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4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5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>
              <a:gd name="T0" fmla="*/ 0 w 422275"/>
              <a:gd name="T1" fmla="*/ 473963 h 474345"/>
              <a:gd name="T2" fmla="*/ 422148 w 422275"/>
              <a:gd name="T3" fmla="*/ 473963 h 474345"/>
              <a:gd name="T4" fmla="*/ 422148 w 422275"/>
              <a:gd name="T5" fmla="*/ 0 h 474345"/>
              <a:gd name="T6" fmla="*/ 0 w 422275"/>
              <a:gd name="T7" fmla="*/ 0 h 474345"/>
              <a:gd name="T8" fmla="*/ 0 w 422275"/>
              <a:gd name="T9" fmla="*/ 473963 h 474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5"/>
              <a:gd name="T17" fmla="*/ 422275 w 422275"/>
              <a:gd name="T18" fmla="*/ 474345 h 474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6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7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8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9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200" name="object 9"/>
          <p:cNvSpPr>
            <a:spLocks noGrp="1"/>
          </p:cNvSpPr>
          <p:nvPr>
            <p:ph type="title"/>
          </p:nvPr>
        </p:nvSpPr>
        <p:spPr>
          <a:xfrm>
            <a:off x="1069975" y="2420938"/>
            <a:ext cx="1925638" cy="666750"/>
          </a:xfrm>
        </p:spPr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Routing</a:t>
            </a:r>
          </a:p>
        </p:txBody>
      </p:sp>
      <p:sp>
        <p:nvSpPr>
          <p:cNvPr id="8201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EF2E898B-9F6B-4BF2-BB2E-E0360397FFD4}" type="slidenum">
              <a:rPr lang="th-TH" smtClean="0"/>
              <a:pPr marL="207963"/>
              <a:t>1</a:t>
            </a:fld>
            <a:endParaRPr lang="th-TH" smtClean="0"/>
          </a:p>
        </p:txBody>
      </p:sp>
      <p:sp>
        <p:nvSpPr>
          <p:cNvPr id="8202" name="object 10"/>
          <p:cNvSpPr txBox="1">
            <a:spLocks noChangeArrowheads="1"/>
          </p:cNvSpPr>
          <p:nvPr/>
        </p:nvSpPr>
        <p:spPr bwMode="auto">
          <a:xfrm>
            <a:off x="2352675" y="3622675"/>
            <a:ext cx="5656263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022600"/>
            <a:r>
              <a:rPr lang="th-TH" sz="3200" b="1">
                <a:latin typeface="Cordia New" pitchFamily="34" charset="-34"/>
                <a:cs typeface="Cordia New" pitchFamily="34" charset="-34"/>
              </a:rPr>
              <a:t>รศ.ดร. อนันต์ ผลเพ่ม</a:t>
            </a:r>
            <a:endParaRPr lang="th-TH" sz="3200">
              <a:latin typeface="Cordia New" pitchFamily="34" charset="-34"/>
              <a:cs typeface="Cordia New" pitchFamily="34" charset="-34"/>
            </a:endParaRPr>
          </a:p>
          <a:p>
            <a:pPr marL="3022600" algn="r">
              <a:spcBef>
                <a:spcPts val="1300"/>
              </a:spcBef>
            </a:pPr>
            <a:r>
              <a:rPr lang="th-TH">
                <a:latin typeface="Tahoma" pitchFamily="34" charset="0"/>
                <a:cs typeface="Tahoma" pitchFamily="34" charset="0"/>
              </a:rPr>
              <a:t>Asso. Prof. Anan Phonphoem, Ph.D.</a:t>
            </a:r>
          </a:p>
          <a:p>
            <a:pPr marL="3022600" algn="r">
              <a:lnSpc>
                <a:spcPct val="120000"/>
              </a:lnSpc>
            </a:pPr>
            <a:r>
              <a:rPr lang="th-TH" sz="1800" u="sng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6"/>
              </a:rPr>
              <a:t>anan.p@ku.ac.th </a:t>
            </a: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cs typeface="Tahoma" pitchFamily="34" charset="0"/>
                <a:hlinkClick r:id="rId7"/>
              </a:rPr>
              <a:t>http://www.cpe.ku.ac.th/~anan </a:t>
            </a:r>
            <a:r>
              <a:rPr lang="th-TH" sz="180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6342063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Routing</a:t>
            </a:r>
            <a:r>
              <a:rPr b="1" spc="-70" dirty="0">
                <a:solidFill>
                  <a:srgbClr val="000080"/>
                </a:solidFill>
              </a:rPr>
              <a:t> </a:t>
            </a:r>
            <a:r>
              <a:rPr b="1" spc="-5" dirty="0">
                <a:solidFill>
                  <a:srgbClr val="000080"/>
                </a:solidFill>
              </a:rPr>
              <a:t>Requirements</a:t>
            </a:r>
          </a:p>
        </p:txBody>
      </p:sp>
      <p:sp>
        <p:nvSpPr>
          <p:cNvPr id="2048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D931CE1E-4DBC-4526-9FFB-7CBD0253CB8D}" type="slidenum">
              <a:rPr lang="th-TH" smtClean="0"/>
              <a:pPr marL="207963"/>
              <a:t>10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085850" y="1773238"/>
            <a:ext cx="5635625" cy="3273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Scalability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Multi-technology</a:t>
            </a:r>
            <a:r>
              <a:rPr sz="3200" spc="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support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lnSpc>
                <a:spcPts val="3835"/>
              </a:lnSpc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Topology-change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adaptability</a:t>
            </a:r>
            <a:endParaRPr sz="3200">
              <a:latin typeface="Tahoma"/>
              <a:cs typeface="Tahoma"/>
            </a:endParaRPr>
          </a:p>
          <a:p>
            <a:pPr marL="335280" fontAlgn="auto">
              <a:lnSpc>
                <a:spcPts val="335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(fast &amp; minimum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cost)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QoS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support</a:t>
            </a:r>
            <a:endParaRPr sz="3200">
              <a:latin typeface="Tahoma"/>
              <a:cs typeface="Tahoma"/>
            </a:endParaRPr>
          </a:p>
          <a:p>
            <a:pPr marL="462280" indent="-449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462280" algn="l"/>
                <a:tab pos="462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Secure/Private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connection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68135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Ideal Routing</a:t>
            </a:r>
            <a:r>
              <a:rPr b="1" spc="-60" dirty="0">
                <a:solidFill>
                  <a:srgbClr val="000080"/>
                </a:solidFill>
              </a:rPr>
              <a:t> </a:t>
            </a:r>
            <a:r>
              <a:rPr b="1" dirty="0">
                <a:solidFill>
                  <a:srgbClr val="000080"/>
                </a:solidFill>
              </a:rPr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850" y="1733550"/>
            <a:ext cx="4591050" cy="4010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Correct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spcBef>
                <a:spcPts val="165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Robust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spcBef>
                <a:spcPts val="155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10" dirty="0">
                <a:latin typeface="Tahoma"/>
                <a:cs typeface="Tahoma"/>
              </a:rPr>
              <a:t>Stable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(Convergence)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spcBef>
                <a:spcPts val="170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Efficient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spcBef>
                <a:spcPts val="155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10" dirty="0">
                <a:latin typeface="Tahoma"/>
                <a:cs typeface="Tahoma"/>
              </a:rPr>
              <a:t>Flexible </a:t>
            </a:r>
            <a:r>
              <a:rPr spc="-5" dirty="0">
                <a:latin typeface="Tahoma"/>
                <a:cs typeface="Tahoma"/>
              </a:rPr>
              <a:t>(Topology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change)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spcBef>
                <a:spcPts val="165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10" dirty="0">
                <a:latin typeface="Tahoma"/>
                <a:cs typeface="Tahoma"/>
              </a:rPr>
              <a:t>Scalable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spcBef>
                <a:spcPts val="170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Loop-Free (no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deadlock)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spcBef>
                <a:spcPts val="155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10" dirty="0">
                <a:latin typeface="Tahoma"/>
                <a:cs typeface="Tahoma"/>
              </a:rPr>
              <a:t>Easy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(Maintainable)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spcBef>
                <a:spcPts val="165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Secure</a:t>
            </a:r>
            <a:endParaRPr>
              <a:latin typeface="Tahoma"/>
              <a:cs typeface="Tahoma"/>
            </a:endParaRPr>
          </a:p>
        </p:txBody>
      </p:sp>
      <p:sp>
        <p:nvSpPr>
          <p:cNvPr id="22531" name="object 4"/>
          <p:cNvSpPr>
            <a:spLocks noChangeArrowheads="1"/>
          </p:cNvSpPr>
          <p:nvPr/>
        </p:nvSpPr>
        <p:spPr bwMode="auto">
          <a:xfrm>
            <a:off x="5867400" y="3141663"/>
            <a:ext cx="2841625" cy="28400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73925" y="5813425"/>
            <a:ext cx="1243013" cy="1698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-5" dirty="0">
                <a:latin typeface="Tahoma"/>
                <a:cs typeface="Tahoma"/>
              </a:rPr>
              <a:t>members.tripod.com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2533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49C0B69F-3C0F-4743-8E3A-762E3EDB91F3}" type="slidenum">
              <a:rPr lang="th-TH" smtClean="0"/>
              <a:pPr marL="207963"/>
              <a:t>11</a:t>
            </a:fld>
            <a:endParaRPr lang="th-TH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object 2"/>
          <p:cNvSpPr>
            <a:spLocks/>
          </p:cNvSpPr>
          <p:nvPr/>
        </p:nvSpPr>
        <p:spPr bwMode="auto">
          <a:xfrm>
            <a:off x="1676400" y="1752600"/>
            <a:ext cx="5105400" cy="4724400"/>
          </a:xfrm>
          <a:custGeom>
            <a:avLst/>
            <a:gdLst>
              <a:gd name="T0" fmla="*/ 2850400 w 5105400"/>
              <a:gd name="T1" fmla="*/ 4711700 h 4724400"/>
              <a:gd name="T2" fmla="*/ 2947487 w 5105400"/>
              <a:gd name="T3" fmla="*/ 4699000 h 4724400"/>
              <a:gd name="T4" fmla="*/ 3090860 w 5105400"/>
              <a:gd name="T5" fmla="*/ 4673600 h 4724400"/>
              <a:gd name="T6" fmla="*/ 1515649 w 5105400"/>
              <a:gd name="T7" fmla="*/ 203200 h 4724400"/>
              <a:gd name="T8" fmla="*/ 1224019 w 5105400"/>
              <a:gd name="T9" fmla="*/ 355600 h 4724400"/>
              <a:gd name="T10" fmla="*/ 919953 w 5105400"/>
              <a:gd name="T11" fmla="*/ 558800 h 4724400"/>
              <a:gd name="T12" fmla="*/ 747664 w 5105400"/>
              <a:gd name="T13" fmla="*/ 698500 h 4724400"/>
              <a:gd name="T14" fmla="*/ 590361 w 5105400"/>
              <a:gd name="T15" fmla="*/ 863600 h 4724400"/>
              <a:gd name="T16" fmla="*/ 449151 w 5105400"/>
              <a:gd name="T17" fmla="*/ 1028700 h 4724400"/>
              <a:gd name="T18" fmla="*/ 325144 w 5105400"/>
              <a:gd name="T19" fmla="*/ 1219200 h 4724400"/>
              <a:gd name="T20" fmla="*/ 219447 w 5105400"/>
              <a:gd name="T21" fmla="*/ 1409700 h 4724400"/>
              <a:gd name="T22" fmla="*/ 133168 w 5105400"/>
              <a:gd name="T23" fmla="*/ 1612900 h 4724400"/>
              <a:gd name="T24" fmla="*/ 67418 w 5105400"/>
              <a:gd name="T25" fmla="*/ 1828800 h 4724400"/>
              <a:gd name="T26" fmla="*/ 23302 w 5105400"/>
              <a:gd name="T27" fmla="*/ 2044700 h 4724400"/>
              <a:gd name="T28" fmla="*/ 1931 w 5105400"/>
              <a:gd name="T29" fmla="*/ 2273300 h 4724400"/>
              <a:gd name="T30" fmla="*/ 4333 w 5105400"/>
              <a:gd name="T31" fmla="*/ 2501900 h 4724400"/>
              <a:gd name="T32" fmla="*/ 30341 w 5105400"/>
              <a:gd name="T33" fmla="*/ 2730500 h 4724400"/>
              <a:gd name="T34" fmla="*/ 78872 w 5105400"/>
              <a:gd name="T35" fmla="*/ 2959100 h 4724400"/>
              <a:gd name="T36" fmla="*/ 148817 w 5105400"/>
              <a:gd name="T37" fmla="*/ 3162300 h 4724400"/>
              <a:gd name="T38" fmla="*/ 239068 w 5105400"/>
              <a:gd name="T39" fmla="*/ 3365500 h 4724400"/>
              <a:gd name="T40" fmla="*/ 348516 w 5105400"/>
              <a:gd name="T41" fmla="*/ 3556000 h 4724400"/>
              <a:gd name="T42" fmla="*/ 476052 w 5105400"/>
              <a:gd name="T43" fmla="*/ 3746500 h 4724400"/>
              <a:gd name="T44" fmla="*/ 620570 w 5105400"/>
              <a:gd name="T45" fmla="*/ 3911600 h 4724400"/>
              <a:gd name="T46" fmla="*/ 780959 w 5105400"/>
              <a:gd name="T47" fmla="*/ 4064000 h 4724400"/>
              <a:gd name="T48" fmla="*/ 956112 w 5105400"/>
              <a:gd name="T49" fmla="*/ 4216400 h 4724400"/>
              <a:gd name="T50" fmla="*/ 1305054 w 5105400"/>
              <a:gd name="T51" fmla="*/ 4432300 h 4724400"/>
              <a:gd name="T52" fmla="*/ 1647141 w 5105400"/>
              <a:gd name="T53" fmla="*/ 4572000 h 4724400"/>
              <a:gd name="T54" fmla="*/ 3458258 w 5105400"/>
              <a:gd name="T55" fmla="*/ 4572000 h 4724400"/>
              <a:gd name="T56" fmla="*/ 3800345 w 5105400"/>
              <a:gd name="T57" fmla="*/ 4432300 h 4724400"/>
              <a:gd name="T58" fmla="*/ 4149287 w 5105400"/>
              <a:gd name="T59" fmla="*/ 4216400 h 4724400"/>
              <a:gd name="T60" fmla="*/ 4324440 w 5105400"/>
              <a:gd name="T61" fmla="*/ 4064000 h 4724400"/>
              <a:gd name="T62" fmla="*/ 4484829 w 5105400"/>
              <a:gd name="T63" fmla="*/ 3911600 h 4724400"/>
              <a:gd name="T64" fmla="*/ 4629347 w 5105400"/>
              <a:gd name="T65" fmla="*/ 3746500 h 4724400"/>
              <a:gd name="T66" fmla="*/ 4756883 w 5105400"/>
              <a:gd name="T67" fmla="*/ 3556000 h 4724400"/>
              <a:gd name="T68" fmla="*/ 4866331 w 5105400"/>
              <a:gd name="T69" fmla="*/ 3365500 h 4724400"/>
              <a:gd name="T70" fmla="*/ 4956582 w 5105400"/>
              <a:gd name="T71" fmla="*/ 3162300 h 4724400"/>
              <a:gd name="T72" fmla="*/ 5026527 w 5105400"/>
              <a:gd name="T73" fmla="*/ 2959100 h 4724400"/>
              <a:gd name="T74" fmla="*/ 5075058 w 5105400"/>
              <a:gd name="T75" fmla="*/ 2730500 h 4724400"/>
              <a:gd name="T76" fmla="*/ 5101066 w 5105400"/>
              <a:gd name="T77" fmla="*/ 2501900 h 4724400"/>
              <a:gd name="T78" fmla="*/ 5103468 w 5105400"/>
              <a:gd name="T79" fmla="*/ 2273300 h 4724400"/>
              <a:gd name="T80" fmla="*/ 5082097 w 5105400"/>
              <a:gd name="T81" fmla="*/ 2044700 h 4724400"/>
              <a:gd name="T82" fmla="*/ 5037981 w 5105400"/>
              <a:gd name="T83" fmla="*/ 1828800 h 4724400"/>
              <a:gd name="T84" fmla="*/ 4972231 w 5105400"/>
              <a:gd name="T85" fmla="*/ 1612900 h 4724400"/>
              <a:gd name="T86" fmla="*/ 4885952 w 5105400"/>
              <a:gd name="T87" fmla="*/ 1409700 h 4724400"/>
              <a:gd name="T88" fmla="*/ 4780255 w 5105400"/>
              <a:gd name="T89" fmla="*/ 1219200 h 4724400"/>
              <a:gd name="T90" fmla="*/ 4656248 w 5105400"/>
              <a:gd name="T91" fmla="*/ 1028700 h 4724400"/>
              <a:gd name="T92" fmla="*/ 4515038 w 5105400"/>
              <a:gd name="T93" fmla="*/ 863600 h 4724400"/>
              <a:gd name="T94" fmla="*/ 4357735 w 5105400"/>
              <a:gd name="T95" fmla="*/ 698500 h 4724400"/>
              <a:gd name="T96" fmla="*/ 4185446 w 5105400"/>
              <a:gd name="T97" fmla="*/ 558800 h 4724400"/>
              <a:gd name="T98" fmla="*/ 3881380 w 5105400"/>
              <a:gd name="T99" fmla="*/ 355600 h 4724400"/>
              <a:gd name="T100" fmla="*/ 3589750 w 5105400"/>
              <a:gd name="T101" fmla="*/ 203200 h 4724400"/>
              <a:gd name="T102" fmla="*/ 2109812 w 5105400"/>
              <a:gd name="T103" fmla="*/ 38100 h 4724400"/>
              <a:gd name="T104" fmla="*/ 2206311 w 5105400"/>
              <a:gd name="T105" fmla="*/ 25400 h 4724400"/>
              <a:gd name="T106" fmla="*/ 2303967 w 5105400"/>
              <a:gd name="T107" fmla="*/ 12700 h 4724400"/>
              <a:gd name="T108" fmla="*/ 2502464 w 5105400"/>
              <a:gd name="T109" fmla="*/ 12700 h 472440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5105400"/>
              <a:gd name="T166" fmla="*/ 0 h 4724400"/>
              <a:gd name="T167" fmla="*/ 5105400 w 5105400"/>
              <a:gd name="T168" fmla="*/ 4724400 h 472440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5105400" h="4724400">
                <a:moveTo>
                  <a:pt x="2850400" y="4711700"/>
                </a:moveTo>
                <a:lnTo>
                  <a:pt x="2254999" y="4711700"/>
                </a:lnTo>
                <a:lnTo>
                  <a:pt x="2303967" y="4724400"/>
                </a:lnTo>
                <a:lnTo>
                  <a:pt x="2801432" y="4724400"/>
                </a:lnTo>
                <a:lnTo>
                  <a:pt x="2850400" y="4711700"/>
                </a:lnTo>
                <a:close/>
              </a:path>
              <a:path w="5105400" h="4724400">
                <a:moveTo>
                  <a:pt x="2947487" y="4699000"/>
                </a:moveTo>
                <a:lnTo>
                  <a:pt x="2157912" y="4699000"/>
                </a:lnTo>
                <a:lnTo>
                  <a:pt x="2206311" y="4711700"/>
                </a:lnTo>
                <a:lnTo>
                  <a:pt x="2899088" y="4711700"/>
                </a:lnTo>
                <a:lnTo>
                  <a:pt x="2947487" y="4699000"/>
                </a:lnTo>
                <a:close/>
              </a:path>
              <a:path w="5105400" h="4724400">
                <a:moveTo>
                  <a:pt x="3090860" y="4673600"/>
                </a:moveTo>
                <a:lnTo>
                  <a:pt x="2014539" y="4673600"/>
                </a:lnTo>
                <a:lnTo>
                  <a:pt x="2109812" y="4699000"/>
                </a:lnTo>
                <a:lnTo>
                  <a:pt x="2995587" y="4699000"/>
                </a:lnTo>
                <a:lnTo>
                  <a:pt x="3090860" y="4673600"/>
                </a:lnTo>
                <a:close/>
              </a:path>
              <a:path w="5105400" h="4724400">
                <a:moveTo>
                  <a:pt x="3138013" y="63500"/>
                </a:moveTo>
                <a:lnTo>
                  <a:pt x="1967386" y="63500"/>
                </a:lnTo>
                <a:lnTo>
                  <a:pt x="1691775" y="139700"/>
                </a:lnTo>
                <a:lnTo>
                  <a:pt x="1647141" y="165100"/>
                </a:lnTo>
                <a:lnTo>
                  <a:pt x="1515649" y="203200"/>
                </a:lnTo>
                <a:lnTo>
                  <a:pt x="1472650" y="228600"/>
                </a:lnTo>
                <a:lnTo>
                  <a:pt x="1430082" y="241300"/>
                </a:lnTo>
                <a:lnTo>
                  <a:pt x="1346275" y="292100"/>
                </a:lnTo>
                <a:lnTo>
                  <a:pt x="1305054" y="304800"/>
                </a:lnTo>
                <a:lnTo>
                  <a:pt x="1224019" y="355600"/>
                </a:lnTo>
                <a:lnTo>
                  <a:pt x="1184223" y="368300"/>
                </a:lnTo>
                <a:lnTo>
                  <a:pt x="1106119" y="419100"/>
                </a:lnTo>
                <a:lnTo>
                  <a:pt x="1030059" y="469900"/>
                </a:lnTo>
                <a:lnTo>
                  <a:pt x="956112" y="520700"/>
                </a:lnTo>
                <a:lnTo>
                  <a:pt x="919953" y="558800"/>
                </a:lnTo>
                <a:lnTo>
                  <a:pt x="884350" y="584200"/>
                </a:lnTo>
                <a:lnTo>
                  <a:pt x="849310" y="609600"/>
                </a:lnTo>
                <a:lnTo>
                  <a:pt x="814844" y="635000"/>
                </a:lnTo>
                <a:lnTo>
                  <a:pt x="780959" y="673100"/>
                </a:lnTo>
                <a:lnTo>
                  <a:pt x="747664" y="698500"/>
                </a:lnTo>
                <a:lnTo>
                  <a:pt x="714969" y="723900"/>
                </a:lnTo>
                <a:lnTo>
                  <a:pt x="682883" y="762000"/>
                </a:lnTo>
                <a:lnTo>
                  <a:pt x="651413" y="787400"/>
                </a:lnTo>
                <a:lnTo>
                  <a:pt x="620570" y="825500"/>
                </a:lnTo>
                <a:lnTo>
                  <a:pt x="590361" y="863600"/>
                </a:lnTo>
                <a:lnTo>
                  <a:pt x="560796" y="889000"/>
                </a:lnTo>
                <a:lnTo>
                  <a:pt x="531884" y="927100"/>
                </a:lnTo>
                <a:lnTo>
                  <a:pt x="503633" y="965200"/>
                </a:lnTo>
                <a:lnTo>
                  <a:pt x="476052" y="990600"/>
                </a:lnTo>
                <a:lnTo>
                  <a:pt x="449151" y="1028700"/>
                </a:lnTo>
                <a:lnTo>
                  <a:pt x="422938" y="1066800"/>
                </a:lnTo>
                <a:lnTo>
                  <a:pt x="397422" y="1104900"/>
                </a:lnTo>
                <a:lnTo>
                  <a:pt x="372611" y="1143000"/>
                </a:lnTo>
                <a:lnTo>
                  <a:pt x="348516" y="1181100"/>
                </a:lnTo>
                <a:lnTo>
                  <a:pt x="325144" y="1219200"/>
                </a:lnTo>
                <a:lnTo>
                  <a:pt x="302504" y="1257300"/>
                </a:lnTo>
                <a:lnTo>
                  <a:pt x="280605" y="1295400"/>
                </a:lnTo>
                <a:lnTo>
                  <a:pt x="259457" y="1333500"/>
                </a:lnTo>
                <a:lnTo>
                  <a:pt x="239068" y="1371600"/>
                </a:lnTo>
                <a:lnTo>
                  <a:pt x="219447" y="1409700"/>
                </a:lnTo>
                <a:lnTo>
                  <a:pt x="200602" y="1447800"/>
                </a:lnTo>
                <a:lnTo>
                  <a:pt x="182543" y="1485900"/>
                </a:lnTo>
                <a:lnTo>
                  <a:pt x="165278" y="1536700"/>
                </a:lnTo>
                <a:lnTo>
                  <a:pt x="148817" y="1574800"/>
                </a:lnTo>
                <a:lnTo>
                  <a:pt x="133168" y="1612900"/>
                </a:lnTo>
                <a:lnTo>
                  <a:pt x="118341" y="1651000"/>
                </a:lnTo>
                <a:lnTo>
                  <a:pt x="104343" y="1701800"/>
                </a:lnTo>
                <a:lnTo>
                  <a:pt x="91184" y="1739900"/>
                </a:lnTo>
                <a:lnTo>
                  <a:pt x="78872" y="1778000"/>
                </a:lnTo>
                <a:lnTo>
                  <a:pt x="67418" y="1828800"/>
                </a:lnTo>
                <a:lnTo>
                  <a:pt x="56828" y="1866900"/>
                </a:lnTo>
                <a:lnTo>
                  <a:pt x="47113" y="1917700"/>
                </a:lnTo>
                <a:lnTo>
                  <a:pt x="38281" y="1955800"/>
                </a:lnTo>
                <a:lnTo>
                  <a:pt x="30341" y="2006600"/>
                </a:lnTo>
                <a:lnTo>
                  <a:pt x="23302" y="2044700"/>
                </a:lnTo>
                <a:lnTo>
                  <a:pt x="17173" y="2095500"/>
                </a:lnTo>
                <a:lnTo>
                  <a:pt x="11963" y="2133600"/>
                </a:lnTo>
                <a:lnTo>
                  <a:pt x="7680" y="2184400"/>
                </a:lnTo>
                <a:lnTo>
                  <a:pt x="4333" y="2235200"/>
                </a:lnTo>
                <a:lnTo>
                  <a:pt x="1931" y="2273300"/>
                </a:lnTo>
                <a:lnTo>
                  <a:pt x="484" y="2324100"/>
                </a:lnTo>
                <a:lnTo>
                  <a:pt x="0" y="2362200"/>
                </a:lnTo>
                <a:lnTo>
                  <a:pt x="484" y="2413000"/>
                </a:lnTo>
                <a:lnTo>
                  <a:pt x="1931" y="2463800"/>
                </a:lnTo>
                <a:lnTo>
                  <a:pt x="4333" y="2501900"/>
                </a:lnTo>
                <a:lnTo>
                  <a:pt x="7680" y="2552700"/>
                </a:lnTo>
                <a:lnTo>
                  <a:pt x="11963" y="2603500"/>
                </a:lnTo>
                <a:lnTo>
                  <a:pt x="17173" y="2641600"/>
                </a:lnTo>
                <a:lnTo>
                  <a:pt x="23302" y="2692400"/>
                </a:lnTo>
                <a:lnTo>
                  <a:pt x="30341" y="2730500"/>
                </a:lnTo>
                <a:lnTo>
                  <a:pt x="38281" y="2781300"/>
                </a:lnTo>
                <a:lnTo>
                  <a:pt x="47113" y="2819400"/>
                </a:lnTo>
                <a:lnTo>
                  <a:pt x="56828" y="2870200"/>
                </a:lnTo>
                <a:lnTo>
                  <a:pt x="67418" y="2908300"/>
                </a:lnTo>
                <a:lnTo>
                  <a:pt x="78872" y="2959100"/>
                </a:lnTo>
                <a:lnTo>
                  <a:pt x="91184" y="2997200"/>
                </a:lnTo>
                <a:lnTo>
                  <a:pt x="104343" y="3035300"/>
                </a:lnTo>
                <a:lnTo>
                  <a:pt x="118341" y="3086100"/>
                </a:lnTo>
                <a:lnTo>
                  <a:pt x="133168" y="3124200"/>
                </a:lnTo>
                <a:lnTo>
                  <a:pt x="148817" y="3162300"/>
                </a:lnTo>
                <a:lnTo>
                  <a:pt x="165278" y="3200400"/>
                </a:lnTo>
                <a:lnTo>
                  <a:pt x="182543" y="3251200"/>
                </a:lnTo>
                <a:lnTo>
                  <a:pt x="200602" y="3289300"/>
                </a:lnTo>
                <a:lnTo>
                  <a:pt x="219447" y="3327400"/>
                </a:lnTo>
                <a:lnTo>
                  <a:pt x="239068" y="3365500"/>
                </a:lnTo>
                <a:lnTo>
                  <a:pt x="259457" y="3403600"/>
                </a:lnTo>
                <a:lnTo>
                  <a:pt x="280605" y="3441700"/>
                </a:lnTo>
                <a:lnTo>
                  <a:pt x="302504" y="3479800"/>
                </a:lnTo>
                <a:lnTo>
                  <a:pt x="325144" y="3517900"/>
                </a:lnTo>
                <a:lnTo>
                  <a:pt x="348516" y="3556000"/>
                </a:lnTo>
                <a:lnTo>
                  <a:pt x="372611" y="3594100"/>
                </a:lnTo>
                <a:lnTo>
                  <a:pt x="397422" y="3632200"/>
                </a:lnTo>
                <a:lnTo>
                  <a:pt x="422938" y="3670300"/>
                </a:lnTo>
                <a:lnTo>
                  <a:pt x="449151" y="3708400"/>
                </a:lnTo>
                <a:lnTo>
                  <a:pt x="476052" y="3746500"/>
                </a:lnTo>
                <a:lnTo>
                  <a:pt x="503633" y="3771900"/>
                </a:lnTo>
                <a:lnTo>
                  <a:pt x="531884" y="3810000"/>
                </a:lnTo>
                <a:lnTo>
                  <a:pt x="560796" y="3848100"/>
                </a:lnTo>
                <a:lnTo>
                  <a:pt x="590361" y="3873500"/>
                </a:lnTo>
                <a:lnTo>
                  <a:pt x="620570" y="3911600"/>
                </a:lnTo>
                <a:lnTo>
                  <a:pt x="651413" y="3949700"/>
                </a:lnTo>
                <a:lnTo>
                  <a:pt x="682883" y="3975100"/>
                </a:lnTo>
                <a:lnTo>
                  <a:pt x="714969" y="4013200"/>
                </a:lnTo>
                <a:lnTo>
                  <a:pt x="747664" y="4038600"/>
                </a:lnTo>
                <a:lnTo>
                  <a:pt x="780959" y="4064000"/>
                </a:lnTo>
                <a:lnTo>
                  <a:pt x="814844" y="4102100"/>
                </a:lnTo>
                <a:lnTo>
                  <a:pt x="849310" y="4127500"/>
                </a:lnTo>
                <a:lnTo>
                  <a:pt x="884350" y="4152900"/>
                </a:lnTo>
                <a:lnTo>
                  <a:pt x="919953" y="4178300"/>
                </a:lnTo>
                <a:lnTo>
                  <a:pt x="956112" y="4216400"/>
                </a:lnTo>
                <a:lnTo>
                  <a:pt x="1030059" y="4267200"/>
                </a:lnTo>
                <a:lnTo>
                  <a:pt x="1106119" y="4318000"/>
                </a:lnTo>
                <a:lnTo>
                  <a:pt x="1184223" y="4368800"/>
                </a:lnTo>
                <a:lnTo>
                  <a:pt x="1224019" y="4381500"/>
                </a:lnTo>
                <a:lnTo>
                  <a:pt x="1305054" y="4432300"/>
                </a:lnTo>
                <a:lnTo>
                  <a:pt x="1346275" y="4445000"/>
                </a:lnTo>
                <a:lnTo>
                  <a:pt x="1430082" y="4495800"/>
                </a:lnTo>
                <a:lnTo>
                  <a:pt x="1472650" y="4508500"/>
                </a:lnTo>
                <a:lnTo>
                  <a:pt x="1515649" y="4533900"/>
                </a:lnTo>
                <a:lnTo>
                  <a:pt x="1647141" y="4572000"/>
                </a:lnTo>
                <a:lnTo>
                  <a:pt x="1691775" y="4597400"/>
                </a:lnTo>
                <a:lnTo>
                  <a:pt x="1967386" y="4673600"/>
                </a:lnTo>
                <a:lnTo>
                  <a:pt x="3138013" y="4673600"/>
                </a:lnTo>
                <a:lnTo>
                  <a:pt x="3413624" y="4597400"/>
                </a:lnTo>
                <a:lnTo>
                  <a:pt x="3458258" y="4572000"/>
                </a:lnTo>
                <a:lnTo>
                  <a:pt x="3589750" y="4533900"/>
                </a:lnTo>
                <a:lnTo>
                  <a:pt x="3632749" y="4508500"/>
                </a:lnTo>
                <a:lnTo>
                  <a:pt x="3675317" y="4495800"/>
                </a:lnTo>
                <a:lnTo>
                  <a:pt x="3759124" y="4445000"/>
                </a:lnTo>
                <a:lnTo>
                  <a:pt x="3800345" y="4432300"/>
                </a:lnTo>
                <a:lnTo>
                  <a:pt x="3881380" y="4381500"/>
                </a:lnTo>
                <a:lnTo>
                  <a:pt x="3921176" y="4368800"/>
                </a:lnTo>
                <a:lnTo>
                  <a:pt x="3999280" y="4318000"/>
                </a:lnTo>
                <a:lnTo>
                  <a:pt x="4075340" y="4267200"/>
                </a:lnTo>
                <a:lnTo>
                  <a:pt x="4149287" y="4216400"/>
                </a:lnTo>
                <a:lnTo>
                  <a:pt x="4185446" y="4178300"/>
                </a:lnTo>
                <a:lnTo>
                  <a:pt x="4221049" y="4152900"/>
                </a:lnTo>
                <a:lnTo>
                  <a:pt x="4256089" y="4127500"/>
                </a:lnTo>
                <a:lnTo>
                  <a:pt x="4290555" y="4102100"/>
                </a:lnTo>
                <a:lnTo>
                  <a:pt x="4324440" y="4064000"/>
                </a:lnTo>
                <a:lnTo>
                  <a:pt x="4357735" y="4038600"/>
                </a:lnTo>
                <a:lnTo>
                  <a:pt x="4390430" y="4013200"/>
                </a:lnTo>
                <a:lnTo>
                  <a:pt x="4422516" y="3975100"/>
                </a:lnTo>
                <a:lnTo>
                  <a:pt x="4453986" y="3949700"/>
                </a:lnTo>
                <a:lnTo>
                  <a:pt x="4484829" y="3911600"/>
                </a:lnTo>
                <a:lnTo>
                  <a:pt x="4515038" y="3873500"/>
                </a:lnTo>
                <a:lnTo>
                  <a:pt x="4544603" y="3848100"/>
                </a:lnTo>
                <a:lnTo>
                  <a:pt x="4573515" y="3810000"/>
                </a:lnTo>
                <a:lnTo>
                  <a:pt x="4601766" y="3771900"/>
                </a:lnTo>
                <a:lnTo>
                  <a:pt x="4629347" y="3746500"/>
                </a:lnTo>
                <a:lnTo>
                  <a:pt x="4656248" y="3708400"/>
                </a:lnTo>
                <a:lnTo>
                  <a:pt x="4682461" y="3670300"/>
                </a:lnTo>
                <a:lnTo>
                  <a:pt x="4707977" y="3632200"/>
                </a:lnTo>
                <a:lnTo>
                  <a:pt x="4732788" y="3594100"/>
                </a:lnTo>
                <a:lnTo>
                  <a:pt x="4756883" y="3556000"/>
                </a:lnTo>
                <a:lnTo>
                  <a:pt x="4780255" y="3517900"/>
                </a:lnTo>
                <a:lnTo>
                  <a:pt x="4802895" y="3479800"/>
                </a:lnTo>
                <a:lnTo>
                  <a:pt x="4824794" y="3441700"/>
                </a:lnTo>
                <a:lnTo>
                  <a:pt x="4845942" y="3403600"/>
                </a:lnTo>
                <a:lnTo>
                  <a:pt x="4866331" y="3365500"/>
                </a:lnTo>
                <a:lnTo>
                  <a:pt x="4885952" y="3327400"/>
                </a:lnTo>
                <a:lnTo>
                  <a:pt x="4904797" y="3289300"/>
                </a:lnTo>
                <a:lnTo>
                  <a:pt x="4922856" y="3251200"/>
                </a:lnTo>
                <a:lnTo>
                  <a:pt x="4940121" y="3200400"/>
                </a:lnTo>
                <a:lnTo>
                  <a:pt x="4956582" y="3162300"/>
                </a:lnTo>
                <a:lnTo>
                  <a:pt x="4972231" y="3124200"/>
                </a:lnTo>
                <a:lnTo>
                  <a:pt x="4987058" y="3086100"/>
                </a:lnTo>
                <a:lnTo>
                  <a:pt x="5001056" y="3035300"/>
                </a:lnTo>
                <a:lnTo>
                  <a:pt x="5014215" y="2997200"/>
                </a:lnTo>
                <a:lnTo>
                  <a:pt x="5026527" y="2959100"/>
                </a:lnTo>
                <a:lnTo>
                  <a:pt x="5037981" y="2908300"/>
                </a:lnTo>
                <a:lnTo>
                  <a:pt x="5048571" y="2870200"/>
                </a:lnTo>
                <a:lnTo>
                  <a:pt x="5058286" y="2819400"/>
                </a:lnTo>
                <a:lnTo>
                  <a:pt x="5067118" y="2781300"/>
                </a:lnTo>
                <a:lnTo>
                  <a:pt x="5075058" y="2730500"/>
                </a:lnTo>
                <a:lnTo>
                  <a:pt x="5082097" y="2692400"/>
                </a:lnTo>
                <a:lnTo>
                  <a:pt x="5088226" y="2641600"/>
                </a:lnTo>
                <a:lnTo>
                  <a:pt x="5093436" y="2603500"/>
                </a:lnTo>
                <a:lnTo>
                  <a:pt x="5097719" y="2552700"/>
                </a:lnTo>
                <a:lnTo>
                  <a:pt x="5101066" y="2501900"/>
                </a:lnTo>
                <a:lnTo>
                  <a:pt x="5103468" y="2463800"/>
                </a:lnTo>
                <a:lnTo>
                  <a:pt x="5104915" y="2413000"/>
                </a:lnTo>
                <a:lnTo>
                  <a:pt x="5105400" y="2362200"/>
                </a:lnTo>
                <a:lnTo>
                  <a:pt x="5104915" y="2324100"/>
                </a:lnTo>
                <a:lnTo>
                  <a:pt x="5103468" y="2273300"/>
                </a:lnTo>
                <a:lnTo>
                  <a:pt x="5101066" y="2235200"/>
                </a:lnTo>
                <a:lnTo>
                  <a:pt x="5097719" y="2184400"/>
                </a:lnTo>
                <a:lnTo>
                  <a:pt x="5093436" y="2133600"/>
                </a:lnTo>
                <a:lnTo>
                  <a:pt x="5088226" y="2095500"/>
                </a:lnTo>
                <a:lnTo>
                  <a:pt x="5082097" y="2044700"/>
                </a:lnTo>
                <a:lnTo>
                  <a:pt x="5075058" y="2006600"/>
                </a:lnTo>
                <a:lnTo>
                  <a:pt x="5067118" y="1955800"/>
                </a:lnTo>
                <a:lnTo>
                  <a:pt x="5058286" y="1917700"/>
                </a:lnTo>
                <a:lnTo>
                  <a:pt x="5048571" y="1866900"/>
                </a:lnTo>
                <a:lnTo>
                  <a:pt x="5037981" y="1828800"/>
                </a:lnTo>
                <a:lnTo>
                  <a:pt x="5026527" y="1778000"/>
                </a:lnTo>
                <a:lnTo>
                  <a:pt x="5014215" y="1739900"/>
                </a:lnTo>
                <a:lnTo>
                  <a:pt x="5001056" y="1701800"/>
                </a:lnTo>
                <a:lnTo>
                  <a:pt x="4987058" y="1651000"/>
                </a:lnTo>
                <a:lnTo>
                  <a:pt x="4972231" y="1612900"/>
                </a:lnTo>
                <a:lnTo>
                  <a:pt x="4956582" y="1574800"/>
                </a:lnTo>
                <a:lnTo>
                  <a:pt x="4940121" y="1536700"/>
                </a:lnTo>
                <a:lnTo>
                  <a:pt x="4922856" y="1485900"/>
                </a:lnTo>
                <a:lnTo>
                  <a:pt x="4904797" y="1447800"/>
                </a:lnTo>
                <a:lnTo>
                  <a:pt x="4885952" y="1409700"/>
                </a:lnTo>
                <a:lnTo>
                  <a:pt x="4866331" y="1371600"/>
                </a:lnTo>
                <a:lnTo>
                  <a:pt x="4845942" y="1333500"/>
                </a:lnTo>
                <a:lnTo>
                  <a:pt x="4824794" y="1295400"/>
                </a:lnTo>
                <a:lnTo>
                  <a:pt x="4802895" y="1257300"/>
                </a:lnTo>
                <a:lnTo>
                  <a:pt x="4780255" y="1219200"/>
                </a:lnTo>
                <a:lnTo>
                  <a:pt x="4756883" y="1181100"/>
                </a:lnTo>
                <a:lnTo>
                  <a:pt x="4732788" y="1143000"/>
                </a:lnTo>
                <a:lnTo>
                  <a:pt x="4707977" y="1104900"/>
                </a:lnTo>
                <a:lnTo>
                  <a:pt x="4682461" y="1066800"/>
                </a:lnTo>
                <a:lnTo>
                  <a:pt x="4656248" y="1028700"/>
                </a:lnTo>
                <a:lnTo>
                  <a:pt x="4629347" y="990600"/>
                </a:lnTo>
                <a:lnTo>
                  <a:pt x="4601766" y="965200"/>
                </a:lnTo>
                <a:lnTo>
                  <a:pt x="4573515" y="927100"/>
                </a:lnTo>
                <a:lnTo>
                  <a:pt x="4544603" y="889000"/>
                </a:lnTo>
                <a:lnTo>
                  <a:pt x="4515038" y="863600"/>
                </a:lnTo>
                <a:lnTo>
                  <a:pt x="4484829" y="825500"/>
                </a:lnTo>
                <a:lnTo>
                  <a:pt x="4453986" y="787400"/>
                </a:lnTo>
                <a:lnTo>
                  <a:pt x="4422516" y="762000"/>
                </a:lnTo>
                <a:lnTo>
                  <a:pt x="4390430" y="723900"/>
                </a:lnTo>
                <a:lnTo>
                  <a:pt x="4357735" y="698500"/>
                </a:lnTo>
                <a:lnTo>
                  <a:pt x="4324440" y="673100"/>
                </a:lnTo>
                <a:lnTo>
                  <a:pt x="4290555" y="635000"/>
                </a:lnTo>
                <a:lnTo>
                  <a:pt x="4256089" y="609600"/>
                </a:lnTo>
                <a:lnTo>
                  <a:pt x="4221049" y="584200"/>
                </a:lnTo>
                <a:lnTo>
                  <a:pt x="4185446" y="558800"/>
                </a:lnTo>
                <a:lnTo>
                  <a:pt x="4149287" y="520700"/>
                </a:lnTo>
                <a:lnTo>
                  <a:pt x="4075340" y="469900"/>
                </a:lnTo>
                <a:lnTo>
                  <a:pt x="3999280" y="419100"/>
                </a:lnTo>
                <a:lnTo>
                  <a:pt x="3921176" y="368300"/>
                </a:lnTo>
                <a:lnTo>
                  <a:pt x="3881380" y="355600"/>
                </a:lnTo>
                <a:lnTo>
                  <a:pt x="3800345" y="304800"/>
                </a:lnTo>
                <a:lnTo>
                  <a:pt x="3759124" y="292100"/>
                </a:lnTo>
                <a:lnTo>
                  <a:pt x="3675317" y="241300"/>
                </a:lnTo>
                <a:lnTo>
                  <a:pt x="3632749" y="228600"/>
                </a:lnTo>
                <a:lnTo>
                  <a:pt x="3589750" y="203200"/>
                </a:lnTo>
                <a:lnTo>
                  <a:pt x="3458258" y="165100"/>
                </a:lnTo>
                <a:lnTo>
                  <a:pt x="3413624" y="139700"/>
                </a:lnTo>
                <a:lnTo>
                  <a:pt x="3138013" y="63500"/>
                </a:lnTo>
                <a:close/>
              </a:path>
              <a:path w="5105400" h="4724400">
                <a:moveTo>
                  <a:pt x="2995587" y="38100"/>
                </a:moveTo>
                <a:lnTo>
                  <a:pt x="2109812" y="38100"/>
                </a:lnTo>
                <a:lnTo>
                  <a:pt x="2014539" y="63500"/>
                </a:lnTo>
                <a:lnTo>
                  <a:pt x="3090860" y="63500"/>
                </a:lnTo>
                <a:lnTo>
                  <a:pt x="2995587" y="38100"/>
                </a:lnTo>
                <a:close/>
              </a:path>
              <a:path w="5105400" h="4724400">
                <a:moveTo>
                  <a:pt x="2899088" y="25400"/>
                </a:moveTo>
                <a:lnTo>
                  <a:pt x="2206311" y="25400"/>
                </a:lnTo>
                <a:lnTo>
                  <a:pt x="2157912" y="38100"/>
                </a:lnTo>
                <a:lnTo>
                  <a:pt x="2947487" y="38100"/>
                </a:lnTo>
                <a:lnTo>
                  <a:pt x="2899088" y="25400"/>
                </a:lnTo>
                <a:close/>
              </a:path>
              <a:path w="5105400" h="4724400">
                <a:moveTo>
                  <a:pt x="2801432" y="12700"/>
                </a:moveTo>
                <a:lnTo>
                  <a:pt x="2303967" y="12700"/>
                </a:lnTo>
                <a:lnTo>
                  <a:pt x="2254999" y="25400"/>
                </a:lnTo>
                <a:lnTo>
                  <a:pt x="2850400" y="25400"/>
                </a:lnTo>
                <a:lnTo>
                  <a:pt x="2801432" y="12700"/>
                </a:lnTo>
                <a:close/>
              </a:path>
              <a:path w="5105400" h="4724400">
                <a:moveTo>
                  <a:pt x="2552700" y="0"/>
                </a:moveTo>
                <a:lnTo>
                  <a:pt x="2502464" y="12700"/>
                </a:lnTo>
                <a:lnTo>
                  <a:pt x="2602935" y="12700"/>
                </a:lnTo>
                <a:lnTo>
                  <a:pt x="2552700" y="0"/>
                </a:lnTo>
                <a:close/>
              </a:path>
            </a:pathLst>
          </a:cu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78" name="object 3"/>
          <p:cNvSpPr>
            <a:spLocks/>
          </p:cNvSpPr>
          <p:nvPr/>
        </p:nvSpPr>
        <p:spPr bwMode="auto">
          <a:xfrm>
            <a:off x="1524000" y="1752600"/>
            <a:ext cx="5105400" cy="4724400"/>
          </a:xfrm>
          <a:custGeom>
            <a:avLst/>
            <a:gdLst>
              <a:gd name="T0" fmla="*/ 11963 w 5105400"/>
              <a:gd name="T1" fmla="*/ 2132040 h 4724400"/>
              <a:gd name="T2" fmla="*/ 56828 w 5105400"/>
              <a:gd name="T3" fmla="*/ 1864222 h 4724400"/>
              <a:gd name="T4" fmla="*/ 133168 w 5105400"/>
              <a:gd name="T5" fmla="*/ 1607212 h 4724400"/>
              <a:gd name="T6" fmla="*/ 239068 w 5105400"/>
              <a:gd name="T7" fmla="*/ 1362782 h 4724400"/>
              <a:gd name="T8" fmla="*/ 372611 w 5105400"/>
              <a:gd name="T9" fmla="*/ 1132706 h 4724400"/>
              <a:gd name="T10" fmla="*/ 531884 w 5105400"/>
              <a:gd name="T11" fmla="*/ 918756 h 4724400"/>
              <a:gd name="T12" fmla="*/ 714969 w 5105400"/>
              <a:gd name="T13" fmla="*/ 722706 h 4724400"/>
              <a:gd name="T14" fmla="*/ 919953 w 5105400"/>
              <a:gd name="T15" fmla="*/ 546328 h 4724400"/>
              <a:gd name="T16" fmla="*/ 1144920 w 5105400"/>
              <a:gd name="T17" fmla="*/ 391394 h 4724400"/>
              <a:gd name="T18" fmla="*/ 1387955 w 5105400"/>
              <a:gd name="T19" fmla="*/ 259678 h 4724400"/>
              <a:gd name="T20" fmla="*/ 1647141 w 5105400"/>
              <a:gd name="T21" fmla="*/ 152953 h 4724400"/>
              <a:gd name="T22" fmla="*/ 1920565 w 5105400"/>
              <a:gd name="T23" fmla="*/ 72991 h 4724400"/>
              <a:gd name="T24" fmla="*/ 2206311 w 5105400"/>
              <a:gd name="T25" fmla="*/ 21565 h 4724400"/>
              <a:gd name="T26" fmla="*/ 2502464 w 5105400"/>
              <a:gd name="T27" fmla="*/ 448 h 4724400"/>
              <a:gd name="T28" fmla="*/ 2801432 w 5105400"/>
              <a:gd name="T29" fmla="*/ 11071 h 4724400"/>
              <a:gd name="T30" fmla="*/ 3090860 w 5105400"/>
              <a:gd name="T31" fmla="*/ 52591 h 4724400"/>
              <a:gd name="T32" fmla="*/ 3368604 w 5105400"/>
              <a:gd name="T33" fmla="*/ 123238 h 4724400"/>
              <a:gd name="T34" fmla="*/ 3632749 w 5105400"/>
              <a:gd name="T35" fmla="*/ 221239 h 4724400"/>
              <a:gd name="T36" fmla="*/ 3881380 w 5105400"/>
              <a:gd name="T37" fmla="*/ 344821 h 4724400"/>
              <a:gd name="T38" fmla="*/ 4112583 w 5105400"/>
              <a:gd name="T39" fmla="*/ 492213 h 4724400"/>
              <a:gd name="T40" fmla="*/ 4324440 w 5105400"/>
              <a:gd name="T41" fmla="*/ 661640 h 4724400"/>
              <a:gd name="T42" fmla="*/ 4515038 w 5105400"/>
              <a:gd name="T43" fmla="*/ 851330 h 4724400"/>
              <a:gd name="T44" fmla="*/ 4682461 w 5105400"/>
              <a:gd name="T45" fmla="*/ 1059510 h 4724400"/>
              <a:gd name="T46" fmla="*/ 4824794 w 5105400"/>
              <a:gd name="T47" fmla="*/ 1284408 h 4724400"/>
              <a:gd name="T48" fmla="*/ 4940121 w 5105400"/>
              <a:gd name="T49" fmla="*/ 1524250 h 4724400"/>
              <a:gd name="T50" fmla="*/ 5026527 w 5105400"/>
              <a:gd name="T51" fmla="*/ 1777263 h 4724400"/>
              <a:gd name="T52" fmla="*/ 5082097 w 5105400"/>
              <a:gd name="T53" fmla="*/ 2041676 h 4724400"/>
              <a:gd name="T54" fmla="*/ 5104915 w 5105400"/>
              <a:gd name="T55" fmla="*/ 2315715 h 4724400"/>
              <a:gd name="T56" fmla="*/ 5093436 w 5105400"/>
              <a:gd name="T57" fmla="*/ 2592359 h 4724400"/>
              <a:gd name="T58" fmla="*/ 5048571 w 5105400"/>
              <a:gd name="T59" fmla="*/ 2860177 h 4724400"/>
              <a:gd name="T60" fmla="*/ 4972231 w 5105400"/>
              <a:gd name="T61" fmla="*/ 3117187 h 4724400"/>
              <a:gd name="T62" fmla="*/ 4866331 w 5105400"/>
              <a:gd name="T63" fmla="*/ 3361617 h 4724400"/>
              <a:gd name="T64" fmla="*/ 4732788 w 5105400"/>
              <a:gd name="T65" fmla="*/ 3591693 h 4724400"/>
              <a:gd name="T66" fmla="*/ 4573515 w 5105400"/>
              <a:gd name="T67" fmla="*/ 3805643 h 4724400"/>
              <a:gd name="T68" fmla="*/ 4390430 w 5105400"/>
              <a:gd name="T69" fmla="*/ 4001693 h 4724400"/>
              <a:gd name="T70" fmla="*/ 4185446 w 5105400"/>
              <a:gd name="T71" fmla="*/ 4178071 h 4724400"/>
              <a:gd name="T72" fmla="*/ 3960479 w 5105400"/>
              <a:gd name="T73" fmla="*/ 4333005 h 4724400"/>
              <a:gd name="T74" fmla="*/ 3717444 w 5105400"/>
              <a:gd name="T75" fmla="*/ 4464721 h 4724400"/>
              <a:gd name="T76" fmla="*/ 3458258 w 5105400"/>
              <a:gd name="T77" fmla="*/ 4571446 h 4724400"/>
              <a:gd name="T78" fmla="*/ 3184834 w 5105400"/>
              <a:gd name="T79" fmla="*/ 4651408 h 4724400"/>
              <a:gd name="T80" fmla="*/ 2899088 w 5105400"/>
              <a:gd name="T81" fmla="*/ 4702834 h 4724400"/>
              <a:gd name="T82" fmla="*/ 2602935 w 5105400"/>
              <a:gd name="T83" fmla="*/ 4723951 h 4724400"/>
              <a:gd name="T84" fmla="*/ 2303967 w 5105400"/>
              <a:gd name="T85" fmla="*/ 4713328 h 4724400"/>
              <a:gd name="T86" fmla="*/ 2014539 w 5105400"/>
              <a:gd name="T87" fmla="*/ 4671808 h 4724400"/>
              <a:gd name="T88" fmla="*/ 1736795 w 5105400"/>
              <a:gd name="T89" fmla="*/ 4601161 h 4724400"/>
              <a:gd name="T90" fmla="*/ 1472650 w 5105400"/>
              <a:gd name="T91" fmla="*/ 4503160 h 4724400"/>
              <a:gd name="T92" fmla="*/ 1224019 w 5105400"/>
              <a:gd name="T93" fmla="*/ 4379578 h 4724400"/>
              <a:gd name="T94" fmla="*/ 992816 w 5105400"/>
              <a:gd name="T95" fmla="*/ 4232186 h 4724400"/>
              <a:gd name="T96" fmla="*/ 780959 w 5105400"/>
              <a:gd name="T97" fmla="*/ 4062759 h 4724400"/>
              <a:gd name="T98" fmla="*/ 590361 w 5105400"/>
              <a:gd name="T99" fmla="*/ 3873069 h 4724400"/>
              <a:gd name="T100" fmla="*/ 422938 w 5105400"/>
              <a:gd name="T101" fmla="*/ 3664889 h 4724400"/>
              <a:gd name="T102" fmla="*/ 280605 w 5105400"/>
              <a:gd name="T103" fmla="*/ 3439991 h 4724400"/>
              <a:gd name="T104" fmla="*/ 165278 w 5105400"/>
              <a:gd name="T105" fmla="*/ 3200149 h 4724400"/>
              <a:gd name="T106" fmla="*/ 78872 w 5105400"/>
              <a:gd name="T107" fmla="*/ 2947136 h 4724400"/>
              <a:gd name="T108" fmla="*/ 23302 w 5105400"/>
              <a:gd name="T109" fmla="*/ 2682723 h 4724400"/>
              <a:gd name="T110" fmla="*/ 484 w 5105400"/>
              <a:gd name="T111" fmla="*/ 2408684 h 472440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105400"/>
              <a:gd name="T169" fmla="*/ 0 h 4724400"/>
              <a:gd name="T170" fmla="*/ 5105400 w 5105400"/>
              <a:gd name="T171" fmla="*/ 4724400 h 472440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105400" h="4724400">
                <a:moveTo>
                  <a:pt x="0" y="2362200"/>
                </a:moveTo>
                <a:lnTo>
                  <a:pt x="484" y="2315715"/>
                </a:lnTo>
                <a:lnTo>
                  <a:pt x="1931" y="2269449"/>
                </a:lnTo>
                <a:lnTo>
                  <a:pt x="4333" y="2223409"/>
                </a:lnTo>
                <a:lnTo>
                  <a:pt x="7680" y="2177603"/>
                </a:lnTo>
                <a:lnTo>
                  <a:pt x="11963" y="2132040"/>
                </a:lnTo>
                <a:lnTo>
                  <a:pt x="17173" y="2086729"/>
                </a:lnTo>
                <a:lnTo>
                  <a:pt x="23302" y="2041676"/>
                </a:lnTo>
                <a:lnTo>
                  <a:pt x="30341" y="1996891"/>
                </a:lnTo>
                <a:lnTo>
                  <a:pt x="38281" y="1952382"/>
                </a:lnTo>
                <a:lnTo>
                  <a:pt x="47113" y="1908156"/>
                </a:lnTo>
                <a:lnTo>
                  <a:pt x="56828" y="1864222"/>
                </a:lnTo>
                <a:lnTo>
                  <a:pt x="67418" y="1820589"/>
                </a:lnTo>
                <a:lnTo>
                  <a:pt x="78872" y="1777263"/>
                </a:lnTo>
                <a:lnTo>
                  <a:pt x="91184" y="1734255"/>
                </a:lnTo>
                <a:lnTo>
                  <a:pt x="104343" y="1691571"/>
                </a:lnTo>
                <a:lnTo>
                  <a:pt x="118341" y="1649221"/>
                </a:lnTo>
                <a:lnTo>
                  <a:pt x="133168" y="1607212"/>
                </a:lnTo>
                <a:lnTo>
                  <a:pt x="148817" y="1565552"/>
                </a:lnTo>
                <a:lnTo>
                  <a:pt x="165278" y="1524250"/>
                </a:lnTo>
                <a:lnTo>
                  <a:pt x="182543" y="1483313"/>
                </a:lnTo>
                <a:lnTo>
                  <a:pt x="200602" y="1442751"/>
                </a:lnTo>
                <a:lnTo>
                  <a:pt x="219447" y="1402571"/>
                </a:lnTo>
                <a:lnTo>
                  <a:pt x="239068" y="1362782"/>
                </a:lnTo>
                <a:lnTo>
                  <a:pt x="259457" y="1323391"/>
                </a:lnTo>
                <a:lnTo>
                  <a:pt x="280605" y="1284408"/>
                </a:lnTo>
                <a:lnTo>
                  <a:pt x="302504" y="1245839"/>
                </a:lnTo>
                <a:lnTo>
                  <a:pt x="325144" y="1207694"/>
                </a:lnTo>
                <a:lnTo>
                  <a:pt x="348516" y="1169980"/>
                </a:lnTo>
                <a:lnTo>
                  <a:pt x="372611" y="1132706"/>
                </a:lnTo>
                <a:lnTo>
                  <a:pt x="397422" y="1095880"/>
                </a:lnTo>
                <a:lnTo>
                  <a:pt x="422938" y="1059510"/>
                </a:lnTo>
                <a:lnTo>
                  <a:pt x="449151" y="1023605"/>
                </a:lnTo>
                <a:lnTo>
                  <a:pt x="476052" y="988172"/>
                </a:lnTo>
                <a:lnTo>
                  <a:pt x="503633" y="953219"/>
                </a:lnTo>
                <a:lnTo>
                  <a:pt x="531884" y="918756"/>
                </a:lnTo>
                <a:lnTo>
                  <a:pt x="560796" y="884790"/>
                </a:lnTo>
                <a:lnTo>
                  <a:pt x="590361" y="851330"/>
                </a:lnTo>
                <a:lnTo>
                  <a:pt x="620570" y="818383"/>
                </a:lnTo>
                <a:lnTo>
                  <a:pt x="651413" y="785958"/>
                </a:lnTo>
                <a:lnTo>
                  <a:pt x="682883" y="754063"/>
                </a:lnTo>
                <a:lnTo>
                  <a:pt x="714969" y="722706"/>
                </a:lnTo>
                <a:lnTo>
                  <a:pt x="747664" y="691896"/>
                </a:lnTo>
                <a:lnTo>
                  <a:pt x="780959" y="661640"/>
                </a:lnTo>
                <a:lnTo>
                  <a:pt x="814844" y="631947"/>
                </a:lnTo>
                <a:lnTo>
                  <a:pt x="849310" y="602825"/>
                </a:lnTo>
                <a:lnTo>
                  <a:pt x="884350" y="574283"/>
                </a:lnTo>
                <a:lnTo>
                  <a:pt x="919953" y="546328"/>
                </a:lnTo>
                <a:lnTo>
                  <a:pt x="956112" y="518968"/>
                </a:lnTo>
                <a:lnTo>
                  <a:pt x="992816" y="492213"/>
                </a:lnTo>
                <a:lnTo>
                  <a:pt x="1030059" y="466069"/>
                </a:lnTo>
                <a:lnTo>
                  <a:pt x="1067829" y="440546"/>
                </a:lnTo>
                <a:lnTo>
                  <a:pt x="1106119" y="415652"/>
                </a:lnTo>
                <a:lnTo>
                  <a:pt x="1144920" y="391394"/>
                </a:lnTo>
                <a:lnTo>
                  <a:pt x="1184223" y="367781"/>
                </a:lnTo>
                <a:lnTo>
                  <a:pt x="1224019" y="344821"/>
                </a:lnTo>
                <a:lnTo>
                  <a:pt x="1264299" y="322523"/>
                </a:lnTo>
                <a:lnTo>
                  <a:pt x="1305054" y="300894"/>
                </a:lnTo>
                <a:lnTo>
                  <a:pt x="1346275" y="279943"/>
                </a:lnTo>
                <a:lnTo>
                  <a:pt x="1387955" y="259678"/>
                </a:lnTo>
                <a:lnTo>
                  <a:pt x="1430082" y="240107"/>
                </a:lnTo>
                <a:lnTo>
                  <a:pt x="1472650" y="221239"/>
                </a:lnTo>
                <a:lnTo>
                  <a:pt x="1515649" y="203081"/>
                </a:lnTo>
                <a:lnTo>
                  <a:pt x="1559069" y="185642"/>
                </a:lnTo>
                <a:lnTo>
                  <a:pt x="1602903" y="168930"/>
                </a:lnTo>
                <a:lnTo>
                  <a:pt x="1647141" y="152953"/>
                </a:lnTo>
                <a:lnTo>
                  <a:pt x="1691775" y="137719"/>
                </a:lnTo>
                <a:lnTo>
                  <a:pt x="1736795" y="123238"/>
                </a:lnTo>
                <a:lnTo>
                  <a:pt x="1782194" y="109516"/>
                </a:lnTo>
                <a:lnTo>
                  <a:pt x="1827960" y="96562"/>
                </a:lnTo>
                <a:lnTo>
                  <a:pt x="1874087" y="84384"/>
                </a:lnTo>
                <a:lnTo>
                  <a:pt x="1920565" y="72991"/>
                </a:lnTo>
                <a:lnTo>
                  <a:pt x="1967386" y="62390"/>
                </a:lnTo>
                <a:lnTo>
                  <a:pt x="2014539" y="52591"/>
                </a:lnTo>
                <a:lnTo>
                  <a:pt x="2062018" y="43600"/>
                </a:lnTo>
                <a:lnTo>
                  <a:pt x="2109812" y="35427"/>
                </a:lnTo>
                <a:lnTo>
                  <a:pt x="2157912" y="28079"/>
                </a:lnTo>
                <a:lnTo>
                  <a:pt x="2206311" y="21565"/>
                </a:lnTo>
                <a:lnTo>
                  <a:pt x="2254999" y="15893"/>
                </a:lnTo>
                <a:lnTo>
                  <a:pt x="2303967" y="11071"/>
                </a:lnTo>
                <a:lnTo>
                  <a:pt x="2353206" y="7107"/>
                </a:lnTo>
                <a:lnTo>
                  <a:pt x="2402708" y="4010"/>
                </a:lnTo>
                <a:lnTo>
                  <a:pt x="2452463" y="1787"/>
                </a:lnTo>
                <a:lnTo>
                  <a:pt x="2502464" y="448"/>
                </a:lnTo>
                <a:lnTo>
                  <a:pt x="2552700" y="0"/>
                </a:lnTo>
                <a:lnTo>
                  <a:pt x="2602935" y="448"/>
                </a:lnTo>
                <a:lnTo>
                  <a:pt x="2652936" y="1787"/>
                </a:lnTo>
                <a:lnTo>
                  <a:pt x="2702691" y="4010"/>
                </a:lnTo>
                <a:lnTo>
                  <a:pt x="2752193" y="7107"/>
                </a:lnTo>
                <a:lnTo>
                  <a:pt x="2801432" y="11071"/>
                </a:lnTo>
                <a:lnTo>
                  <a:pt x="2850400" y="15893"/>
                </a:lnTo>
                <a:lnTo>
                  <a:pt x="2899088" y="21565"/>
                </a:lnTo>
                <a:lnTo>
                  <a:pt x="2947487" y="28079"/>
                </a:lnTo>
                <a:lnTo>
                  <a:pt x="2995587" y="35427"/>
                </a:lnTo>
                <a:lnTo>
                  <a:pt x="3043381" y="43600"/>
                </a:lnTo>
                <a:lnTo>
                  <a:pt x="3090860" y="52591"/>
                </a:lnTo>
                <a:lnTo>
                  <a:pt x="3138013" y="62390"/>
                </a:lnTo>
                <a:lnTo>
                  <a:pt x="3184834" y="72991"/>
                </a:lnTo>
                <a:lnTo>
                  <a:pt x="3231312" y="84384"/>
                </a:lnTo>
                <a:lnTo>
                  <a:pt x="3277439" y="96562"/>
                </a:lnTo>
                <a:lnTo>
                  <a:pt x="3323205" y="109516"/>
                </a:lnTo>
                <a:lnTo>
                  <a:pt x="3368604" y="123238"/>
                </a:lnTo>
                <a:lnTo>
                  <a:pt x="3413624" y="137719"/>
                </a:lnTo>
                <a:lnTo>
                  <a:pt x="3458258" y="152953"/>
                </a:lnTo>
                <a:lnTo>
                  <a:pt x="3502496" y="168930"/>
                </a:lnTo>
                <a:lnTo>
                  <a:pt x="3546330" y="185642"/>
                </a:lnTo>
                <a:lnTo>
                  <a:pt x="3589750" y="203081"/>
                </a:lnTo>
                <a:lnTo>
                  <a:pt x="3632749" y="221239"/>
                </a:lnTo>
                <a:lnTo>
                  <a:pt x="3675317" y="240107"/>
                </a:lnTo>
                <a:lnTo>
                  <a:pt x="3717444" y="259678"/>
                </a:lnTo>
                <a:lnTo>
                  <a:pt x="3759124" y="279943"/>
                </a:lnTo>
                <a:lnTo>
                  <a:pt x="3800345" y="300894"/>
                </a:lnTo>
                <a:lnTo>
                  <a:pt x="3841100" y="322523"/>
                </a:lnTo>
                <a:lnTo>
                  <a:pt x="3881380" y="344821"/>
                </a:lnTo>
                <a:lnTo>
                  <a:pt x="3921176" y="367781"/>
                </a:lnTo>
                <a:lnTo>
                  <a:pt x="3960479" y="391394"/>
                </a:lnTo>
                <a:lnTo>
                  <a:pt x="3999280" y="415652"/>
                </a:lnTo>
                <a:lnTo>
                  <a:pt x="4037570" y="440546"/>
                </a:lnTo>
                <a:lnTo>
                  <a:pt x="4075340" y="466069"/>
                </a:lnTo>
                <a:lnTo>
                  <a:pt x="4112583" y="492213"/>
                </a:lnTo>
                <a:lnTo>
                  <a:pt x="4149287" y="518968"/>
                </a:lnTo>
                <a:lnTo>
                  <a:pt x="4185446" y="546328"/>
                </a:lnTo>
                <a:lnTo>
                  <a:pt x="4221049" y="574283"/>
                </a:lnTo>
                <a:lnTo>
                  <a:pt x="4256089" y="602825"/>
                </a:lnTo>
                <a:lnTo>
                  <a:pt x="4290555" y="631947"/>
                </a:lnTo>
                <a:lnTo>
                  <a:pt x="4324440" y="661640"/>
                </a:lnTo>
                <a:lnTo>
                  <a:pt x="4357735" y="691896"/>
                </a:lnTo>
                <a:lnTo>
                  <a:pt x="4390430" y="722706"/>
                </a:lnTo>
                <a:lnTo>
                  <a:pt x="4422516" y="754063"/>
                </a:lnTo>
                <a:lnTo>
                  <a:pt x="4453986" y="785958"/>
                </a:lnTo>
                <a:lnTo>
                  <a:pt x="4484829" y="818383"/>
                </a:lnTo>
                <a:lnTo>
                  <a:pt x="4515038" y="851330"/>
                </a:lnTo>
                <a:lnTo>
                  <a:pt x="4544603" y="884790"/>
                </a:lnTo>
                <a:lnTo>
                  <a:pt x="4573515" y="918756"/>
                </a:lnTo>
                <a:lnTo>
                  <a:pt x="4601766" y="953219"/>
                </a:lnTo>
                <a:lnTo>
                  <a:pt x="4629347" y="988172"/>
                </a:lnTo>
                <a:lnTo>
                  <a:pt x="4656248" y="1023605"/>
                </a:lnTo>
                <a:lnTo>
                  <a:pt x="4682461" y="1059510"/>
                </a:lnTo>
                <a:lnTo>
                  <a:pt x="4707977" y="1095880"/>
                </a:lnTo>
                <a:lnTo>
                  <a:pt x="4732788" y="1132706"/>
                </a:lnTo>
                <a:lnTo>
                  <a:pt x="4756883" y="1169980"/>
                </a:lnTo>
                <a:lnTo>
                  <a:pt x="4780255" y="1207694"/>
                </a:lnTo>
                <a:lnTo>
                  <a:pt x="4802895" y="1245839"/>
                </a:lnTo>
                <a:lnTo>
                  <a:pt x="4824794" y="1284408"/>
                </a:lnTo>
                <a:lnTo>
                  <a:pt x="4845942" y="1323391"/>
                </a:lnTo>
                <a:lnTo>
                  <a:pt x="4866331" y="1362782"/>
                </a:lnTo>
                <a:lnTo>
                  <a:pt x="4885952" y="1402571"/>
                </a:lnTo>
                <a:lnTo>
                  <a:pt x="4904797" y="1442751"/>
                </a:lnTo>
                <a:lnTo>
                  <a:pt x="4922856" y="1483313"/>
                </a:lnTo>
                <a:lnTo>
                  <a:pt x="4940121" y="1524250"/>
                </a:lnTo>
                <a:lnTo>
                  <a:pt x="4956582" y="1565552"/>
                </a:lnTo>
                <a:lnTo>
                  <a:pt x="4972231" y="1607212"/>
                </a:lnTo>
                <a:lnTo>
                  <a:pt x="4987058" y="1649221"/>
                </a:lnTo>
                <a:lnTo>
                  <a:pt x="5001056" y="1691571"/>
                </a:lnTo>
                <a:lnTo>
                  <a:pt x="5014215" y="1734255"/>
                </a:lnTo>
                <a:lnTo>
                  <a:pt x="5026527" y="1777263"/>
                </a:lnTo>
                <a:lnTo>
                  <a:pt x="5037981" y="1820589"/>
                </a:lnTo>
                <a:lnTo>
                  <a:pt x="5048571" y="1864222"/>
                </a:lnTo>
                <a:lnTo>
                  <a:pt x="5058286" y="1908156"/>
                </a:lnTo>
                <a:lnTo>
                  <a:pt x="5067118" y="1952382"/>
                </a:lnTo>
                <a:lnTo>
                  <a:pt x="5075058" y="1996891"/>
                </a:lnTo>
                <a:lnTo>
                  <a:pt x="5082097" y="2041676"/>
                </a:lnTo>
                <a:lnTo>
                  <a:pt x="5088226" y="2086729"/>
                </a:lnTo>
                <a:lnTo>
                  <a:pt x="5093436" y="2132040"/>
                </a:lnTo>
                <a:lnTo>
                  <a:pt x="5097719" y="2177603"/>
                </a:lnTo>
                <a:lnTo>
                  <a:pt x="5101066" y="2223409"/>
                </a:lnTo>
                <a:lnTo>
                  <a:pt x="5103468" y="2269449"/>
                </a:lnTo>
                <a:lnTo>
                  <a:pt x="5104915" y="2315715"/>
                </a:lnTo>
                <a:lnTo>
                  <a:pt x="5105400" y="2362200"/>
                </a:lnTo>
                <a:lnTo>
                  <a:pt x="5104915" y="2408684"/>
                </a:lnTo>
                <a:lnTo>
                  <a:pt x="5103468" y="2454950"/>
                </a:lnTo>
                <a:lnTo>
                  <a:pt x="5101066" y="2500990"/>
                </a:lnTo>
                <a:lnTo>
                  <a:pt x="5097719" y="2546796"/>
                </a:lnTo>
                <a:lnTo>
                  <a:pt x="5093436" y="2592359"/>
                </a:lnTo>
                <a:lnTo>
                  <a:pt x="5088226" y="2637670"/>
                </a:lnTo>
                <a:lnTo>
                  <a:pt x="5082097" y="2682723"/>
                </a:lnTo>
                <a:lnTo>
                  <a:pt x="5075058" y="2727508"/>
                </a:lnTo>
                <a:lnTo>
                  <a:pt x="5067118" y="2772017"/>
                </a:lnTo>
                <a:lnTo>
                  <a:pt x="5058286" y="2816243"/>
                </a:lnTo>
                <a:lnTo>
                  <a:pt x="5048571" y="2860177"/>
                </a:lnTo>
                <a:lnTo>
                  <a:pt x="5037981" y="2903810"/>
                </a:lnTo>
                <a:lnTo>
                  <a:pt x="5026527" y="2947136"/>
                </a:lnTo>
                <a:lnTo>
                  <a:pt x="5014215" y="2990144"/>
                </a:lnTo>
                <a:lnTo>
                  <a:pt x="5001056" y="3032828"/>
                </a:lnTo>
                <a:lnTo>
                  <a:pt x="4987058" y="3075178"/>
                </a:lnTo>
                <a:lnTo>
                  <a:pt x="4972231" y="3117187"/>
                </a:lnTo>
                <a:lnTo>
                  <a:pt x="4956582" y="3158847"/>
                </a:lnTo>
                <a:lnTo>
                  <a:pt x="4940121" y="3200149"/>
                </a:lnTo>
                <a:lnTo>
                  <a:pt x="4922856" y="3241086"/>
                </a:lnTo>
                <a:lnTo>
                  <a:pt x="4904797" y="3281648"/>
                </a:lnTo>
                <a:lnTo>
                  <a:pt x="4885952" y="3321828"/>
                </a:lnTo>
                <a:lnTo>
                  <a:pt x="4866331" y="3361617"/>
                </a:lnTo>
                <a:lnTo>
                  <a:pt x="4845942" y="3401008"/>
                </a:lnTo>
                <a:lnTo>
                  <a:pt x="4824794" y="3439991"/>
                </a:lnTo>
                <a:lnTo>
                  <a:pt x="4802895" y="3478560"/>
                </a:lnTo>
                <a:lnTo>
                  <a:pt x="4780255" y="3516705"/>
                </a:lnTo>
                <a:lnTo>
                  <a:pt x="4756883" y="3554419"/>
                </a:lnTo>
                <a:lnTo>
                  <a:pt x="4732788" y="3591693"/>
                </a:lnTo>
                <a:lnTo>
                  <a:pt x="4707977" y="3628519"/>
                </a:lnTo>
                <a:lnTo>
                  <a:pt x="4682461" y="3664889"/>
                </a:lnTo>
                <a:lnTo>
                  <a:pt x="4656248" y="3700794"/>
                </a:lnTo>
                <a:lnTo>
                  <a:pt x="4629347" y="3736227"/>
                </a:lnTo>
                <a:lnTo>
                  <a:pt x="4601766" y="3771180"/>
                </a:lnTo>
                <a:lnTo>
                  <a:pt x="4573515" y="3805643"/>
                </a:lnTo>
                <a:lnTo>
                  <a:pt x="4544603" y="3839609"/>
                </a:lnTo>
                <a:lnTo>
                  <a:pt x="4515038" y="3873069"/>
                </a:lnTo>
                <a:lnTo>
                  <a:pt x="4484829" y="3906016"/>
                </a:lnTo>
                <a:lnTo>
                  <a:pt x="4453986" y="3938441"/>
                </a:lnTo>
                <a:lnTo>
                  <a:pt x="4422516" y="3970336"/>
                </a:lnTo>
                <a:lnTo>
                  <a:pt x="4390430" y="4001693"/>
                </a:lnTo>
                <a:lnTo>
                  <a:pt x="4357735" y="4032504"/>
                </a:lnTo>
                <a:lnTo>
                  <a:pt x="4324440" y="4062759"/>
                </a:lnTo>
                <a:lnTo>
                  <a:pt x="4290555" y="4092452"/>
                </a:lnTo>
                <a:lnTo>
                  <a:pt x="4256089" y="4121574"/>
                </a:lnTo>
                <a:lnTo>
                  <a:pt x="4221049" y="4150116"/>
                </a:lnTo>
                <a:lnTo>
                  <a:pt x="4185446" y="4178071"/>
                </a:lnTo>
                <a:lnTo>
                  <a:pt x="4149287" y="4205431"/>
                </a:lnTo>
                <a:lnTo>
                  <a:pt x="4112583" y="4232186"/>
                </a:lnTo>
                <a:lnTo>
                  <a:pt x="4075340" y="4258330"/>
                </a:lnTo>
                <a:lnTo>
                  <a:pt x="4037570" y="4283853"/>
                </a:lnTo>
                <a:lnTo>
                  <a:pt x="3999280" y="4308747"/>
                </a:lnTo>
                <a:lnTo>
                  <a:pt x="3960479" y="4333005"/>
                </a:lnTo>
                <a:lnTo>
                  <a:pt x="3921176" y="4356618"/>
                </a:lnTo>
                <a:lnTo>
                  <a:pt x="3881380" y="4379578"/>
                </a:lnTo>
                <a:lnTo>
                  <a:pt x="3841100" y="4401876"/>
                </a:lnTo>
                <a:lnTo>
                  <a:pt x="3800345" y="4423505"/>
                </a:lnTo>
                <a:lnTo>
                  <a:pt x="3759124" y="4444456"/>
                </a:lnTo>
                <a:lnTo>
                  <a:pt x="3717444" y="4464721"/>
                </a:lnTo>
                <a:lnTo>
                  <a:pt x="3675317" y="4484292"/>
                </a:lnTo>
                <a:lnTo>
                  <a:pt x="3632749" y="4503160"/>
                </a:lnTo>
                <a:lnTo>
                  <a:pt x="3589750" y="4521318"/>
                </a:lnTo>
                <a:lnTo>
                  <a:pt x="3546330" y="4538757"/>
                </a:lnTo>
                <a:lnTo>
                  <a:pt x="3502496" y="4555469"/>
                </a:lnTo>
                <a:lnTo>
                  <a:pt x="3458258" y="4571446"/>
                </a:lnTo>
                <a:lnTo>
                  <a:pt x="3413624" y="4586680"/>
                </a:lnTo>
                <a:lnTo>
                  <a:pt x="3368604" y="4601161"/>
                </a:lnTo>
                <a:lnTo>
                  <a:pt x="3323205" y="4614883"/>
                </a:lnTo>
                <a:lnTo>
                  <a:pt x="3277439" y="4627837"/>
                </a:lnTo>
                <a:lnTo>
                  <a:pt x="3231312" y="4640015"/>
                </a:lnTo>
                <a:lnTo>
                  <a:pt x="3184834" y="4651408"/>
                </a:lnTo>
                <a:lnTo>
                  <a:pt x="3138013" y="4662009"/>
                </a:lnTo>
                <a:lnTo>
                  <a:pt x="3090860" y="4671808"/>
                </a:lnTo>
                <a:lnTo>
                  <a:pt x="3043381" y="4680799"/>
                </a:lnTo>
                <a:lnTo>
                  <a:pt x="2995587" y="4688972"/>
                </a:lnTo>
                <a:lnTo>
                  <a:pt x="2947487" y="4696320"/>
                </a:lnTo>
                <a:lnTo>
                  <a:pt x="2899088" y="4702834"/>
                </a:lnTo>
                <a:lnTo>
                  <a:pt x="2850400" y="4708506"/>
                </a:lnTo>
                <a:lnTo>
                  <a:pt x="2801432" y="4713328"/>
                </a:lnTo>
                <a:lnTo>
                  <a:pt x="2752193" y="4717292"/>
                </a:lnTo>
                <a:lnTo>
                  <a:pt x="2702691" y="4720389"/>
                </a:lnTo>
                <a:lnTo>
                  <a:pt x="2652936" y="4722612"/>
                </a:lnTo>
                <a:lnTo>
                  <a:pt x="2602935" y="4723951"/>
                </a:lnTo>
                <a:lnTo>
                  <a:pt x="2552700" y="4724400"/>
                </a:lnTo>
                <a:lnTo>
                  <a:pt x="2502464" y="4723951"/>
                </a:lnTo>
                <a:lnTo>
                  <a:pt x="2452463" y="4722612"/>
                </a:lnTo>
                <a:lnTo>
                  <a:pt x="2402708" y="4720389"/>
                </a:lnTo>
                <a:lnTo>
                  <a:pt x="2353206" y="4717292"/>
                </a:lnTo>
                <a:lnTo>
                  <a:pt x="2303967" y="4713328"/>
                </a:lnTo>
                <a:lnTo>
                  <a:pt x="2254999" y="4708506"/>
                </a:lnTo>
                <a:lnTo>
                  <a:pt x="2206311" y="4702834"/>
                </a:lnTo>
                <a:lnTo>
                  <a:pt x="2157912" y="4696320"/>
                </a:lnTo>
                <a:lnTo>
                  <a:pt x="2109812" y="4688972"/>
                </a:lnTo>
                <a:lnTo>
                  <a:pt x="2062018" y="4680799"/>
                </a:lnTo>
                <a:lnTo>
                  <a:pt x="2014539" y="4671808"/>
                </a:lnTo>
                <a:lnTo>
                  <a:pt x="1967386" y="4662009"/>
                </a:lnTo>
                <a:lnTo>
                  <a:pt x="1920565" y="4651408"/>
                </a:lnTo>
                <a:lnTo>
                  <a:pt x="1874087" y="4640015"/>
                </a:lnTo>
                <a:lnTo>
                  <a:pt x="1827960" y="4627837"/>
                </a:lnTo>
                <a:lnTo>
                  <a:pt x="1782194" y="4614883"/>
                </a:lnTo>
                <a:lnTo>
                  <a:pt x="1736795" y="4601161"/>
                </a:lnTo>
                <a:lnTo>
                  <a:pt x="1691775" y="4586680"/>
                </a:lnTo>
                <a:lnTo>
                  <a:pt x="1647141" y="4571446"/>
                </a:lnTo>
                <a:lnTo>
                  <a:pt x="1602903" y="4555469"/>
                </a:lnTo>
                <a:lnTo>
                  <a:pt x="1559069" y="4538757"/>
                </a:lnTo>
                <a:lnTo>
                  <a:pt x="1515649" y="4521318"/>
                </a:lnTo>
                <a:lnTo>
                  <a:pt x="1472650" y="4503160"/>
                </a:lnTo>
                <a:lnTo>
                  <a:pt x="1430082" y="4484292"/>
                </a:lnTo>
                <a:lnTo>
                  <a:pt x="1387955" y="4464721"/>
                </a:lnTo>
                <a:lnTo>
                  <a:pt x="1346275" y="4444456"/>
                </a:lnTo>
                <a:lnTo>
                  <a:pt x="1305054" y="4423505"/>
                </a:lnTo>
                <a:lnTo>
                  <a:pt x="1264299" y="4401876"/>
                </a:lnTo>
                <a:lnTo>
                  <a:pt x="1224019" y="4379578"/>
                </a:lnTo>
                <a:lnTo>
                  <a:pt x="1184223" y="4356618"/>
                </a:lnTo>
                <a:lnTo>
                  <a:pt x="1144920" y="4333005"/>
                </a:lnTo>
                <a:lnTo>
                  <a:pt x="1106119" y="4308747"/>
                </a:lnTo>
                <a:lnTo>
                  <a:pt x="1067829" y="4283853"/>
                </a:lnTo>
                <a:lnTo>
                  <a:pt x="1030059" y="4258330"/>
                </a:lnTo>
                <a:lnTo>
                  <a:pt x="992816" y="4232186"/>
                </a:lnTo>
                <a:lnTo>
                  <a:pt x="956112" y="4205431"/>
                </a:lnTo>
                <a:lnTo>
                  <a:pt x="919953" y="4178071"/>
                </a:lnTo>
                <a:lnTo>
                  <a:pt x="884350" y="4150116"/>
                </a:lnTo>
                <a:lnTo>
                  <a:pt x="849310" y="4121574"/>
                </a:lnTo>
                <a:lnTo>
                  <a:pt x="814844" y="4092452"/>
                </a:lnTo>
                <a:lnTo>
                  <a:pt x="780959" y="4062759"/>
                </a:lnTo>
                <a:lnTo>
                  <a:pt x="747664" y="4032504"/>
                </a:lnTo>
                <a:lnTo>
                  <a:pt x="714969" y="4001693"/>
                </a:lnTo>
                <a:lnTo>
                  <a:pt x="682883" y="3970336"/>
                </a:lnTo>
                <a:lnTo>
                  <a:pt x="651413" y="3938441"/>
                </a:lnTo>
                <a:lnTo>
                  <a:pt x="620570" y="3906016"/>
                </a:lnTo>
                <a:lnTo>
                  <a:pt x="590361" y="3873069"/>
                </a:lnTo>
                <a:lnTo>
                  <a:pt x="560796" y="3839609"/>
                </a:lnTo>
                <a:lnTo>
                  <a:pt x="531884" y="3805643"/>
                </a:lnTo>
                <a:lnTo>
                  <a:pt x="503633" y="3771180"/>
                </a:lnTo>
                <a:lnTo>
                  <a:pt x="476052" y="3736227"/>
                </a:lnTo>
                <a:lnTo>
                  <a:pt x="449151" y="3700794"/>
                </a:lnTo>
                <a:lnTo>
                  <a:pt x="422938" y="3664889"/>
                </a:lnTo>
                <a:lnTo>
                  <a:pt x="397422" y="3628519"/>
                </a:lnTo>
                <a:lnTo>
                  <a:pt x="372611" y="3591693"/>
                </a:lnTo>
                <a:lnTo>
                  <a:pt x="348516" y="3554419"/>
                </a:lnTo>
                <a:lnTo>
                  <a:pt x="325144" y="3516705"/>
                </a:lnTo>
                <a:lnTo>
                  <a:pt x="302504" y="3478560"/>
                </a:lnTo>
                <a:lnTo>
                  <a:pt x="280605" y="3439991"/>
                </a:lnTo>
                <a:lnTo>
                  <a:pt x="259457" y="3401008"/>
                </a:lnTo>
                <a:lnTo>
                  <a:pt x="239068" y="3361617"/>
                </a:lnTo>
                <a:lnTo>
                  <a:pt x="219447" y="3321828"/>
                </a:lnTo>
                <a:lnTo>
                  <a:pt x="200602" y="3281648"/>
                </a:lnTo>
                <a:lnTo>
                  <a:pt x="182543" y="3241086"/>
                </a:lnTo>
                <a:lnTo>
                  <a:pt x="165278" y="3200149"/>
                </a:lnTo>
                <a:lnTo>
                  <a:pt x="148817" y="3158847"/>
                </a:lnTo>
                <a:lnTo>
                  <a:pt x="133168" y="3117187"/>
                </a:lnTo>
                <a:lnTo>
                  <a:pt x="118341" y="3075178"/>
                </a:lnTo>
                <a:lnTo>
                  <a:pt x="104343" y="3032828"/>
                </a:lnTo>
                <a:lnTo>
                  <a:pt x="91184" y="2990144"/>
                </a:lnTo>
                <a:lnTo>
                  <a:pt x="78872" y="2947136"/>
                </a:lnTo>
                <a:lnTo>
                  <a:pt x="67418" y="2903810"/>
                </a:lnTo>
                <a:lnTo>
                  <a:pt x="56828" y="2860177"/>
                </a:lnTo>
                <a:lnTo>
                  <a:pt x="47113" y="2816243"/>
                </a:lnTo>
                <a:lnTo>
                  <a:pt x="38281" y="2772017"/>
                </a:lnTo>
                <a:lnTo>
                  <a:pt x="30341" y="2727508"/>
                </a:lnTo>
                <a:lnTo>
                  <a:pt x="23302" y="2682723"/>
                </a:lnTo>
                <a:lnTo>
                  <a:pt x="17173" y="2637670"/>
                </a:lnTo>
                <a:lnTo>
                  <a:pt x="11963" y="2592359"/>
                </a:lnTo>
                <a:lnTo>
                  <a:pt x="7680" y="2546796"/>
                </a:lnTo>
                <a:lnTo>
                  <a:pt x="4333" y="2500990"/>
                </a:lnTo>
                <a:lnTo>
                  <a:pt x="1931" y="2454950"/>
                </a:lnTo>
                <a:lnTo>
                  <a:pt x="484" y="2408684"/>
                </a:lnTo>
                <a:lnTo>
                  <a:pt x="0" y="2362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68262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Classic Routing</a:t>
            </a:r>
            <a:r>
              <a:rPr b="1" spc="-75" dirty="0">
                <a:solidFill>
                  <a:srgbClr val="000080"/>
                </a:solidFill>
              </a:rPr>
              <a:t> </a:t>
            </a:r>
            <a:r>
              <a:rPr b="1" spc="-5" dirty="0">
                <a:solidFill>
                  <a:srgbClr val="000080"/>
                </a:solidFill>
              </a:rPr>
              <a:t>Problem</a:t>
            </a:r>
          </a:p>
        </p:txBody>
      </p:sp>
      <p:sp>
        <p:nvSpPr>
          <p:cNvPr id="24580" name="object 5"/>
          <p:cNvSpPr>
            <a:spLocks/>
          </p:cNvSpPr>
          <p:nvPr/>
        </p:nvSpPr>
        <p:spPr bwMode="auto">
          <a:xfrm>
            <a:off x="2133600" y="5024438"/>
            <a:ext cx="1143000" cy="347662"/>
          </a:xfrm>
          <a:custGeom>
            <a:avLst/>
            <a:gdLst>
              <a:gd name="T0" fmla="*/ 0 w 1143000"/>
              <a:gd name="T1" fmla="*/ 347472 h 347979"/>
              <a:gd name="T2" fmla="*/ 1143000 w 1143000"/>
              <a:gd name="T3" fmla="*/ 347472 h 347979"/>
              <a:gd name="T4" fmla="*/ 1143000 w 1143000"/>
              <a:gd name="T5" fmla="*/ 0 h 347979"/>
              <a:gd name="T6" fmla="*/ 0 w 1143000"/>
              <a:gd name="T7" fmla="*/ 0 h 347979"/>
              <a:gd name="T8" fmla="*/ 0 w 1143000"/>
              <a:gd name="T9" fmla="*/ 347472 h 3479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3000"/>
              <a:gd name="T16" fmla="*/ 0 h 347979"/>
              <a:gd name="T17" fmla="*/ 1143000 w 1143000"/>
              <a:gd name="T18" fmla="*/ 347979 h 3479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3000" h="347979">
                <a:moveTo>
                  <a:pt x="0" y="347472"/>
                </a:moveTo>
                <a:lnTo>
                  <a:pt x="1143000" y="347472"/>
                </a:lnTo>
                <a:lnTo>
                  <a:pt x="1143000" y="0"/>
                </a:lnTo>
                <a:lnTo>
                  <a:pt x="0" y="0"/>
                </a:lnTo>
                <a:lnTo>
                  <a:pt x="0" y="347472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1" name="object 6"/>
          <p:cNvSpPr>
            <a:spLocks/>
          </p:cNvSpPr>
          <p:nvPr/>
        </p:nvSpPr>
        <p:spPr bwMode="auto">
          <a:xfrm>
            <a:off x="2170113" y="5062538"/>
            <a:ext cx="1073150" cy="268287"/>
          </a:xfrm>
          <a:custGeom>
            <a:avLst/>
            <a:gdLst>
              <a:gd name="T0" fmla="*/ 0 w 1073150"/>
              <a:gd name="T1" fmla="*/ 268224 h 268604"/>
              <a:gd name="T2" fmla="*/ 1072896 w 1073150"/>
              <a:gd name="T3" fmla="*/ 268224 h 268604"/>
              <a:gd name="T4" fmla="*/ 1072896 w 1073150"/>
              <a:gd name="T5" fmla="*/ 0 h 268604"/>
              <a:gd name="T6" fmla="*/ 0 w 1073150"/>
              <a:gd name="T7" fmla="*/ 0 h 268604"/>
              <a:gd name="T8" fmla="*/ 0 w 1073150"/>
              <a:gd name="T9" fmla="*/ 268224 h 268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3150"/>
              <a:gd name="T16" fmla="*/ 0 h 268604"/>
              <a:gd name="T17" fmla="*/ 1073150 w 1073150"/>
              <a:gd name="T18" fmla="*/ 268604 h 2686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3150" h="268604">
                <a:moveTo>
                  <a:pt x="0" y="268224"/>
                </a:moveTo>
                <a:lnTo>
                  <a:pt x="1072896" y="268224"/>
                </a:lnTo>
                <a:lnTo>
                  <a:pt x="1072896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2" name="object 7"/>
          <p:cNvSpPr>
            <a:spLocks/>
          </p:cNvSpPr>
          <p:nvPr/>
        </p:nvSpPr>
        <p:spPr bwMode="auto">
          <a:xfrm>
            <a:off x="2133600" y="5022850"/>
            <a:ext cx="1143000" cy="347663"/>
          </a:xfrm>
          <a:custGeom>
            <a:avLst/>
            <a:gdLst>
              <a:gd name="T0" fmla="*/ 1143000 w 1143000"/>
              <a:gd name="T1" fmla="*/ 0 h 347979"/>
              <a:gd name="T2" fmla="*/ 1108075 w 1143000"/>
              <a:gd name="T3" fmla="*/ 39116 h 347979"/>
              <a:gd name="T4" fmla="*/ 1108075 w 1143000"/>
              <a:gd name="T5" fmla="*/ 308991 h 347979"/>
              <a:gd name="T6" fmla="*/ 35432 w 1143000"/>
              <a:gd name="T7" fmla="*/ 308991 h 347979"/>
              <a:gd name="T8" fmla="*/ 0 w 1143000"/>
              <a:gd name="T9" fmla="*/ 347472 h 347979"/>
              <a:gd name="T10" fmla="*/ 1143000 w 1143000"/>
              <a:gd name="T11" fmla="*/ 347472 h 347979"/>
              <a:gd name="T12" fmla="*/ 1143000 w 1143000"/>
              <a:gd name="T13" fmla="*/ 0 h 3479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3000"/>
              <a:gd name="T22" fmla="*/ 0 h 347979"/>
              <a:gd name="T23" fmla="*/ 1143000 w 1143000"/>
              <a:gd name="T24" fmla="*/ 347979 h 3479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3000" h="347979">
                <a:moveTo>
                  <a:pt x="1143000" y="0"/>
                </a:moveTo>
                <a:lnTo>
                  <a:pt x="1108075" y="39116"/>
                </a:lnTo>
                <a:lnTo>
                  <a:pt x="1108075" y="308991"/>
                </a:lnTo>
                <a:lnTo>
                  <a:pt x="35432" y="308991"/>
                </a:lnTo>
                <a:lnTo>
                  <a:pt x="0" y="347472"/>
                </a:lnTo>
                <a:lnTo>
                  <a:pt x="1143000" y="347472"/>
                </a:lnTo>
                <a:lnTo>
                  <a:pt x="1143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3" name="object 8"/>
          <p:cNvSpPr>
            <a:spLocks/>
          </p:cNvSpPr>
          <p:nvPr/>
        </p:nvSpPr>
        <p:spPr bwMode="auto">
          <a:xfrm>
            <a:off x="2133600" y="5022850"/>
            <a:ext cx="1143000" cy="347663"/>
          </a:xfrm>
          <a:custGeom>
            <a:avLst/>
            <a:gdLst>
              <a:gd name="T0" fmla="*/ 1143000 w 1143000"/>
              <a:gd name="T1" fmla="*/ 0 h 347979"/>
              <a:gd name="T2" fmla="*/ 0 w 1143000"/>
              <a:gd name="T3" fmla="*/ 0 h 347979"/>
              <a:gd name="T4" fmla="*/ 0 w 1143000"/>
              <a:gd name="T5" fmla="*/ 347472 h 347979"/>
              <a:gd name="T6" fmla="*/ 35432 w 1143000"/>
              <a:gd name="T7" fmla="*/ 308991 h 347979"/>
              <a:gd name="T8" fmla="*/ 35432 w 1143000"/>
              <a:gd name="T9" fmla="*/ 39116 h 347979"/>
              <a:gd name="T10" fmla="*/ 1108075 w 1143000"/>
              <a:gd name="T11" fmla="*/ 39116 h 347979"/>
              <a:gd name="T12" fmla="*/ 1143000 w 1143000"/>
              <a:gd name="T13" fmla="*/ 0 h 3479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3000"/>
              <a:gd name="T22" fmla="*/ 0 h 347979"/>
              <a:gd name="T23" fmla="*/ 1143000 w 1143000"/>
              <a:gd name="T24" fmla="*/ 347979 h 3479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3000" h="347979">
                <a:moveTo>
                  <a:pt x="1143000" y="0"/>
                </a:moveTo>
                <a:lnTo>
                  <a:pt x="0" y="0"/>
                </a:lnTo>
                <a:lnTo>
                  <a:pt x="0" y="347472"/>
                </a:lnTo>
                <a:lnTo>
                  <a:pt x="35432" y="308991"/>
                </a:lnTo>
                <a:lnTo>
                  <a:pt x="35432" y="39116"/>
                </a:lnTo>
                <a:lnTo>
                  <a:pt x="1108075" y="39116"/>
                </a:lnTo>
                <a:lnTo>
                  <a:pt x="1143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4" name="object 9"/>
          <p:cNvSpPr>
            <a:spLocks/>
          </p:cNvSpPr>
          <p:nvPr/>
        </p:nvSpPr>
        <p:spPr bwMode="auto">
          <a:xfrm>
            <a:off x="2919413" y="5187950"/>
            <a:ext cx="215900" cy="0"/>
          </a:xfrm>
          <a:custGeom>
            <a:avLst/>
            <a:gdLst>
              <a:gd name="T0" fmla="*/ 0 w 215264"/>
              <a:gd name="T1" fmla="*/ 214884 w 215264"/>
              <a:gd name="T2" fmla="*/ 0 60000 65536"/>
              <a:gd name="T3" fmla="*/ 0 60000 65536"/>
              <a:gd name="T4" fmla="*/ 0 w 215264"/>
              <a:gd name="T5" fmla="*/ 215264 w 21526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5264">
                <a:moveTo>
                  <a:pt x="0" y="0"/>
                </a:moveTo>
                <a:lnTo>
                  <a:pt x="214884" y="0"/>
                </a:lnTo>
              </a:path>
            </a:pathLst>
          </a:custGeom>
          <a:noFill/>
          <a:ln w="185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5" name="object 10"/>
          <p:cNvSpPr>
            <a:spLocks/>
          </p:cNvSpPr>
          <p:nvPr/>
        </p:nvSpPr>
        <p:spPr bwMode="auto">
          <a:xfrm>
            <a:off x="2847975" y="5159375"/>
            <a:ext cx="358775" cy="0"/>
          </a:xfrm>
          <a:custGeom>
            <a:avLst/>
            <a:gdLst>
              <a:gd name="T0" fmla="*/ 0 w 358139"/>
              <a:gd name="T1" fmla="*/ 358139 w 358139"/>
              <a:gd name="T2" fmla="*/ 0 60000 65536"/>
              <a:gd name="T3" fmla="*/ 0 60000 65536"/>
              <a:gd name="T4" fmla="*/ 0 w 358139"/>
              <a:gd name="T5" fmla="*/ 358139 w 35813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58139">
                <a:moveTo>
                  <a:pt x="0" y="0"/>
                </a:moveTo>
                <a:lnTo>
                  <a:pt x="358139" y="0"/>
                </a:lnTo>
              </a:path>
            </a:pathLst>
          </a:custGeom>
          <a:noFill/>
          <a:ln w="384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6" name="object 11"/>
          <p:cNvSpPr>
            <a:spLocks/>
          </p:cNvSpPr>
          <p:nvPr/>
        </p:nvSpPr>
        <p:spPr bwMode="auto">
          <a:xfrm>
            <a:off x="2919413" y="5130800"/>
            <a:ext cx="215900" cy="0"/>
          </a:xfrm>
          <a:custGeom>
            <a:avLst/>
            <a:gdLst>
              <a:gd name="T0" fmla="*/ 0 w 215264"/>
              <a:gd name="T1" fmla="*/ 214884 w 215264"/>
              <a:gd name="T2" fmla="*/ 0 60000 65536"/>
              <a:gd name="T3" fmla="*/ 0 60000 65536"/>
              <a:gd name="T4" fmla="*/ 0 w 215264"/>
              <a:gd name="T5" fmla="*/ 215264 w 21526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5264">
                <a:moveTo>
                  <a:pt x="0" y="0"/>
                </a:moveTo>
                <a:lnTo>
                  <a:pt x="214884" y="0"/>
                </a:lnTo>
              </a:path>
            </a:pathLst>
          </a:custGeom>
          <a:noFill/>
          <a:ln w="191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7" name="object 12"/>
          <p:cNvSpPr>
            <a:spLocks/>
          </p:cNvSpPr>
          <p:nvPr/>
        </p:nvSpPr>
        <p:spPr bwMode="auto">
          <a:xfrm>
            <a:off x="2490788" y="4908550"/>
            <a:ext cx="428625" cy="79375"/>
          </a:xfrm>
          <a:custGeom>
            <a:avLst/>
            <a:gdLst>
              <a:gd name="T0" fmla="*/ 0 w 429894"/>
              <a:gd name="T1" fmla="*/ 79248 h 79375"/>
              <a:gd name="T2" fmla="*/ 429768 w 429894"/>
              <a:gd name="T3" fmla="*/ 79248 h 79375"/>
              <a:gd name="T4" fmla="*/ 429768 w 429894"/>
              <a:gd name="T5" fmla="*/ 0 h 79375"/>
              <a:gd name="T6" fmla="*/ 0 w 429894"/>
              <a:gd name="T7" fmla="*/ 0 h 79375"/>
              <a:gd name="T8" fmla="*/ 0 w 429894"/>
              <a:gd name="T9" fmla="*/ 79248 h 793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9894"/>
              <a:gd name="T16" fmla="*/ 0 h 79375"/>
              <a:gd name="T17" fmla="*/ 429894 w 429894"/>
              <a:gd name="T18" fmla="*/ 79375 h 793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9894" h="79375">
                <a:moveTo>
                  <a:pt x="0" y="79248"/>
                </a:moveTo>
                <a:lnTo>
                  <a:pt x="429768" y="79248"/>
                </a:lnTo>
                <a:lnTo>
                  <a:pt x="429768" y="0"/>
                </a:lnTo>
                <a:lnTo>
                  <a:pt x="0" y="0"/>
                </a:lnTo>
                <a:lnTo>
                  <a:pt x="0" y="792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8" name="object 13"/>
          <p:cNvSpPr>
            <a:spLocks/>
          </p:cNvSpPr>
          <p:nvPr/>
        </p:nvSpPr>
        <p:spPr bwMode="auto">
          <a:xfrm>
            <a:off x="2205038" y="5129213"/>
            <a:ext cx="71437" cy="0"/>
          </a:xfrm>
          <a:custGeom>
            <a:avLst/>
            <a:gdLst>
              <a:gd name="T0" fmla="*/ 0 w 70485"/>
              <a:gd name="T1" fmla="*/ 70104 w 70485"/>
              <a:gd name="T2" fmla="*/ 0 60000 65536"/>
              <a:gd name="T3" fmla="*/ 0 60000 65536"/>
              <a:gd name="T4" fmla="*/ 0 w 70485"/>
              <a:gd name="T5" fmla="*/ 70485 w 704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0485">
                <a:moveTo>
                  <a:pt x="0" y="0"/>
                </a:moveTo>
                <a:lnTo>
                  <a:pt x="70104" y="0"/>
                </a:lnTo>
              </a:path>
            </a:pathLst>
          </a:custGeom>
          <a:noFill/>
          <a:ln w="56387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9" name="object 14"/>
          <p:cNvSpPr>
            <a:spLocks/>
          </p:cNvSpPr>
          <p:nvPr/>
        </p:nvSpPr>
        <p:spPr bwMode="auto">
          <a:xfrm>
            <a:off x="2205038" y="5114925"/>
            <a:ext cx="36512" cy="0"/>
          </a:xfrm>
          <a:custGeom>
            <a:avLst/>
            <a:gdLst>
              <a:gd name="T0" fmla="*/ 0 w 36830"/>
              <a:gd name="T1" fmla="*/ 36575 w 36830"/>
              <a:gd name="T2" fmla="*/ 0 60000 65536"/>
              <a:gd name="T3" fmla="*/ 0 60000 65536"/>
              <a:gd name="T4" fmla="*/ 0 w 36830"/>
              <a:gd name="T5" fmla="*/ 36830 w 368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6830">
                <a:moveTo>
                  <a:pt x="0" y="0"/>
                </a:moveTo>
                <a:lnTo>
                  <a:pt x="36575" y="0"/>
                </a:lnTo>
              </a:path>
            </a:pathLst>
          </a:custGeom>
          <a:noFill/>
          <a:ln w="28956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0" name="object 15"/>
          <p:cNvSpPr>
            <a:spLocks/>
          </p:cNvSpPr>
          <p:nvPr/>
        </p:nvSpPr>
        <p:spPr bwMode="auto">
          <a:xfrm>
            <a:off x="2224088" y="4114800"/>
            <a:ext cx="1001712" cy="773113"/>
          </a:xfrm>
          <a:custGeom>
            <a:avLst/>
            <a:gdLst>
              <a:gd name="T0" fmla="*/ 0 w 1001394"/>
              <a:gd name="T1" fmla="*/ 772668 h 772795"/>
              <a:gd name="T2" fmla="*/ 1001268 w 1001394"/>
              <a:gd name="T3" fmla="*/ 772668 h 772795"/>
              <a:gd name="T4" fmla="*/ 1001268 w 1001394"/>
              <a:gd name="T5" fmla="*/ 0 h 772795"/>
              <a:gd name="T6" fmla="*/ 0 w 1001394"/>
              <a:gd name="T7" fmla="*/ 0 h 772795"/>
              <a:gd name="T8" fmla="*/ 0 w 1001394"/>
              <a:gd name="T9" fmla="*/ 772668 h 7727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1394"/>
              <a:gd name="T16" fmla="*/ 0 h 772795"/>
              <a:gd name="T17" fmla="*/ 1001394 w 1001394"/>
              <a:gd name="T18" fmla="*/ 772795 h 7727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1394" h="772795">
                <a:moveTo>
                  <a:pt x="0" y="772668"/>
                </a:moveTo>
                <a:lnTo>
                  <a:pt x="1001268" y="772668"/>
                </a:lnTo>
                <a:lnTo>
                  <a:pt x="1001268" y="0"/>
                </a:lnTo>
                <a:lnTo>
                  <a:pt x="0" y="0"/>
                </a:lnTo>
                <a:lnTo>
                  <a:pt x="0" y="77266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1" name="object 16"/>
          <p:cNvSpPr>
            <a:spLocks/>
          </p:cNvSpPr>
          <p:nvPr/>
        </p:nvSpPr>
        <p:spPr bwMode="auto">
          <a:xfrm>
            <a:off x="2224088" y="4867275"/>
            <a:ext cx="1000125" cy="0"/>
          </a:xfrm>
          <a:custGeom>
            <a:avLst/>
            <a:gdLst>
              <a:gd name="T0" fmla="*/ 0 w 1001394"/>
              <a:gd name="T1" fmla="*/ 1001267 w 1001394"/>
              <a:gd name="T2" fmla="*/ 0 60000 65536"/>
              <a:gd name="T3" fmla="*/ 0 60000 65536"/>
              <a:gd name="T4" fmla="*/ 0 w 1001394"/>
              <a:gd name="T5" fmla="*/ 1001394 w 100139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01394">
                <a:moveTo>
                  <a:pt x="0" y="0"/>
                </a:moveTo>
                <a:lnTo>
                  <a:pt x="1001267" y="0"/>
                </a:lnTo>
              </a:path>
            </a:pathLst>
          </a:custGeom>
          <a:noFill/>
          <a:ln w="381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2" name="object 17"/>
          <p:cNvSpPr>
            <a:spLocks/>
          </p:cNvSpPr>
          <p:nvPr/>
        </p:nvSpPr>
        <p:spPr bwMode="auto">
          <a:xfrm>
            <a:off x="2241550" y="4154488"/>
            <a:ext cx="0" cy="693737"/>
          </a:xfrm>
          <a:custGeom>
            <a:avLst/>
            <a:gdLst>
              <a:gd name="T0" fmla="*/ 0 h 694689"/>
              <a:gd name="T1" fmla="*/ 694689 h 694689"/>
              <a:gd name="T2" fmla="*/ 0 60000 65536"/>
              <a:gd name="T3" fmla="*/ 0 60000 65536"/>
              <a:gd name="T4" fmla="*/ 0 h 694689"/>
              <a:gd name="T5" fmla="*/ 694689 h 69468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94689">
                <a:moveTo>
                  <a:pt x="0" y="0"/>
                </a:moveTo>
                <a:lnTo>
                  <a:pt x="0" y="694689"/>
                </a:lnTo>
              </a:path>
            </a:pathLst>
          </a:custGeom>
          <a:noFill/>
          <a:ln w="36067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3" name="object 18"/>
          <p:cNvSpPr>
            <a:spLocks/>
          </p:cNvSpPr>
          <p:nvPr/>
        </p:nvSpPr>
        <p:spPr bwMode="auto">
          <a:xfrm>
            <a:off x="2224088" y="4133850"/>
            <a:ext cx="1000125" cy="0"/>
          </a:xfrm>
          <a:custGeom>
            <a:avLst/>
            <a:gdLst>
              <a:gd name="T0" fmla="*/ 0 w 1001394"/>
              <a:gd name="T1" fmla="*/ 1001267 w 1001394"/>
              <a:gd name="T2" fmla="*/ 0 60000 65536"/>
              <a:gd name="T3" fmla="*/ 0 60000 65536"/>
              <a:gd name="T4" fmla="*/ 0 w 1001394"/>
              <a:gd name="T5" fmla="*/ 1001394 w 100139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01394">
                <a:moveTo>
                  <a:pt x="0" y="0"/>
                </a:moveTo>
                <a:lnTo>
                  <a:pt x="1001267" y="0"/>
                </a:lnTo>
              </a:path>
            </a:pathLst>
          </a:custGeom>
          <a:noFill/>
          <a:ln w="393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4" name="object 19"/>
          <p:cNvSpPr>
            <a:spLocks/>
          </p:cNvSpPr>
          <p:nvPr/>
        </p:nvSpPr>
        <p:spPr bwMode="auto">
          <a:xfrm>
            <a:off x="3206750" y="4154488"/>
            <a:ext cx="0" cy="693737"/>
          </a:xfrm>
          <a:custGeom>
            <a:avLst/>
            <a:gdLst>
              <a:gd name="T0" fmla="*/ 0 h 694689"/>
              <a:gd name="T1" fmla="*/ 694435 h 694689"/>
              <a:gd name="T2" fmla="*/ 0 60000 65536"/>
              <a:gd name="T3" fmla="*/ 0 60000 65536"/>
              <a:gd name="T4" fmla="*/ 0 h 694689"/>
              <a:gd name="T5" fmla="*/ 694689 h 69468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94689">
                <a:moveTo>
                  <a:pt x="0" y="0"/>
                </a:moveTo>
                <a:lnTo>
                  <a:pt x="0" y="694435"/>
                </a:lnTo>
              </a:path>
            </a:pathLst>
          </a:custGeom>
          <a:noFill/>
          <a:ln w="36067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5" name="object 20"/>
          <p:cNvSpPr>
            <a:spLocks/>
          </p:cNvSpPr>
          <p:nvPr/>
        </p:nvSpPr>
        <p:spPr bwMode="auto">
          <a:xfrm>
            <a:off x="2224088" y="4114800"/>
            <a:ext cx="927100" cy="693738"/>
          </a:xfrm>
          <a:custGeom>
            <a:avLst/>
            <a:gdLst>
              <a:gd name="T0" fmla="*/ 928115 w 928369"/>
              <a:gd name="T1" fmla="*/ 0 h 693420"/>
              <a:gd name="T2" fmla="*/ 0 w 928369"/>
              <a:gd name="T3" fmla="*/ 0 h 693420"/>
              <a:gd name="T4" fmla="*/ 0 w 928369"/>
              <a:gd name="T5" fmla="*/ 693419 h 693420"/>
              <a:gd name="T6" fmla="*/ 35432 w 928369"/>
              <a:gd name="T7" fmla="*/ 654938 h 693420"/>
              <a:gd name="T8" fmla="*/ 35432 w 928369"/>
              <a:gd name="T9" fmla="*/ 37973 h 693420"/>
              <a:gd name="T10" fmla="*/ 892682 w 928369"/>
              <a:gd name="T11" fmla="*/ 37973 h 693420"/>
              <a:gd name="T12" fmla="*/ 928115 w 928369"/>
              <a:gd name="T13" fmla="*/ 0 h 6934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28369"/>
              <a:gd name="T22" fmla="*/ 0 h 693420"/>
              <a:gd name="T23" fmla="*/ 928369 w 928369"/>
              <a:gd name="T24" fmla="*/ 693420 h 6934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28369" h="693420">
                <a:moveTo>
                  <a:pt x="928115" y="0"/>
                </a:moveTo>
                <a:lnTo>
                  <a:pt x="0" y="0"/>
                </a:lnTo>
                <a:lnTo>
                  <a:pt x="0" y="693419"/>
                </a:lnTo>
                <a:lnTo>
                  <a:pt x="35432" y="654938"/>
                </a:lnTo>
                <a:lnTo>
                  <a:pt x="35432" y="37973"/>
                </a:lnTo>
                <a:lnTo>
                  <a:pt x="892682" y="37973"/>
                </a:lnTo>
                <a:lnTo>
                  <a:pt x="92811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6" name="object 21"/>
          <p:cNvSpPr>
            <a:spLocks/>
          </p:cNvSpPr>
          <p:nvPr/>
        </p:nvSpPr>
        <p:spPr bwMode="auto">
          <a:xfrm>
            <a:off x="2301875" y="4202113"/>
            <a:ext cx="863600" cy="606425"/>
          </a:xfrm>
          <a:custGeom>
            <a:avLst/>
            <a:gdLst>
              <a:gd name="T0" fmla="*/ 0 w 864235"/>
              <a:gd name="T1" fmla="*/ 606551 h 607060"/>
              <a:gd name="T2" fmla="*/ 864108 w 864235"/>
              <a:gd name="T3" fmla="*/ 606551 h 607060"/>
              <a:gd name="T4" fmla="*/ 864108 w 864235"/>
              <a:gd name="T5" fmla="*/ 0 h 607060"/>
              <a:gd name="T6" fmla="*/ 0 w 864235"/>
              <a:gd name="T7" fmla="*/ 0 h 607060"/>
              <a:gd name="T8" fmla="*/ 0 w 864235"/>
              <a:gd name="T9" fmla="*/ 606551 h 6070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235"/>
              <a:gd name="T16" fmla="*/ 0 h 607060"/>
              <a:gd name="T17" fmla="*/ 864235 w 864235"/>
              <a:gd name="T18" fmla="*/ 607060 h 6070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235" h="607060">
                <a:moveTo>
                  <a:pt x="0" y="606551"/>
                </a:moveTo>
                <a:lnTo>
                  <a:pt x="864108" y="606551"/>
                </a:lnTo>
                <a:lnTo>
                  <a:pt x="864108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7" name="object 22"/>
          <p:cNvSpPr>
            <a:spLocks/>
          </p:cNvSpPr>
          <p:nvPr/>
        </p:nvSpPr>
        <p:spPr bwMode="auto">
          <a:xfrm>
            <a:off x="3581400" y="3195638"/>
            <a:ext cx="1143000" cy="347662"/>
          </a:xfrm>
          <a:custGeom>
            <a:avLst/>
            <a:gdLst>
              <a:gd name="T0" fmla="*/ 0 w 1143000"/>
              <a:gd name="T1" fmla="*/ 347472 h 347979"/>
              <a:gd name="T2" fmla="*/ 1143000 w 1143000"/>
              <a:gd name="T3" fmla="*/ 347472 h 347979"/>
              <a:gd name="T4" fmla="*/ 1143000 w 1143000"/>
              <a:gd name="T5" fmla="*/ 0 h 347979"/>
              <a:gd name="T6" fmla="*/ 0 w 1143000"/>
              <a:gd name="T7" fmla="*/ 0 h 347979"/>
              <a:gd name="T8" fmla="*/ 0 w 1143000"/>
              <a:gd name="T9" fmla="*/ 347472 h 3479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3000"/>
              <a:gd name="T16" fmla="*/ 0 h 347979"/>
              <a:gd name="T17" fmla="*/ 1143000 w 1143000"/>
              <a:gd name="T18" fmla="*/ 347979 h 3479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3000" h="347979">
                <a:moveTo>
                  <a:pt x="0" y="347472"/>
                </a:moveTo>
                <a:lnTo>
                  <a:pt x="1143000" y="347472"/>
                </a:lnTo>
                <a:lnTo>
                  <a:pt x="1143000" y="0"/>
                </a:lnTo>
                <a:lnTo>
                  <a:pt x="0" y="0"/>
                </a:lnTo>
                <a:lnTo>
                  <a:pt x="0" y="347472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8" name="object 23"/>
          <p:cNvSpPr>
            <a:spLocks/>
          </p:cNvSpPr>
          <p:nvPr/>
        </p:nvSpPr>
        <p:spPr bwMode="auto">
          <a:xfrm>
            <a:off x="3617913" y="3233738"/>
            <a:ext cx="1073150" cy="268287"/>
          </a:xfrm>
          <a:custGeom>
            <a:avLst/>
            <a:gdLst>
              <a:gd name="T0" fmla="*/ 0 w 1073150"/>
              <a:gd name="T1" fmla="*/ 268224 h 268604"/>
              <a:gd name="T2" fmla="*/ 1072896 w 1073150"/>
              <a:gd name="T3" fmla="*/ 268224 h 268604"/>
              <a:gd name="T4" fmla="*/ 1072896 w 1073150"/>
              <a:gd name="T5" fmla="*/ 0 h 268604"/>
              <a:gd name="T6" fmla="*/ 0 w 1073150"/>
              <a:gd name="T7" fmla="*/ 0 h 268604"/>
              <a:gd name="T8" fmla="*/ 0 w 1073150"/>
              <a:gd name="T9" fmla="*/ 268224 h 268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3150"/>
              <a:gd name="T16" fmla="*/ 0 h 268604"/>
              <a:gd name="T17" fmla="*/ 1073150 w 1073150"/>
              <a:gd name="T18" fmla="*/ 268604 h 2686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3150" h="268604">
                <a:moveTo>
                  <a:pt x="0" y="268224"/>
                </a:moveTo>
                <a:lnTo>
                  <a:pt x="1072896" y="268224"/>
                </a:lnTo>
                <a:lnTo>
                  <a:pt x="1072896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9" name="object 24"/>
          <p:cNvSpPr>
            <a:spLocks/>
          </p:cNvSpPr>
          <p:nvPr/>
        </p:nvSpPr>
        <p:spPr bwMode="auto">
          <a:xfrm>
            <a:off x="3581400" y="3194050"/>
            <a:ext cx="1143000" cy="347663"/>
          </a:xfrm>
          <a:custGeom>
            <a:avLst/>
            <a:gdLst>
              <a:gd name="T0" fmla="*/ 1143000 w 1143000"/>
              <a:gd name="T1" fmla="*/ 0 h 347979"/>
              <a:gd name="T2" fmla="*/ 1108075 w 1143000"/>
              <a:gd name="T3" fmla="*/ 39116 h 347979"/>
              <a:gd name="T4" fmla="*/ 1108075 w 1143000"/>
              <a:gd name="T5" fmla="*/ 308991 h 347979"/>
              <a:gd name="T6" fmla="*/ 35433 w 1143000"/>
              <a:gd name="T7" fmla="*/ 308991 h 347979"/>
              <a:gd name="T8" fmla="*/ 0 w 1143000"/>
              <a:gd name="T9" fmla="*/ 347472 h 347979"/>
              <a:gd name="T10" fmla="*/ 1143000 w 1143000"/>
              <a:gd name="T11" fmla="*/ 347472 h 347979"/>
              <a:gd name="T12" fmla="*/ 1143000 w 1143000"/>
              <a:gd name="T13" fmla="*/ 0 h 3479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3000"/>
              <a:gd name="T22" fmla="*/ 0 h 347979"/>
              <a:gd name="T23" fmla="*/ 1143000 w 1143000"/>
              <a:gd name="T24" fmla="*/ 347979 h 3479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3000" h="347979">
                <a:moveTo>
                  <a:pt x="1143000" y="0"/>
                </a:moveTo>
                <a:lnTo>
                  <a:pt x="1108075" y="39116"/>
                </a:lnTo>
                <a:lnTo>
                  <a:pt x="1108075" y="308991"/>
                </a:lnTo>
                <a:lnTo>
                  <a:pt x="35433" y="308991"/>
                </a:lnTo>
                <a:lnTo>
                  <a:pt x="0" y="347472"/>
                </a:lnTo>
                <a:lnTo>
                  <a:pt x="1143000" y="347472"/>
                </a:lnTo>
                <a:lnTo>
                  <a:pt x="1143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0" name="object 25"/>
          <p:cNvSpPr>
            <a:spLocks/>
          </p:cNvSpPr>
          <p:nvPr/>
        </p:nvSpPr>
        <p:spPr bwMode="auto">
          <a:xfrm>
            <a:off x="3581400" y="3194050"/>
            <a:ext cx="1143000" cy="347663"/>
          </a:xfrm>
          <a:custGeom>
            <a:avLst/>
            <a:gdLst>
              <a:gd name="T0" fmla="*/ 1143000 w 1143000"/>
              <a:gd name="T1" fmla="*/ 0 h 347979"/>
              <a:gd name="T2" fmla="*/ 0 w 1143000"/>
              <a:gd name="T3" fmla="*/ 0 h 347979"/>
              <a:gd name="T4" fmla="*/ 0 w 1143000"/>
              <a:gd name="T5" fmla="*/ 347472 h 347979"/>
              <a:gd name="T6" fmla="*/ 35433 w 1143000"/>
              <a:gd name="T7" fmla="*/ 308991 h 347979"/>
              <a:gd name="T8" fmla="*/ 35433 w 1143000"/>
              <a:gd name="T9" fmla="*/ 39116 h 347979"/>
              <a:gd name="T10" fmla="*/ 1108075 w 1143000"/>
              <a:gd name="T11" fmla="*/ 39116 h 347979"/>
              <a:gd name="T12" fmla="*/ 1143000 w 1143000"/>
              <a:gd name="T13" fmla="*/ 0 h 3479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3000"/>
              <a:gd name="T22" fmla="*/ 0 h 347979"/>
              <a:gd name="T23" fmla="*/ 1143000 w 1143000"/>
              <a:gd name="T24" fmla="*/ 347979 h 3479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3000" h="347979">
                <a:moveTo>
                  <a:pt x="1143000" y="0"/>
                </a:moveTo>
                <a:lnTo>
                  <a:pt x="0" y="0"/>
                </a:lnTo>
                <a:lnTo>
                  <a:pt x="0" y="347472"/>
                </a:lnTo>
                <a:lnTo>
                  <a:pt x="35433" y="308991"/>
                </a:lnTo>
                <a:lnTo>
                  <a:pt x="35433" y="39116"/>
                </a:lnTo>
                <a:lnTo>
                  <a:pt x="1108075" y="39116"/>
                </a:lnTo>
                <a:lnTo>
                  <a:pt x="1143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1" name="object 26"/>
          <p:cNvSpPr>
            <a:spLocks/>
          </p:cNvSpPr>
          <p:nvPr/>
        </p:nvSpPr>
        <p:spPr bwMode="auto">
          <a:xfrm>
            <a:off x="4365625" y="3359150"/>
            <a:ext cx="215900" cy="0"/>
          </a:xfrm>
          <a:custGeom>
            <a:avLst/>
            <a:gdLst>
              <a:gd name="T0" fmla="*/ 0 w 215264"/>
              <a:gd name="T1" fmla="*/ 214884 w 215264"/>
              <a:gd name="T2" fmla="*/ 0 60000 65536"/>
              <a:gd name="T3" fmla="*/ 0 60000 65536"/>
              <a:gd name="T4" fmla="*/ 0 w 215264"/>
              <a:gd name="T5" fmla="*/ 215264 w 21526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5264">
                <a:moveTo>
                  <a:pt x="0" y="0"/>
                </a:moveTo>
                <a:lnTo>
                  <a:pt x="214884" y="0"/>
                </a:lnTo>
              </a:path>
            </a:pathLst>
          </a:custGeom>
          <a:noFill/>
          <a:ln w="185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2" name="object 27"/>
          <p:cNvSpPr>
            <a:spLocks/>
          </p:cNvSpPr>
          <p:nvPr/>
        </p:nvSpPr>
        <p:spPr bwMode="auto">
          <a:xfrm>
            <a:off x="4294188" y="3330575"/>
            <a:ext cx="358775" cy="0"/>
          </a:xfrm>
          <a:custGeom>
            <a:avLst/>
            <a:gdLst>
              <a:gd name="T0" fmla="*/ 0 w 358139"/>
              <a:gd name="T1" fmla="*/ 358139 w 358139"/>
              <a:gd name="T2" fmla="*/ 0 60000 65536"/>
              <a:gd name="T3" fmla="*/ 0 60000 65536"/>
              <a:gd name="T4" fmla="*/ 0 w 358139"/>
              <a:gd name="T5" fmla="*/ 358139 w 35813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58139">
                <a:moveTo>
                  <a:pt x="0" y="0"/>
                </a:moveTo>
                <a:lnTo>
                  <a:pt x="358139" y="0"/>
                </a:lnTo>
              </a:path>
            </a:pathLst>
          </a:custGeom>
          <a:noFill/>
          <a:ln w="384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3" name="object 28"/>
          <p:cNvSpPr>
            <a:spLocks/>
          </p:cNvSpPr>
          <p:nvPr/>
        </p:nvSpPr>
        <p:spPr bwMode="auto">
          <a:xfrm>
            <a:off x="4365625" y="3302000"/>
            <a:ext cx="215900" cy="0"/>
          </a:xfrm>
          <a:custGeom>
            <a:avLst/>
            <a:gdLst>
              <a:gd name="T0" fmla="*/ 0 w 215264"/>
              <a:gd name="T1" fmla="*/ 214884 w 215264"/>
              <a:gd name="T2" fmla="*/ 0 60000 65536"/>
              <a:gd name="T3" fmla="*/ 0 60000 65536"/>
              <a:gd name="T4" fmla="*/ 0 w 215264"/>
              <a:gd name="T5" fmla="*/ 215264 w 21526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5264">
                <a:moveTo>
                  <a:pt x="0" y="0"/>
                </a:moveTo>
                <a:lnTo>
                  <a:pt x="214884" y="0"/>
                </a:lnTo>
              </a:path>
            </a:pathLst>
          </a:custGeom>
          <a:noFill/>
          <a:ln w="1917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4" name="object 29"/>
          <p:cNvSpPr>
            <a:spLocks/>
          </p:cNvSpPr>
          <p:nvPr/>
        </p:nvSpPr>
        <p:spPr bwMode="auto">
          <a:xfrm>
            <a:off x="3938588" y="3079750"/>
            <a:ext cx="428625" cy="79375"/>
          </a:xfrm>
          <a:custGeom>
            <a:avLst/>
            <a:gdLst>
              <a:gd name="T0" fmla="*/ 0 w 429895"/>
              <a:gd name="T1" fmla="*/ 79248 h 79375"/>
              <a:gd name="T2" fmla="*/ 429767 w 429895"/>
              <a:gd name="T3" fmla="*/ 79248 h 79375"/>
              <a:gd name="T4" fmla="*/ 429767 w 429895"/>
              <a:gd name="T5" fmla="*/ 0 h 79375"/>
              <a:gd name="T6" fmla="*/ 0 w 429895"/>
              <a:gd name="T7" fmla="*/ 0 h 79375"/>
              <a:gd name="T8" fmla="*/ 0 w 429895"/>
              <a:gd name="T9" fmla="*/ 79248 h 793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9895"/>
              <a:gd name="T16" fmla="*/ 0 h 79375"/>
              <a:gd name="T17" fmla="*/ 429895 w 429895"/>
              <a:gd name="T18" fmla="*/ 79375 h 793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9895" h="79375">
                <a:moveTo>
                  <a:pt x="0" y="79248"/>
                </a:moveTo>
                <a:lnTo>
                  <a:pt x="429767" y="79248"/>
                </a:lnTo>
                <a:lnTo>
                  <a:pt x="429767" y="0"/>
                </a:lnTo>
                <a:lnTo>
                  <a:pt x="0" y="0"/>
                </a:lnTo>
                <a:lnTo>
                  <a:pt x="0" y="792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5" name="object 30"/>
          <p:cNvSpPr>
            <a:spLocks/>
          </p:cNvSpPr>
          <p:nvPr/>
        </p:nvSpPr>
        <p:spPr bwMode="auto">
          <a:xfrm>
            <a:off x="3652838" y="3300413"/>
            <a:ext cx="71437" cy="0"/>
          </a:xfrm>
          <a:custGeom>
            <a:avLst/>
            <a:gdLst>
              <a:gd name="T0" fmla="*/ 0 w 70485"/>
              <a:gd name="T1" fmla="*/ 70103 w 70485"/>
              <a:gd name="T2" fmla="*/ 0 60000 65536"/>
              <a:gd name="T3" fmla="*/ 0 60000 65536"/>
              <a:gd name="T4" fmla="*/ 0 w 70485"/>
              <a:gd name="T5" fmla="*/ 70485 w 704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noFill/>
          <a:ln w="56387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6" name="object 31"/>
          <p:cNvSpPr>
            <a:spLocks/>
          </p:cNvSpPr>
          <p:nvPr/>
        </p:nvSpPr>
        <p:spPr bwMode="auto">
          <a:xfrm>
            <a:off x="3652838" y="3286125"/>
            <a:ext cx="36512" cy="0"/>
          </a:xfrm>
          <a:custGeom>
            <a:avLst/>
            <a:gdLst>
              <a:gd name="T0" fmla="*/ 0 w 36829"/>
              <a:gd name="T1" fmla="*/ 36575 w 36829"/>
              <a:gd name="T2" fmla="*/ 0 60000 65536"/>
              <a:gd name="T3" fmla="*/ 0 60000 65536"/>
              <a:gd name="T4" fmla="*/ 0 w 36829"/>
              <a:gd name="T5" fmla="*/ 36829 w 368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6829">
                <a:moveTo>
                  <a:pt x="0" y="0"/>
                </a:moveTo>
                <a:lnTo>
                  <a:pt x="36575" y="0"/>
                </a:lnTo>
              </a:path>
            </a:pathLst>
          </a:custGeom>
          <a:noFill/>
          <a:ln w="28955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7" name="object 32"/>
          <p:cNvSpPr>
            <a:spLocks/>
          </p:cNvSpPr>
          <p:nvPr/>
        </p:nvSpPr>
        <p:spPr bwMode="auto">
          <a:xfrm>
            <a:off x="3671888" y="2286000"/>
            <a:ext cx="1001712" cy="773113"/>
          </a:xfrm>
          <a:custGeom>
            <a:avLst/>
            <a:gdLst>
              <a:gd name="T0" fmla="*/ 0 w 1001395"/>
              <a:gd name="T1" fmla="*/ 772668 h 772794"/>
              <a:gd name="T2" fmla="*/ 1001268 w 1001395"/>
              <a:gd name="T3" fmla="*/ 772668 h 772794"/>
              <a:gd name="T4" fmla="*/ 1001268 w 1001395"/>
              <a:gd name="T5" fmla="*/ 0 h 772794"/>
              <a:gd name="T6" fmla="*/ 0 w 1001395"/>
              <a:gd name="T7" fmla="*/ 0 h 772794"/>
              <a:gd name="T8" fmla="*/ 0 w 1001395"/>
              <a:gd name="T9" fmla="*/ 772668 h 7727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1395"/>
              <a:gd name="T16" fmla="*/ 0 h 772794"/>
              <a:gd name="T17" fmla="*/ 1001395 w 1001395"/>
              <a:gd name="T18" fmla="*/ 772794 h 7727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1395" h="772794">
                <a:moveTo>
                  <a:pt x="0" y="772668"/>
                </a:moveTo>
                <a:lnTo>
                  <a:pt x="1001268" y="772668"/>
                </a:lnTo>
                <a:lnTo>
                  <a:pt x="1001268" y="0"/>
                </a:lnTo>
                <a:lnTo>
                  <a:pt x="0" y="0"/>
                </a:lnTo>
                <a:lnTo>
                  <a:pt x="0" y="77266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8" name="object 33"/>
          <p:cNvSpPr>
            <a:spLocks/>
          </p:cNvSpPr>
          <p:nvPr/>
        </p:nvSpPr>
        <p:spPr bwMode="auto">
          <a:xfrm>
            <a:off x="3671888" y="3038475"/>
            <a:ext cx="1000125" cy="0"/>
          </a:xfrm>
          <a:custGeom>
            <a:avLst/>
            <a:gdLst>
              <a:gd name="T0" fmla="*/ 0 w 1001395"/>
              <a:gd name="T1" fmla="*/ 1001268 w 1001395"/>
              <a:gd name="T2" fmla="*/ 0 60000 65536"/>
              <a:gd name="T3" fmla="*/ 0 60000 65536"/>
              <a:gd name="T4" fmla="*/ 0 w 1001395"/>
              <a:gd name="T5" fmla="*/ 1001395 w 1001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01395">
                <a:moveTo>
                  <a:pt x="0" y="0"/>
                </a:moveTo>
                <a:lnTo>
                  <a:pt x="1001268" y="0"/>
                </a:lnTo>
              </a:path>
            </a:pathLst>
          </a:custGeom>
          <a:noFill/>
          <a:ln w="381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9" name="object 34"/>
          <p:cNvSpPr>
            <a:spLocks/>
          </p:cNvSpPr>
          <p:nvPr/>
        </p:nvSpPr>
        <p:spPr bwMode="auto">
          <a:xfrm>
            <a:off x="3689350" y="2325688"/>
            <a:ext cx="0" cy="693737"/>
          </a:xfrm>
          <a:custGeom>
            <a:avLst/>
            <a:gdLst>
              <a:gd name="T0" fmla="*/ 0 h 694689"/>
              <a:gd name="T1" fmla="*/ 694690 h 694689"/>
              <a:gd name="T2" fmla="*/ 0 60000 65536"/>
              <a:gd name="T3" fmla="*/ 0 60000 65536"/>
              <a:gd name="T4" fmla="*/ 0 h 694689"/>
              <a:gd name="T5" fmla="*/ 694689 h 69468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94689">
                <a:moveTo>
                  <a:pt x="0" y="0"/>
                </a:moveTo>
                <a:lnTo>
                  <a:pt x="0" y="694690"/>
                </a:lnTo>
              </a:path>
            </a:pathLst>
          </a:custGeom>
          <a:noFill/>
          <a:ln w="3606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0" name="object 35"/>
          <p:cNvSpPr>
            <a:spLocks/>
          </p:cNvSpPr>
          <p:nvPr/>
        </p:nvSpPr>
        <p:spPr bwMode="auto">
          <a:xfrm>
            <a:off x="3671888" y="2305050"/>
            <a:ext cx="1000125" cy="0"/>
          </a:xfrm>
          <a:custGeom>
            <a:avLst/>
            <a:gdLst>
              <a:gd name="T0" fmla="*/ 0 w 1001395"/>
              <a:gd name="T1" fmla="*/ 1001268 w 1001395"/>
              <a:gd name="T2" fmla="*/ 0 60000 65536"/>
              <a:gd name="T3" fmla="*/ 0 60000 65536"/>
              <a:gd name="T4" fmla="*/ 0 w 1001395"/>
              <a:gd name="T5" fmla="*/ 1001395 w 1001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01395">
                <a:moveTo>
                  <a:pt x="0" y="0"/>
                </a:moveTo>
                <a:lnTo>
                  <a:pt x="1001268" y="0"/>
                </a:lnTo>
              </a:path>
            </a:pathLst>
          </a:custGeom>
          <a:noFill/>
          <a:ln w="393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1" name="object 36"/>
          <p:cNvSpPr>
            <a:spLocks/>
          </p:cNvSpPr>
          <p:nvPr/>
        </p:nvSpPr>
        <p:spPr bwMode="auto">
          <a:xfrm>
            <a:off x="4654550" y="2325688"/>
            <a:ext cx="0" cy="693737"/>
          </a:xfrm>
          <a:custGeom>
            <a:avLst/>
            <a:gdLst>
              <a:gd name="T0" fmla="*/ 0 h 694689"/>
              <a:gd name="T1" fmla="*/ 694436 h 694689"/>
              <a:gd name="T2" fmla="*/ 0 60000 65536"/>
              <a:gd name="T3" fmla="*/ 0 60000 65536"/>
              <a:gd name="T4" fmla="*/ 0 h 694689"/>
              <a:gd name="T5" fmla="*/ 694689 h 69468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94689">
                <a:moveTo>
                  <a:pt x="0" y="0"/>
                </a:moveTo>
                <a:lnTo>
                  <a:pt x="0" y="694436"/>
                </a:lnTo>
              </a:path>
            </a:pathLst>
          </a:custGeom>
          <a:noFill/>
          <a:ln w="3606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2" name="object 37"/>
          <p:cNvSpPr>
            <a:spLocks/>
          </p:cNvSpPr>
          <p:nvPr/>
        </p:nvSpPr>
        <p:spPr bwMode="auto">
          <a:xfrm>
            <a:off x="3671888" y="2286000"/>
            <a:ext cx="927100" cy="693738"/>
          </a:xfrm>
          <a:custGeom>
            <a:avLst/>
            <a:gdLst>
              <a:gd name="T0" fmla="*/ 928116 w 928370"/>
              <a:gd name="T1" fmla="*/ 0 h 693419"/>
              <a:gd name="T2" fmla="*/ 0 w 928370"/>
              <a:gd name="T3" fmla="*/ 0 h 693419"/>
              <a:gd name="T4" fmla="*/ 0 w 928370"/>
              <a:gd name="T5" fmla="*/ 693420 h 693419"/>
              <a:gd name="T6" fmla="*/ 35433 w 928370"/>
              <a:gd name="T7" fmla="*/ 654938 h 693419"/>
              <a:gd name="T8" fmla="*/ 35433 w 928370"/>
              <a:gd name="T9" fmla="*/ 37973 h 693419"/>
              <a:gd name="T10" fmla="*/ 892683 w 928370"/>
              <a:gd name="T11" fmla="*/ 37973 h 693419"/>
              <a:gd name="T12" fmla="*/ 928116 w 928370"/>
              <a:gd name="T13" fmla="*/ 0 h 6934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28370"/>
              <a:gd name="T22" fmla="*/ 0 h 693419"/>
              <a:gd name="T23" fmla="*/ 928370 w 928370"/>
              <a:gd name="T24" fmla="*/ 693419 h 69341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28370" h="693419">
                <a:moveTo>
                  <a:pt x="928116" y="0"/>
                </a:moveTo>
                <a:lnTo>
                  <a:pt x="0" y="0"/>
                </a:lnTo>
                <a:lnTo>
                  <a:pt x="0" y="693420"/>
                </a:lnTo>
                <a:lnTo>
                  <a:pt x="35433" y="654938"/>
                </a:lnTo>
                <a:lnTo>
                  <a:pt x="35433" y="37973"/>
                </a:lnTo>
                <a:lnTo>
                  <a:pt x="892683" y="37973"/>
                </a:lnTo>
                <a:lnTo>
                  <a:pt x="92811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3" name="object 38"/>
          <p:cNvSpPr>
            <a:spLocks/>
          </p:cNvSpPr>
          <p:nvPr/>
        </p:nvSpPr>
        <p:spPr bwMode="auto">
          <a:xfrm>
            <a:off x="3749675" y="2373313"/>
            <a:ext cx="863600" cy="606425"/>
          </a:xfrm>
          <a:custGeom>
            <a:avLst/>
            <a:gdLst>
              <a:gd name="T0" fmla="*/ 0 w 864235"/>
              <a:gd name="T1" fmla="*/ 606551 h 607060"/>
              <a:gd name="T2" fmla="*/ 864108 w 864235"/>
              <a:gd name="T3" fmla="*/ 606551 h 607060"/>
              <a:gd name="T4" fmla="*/ 864108 w 864235"/>
              <a:gd name="T5" fmla="*/ 0 h 607060"/>
              <a:gd name="T6" fmla="*/ 0 w 864235"/>
              <a:gd name="T7" fmla="*/ 0 h 607060"/>
              <a:gd name="T8" fmla="*/ 0 w 864235"/>
              <a:gd name="T9" fmla="*/ 606551 h 6070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235"/>
              <a:gd name="T16" fmla="*/ 0 h 607060"/>
              <a:gd name="T17" fmla="*/ 864235 w 864235"/>
              <a:gd name="T18" fmla="*/ 607060 h 6070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235" h="607060">
                <a:moveTo>
                  <a:pt x="0" y="606551"/>
                </a:moveTo>
                <a:lnTo>
                  <a:pt x="864108" y="606551"/>
                </a:lnTo>
                <a:lnTo>
                  <a:pt x="864108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4" name="object 39"/>
          <p:cNvSpPr>
            <a:spLocks/>
          </p:cNvSpPr>
          <p:nvPr/>
        </p:nvSpPr>
        <p:spPr bwMode="auto">
          <a:xfrm>
            <a:off x="3749675" y="2373313"/>
            <a:ext cx="863600" cy="606425"/>
          </a:xfrm>
          <a:custGeom>
            <a:avLst/>
            <a:gdLst>
              <a:gd name="T0" fmla="*/ 0 w 864235"/>
              <a:gd name="T1" fmla="*/ 606551 h 607060"/>
              <a:gd name="T2" fmla="*/ 864108 w 864235"/>
              <a:gd name="T3" fmla="*/ 606551 h 607060"/>
              <a:gd name="T4" fmla="*/ 864108 w 864235"/>
              <a:gd name="T5" fmla="*/ 0 h 607060"/>
              <a:gd name="T6" fmla="*/ 0 w 864235"/>
              <a:gd name="T7" fmla="*/ 0 h 607060"/>
              <a:gd name="T8" fmla="*/ 0 w 864235"/>
              <a:gd name="T9" fmla="*/ 606551 h 6070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235"/>
              <a:gd name="T16" fmla="*/ 0 h 607060"/>
              <a:gd name="T17" fmla="*/ 864235 w 864235"/>
              <a:gd name="T18" fmla="*/ 607060 h 6070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235" h="607060">
                <a:moveTo>
                  <a:pt x="0" y="606551"/>
                </a:moveTo>
                <a:lnTo>
                  <a:pt x="864108" y="606551"/>
                </a:lnTo>
                <a:lnTo>
                  <a:pt x="864108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5" name="object 40"/>
          <p:cNvSpPr>
            <a:spLocks/>
          </p:cNvSpPr>
          <p:nvPr/>
        </p:nvSpPr>
        <p:spPr bwMode="auto">
          <a:xfrm>
            <a:off x="4953000" y="4948238"/>
            <a:ext cx="1143000" cy="347662"/>
          </a:xfrm>
          <a:custGeom>
            <a:avLst/>
            <a:gdLst>
              <a:gd name="T0" fmla="*/ 0 w 1143000"/>
              <a:gd name="T1" fmla="*/ 347472 h 347979"/>
              <a:gd name="T2" fmla="*/ 1143000 w 1143000"/>
              <a:gd name="T3" fmla="*/ 347472 h 347979"/>
              <a:gd name="T4" fmla="*/ 1143000 w 1143000"/>
              <a:gd name="T5" fmla="*/ 0 h 347979"/>
              <a:gd name="T6" fmla="*/ 0 w 1143000"/>
              <a:gd name="T7" fmla="*/ 0 h 347979"/>
              <a:gd name="T8" fmla="*/ 0 w 1143000"/>
              <a:gd name="T9" fmla="*/ 347472 h 3479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3000"/>
              <a:gd name="T16" fmla="*/ 0 h 347979"/>
              <a:gd name="T17" fmla="*/ 1143000 w 1143000"/>
              <a:gd name="T18" fmla="*/ 347979 h 3479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3000" h="347979">
                <a:moveTo>
                  <a:pt x="0" y="347472"/>
                </a:moveTo>
                <a:lnTo>
                  <a:pt x="1143000" y="347472"/>
                </a:lnTo>
                <a:lnTo>
                  <a:pt x="1143000" y="0"/>
                </a:lnTo>
                <a:lnTo>
                  <a:pt x="0" y="0"/>
                </a:lnTo>
                <a:lnTo>
                  <a:pt x="0" y="347472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6" name="object 41"/>
          <p:cNvSpPr>
            <a:spLocks/>
          </p:cNvSpPr>
          <p:nvPr/>
        </p:nvSpPr>
        <p:spPr bwMode="auto">
          <a:xfrm>
            <a:off x="4989513" y="4986338"/>
            <a:ext cx="1073150" cy="268287"/>
          </a:xfrm>
          <a:custGeom>
            <a:avLst/>
            <a:gdLst>
              <a:gd name="T0" fmla="*/ 0 w 1073150"/>
              <a:gd name="T1" fmla="*/ 268224 h 268604"/>
              <a:gd name="T2" fmla="*/ 1072896 w 1073150"/>
              <a:gd name="T3" fmla="*/ 268224 h 268604"/>
              <a:gd name="T4" fmla="*/ 1072896 w 1073150"/>
              <a:gd name="T5" fmla="*/ 0 h 268604"/>
              <a:gd name="T6" fmla="*/ 0 w 1073150"/>
              <a:gd name="T7" fmla="*/ 0 h 268604"/>
              <a:gd name="T8" fmla="*/ 0 w 1073150"/>
              <a:gd name="T9" fmla="*/ 268224 h 268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3150"/>
              <a:gd name="T16" fmla="*/ 0 h 268604"/>
              <a:gd name="T17" fmla="*/ 1073150 w 1073150"/>
              <a:gd name="T18" fmla="*/ 268604 h 2686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3150" h="268604">
                <a:moveTo>
                  <a:pt x="0" y="268224"/>
                </a:moveTo>
                <a:lnTo>
                  <a:pt x="1072896" y="268224"/>
                </a:lnTo>
                <a:lnTo>
                  <a:pt x="1072896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7" name="object 42"/>
          <p:cNvSpPr>
            <a:spLocks/>
          </p:cNvSpPr>
          <p:nvPr/>
        </p:nvSpPr>
        <p:spPr bwMode="auto">
          <a:xfrm>
            <a:off x="4953000" y="4946650"/>
            <a:ext cx="1143000" cy="347663"/>
          </a:xfrm>
          <a:custGeom>
            <a:avLst/>
            <a:gdLst>
              <a:gd name="T0" fmla="*/ 1143000 w 1143000"/>
              <a:gd name="T1" fmla="*/ 0 h 347979"/>
              <a:gd name="T2" fmla="*/ 1108075 w 1143000"/>
              <a:gd name="T3" fmla="*/ 39116 h 347979"/>
              <a:gd name="T4" fmla="*/ 1108075 w 1143000"/>
              <a:gd name="T5" fmla="*/ 308991 h 347979"/>
              <a:gd name="T6" fmla="*/ 35433 w 1143000"/>
              <a:gd name="T7" fmla="*/ 308991 h 347979"/>
              <a:gd name="T8" fmla="*/ 0 w 1143000"/>
              <a:gd name="T9" fmla="*/ 347472 h 347979"/>
              <a:gd name="T10" fmla="*/ 1143000 w 1143000"/>
              <a:gd name="T11" fmla="*/ 347472 h 347979"/>
              <a:gd name="T12" fmla="*/ 1143000 w 1143000"/>
              <a:gd name="T13" fmla="*/ 0 h 3479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3000"/>
              <a:gd name="T22" fmla="*/ 0 h 347979"/>
              <a:gd name="T23" fmla="*/ 1143000 w 1143000"/>
              <a:gd name="T24" fmla="*/ 347979 h 3479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3000" h="347979">
                <a:moveTo>
                  <a:pt x="1143000" y="0"/>
                </a:moveTo>
                <a:lnTo>
                  <a:pt x="1108075" y="39116"/>
                </a:lnTo>
                <a:lnTo>
                  <a:pt x="1108075" y="308991"/>
                </a:lnTo>
                <a:lnTo>
                  <a:pt x="35433" y="308991"/>
                </a:lnTo>
                <a:lnTo>
                  <a:pt x="0" y="347472"/>
                </a:lnTo>
                <a:lnTo>
                  <a:pt x="1143000" y="347472"/>
                </a:lnTo>
                <a:lnTo>
                  <a:pt x="1143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8" name="object 43"/>
          <p:cNvSpPr>
            <a:spLocks/>
          </p:cNvSpPr>
          <p:nvPr/>
        </p:nvSpPr>
        <p:spPr bwMode="auto">
          <a:xfrm>
            <a:off x="4953000" y="4946650"/>
            <a:ext cx="1143000" cy="347663"/>
          </a:xfrm>
          <a:custGeom>
            <a:avLst/>
            <a:gdLst>
              <a:gd name="T0" fmla="*/ 1143000 w 1143000"/>
              <a:gd name="T1" fmla="*/ 0 h 347979"/>
              <a:gd name="T2" fmla="*/ 0 w 1143000"/>
              <a:gd name="T3" fmla="*/ 0 h 347979"/>
              <a:gd name="T4" fmla="*/ 0 w 1143000"/>
              <a:gd name="T5" fmla="*/ 347472 h 347979"/>
              <a:gd name="T6" fmla="*/ 35433 w 1143000"/>
              <a:gd name="T7" fmla="*/ 308991 h 347979"/>
              <a:gd name="T8" fmla="*/ 35433 w 1143000"/>
              <a:gd name="T9" fmla="*/ 39116 h 347979"/>
              <a:gd name="T10" fmla="*/ 1108075 w 1143000"/>
              <a:gd name="T11" fmla="*/ 39116 h 347979"/>
              <a:gd name="T12" fmla="*/ 1143000 w 1143000"/>
              <a:gd name="T13" fmla="*/ 0 h 3479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3000"/>
              <a:gd name="T22" fmla="*/ 0 h 347979"/>
              <a:gd name="T23" fmla="*/ 1143000 w 1143000"/>
              <a:gd name="T24" fmla="*/ 347979 h 3479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3000" h="347979">
                <a:moveTo>
                  <a:pt x="1143000" y="0"/>
                </a:moveTo>
                <a:lnTo>
                  <a:pt x="0" y="0"/>
                </a:lnTo>
                <a:lnTo>
                  <a:pt x="0" y="347472"/>
                </a:lnTo>
                <a:lnTo>
                  <a:pt x="35433" y="308991"/>
                </a:lnTo>
                <a:lnTo>
                  <a:pt x="35433" y="39116"/>
                </a:lnTo>
                <a:lnTo>
                  <a:pt x="1108075" y="39116"/>
                </a:lnTo>
                <a:lnTo>
                  <a:pt x="1143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9" name="object 44"/>
          <p:cNvSpPr>
            <a:spLocks/>
          </p:cNvSpPr>
          <p:nvPr/>
        </p:nvSpPr>
        <p:spPr bwMode="auto">
          <a:xfrm>
            <a:off x="5737225" y="5111750"/>
            <a:ext cx="215900" cy="0"/>
          </a:xfrm>
          <a:custGeom>
            <a:avLst/>
            <a:gdLst>
              <a:gd name="T0" fmla="*/ 0 w 215264"/>
              <a:gd name="T1" fmla="*/ 214884 w 215264"/>
              <a:gd name="T2" fmla="*/ 0 60000 65536"/>
              <a:gd name="T3" fmla="*/ 0 60000 65536"/>
              <a:gd name="T4" fmla="*/ 0 w 215264"/>
              <a:gd name="T5" fmla="*/ 215264 w 21526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5264">
                <a:moveTo>
                  <a:pt x="0" y="0"/>
                </a:moveTo>
                <a:lnTo>
                  <a:pt x="214884" y="0"/>
                </a:lnTo>
              </a:path>
            </a:pathLst>
          </a:custGeom>
          <a:noFill/>
          <a:ln w="185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0" name="object 45"/>
          <p:cNvSpPr>
            <a:spLocks/>
          </p:cNvSpPr>
          <p:nvPr/>
        </p:nvSpPr>
        <p:spPr bwMode="auto">
          <a:xfrm>
            <a:off x="5665788" y="5083175"/>
            <a:ext cx="358775" cy="0"/>
          </a:xfrm>
          <a:custGeom>
            <a:avLst/>
            <a:gdLst>
              <a:gd name="T0" fmla="*/ 0 w 358139"/>
              <a:gd name="T1" fmla="*/ 358139 w 358139"/>
              <a:gd name="T2" fmla="*/ 0 60000 65536"/>
              <a:gd name="T3" fmla="*/ 0 60000 65536"/>
              <a:gd name="T4" fmla="*/ 0 w 358139"/>
              <a:gd name="T5" fmla="*/ 358139 w 35813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58139">
                <a:moveTo>
                  <a:pt x="0" y="0"/>
                </a:moveTo>
                <a:lnTo>
                  <a:pt x="358139" y="0"/>
                </a:lnTo>
              </a:path>
            </a:pathLst>
          </a:custGeom>
          <a:noFill/>
          <a:ln w="384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1" name="object 46"/>
          <p:cNvSpPr>
            <a:spLocks/>
          </p:cNvSpPr>
          <p:nvPr/>
        </p:nvSpPr>
        <p:spPr bwMode="auto">
          <a:xfrm>
            <a:off x="5737225" y="5054600"/>
            <a:ext cx="215900" cy="0"/>
          </a:xfrm>
          <a:custGeom>
            <a:avLst/>
            <a:gdLst>
              <a:gd name="T0" fmla="*/ 0 w 215264"/>
              <a:gd name="T1" fmla="*/ 214884 w 215264"/>
              <a:gd name="T2" fmla="*/ 0 60000 65536"/>
              <a:gd name="T3" fmla="*/ 0 60000 65536"/>
              <a:gd name="T4" fmla="*/ 0 w 215264"/>
              <a:gd name="T5" fmla="*/ 215264 w 21526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5264">
                <a:moveTo>
                  <a:pt x="0" y="0"/>
                </a:moveTo>
                <a:lnTo>
                  <a:pt x="214884" y="0"/>
                </a:lnTo>
              </a:path>
            </a:pathLst>
          </a:custGeom>
          <a:noFill/>
          <a:ln w="191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2" name="object 47"/>
          <p:cNvSpPr>
            <a:spLocks/>
          </p:cNvSpPr>
          <p:nvPr/>
        </p:nvSpPr>
        <p:spPr bwMode="auto">
          <a:xfrm>
            <a:off x="5310188" y="4832350"/>
            <a:ext cx="428625" cy="79375"/>
          </a:xfrm>
          <a:custGeom>
            <a:avLst/>
            <a:gdLst>
              <a:gd name="T0" fmla="*/ 0 w 429895"/>
              <a:gd name="T1" fmla="*/ 79248 h 79375"/>
              <a:gd name="T2" fmla="*/ 429767 w 429895"/>
              <a:gd name="T3" fmla="*/ 79248 h 79375"/>
              <a:gd name="T4" fmla="*/ 429767 w 429895"/>
              <a:gd name="T5" fmla="*/ 0 h 79375"/>
              <a:gd name="T6" fmla="*/ 0 w 429895"/>
              <a:gd name="T7" fmla="*/ 0 h 79375"/>
              <a:gd name="T8" fmla="*/ 0 w 429895"/>
              <a:gd name="T9" fmla="*/ 79248 h 793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9895"/>
              <a:gd name="T16" fmla="*/ 0 h 79375"/>
              <a:gd name="T17" fmla="*/ 429895 w 429895"/>
              <a:gd name="T18" fmla="*/ 79375 h 793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9895" h="79375">
                <a:moveTo>
                  <a:pt x="0" y="79248"/>
                </a:moveTo>
                <a:lnTo>
                  <a:pt x="429767" y="79248"/>
                </a:lnTo>
                <a:lnTo>
                  <a:pt x="429767" y="0"/>
                </a:lnTo>
                <a:lnTo>
                  <a:pt x="0" y="0"/>
                </a:lnTo>
                <a:lnTo>
                  <a:pt x="0" y="792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3" name="object 48"/>
          <p:cNvSpPr>
            <a:spLocks/>
          </p:cNvSpPr>
          <p:nvPr/>
        </p:nvSpPr>
        <p:spPr bwMode="auto">
          <a:xfrm>
            <a:off x="5024438" y="5053013"/>
            <a:ext cx="71437" cy="0"/>
          </a:xfrm>
          <a:custGeom>
            <a:avLst/>
            <a:gdLst>
              <a:gd name="T0" fmla="*/ 0 w 70485"/>
              <a:gd name="T1" fmla="*/ 70103 w 70485"/>
              <a:gd name="T2" fmla="*/ 0 60000 65536"/>
              <a:gd name="T3" fmla="*/ 0 60000 65536"/>
              <a:gd name="T4" fmla="*/ 0 w 70485"/>
              <a:gd name="T5" fmla="*/ 70485 w 704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noFill/>
          <a:ln w="56387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4" name="object 49"/>
          <p:cNvSpPr>
            <a:spLocks/>
          </p:cNvSpPr>
          <p:nvPr/>
        </p:nvSpPr>
        <p:spPr bwMode="auto">
          <a:xfrm>
            <a:off x="5024438" y="5038725"/>
            <a:ext cx="36512" cy="0"/>
          </a:xfrm>
          <a:custGeom>
            <a:avLst/>
            <a:gdLst>
              <a:gd name="T0" fmla="*/ 0 w 36829"/>
              <a:gd name="T1" fmla="*/ 36575 w 36829"/>
              <a:gd name="T2" fmla="*/ 0 60000 65536"/>
              <a:gd name="T3" fmla="*/ 0 60000 65536"/>
              <a:gd name="T4" fmla="*/ 0 w 36829"/>
              <a:gd name="T5" fmla="*/ 36829 w 368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6829">
                <a:moveTo>
                  <a:pt x="0" y="0"/>
                </a:moveTo>
                <a:lnTo>
                  <a:pt x="36575" y="0"/>
                </a:lnTo>
              </a:path>
            </a:pathLst>
          </a:custGeom>
          <a:noFill/>
          <a:ln w="28956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5" name="object 50"/>
          <p:cNvSpPr>
            <a:spLocks/>
          </p:cNvSpPr>
          <p:nvPr/>
        </p:nvSpPr>
        <p:spPr bwMode="auto">
          <a:xfrm>
            <a:off x="5043488" y="4038600"/>
            <a:ext cx="1001712" cy="773113"/>
          </a:xfrm>
          <a:custGeom>
            <a:avLst/>
            <a:gdLst>
              <a:gd name="T0" fmla="*/ 0 w 1001395"/>
              <a:gd name="T1" fmla="*/ 772668 h 772795"/>
              <a:gd name="T2" fmla="*/ 1001268 w 1001395"/>
              <a:gd name="T3" fmla="*/ 772668 h 772795"/>
              <a:gd name="T4" fmla="*/ 1001268 w 1001395"/>
              <a:gd name="T5" fmla="*/ 0 h 772795"/>
              <a:gd name="T6" fmla="*/ 0 w 1001395"/>
              <a:gd name="T7" fmla="*/ 0 h 772795"/>
              <a:gd name="T8" fmla="*/ 0 w 1001395"/>
              <a:gd name="T9" fmla="*/ 772668 h 7727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1395"/>
              <a:gd name="T16" fmla="*/ 0 h 772795"/>
              <a:gd name="T17" fmla="*/ 1001395 w 1001395"/>
              <a:gd name="T18" fmla="*/ 772795 h 7727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1395" h="772795">
                <a:moveTo>
                  <a:pt x="0" y="772668"/>
                </a:moveTo>
                <a:lnTo>
                  <a:pt x="1001268" y="772668"/>
                </a:lnTo>
                <a:lnTo>
                  <a:pt x="1001268" y="0"/>
                </a:lnTo>
                <a:lnTo>
                  <a:pt x="0" y="0"/>
                </a:lnTo>
                <a:lnTo>
                  <a:pt x="0" y="77266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6" name="object 51"/>
          <p:cNvSpPr>
            <a:spLocks/>
          </p:cNvSpPr>
          <p:nvPr/>
        </p:nvSpPr>
        <p:spPr bwMode="auto">
          <a:xfrm>
            <a:off x="5043488" y="4791075"/>
            <a:ext cx="1000125" cy="0"/>
          </a:xfrm>
          <a:custGeom>
            <a:avLst/>
            <a:gdLst>
              <a:gd name="T0" fmla="*/ 0 w 1001395"/>
              <a:gd name="T1" fmla="*/ 1001268 w 1001395"/>
              <a:gd name="T2" fmla="*/ 0 60000 65536"/>
              <a:gd name="T3" fmla="*/ 0 60000 65536"/>
              <a:gd name="T4" fmla="*/ 0 w 1001395"/>
              <a:gd name="T5" fmla="*/ 1001395 w 1001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01395">
                <a:moveTo>
                  <a:pt x="0" y="0"/>
                </a:moveTo>
                <a:lnTo>
                  <a:pt x="1001268" y="0"/>
                </a:lnTo>
              </a:path>
            </a:pathLst>
          </a:custGeom>
          <a:noFill/>
          <a:ln w="381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7" name="object 52"/>
          <p:cNvSpPr>
            <a:spLocks/>
          </p:cNvSpPr>
          <p:nvPr/>
        </p:nvSpPr>
        <p:spPr bwMode="auto">
          <a:xfrm>
            <a:off x="5060950" y="4078288"/>
            <a:ext cx="0" cy="693737"/>
          </a:xfrm>
          <a:custGeom>
            <a:avLst/>
            <a:gdLst>
              <a:gd name="T0" fmla="*/ 0 h 694689"/>
              <a:gd name="T1" fmla="*/ 694689 h 694689"/>
              <a:gd name="T2" fmla="*/ 0 60000 65536"/>
              <a:gd name="T3" fmla="*/ 0 60000 65536"/>
              <a:gd name="T4" fmla="*/ 0 h 694689"/>
              <a:gd name="T5" fmla="*/ 694689 h 69468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94689">
                <a:moveTo>
                  <a:pt x="0" y="0"/>
                </a:moveTo>
                <a:lnTo>
                  <a:pt x="0" y="694689"/>
                </a:lnTo>
              </a:path>
            </a:pathLst>
          </a:custGeom>
          <a:noFill/>
          <a:ln w="3606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8" name="object 53"/>
          <p:cNvSpPr>
            <a:spLocks/>
          </p:cNvSpPr>
          <p:nvPr/>
        </p:nvSpPr>
        <p:spPr bwMode="auto">
          <a:xfrm>
            <a:off x="5043488" y="4057650"/>
            <a:ext cx="1000125" cy="0"/>
          </a:xfrm>
          <a:custGeom>
            <a:avLst/>
            <a:gdLst>
              <a:gd name="T0" fmla="*/ 0 w 1001395"/>
              <a:gd name="T1" fmla="*/ 1001268 w 1001395"/>
              <a:gd name="T2" fmla="*/ 0 60000 65536"/>
              <a:gd name="T3" fmla="*/ 0 60000 65536"/>
              <a:gd name="T4" fmla="*/ 0 w 1001395"/>
              <a:gd name="T5" fmla="*/ 1001395 w 1001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01395">
                <a:moveTo>
                  <a:pt x="0" y="0"/>
                </a:moveTo>
                <a:lnTo>
                  <a:pt x="1001268" y="0"/>
                </a:lnTo>
              </a:path>
            </a:pathLst>
          </a:custGeom>
          <a:noFill/>
          <a:ln w="393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9" name="object 54"/>
          <p:cNvSpPr>
            <a:spLocks/>
          </p:cNvSpPr>
          <p:nvPr/>
        </p:nvSpPr>
        <p:spPr bwMode="auto">
          <a:xfrm>
            <a:off x="6026150" y="4078288"/>
            <a:ext cx="0" cy="693737"/>
          </a:xfrm>
          <a:custGeom>
            <a:avLst/>
            <a:gdLst>
              <a:gd name="T0" fmla="*/ 0 h 694689"/>
              <a:gd name="T1" fmla="*/ 694435 h 694689"/>
              <a:gd name="T2" fmla="*/ 0 60000 65536"/>
              <a:gd name="T3" fmla="*/ 0 60000 65536"/>
              <a:gd name="T4" fmla="*/ 0 h 694689"/>
              <a:gd name="T5" fmla="*/ 694689 h 69468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94689">
                <a:moveTo>
                  <a:pt x="0" y="0"/>
                </a:moveTo>
                <a:lnTo>
                  <a:pt x="0" y="694435"/>
                </a:lnTo>
              </a:path>
            </a:pathLst>
          </a:custGeom>
          <a:noFill/>
          <a:ln w="3606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0" name="object 55"/>
          <p:cNvSpPr>
            <a:spLocks/>
          </p:cNvSpPr>
          <p:nvPr/>
        </p:nvSpPr>
        <p:spPr bwMode="auto">
          <a:xfrm>
            <a:off x="5043488" y="4038600"/>
            <a:ext cx="927100" cy="693738"/>
          </a:xfrm>
          <a:custGeom>
            <a:avLst/>
            <a:gdLst>
              <a:gd name="T0" fmla="*/ 928116 w 928370"/>
              <a:gd name="T1" fmla="*/ 0 h 693420"/>
              <a:gd name="T2" fmla="*/ 0 w 928370"/>
              <a:gd name="T3" fmla="*/ 0 h 693420"/>
              <a:gd name="T4" fmla="*/ 0 w 928370"/>
              <a:gd name="T5" fmla="*/ 693419 h 693420"/>
              <a:gd name="T6" fmla="*/ 35433 w 928370"/>
              <a:gd name="T7" fmla="*/ 654938 h 693420"/>
              <a:gd name="T8" fmla="*/ 35433 w 928370"/>
              <a:gd name="T9" fmla="*/ 37973 h 693420"/>
              <a:gd name="T10" fmla="*/ 892683 w 928370"/>
              <a:gd name="T11" fmla="*/ 37973 h 693420"/>
              <a:gd name="T12" fmla="*/ 928116 w 928370"/>
              <a:gd name="T13" fmla="*/ 0 h 6934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28370"/>
              <a:gd name="T22" fmla="*/ 0 h 693420"/>
              <a:gd name="T23" fmla="*/ 928370 w 928370"/>
              <a:gd name="T24" fmla="*/ 693420 h 6934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28370" h="693420">
                <a:moveTo>
                  <a:pt x="928116" y="0"/>
                </a:moveTo>
                <a:lnTo>
                  <a:pt x="0" y="0"/>
                </a:lnTo>
                <a:lnTo>
                  <a:pt x="0" y="693419"/>
                </a:lnTo>
                <a:lnTo>
                  <a:pt x="35433" y="654938"/>
                </a:lnTo>
                <a:lnTo>
                  <a:pt x="35433" y="37973"/>
                </a:lnTo>
                <a:lnTo>
                  <a:pt x="892683" y="37973"/>
                </a:lnTo>
                <a:lnTo>
                  <a:pt x="92811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1" name="object 56"/>
          <p:cNvSpPr>
            <a:spLocks/>
          </p:cNvSpPr>
          <p:nvPr/>
        </p:nvSpPr>
        <p:spPr bwMode="auto">
          <a:xfrm>
            <a:off x="5121275" y="4125913"/>
            <a:ext cx="863600" cy="606425"/>
          </a:xfrm>
          <a:custGeom>
            <a:avLst/>
            <a:gdLst>
              <a:gd name="T0" fmla="*/ 0 w 864235"/>
              <a:gd name="T1" fmla="*/ 606551 h 607060"/>
              <a:gd name="T2" fmla="*/ 864108 w 864235"/>
              <a:gd name="T3" fmla="*/ 606551 h 607060"/>
              <a:gd name="T4" fmla="*/ 864108 w 864235"/>
              <a:gd name="T5" fmla="*/ 0 h 607060"/>
              <a:gd name="T6" fmla="*/ 0 w 864235"/>
              <a:gd name="T7" fmla="*/ 0 h 607060"/>
              <a:gd name="T8" fmla="*/ 0 w 864235"/>
              <a:gd name="T9" fmla="*/ 606551 h 6070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235"/>
              <a:gd name="T16" fmla="*/ 0 h 607060"/>
              <a:gd name="T17" fmla="*/ 864235 w 864235"/>
              <a:gd name="T18" fmla="*/ 607060 h 6070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235" h="607060">
                <a:moveTo>
                  <a:pt x="0" y="606551"/>
                </a:moveTo>
                <a:lnTo>
                  <a:pt x="864108" y="606551"/>
                </a:lnTo>
                <a:lnTo>
                  <a:pt x="864108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2" name="object 57"/>
          <p:cNvSpPr>
            <a:spLocks/>
          </p:cNvSpPr>
          <p:nvPr/>
        </p:nvSpPr>
        <p:spPr bwMode="auto">
          <a:xfrm>
            <a:off x="5121275" y="4125913"/>
            <a:ext cx="863600" cy="606425"/>
          </a:xfrm>
          <a:custGeom>
            <a:avLst/>
            <a:gdLst>
              <a:gd name="T0" fmla="*/ 0 w 864235"/>
              <a:gd name="T1" fmla="*/ 606551 h 607060"/>
              <a:gd name="T2" fmla="*/ 864108 w 864235"/>
              <a:gd name="T3" fmla="*/ 606551 h 607060"/>
              <a:gd name="T4" fmla="*/ 864108 w 864235"/>
              <a:gd name="T5" fmla="*/ 0 h 607060"/>
              <a:gd name="T6" fmla="*/ 0 w 864235"/>
              <a:gd name="T7" fmla="*/ 0 h 607060"/>
              <a:gd name="T8" fmla="*/ 0 w 864235"/>
              <a:gd name="T9" fmla="*/ 606551 h 6070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235"/>
              <a:gd name="T16" fmla="*/ 0 h 607060"/>
              <a:gd name="T17" fmla="*/ 864235 w 864235"/>
              <a:gd name="T18" fmla="*/ 607060 h 6070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235" h="607060">
                <a:moveTo>
                  <a:pt x="0" y="606551"/>
                </a:moveTo>
                <a:lnTo>
                  <a:pt x="864108" y="606551"/>
                </a:lnTo>
                <a:lnTo>
                  <a:pt x="864108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3" name="object 58"/>
          <p:cNvSpPr>
            <a:spLocks/>
          </p:cNvSpPr>
          <p:nvPr/>
        </p:nvSpPr>
        <p:spPr bwMode="auto">
          <a:xfrm>
            <a:off x="2743200" y="2667000"/>
            <a:ext cx="1016000" cy="1584325"/>
          </a:xfrm>
          <a:custGeom>
            <a:avLst/>
            <a:gdLst>
              <a:gd name="T0" fmla="*/ 215910 w 1016635"/>
              <a:gd name="T1" fmla="*/ 1507617 h 1584960"/>
              <a:gd name="T2" fmla="*/ 23749 w 1016635"/>
              <a:gd name="T3" fmla="*/ 1507236 h 1584960"/>
              <a:gd name="T4" fmla="*/ 219498 w 1016635"/>
              <a:gd name="T5" fmla="*/ 1504950 h 1584960"/>
              <a:gd name="T6" fmla="*/ 44196 w 1016635"/>
              <a:gd name="T7" fmla="*/ 1504315 h 1584960"/>
              <a:gd name="T8" fmla="*/ 225649 w 1016635"/>
              <a:gd name="T9" fmla="*/ 1500378 h 1584960"/>
              <a:gd name="T10" fmla="*/ 64516 w 1016635"/>
              <a:gd name="T11" fmla="*/ 1499616 h 1584960"/>
              <a:gd name="T12" fmla="*/ 233680 w 1016635"/>
              <a:gd name="T13" fmla="*/ 1494409 h 1584960"/>
              <a:gd name="T14" fmla="*/ 235350 w 1016635"/>
              <a:gd name="T15" fmla="*/ 1493012 h 1584960"/>
              <a:gd name="T16" fmla="*/ 235350 w 1016635"/>
              <a:gd name="T17" fmla="*/ 1493012 h 1584960"/>
              <a:gd name="T18" fmla="*/ 245376 w 1016635"/>
              <a:gd name="T19" fmla="*/ 1484630 h 1584960"/>
              <a:gd name="T20" fmla="*/ 104463 w 1016635"/>
              <a:gd name="T21" fmla="*/ 1485056 h 1584960"/>
              <a:gd name="T22" fmla="*/ 126111 w 1016635"/>
              <a:gd name="T23" fmla="*/ 1474470 h 1584960"/>
              <a:gd name="T24" fmla="*/ 268840 w 1016635"/>
              <a:gd name="T25" fmla="*/ 1463929 h 1584960"/>
              <a:gd name="T26" fmla="*/ 165227 w 1016635"/>
              <a:gd name="T27" fmla="*/ 1450340 h 1584960"/>
              <a:gd name="T28" fmla="*/ 165227 w 1016635"/>
              <a:gd name="T29" fmla="*/ 1450340 h 1584960"/>
              <a:gd name="T30" fmla="*/ 284423 w 1016635"/>
              <a:gd name="T31" fmla="*/ 1449070 h 1584960"/>
              <a:gd name="T32" fmla="*/ 187325 w 1016635"/>
              <a:gd name="T33" fmla="*/ 1433957 h 1584960"/>
              <a:gd name="T34" fmla="*/ 314733 w 1016635"/>
              <a:gd name="T35" fmla="*/ 1417066 h 1584960"/>
              <a:gd name="T36" fmla="*/ 314733 w 1016635"/>
              <a:gd name="T37" fmla="*/ 1417066 h 1584960"/>
              <a:gd name="T38" fmla="*/ 330419 w 1016635"/>
              <a:gd name="T39" fmla="*/ 1398778 h 1584960"/>
              <a:gd name="T40" fmla="*/ 246481 w 1016635"/>
              <a:gd name="T41" fmla="*/ 1378991 h 1584960"/>
              <a:gd name="T42" fmla="*/ 363220 w 1016635"/>
              <a:gd name="T43" fmla="*/ 1356614 h 1584960"/>
              <a:gd name="T44" fmla="*/ 382270 w 1016635"/>
              <a:gd name="T45" fmla="*/ 1329182 h 1584960"/>
              <a:gd name="T46" fmla="*/ 301744 w 1016635"/>
              <a:gd name="T47" fmla="*/ 1311579 h 1584960"/>
              <a:gd name="T48" fmla="*/ 423584 w 1016635"/>
              <a:gd name="T49" fmla="*/ 1260221 h 1584960"/>
              <a:gd name="T50" fmla="*/ 351790 w 1016635"/>
              <a:gd name="T51" fmla="*/ 1233043 h 1584960"/>
              <a:gd name="T52" fmla="*/ 380619 w 1016635"/>
              <a:gd name="T53" fmla="*/ 1176909 h 1584960"/>
              <a:gd name="T54" fmla="*/ 366775 w 1016635"/>
              <a:gd name="T55" fmla="*/ 1204849 h 1584960"/>
              <a:gd name="T56" fmla="*/ 406654 w 1016635"/>
              <a:gd name="T57" fmla="*/ 1116457 h 1584960"/>
              <a:gd name="T58" fmla="*/ 406774 w 1016635"/>
              <a:gd name="T59" fmla="*/ 1116127 h 1584960"/>
              <a:gd name="T60" fmla="*/ 501777 w 1016635"/>
              <a:gd name="T61" fmla="*/ 1075055 h 1584960"/>
              <a:gd name="T62" fmla="*/ 428752 w 1016635"/>
              <a:gd name="T63" fmla="*/ 1052957 h 1584960"/>
              <a:gd name="T64" fmla="*/ 438658 w 1016635"/>
              <a:gd name="T65" fmla="*/ 1019302 h 1584960"/>
              <a:gd name="T66" fmla="*/ 517294 w 1016635"/>
              <a:gd name="T67" fmla="*/ 1019302 h 1584960"/>
              <a:gd name="T68" fmla="*/ 524877 w 1016635"/>
              <a:gd name="T69" fmla="*/ 986409 h 1584960"/>
              <a:gd name="T70" fmla="*/ 459867 w 1016635"/>
              <a:gd name="T71" fmla="*/ 920750 h 1584960"/>
              <a:gd name="T72" fmla="*/ 459751 w 1016635"/>
              <a:gd name="T73" fmla="*/ 920750 h 1584960"/>
              <a:gd name="T74" fmla="*/ 544068 w 1016635"/>
              <a:gd name="T75" fmla="*/ 858138 h 1584960"/>
              <a:gd name="T76" fmla="*/ 654812 w 1016635"/>
              <a:gd name="T77" fmla="*/ 210566 h 1584960"/>
              <a:gd name="T78" fmla="*/ 471678 w 1016635"/>
              <a:gd name="T79" fmla="*/ 746379 h 1584960"/>
              <a:gd name="T80" fmla="*/ 550044 w 1016635"/>
              <a:gd name="T81" fmla="*/ 714629 h 1584960"/>
              <a:gd name="T82" fmla="*/ 588781 w 1016635"/>
              <a:gd name="T83" fmla="*/ 515493 h 1584960"/>
              <a:gd name="T84" fmla="*/ 666263 w 1016635"/>
              <a:gd name="T85" fmla="*/ 334263 h 1584960"/>
              <a:gd name="T86" fmla="*/ 734084 w 1016635"/>
              <a:gd name="T87" fmla="*/ 232029 h 1584960"/>
              <a:gd name="T88" fmla="*/ 804418 w 1016635"/>
              <a:gd name="T89" fmla="*/ 154305 h 1584960"/>
              <a:gd name="T90" fmla="*/ 547877 w 1016635"/>
              <a:gd name="T91" fmla="*/ 748792 h 1584960"/>
              <a:gd name="T92" fmla="*/ 553212 w 1016635"/>
              <a:gd name="T93" fmla="*/ 681989 h 1584960"/>
              <a:gd name="T94" fmla="*/ 571343 w 1016635"/>
              <a:gd name="T95" fmla="*/ 579628 h 1584960"/>
              <a:gd name="T96" fmla="*/ 579247 w 1016635"/>
              <a:gd name="T97" fmla="*/ 548132 h 1584960"/>
              <a:gd name="T98" fmla="*/ 599735 w 1016635"/>
              <a:gd name="T99" fmla="*/ 482346 h 1584960"/>
              <a:gd name="T100" fmla="*/ 623889 w 1016635"/>
              <a:gd name="T101" fmla="*/ 420243 h 1584960"/>
              <a:gd name="T102" fmla="*/ 666242 w 1016635"/>
              <a:gd name="T103" fmla="*/ 334263 h 1584960"/>
              <a:gd name="T104" fmla="*/ 682932 w 1016635"/>
              <a:gd name="T105" fmla="*/ 305816 h 1584960"/>
              <a:gd name="T106" fmla="*/ 716026 w 1016635"/>
              <a:gd name="T107" fmla="*/ 255905 h 1584960"/>
              <a:gd name="T108" fmla="*/ 734060 w 1016635"/>
              <a:gd name="T109" fmla="*/ 232029 h 1584960"/>
              <a:gd name="T110" fmla="*/ 820056 w 1016635"/>
              <a:gd name="T111" fmla="*/ 145757 h 1584960"/>
              <a:gd name="T112" fmla="*/ 771650 w 1016635"/>
              <a:gd name="T113" fmla="*/ 188083 h 1584960"/>
              <a:gd name="T114" fmla="*/ 792316 w 1016635"/>
              <a:gd name="T115" fmla="*/ 167259 h 1584960"/>
              <a:gd name="T116" fmla="*/ 808689 w 1016635"/>
              <a:gd name="T117" fmla="*/ 151970 h 1584960"/>
              <a:gd name="T118" fmla="*/ 821182 w 1016635"/>
              <a:gd name="T119" fmla="*/ 58420 h 1584960"/>
              <a:gd name="T120" fmla="*/ 982828 w 1016635"/>
              <a:gd name="T121" fmla="*/ 58420 h 158496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016635"/>
              <a:gd name="T184" fmla="*/ 0 h 1584960"/>
              <a:gd name="T185" fmla="*/ 1016635 w 1016635"/>
              <a:gd name="T186" fmla="*/ 1584960 h 158496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016635" h="1584960">
                <a:moveTo>
                  <a:pt x="22889" y="1507277"/>
                </a:moveTo>
                <a:lnTo>
                  <a:pt x="0" y="1508379"/>
                </a:lnTo>
                <a:lnTo>
                  <a:pt x="3556" y="1584452"/>
                </a:lnTo>
                <a:lnTo>
                  <a:pt x="29083" y="1583309"/>
                </a:lnTo>
                <a:lnTo>
                  <a:pt x="82931" y="1573530"/>
                </a:lnTo>
                <a:lnTo>
                  <a:pt x="135128" y="1554861"/>
                </a:lnTo>
                <a:lnTo>
                  <a:pt x="185547" y="1528191"/>
                </a:lnTo>
                <a:lnTo>
                  <a:pt x="215910" y="1507617"/>
                </a:lnTo>
                <a:lnTo>
                  <a:pt x="20447" y="1507617"/>
                </a:lnTo>
                <a:lnTo>
                  <a:pt x="22889" y="1507277"/>
                </a:lnTo>
                <a:close/>
              </a:path>
              <a:path w="1016635" h="1584960">
                <a:moveTo>
                  <a:pt x="23749" y="1507236"/>
                </a:moveTo>
                <a:lnTo>
                  <a:pt x="22889" y="1507277"/>
                </a:lnTo>
                <a:lnTo>
                  <a:pt x="20447" y="1507617"/>
                </a:lnTo>
                <a:lnTo>
                  <a:pt x="23749" y="1507236"/>
                </a:lnTo>
                <a:close/>
              </a:path>
              <a:path w="1016635" h="1584960">
                <a:moveTo>
                  <a:pt x="216423" y="1507236"/>
                </a:moveTo>
                <a:lnTo>
                  <a:pt x="23749" y="1507236"/>
                </a:lnTo>
                <a:lnTo>
                  <a:pt x="20447" y="1507617"/>
                </a:lnTo>
                <a:lnTo>
                  <a:pt x="215910" y="1507617"/>
                </a:lnTo>
                <a:lnTo>
                  <a:pt x="216423" y="1507236"/>
                </a:lnTo>
                <a:close/>
              </a:path>
              <a:path w="1016635" h="1584960">
                <a:moveTo>
                  <a:pt x="42921" y="1504492"/>
                </a:moveTo>
                <a:lnTo>
                  <a:pt x="22889" y="1507277"/>
                </a:lnTo>
                <a:lnTo>
                  <a:pt x="23749" y="1507236"/>
                </a:lnTo>
                <a:lnTo>
                  <a:pt x="216423" y="1507236"/>
                </a:lnTo>
                <a:lnTo>
                  <a:pt x="219498" y="1504950"/>
                </a:lnTo>
                <a:lnTo>
                  <a:pt x="40893" y="1504950"/>
                </a:lnTo>
                <a:lnTo>
                  <a:pt x="42921" y="1504492"/>
                </a:lnTo>
                <a:close/>
              </a:path>
              <a:path w="1016635" h="1584960">
                <a:moveTo>
                  <a:pt x="44196" y="1504315"/>
                </a:moveTo>
                <a:lnTo>
                  <a:pt x="42921" y="1504492"/>
                </a:lnTo>
                <a:lnTo>
                  <a:pt x="40893" y="1504950"/>
                </a:lnTo>
                <a:lnTo>
                  <a:pt x="44196" y="1504315"/>
                </a:lnTo>
                <a:close/>
              </a:path>
              <a:path w="1016635" h="1584960">
                <a:moveTo>
                  <a:pt x="220353" y="1504315"/>
                </a:moveTo>
                <a:lnTo>
                  <a:pt x="44196" y="1504315"/>
                </a:lnTo>
                <a:lnTo>
                  <a:pt x="40893" y="1504950"/>
                </a:lnTo>
                <a:lnTo>
                  <a:pt x="219498" y="1504950"/>
                </a:lnTo>
                <a:lnTo>
                  <a:pt x="220353" y="1504315"/>
                </a:lnTo>
                <a:close/>
              </a:path>
              <a:path w="1016635" h="1584960">
                <a:moveTo>
                  <a:pt x="62292" y="1500118"/>
                </a:moveTo>
                <a:lnTo>
                  <a:pt x="42921" y="1504492"/>
                </a:lnTo>
                <a:lnTo>
                  <a:pt x="44196" y="1504315"/>
                </a:lnTo>
                <a:lnTo>
                  <a:pt x="220353" y="1504315"/>
                </a:lnTo>
                <a:lnTo>
                  <a:pt x="225649" y="1500378"/>
                </a:lnTo>
                <a:lnTo>
                  <a:pt x="61468" y="1500378"/>
                </a:lnTo>
                <a:lnTo>
                  <a:pt x="62292" y="1500118"/>
                </a:lnTo>
                <a:close/>
              </a:path>
              <a:path w="1016635" h="1584960">
                <a:moveTo>
                  <a:pt x="64516" y="1499616"/>
                </a:moveTo>
                <a:lnTo>
                  <a:pt x="62292" y="1500118"/>
                </a:lnTo>
                <a:lnTo>
                  <a:pt x="61468" y="1500378"/>
                </a:lnTo>
                <a:lnTo>
                  <a:pt x="64516" y="1499616"/>
                </a:lnTo>
                <a:close/>
              </a:path>
              <a:path w="1016635" h="1584960">
                <a:moveTo>
                  <a:pt x="226674" y="1499616"/>
                </a:moveTo>
                <a:lnTo>
                  <a:pt x="64516" y="1499616"/>
                </a:lnTo>
                <a:lnTo>
                  <a:pt x="61468" y="1500378"/>
                </a:lnTo>
                <a:lnTo>
                  <a:pt x="225649" y="1500378"/>
                </a:lnTo>
                <a:lnTo>
                  <a:pt x="226674" y="1499616"/>
                </a:lnTo>
                <a:close/>
              </a:path>
              <a:path w="1016635" h="1584960">
                <a:moveTo>
                  <a:pt x="82761" y="1493665"/>
                </a:moveTo>
                <a:lnTo>
                  <a:pt x="62292" y="1500118"/>
                </a:lnTo>
                <a:lnTo>
                  <a:pt x="64516" y="1499616"/>
                </a:lnTo>
                <a:lnTo>
                  <a:pt x="226674" y="1499616"/>
                </a:lnTo>
                <a:lnTo>
                  <a:pt x="233680" y="1494409"/>
                </a:lnTo>
                <a:lnTo>
                  <a:pt x="234287" y="1493901"/>
                </a:lnTo>
                <a:lnTo>
                  <a:pt x="82168" y="1493901"/>
                </a:lnTo>
                <a:lnTo>
                  <a:pt x="82761" y="1493665"/>
                </a:lnTo>
                <a:close/>
              </a:path>
              <a:path w="1016635" h="1584960">
                <a:moveTo>
                  <a:pt x="84836" y="1493012"/>
                </a:moveTo>
                <a:lnTo>
                  <a:pt x="82761" y="1493665"/>
                </a:lnTo>
                <a:lnTo>
                  <a:pt x="82168" y="1493901"/>
                </a:lnTo>
                <a:lnTo>
                  <a:pt x="84836" y="1493012"/>
                </a:lnTo>
                <a:close/>
              </a:path>
              <a:path w="1016635" h="1584960">
                <a:moveTo>
                  <a:pt x="235350" y="1493012"/>
                </a:moveTo>
                <a:lnTo>
                  <a:pt x="84836" y="1493012"/>
                </a:lnTo>
                <a:lnTo>
                  <a:pt x="82168" y="1493901"/>
                </a:lnTo>
                <a:lnTo>
                  <a:pt x="234287" y="1493901"/>
                </a:lnTo>
                <a:lnTo>
                  <a:pt x="235350" y="1493012"/>
                </a:lnTo>
                <a:close/>
              </a:path>
              <a:path w="1016635" h="1584960">
                <a:moveTo>
                  <a:pt x="104463" y="1485056"/>
                </a:moveTo>
                <a:lnTo>
                  <a:pt x="82761" y="1493665"/>
                </a:lnTo>
                <a:lnTo>
                  <a:pt x="84836" y="1493012"/>
                </a:lnTo>
                <a:lnTo>
                  <a:pt x="235350" y="1493012"/>
                </a:lnTo>
                <a:lnTo>
                  <a:pt x="244009" y="1485773"/>
                </a:lnTo>
                <a:lnTo>
                  <a:pt x="102997" y="1485773"/>
                </a:lnTo>
                <a:lnTo>
                  <a:pt x="104463" y="1485056"/>
                </a:lnTo>
                <a:close/>
              </a:path>
              <a:path w="1016635" h="1584960">
                <a:moveTo>
                  <a:pt x="105537" y="1484630"/>
                </a:moveTo>
                <a:lnTo>
                  <a:pt x="104463" y="1485056"/>
                </a:lnTo>
                <a:lnTo>
                  <a:pt x="102997" y="1485773"/>
                </a:lnTo>
                <a:lnTo>
                  <a:pt x="105537" y="1484630"/>
                </a:lnTo>
                <a:close/>
              </a:path>
              <a:path w="1016635" h="1584960">
                <a:moveTo>
                  <a:pt x="245376" y="1484630"/>
                </a:moveTo>
                <a:lnTo>
                  <a:pt x="105537" y="1484630"/>
                </a:lnTo>
                <a:lnTo>
                  <a:pt x="102997" y="1485773"/>
                </a:lnTo>
                <a:lnTo>
                  <a:pt x="244009" y="1485773"/>
                </a:lnTo>
                <a:lnTo>
                  <a:pt x="245376" y="1484630"/>
                </a:lnTo>
                <a:close/>
              </a:path>
              <a:path w="1016635" h="1584960">
                <a:moveTo>
                  <a:pt x="257469" y="1474470"/>
                </a:moveTo>
                <a:lnTo>
                  <a:pt x="126111" y="1474470"/>
                </a:lnTo>
                <a:lnTo>
                  <a:pt x="123825" y="1475613"/>
                </a:lnTo>
                <a:lnTo>
                  <a:pt x="104463" y="1485056"/>
                </a:lnTo>
                <a:lnTo>
                  <a:pt x="105537" y="1484630"/>
                </a:lnTo>
                <a:lnTo>
                  <a:pt x="245376" y="1484630"/>
                </a:lnTo>
                <a:lnTo>
                  <a:pt x="256921" y="1474978"/>
                </a:lnTo>
                <a:lnTo>
                  <a:pt x="257469" y="1474470"/>
                </a:lnTo>
                <a:close/>
              </a:path>
              <a:path w="1016635" h="1584960">
                <a:moveTo>
                  <a:pt x="124126" y="1475440"/>
                </a:moveTo>
                <a:lnTo>
                  <a:pt x="123773" y="1475613"/>
                </a:lnTo>
                <a:lnTo>
                  <a:pt x="124126" y="1475440"/>
                </a:lnTo>
                <a:close/>
              </a:path>
              <a:path w="1016635" h="1584960">
                <a:moveTo>
                  <a:pt x="126111" y="1474470"/>
                </a:moveTo>
                <a:lnTo>
                  <a:pt x="124126" y="1475440"/>
                </a:lnTo>
                <a:lnTo>
                  <a:pt x="123825" y="1475613"/>
                </a:lnTo>
                <a:lnTo>
                  <a:pt x="126111" y="1474470"/>
                </a:lnTo>
                <a:close/>
              </a:path>
              <a:path w="1016635" h="1584960">
                <a:moveTo>
                  <a:pt x="146685" y="1462532"/>
                </a:moveTo>
                <a:lnTo>
                  <a:pt x="124126" y="1475440"/>
                </a:lnTo>
                <a:lnTo>
                  <a:pt x="126111" y="1474470"/>
                </a:lnTo>
                <a:lnTo>
                  <a:pt x="257469" y="1474470"/>
                </a:lnTo>
                <a:lnTo>
                  <a:pt x="268840" y="1463929"/>
                </a:lnTo>
                <a:lnTo>
                  <a:pt x="144653" y="1463929"/>
                </a:lnTo>
                <a:lnTo>
                  <a:pt x="146685" y="1462532"/>
                </a:lnTo>
                <a:close/>
              </a:path>
              <a:path w="1016635" h="1584960">
                <a:moveTo>
                  <a:pt x="166376" y="1449488"/>
                </a:moveTo>
                <a:lnTo>
                  <a:pt x="144653" y="1463929"/>
                </a:lnTo>
                <a:lnTo>
                  <a:pt x="268840" y="1463929"/>
                </a:lnTo>
                <a:lnTo>
                  <a:pt x="279527" y="1454023"/>
                </a:lnTo>
                <a:lnTo>
                  <a:pt x="283167" y="1450340"/>
                </a:lnTo>
                <a:lnTo>
                  <a:pt x="165227" y="1450340"/>
                </a:lnTo>
                <a:lnTo>
                  <a:pt x="166376" y="1449488"/>
                </a:lnTo>
                <a:close/>
              </a:path>
              <a:path w="1016635" h="1584960">
                <a:moveTo>
                  <a:pt x="167005" y="1449070"/>
                </a:moveTo>
                <a:lnTo>
                  <a:pt x="166376" y="1449488"/>
                </a:lnTo>
                <a:lnTo>
                  <a:pt x="165227" y="1450340"/>
                </a:lnTo>
                <a:lnTo>
                  <a:pt x="167005" y="1449070"/>
                </a:lnTo>
                <a:close/>
              </a:path>
              <a:path w="1016635" h="1584960">
                <a:moveTo>
                  <a:pt x="284423" y="1449070"/>
                </a:moveTo>
                <a:lnTo>
                  <a:pt x="167005" y="1449070"/>
                </a:lnTo>
                <a:lnTo>
                  <a:pt x="165227" y="1450340"/>
                </a:lnTo>
                <a:lnTo>
                  <a:pt x="283167" y="1450340"/>
                </a:lnTo>
                <a:lnTo>
                  <a:pt x="284423" y="1449070"/>
                </a:lnTo>
                <a:close/>
              </a:path>
              <a:path w="1016635" h="1584960">
                <a:moveTo>
                  <a:pt x="299363" y="1433957"/>
                </a:moveTo>
                <a:lnTo>
                  <a:pt x="187325" y="1433957"/>
                </a:lnTo>
                <a:lnTo>
                  <a:pt x="185674" y="1435227"/>
                </a:lnTo>
                <a:lnTo>
                  <a:pt x="166376" y="1449488"/>
                </a:lnTo>
                <a:lnTo>
                  <a:pt x="167005" y="1449070"/>
                </a:lnTo>
                <a:lnTo>
                  <a:pt x="284423" y="1449070"/>
                </a:lnTo>
                <a:lnTo>
                  <a:pt x="299363" y="1433957"/>
                </a:lnTo>
                <a:close/>
              </a:path>
              <a:path w="1016635" h="1584960">
                <a:moveTo>
                  <a:pt x="186158" y="1434821"/>
                </a:moveTo>
                <a:lnTo>
                  <a:pt x="185611" y="1435227"/>
                </a:lnTo>
                <a:lnTo>
                  <a:pt x="186158" y="1434821"/>
                </a:lnTo>
                <a:close/>
              </a:path>
              <a:path w="1016635" h="1584960">
                <a:moveTo>
                  <a:pt x="187325" y="1433957"/>
                </a:moveTo>
                <a:lnTo>
                  <a:pt x="186158" y="1434821"/>
                </a:lnTo>
                <a:lnTo>
                  <a:pt x="185674" y="1435227"/>
                </a:lnTo>
                <a:lnTo>
                  <a:pt x="187325" y="1433957"/>
                </a:lnTo>
                <a:close/>
              </a:path>
              <a:path w="1016635" h="1584960">
                <a:moveTo>
                  <a:pt x="314733" y="1417066"/>
                </a:moveTo>
                <a:lnTo>
                  <a:pt x="207391" y="1417066"/>
                </a:lnTo>
                <a:lnTo>
                  <a:pt x="205994" y="1418336"/>
                </a:lnTo>
                <a:lnTo>
                  <a:pt x="186158" y="1434821"/>
                </a:lnTo>
                <a:lnTo>
                  <a:pt x="187325" y="1433957"/>
                </a:lnTo>
                <a:lnTo>
                  <a:pt x="299363" y="1433957"/>
                </a:lnTo>
                <a:lnTo>
                  <a:pt x="301498" y="1431798"/>
                </a:lnTo>
                <a:lnTo>
                  <a:pt x="314733" y="1417066"/>
                </a:lnTo>
                <a:close/>
              </a:path>
              <a:path w="1016635" h="1584960">
                <a:moveTo>
                  <a:pt x="207178" y="1417243"/>
                </a:moveTo>
                <a:lnTo>
                  <a:pt x="205872" y="1418336"/>
                </a:lnTo>
                <a:lnTo>
                  <a:pt x="207178" y="1417243"/>
                </a:lnTo>
                <a:close/>
              </a:path>
              <a:path w="1016635" h="1584960">
                <a:moveTo>
                  <a:pt x="330419" y="1398778"/>
                </a:moveTo>
                <a:lnTo>
                  <a:pt x="227203" y="1398778"/>
                </a:lnTo>
                <a:lnTo>
                  <a:pt x="207178" y="1417243"/>
                </a:lnTo>
                <a:lnTo>
                  <a:pt x="207391" y="1417066"/>
                </a:lnTo>
                <a:lnTo>
                  <a:pt x="314733" y="1417066"/>
                </a:lnTo>
                <a:lnTo>
                  <a:pt x="322834" y="1408049"/>
                </a:lnTo>
                <a:lnTo>
                  <a:pt x="330419" y="1398778"/>
                </a:lnTo>
                <a:close/>
              </a:path>
              <a:path w="1016635" h="1584960">
                <a:moveTo>
                  <a:pt x="346375" y="1378966"/>
                </a:moveTo>
                <a:lnTo>
                  <a:pt x="246506" y="1378966"/>
                </a:lnTo>
                <a:lnTo>
                  <a:pt x="245364" y="1380236"/>
                </a:lnTo>
                <a:lnTo>
                  <a:pt x="225806" y="1400048"/>
                </a:lnTo>
                <a:lnTo>
                  <a:pt x="227203" y="1398778"/>
                </a:lnTo>
                <a:lnTo>
                  <a:pt x="330419" y="1398778"/>
                </a:lnTo>
                <a:lnTo>
                  <a:pt x="343408" y="1382903"/>
                </a:lnTo>
                <a:lnTo>
                  <a:pt x="346375" y="1378966"/>
                </a:lnTo>
                <a:close/>
              </a:path>
              <a:path w="1016635" h="1584960">
                <a:moveTo>
                  <a:pt x="246481" y="1378991"/>
                </a:moveTo>
                <a:lnTo>
                  <a:pt x="245259" y="1380236"/>
                </a:lnTo>
                <a:lnTo>
                  <a:pt x="246481" y="1378991"/>
                </a:lnTo>
                <a:close/>
              </a:path>
              <a:path w="1016635" h="1584960">
                <a:moveTo>
                  <a:pt x="362358" y="1357757"/>
                </a:moveTo>
                <a:lnTo>
                  <a:pt x="265556" y="1357757"/>
                </a:lnTo>
                <a:lnTo>
                  <a:pt x="246481" y="1378991"/>
                </a:lnTo>
                <a:lnTo>
                  <a:pt x="346375" y="1378966"/>
                </a:lnTo>
                <a:lnTo>
                  <a:pt x="362358" y="1357757"/>
                </a:lnTo>
                <a:close/>
              </a:path>
              <a:path w="1016635" h="1584960">
                <a:moveTo>
                  <a:pt x="378036" y="1335278"/>
                </a:moveTo>
                <a:lnTo>
                  <a:pt x="283972" y="1335278"/>
                </a:lnTo>
                <a:lnTo>
                  <a:pt x="264414" y="1359027"/>
                </a:lnTo>
                <a:lnTo>
                  <a:pt x="265556" y="1357757"/>
                </a:lnTo>
                <a:lnTo>
                  <a:pt x="362358" y="1357757"/>
                </a:lnTo>
                <a:lnTo>
                  <a:pt x="363220" y="1356614"/>
                </a:lnTo>
                <a:lnTo>
                  <a:pt x="378036" y="1335278"/>
                </a:lnTo>
                <a:close/>
              </a:path>
              <a:path w="1016635" h="1584960">
                <a:moveTo>
                  <a:pt x="393570" y="1311402"/>
                </a:moveTo>
                <a:lnTo>
                  <a:pt x="301879" y="1311402"/>
                </a:lnTo>
                <a:lnTo>
                  <a:pt x="300990" y="1312672"/>
                </a:lnTo>
                <a:lnTo>
                  <a:pt x="282956" y="1336421"/>
                </a:lnTo>
                <a:lnTo>
                  <a:pt x="283972" y="1335278"/>
                </a:lnTo>
                <a:lnTo>
                  <a:pt x="378036" y="1335278"/>
                </a:lnTo>
                <a:lnTo>
                  <a:pt x="382270" y="1329182"/>
                </a:lnTo>
                <a:lnTo>
                  <a:pt x="393570" y="1311402"/>
                </a:lnTo>
                <a:close/>
              </a:path>
              <a:path w="1016635" h="1584960">
                <a:moveTo>
                  <a:pt x="301744" y="1311579"/>
                </a:moveTo>
                <a:lnTo>
                  <a:pt x="300918" y="1312672"/>
                </a:lnTo>
                <a:lnTo>
                  <a:pt x="301744" y="1311579"/>
                </a:lnTo>
                <a:close/>
              </a:path>
              <a:path w="1016635" h="1584960">
                <a:moveTo>
                  <a:pt x="408794" y="1286383"/>
                </a:moveTo>
                <a:lnTo>
                  <a:pt x="319150" y="1286383"/>
                </a:lnTo>
                <a:lnTo>
                  <a:pt x="318389" y="1287526"/>
                </a:lnTo>
                <a:lnTo>
                  <a:pt x="301744" y="1311579"/>
                </a:lnTo>
                <a:lnTo>
                  <a:pt x="301879" y="1311402"/>
                </a:lnTo>
                <a:lnTo>
                  <a:pt x="393570" y="1311402"/>
                </a:lnTo>
                <a:lnTo>
                  <a:pt x="400431" y="1300607"/>
                </a:lnTo>
                <a:lnTo>
                  <a:pt x="408794" y="1286383"/>
                </a:lnTo>
                <a:close/>
              </a:path>
              <a:path w="1016635" h="1584960">
                <a:moveTo>
                  <a:pt x="318717" y="1287011"/>
                </a:moveTo>
                <a:lnTo>
                  <a:pt x="318361" y="1287526"/>
                </a:lnTo>
                <a:lnTo>
                  <a:pt x="318717" y="1287011"/>
                </a:lnTo>
                <a:close/>
              </a:path>
              <a:path w="1016635" h="1584960">
                <a:moveTo>
                  <a:pt x="423584" y="1260221"/>
                </a:moveTo>
                <a:lnTo>
                  <a:pt x="335788" y="1260221"/>
                </a:lnTo>
                <a:lnTo>
                  <a:pt x="318717" y="1287011"/>
                </a:lnTo>
                <a:lnTo>
                  <a:pt x="319150" y="1286383"/>
                </a:lnTo>
                <a:lnTo>
                  <a:pt x="408794" y="1286383"/>
                </a:lnTo>
                <a:lnTo>
                  <a:pt x="417830" y="1271016"/>
                </a:lnTo>
                <a:lnTo>
                  <a:pt x="423584" y="1260221"/>
                </a:lnTo>
                <a:close/>
              </a:path>
              <a:path w="1016635" h="1584960">
                <a:moveTo>
                  <a:pt x="437803" y="1233043"/>
                </a:moveTo>
                <a:lnTo>
                  <a:pt x="351790" y="1233043"/>
                </a:lnTo>
                <a:lnTo>
                  <a:pt x="335025" y="1261364"/>
                </a:lnTo>
                <a:lnTo>
                  <a:pt x="335788" y="1260221"/>
                </a:lnTo>
                <a:lnTo>
                  <a:pt x="423584" y="1260221"/>
                </a:lnTo>
                <a:lnTo>
                  <a:pt x="434213" y="1240282"/>
                </a:lnTo>
                <a:lnTo>
                  <a:pt x="437803" y="1233043"/>
                </a:lnTo>
                <a:close/>
              </a:path>
              <a:path w="1016635" h="1584960">
                <a:moveTo>
                  <a:pt x="476911" y="1145794"/>
                </a:moveTo>
                <a:lnTo>
                  <a:pt x="394589" y="1145794"/>
                </a:lnTo>
                <a:lnTo>
                  <a:pt x="380619" y="1176909"/>
                </a:lnTo>
                <a:lnTo>
                  <a:pt x="366268" y="1205992"/>
                </a:lnTo>
                <a:lnTo>
                  <a:pt x="351028" y="1234313"/>
                </a:lnTo>
                <a:lnTo>
                  <a:pt x="351790" y="1233043"/>
                </a:lnTo>
                <a:lnTo>
                  <a:pt x="437803" y="1233043"/>
                </a:lnTo>
                <a:lnTo>
                  <a:pt x="449834" y="1208786"/>
                </a:lnTo>
                <a:lnTo>
                  <a:pt x="464312" y="1176528"/>
                </a:lnTo>
                <a:lnTo>
                  <a:pt x="476911" y="1145794"/>
                </a:lnTo>
                <a:close/>
              </a:path>
              <a:path w="1016635" h="1584960">
                <a:moveTo>
                  <a:pt x="366775" y="1204849"/>
                </a:moveTo>
                <a:lnTo>
                  <a:pt x="366165" y="1205992"/>
                </a:lnTo>
                <a:lnTo>
                  <a:pt x="366775" y="1204849"/>
                </a:lnTo>
                <a:close/>
              </a:path>
              <a:path w="1016635" h="1584960">
                <a:moveTo>
                  <a:pt x="381127" y="1175766"/>
                </a:moveTo>
                <a:lnTo>
                  <a:pt x="380565" y="1176909"/>
                </a:lnTo>
                <a:lnTo>
                  <a:pt x="381127" y="1175766"/>
                </a:lnTo>
                <a:close/>
              </a:path>
              <a:path w="1016635" h="1584960">
                <a:moveTo>
                  <a:pt x="488249" y="1115187"/>
                </a:moveTo>
                <a:lnTo>
                  <a:pt x="407162" y="1115187"/>
                </a:lnTo>
                <a:lnTo>
                  <a:pt x="406654" y="1116457"/>
                </a:lnTo>
                <a:lnTo>
                  <a:pt x="394138" y="1146796"/>
                </a:lnTo>
                <a:lnTo>
                  <a:pt x="394589" y="1145794"/>
                </a:lnTo>
                <a:lnTo>
                  <a:pt x="476911" y="1145794"/>
                </a:lnTo>
                <a:lnTo>
                  <a:pt x="477900" y="1143381"/>
                </a:lnTo>
                <a:lnTo>
                  <a:pt x="488249" y="1115187"/>
                </a:lnTo>
                <a:close/>
              </a:path>
              <a:path w="1016635" h="1584960">
                <a:moveTo>
                  <a:pt x="406774" y="1116127"/>
                </a:moveTo>
                <a:lnTo>
                  <a:pt x="406638" y="1116457"/>
                </a:lnTo>
                <a:lnTo>
                  <a:pt x="406774" y="1116127"/>
                </a:lnTo>
                <a:close/>
              </a:path>
              <a:path w="1016635" h="1584960">
                <a:moveTo>
                  <a:pt x="508597" y="1051814"/>
                </a:moveTo>
                <a:lnTo>
                  <a:pt x="429133" y="1051814"/>
                </a:lnTo>
                <a:lnTo>
                  <a:pt x="418211" y="1085088"/>
                </a:lnTo>
                <a:lnTo>
                  <a:pt x="406774" y="1116127"/>
                </a:lnTo>
                <a:lnTo>
                  <a:pt x="407162" y="1115187"/>
                </a:lnTo>
                <a:lnTo>
                  <a:pt x="488249" y="1115187"/>
                </a:lnTo>
                <a:lnTo>
                  <a:pt x="490347" y="1109472"/>
                </a:lnTo>
                <a:lnTo>
                  <a:pt x="501777" y="1075055"/>
                </a:lnTo>
                <a:lnTo>
                  <a:pt x="508597" y="1051814"/>
                </a:lnTo>
                <a:close/>
              </a:path>
              <a:path w="1016635" h="1584960">
                <a:moveTo>
                  <a:pt x="418592" y="1083818"/>
                </a:moveTo>
                <a:lnTo>
                  <a:pt x="418127" y="1085088"/>
                </a:lnTo>
                <a:lnTo>
                  <a:pt x="418592" y="1083818"/>
                </a:lnTo>
                <a:close/>
              </a:path>
              <a:path w="1016635" h="1584960">
                <a:moveTo>
                  <a:pt x="517294" y="1019302"/>
                </a:moveTo>
                <a:lnTo>
                  <a:pt x="438658" y="1019302"/>
                </a:lnTo>
                <a:lnTo>
                  <a:pt x="438277" y="1020699"/>
                </a:lnTo>
                <a:lnTo>
                  <a:pt x="428752" y="1052957"/>
                </a:lnTo>
                <a:lnTo>
                  <a:pt x="429133" y="1051814"/>
                </a:lnTo>
                <a:lnTo>
                  <a:pt x="508597" y="1051814"/>
                </a:lnTo>
                <a:lnTo>
                  <a:pt x="512064" y="1040003"/>
                </a:lnTo>
                <a:lnTo>
                  <a:pt x="517294" y="1019302"/>
                </a:lnTo>
                <a:close/>
              </a:path>
              <a:path w="1016635" h="1584960">
                <a:moveTo>
                  <a:pt x="438475" y="1019920"/>
                </a:moveTo>
                <a:lnTo>
                  <a:pt x="438246" y="1020699"/>
                </a:lnTo>
                <a:lnTo>
                  <a:pt x="438475" y="1019920"/>
                </a:lnTo>
                <a:close/>
              </a:path>
              <a:path w="1016635" h="1584960">
                <a:moveTo>
                  <a:pt x="438658" y="1019302"/>
                </a:moveTo>
                <a:lnTo>
                  <a:pt x="438475" y="1019920"/>
                </a:lnTo>
                <a:lnTo>
                  <a:pt x="438277" y="1020699"/>
                </a:lnTo>
                <a:lnTo>
                  <a:pt x="438658" y="1019302"/>
                </a:lnTo>
                <a:close/>
              </a:path>
              <a:path w="1016635" h="1584960">
                <a:moveTo>
                  <a:pt x="524877" y="986409"/>
                </a:moveTo>
                <a:lnTo>
                  <a:pt x="447040" y="986409"/>
                </a:lnTo>
                <a:lnTo>
                  <a:pt x="438475" y="1019920"/>
                </a:lnTo>
                <a:lnTo>
                  <a:pt x="438658" y="1019302"/>
                </a:lnTo>
                <a:lnTo>
                  <a:pt x="517294" y="1019302"/>
                </a:lnTo>
                <a:lnTo>
                  <a:pt x="521081" y="1004316"/>
                </a:lnTo>
                <a:lnTo>
                  <a:pt x="524877" y="986409"/>
                </a:lnTo>
                <a:close/>
              </a:path>
              <a:path w="1016635" h="1584960">
                <a:moveTo>
                  <a:pt x="531431" y="953008"/>
                </a:moveTo>
                <a:lnTo>
                  <a:pt x="454152" y="953008"/>
                </a:lnTo>
                <a:lnTo>
                  <a:pt x="453898" y="954405"/>
                </a:lnTo>
                <a:lnTo>
                  <a:pt x="446659" y="987679"/>
                </a:lnTo>
                <a:lnTo>
                  <a:pt x="447040" y="986409"/>
                </a:lnTo>
                <a:lnTo>
                  <a:pt x="524877" y="986409"/>
                </a:lnTo>
                <a:lnTo>
                  <a:pt x="528701" y="968375"/>
                </a:lnTo>
                <a:lnTo>
                  <a:pt x="531431" y="953008"/>
                </a:lnTo>
                <a:close/>
              </a:path>
              <a:path w="1016635" h="1584960">
                <a:moveTo>
                  <a:pt x="454095" y="953269"/>
                </a:moveTo>
                <a:lnTo>
                  <a:pt x="453850" y="954405"/>
                </a:lnTo>
                <a:lnTo>
                  <a:pt x="454095" y="953269"/>
                </a:lnTo>
                <a:close/>
              </a:path>
              <a:path w="1016635" h="1584960">
                <a:moveTo>
                  <a:pt x="541368" y="885317"/>
                </a:moveTo>
                <a:lnTo>
                  <a:pt x="464820" y="885317"/>
                </a:lnTo>
                <a:lnTo>
                  <a:pt x="459867" y="920750"/>
                </a:lnTo>
                <a:lnTo>
                  <a:pt x="454095" y="953269"/>
                </a:lnTo>
                <a:lnTo>
                  <a:pt x="454152" y="953008"/>
                </a:lnTo>
                <a:lnTo>
                  <a:pt x="531431" y="953008"/>
                </a:lnTo>
                <a:lnTo>
                  <a:pt x="535177" y="931926"/>
                </a:lnTo>
                <a:lnTo>
                  <a:pt x="540385" y="895223"/>
                </a:lnTo>
                <a:lnTo>
                  <a:pt x="541368" y="885317"/>
                </a:lnTo>
                <a:close/>
              </a:path>
              <a:path w="1016635" h="1584960">
                <a:moveTo>
                  <a:pt x="459994" y="919353"/>
                </a:moveTo>
                <a:lnTo>
                  <a:pt x="459751" y="920750"/>
                </a:lnTo>
                <a:lnTo>
                  <a:pt x="459994" y="919353"/>
                </a:lnTo>
                <a:close/>
              </a:path>
              <a:path w="1016635" h="1584960">
                <a:moveTo>
                  <a:pt x="544481" y="851408"/>
                </a:moveTo>
                <a:lnTo>
                  <a:pt x="468122" y="851408"/>
                </a:lnTo>
                <a:lnTo>
                  <a:pt x="467995" y="852805"/>
                </a:lnTo>
                <a:lnTo>
                  <a:pt x="464566" y="886841"/>
                </a:lnTo>
                <a:lnTo>
                  <a:pt x="464820" y="885317"/>
                </a:lnTo>
                <a:lnTo>
                  <a:pt x="541368" y="885317"/>
                </a:lnTo>
                <a:lnTo>
                  <a:pt x="544068" y="858138"/>
                </a:lnTo>
                <a:lnTo>
                  <a:pt x="544481" y="851408"/>
                </a:lnTo>
                <a:close/>
              </a:path>
              <a:path w="1016635" h="1584960">
                <a:moveTo>
                  <a:pt x="468015" y="852473"/>
                </a:moveTo>
                <a:lnTo>
                  <a:pt x="467981" y="852805"/>
                </a:lnTo>
                <a:lnTo>
                  <a:pt x="468015" y="852473"/>
                </a:lnTo>
                <a:close/>
              </a:path>
              <a:path w="1016635" h="1584960">
                <a:moveTo>
                  <a:pt x="791485" y="74648"/>
                </a:moveTo>
                <a:lnTo>
                  <a:pt x="738505" y="113157"/>
                </a:lnTo>
                <a:lnTo>
                  <a:pt x="695198" y="159258"/>
                </a:lnTo>
                <a:lnTo>
                  <a:pt x="654812" y="210566"/>
                </a:lnTo>
                <a:lnTo>
                  <a:pt x="617474" y="266700"/>
                </a:lnTo>
                <a:lnTo>
                  <a:pt x="583692" y="326898"/>
                </a:lnTo>
                <a:lnTo>
                  <a:pt x="553593" y="390779"/>
                </a:lnTo>
                <a:lnTo>
                  <a:pt x="527558" y="457835"/>
                </a:lnTo>
                <a:lnTo>
                  <a:pt x="505968" y="527304"/>
                </a:lnTo>
                <a:lnTo>
                  <a:pt x="489204" y="599059"/>
                </a:lnTo>
                <a:lnTo>
                  <a:pt x="477647" y="672211"/>
                </a:lnTo>
                <a:lnTo>
                  <a:pt x="471678" y="746379"/>
                </a:lnTo>
                <a:lnTo>
                  <a:pt x="470154" y="818642"/>
                </a:lnTo>
                <a:lnTo>
                  <a:pt x="468015" y="852473"/>
                </a:lnTo>
                <a:lnTo>
                  <a:pt x="468122" y="851408"/>
                </a:lnTo>
                <a:lnTo>
                  <a:pt x="544481" y="851408"/>
                </a:lnTo>
                <a:lnTo>
                  <a:pt x="546353" y="820928"/>
                </a:lnTo>
                <a:lnTo>
                  <a:pt x="547845" y="750316"/>
                </a:lnTo>
                <a:lnTo>
                  <a:pt x="549910" y="714629"/>
                </a:lnTo>
                <a:lnTo>
                  <a:pt x="550044" y="714629"/>
                </a:lnTo>
                <a:lnTo>
                  <a:pt x="553338" y="680466"/>
                </a:lnTo>
                <a:lnTo>
                  <a:pt x="557986" y="647954"/>
                </a:lnTo>
                <a:lnTo>
                  <a:pt x="563885" y="614299"/>
                </a:lnTo>
                <a:lnTo>
                  <a:pt x="564134" y="612901"/>
                </a:lnTo>
                <a:lnTo>
                  <a:pt x="571246" y="579628"/>
                </a:lnTo>
                <a:lnTo>
                  <a:pt x="579276" y="548132"/>
                </a:lnTo>
                <a:lnTo>
                  <a:pt x="579627" y="546735"/>
                </a:lnTo>
                <a:lnTo>
                  <a:pt x="588781" y="515493"/>
                </a:lnTo>
                <a:lnTo>
                  <a:pt x="589152" y="514223"/>
                </a:lnTo>
                <a:lnTo>
                  <a:pt x="599317" y="483488"/>
                </a:lnTo>
                <a:lnTo>
                  <a:pt x="599694" y="482346"/>
                </a:lnTo>
                <a:lnTo>
                  <a:pt x="610908" y="452120"/>
                </a:lnTo>
                <a:lnTo>
                  <a:pt x="623824" y="420243"/>
                </a:lnTo>
                <a:lnTo>
                  <a:pt x="636839" y="391541"/>
                </a:lnTo>
                <a:lnTo>
                  <a:pt x="651197" y="362458"/>
                </a:lnTo>
                <a:lnTo>
                  <a:pt x="666263" y="334263"/>
                </a:lnTo>
                <a:lnTo>
                  <a:pt x="666876" y="333121"/>
                </a:lnTo>
                <a:lnTo>
                  <a:pt x="682136" y="307086"/>
                </a:lnTo>
                <a:lnTo>
                  <a:pt x="682878" y="305816"/>
                </a:lnTo>
                <a:lnTo>
                  <a:pt x="698909" y="280924"/>
                </a:lnTo>
                <a:lnTo>
                  <a:pt x="698753" y="280924"/>
                </a:lnTo>
                <a:lnTo>
                  <a:pt x="716158" y="255905"/>
                </a:lnTo>
                <a:lnTo>
                  <a:pt x="716026" y="255905"/>
                </a:lnTo>
                <a:lnTo>
                  <a:pt x="734084" y="232029"/>
                </a:lnTo>
                <a:lnTo>
                  <a:pt x="734949" y="230886"/>
                </a:lnTo>
                <a:lnTo>
                  <a:pt x="752676" y="209423"/>
                </a:lnTo>
                <a:lnTo>
                  <a:pt x="771420" y="188341"/>
                </a:lnTo>
                <a:lnTo>
                  <a:pt x="772668" y="186944"/>
                </a:lnTo>
                <a:lnTo>
                  <a:pt x="792099" y="167259"/>
                </a:lnTo>
                <a:lnTo>
                  <a:pt x="792316" y="167259"/>
                </a:lnTo>
                <a:lnTo>
                  <a:pt x="806189" y="154305"/>
                </a:lnTo>
                <a:lnTo>
                  <a:pt x="804418" y="154305"/>
                </a:lnTo>
                <a:lnTo>
                  <a:pt x="812038" y="148844"/>
                </a:lnTo>
                <a:lnTo>
                  <a:pt x="814409" y="148844"/>
                </a:lnTo>
                <a:lnTo>
                  <a:pt x="820056" y="145757"/>
                </a:lnTo>
                <a:lnTo>
                  <a:pt x="791485" y="74648"/>
                </a:lnTo>
                <a:close/>
              </a:path>
              <a:path w="1016635" h="1584960">
                <a:moveTo>
                  <a:pt x="470154" y="817118"/>
                </a:moveTo>
                <a:lnTo>
                  <a:pt x="470061" y="818642"/>
                </a:lnTo>
                <a:lnTo>
                  <a:pt x="470154" y="817118"/>
                </a:lnTo>
                <a:close/>
              </a:path>
              <a:path w="1016635" h="1584960">
                <a:moveTo>
                  <a:pt x="547877" y="748792"/>
                </a:moveTo>
                <a:lnTo>
                  <a:pt x="547751" y="750316"/>
                </a:lnTo>
                <a:lnTo>
                  <a:pt x="547877" y="748792"/>
                </a:lnTo>
                <a:close/>
              </a:path>
              <a:path w="1016635" h="1584960">
                <a:moveTo>
                  <a:pt x="550044" y="714629"/>
                </a:moveTo>
                <a:lnTo>
                  <a:pt x="549910" y="714629"/>
                </a:lnTo>
                <a:lnTo>
                  <a:pt x="549910" y="716026"/>
                </a:lnTo>
                <a:lnTo>
                  <a:pt x="550044" y="714629"/>
                </a:lnTo>
                <a:close/>
              </a:path>
              <a:path w="1016635" h="1584960">
                <a:moveTo>
                  <a:pt x="553425" y="680466"/>
                </a:moveTo>
                <a:lnTo>
                  <a:pt x="553212" y="681989"/>
                </a:lnTo>
                <a:lnTo>
                  <a:pt x="553425" y="680466"/>
                </a:lnTo>
                <a:close/>
              </a:path>
              <a:path w="1016635" h="1584960">
                <a:moveTo>
                  <a:pt x="558164" y="646684"/>
                </a:moveTo>
                <a:lnTo>
                  <a:pt x="557911" y="647954"/>
                </a:lnTo>
                <a:lnTo>
                  <a:pt x="558164" y="646684"/>
                </a:lnTo>
                <a:close/>
              </a:path>
              <a:path w="1016635" h="1584960">
                <a:moveTo>
                  <a:pt x="564176" y="612901"/>
                </a:moveTo>
                <a:lnTo>
                  <a:pt x="563916" y="614127"/>
                </a:lnTo>
                <a:lnTo>
                  <a:pt x="564176" y="612901"/>
                </a:lnTo>
                <a:close/>
              </a:path>
              <a:path w="1016635" h="1584960">
                <a:moveTo>
                  <a:pt x="571343" y="579628"/>
                </a:moveTo>
                <a:lnTo>
                  <a:pt x="570992" y="581025"/>
                </a:lnTo>
                <a:lnTo>
                  <a:pt x="571343" y="579628"/>
                </a:lnTo>
                <a:close/>
              </a:path>
              <a:path w="1016635" h="1584960">
                <a:moveTo>
                  <a:pt x="579627" y="546735"/>
                </a:moveTo>
                <a:lnTo>
                  <a:pt x="579247" y="548132"/>
                </a:lnTo>
                <a:lnTo>
                  <a:pt x="579458" y="547408"/>
                </a:lnTo>
                <a:lnTo>
                  <a:pt x="579627" y="546735"/>
                </a:lnTo>
                <a:close/>
              </a:path>
              <a:path w="1016635" h="1584960">
                <a:moveTo>
                  <a:pt x="579458" y="547408"/>
                </a:moveTo>
                <a:lnTo>
                  <a:pt x="579247" y="548132"/>
                </a:lnTo>
                <a:lnTo>
                  <a:pt x="579458" y="547408"/>
                </a:lnTo>
                <a:close/>
              </a:path>
              <a:path w="1016635" h="1584960">
                <a:moveTo>
                  <a:pt x="579655" y="546735"/>
                </a:moveTo>
                <a:lnTo>
                  <a:pt x="579458" y="547408"/>
                </a:lnTo>
                <a:lnTo>
                  <a:pt x="579655" y="546735"/>
                </a:lnTo>
                <a:close/>
              </a:path>
              <a:path w="1016635" h="1584960">
                <a:moveTo>
                  <a:pt x="589190" y="514223"/>
                </a:moveTo>
                <a:lnTo>
                  <a:pt x="588860" y="515225"/>
                </a:lnTo>
                <a:lnTo>
                  <a:pt x="589190" y="514223"/>
                </a:lnTo>
                <a:close/>
              </a:path>
              <a:path w="1016635" h="1584960">
                <a:moveTo>
                  <a:pt x="599735" y="482346"/>
                </a:moveTo>
                <a:lnTo>
                  <a:pt x="599353" y="483379"/>
                </a:lnTo>
                <a:lnTo>
                  <a:pt x="599735" y="482346"/>
                </a:lnTo>
                <a:close/>
              </a:path>
              <a:path w="1016635" h="1584960">
                <a:moveTo>
                  <a:pt x="611296" y="451070"/>
                </a:moveTo>
                <a:lnTo>
                  <a:pt x="610870" y="452120"/>
                </a:lnTo>
                <a:lnTo>
                  <a:pt x="611296" y="451070"/>
                </a:lnTo>
                <a:close/>
              </a:path>
              <a:path w="1016635" h="1584960">
                <a:moveTo>
                  <a:pt x="623889" y="420243"/>
                </a:moveTo>
                <a:lnTo>
                  <a:pt x="623315" y="421513"/>
                </a:lnTo>
                <a:lnTo>
                  <a:pt x="623889" y="420243"/>
                </a:lnTo>
                <a:close/>
              </a:path>
              <a:path w="1016635" h="1584960">
                <a:moveTo>
                  <a:pt x="637413" y="390271"/>
                </a:moveTo>
                <a:lnTo>
                  <a:pt x="636777" y="391541"/>
                </a:lnTo>
                <a:lnTo>
                  <a:pt x="637413" y="390271"/>
                </a:lnTo>
                <a:close/>
              </a:path>
              <a:path w="1016635" h="1584960">
                <a:moveTo>
                  <a:pt x="651763" y="361314"/>
                </a:moveTo>
                <a:lnTo>
                  <a:pt x="651128" y="362458"/>
                </a:lnTo>
                <a:lnTo>
                  <a:pt x="651763" y="361314"/>
                </a:lnTo>
                <a:close/>
              </a:path>
              <a:path w="1016635" h="1584960">
                <a:moveTo>
                  <a:pt x="666503" y="333817"/>
                </a:moveTo>
                <a:lnTo>
                  <a:pt x="666242" y="334263"/>
                </a:lnTo>
                <a:lnTo>
                  <a:pt x="666503" y="333817"/>
                </a:lnTo>
                <a:close/>
              </a:path>
              <a:path w="1016635" h="1584960">
                <a:moveTo>
                  <a:pt x="666910" y="333121"/>
                </a:moveTo>
                <a:lnTo>
                  <a:pt x="666503" y="333817"/>
                </a:lnTo>
                <a:lnTo>
                  <a:pt x="666910" y="333121"/>
                </a:lnTo>
                <a:close/>
              </a:path>
              <a:path w="1016635" h="1584960">
                <a:moveTo>
                  <a:pt x="682333" y="306748"/>
                </a:moveTo>
                <a:lnTo>
                  <a:pt x="682117" y="307086"/>
                </a:lnTo>
                <a:lnTo>
                  <a:pt x="682333" y="306748"/>
                </a:lnTo>
                <a:close/>
              </a:path>
              <a:path w="1016635" h="1584960">
                <a:moveTo>
                  <a:pt x="682932" y="305816"/>
                </a:moveTo>
                <a:lnTo>
                  <a:pt x="682333" y="306748"/>
                </a:lnTo>
                <a:lnTo>
                  <a:pt x="682932" y="305816"/>
                </a:lnTo>
                <a:close/>
              </a:path>
              <a:path w="1016635" h="1584960">
                <a:moveTo>
                  <a:pt x="699643" y="279781"/>
                </a:moveTo>
                <a:lnTo>
                  <a:pt x="698753" y="280924"/>
                </a:lnTo>
                <a:lnTo>
                  <a:pt x="698909" y="280924"/>
                </a:lnTo>
                <a:lnTo>
                  <a:pt x="699643" y="279781"/>
                </a:lnTo>
                <a:close/>
              </a:path>
              <a:path w="1016635" h="1584960">
                <a:moveTo>
                  <a:pt x="717042" y="254635"/>
                </a:moveTo>
                <a:lnTo>
                  <a:pt x="716026" y="255905"/>
                </a:lnTo>
                <a:lnTo>
                  <a:pt x="716158" y="255905"/>
                </a:lnTo>
                <a:lnTo>
                  <a:pt x="717042" y="254635"/>
                </a:lnTo>
                <a:close/>
              </a:path>
              <a:path w="1016635" h="1584960">
                <a:moveTo>
                  <a:pt x="734949" y="230886"/>
                </a:moveTo>
                <a:lnTo>
                  <a:pt x="734060" y="232029"/>
                </a:lnTo>
                <a:lnTo>
                  <a:pt x="734360" y="231664"/>
                </a:lnTo>
                <a:lnTo>
                  <a:pt x="734949" y="230886"/>
                </a:lnTo>
                <a:close/>
              </a:path>
              <a:path w="1016635" h="1584960">
                <a:moveTo>
                  <a:pt x="734360" y="231664"/>
                </a:moveTo>
                <a:lnTo>
                  <a:pt x="734060" y="232029"/>
                </a:lnTo>
                <a:lnTo>
                  <a:pt x="734360" y="231664"/>
                </a:lnTo>
                <a:close/>
              </a:path>
              <a:path w="1016635" h="1584960">
                <a:moveTo>
                  <a:pt x="735001" y="230886"/>
                </a:moveTo>
                <a:lnTo>
                  <a:pt x="734360" y="231664"/>
                </a:lnTo>
                <a:lnTo>
                  <a:pt x="735001" y="230886"/>
                </a:lnTo>
                <a:close/>
              </a:path>
              <a:path w="1016635" h="1584960">
                <a:moveTo>
                  <a:pt x="982828" y="58420"/>
                </a:moveTo>
                <a:lnTo>
                  <a:pt x="821182" y="58420"/>
                </a:lnTo>
                <a:lnTo>
                  <a:pt x="857631" y="125222"/>
                </a:lnTo>
                <a:lnTo>
                  <a:pt x="820056" y="145757"/>
                </a:lnTo>
                <a:lnTo>
                  <a:pt x="846709" y="212089"/>
                </a:lnTo>
                <a:lnTo>
                  <a:pt x="982828" y="58420"/>
                </a:lnTo>
                <a:close/>
              </a:path>
              <a:path w="1016635" h="1584960">
                <a:moveTo>
                  <a:pt x="753566" y="208342"/>
                </a:moveTo>
                <a:lnTo>
                  <a:pt x="752601" y="209423"/>
                </a:lnTo>
                <a:lnTo>
                  <a:pt x="753566" y="208342"/>
                </a:lnTo>
                <a:close/>
              </a:path>
              <a:path w="1016635" h="1584960">
                <a:moveTo>
                  <a:pt x="772668" y="186944"/>
                </a:moveTo>
                <a:lnTo>
                  <a:pt x="771398" y="188341"/>
                </a:lnTo>
                <a:lnTo>
                  <a:pt x="771650" y="188083"/>
                </a:lnTo>
                <a:lnTo>
                  <a:pt x="772668" y="186944"/>
                </a:lnTo>
                <a:close/>
              </a:path>
              <a:path w="1016635" h="1584960">
                <a:moveTo>
                  <a:pt x="771650" y="188083"/>
                </a:moveTo>
                <a:lnTo>
                  <a:pt x="771398" y="188341"/>
                </a:lnTo>
                <a:lnTo>
                  <a:pt x="771650" y="188083"/>
                </a:lnTo>
                <a:close/>
              </a:path>
              <a:path w="1016635" h="1584960">
                <a:moveTo>
                  <a:pt x="772769" y="186944"/>
                </a:moveTo>
                <a:lnTo>
                  <a:pt x="771650" y="188083"/>
                </a:lnTo>
                <a:lnTo>
                  <a:pt x="772769" y="186944"/>
                </a:lnTo>
                <a:close/>
              </a:path>
              <a:path w="1016635" h="1584960">
                <a:moveTo>
                  <a:pt x="792316" y="167259"/>
                </a:moveTo>
                <a:lnTo>
                  <a:pt x="792099" y="167259"/>
                </a:lnTo>
                <a:lnTo>
                  <a:pt x="790956" y="168529"/>
                </a:lnTo>
                <a:lnTo>
                  <a:pt x="792316" y="167259"/>
                </a:lnTo>
                <a:close/>
              </a:path>
              <a:path w="1016635" h="1584960">
                <a:moveTo>
                  <a:pt x="812038" y="148844"/>
                </a:moveTo>
                <a:lnTo>
                  <a:pt x="804418" y="154305"/>
                </a:lnTo>
                <a:lnTo>
                  <a:pt x="808689" y="151970"/>
                </a:lnTo>
                <a:lnTo>
                  <a:pt x="812038" y="148844"/>
                </a:lnTo>
                <a:close/>
              </a:path>
              <a:path w="1016635" h="1584960">
                <a:moveTo>
                  <a:pt x="808689" y="151970"/>
                </a:moveTo>
                <a:lnTo>
                  <a:pt x="804418" y="154305"/>
                </a:lnTo>
                <a:lnTo>
                  <a:pt x="806189" y="154305"/>
                </a:lnTo>
                <a:lnTo>
                  <a:pt x="808689" y="151970"/>
                </a:lnTo>
                <a:close/>
              </a:path>
              <a:path w="1016635" h="1584960">
                <a:moveTo>
                  <a:pt x="814409" y="148844"/>
                </a:moveTo>
                <a:lnTo>
                  <a:pt x="812038" y="148844"/>
                </a:lnTo>
                <a:lnTo>
                  <a:pt x="808689" y="151970"/>
                </a:lnTo>
                <a:lnTo>
                  <a:pt x="814409" y="148844"/>
                </a:lnTo>
                <a:close/>
              </a:path>
              <a:path w="1016635" h="1584960">
                <a:moveTo>
                  <a:pt x="821182" y="58420"/>
                </a:moveTo>
                <a:lnTo>
                  <a:pt x="791485" y="74648"/>
                </a:lnTo>
                <a:lnTo>
                  <a:pt x="820056" y="145757"/>
                </a:lnTo>
                <a:lnTo>
                  <a:pt x="857631" y="125222"/>
                </a:lnTo>
                <a:lnTo>
                  <a:pt x="821182" y="58420"/>
                </a:lnTo>
                <a:close/>
              </a:path>
              <a:path w="1016635" h="1584960">
                <a:moveTo>
                  <a:pt x="761492" y="0"/>
                </a:moveTo>
                <a:lnTo>
                  <a:pt x="791485" y="74648"/>
                </a:lnTo>
                <a:lnTo>
                  <a:pt x="821182" y="58420"/>
                </a:lnTo>
                <a:lnTo>
                  <a:pt x="982828" y="58420"/>
                </a:lnTo>
                <a:lnTo>
                  <a:pt x="1016126" y="20828"/>
                </a:lnTo>
                <a:lnTo>
                  <a:pt x="761492" y="0"/>
                </a:lnTo>
                <a:close/>
              </a:path>
            </a:pathLst>
          </a:cu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4" name="object 59"/>
          <p:cNvSpPr>
            <a:spLocks/>
          </p:cNvSpPr>
          <p:nvPr/>
        </p:nvSpPr>
        <p:spPr bwMode="auto">
          <a:xfrm>
            <a:off x="4613275" y="2638425"/>
            <a:ext cx="942975" cy="1500188"/>
          </a:xfrm>
          <a:custGeom>
            <a:avLst/>
            <a:gdLst>
              <a:gd name="T0" fmla="*/ 719077 w 943610"/>
              <a:gd name="T1" fmla="*/ 1429559 h 1501139"/>
              <a:gd name="T2" fmla="*/ 751885 w 943610"/>
              <a:gd name="T3" fmla="*/ 1360835 h 1501139"/>
              <a:gd name="T4" fmla="*/ 433831 w 943610"/>
              <a:gd name="T5" fmla="*/ 731265 h 1501139"/>
              <a:gd name="T6" fmla="*/ 554481 w 943610"/>
              <a:gd name="T7" fmla="*/ 1226311 h 1501139"/>
              <a:gd name="T8" fmla="*/ 749022 w 943610"/>
              <a:gd name="T9" fmla="*/ 1358137 h 1501139"/>
              <a:gd name="T10" fmla="*/ 683940 w 943610"/>
              <a:gd name="T11" fmla="*/ 1286001 h 1501139"/>
              <a:gd name="T12" fmla="*/ 594232 w 943610"/>
              <a:gd name="T13" fmla="*/ 1136141 h 1501139"/>
              <a:gd name="T14" fmla="*/ 520572 w 943610"/>
              <a:gd name="T15" fmla="*/ 891413 h 1501139"/>
              <a:gd name="T16" fmla="*/ 505096 w 943610"/>
              <a:gd name="T17" fmla="*/ 664844 h 1501139"/>
              <a:gd name="T18" fmla="*/ 760044 w 943610"/>
              <a:gd name="T19" fmla="*/ 1364741 h 1501139"/>
              <a:gd name="T20" fmla="*/ 749638 w 943610"/>
              <a:gd name="T21" fmla="*/ 1359759 h 1501139"/>
              <a:gd name="T22" fmla="*/ 737488 w 943610"/>
              <a:gd name="T23" fmla="*/ 1347342 h 1501139"/>
              <a:gd name="T24" fmla="*/ 736267 w 943610"/>
              <a:gd name="T25" fmla="*/ 1346072 h 1501139"/>
              <a:gd name="T26" fmla="*/ 718343 w 943610"/>
              <a:gd name="T27" fmla="*/ 1327403 h 1501139"/>
              <a:gd name="T28" fmla="*/ 701928 w 943610"/>
              <a:gd name="T29" fmla="*/ 1308734 h 1501139"/>
              <a:gd name="T30" fmla="*/ 683940 w 943610"/>
              <a:gd name="T31" fmla="*/ 1286001 h 1501139"/>
              <a:gd name="T32" fmla="*/ 651723 w 943610"/>
              <a:gd name="T33" fmla="*/ 1240523 h 1501139"/>
              <a:gd name="T34" fmla="*/ 621067 w 943610"/>
              <a:gd name="T35" fmla="*/ 1189227 h 1501139"/>
              <a:gd name="T36" fmla="*/ 594395 w 943610"/>
              <a:gd name="T37" fmla="*/ 1136141 h 1501139"/>
              <a:gd name="T38" fmla="*/ 558926 w 943610"/>
              <a:gd name="T39" fmla="*/ 1047495 h 1501139"/>
              <a:gd name="T40" fmla="*/ 540511 w 943610"/>
              <a:gd name="T41" fmla="*/ 986408 h 1501139"/>
              <a:gd name="T42" fmla="*/ 526362 w 943610"/>
              <a:gd name="T43" fmla="*/ 924516 h 1501139"/>
              <a:gd name="T44" fmla="*/ 513172 w 943610"/>
              <a:gd name="T45" fmla="*/ 827846 h 1501139"/>
              <a:gd name="T46" fmla="*/ 511267 w 943610"/>
              <a:gd name="T47" fmla="*/ 794638 h 1501139"/>
              <a:gd name="T48" fmla="*/ 411988 w 943610"/>
              <a:gd name="T49" fmla="*/ 569213 h 1501139"/>
              <a:gd name="T50" fmla="*/ 493521 w 943610"/>
              <a:gd name="T51" fmla="*/ 587247 h 1501139"/>
              <a:gd name="T52" fmla="*/ 482705 w 943610"/>
              <a:gd name="T53" fmla="*/ 537971 h 1501139"/>
              <a:gd name="T54" fmla="*/ 395350 w 943610"/>
              <a:gd name="T55" fmla="*/ 507110 h 1501139"/>
              <a:gd name="T56" fmla="*/ 395731 w 943610"/>
              <a:gd name="T57" fmla="*/ 508507 h 1501139"/>
              <a:gd name="T58" fmla="*/ 375284 w 943610"/>
              <a:gd name="T59" fmla="*/ 448309 h 1501139"/>
              <a:gd name="T60" fmla="*/ 375189 w 943610"/>
              <a:gd name="T61" fmla="*/ 448309 h 1501139"/>
              <a:gd name="T62" fmla="*/ 433906 w 943610"/>
              <a:gd name="T63" fmla="*/ 389635 h 1501139"/>
              <a:gd name="T64" fmla="*/ 421911 w 943610"/>
              <a:gd name="T65" fmla="*/ 362203 h 1501139"/>
              <a:gd name="T66" fmla="*/ 421911 w 943610"/>
              <a:gd name="T67" fmla="*/ 362203 h 1501139"/>
              <a:gd name="T68" fmla="*/ 405764 w 943610"/>
              <a:gd name="T69" fmla="*/ 328421 h 1501139"/>
              <a:gd name="T70" fmla="*/ 382242 w 943610"/>
              <a:gd name="T71" fmla="*/ 284733 h 1501139"/>
              <a:gd name="T72" fmla="*/ 353666 w 943610"/>
              <a:gd name="T73" fmla="*/ 238378 h 1501139"/>
              <a:gd name="T74" fmla="*/ 260268 w 943610"/>
              <a:gd name="T75" fmla="*/ 238440 h 1501139"/>
              <a:gd name="T76" fmla="*/ 353666 w 943610"/>
              <a:gd name="T77" fmla="*/ 238378 h 1501139"/>
              <a:gd name="T78" fmla="*/ 226344 w 943610"/>
              <a:gd name="T79" fmla="*/ 197882 h 1501139"/>
              <a:gd name="T80" fmla="*/ 226344 w 943610"/>
              <a:gd name="T81" fmla="*/ 197882 h 1501139"/>
              <a:gd name="T82" fmla="*/ 207390 w 943610"/>
              <a:gd name="T83" fmla="*/ 178180 h 1501139"/>
              <a:gd name="T84" fmla="*/ 207390 w 943610"/>
              <a:gd name="T85" fmla="*/ 178180 h 1501139"/>
              <a:gd name="T86" fmla="*/ 189716 w 943610"/>
              <a:gd name="T87" fmla="*/ 161614 h 1501139"/>
              <a:gd name="T88" fmla="*/ 172084 w 943610"/>
              <a:gd name="T89" fmla="*/ 146303 h 1501139"/>
              <a:gd name="T90" fmla="*/ 172084 w 943610"/>
              <a:gd name="T91" fmla="*/ 146303 h 1501139"/>
              <a:gd name="T92" fmla="*/ 281103 w 943610"/>
              <a:gd name="T93" fmla="*/ 144906 h 1501139"/>
              <a:gd name="T94" fmla="*/ 151510 w 943610"/>
              <a:gd name="T95" fmla="*/ 130682 h 1501139"/>
              <a:gd name="T96" fmla="*/ 133354 w 943610"/>
              <a:gd name="T97" fmla="*/ 118460 h 1501139"/>
              <a:gd name="T98" fmla="*/ 255800 w 943610"/>
              <a:gd name="T99" fmla="*/ 119125 h 1501139"/>
              <a:gd name="T100" fmla="*/ 242692 w 943610"/>
              <a:gd name="T101" fmla="*/ 106806 h 1501139"/>
              <a:gd name="T102" fmla="*/ 95372 w 943610"/>
              <a:gd name="T103" fmla="*/ 97975 h 1501139"/>
              <a:gd name="T104" fmla="*/ 94233 w 943610"/>
              <a:gd name="T105" fmla="*/ 97408 h 1501139"/>
              <a:gd name="T106" fmla="*/ 231940 w 943610"/>
              <a:gd name="T107" fmla="*/ 97408 h 1501139"/>
              <a:gd name="T108" fmla="*/ 75183 w 943610"/>
              <a:gd name="T109" fmla="*/ 89661 h 1501139"/>
              <a:gd name="T110" fmla="*/ 222919 w 943610"/>
              <a:gd name="T111" fmla="*/ 89661 h 1501139"/>
              <a:gd name="T112" fmla="*/ 57626 w 943610"/>
              <a:gd name="T113" fmla="*/ 84093 h 1501139"/>
              <a:gd name="T114" fmla="*/ 216568 w 943610"/>
              <a:gd name="T115" fmla="*/ 84454 h 1501139"/>
              <a:gd name="T116" fmla="*/ 39338 w 943610"/>
              <a:gd name="T117" fmla="*/ 79840 h 1501139"/>
              <a:gd name="T118" fmla="*/ 210719 w 943610"/>
              <a:gd name="T119" fmla="*/ 80009 h 1501139"/>
              <a:gd name="T120" fmla="*/ 20749 w 943610"/>
              <a:gd name="T121" fmla="*/ 77153 h 1501139"/>
              <a:gd name="T122" fmla="*/ 207043 w 943610"/>
              <a:gd name="T123" fmla="*/ 77215 h 1501139"/>
              <a:gd name="T124" fmla="*/ 127000 w 943610"/>
              <a:gd name="T125" fmla="*/ 28575 h 150113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943610"/>
              <a:gd name="T190" fmla="*/ 0 h 1501139"/>
              <a:gd name="T191" fmla="*/ 943610 w 943610"/>
              <a:gd name="T192" fmla="*/ 1501139 h 1501139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943610" h="1501139">
                <a:moveTo>
                  <a:pt x="719077" y="1429559"/>
                </a:moveTo>
                <a:lnTo>
                  <a:pt x="687958" y="1500631"/>
                </a:lnTo>
                <a:lnTo>
                  <a:pt x="943228" y="1487550"/>
                </a:lnTo>
                <a:lnTo>
                  <a:pt x="908207" y="1445513"/>
                </a:lnTo>
                <a:lnTo>
                  <a:pt x="752220" y="1445513"/>
                </a:lnTo>
                <a:lnTo>
                  <a:pt x="719077" y="1429559"/>
                </a:lnTo>
                <a:close/>
              </a:path>
              <a:path w="943610" h="1501139">
                <a:moveTo>
                  <a:pt x="749413" y="1360273"/>
                </a:moveTo>
                <a:lnTo>
                  <a:pt x="719077" y="1429559"/>
                </a:lnTo>
                <a:lnTo>
                  <a:pt x="752220" y="1445513"/>
                </a:lnTo>
                <a:lnTo>
                  <a:pt x="785240" y="1376806"/>
                </a:lnTo>
                <a:lnTo>
                  <a:pt x="760044" y="1364741"/>
                </a:lnTo>
                <a:lnTo>
                  <a:pt x="756030" y="1364741"/>
                </a:lnTo>
                <a:lnTo>
                  <a:pt x="749413" y="1360273"/>
                </a:lnTo>
                <a:close/>
              </a:path>
              <a:path w="943610" h="1501139">
                <a:moveTo>
                  <a:pt x="779652" y="1291208"/>
                </a:moveTo>
                <a:lnTo>
                  <a:pt x="749961" y="1359022"/>
                </a:lnTo>
                <a:lnTo>
                  <a:pt x="751885" y="1360835"/>
                </a:lnTo>
                <a:lnTo>
                  <a:pt x="785240" y="1376806"/>
                </a:lnTo>
                <a:lnTo>
                  <a:pt x="752220" y="1445513"/>
                </a:lnTo>
                <a:lnTo>
                  <a:pt x="908207" y="1445513"/>
                </a:lnTo>
                <a:lnTo>
                  <a:pt x="779652" y="1291208"/>
                </a:lnTo>
                <a:close/>
              </a:path>
              <a:path w="943610" h="1501139">
                <a:moveTo>
                  <a:pt x="505096" y="664844"/>
                </a:moveTo>
                <a:lnTo>
                  <a:pt x="428625" y="664844"/>
                </a:lnTo>
                <a:lnTo>
                  <a:pt x="431800" y="698626"/>
                </a:lnTo>
                <a:lnTo>
                  <a:pt x="433831" y="731265"/>
                </a:lnTo>
                <a:lnTo>
                  <a:pt x="434466" y="763651"/>
                </a:lnTo>
                <a:lnTo>
                  <a:pt x="437133" y="833627"/>
                </a:lnTo>
                <a:lnTo>
                  <a:pt x="445388" y="903858"/>
                </a:lnTo>
                <a:lnTo>
                  <a:pt x="458596" y="972819"/>
                </a:lnTo>
                <a:lnTo>
                  <a:pt x="476503" y="1040002"/>
                </a:lnTo>
                <a:lnTo>
                  <a:pt x="498728" y="1105026"/>
                </a:lnTo>
                <a:lnTo>
                  <a:pt x="524763" y="1167256"/>
                </a:lnTo>
                <a:lnTo>
                  <a:pt x="554481" y="1226311"/>
                </a:lnTo>
                <a:lnTo>
                  <a:pt x="587628" y="1281810"/>
                </a:lnTo>
                <a:lnTo>
                  <a:pt x="623823" y="1332991"/>
                </a:lnTo>
                <a:lnTo>
                  <a:pt x="662685" y="1379600"/>
                </a:lnTo>
                <a:lnTo>
                  <a:pt x="707897" y="1424177"/>
                </a:lnTo>
                <a:lnTo>
                  <a:pt x="719077" y="1429559"/>
                </a:lnTo>
                <a:lnTo>
                  <a:pt x="749413" y="1360273"/>
                </a:lnTo>
                <a:lnTo>
                  <a:pt x="746251" y="1358137"/>
                </a:lnTo>
                <a:lnTo>
                  <a:pt x="749022" y="1358137"/>
                </a:lnTo>
                <a:lnTo>
                  <a:pt x="737566" y="1347342"/>
                </a:lnTo>
                <a:lnTo>
                  <a:pt x="736218" y="1346072"/>
                </a:lnTo>
                <a:lnTo>
                  <a:pt x="719533" y="1328673"/>
                </a:lnTo>
                <a:lnTo>
                  <a:pt x="718311" y="1327403"/>
                </a:lnTo>
                <a:lnTo>
                  <a:pt x="702008" y="1308734"/>
                </a:lnTo>
                <a:lnTo>
                  <a:pt x="700785" y="1307337"/>
                </a:lnTo>
                <a:lnTo>
                  <a:pt x="683767" y="1286001"/>
                </a:lnTo>
                <a:lnTo>
                  <a:pt x="683940" y="1286001"/>
                </a:lnTo>
                <a:lnTo>
                  <a:pt x="668101" y="1264538"/>
                </a:lnTo>
                <a:lnTo>
                  <a:pt x="651128" y="1239646"/>
                </a:lnTo>
                <a:lnTo>
                  <a:pt x="635634" y="1214881"/>
                </a:lnTo>
                <a:lnTo>
                  <a:pt x="621684" y="1190370"/>
                </a:lnTo>
                <a:lnTo>
                  <a:pt x="621029" y="1189227"/>
                </a:lnTo>
                <a:lnTo>
                  <a:pt x="607657" y="1163573"/>
                </a:lnTo>
                <a:lnTo>
                  <a:pt x="594395" y="1136141"/>
                </a:lnTo>
                <a:lnTo>
                  <a:pt x="594232" y="1136141"/>
                </a:lnTo>
                <a:lnTo>
                  <a:pt x="581278" y="1106550"/>
                </a:lnTo>
                <a:lnTo>
                  <a:pt x="570178" y="1078483"/>
                </a:lnTo>
                <a:lnTo>
                  <a:pt x="559430" y="1048892"/>
                </a:lnTo>
                <a:lnTo>
                  <a:pt x="549275" y="1017396"/>
                </a:lnTo>
                <a:lnTo>
                  <a:pt x="540873" y="987678"/>
                </a:lnTo>
                <a:lnTo>
                  <a:pt x="533108" y="956563"/>
                </a:lnTo>
                <a:lnTo>
                  <a:pt x="526160" y="923543"/>
                </a:lnTo>
                <a:lnTo>
                  <a:pt x="520572" y="891413"/>
                </a:lnTo>
                <a:lnTo>
                  <a:pt x="516462" y="860805"/>
                </a:lnTo>
                <a:lnTo>
                  <a:pt x="513228" y="828420"/>
                </a:lnTo>
                <a:lnTo>
                  <a:pt x="511266" y="796163"/>
                </a:lnTo>
                <a:lnTo>
                  <a:pt x="511267" y="794638"/>
                </a:lnTo>
                <a:lnTo>
                  <a:pt x="510539" y="762126"/>
                </a:lnTo>
                <a:lnTo>
                  <a:pt x="509904" y="727328"/>
                </a:lnTo>
                <a:lnTo>
                  <a:pt x="507745" y="692022"/>
                </a:lnTo>
                <a:lnTo>
                  <a:pt x="505096" y="664844"/>
                </a:lnTo>
                <a:close/>
              </a:path>
              <a:path w="943610" h="1501139">
                <a:moveTo>
                  <a:pt x="749638" y="1359759"/>
                </a:moveTo>
                <a:lnTo>
                  <a:pt x="749413" y="1360273"/>
                </a:lnTo>
                <a:lnTo>
                  <a:pt x="756030" y="1364741"/>
                </a:lnTo>
                <a:lnTo>
                  <a:pt x="751885" y="1360835"/>
                </a:lnTo>
                <a:lnTo>
                  <a:pt x="749638" y="1359759"/>
                </a:lnTo>
                <a:close/>
              </a:path>
              <a:path w="943610" h="1501139">
                <a:moveTo>
                  <a:pt x="751885" y="1360835"/>
                </a:moveTo>
                <a:lnTo>
                  <a:pt x="756030" y="1364741"/>
                </a:lnTo>
                <a:lnTo>
                  <a:pt x="760044" y="1364741"/>
                </a:lnTo>
                <a:lnTo>
                  <a:pt x="751885" y="1360835"/>
                </a:lnTo>
                <a:close/>
              </a:path>
              <a:path w="943610" h="1501139">
                <a:moveTo>
                  <a:pt x="749961" y="1359022"/>
                </a:moveTo>
                <a:lnTo>
                  <a:pt x="749638" y="1359759"/>
                </a:lnTo>
                <a:lnTo>
                  <a:pt x="751885" y="1360835"/>
                </a:lnTo>
                <a:lnTo>
                  <a:pt x="749961" y="1359022"/>
                </a:lnTo>
                <a:close/>
              </a:path>
              <a:path w="943610" h="1501139">
                <a:moveTo>
                  <a:pt x="746251" y="1358137"/>
                </a:moveTo>
                <a:lnTo>
                  <a:pt x="749413" y="1360273"/>
                </a:lnTo>
                <a:lnTo>
                  <a:pt x="749638" y="1359759"/>
                </a:lnTo>
                <a:lnTo>
                  <a:pt x="746251" y="1358137"/>
                </a:lnTo>
                <a:close/>
              </a:path>
              <a:path w="943610" h="1501139">
                <a:moveTo>
                  <a:pt x="749022" y="1358137"/>
                </a:moveTo>
                <a:lnTo>
                  <a:pt x="746251" y="1358137"/>
                </a:lnTo>
                <a:lnTo>
                  <a:pt x="749638" y="1359759"/>
                </a:lnTo>
                <a:lnTo>
                  <a:pt x="749961" y="1359022"/>
                </a:lnTo>
                <a:lnTo>
                  <a:pt x="749022" y="1358137"/>
                </a:lnTo>
                <a:close/>
              </a:path>
              <a:path w="943610" h="1501139">
                <a:moveTo>
                  <a:pt x="736218" y="1346072"/>
                </a:moveTo>
                <a:lnTo>
                  <a:pt x="737488" y="1347342"/>
                </a:lnTo>
                <a:lnTo>
                  <a:pt x="736736" y="1346561"/>
                </a:lnTo>
                <a:lnTo>
                  <a:pt x="736218" y="1346072"/>
                </a:lnTo>
                <a:close/>
              </a:path>
              <a:path w="943610" h="1501139">
                <a:moveTo>
                  <a:pt x="736736" y="1346561"/>
                </a:moveTo>
                <a:lnTo>
                  <a:pt x="737488" y="1347342"/>
                </a:lnTo>
                <a:lnTo>
                  <a:pt x="736736" y="1346561"/>
                </a:lnTo>
                <a:close/>
              </a:path>
              <a:path w="943610" h="1501139">
                <a:moveTo>
                  <a:pt x="736267" y="1346072"/>
                </a:moveTo>
                <a:lnTo>
                  <a:pt x="736736" y="1346561"/>
                </a:lnTo>
                <a:lnTo>
                  <a:pt x="736267" y="1346072"/>
                </a:lnTo>
                <a:close/>
              </a:path>
              <a:path w="943610" h="1501139">
                <a:moveTo>
                  <a:pt x="718311" y="1327403"/>
                </a:moveTo>
                <a:lnTo>
                  <a:pt x="719454" y="1328673"/>
                </a:lnTo>
                <a:lnTo>
                  <a:pt x="718663" y="1327769"/>
                </a:lnTo>
                <a:lnTo>
                  <a:pt x="718311" y="1327403"/>
                </a:lnTo>
                <a:close/>
              </a:path>
              <a:path w="943610" h="1501139">
                <a:moveTo>
                  <a:pt x="718663" y="1327769"/>
                </a:moveTo>
                <a:lnTo>
                  <a:pt x="719454" y="1328673"/>
                </a:lnTo>
                <a:lnTo>
                  <a:pt x="718663" y="1327769"/>
                </a:lnTo>
                <a:close/>
              </a:path>
              <a:path w="943610" h="1501139">
                <a:moveTo>
                  <a:pt x="718343" y="1327403"/>
                </a:moveTo>
                <a:lnTo>
                  <a:pt x="718663" y="1327769"/>
                </a:lnTo>
                <a:lnTo>
                  <a:pt x="718343" y="1327403"/>
                </a:lnTo>
                <a:close/>
              </a:path>
              <a:path w="943610" h="1501139">
                <a:moveTo>
                  <a:pt x="700785" y="1307337"/>
                </a:moveTo>
                <a:lnTo>
                  <a:pt x="701928" y="1308734"/>
                </a:lnTo>
                <a:lnTo>
                  <a:pt x="701095" y="1307692"/>
                </a:lnTo>
                <a:lnTo>
                  <a:pt x="700785" y="1307337"/>
                </a:lnTo>
                <a:close/>
              </a:path>
              <a:path w="943610" h="1501139">
                <a:moveTo>
                  <a:pt x="701095" y="1307692"/>
                </a:moveTo>
                <a:lnTo>
                  <a:pt x="701928" y="1308734"/>
                </a:lnTo>
                <a:lnTo>
                  <a:pt x="701095" y="1307692"/>
                </a:lnTo>
                <a:close/>
              </a:path>
              <a:path w="943610" h="1501139">
                <a:moveTo>
                  <a:pt x="700812" y="1307337"/>
                </a:moveTo>
                <a:lnTo>
                  <a:pt x="701095" y="1307692"/>
                </a:lnTo>
                <a:lnTo>
                  <a:pt x="700812" y="1307337"/>
                </a:lnTo>
                <a:close/>
              </a:path>
              <a:path w="943610" h="1501139">
                <a:moveTo>
                  <a:pt x="683940" y="1286001"/>
                </a:moveTo>
                <a:lnTo>
                  <a:pt x="683767" y="1286001"/>
                </a:lnTo>
                <a:lnTo>
                  <a:pt x="684783" y="1287144"/>
                </a:lnTo>
                <a:lnTo>
                  <a:pt x="683940" y="1286001"/>
                </a:lnTo>
                <a:close/>
              </a:path>
              <a:path w="943610" h="1501139">
                <a:moveTo>
                  <a:pt x="667257" y="1263395"/>
                </a:moveTo>
                <a:lnTo>
                  <a:pt x="668019" y="1264538"/>
                </a:lnTo>
                <a:lnTo>
                  <a:pt x="667257" y="1263395"/>
                </a:lnTo>
                <a:close/>
              </a:path>
              <a:path w="943610" h="1501139">
                <a:moveTo>
                  <a:pt x="651723" y="1240523"/>
                </a:moveTo>
                <a:lnTo>
                  <a:pt x="651890" y="1240789"/>
                </a:lnTo>
                <a:lnTo>
                  <a:pt x="651723" y="1240523"/>
                </a:lnTo>
                <a:close/>
              </a:path>
              <a:path w="943610" h="1501139">
                <a:moveTo>
                  <a:pt x="651173" y="1239646"/>
                </a:moveTo>
                <a:lnTo>
                  <a:pt x="651723" y="1240523"/>
                </a:lnTo>
                <a:lnTo>
                  <a:pt x="651173" y="1239646"/>
                </a:lnTo>
                <a:close/>
              </a:path>
              <a:path w="943610" h="1501139">
                <a:moveTo>
                  <a:pt x="635723" y="1214881"/>
                </a:moveTo>
                <a:lnTo>
                  <a:pt x="636523" y="1216278"/>
                </a:lnTo>
                <a:lnTo>
                  <a:pt x="635723" y="1214881"/>
                </a:lnTo>
                <a:close/>
              </a:path>
              <a:path w="943610" h="1501139">
                <a:moveTo>
                  <a:pt x="621459" y="1189977"/>
                </a:moveTo>
                <a:lnTo>
                  <a:pt x="621664" y="1190370"/>
                </a:lnTo>
                <a:lnTo>
                  <a:pt x="621459" y="1189977"/>
                </a:lnTo>
                <a:close/>
              </a:path>
              <a:path w="943610" h="1501139">
                <a:moveTo>
                  <a:pt x="621067" y="1189227"/>
                </a:moveTo>
                <a:lnTo>
                  <a:pt x="621459" y="1189977"/>
                </a:lnTo>
                <a:lnTo>
                  <a:pt x="621067" y="1189227"/>
                </a:lnTo>
                <a:close/>
              </a:path>
              <a:path w="943610" h="1501139">
                <a:moveTo>
                  <a:pt x="607059" y="1162430"/>
                </a:moveTo>
                <a:lnTo>
                  <a:pt x="607567" y="1163573"/>
                </a:lnTo>
                <a:lnTo>
                  <a:pt x="607059" y="1162430"/>
                </a:lnTo>
                <a:close/>
              </a:path>
              <a:path w="943610" h="1501139">
                <a:moveTo>
                  <a:pt x="593725" y="1134744"/>
                </a:moveTo>
                <a:lnTo>
                  <a:pt x="594232" y="1136141"/>
                </a:lnTo>
                <a:lnTo>
                  <a:pt x="594395" y="1136141"/>
                </a:lnTo>
                <a:lnTo>
                  <a:pt x="593725" y="1134744"/>
                </a:lnTo>
                <a:close/>
              </a:path>
              <a:path w="943610" h="1501139">
                <a:moveTo>
                  <a:pt x="581381" y="1106550"/>
                </a:moveTo>
                <a:lnTo>
                  <a:pt x="581786" y="1107566"/>
                </a:lnTo>
                <a:lnTo>
                  <a:pt x="581381" y="1106550"/>
                </a:lnTo>
                <a:close/>
              </a:path>
              <a:path w="943610" h="1501139">
                <a:moveTo>
                  <a:pt x="569721" y="1077340"/>
                </a:moveTo>
                <a:lnTo>
                  <a:pt x="570102" y="1078483"/>
                </a:lnTo>
                <a:lnTo>
                  <a:pt x="569721" y="1077340"/>
                </a:lnTo>
                <a:close/>
              </a:path>
              <a:path w="943610" h="1501139">
                <a:moveTo>
                  <a:pt x="558926" y="1047495"/>
                </a:moveTo>
                <a:lnTo>
                  <a:pt x="559307" y="1048892"/>
                </a:lnTo>
                <a:lnTo>
                  <a:pt x="558926" y="1047495"/>
                </a:lnTo>
                <a:close/>
              </a:path>
              <a:path w="943610" h="1501139">
                <a:moveTo>
                  <a:pt x="549330" y="1017396"/>
                </a:moveTo>
                <a:lnTo>
                  <a:pt x="549655" y="1018539"/>
                </a:lnTo>
                <a:lnTo>
                  <a:pt x="549330" y="1017396"/>
                </a:lnTo>
                <a:close/>
              </a:path>
              <a:path w="943610" h="1501139">
                <a:moveTo>
                  <a:pt x="540511" y="986408"/>
                </a:moveTo>
                <a:lnTo>
                  <a:pt x="540765" y="987678"/>
                </a:lnTo>
                <a:lnTo>
                  <a:pt x="540511" y="986408"/>
                </a:lnTo>
                <a:close/>
              </a:path>
              <a:path w="943610" h="1501139">
                <a:moveTo>
                  <a:pt x="532764" y="955166"/>
                </a:moveTo>
                <a:lnTo>
                  <a:pt x="533018" y="956563"/>
                </a:lnTo>
                <a:lnTo>
                  <a:pt x="532764" y="955166"/>
                </a:lnTo>
                <a:close/>
              </a:path>
              <a:path w="943610" h="1501139">
                <a:moveTo>
                  <a:pt x="526362" y="924516"/>
                </a:moveTo>
                <a:lnTo>
                  <a:pt x="526414" y="924813"/>
                </a:lnTo>
                <a:lnTo>
                  <a:pt x="526362" y="924516"/>
                </a:lnTo>
                <a:close/>
              </a:path>
              <a:path w="943610" h="1501139">
                <a:moveTo>
                  <a:pt x="526192" y="923543"/>
                </a:moveTo>
                <a:lnTo>
                  <a:pt x="526362" y="924516"/>
                </a:lnTo>
                <a:lnTo>
                  <a:pt x="526192" y="923543"/>
                </a:lnTo>
                <a:close/>
              </a:path>
              <a:path w="943610" h="1501139">
                <a:moveTo>
                  <a:pt x="520636" y="891413"/>
                </a:moveTo>
                <a:lnTo>
                  <a:pt x="520826" y="892809"/>
                </a:lnTo>
                <a:lnTo>
                  <a:pt x="520636" y="891413"/>
                </a:lnTo>
                <a:close/>
              </a:path>
              <a:path w="943610" h="1501139">
                <a:moveTo>
                  <a:pt x="516254" y="859281"/>
                </a:moveTo>
                <a:lnTo>
                  <a:pt x="516381" y="860805"/>
                </a:lnTo>
                <a:lnTo>
                  <a:pt x="516254" y="859281"/>
                </a:lnTo>
                <a:close/>
              </a:path>
              <a:path w="943610" h="1501139">
                <a:moveTo>
                  <a:pt x="513172" y="827846"/>
                </a:moveTo>
                <a:lnTo>
                  <a:pt x="513206" y="828420"/>
                </a:lnTo>
                <a:lnTo>
                  <a:pt x="513172" y="827846"/>
                </a:lnTo>
                <a:close/>
              </a:path>
              <a:path w="943610" h="1501139">
                <a:moveTo>
                  <a:pt x="513115" y="826896"/>
                </a:moveTo>
                <a:lnTo>
                  <a:pt x="513172" y="827846"/>
                </a:lnTo>
                <a:lnTo>
                  <a:pt x="513115" y="826896"/>
                </a:lnTo>
                <a:close/>
              </a:path>
              <a:path w="943610" h="1501139">
                <a:moveTo>
                  <a:pt x="511267" y="794638"/>
                </a:moveTo>
                <a:lnTo>
                  <a:pt x="511301" y="796163"/>
                </a:lnTo>
                <a:lnTo>
                  <a:pt x="511267" y="794638"/>
                </a:lnTo>
                <a:close/>
              </a:path>
              <a:path w="943610" h="1501139">
                <a:moveTo>
                  <a:pt x="433704" y="729614"/>
                </a:moveTo>
                <a:lnTo>
                  <a:pt x="433741" y="731265"/>
                </a:lnTo>
                <a:lnTo>
                  <a:pt x="433704" y="729614"/>
                </a:lnTo>
                <a:close/>
              </a:path>
              <a:path w="943610" h="1501139">
                <a:moveTo>
                  <a:pt x="431672" y="697356"/>
                </a:moveTo>
                <a:lnTo>
                  <a:pt x="431753" y="698626"/>
                </a:lnTo>
                <a:lnTo>
                  <a:pt x="431672" y="697356"/>
                </a:lnTo>
                <a:close/>
              </a:path>
              <a:path w="943610" h="1501139">
                <a:moveTo>
                  <a:pt x="489781" y="569213"/>
                </a:moveTo>
                <a:lnTo>
                  <a:pt x="411988" y="569213"/>
                </a:lnTo>
                <a:lnTo>
                  <a:pt x="418845" y="602106"/>
                </a:lnTo>
                <a:lnTo>
                  <a:pt x="424433" y="634238"/>
                </a:lnTo>
                <a:lnTo>
                  <a:pt x="428751" y="666368"/>
                </a:lnTo>
                <a:lnTo>
                  <a:pt x="428625" y="664844"/>
                </a:lnTo>
                <a:lnTo>
                  <a:pt x="505096" y="664844"/>
                </a:lnTo>
                <a:lnTo>
                  <a:pt x="504316" y="656843"/>
                </a:lnTo>
                <a:lnTo>
                  <a:pt x="499617" y="621791"/>
                </a:lnTo>
                <a:lnTo>
                  <a:pt x="493521" y="587247"/>
                </a:lnTo>
                <a:lnTo>
                  <a:pt x="489781" y="569213"/>
                </a:lnTo>
                <a:close/>
              </a:path>
              <a:path w="943610" h="1501139">
                <a:moveTo>
                  <a:pt x="424179" y="632840"/>
                </a:moveTo>
                <a:lnTo>
                  <a:pt x="424370" y="634238"/>
                </a:lnTo>
                <a:lnTo>
                  <a:pt x="424179" y="632840"/>
                </a:lnTo>
                <a:close/>
              </a:path>
              <a:path w="943610" h="1501139">
                <a:moveTo>
                  <a:pt x="418591" y="600963"/>
                </a:moveTo>
                <a:lnTo>
                  <a:pt x="418792" y="602106"/>
                </a:lnTo>
                <a:lnTo>
                  <a:pt x="418591" y="600963"/>
                </a:lnTo>
                <a:close/>
              </a:path>
              <a:path w="943610" h="1501139">
                <a:moveTo>
                  <a:pt x="482705" y="537971"/>
                </a:moveTo>
                <a:lnTo>
                  <a:pt x="404240" y="537971"/>
                </a:lnTo>
                <a:lnTo>
                  <a:pt x="412241" y="570610"/>
                </a:lnTo>
                <a:lnTo>
                  <a:pt x="411988" y="569213"/>
                </a:lnTo>
                <a:lnTo>
                  <a:pt x="489781" y="569213"/>
                </a:lnTo>
                <a:lnTo>
                  <a:pt x="486409" y="552957"/>
                </a:lnTo>
                <a:lnTo>
                  <a:pt x="482705" y="537971"/>
                </a:lnTo>
                <a:close/>
              </a:path>
              <a:path w="943610" h="1501139">
                <a:moveTo>
                  <a:pt x="474623" y="507110"/>
                </a:moveTo>
                <a:lnTo>
                  <a:pt x="395350" y="507110"/>
                </a:lnTo>
                <a:lnTo>
                  <a:pt x="404494" y="539241"/>
                </a:lnTo>
                <a:lnTo>
                  <a:pt x="404240" y="537971"/>
                </a:lnTo>
                <a:lnTo>
                  <a:pt x="482705" y="537971"/>
                </a:lnTo>
                <a:lnTo>
                  <a:pt x="478027" y="519048"/>
                </a:lnTo>
                <a:lnTo>
                  <a:pt x="474623" y="507110"/>
                </a:lnTo>
                <a:close/>
              </a:path>
              <a:path w="943610" h="1501139">
                <a:moveTo>
                  <a:pt x="465649" y="476884"/>
                </a:moveTo>
                <a:lnTo>
                  <a:pt x="385571" y="476884"/>
                </a:lnTo>
                <a:lnTo>
                  <a:pt x="395731" y="508507"/>
                </a:lnTo>
                <a:lnTo>
                  <a:pt x="395350" y="507110"/>
                </a:lnTo>
                <a:lnTo>
                  <a:pt x="474623" y="507110"/>
                </a:lnTo>
                <a:lnTo>
                  <a:pt x="468502" y="485647"/>
                </a:lnTo>
                <a:lnTo>
                  <a:pt x="465649" y="476884"/>
                </a:lnTo>
                <a:close/>
              </a:path>
              <a:path w="943610" h="1501139">
                <a:moveTo>
                  <a:pt x="445167" y="417956"/>
                </a:moveTo>
                <a:lnTo>
                  <a:pt x="363219" y="417956"/>
                </a:lnTo>
                <a:lnTo>
                  <a:pt x="363727" y="419226"/>
                </a:lnTo>
                <a:lnTo>
                  <a:pt x="375284" y="448309"/>
                </a:lnTo>
                <a:lnTo>
                  <a:pt x="385952" y="478154"/>
                </a:lnTo>
                <a:lnTo>
                  <a:pt x="385571" y="476884"/>
                </a:lnTo>
                <a:lnTo>
                  <a:pt x="465649" y="476884"/>
                </a:lnTo>
                <a:lnTo>
                  <a:pt x="457834" y="452881"/>
                </a:lnTo>
                <a:lnTo>
                  <a:pt x="446277" y="420750"/>
                </a:lnTo>
                <a:lnTo>
                  <a:pt x="445167" y="417956"/>
                </a:lnTo>
                <a:close/>
              </a:path>
              <a:path w="943610" h="1501139">
                <a:moveTo>
                  <a:pt x="374776" y="447166"/>
                </a:moveTo>
                <a:lnTo>
                  <a:pt x="375189" y="448309"/>
                </a:lnTo>
                <a:lnTo>
                  <a:pt x="374776" y="447166"/>
                </a:lnTo>
                <a:close/>
              </a:path>
              <a:path w="943610" h="1501139">
                <a:moveTo>
                  <a:pt x="363693" y="419147"/>
                </a:moveTo>
                <a:close/>
              </a:path>
              <a:path w="943610" h="1501139">
                <a:moveTo>
                  <a:pt x="433906" y="389635"/>
                </a:moveTo>
                <a:lnTo>
                  <a:pt x="350773" y="389635"/>
                </a:lnTo>
                <a:lnTo>
                  <a:pt x="363693" y="419147"/>
                </a:lnTo>
                <a:lnTo>
                  <a:pt x="363219" y="417956"/>
                </a:lnTo>
                <a:lnTo>
                  <a:pt x="445167" y="417956"/>
                </a:lnTo>
                <a:lnTo>
                  <a:pt x="433906" y="389635"/>
                </a:lnTo>
                <a:close/>
              </a:path>
              <a:path w="943610" h="1501139">
                <a:moveTo>
                  <a:pt x="421911" y="362203"/>
                </a:moveTo>
                <a:lnTo>
                  <a:pt x="337438" y="362203"/>
                </a:lnTo>
                <a:lnTo>
                  <a:pt x="337946" y="363219"/>
                </a:lnTo>
                <a:lnTo>
                  <a:pt x="351281" y="390905"/>
                </a:lnTo>
                <a:lnTo>
                  <a:pt x="350773" y="389635"/>
                </a:lnTo>
                <a:lnTo>
                  <a:pt x="433906" y="389635"/>
                </a:lnTo>
                <a:lnTo>
                  <a:pt x="433704" y="389127"/>
                </a:lnTo>
                <a:lnTo>
                  <a:pt x="421911" y="362203"/>
                </a:lnTo>
                <a:close/>
              </a:path>
              <a:path w="943610" h="1501139">
                <a:moveTo>
                  <a:pt x="337714" y="362775"/>
                </a:moveTo>
                <a:lnTo>
                  <a:pt x="337929" y="363219"/>
                </a:lnTo>
                <a:lnTo>
                  <a:pt x="337714" y="362775"/>
                </a:lnTo>
                <a:close/>
              </a:path>
              <a:path w="943610" h="1501139">
                <a:moveTo>
                  <a:pt x="409077" y="335279"/>
                </a:moveTo>
                <a:lnTo>
                  <a:pt x="323341" y="335279"/>
                </a:lnTo>
                <a:lnTo>
                  <a:pt x="337714" y="362775"/>
                </a:lnTo>
                <a:lnTo>
                  <a:pt x="337438" y="362203"/>
                </a:lnTo>
                <a:lnTo>
                  <a:pt x="421911" y="362203"/>
                </a:lnTo>
                <a:lnTo>
                  <a:pt x="420242" y="358393"/>
                </a:lnTo>
                <a:lnTo>
                  <a:pt x="409077" y="335279"/>
                </a:lnTo>
                <a:close/>
              </a:path>
              <a:path w="943610" h="1501139">
                <a:moveTo>
                  <a:pt x="395892" y="309498"/>
                </a:moveTo>
                <a:lnTo>
                  <a:pt x="308609" y="309498"/>
                </a:lnTo>
                <a:lnTo>
                  <a:pt x="323976" y="336550"/>
                </a:lnTo>
                <a:lnTo>
                  <a:pt x="323341" y="335279"/>
                </a:lnTo>
                <a:lnTo>
                  <a:pt x="409077" y="335279"/>
                </a:lnTo>
                <a:lnTo>
                  <a:pt x="405764" y="328421"/>
                </a:lnTo>
                <a:lnTo>
                  <a:pt x="395892" y="309498"/>
                </a:lnTo>
                <a:close/>
              </a:path>
              <a:path w="943610" h="1501139">
                <a:moveTo>
                  <a:pt x="382242" y="284733"/>
                </a:moveTo>
                <a:lnTo>
                  <a:pt x="293115" y="284733"/>
                </a:lnTo>
                <a:lnTo>
                  <a:pt x="309244" y="310768"/>
                </a:lnTo>
                <a:lnTo>
                  <a:pt x="308609" y="309498"/>
                </a:lnTo>
                <a:lnTo>
                  <a:pt x="395892" y="309498"/>
                </a:lnTo>
                <a:lnTo>
                  <a:pt x="390525" y="299211"/>
                </a:lnTo>
                <a:lnTo>
                  <a:pt x="382242" y="284733"/>
                </a:lnTo>
                <a:close/>
              </a:path>
              <a:path w="943610" h="1501139">
                <a:moveTo>
                  <a:pt x="368193" y="261111"/>
                </a:moveTo>
                <a:lnTo>
                  <a:pt x="276986" y="261111"/>
                </a:lnTo>
                <a:lnTo>
                  <a:pt x="293877" y="286003"/>
                </a:lnTo>
                <a:lnTo>
                  <a:pt x="293115" y="284733"/>
                </a:lnTo>
                <a:lnTo>
                  <a:pt x="382242" y="284733"/>
                </a:lnTo>
                <a:lnTo>
                  <a:pt x="374395" y="271017"/>
                </a:lnTo>
                <a:lnTo>
                  <a:pt x="368193" y="261111"/>
                </a:lnTo>
                <a:close/>
              </a:path>
              <a:path w="943610" h="1501139">
                <a:moveTo>
                  <a:pt x="353666" y="238378"/>
                </a:moveTo>
                <a:lnTo>
                  <a:pt x="260222" y="238378"/>
                </a:lnTo>
                <a:lnTo>
                  <a:pt x="261238" y="239648"/>
                </a:lnTo>
                <a:lnTo>
                  <a:pt x="277748" y="262254"/>
                </a:lnTo>
                <a:lnTo>
                  <a:pt x="276986" y="261111"/>
                </a:lnTo>
                <a:lnTo>
                  <a:pt x="368193" y="261111"/>
                </a:lnTo>
                <a:lnTo>
                  <a:pt x="357377" y="243839"/>
                </a:lnTo>
                <a:lnTo>
                  <a:pt x="353666" y="238378"/>
                </a:lnTo>
                <a:close/>
              </a:path>
              <a:path w="943610" h="1501139">
                <a:moveTo>
                  <a:pt x="260268" y="238440"/>
                </a:moveTo>
                <a:lnTo>
                  <a:pt x="261155" y="239648"/>
                </a:lnTo>
                <a:lnTo>
                  <a:pt x="260268" y="238440"/>
                </a:lnTo>
                <a:close/>
              </a:path>
              <a:path w="943610" h="1501139">
                <a:moveTo>
                  <a:pt x="324361" y="196976"/>
                </a:moveTo>
                <a:lnTo>
                  <a:pt x="225551" y="196976"/>
                </a:lnTo>
                <a:lnTo>
                  <a:pt x="226694" y="198246"/>
                </a:lnTo>
                <a:lnTo>
                  <a:pt x="244220" y="218312"/>
                </a:lnTo>
                <a:lnTo>
                  <a:pt x="260268" y="238440"/>
                </a:lnTo>
                <a:lnTo>
                  <a:pt x="353666" y="238378"/>
                </a:lnTo>
                <a:lnTo>
                  <a:pt x="339597" y="217677"/>
                </a:lnTo>
                <a:lnTo>
                  <a:pt x="324361" y="196976"/>
                </a:lnTo>
                <a:close/>
              </a:path>
              <a:path w="943610" h="1501139">
                <a:moveTo>
                  <a:pt x="243077" y="217042"/>
                </a:moveTo>
                <a:lnTo>
                  <a:pt x="244098" y="218312"/>
                </a:lnTo>
                <a:lnTo>
                  <a:pt x="243077" y="217042"/>
                </a:lnTo>
                <a:close/>
              </a:path>
              <a:path w="943610" h="1501139">
                <a:moveTo>
                  <a:pt x="226344" y="197882"/>
                </a:moveTo>
                <a:lnTo>
                  <a:pt x="226663" y="198246"/>
                </a:lnTo>
                <a:lnTo>
                  <a:pt x="226344" y="197882"/>
                </a:lnTo>
                <a:close/>
              </a:path>
              <a:path w="943610" h="1501139">
                <a:moveTo>
                  <a:pt x="225551" y="196976"/>
                </a:moveTo>
                <a:lnTo>
                  <a:pt x="226344" y="197882"/>
                </a:lnTo>
                <a:lnTo>
                  <a:pt x="226694" y="198246"/>
                </a:lnTo>
                <a:lnTo>
                  <a:pt x="225551" y="196976"/>
                </a:lnTo>
                <a:close/>
              </a:path>
              <a:path w="943610" h="1501139">
                <a:moveTo>
                  <a:pt x="309631" y="178180"/>
                </a:moveTo>
                <a:lnTo>
                  <a:pt x="207390" y="178180"/>
                </a:lnTo>
                <a:lnTo>
                  <a:pt x="208787" y="179577"/>
                </a:lnTo>
                <a:lnTo>
                  <a:pt x="226344" y="197882"/>
                </a:lnTo>
                <a:lnTo>
                  <a:pt x="225551" y="196976"/>
                </a:lnTo>
                <a:lnTo>
                  <a:pt x="324361" y="196976"/>
                </a:lnTo>
                <a:lnTo>
                  <a:pt x="321182" y="192658"/>
                </a:lnTo>
                <a:lnTo>
                  <a:pt x="309631" y="178180"/>
                </a:lnTo>
                <a:close/>
              </a:path>
              <a:path w="943610" h="1501139">
                <a:moveTo>
                  <a:pt x="208222" y="179045"/>
                </a:moveTo>
                <a:lnTo>
                  <a:pt x="208734" y="179577"/>
                </a:lnTo>
                <a:lnTo>
                  <a:pt x="208222" y="179045"/>
                </a:lnTo>
                <a:close/>
              </a:path>
              <a:path w="943610" h="1501139">
                <a:moveTo>
                  <a:pt x="207390" y="178180"/>
                </a:moveTo>
                <a:lnTo>
                  <a:pt x="208222" y="179045"/>
                </a:lnTo>
                <a:lnTo>
                  <a:pt x="208787" y="179577"/>
                </a:lnTo>
                <a:lnTo>
                  <a:pt x="207390" y="178180"/>
                </a:lnTo>
                <a:close/>
              </a:path>
              <a:path w="943610" h="1501139">
                <a:moveTo>
                  <a:pt x="295343" y="161035"/>
                </a:moveTo>
                <a:lnTo>
                  <a:pt x="189102" y="161035"/>
                </a:lnTo>
                <a:lnTo>
                  <a:pt x="190372" y="162178"/>
                </a:lnTo>
                <a:lnTo>
                  <a:pt x="208222" y="179045"/>
                </a:lnTo>
                <a:lnTo>
                  <a:pt x="207390" y="178180"/>
                </a:lnTo>
                <a:lnTo>
                  <a:pt x="309631" y="178180"/>
                </a:lnTo>
                <a:lnTo>
                  <a:pt x="302132" y="168782"/>
                </a:lnTo>
                <a:lnTo>
                  <a:pt x="295343" y="161035"/>
                </a:lnTo>
                <a:close/>
              </a:path>
              <a:path w="943610" h="1501139">
                <a:moveTo>
                  <a:pt x="189716" y="161614"/>
                </a:moveTo>
                <a:lnTo>
                  <a:pt x="190316" y="162178"/>
                </a:lnTo>
                <a:lnTo>
                  <a:pt x="189716" y="161614"/>
                </a:lnTo>
                <a:close/>
              </a:path>
              <a:path w="943610" h="1501139">
                <a:moveTo>
                  <a:pt x="189102" y="161035"/>
                </a:moveTo>
                <a:lnTo>
                  <a:pt x="189716" y="161614"/>
                </a:lnTo>
                <a:lnTo>
                  <a:pt x="190372" y="162178"/>
                </a:lnTo>
                <a:lnTo>
                  <a:pt x="189102" y="161035"/>
                </a:lnTo>
                <a:close/>
              </a:path>
              <a:path w="943610" h="1501139">
                <a:moveTo>
                  <a:pt x="170770" y="145305"/>
                </a:moveTo>
                <a:lnTo>
                  <a:pt x="189716" y="161614"/>
                </a:lnTo>
                <a:lnTo>
                  <a:pt x="189102" y="161035"/>
                </a:lnTo>
                <a:lnTo>
                  <a:pt x="295343" y="161035"/>
                </a:lnTo>
                <a:lnTo>
                  <a:pt x="282432" y="146303"/>
                </a:lnTo>
                <a:lnTo>
                  <a:pt x="172084" y="146303"/>
                </a:lnTo>
                <a:lnTo>
                  <a:pt x="170770" y="145305"/>
                </a:lnTo>
                <a:close/>
              </a:path>
              <a:path w="943610" h="1501139">
                <a:moveTo>
                  <a:pt x="170306" y="144906"/>
                </a:moveTo>
                <a:lnTo>
                  <a:pt x="170770" y="145305"/>
                </a:lnTo>
                <a:lnTo>
                  <a:pt x="172084" y="146303"/>
                </a:lnTo>
                <a:lnTo>
                  <a:pt x="170306" y="144906"/>
                </a:lnTo>
                <a:close/>
              </a:path>
              <a:path w="943610" h="1501139">
                <a:moveTo>
                  <a:pt x="281103" y="144906"/>
                </a:moveTo>
                <a:lnTo>
                  <a:pt x="170306" y="144906"/>
                </a:lnTo>
                <a:lnTo>
                  <a:pt x="172084" y="146303"/>
                </a:lnTo>
                <a:lnTo>
                  <a:pt x="282432" y="146303"/>
                </a:lnTo>
                <a:lnTo>
                  <a:pt x="281103" y="144906"/>
                </a:lnTo>
                <a:close/>
              </a:path>
              <a:path w="943610" h="1501139">
                <a:moveTo>
                  <a:pt x="267468" y="130682"/>
                </a:moveTo>
                <a:lnTo>
                  <a:pt x="151510" y="130682"/>
                </a:lnTo>
                <a:lnTo>
                  <a:pt x="153288" y="131952"/>
                </a:lnTo>
                <a:lnTo>
                  <a:pt x="170770" y="145305"/>
                </a:lnTo>
                <a:lnTo>
                  <a:pt x="170306" y="144906"/>
                </a:lnTo>
                <a:lnTo>
                  <a:pt x="281103" y="144906"/>
                </a:lnTo>
                <a:lnTo>
                  <a:pt x="267468" y="130682"/>
                </a:lnTo>
                <a:close/>
              </a:path>
              <a:path w="943610" h="1501139">
                <a:moveTo>
                  <a:pt x="152318" y="131296"/>
                </a:moveTo>
                <a:lnTo>
                  <a:pt x="153183" y="131952"/>
                </a:lnTo>
                <a:lnTo>
                  <a:pt x="152318" y="131296"/>
                </a:lnTo>
                <a:close/>
              </a:path>
              <a:path w="943610" h="1501139">
                <a:moveTo>
                  <a:pt x="151510" y="130682"/>
                </a:moveTo>
                <a:lnTo>
                  <a:pt x="152318" y="131296"/>
                </a:lnTo>
                <a:lnTo>
                  <a:pt x="153288" y="131952"/>
                </a:lnTo>
                <a:lnTo>
                  <a:pt x="151510" y="130682"/>
                </a:lnTo>
                <a:close/>
              </a:path>
              <a:path w="943610" h="1501139">
                <a:moveTo>
                  <a:pt x="133354" y="118460"/>
                </a:moveTo>
                <a:lnTo>
                  <a:pt x="152318" y="131296"/>
                </a:lnTo>
                <a:lnTo>
                  <a:pt x="151510" y="130682"/>
                </a:lnTo>
                <a:lnTo>
                  <a:pt x="267468" y="130682"/>
                </a:lnTo>
                <a:lnTo>
                  <a:pt x="261746" y="124713"/>
                </a:lnTo>
                <a:lnTo>
                  <a:pt x="255800" y="119125"/>
                </a:lnTo>
                <a:lnTo>
                  <a:pt x="134492" y="119125"/>
                </a:lnTo>
                <a:lnTo>
                  <a:pt x="133354" y="118460"/>
                </a:lnTo>
                <a:close/>
              </a:path>
              <a:path w="943610" h="1501139">
                <a:moveTo>
                  <a:pt x="132460" y="117855"/>
                </a:moveTo>
                <a:lnTo>
                  <a:pt x="133354" y="118460"/>
                </a:lnTo>
                <a:lnTo>
                  <a:pt x="134492" y="119125"/>
                </a:lnTo>
                <a:lnTo>
                  <a:pt x="132460" y="117855"/>
                </a:lnTo>
                <a:close/>
              </a:path>
              <a:path w="943610" h="1501139">
                <a:moveTo>
                  <a:pt x="254449" y="117855"/>
                </a:moveTo>
                <a:lnTo>
                  <a:pt x="132460" y="117855"/>
                </a:lnTo>
                <a:lnTo>
                  <a:pt x="134492" y="119125"/>
                </a:lnTo>
                <a:lnTo>
                  <a:pt x="255800" y="119125"/>
                </a:lnTo>
                <a:lnTo>
                  <a:pt x="254449" y="117855"/>
                </a:lnTo>
                <a:close/>
              </a:path>
              <a:path w="943610" h="1501139">
                <a:moveTo>
                  <a:pt x="242692" y="106806"/>
                </a:moveTo>
                <a:lnTo>
                  <a:pt x="113410" y="106806"/>
                </a:lnTo>
                <a:lnTo>
                  <a:pt x="115696" y="108076"/>
                </a:lnTo>
                <a:lnTo>
                  <a:pt x="133354" y="118460"/>
                </a:lnTo>
                <a:lnTo>
                  <a:pt x="132460" y="117855"/>
                </a:lnTo>
                <a:lnTo>
                  <a:pt x="254449" y="117855"/>
                </a:lnTo>
                <a:lnTo>
                  <a:pt x="242692" y="106806"/>
                </a:lnTo>
                <a:close/>
              </a:path>
              <a:path w="943610" h="1501139">
                <a:moveTo>
                  <a:pt x="114943" y="107702"/>
                </a:moveTo>
                <a:lnTo>
                  <a:pt x="115584" y="108076"/>
                </a:lnTo>
                <a:lnTo>
                  <a:pt x="114943" y="107702"/>
                </a:lnTo>
                <a:close/>
              </a:path>
              <a:path w="943610" h="1501139">
                <a:moveTo>
                  <a:pt x="113410" y="106806"/>
                </a:moveTo>
                <a:lnTo>
                  <a:pt x="114943" y="107702"/>
                </a:lnTo>
                <a:lnTo>
                  <a:pt x="115696" y="108076"/>
                </a:lnTo>
                <a:lnTo>
                  <a:pt x="113410" y="106806"/>
                </a:lnTo>
                <a:close/>
              </a:path>
              <a:path w="943610" h="1501139">
                <a:moveTo>
                  <a:pt x="95372" y="97975"/>
                </a:moveTo>
                <a:lnTo>
                  <a:pt x="114943" y="107702"/>
                </a:lnTo>
                <a:lnTo>
                  <a:pt x="113410" y="106806"/>
                </a:lnTo>
                <a:lnTo>
                  <a:pt x="242692" y="106806"/>
                </a:lnTo>
                <a:lnTo>
                  <a:pt x="240664" y="104901"/>
                </a:lnTo>
                <a:lnTo>
                  <a:pt x="233271" y="98551"/>
                </a:lnTo>
                <a:lnTo>
                  <a:pt x="96773" y="98551"/>
                </a:lnTo>
                <a:lnTo>
                  <a:pt x="95372" y="97975"/>
                </a:lnTo>
                <a:close/>
              </a:path>
              <a:path w="943610" h="1501139">
                <a:moveTo>
                  <a:pt x="94233" y="97408"/>
                </a:moveTo>
                <a:lnTo>
                  <a:pt x="95372" y="97975"/>
                </a:lnTo>
                <a:lnTo>
                  <a:pt x="96773" y="98551"/>
                </a:lnTo>
                <a:lnTo>
                  <a:pt x="94233" y="97408"/>
                </a:lnTo>
                <a:close/>
              </a:path>
              <a:path w="943610" h="1501139">
                <a:moveTo>
                  <a:pt x="231940" y="97408"/>
                </a:moveTo>
                <a:lnTo>
                  <a:pt x="94233" y="97408"/>
                </a:lnTo>
                <a:lnTo>
                  <a:pt x="96773" y="98551"/>
                </a:lnTo>
                <a:lnTo>
                  <a:pt x="233271" y="98551"/>
                </a:lnTo>
                <a:lnTo>
                  <a:pt x="231940" y="97408"/>
                </a:lnTo>
                <a:close/>
              </a:path>
              <a:path w="943610" h="1501139">
                <a:moveTo>
                  <a:pt x="76897" y="90367"/>
                </a:moveTo>
                <a:lnTo>
                  <a:pt x="95372" y="97975"/>
                </a:lnTo>
                <a:lnTo>
                  <a:pt x="94233" y="97408"/>
                </a:lnTo>
                <a:lnTo>
                  <a:pt x="231940" y="97408"/>
                </a:lnTo>
                <a:lnTo>
                  <a:pt x="224102" y="90677"/>
                </a:lnTo>
                <a:lnTo>
                  <a:pt x="77850" y="90677"/>
                </a:lnTo>
                <a:lnTo>
                  <a:pt x="76897" y="90367"/>
                </a:lnTo>
                <a:close/>
              </a:path>
              <a:path w="943610" h="1501139">
                <a:moveTo>
                  <a:pt x="75183" y="89661"/>
                </a:moveTo>
                <a:lnTo>
                  <a:pt x="76897" y="90367"/>
                </a:lnTo>
                <a:lnTo>
                  <a:pt x="77850" y="90677"/>
                </a:lnTo>
                <a:lnTo>
                  <a:pt x="75183" y="89661"/>
                </a:lnTo>
                <a:close/>
              </a:path>
              <a:path w="943610" h="1501139">
                <a:moveTo>
                  <a:pt x="222919" y="89661"/>
                </a:moveTo>
                <a:lnTo>
                  <a:pt x="75183" y="89661"/>
                </a:lnTo>
                <a:lnTo>
                  <a:pt x="77850" y="90677"/>
                </a:lnTo>
                <a:lnTo>
                  <a:pt x="224102" y="90677"/>
                </a:lnTo>
                <a:lnTo>
                  <a:pt x="222919" y="89661"/>
                </a:lnTo>
                <a:close/>
              </a:path>
              <a:path w="943610" h="1501139">
                <a:moveTo>
                  <a:pt x="57626" y="84093"/>
                </a:moveTo>
                <a:lnTo>
                  <a:pt x="76897" y="90367"/>
                </a:lnTo>
                <a:lnTo>
                  <a:pt x="75183" y="89661"/>
                </a:lnTo>
                <a:lnTo>
                  <a:pt x="222919" y="89661"/>
                </a:lnTo>
                <a:lnTo>
                  <a:pt x="219075" y="86359"/>
                </a:lnTo>
                <a:lnTo>
                  <a:pt x="216568" y="84454"/>
                </a:lnTo>
                <a:lnTo>
                  <a:pt x="59181" y="84454"/>
                </a:lnTo>
                <a:lnTo>
                  <a:pt x="57626" y="84093"/>
                </a:lnTo>
                <a:close/>
              </a:path>
              <a:path w="943610" h="1501139">
                <a:moveTo>
                  <a:pt x="56006" y="83565"/>
                </a:moveTo>
                <a:lnTo>
                  <a:pt x="57626" y="84093"/>
                </a:lnTo>
                <a:lnTo>
                  <a:pt x="59181" y="84454"/>
                </a:lnTo>
                <a:lnTo>
                  <a:pt x="56006" y="83565"/>
                </a:lnTo>
                <a:close/>
              </a:path>
              <a:path w="943610" h="1501139">
                <a:moveTo>
                  <a:pt x="215398" y="83565"/>
                </a:moveTo>
                <a:lnTo>
                  <a:pt x="56006" y="83565"/>
                </a:lnTo>
                <a:lnTo>
                  <a:pt x="59181" y="84454"/>
                </a:lnTo>
                <a:lnTo>
                  <a:pt x="216568" y="84454"/>
                </a:lnTo>
                <a:lnTo>
                  <a:pt x="215398" y="83565"/>
                </a:lnTo>
                <a:close/>
              </a:path>
              <a:path w="943610" h="1501139">
                <a:moveTo>
                  <a:pt x="39338" y="79840"/>
                </a:moveTo>
                <a:lnTo>
                  <a:pt x="57626" y="84093"/>
                </a:lnTo>
                <a:lnTo>
                  <a:pt x="56006" y="83565"/>
                </a:lnTo>
                <a:lnTo>
                  <a:pt x="215398" y="83565"/>
                </a:lnTo>
                <a:lnTo>
                  <a:pt x="210719" y="80009"/>
                </a:lnTo>
                <a:lnTo>
                  <a:pt x="40512" y="80009"/>
                </a:lnTo>
                <a:lnTo>
                  <a:pt x="39338" y="79840"/>
                </a:lnTo>
                <a:close/>
              </a:path>
              <a:path w="943610" h="1501139">
                <a:moveTo>
                  <a:pt x="37337" y="79375"/>
                </a:moveTo>
                <a:lnTo>
                  <a:pt x="39338" y="79840"/>
                </a:lnTo>
                <a:lnTo>
                  <a:pt x="40512" y="80009"/>
                </a:lnTo>
                <a:lnTo>
                  <a:pt x="37337" y="79375"/>
                </a:lnTo>
                <a:close/>
              </a:path>
              <a:path w="943610" h="1501139">
                <a:moveTo>
                  <a:pt x="209884" y="79375"/>
                </a:moveTo>
                <a:lnTo>
                  <a:pt x="37337" y="79375"/>
                </a:lnTo>
                <a:lnTo>
                  <a:pt x="40512" y="80009"/>
                </a:lnTo>
                <a:lnTo>
                  <a:pt x="210719" y="80009"/>
                </a:lnTo>
                <a:lnTo>
                  <a:pt x="209884" y="79375"/>
                </a:lnTo>
                <a:close/>
              </a:path>
              <a:path w="943610" h="1501139">
                <a:moveTo>
                  <a:pt x="20749" y="77153"/>
                </a:moveTo>
                <a:lnTo>
                  <a:pt x="39338" y="79840"/>
                </a:lnTo>
                <a:lnTo>
                  <a:pt x="37337" y="79375"/>
                </a:lnTo>
                <a:lnTo>
                  <a:pt x="209884" y="79375"/>
                </a:lnTo>
                <a:lnTo>
                  <a:pt x="207043" y="77215"/>
                </a:lnTo>
                <a:lnTo>
                  <a:pt x="22097" y="77215"/>
                </a:lnTo>
                <a:lnTo>
                  <a:pt x="20749" y="77153"/>
                </a:lnTo>
                <a:close/>
              </a:path>
              <a:path w="943610" h="1501139">
                <a:moveTo>
                  <a:pt x="18541" y="76834"/>
                </a:moveTo>
                <a:lnTo>
                  <a:pt x="20749" y="77153"/>
                </a:lnTo>
                <a:lnTo>
                  <a:pt x="22097" y="77215"/>
                </a:lnTo>
                <a:lnTo>
                  <a:pt x="18541" y="76834"/>
                </a:lnTo>
                <a:close/>
              </a:path>
              <a:path w="943610" h="1501139">
                <a:moveTo>
                  <a:pt x="206542" y="76834"/>
                </a:moveTo>
                <a:lnTo>
                  <a:pt x="18541" y="76834"/>
                </a:lnTo>
                <a:lnTo>
                  <a:pt x="22097" y="77215"/>
                </a:lnTo>
                <a:lnTo>
                  <a:pt x="207043" y="77215"/>
                </a:lnTo>
                <a:lnTo>
                  <a:pt x="206542" y="76834"/>
                </a:lnTo>
                <a:close/>
              </a:path>
              <a:path w="943610" h="1501139">
                <a:moveTo>
                  <a:pt x="3555" y="0"/>
                </a:moveTo>
                <a:lnTo>
                  <a:pt x="0" y="76200"/>
                </a:lnTo>
                <a:lnTo>
                  <a:pt x="20749" y="77153"/>
                </a:lnTo>
                <a:lnTo>
                  <a:pt x="18541" y="76834"/>
                </a:lnTo>
                <a:lnTo>
                  <a:pt x="206542" y="76834"/>
                </a:lnTo>
                <a:lnTo>
                  <a:pt x="174116" y="54101"/>
                </a:lnTo>
                <a:lnTo>
                  <a:pt x="127000" y="28575"/>
                </a:lnTo>
                <a:lnTo>
                  <a:pt x="77977" y="10540"/>
                </a:lnTo>
                <a:lnTo>
                  <a:pt x="27431" y="1142"/>
                </a:lnTo>
                <a:lnTo>
                  <a:pt x="3555" y="0"/>
                </a:lnTo>
                <a:close/>
              </a:path>
            </a:pathLst>
          </a:cu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5" name="object 60"/>
          <p:cNvSpPr>
            <a:spLocks/>
          </p:cNvSpPr>
          <p:nvPr/>
        </p:nvSpPr>
        <p:spPr bwMode="auto">
          <a:xfrm>
            <a:off x="3276600" y="4533900"/>
            <a:ext cx="1752600" cy="228600"/>
          </a:xfrm>
          <a:custGeom>
            <a:avLst/>
            <a:gdLst>
              <a:gd name="T0" fmla="*/ 228600 w 1752600"/>
              <a:gd name="T1" fmla="*/ 0 h 228600"/>
              <a:gd name="T2" fmla="*/ 0 w 1752600"/>
              <a:gd name="T3" fmla="*/ 114300 h 228600"/>
              <a:gd name="T4" fmla="*/ 228600 w 1752600"/>
              <a:gd name="T5" fmla="*/ 228600 h 228600"/>
              <a:gd name="T6" fmla="*/ 228600 w 1752600"/>
              <a:gd name="T7" fmla="*/ 152400 h 228600"/>
              <a:gd name="T8" fmla="*/ 190500 w 1752600"/>
              <a:gd name="T9" fmla="*/ 152400 h 228600"/>
              <a:gd name="T10" fmla="*/ 190500 w 1752600"/>
              <a:gd name="T11" fmla="*/ 76200 h 228600"/>
              <a:gd name="T12" fmla="*/ 228600 w 1752600"/>
              <a:gd name="T13" fmla="*/ 76200 h 228600"/>
              <a:gd name="T14" fmla="*/ 228600 w 1752600"/>
              <a:gd name="T15" fmla="*/ 0 h 228600"/>
              <a:gd name="T16" fmla="*/ 228600 w 1752600"/>
              <a:gd name="T17" fmla="*/ 76200 h 228600"/>
              <a:gd name="T18" fmla="*/ 190500 w 1752600"/>
              <a:gd name="T19" fmla="*/ 76200 h 228600"/>
              <a:gd name="T20" fmla="*/ 190500 w 1752600"/>
              <a:gd name="T21" fmla="*/ 152400 h 228600"/>
              <a:gd name="T22" fmla="*/ 228600 w 1752600"/>
              <a:gd name="T23" fmla="*/ 152400 h 228600"/>
              <a:gd name="T24" fmla="*/ 228600 w 1752600"/>
              <a:gd name="T25" fmla="*/ 76200 h 228600"/>
              <a:gd name="T26" fmla="*/ 1752219 w 1752600"/>
              <a:gd name="T27" fmla="*/ 76200 h 228600"/>
              <a:gd name="T28" fmla="*/ 228600 w 1752600"/>
              <a:gd name="T29" fmla="*/ 76200 h 228600"/>
              <a:gd name="T30" fmla="*/ 228600 w 1752600"/>
              <a:gd name="T31" fmla="*/ 152400 h 228600"/>
              <a:gd name="T32" fmla="*/ 1752219 w 1752600"/>
              <a:gd name="T33" fmla="*/ 152400 h 228600"/>
              <a:gd name="T34" fmla="*/ 1752219 w 1752600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752600"/>
              <a:gd name="T55" fmla="*/ 0 h 228600"/>
              <a:gd name="T56" fmla="*/ 1752600 w 1752600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75260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75260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752600" h="228600">
                <a:moveTo>
                  <a:pt x="1752219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752219" y="152400"/>
                </a:lnTo>
                <a:lnTo>
                  <a:pt x="1752219" y="76200"/>
                </a:lnTo>
                <a:close/>
              </a:path>
            </a:pathLst>
          </a:cu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6" name="object 61"/>
          <p:cNvSpPr txBox="1">
            <a:spLocks noChangeArrowheads="1"/>
          </p:cNvSpPr>
          <p:nvPr/>
        </p:nvSpPr>
        <p:spPr bwMode="auto">
          <a:xfrm>
            <a:off x="3889375" y="2470150"/>
            <a:ext cx="601663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St#1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37" name="object 62"/>
          <p:cNvSpPr txBox="1">
            <a:spLocks noChangeArrowheads="1"/>
          </p:cNvSpPr>
          <p:nvPr/>
        </p:nvSpPr>
        <p:spPr bwMode="auto">
          <a:xfrm>
            <a:off x="2301875" y="4202113"/>
            <a:ext cx="863600" cy="606425"/>
          </a:xfrm>
          <a:prstGeom prst="rect">
            <a:avLst/>
          </a:prstGeom>
          <a:noFill/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93345" rIns="0" bIns="0">
            <a:spAutoFit/>
          </a:bodyPr>
          <a:lstStyle/>
          <a:p>
            <a:pPr marL="147638">
              <a:spcBef>
                <a:spcPts val="738"/>
              </a:spcBef>
            </a:pPr>
            <a:r>
              <a:rPr lang="th-TH" sz="2400" b="1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St#2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260975" y="4224338"/>
            <a:ext cx="601663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99"/>
                </a:solidFill>
                <a:latin typeface="Times New Roman"/>
                <a:cs typeface="Times New Roman"/>
              </a:rPr>
              <a:t>St</a:t>
            </a:r>
            <a:r>
              <a:rPr sz="2400" b="1" dirty="0">
                <a:solidFill>
                  <a:srgbClr val="FFFF99"/>
                </a:solidFill>
                <a:latin typeface="Times New Roman"/>
                <a:cs typeface="Times New Roman"/>
              </a:rPr>
              <a:t>#3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639" name="object 64"/>
          <p:cNvSpPr>
            <a:spLocks/>
          </p:cNvSpPr>
          <p:nvPr/>
        </p:nvSpPr>
        <p:spPr bwMode="auto">
          <a:xfrm>
            <a:off x="7162800" y="3195638"/>
            <a:ext cx="1143000" cy="347662"/>
          </a:xfrm>
          <a:custGeom>
            <a:avLst/>
            <a:gdLst>
              <a:gd name="T0" fmla="*/ 0 w 1143000"/>
              <a:gd name="T1" fmla="*/ 347472 h 347979"/>
              <a:gd name="T2" fmla="*/ 1143000 w 1143000"/>
              <a:gd name="T3" fmla="*/ 347472 h 347979"/>
              <a:gd name="T4" fmla="*/ 1143000 w 1143000"/>
              <a:gd name="T5" fmla="*/ 0 h 347979"/>
              <a:gd name="T6" fmla="*/ 0 w 1143000"/>
              <a:gd name="T7" fmla="*/ 0 h 347979"/>
              <a:gd name="T8" fmla="*/ 0 w 1143000"/>
              <a:gd name="T9" fmla="*/ 347472 h 3479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3000"/>
              <a:gd name="T16" fmla="*/ 0 h 347979"/>
              <a:gd name="T17" fmla="*/ 1143000 w 1143000"/>
              <a:gd name="T18" fmla="*/ 347979 h 3479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3000" h="347979">
                <a:moveTo>
                  <a:pt x="0" y="347472"/>
                </a:moveTo>
                <a:lnTo>
                  <a:pt x="1143000" y="347472"/>
                </a:lnTo>
                <a:lnTo>
                  <a:pt x="1143000" y="0"/>
                </a:lnTo>
                <a:lnTo>
                  <a:pt x="0" y="0"/>
                </a:lnTo>
                <a:lnTo>
                  <a:pt x="0" y="347472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0" name="object 65"/>
          <p:cNvSpPr>
            <a:spLocks/>
          </p:cNvSpPr>
          <p:nvPr/>
        </p:nvSpPr>
        <p:spPr bwMode="auto">
          <a:xfrm>
            <a:off x="7199313" y="3233738"/>
            <a:ext cx="1073150" cy="268287"/>
          </a:xfrm>
          <a:custGeom>
            <a:avLst/>
            <a:gdLst>
              <a:gd name="T0" fmla="*/ 0 w 1073150"/>
              <a:gd name="T1" fmla="*/ 268224 h 268604"/>
              <a:gd name="T2" fmla="*/ 1072896 w 1073150"/>
              <a:gd name="T3" fmla="*/ 268224 h 268604"/>
              <a:gd name="T4" fmla="*/ 1072896 w 1073150"/>
              <a:gd name="T5" fmla="*/ 0 h 268604"/>
              <a:gd name="T6" fmla="*/ 0 w 1073150"/>
              <a:gd name="T7" fmla="*/ 0 h 268604"/>
              <a:gd name="T8" fmla="*/ 0 w 1073150"/>
              <a:gd name="T9" fmla="*/ 268224 h 268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3150"/>
              <a:gd name="T16" fmla="*/ 0 h 268604"/>
              <a:gd name="T17" fmla="*/ 1073150 w 1073150"/>
              <a:gd name="T18" fmla="*/ 268604 h 2686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3150" h="268604">
                <a:moveTo>
                  <a:pt x="0" y="268224"/>
                </a:moveTo>
                <a:lnTo>
                  <a:pt x="1072896" y="268224"/>
                </a:lnTo>
                <a:lnTo>
                  <a:pt x="1072896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1" name="object 66"/>
          <p:cNvSpPr>
            <a:spLocks/>
          </p:cNvSpPr>
          <p:nvPr/>
        </p:nvSpPr>
        <p:spPr bwMode="auto">
          <a:xfrm>
            <a:off x="7162800" y="3194050"/>
            <a:ext cx="1143000" cy="347663"/>
          </a:xfrm>
          <a:custGeom>
            <a:avLst/>
            <a:gdLst>
              <a:gd name="T0" fmla="*/ 1143000 w 1143000"/>
              <a:gd name="T1" fmla="*/ 0 h 347979"/>
              <a:gd name="T2" fmla="*/ 1108075 w 1143000"/>
              <a:gd name="T3" fmla="*/ 39116 h 347979"/>
              <a:gd name="T4" fmla="*/ 1108075 w 1143000"/>
              <a:gd name="T5" fmla="*/ 308991 h 347979"/>
              <a:gd name="T6" fmla="*/ 35432 w 1143000"/>
              <a:gd name="T7" fmla="*/ 308991 h 347979"/>
              <a:gd name="T8" fmla="*/ 0 w 1143000"/>
              <a:gd name="T9" fmla="*/ 347472 h 347979"/>
              <a:gd name="T10" fmla="*/ 1143000 w 1143000"/>
              <a:gd name="T11" fmla="*/ 347472 h 347979"/>
              <a:gd name="T12" fmla="*/ 1143000 w 1143000"/>
              <a:gd name="T13" fmla="*/ 0 h 3479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3000"/>
              <a:gd name="T22" fmla="*/ 0 h 347979"/>
              <a:gd name="T23" fmla="*/ 1143000 w 1143000"/>
              <a:gd name="T24" fmla="*/ 347979 h 3479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3000" h="347979">
                <a:moveTo>
                  <a:pt x="1143000" y="0"/>
                </a:moveTo>
                <a:lnTo>
                  <a:pt x="1108075" y="39116"/>
                </a:lnTo>
                <a:lnTo>
                  <a:pt x="1108075" y="308991"/>
                </a:lnTo>
                <a:lnTo>
                  <a:pt x="35432" y="308991"/>
                </a:lnTo>
                <a:lnTo>
                  <a:pt x="0" y="347472"/>
                </a:lnTo>
                <a:lnTo>
                  <a:pt x="1143000" y="347472"/>
                </a:lnTo>
                <a:lnTo>
                  <a:pt x="1143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2" name="object 67"/>
          <p:cNvSpPr>
            <a:spLocks/>
          </p:cNvSpPr>
          <p:nvPr/>
        </p:nvSpPr>
        <p:spPr bwMode="auto">
          <a:xfrm>
            <a:off x="7162800" y="3194050"/>
            <a:ext cx="1143000" cy="347663"/>
          </a:xfrm>
          <a:custGeom>
            <a:avLst/>
            <a:gdLst>
              <a:gd name="T0" fmla="*/ 1143000 w 1143000"/>
              <a:gd name="T1" fmla="*/ 0 h 347979"/>
              <a:gd name="T2" fmla="*/ 0 w 1143000"/>
              <a:gd name="T3" fmla="*/ 0 h 347979"/>
              <a:gd name="T4" fmla="*/ 0 w 1143000"/>
              <a:gd name="T5" fmla="*/ 347472 h 347979"/>
              <a:gd name="T6" fmla="*/ 35432 w 1143000"/>
              <a:gd name="T7" fmla="*/ 308991 h 347979"/>
              <a:gd name="T8" fmla="*/ 35432 w 1143000"/>
              <a:gd name="T9" fmla="*/ 39116 h 347979"/>
              <a:gd name="T10" fmla="*/ 1108075 w 1143000"/>
              <a:gd name="T11" fmla="*/ 39116 h 347979"/>
              <a:gd name="T12" fmla="*/ 1143000 w 1143000"/>
              <a:gd name="T13" fmla="*/ 0 h 3479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3000"/>
              <a:gd name="T22" fmla="*/ 0 h 347979"/>
              <a:gd name="T23" fmla="*/ 1143000 w 1143000"/>
              <a:gd name="T24" fmla="*/ 347979 h 3479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3000" h="347979">
                <a:moveTo>
                  <a:pt x="1143000" y="0"/>
                </a:moveTo>
                <a:lnTo>
                  <a:pt x="0" y="0"/>
                </a:lnTo>
                <a:lnTo>
                  <a:pt x="0" y="347472"/>
                </a:lnTo>
                <a:lnTo>
                  <a:pt x="35432" y="308991"/>
                </a:lnTo>
                <a:lnTo>
                  <a:pt x="35432" y="39116"/>
                </a:lnTo>
                <a:lnTo>
                  <a:pt x="1108075" y="39116"/>
                </a:lnTo>
                <a:lnTo>
                  <a:pt x="1143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3" name="object 68"/>
          <p:cNvSpPr>
            <a:spLocks/>
          </p:cNvSpPr>
          <p:nvPr/>
        </p:nvSpPr>
        <p:spPr bwMode="auto">
          <a:xfrm>
            <a:off x="7948613" y="3359150"/>
            <a:ext cx="215900" cy="0"/>
          </a:xfrm>
          <a:custGeom>
            <a:avLst/>
            <a:gdLst>
              <a:gd name="T0" fmla="*/ 0 w 215265"/>
              <a:gd name="T1" fmla="*/ 214884 w 215265"/>
              <a:gd name="T2" fmla="*/ 0 60000 65536"/>
              <a:gd name="T3" fmla="*/ 0 60000 65536"/>
              <a:gd name="T4" fmla="*/ 0 w 215265"/>
              <a:gd name="T5" fmla="*/ 215265 w 21526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5265">
                <a:moveTo>
                  <a:pt x="0" y="0"/>
                </a:moveTo>
                <a:lnTo>
                  <a:pt x="214884" y="0"/>
                </a:lnTo>
              </a:path>
            </a:pathLst>
          </a:custGeom>
          <a:noFill/>
          <a:ln w="185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4" name="object 69"/>
          <p:cNvSpPr>
            <a:spLocks/>
          </p:cNvSpPr>
          <p:nvPr/>
        </p:nvSpPr>
        <p:spPr bwMode="auto">
          <a:xfrm>
            <a:off x="7877175" y="3330575"/>
            <a:ext cx="358775" cy="0"/>
          </a:xfrm>
          <a:custGeom>
            <a:avLst/>
            <a:gdLst>
              <a:gd name="T0" fmla="*/ 0 w 358140"/>
              <a:gd name="T1" fmla="*/ 358140 w 358140"/>
              <a:gd name="T2" fmla="*/ 0 60000 65536"/>
              <a:gd name="T3" fmla="*/ 0 60000 65536"/>
              <a:gd name="T4" fmla="*/ 0 w 358140"/>
              <a:gd name="T5" fmla="*/ 358140 w 3581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58140">
                <a:moveTo>
                  <a:pt x="0" y="0"/>
                </a:moveTo>
                <a:lnTo>
                  <a:pt x="358140" y="0"/>
                </a:lnTo>
              </a:path>
            </a:pathLst>
          </a:custGeom>
          <a:noFill/>
          <a:ln w="384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5" name="object 70"/>
          <p:cNvSpPr>
            <a:spLocks/>
          </p:cNvSpPr>
          <p:nvPr/>
        </p:nvSpPr>
        <p:spPr bwMode="auto">
          <a:xfrm>
            <a:off x="7948613" y="3302000"/>
            <a:ext cx="215900" cy="0"/>
          </a:xfrm>
          <a:custGeom>
            <a:avLst/>
            <a:gdLst>
              <a:gd name="T0" fmla="*/ 0 w 215265"/>
              <a:gd name="T1" fmla="*/ 214884 w 215265"/>
              <a:gd name="T2" fmla="*/ 0 60000 65536"/>
              <a:gd name="T3" fmla="*/ 0 60000 65536"/>
              <a:gd name="T4" fmla="*/ 0 w 215265"/>
              <a:gd name="T5" fmla="*/ 215265 w 21526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5265">
                <a:moveTo>
                  <a:pt x="0" y="0"/>
                </a:moveTo>
                <a:lnTo>
                  <a:pt x="214884" y="0"/>
                </a:lnTo>
              </a:path>
            </a:pathLst>
          </a:custGeom>
          <a:noFill/>
          <a:ln w="1917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6" name="object 71"/>
          <p:cNvSpPr>
            <a:spLocks/>
          </p:cNvSpPr>
          <p:nvPr/>
        </p:nvSpPr>
        <p:spPr bwMode="auto">
          <a:xfrm>
            <a:off x="7519988" y="3079750"/>
            <a:ext cx="428625" cy="79375"/>
          </a:xfrm>
          <a:custGeom>
            <a:avLst/>
            <a:gdLst>
              <a:gd name="T0" fmla="*/ 0 w 429895"/>
              <a:gd name="T1" fmla="*/ 79248 h 79375"/>
              <a:gd name="T2" fmla="*/ 429768 w 429895"/>
              <a:gd name="T3" fmla="*/ 79248 h 79375"/>
              <a:gd name="T4" fmla="*/ 429768 w 429895"/>
              <a:gd name="T5" fmla="*/ 0 h 79375"/>
              <a:gd name="T6" fmla="*/ 0 w 429895"/>
              <a:gd name="T7" fmla="*/ 0 h 79375"/>
              <a:gd name="T8" fmla="*/ 0 w 429895"/>
              <a:gd name="T9" fmla="*/ 79248 h 793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9895"/>
              <a:gd name="T16" fmla="*/ 0 h 79375"/>
              <a:gd name="T17" fmla="*/ 429895 w 429895"/>
              <a:gd name="T18" fmla="*/ 79375 h 793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9895" h="79375">
                <a:moveTo>
                  <a:pt x="0" y="79248"/>
                </a:moveTo>
                <a:lnTo>
                  <a:pt x="429768" y="79248"/>
                </a:lnTo>
                <a:lnTo>
                  <a:pt x="429768" y="0"/>
                </a:lnTo>
                <a:lnTo>
                  <a:pt x="0" y="0"/>
                </a:lnTo>
                <a:lnTo>
                  <a:pt x="0" y="792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7" name="object 72"/>
          <p:cNvSpPr>
            <a:spLocks/>
          </p:cNvSpPr>
          <p:nvPr/>
        </p:nvSpPr>
        <p:spPr bwMode="auto">
          <a:xfrm>
            <a:off x="7234238" y="3300413"/>
            <a:ext cx="71437" cy="0"/>
          </a:xfrm>
          <a:custGeom>
            <a:avLst/>
            <a:gdLst>
              <a:gd name="T0" fmla="*/ 0 w 70484"/>
              <a:gd name="T1" fmla="*/ 70103 w 70484"/>
              <a:gd name="T2" fmla="*/ 0 60000 65536"/>
              <a:gd name="T3" fmla="*/ 0 60000 65536"/>
              <a:gd name="T4" fmla="*/ 0 w 70484"/>
              <a:gd name="T5" fmla="*/ 70484 w 7048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0484">
                <a:moveTo>
                  <a:pt x="0" y="0"/>
                </a:moveTo>
                <a:lnTo>
                  <a:pt x="70103" y="0"/>
                </a:lnTo>
              </a:path>
            </a:pathLst>
          </a:custGeom>
          <a:noFill/>
          <a:ln w="56387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8" name="object 73"/>
          <p:cNvSpPr>
            <a:spLocks/>
          </p:cNvSpPr>
          <p:nvPr/>
        </p:nvSpPr>
        <p:spPr bwMode="auto">
          <a:xfrm>
            <a:off x="7234238" y="3286125"/>
            <a:ext cx="36512" cy="0"/>
          </a:xfrm>
          <a:custGeom>
            <a:avLst/>
            <a:gdLst>
              <a:gd name="T0" fmla="*/ 0 w 36829"/>
              <a:gd name="T1" fmla="*/ 36575 w 36829"/>
              <a:gd name="T2" fmla="*/ 0 60000 65536"/>
              <a:gd name="T3" fmla="*/ 0 60000 65536"/>
              <a:gd name="T4" fmla="*/ 0 w 36829"/>
              <a:gd name="T5" fmla="*/ 36829 w 368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6829">
                <a:moveTo>
                  <a:pt x="0" y="0"/>
                </a:moveTo>
                <a:lnTo>
                  <a:pt x="36575" y="0"/>
                </a:lnTo>
              </a:path>
            </a:pathLst>
          </a:custGeom>
          <a:noFill/>
          <a:ln w="28955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9" name="object 74"/>
          <p:cNvSpPr>
            <a:spLocks/>
          </p:cNvSpPr>
          <p:nvPr/>
        </p:nvSpPr>
        <p:spPr bwMode="auto">
          <a:xfrm>
            <a:off x="7253288" y="2286000"/>
            <a:ext cx="1001712" cy="773113"/>
          </a:xfrm>
          <a:custGeom>
            <a:avLst/>
            <a:gdLst>
              <a:gd name="T0" fmla="*/ 0 w 1001395"/>
              <a:gd name="T1" fmla="*/ 772668 h 772794"/>
              <a:gd name="T2" fmla="*/ 1001268 w 1001395"/>
              <a:gd name="T3" fmla="*/ 772668 h 772794"/>
              <a:gd name="T4" fmla="*/ 1001268 w 1001395"/>
              <a:gd name="T5" fmla="*/ 0 h 772794"/>
              <a:gd name="T6" fmla="*/ 0 w 1001395"/>
              <a:gd name="T7" fmla="*/ 0 h 772794"/>
              <a:gd name="T8" fmla="*/ 0 w 1001395"/>
              <a:gd name="T9" fmla="*/ 772668 h 7727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1395"/>
              <a:gd name="T16" fmla="*/ 0 h 772794"/>
              <a:gd name="T17" fmla="*/ 1001395 w 1001395"/>
              <a:gd name="T18" fmla="*/ 772794 h 7727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1395" h="772794">
                <a:moveTo>
                  <a:pt x="0" y="772668"/>
                </a:moveTo>
                <a:lnTo>
                  <a:pt x="1001268" y="772668"/>
                </a:lnTo>
                <a:lnTo>
                  <a:pt x="1001268" y="0"/>
                </a:lnTo>
                <a:lnTo>
                  <a:pt x="0" y="0"/>
                </a:lnTo>
                <a:lnTo>
                  <a:pt x="0" y="77266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0" name="object 75"/>
          <p:cNvSpPr>
            <a:spLocks/>
          </p:cNvSpPr>
          <p:nvPr/>
        </p:nvSpPr>
        <p:spPr bwMode="auto">
          <a:xfrm>
            <a:off x="7253288" y="3038475"/>
            <a:ext cx="1000125" cy="0"/>
          </a:xfrm>
          <a:custGeom>
            <a:avLst/>
            <a:gdLst>
              <a:gd name="T0" fmla="*/ 0 w 1001395"/>
              <a:gd name="T1" fmla="*/ 1001267 w 1001395"/>
              <a:gd name="T2" fmla="*/ 0 60000 65536"/>
              <a:gd name="T3" fmla="*/ 0 60000 65536"/>
              <a:gd name="T4" fmla="*/ 0 w 1001395"/>
              <a:gd name="T5" fmla="*/ 1001395 w 1001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01395">
                <a:moveTo>
                  <a:pt x="0" y="0"/>
                </a:moveTo>
                <a:lnTo>
                  <a:pt x="1001267" y="0"/>
                </a:lnTo>
              </a:path>
            </a:pathLst>
          </a:custGeom>
          <a:noFill/>
          <a:ln w="381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1" name="object 76"/>
          <p:cNvSpPr>
            <a:spLocks/>
          </p:cNvSpPr>
          <p:nvPr/>
        </p:nvSpPr>
        <p:spPr bwMode="auto">
          <a:xfrm>
            <a:off x="7270750" y="2325688"/>
            <a:ext cx="0" cy="693737"/>
          </a:xfrm>
          <a:custGeom>
            <a:avLst/>
            <a:gdLst>
              <a:gd name="T0" fmla="*/ 0 h 694689"/>
              <a:gd name="T1" fmla="*/ 694690 h 694689"/>
              <a:gd name="T2" fmla="*/ 0 60000 65536"/>
              <a:gd name="T3" fmla="*/ 0 60000 65536"/>
              <a:gd name="T4" fmla="*/ 0 h 694689"/>
              <a:gd name="T5" fmla="*/ 694689 h 69468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94689">
                <a:moveTo>
                  <a:pt x="0" y="0"/>
                </a:moveTo>
                <a:lnTo>
                  <a:pt x="0" y="694690"/>
                </a:lnTo>
              </a:path>
            </a:pathLst>
          </a:custGeom>
          <a:noFill/>
          <a:ln w="36067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2" name="object 77"/>
          <p:cNvSpPr>
            <a:spLocks/>
          </p:cNvSpPr>
          <p:nvPr/>
        </p:nvSpPr>
        <p:spPr bwMode="auto">
          <a:xfrm>
            <a:off x="7253288" y="2305050"/>
            <a:ext cx="1000125" cy="0"/>
          </a:xfrm>
          <a:custGeom>
            <a:avLst/>
            <a:gdLst>
              <a:gd name="T0" fmla="*/ 0 w 1001395"/>
              <a:gd name="T1" fmla="*/ 1001267 w 1001395"/>
              <a:gd name="T2" fmla="*/ 0 60000 65536"/>
              <a:gd name="T3" fmla="*/ 0 60000 65536"/>
              <a:gd name="T4" fmla="*/ 0 w 1001395"/>
              <a:gd name="T5" fmla="*/ 1001395 w 1001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01395">
                <a:moveTo>
                  <a:pt x="0" y="0"/>
                </a:moveTo>
                <a:lnTo>
                  <a:pt x="1001267" y="0"/>
                </a:lnTo>
              </a:path>
            </a:pathLst>
          </a:custGeom>
          <a:noFill/>
          <a:ln w="393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3" name="object 78"/>
          <p:cNvSpPr>
            <a:spLocks/>
          </p:cNvSpPr>
          <p:nvPr/>
        </p:nvSpPr>
        <p:spPr bwMode="auto">
          <a:xfrm>
            <a:off x="8235950" y="2325688"/>
            <a:ext cx="0" cy="693737"/>
          </a:xfrm>
          <a:custGeom>
            <a:avLst/>
            <a:gdLst>
              <a:gd name="T0" fmla="*/ 0 h 694689"/>
              <a:gd name="T1" fmla="*/ 694436 h 694689"/>
              <a:gd name="T2" fmla="*/ 0 60000 65536"/>
              <a:gd name="T3" fmla="*/ 0 60000 65536"/>
              <a:gd name="T4" fmla="*/ 0 h 694689"/>
              <a:gd name="T5" fmla="*/ 694689 h 69468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94689">
                <a:moveTo>
                  <a:pt x="0" y="0"/>
                </a:moveTo>
                <a:lnTo>
                  <a:pt x="0" y="694436"/>
                </a:lnTo>
              </a:path>
            </a:pathLst>
          </a:custGeom>
          <a:noFill/>
          <a:ln w="36067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4" name="object 79"/>
          <p:cNvSpPr>
            <a:spLocks/>
          </p:cNvSpPr>
          <p:nvPr/>
        </p:nvSpPr>
        <p:spPr bwMode="auto">
          <a:xfrm>
            <a:off x="7253288" y="2286000"/>
            <a:ext cx="927100" cy="693738"/>
          </a:xfrm>
          <a:custGeom>
            <a:avLst/>
            <a:gdLst>
              <a:gd name="T0" fmla="*/ 928115 w 928370"/>
              <a:gd name="T1" fmla="*/ 0 h 693419"/>
              <a:gd name="T2" fmla="*/ 0 w 928370"/>
              <a:gd name="T3" fmla="*/ 0 h 693419"/>
              <a:gd name="T4" fmla="*/ 0 w 928370"/>
              <a:gd name="T5" fmla="*/ 693420 h 693419"/>
              <a:gd name="T6" fmla="*/ 35432 w 928370"/>
              <a:gd name="T7" fmla="*/ 654938 h 693419"/>
              <a:gd name="T8" fmla="*/ 35432 w 928370"/>
              <a:gd name="T9" fmla="*/ 37973 h 693419"/>
              <a:gd name="T10" fmla="*/ 892682 w 928370"/>
              <a:gd name="T11" fmla="*/ 37973 h 693419"/>
              <a:gd name="T12" fmla="*/ 928115 w 928370"/>
              <a:gd name="T13" fmla="*/ 0 h 6934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28370"/>
              <a:gd name="T22" fmla="*/ 0 h 693419"/>
              <a:gd name="T23" fmla="*/ 928370 w 928370"/>
              <a:gd name="T24" fmla="*/ 693419 h 69341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28370" h="693419">
                <a:moveTo>
                  <a:pt x="928115" y="0"/>
                </a:moveTo>
                <a:lnTo>
                  <a:pt x="0" y="0"/>
                </a:lnTo>
                <a:lnTo>
                  <a:pt x="0" y="693420"/>
                </a:lnTo>
                <a:lnTo>
                  <a:pt x="35432" y="654938"/>
                </a:lnTo>
                <a:lnTo>
                  <a:pt x="35432" y="37973"/>
                </a:lnTo>
                <a:lnTo>
                  <a:pt x="892682" y="37973"/>
                </a:lnTo>
                <a:lnTo>
                  <a:pt x="92811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5" name="object 80"/>
          <p:cNvSpPr>
            <a:spLocks/>
          </p:cNvSpPr>
          <p:nvPr/>
        </p:nvSpPr>
        <p:spPr bwMode="auto">
          <a:xfrm>
            <a:off x="7331075" y="2373313"/>
            <a:ext cx="863600" cy="606425"/>
          </a:xfrm>
          <a:custGeom>
            <a:avLst/>
            <a:gdLst>
              <a:gd name="T0" fmla="*/ 0 w 864234"/>
              <a:gd name="T1" fmla="*/ 606551 h 607060"/>
              <a:gd name="T2" fmla="*/ 864107 w 864234"/>
              <a:gd name="T3" fmla="*/ 606551 h 607060"/>
              <a:gd name="T4" fmla="*/ 864107 w 864234"/>
              <a:gd name="T5" fmla="*/ 0 h 607060"/>
              <a:gd name="T6" fmla="*/ 0 w 864234"/>
              <a:gd name="T7" fmla="*/ 0 h 607060"/>
              <a:gd name="T8" fmla="*/ 0 w 864234"/>
              <a:gd name="T9" fmla="*/ 606551 h 6070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234"/>
              <a:gd name="T16" fmla="*/ 0 h 607060"/>
              <a:gd name="T17" fmla="*/ 864234 w 864234"/>
              <a:gd name="T18" fmla="*/ 607060 h 6070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234" h="607060">
                <a:moveTo>
                  <a:pt x="0" y="606551"/>
                </a:moveTo>
                <a:lnTo>
                  <a:pt x="864107" y="606551"/>
                </a:lnTo>
                <a:lnTo>
                  <a:pt x="864107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6" name="object 81"/>
          <p:cNvSpPr>
            <a:spLocks/>
          </p:cNvSpPr>
          <p:nvPr/>
        </p:nvSpPr>
        <p:spPr bwMode="auto">
          <a:xfrm>
            <a:off x="7331075" y="2373313"/>
            <a:ext cx="863600" cy="606425"/>
          </a:xfrm>
          <a:custGeom>
            <a:avLst/>
            <a:gdLst>
              <a:gd name="T0" fmla="*/ 0 w 864234"/>
              <a:gd name="T1" fmla="*/ 606551 h 607060"/>
              <a:gd name="T2" fmla="*/ 864107 w 864234"/>
              <a:gd name="T3" fmla="*/ 606551 h 607060"/>
              <a:gd name="T4" fmla="*/ 864107 w 864234"/>
              <a:gd name="T5" fmla="*/ 0 h 607060"/>
              <a:gd name="T6" fmla="*/ 0 w 864234"/>
              <a:gd name="T7" fmla="*/ 0 h 607060"/>
              <a:gd name="T8" fmla="*/ 0 w 864234"/>
              <a:gd name="T9" fmla="*/ 606551 h 6070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234"/>
              <a:gd name="T16" fmla="*/ 0 h 607060"/>
              <a:gd name="T17" fmla="*/ 864234 w 864234"/>
              <a:gd name="T18" fmla="*/ 607060 h 6070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234" h="607060">
                <a:moveTo>
                  <a:pt x="0" y="606551"/>
                </a:moveTo>
                <a:lnTo>
                  <a:pt x="864107" y="606551"/>
                </a:lnTo>
                <a:lnTo>
                  <a:pt x="864107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7" name="object 82"/>
          <p:cNvSpPr txBox="1">
            <a:spLocks noChangeArrowheads="1"/>
          </p:cNvSpPr>
          <p:nvPr/>
        </p:nvSpPr>
        <p:spPr bwMode="auto">
          <a:xfrm>
            <a:off x="7473950" y="2470150"/>
            <a:ext cx="6000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St#4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58" name="object 83"/>
          <p:cNvSpPr>
            <a:spLocks/>
          </p:cNvSpPr>
          <p:nvPr/>
        </p:nvSpPr>
        <p:spPr bwMode="auto">
          <a:xfrm>
            <a:off x="4876800" y="1447800"/>
            <a:ext cx="1905000" cy="990600"/>
          </a:xfrm>
          <a:custGeom>
            <a:avLst/>
            <a:gdLst>
              <a:gd name="T0" fmla="*/ 793750 w 1905000"/>
              <a:gd name="T1" fmla="*/ 838200 h 990600"/>
              <a:gd name="T2" fmla="*/ 317500 w 1905000"/>
              <a:gd name="T3" fmla="*/ 838200 h 990600"/>
              <a:gd name="T4" fmla="*/ 104775 w 1905000"/>
              <a:gd name="T5" fmla="*/ 990600 h 990600"/>
              <a:gd name="T6" fmla="*/ 793750 w 1905000"/>
              <a:gd name="T7" fmla="*/ 838200 h 990600"/>
              <a:gd name="T8" fmla="*/ 1765300 w 1905000"/>
              <a:gd name="T9" fmla="*/ 0 h 990600"/>
              <a:gd name="T10" fmla="*/ 139700 w 1905000"/>
              <a:gd name="T11" fmla="*/ 0 h 990600"/>
              <a:gd name="T12" fmla="*/ 95520 w 1905000"/>
              <a:gd name="T13" fmla="*/ 7116 h 990600"/>
              <a:gd name="T14" fmla="*/ 57168 w 1905000"/>
              <a:gd name="T15" fmla="*/ 26936 h 990600"/>
              <a:gd name="T16" fmla="*/ 26936 w 1905000"/>
              <a:gd name="T17" fmla="*/ 57168 h 990600"/>
              <a:gd name="T18" fmla="*/ 7116 w 1905000"/>
              <a:gd name="T19" fmla="*/ 95520 h 990600"/>
              <a:gd name="T20" fmla="*/ 0 w 1905000"/>
              <a:gd name="T21" fmla="*/ 139700 h 990600"/>
              <a:gd name="T22" fmla="*/ 0 w 1905000"/>
              <a:gd name="T23" fmla="*/ 698500 h 990600"/>
              <a:gd name="T24" fmla="*/ 7116 w 1905000"/>
              <a:gd name="T25" fmla="*/ 742679 h 990600"/>
              <a:gd name="T26" fmla="*/ 26936 w 1905000"/>
              <a:gd name="T27" fmla="*/ 781031 h 990600"/>
              <a:gd name="T28" fmla="*/ 57168 w 1905000"/>
              <a:gd name="T29" fmla="*/ 811263 h 990600"/>
              <a:gd name="T30" fmla="*/ 95520 w 1905000"/>
              <a:gd name="T31" fmla="*/ 831083 h 990600"/>
              <a:gd name="T32" fmla="*/ 139700 w 1905000"/>
              <a:gd name="T33" fmla="*/ 838200 h 990600"/>
              <a:gd name="T34" fmla="*/ 1765300 w 1905000"/>
              <a:gd name="T35" fmla="*/ 838200 h 990600"/>
              <a:gd name="T36" fmla="*/ 1809479 w 1905000"/>
              <a:gd name="T37" fmla="*/ 831083 h 990600"/>
              <a:gd name="T38" fmla="*/ 1847831 w 1905000"/>
              <a:gd name="T39" fmla="*/ 811263 h 990600"/>
              <a:gd name="T40" fmla="*/ 1878063 w 1905000"/>
              <a:gd name="T41" fmla="*/ 781031 h 990600"/>
              <a:gd name="T42" fmla="*/ 1897883 w 1905000"/>
              <a:gd name="T43" fmla="*/ 742679 h 990600"/>
              <a:gd name="T44" fmla="*/ 1905000 w 1905000"/>
              <a:gd name="T45" fmla="*/ 698500 h 990600"/>
              <a:gd name="T46" fmla="*/ 1905000 w 1905000"/>
              <a:gd name="T47" fmla="*/ 139700 h 990600"/>
              <a:gd name="T48" fmla="*/ 1897883 w 1905000"/>
              <a:gd name="T49" fmla="*/ 95520 h 990600"/>
              <a:gd name="T50" fmla="*/ 1878063 w 1905000"/>
              <a:gd name="T51" fmla="*/ 57168 h 990600"/>
              <a:gd name="T52" fmla="*/ 1847831 w 1905000"/>
              <a:gd name="T53" fmla="*/ 26936 h 990600"/>
              <a:gd name="T54" fmla="*/ 1809479 w 1905000"/>
              <a:gd name="T55" fmla="*/ 7116 h 990600"/>
              <a:gd name="T56" fmla="*/ 1765300 w 1905000"/>
              <a:gd name="T57" fmla="*/ 0 h 99060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905000"/>
              <a:gd name="T88" fmla="*/ 0 h 990600"/>
              <a:gd name="T89" fmla="*/ 1905000 w 1905000"/>
              <a:gd name="T90" fmla="*/ 990600 h 990600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905000" h="990600">
                <a:moveTo>
                  <a:pt x="793750" y="838200"/>
                </a:moveTo>
                <a:lnTo>
                  <a:pt x="317500" y="838200"/>
                </a:lnTo>
                <a:lnTo>
                  <a:pt x="104775" y="990600"/>
                </a:lnTo>
                <a:lnTo>
                  <a:pt x="793750" y="838200"/>
                </a:lnTo>
                <a:close/>
              </a:path>
              <a:path w="1905000" h="990600">
                <a:moveTo>
                  <a:pt x="1765300" y="0"/>
                </a:moveTo>
                <a:lnTo>
                  <a:pt x="139700" y="0"/>
                </a:lnTo>
                <a:lnTo>
                  <a:pt x="95520" y="7116"/>
                </a:lnTo>
                <a:lnTo>
                  <a:pt x="57168" y="26936"/>
                </a:lnTo>
                <a:lnTo>
                  <a:pt x="26936" y="57168"/>
                </a:lnTo>
                <a:lnTo>
                  <a:pt x="7116" y="95520"/>
                </a:lnTo>
                <a:lnTo>
                  <a:pt x="0" y="139700"/>
                </a:lnTo>
                <a:lnTo>
                  <a:pt x="0" y="698500"/>
                </a:lnTo>
                <a:lnTo>
                  <a:pt x="7116" y="742679"/>
                </a:lnTo>
                <a:lnTo>
                  <a:pt x="26936" y="781031"/>
                </a:lnTo>
                <a:lnTo>
                  <a:pt x="57168" y="811263"/>
                </a:lnTo>
                <a:lnTo>
                  <a:pt x="95520" y="831083"/>
                </a:lnTo>
                <a:lnTo>
                  <a:pt x="139700" y="838200"/>
                </a:lnTo>
                <a:lnTo>
                  <a:pt x="1765300" y="838200"/>
                </a:lnTo>
                <a:lnTo>
                  <a:pt x="1809479" y="831083"/>
                </a:lnTo>
                <a:lnTo>
                  <a:pt x="1847831" y="811263"/>
                </a:lnTo>
                <a:lnTo>
                  <a:pt x="1878063" y="781031"/>
                </a:lnTo>
                <a:lnTo>
                  <a:pt x="1897883" y="742679"/>
                </a:lnTo>
                <a:lnTo>
                  <a:pt x="1905000" y="698500"/>
                </a:lnTo>
                <a:lnTo>
                  <a:pt x="1905000" y="139700"/>
                </a:lnTo>
                <a:lnTo>
                  <a:pt x="1897883" y="95520"/>
                </a:lnTo>
                <a:lnTo>
                  <a:pt x="1878063" y="57168"/>
                </a:lnTo>
                <a:lnTo>
                  <a:pt x="1847831" y="26936"/>
                </a:lnTo>
                <a:lnTo>
                  <a:pt x="1809479" y="7116"/>
                </a:lnTo>
                <a:lnTo>
                  <a:pt x="1765300" y="0"/>
                </a:lnTo>
                <a:close/>
              </a:path>
            </a:pathLst>
          </a:custGeom>
          <a:solidFill>
            <a:srgbClr val="FF99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9" name="object 84"/>
          <p:cNvSpPr>
            <a:spLocks/>
          </p:cNvSpPr>
          <p:nvPr/>
        </p:nvSpPr>
        <p:spPr bwMode="auto">
          <a:xfrm>
            <a:off x="4876800" y="1447800"/>
            <a:ext cx="1905000" cy="990600"/>
          </a:xfrm>
          <a:custGeom>
            <a:avLst/>
            <a:gdLst>
              <a:gd name="T0" fmla="*/ 0 w 1905000"/>
              <a:gd name="T1" fmla="*/ 139700 h 990600"/>
              <a:gd name="T2" fmla="*/ 7116 w 1905000"/>
              <a:gd name="T3" fmla="*/ 95520 h 990600"/>
              <a:gd name="T4" fmla="*/ 26936 w 1905000"/>
              <a:gd name="T5" fmla="*/ 57168 h 990600"/>
              <a:gd name="T6" fmla="*/ 57168 w 1905000"/>
              <a:gd name="T7" fmla="*/ 26936 h 990600"/>
              <a:gd name="T8" fmla="*/ 95520 w 1905000"/>
              <a:gd name="T9" fmla="*/ 7116 h 990600"/>
              <a:gd name="T10" fmla="*/ 139700 w 1905000"/>
              <a:gd name="T11" fmla="*/ 0 h 990600"/>
              <a:gd name="T12" fmla="*/ 317500 w 1905000"/>
              <a:gd name="T13" fmla="*/ 0 h 990600"/>
              <a:gd name="T14" fmla="*/ 793750 w 1905000"/>
              <a:gd name="T15" fmla="*/ 0 h 990600"/>
              <a:gd name="T16" fmla="*/ 1765300 w 1905000"/>
              <a:gd name="T17" fmla="*/ 0 h 990600"/>
              <a:gd name="T18" fmla="*/ 1809479 w 1905000"/>
              <a:gd name="T19" fmla="*/ 7116 h 990600"/>
              <a:gd name="T20" fmla="*/ 1847831 w 1905000"/>
              <a:gd name="T21" fmla="*/ 26936 h 990600"/>
              <a:gd name="T22" fmla="*/ 1878063 w 1905000"/>
              <a:gd name="T23" fmla="*/ 57168 h 990600"/>
              <a:gd name="T24" fmla="*/ 1897883 w 1905000"/>
              <a:gd name="T25" fmla="*/ 95520 h 990600"/>
              <a:gd name="T26" fmla="*/ 1905000 w 1905000"/>
              <a:gd name="T27" fmla="*/ 139700 h 990600"/>
              <a:gd name="T28" fmla="*/ 1905000 w 1905000"/>
              <a:gd name="T29" fmla="*/ 488950 h 990600"/>
              <a:gd name="T30" fmla="*/ 1905000 w 1905000"/>
              <a:gd name="T31" fmla="*/ 698500 h 990600"/>
              <a:gd name="T32" fmla="*/ 1897883 w 1905000"/>
              <a:gd name="T33" fmla="*/ 742679 h 990600"/>
              <a:gd name="T34" fmla="*/ 1878063 w 1905000"/>
              <a:gd name="T35" fmla="*/ 781031 h 990600"/>
              <a:gd name="T36" fmla="*/ 1847831 w 1905000"/>
              <a:gd name="T37" fmla="*/ 811263 h 990600"/>
              <a:gd name="T38" fmla="*/ 1809479 w 1905000"/>
              <a:gd name="T39" fmla="*/ 831083 h 990600"/>
              <a:gd name="T40" fmla="*/ 1765300 w 1905000"/>
              <a:gd name="T41" fmla="*/ 838200 h 990600"/>
              <a:gd name="T42" fmla="*/ 793750 w 1905000"/>
              <a:gd name="T43" fmla="*/ 838200 h 990600"/>
              <a:gd name="T44" fmla="*/ 104775 w 1905000"/>
              <a:gd name="T45" fmla="*/ 990600 h 990600"/>
              <a:gd name="T46" fmla="*/ 317500 w 1905000"/>
              <a:gd name="T47" fmla="*/ 838200 h 990600"/>
              <a:gd name="T48" fmla="*/ 139700 w 1905000"/>
              <a:gd name="T49" fmla="*/ 838200 h 990600"/>
              <a:gd name="T50" fmla="*/ 95520 w 1905000"/>
              <a:gd name="T51" fmla="*/ 831083 h 990600"/>
              <a:gd name="T52" fmla="*/ 57168 w 1905000"/>
              <a:gd name="T53" fmla="*/ 811263 h 990600"/>
              <a:gd name="T54" fmla="*/ 26936 w 1905000"/>
              <a:gd name="T55" fmla="*/ 781031 h 990600"/>
              <a:gd name="T56" fmla="*/ 7116 w 1905000"/>
              <a:gd name="T57" fmla="*/ 742679 h 990600"/>
              <a:gd name="T58" fmla="*/ 0 w 1905000"/>
              <a:gd name="T59" fmla="*/ 698500 h 990600"/>
              <a:gd name="T60" fmla="*/ 0 w 1905000"/>
              <a:gd name="T61" fmla="*/ 488950 h 990600"/>
              <a:gd name="T62" fmla="*/ 0 w 1905000"/>
              <a:gd name="T63" fmla="*/ 139700 h 99060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905000"/>
              <a:gd name="T97" fmla="*/ 0 h 990600"/>
              <a:gd name="T98" fmla="*/ 1905000 w 1905000"/>
              <a:gd name="T99" fmla="*/ 990600 h 99060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905000" h="990600">
                <a:moveTo>
                  <a:pt x="0" y="139700"/>
                </a:moveTo>
                <a:lnTo>
                  <a:pt x="7116" y="95520"/>
                </a:lnTo>
                <a:lnTo>
                  <a:pt x="26936" y="57168"/>
                </a:lnTo>
                <a:lnTo>
                  <a:pt x="57168" y="26936"/>
                </a:lnTo>
                <a:lnTo>
                  <a:pt x="95520" y="7116"/>
                </a:lnTo>
                <a:lnTo>
                  <a:pt x="139700" y="0"/>
                </a:lnTo>
                <a:lnTo>
                  <a:pt x="317500" y="0"/>
                </a:lnTo>
                <a:lnTo>
                  <a:pt x="793750" y="0"/>
                </a:lnTo>
                <a:lnTo>
                  <a:pt x="1765300" y="0"/>
                </a:lnTo>
                <a:lnTo>
                  <a:pt x="1809479" y="7116"/>
                </a:lnTo>
                <a:lnTo>
                  <a:pt x="1847831" y="26936"/>
                </a:lnTo>
                <a:lnTo>
                  <a:pt x="1878063" y="57168"/>
                </a:lnTo>
                <a:lnTo>
                  <a:pt x="1897883" y="95520"/>
                </a:lnTo>
                <a:lnTo>
                  <a:pt x="1905000" y="139700"/>
                </a:lnTo>
                <a:lnTo>
                  <a:pt x="1905000" y="488950"/>
                </a:lnTo>
                <a:lnTo>
                  <a:pt x="1905000" y="698500"/>
                </a:lnTo>
                <a:lnTo>
                  <a:pt x="1897883" y="742679"/>
                </a:lnTo>
                <a:lnTo>
                  <a:pt x="1878063" y="781031"/>
                </a:lnTo>
                <a:lnTo>
                  <a:pt x="1847831" y="811263"/>
                </a:lnTo>
                <a:lnTo>
                  <a:pt x="1809479" y="831083"/>
                </a:lnTo>
                <a:lnTo>
                  <a:pt x="1765300" y="838200"/>
                </a:lnTo>
                <a:lnTo>
                  <a:pt x="793750" y="838200"/>
                </a:lnTo>
                <a:lnTo>
                  <a:pt x="104775" y="990600"/>
                </a:lnTo>
                <a:lnTo>
                  <a:pt x="317500" y="838200"/>
                </a:lnTo>
                <a:lnTo>
                  <a:pt x="139700" y="838200"/>
                </a:lnTo>
                <a:lnTo>
                  <a:pt x="95520" y="831083"/>
                </a:lnTo>
                <a:lnTo>
                  <a:pt x="57168" y="811263"/>
                </a:lnTo>
                <a:lnTo>
                  <a:pt x="26936" y="781031"/>
                </a:lnTo>
                <a:lnTo>
                  <a:pt x="7116" y="742679"/>
                </a:lnTo>
                <a:lnTo>
                  <a:pt x="0" y="698500"/>
                </a:lnTo>
                <a:lnTo>
                  <a:pt x="0" y="488950"/>
                </a:lnTo>
                <a:lnTo>
                  <a:pt x="0" y="1397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5" name="object 85"/>
          <p:cNvSpPr txBox="1"/>
          <p:nvPr/>
        </p:nvSpPr>
        <p:spPr>
          <a:xfrm>
            <a:off x="5072063" y="1520825"/>
            <a:ext cx="1514475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Path to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St#4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661" name="object 86"/>
          <p:cNvSpPr>
            <a:spLocks/>
          </p:cNvSpPr>
          <p:nvPr/>
        </p:nvSpPr>
        <p:spPr bwMode="auto">
          <a:xfrm>
            <a:off x="3505200" y="1600200"/>
            <a:ext cx="1295400" cy="685800"/>
          </a:xfrm>
          <a:custGeom>
            <a:avLst/>
            <a:gdLst>
              <a:gd name="T0" fmla="*/ 0 w 1295400"/>
              <a:gd name="T1" fmla="*/ 685800 h 685800"/>
              <a:gd name="T2" fmla="*/ 1295400 w 1295400"/>
              <a:gd name="T3" fmla="*/ 685800 h 685800"/>
              <a:gd name="T4" fmla="*/ 1295400 w 1295400"/>
              <a:gd name="T5" fmla="*/ 0 h 685800"/>
              <a:gd name="T6" fmla="*/ 0 w 1295400"/>
              <a:gd name="T7" fmla="*/ 0 h 685800"/>
              <a:gd name="T8" fmla="*/ 0 w 1295400"/>
              <a:gd name="T9" fmla="*/ 685800 h 68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5400"/>
              <a:gd name="T16" fmla="*/ 0 h 685800"/>
              <a:gd name="T17" fmla="*/ 1295400 w 1295400"/>
              <a:gd name="T18" fmla="*/ 685800 h 68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CCEB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62" name="object 87"/>
          <p:cNvSpPr>
            <a:spLocks/>
          </p:cNvSpPr>
          <p:nvPr/>
        </p:nvSpPr>
        <p:spPr bwMode="auto">
          <a:xfrm>
            <a:off x="3505200" y="1600200"/>
            <a:ext cx="1295400" cy="685800"/>
          </a:xfrm>
          <a:custGeom>
            <a:avLst/>
            <a:gdLst>
              <a:gd name="T0" fmla="*/ 0 w 1295400"/>
              <a:gd name="T1" fmla="*/ 685800 h 685800"/>
              <a:gd name="T2" fmla="*/ 1295400 w 1295400"/>
              <a:gd name="T3" fmla="*/ 685800 h 685800"/>
              <a:gd name="T4" fmla="*/ 1295400 w 1295400"/>
              <a:gd name="T5" fmla="*/ 0 h 685800"/>
              <a:gd name="T6" fmla="*/ 0 w 1295400"/>
              <a:gd name="T7" fmla="*/ 0 h 685800"/>
              <a:gd name="T8" fmla="*/ 0 w 1295400"/>
              <a:gd name="T9" fmla="*/ 685800 h 68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5400"/>
              <a:gd name="T16" fmla="*/ 0 h 685800"/>
              <a:gd name="T17" fmla="*/ 1295400 w 1295400"/>
              <a:gd name="T18" fmla="*/ 685800 h 68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8" name="object 88"/>
          <p:cNvSpPr txBox="1"/>
          <p:nvPr/>
        </p:nvSpPr>
        <p:spPr>
          <a:xfrm>
            <a:off x="3663950" y="1577975"/>
            <a:ext cx="977900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85" dirty="0">
                <a:latin typeface="Times New Roman"/>
                <a:cs typeface="Times New Roman"/>
              </a:rPr>
              <a:t>To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St#4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611563" y="1919288"/>
            <a:ext cx="1082675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5" dirty="0">
                <a:latin typeface="Times New Roman"/>
                <a:cs typeface="Times New Roman"/>
              </a:rPr>
              <a:t>Via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St#3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665" name="object 90"/>
          <p:cNvSpPr>
            <a:spLocks/>
          </p:cNvSpPr>
          <p:nvPr/>
        </p:nvSpPr>
        <p:spPr bwMode="auto">
          <a:xfrm>
            <a:off x="914400" y="4114800"/>
            <a:ext cx="1295400" cy="685800"/>
          </a:xfrm>
          <a:custGeom>
            <a:avLst/>
            <a:gdLst>
              <a:gd name="T0" fmla="*/ 0 w 1295400"/>
              <a:gd name="T1" fmla="*/ 685800 h 685800"/>
              <a:gd name="T2" fmla="*/ 1295400 w 1295400"/>
              <a:gd name="T3" fmla="*/ 685800 h 685800"/>
              <a:gd name="T4" fmla="*/ 1295400 w 1295400"/>
              <a:gd name="T5" fmla="*/ 0 h 685800"/>
              <a:gd name="T6" fmla="*/ 0 w 1295400"/>
              <a:gd name="T7" fmla="*/ 0 h 685800"/>
              <a:gd name="T8" fmla="*/ 0 w 1295400"/>
              <a:gd name="T9" fmla="*/ 685800 h 68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5400"/>
              <a:gd name="T16" fmla="*/ 0 h 685800"/>
              <a:gd name="T17" fmla="*/ 1295400 w 1295400"/>
              <a:gd name="T18" fmla="*/ 685800 h 68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CCEB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66" name="object 91"/>
          <p:cNvSpPr>
            <a:spLocks/>
          </p:cNvSpPr>
          <p:nvPr/>
        </p:nvSpPr>
        <p:spPr bwMode="auto">
          <a:xfrm>
            <a:off x="914400" y="4114800"/>
            <a:ext cx="1295400" cy="685800"/>
          </a:xfrm>
          <a:custGeom>
            <a:avLst/>
            <a:gdLst>
              <a:gd name="T0" fmla="*/ 0 w 1295400"/>
              <a:gd name="T1" fmla="*/ 685800 h 685800"/>
              <a:gd name="T2" fmla="*/ 1295400 w 1295400"/>
              <a:gd name="T3" fmla="*/ 685800 h 685800"/>
              <a:gd name="T4" fmla="*/ 1295400 w 1295400"/>
              <a:gd name="T5" fmla="*/ 0 h 685800"/>
              <a:gd name="T6" fmla="*/ 0 w 1295400"/>
              <a:gd name="T7" fmla="*/ 0 h 685800"/>
              <a:gd name="T8" fmla="*/ 0 w 1295400"/>
              <a:gd name="T9" fmla="*/ 685800 h 68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5400"/>
              <a:gd name="T16" fmla="*/ 0 h 685800"/>
              <a:gd name="T17" fmla="*/ 1295400 w 1295400"/>
              <a:gd name="T18" fmla="*/ 685800 h 68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" name="object 92"/>
          <p:cNvSpPr txBox="1"/>
          <p:nvPr/>
        </p:nvSpPr>
        <p:spPr>
          <a:xfrm>
            <a:off x="1073150" y="4092575"/>
            <a:ext cx="977900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85" dirty="0">
                <a:latin typeface="Times New Roman"/>
                <a:cs typeface="Times New Roman"/>
              </a:rPr>
              <a:t>To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St#4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668" name="object 9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14C9FA0F-DC91-438D-B82E-BED3E32E4F97}" type="slidenum">
              <a:rPr lang="th-TH" smtClean="0"/>
              <a:pPr marL="207963"/>
              <a:t>12</a:t>
            </a:fld>
            <a:endParaRPr lang="th-TH" smtClean="0"/>
          </a:p>
        </p:txBody>
      </p:sp>
      <p:sp>
        <p:nvSpPr>
          <p:cNvPr id="93" name="object 93"/>
          <p:cNvSpPr txBox="1"/>
          <p:nvPr/>
        </p:nvSpPr>
        <p:spPr>
          <a:xfrm>
            <a:off x="1019175" y="4433888"/>
            <a:ext cx="1084263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5" dirty="0">
                <a:latin typeface="Times New Roman"/>
                <a:cs typeface="Times New Roman"/>
              </a:rPr>
              <a:t>Via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St#1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096000" y="4114800"/>
            <a:ext cx="1295400" cy="685800"/>
          </a:xfrm>
          <a:prstGeom prst="rect">
            <a:avLst/>
          </a:prstGeom>
          <a:solidFill>
            <a:srgbClr val="CCEBFF"/>
          </a:solidFill>
          <a:ln w="9144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167005" fontAlgn="auto">
              <a:lnSpc>
                <a:spcPts val="25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85" dirty="0">
                <a:latin typeface="Times New Roman"/>
                <a:cs typeface="Times New Roman"/>
              </a:rPr>
              <a:t>To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St#4</a:t>
            </a:r>
            <a:endParaRPr sz="2400">
              <a:latin typeface="Times New Roman"/>
              <a:cs typeface="Times New Roman"/>
            </a:endParaRPr>
          </a:p>
          <a:p>
            <a:pPr marL="114300" fontAlgn="auto">
              <a:lnSpc>
                <a:spcPts val="27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5" dirty="0">
                <a:latin typeface="Times New Roman"/>
                <a:cs typeface="Times New Roman"/>
              </a:rPr>
              <a:t>Via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St#2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671" name="object 58"/>
          <p:cNvSpPr>
            <a:spLocks/>
          </p:cNvSpPr>
          <p:nvPr/>
        </p:nvSpPr>
        <p:spPr bwMode="auto">
          <a:xfrm rot="7333472">
            <a:off x="4495801" y="2590800"/>
            <a:ext cx="1016000" cy="1584325"/>
          </a:xfrm>
          <a:custGeom>
            <a:avLst/>
            <a:gdLst>
              <a:gd name="T0" fmla="*/ 215910 w 1016635"/>
              <a:gd name="T1" fmla="*/ 1507617 h 1584960"/>
              <a:gd name="T2" fmla="*/ 23749 w 1016635"/>
              <a:gd name="T3" fmla="*/ 1507236 h 1584960"/>
              <a:gd name="T4" fmla="*/ 219498 w 1016635"/>
              <a:gd name="T5" fmla="*/ 1504950 h 1584960"/>
              <a:gd name="T6" fmla="*/ 44196 w 1016635"/>
              <a:gd name="T7" fmla="*/ 1504315 h 1584960"/>
              <a:gd name="T8" fmla="*/ 225649 w 1016635"/>
              <a:gd name="T9" fmla="*/ 1500378 h 1584960"/>
              <a:gd name="T10" fmla="*/ 64516 w 1016635"/>
              <a:gd name="T11" fmla="*/ 1499616 h 1584960"/>
              <a:gd name="T12" fmla="*/ 233680 w 1016635"/>
              <a:gd name="T13" fmla="*/ 1494409 h 1584960"/>
              <a:gd name="T14" fmla="*/ 235350 w 1016635"/>
              <a:gd name="T15" fmla="*/ 1493012 h 1584960"/>
              <a:gd name="T16" fmla="*/ 235350 w 1016635"/>
              <a:gd name="T17" fmla="*/ 1493012 h 1584960"/>
              <a:gd name="T18" fmla="*/ 245376 w 1016635"/>
              <a:gd name="T19" fmla="*/ 1484630 h 1584960"/>
              <a:gd name="T20" fmla="*/ 104463 w 1016635"/>
              <a:gd name="T21" fmla="*/ 1485056 h 1584960"/>
              <a:gd name="T22" fmla="*/ 126111 w 1016635"/>
              <a:gd name="T23" fmla="*/ 1474470 h 1584960"/>
              <a:gd name="T24" fmla="*/ 268840 w 1016635"/>
              <a:gd name="T25" fmla="*/ 1463929 h 1584960"/>
              <a:gd name="T26" fmla="*/ 165227 w 1016635"/>
              <a:gd name="T27" fmla="*/ 1450340 h 1584960"/>
              <a:gd name="T28" fmla="*/ 165227 w 1016635"/>
              <a:gd name="T29" fmla="*/ 1450340 h 1584960"/>
              <a:gd name="T30" fmla="*/ 284423 w 1016635"/>
              <a:gd name="T31" fmla="*/ 1449070 h 1584960"/>
              <a:gd name="T32" fmla="*/ 187325 w 1016635"/>
              <a:gd name="T33" fmla="*/ 1433957 h 1584960"/>
              <a:gd name="T34" fmla="*/ 314733 w 1016635"/>
              <a:gd name="T35" fmla="*/ 1417066 h 1584960"/>
              <a:gd name="T36" fmla="*/ 314733 w 1016635"/>
              <a:gd name="T37" fmla="*/ 1417066 h 1584960"/>
              <a:gd name="T38" fmla="*/ 330419 w 1016635"/>
              <a:gd name="T39" fmla="*/ 1398778 h 1584960"/>
              <a:gd name="T40" fmla="*/ 246481 w 1016635"/>
              <a:gd name="T41" fmla="*/ 1378991 h 1584960"/>
              <a:gd name="T42" fmla="*/ 363220 w 1016635"/>
              <a:gd name="T43" fmla="*/ 1356614 h 1584960"/>
              <a:gd name="T44" fmla="*/ 382270 w 1016635"/>
              <a:gd name="T45" fmla="*/ 1329182 h 1584960"/>
              <a:gd name="T46" fmla="*/ 301744 w 1016635"/>
              <a:gd name="T47" fmla="*/ 1311579 h 1584960"/>
              <a:gd name="T48" fmla="*/ 423584 w 1016635"/>
              <a:gd name="T49" fmla="*/ 1260221 h 1584960"/>
              <a:gd name="T50" fmla="*/ 351790 w 1016635"/>
              <a:gd name="T51" fmla="*/ 1233043 h 1584960"/>
              <a:gd name="T52" fmla="*/ 380619 w 1016635"/>
              <a:gd name="T53" fmla="*/ 1176909 h 1584960"/>
              <a:gd name="T54" fmla="*/ 366775 w 1016635"/>
              <a:gd name="T55" fmla="*/ 1204849 h 1584960"/>
              <a:gd name="T56" fmla="*/ 406654 w 1016635"/>
              <a:gd name="T57" fmla="*/ 1116457 h 1584960"/>
              <a:gd name="T58" fmla="*/ 406774 w 1016635"/>
              <a:gd name="T59" fmla="*/ 1116127 h 1584960"/>
              <a:gd name="T60" fmla="*/ 501777 w 1016635"/>
              <a:gd name="T61" fmla="*/ 1075055 h 1584960"/>
              <a:gd name="T62" fmla="*/ 428752 w 1016635"/>
              <a:gd name="T63" fmla="*/ 1052957 h 1584960"/>
              <a:gd name="T64" fmla="*/ 438658 w 1016635"/>
              <a:gd name="T65" fmla="*/ 1019302 h 1584960"/>
              <a:gd name="T66" fmla="*/ 517294 w 1016635"/>
              <a:gd name="T67" fmla="*/ 1019302 h 1584960"/>
              <a:gd name="T68" fmla="*/ 524877 w 1016635"/>
              <a:gd name="T69" fmla="*/ 986409 h 1584960"/>
              <a:gd name="T70" fmla="*/ 459867 w 1016635"/>
              <a:gd name="T71" fmla="*/ 920750 h 1584960"/>
              <a:gd name="T72" fmla="*/ 459751 w 1016635"/>
              <a:gd name="T73" fmla="*/ 920750 h 1584960"/>
              <a:gd name="T74" fmla="*/ 544068 w 1016635"/>
              <a:gd name="T75" fmla="*/ 858138 h 1584960"/>
              <a:gd name="T76" fmla="*/ 654812 w 1016635"/>
              <a:gd name="T77" fmla="*/ 210566 h 1584960"/>
              <a:gd name="T78" fmla="*/ 471678 w 1016635"/>
              <a:gd name="T79" fmla="*/ 746379 h 1584960"/>
              <a:gd name="T80" fmla="*/ 550044 w 1016635"/>
              <a:gd name="T81" fmla="*/ 714629 h 1584960"/>
              <a:gd name="T82" fmla="*/ 588781 w 1016635"/>
              <a:gd name="T83" fmla="*/ 515493 h 1584960"/>
              <a:gd name="T84" fmla="*/ 666263 w 1016635"/>
              <a:gd name="T85" fmla="*/ 334263 h 1584960"/>
              <a:gd name="T86" fmla="*/ 734084 w 1016635"/>
              <a:gd name="T87" fmla="*/ 232029 h 1584960"/>
              <a:gd name="T88" fmla="*/ 804418 w 1016635"/>
              <a:gd name="T89" fmla="*/ 154305 h 1584960"/>
              <a:gd name="T90" fmla="*/ 547877 w 1016635"/>
              <a:gd name="T91" fmla="*/ 748792 h 1584960"/>
              <a:gd name="T92" fmla="*/ 553212 w 1016635"/>
              <a:gd name="T93" fmla="*/ 681989 h 1584960"/>
              <a:gd name="T94" fmla="*/ 571343 w 1016635"/>
              <a:gd name="T95" fmla="*/ 579628 h 1584960"/>
              <a:gd name="T96" fmla="*/ 579247 w 1016635"/>
              <a:gd name="T97" fmla="*/ 548132 h 1584960"/>
              <a:gd name="T98" fmla="*/ 599735 w 1016635"/>
              <a:gd name="T99" fmla="*/ 482346 h 1584960"/>
              <a:gd name="T100" fmla="*/ 623889 w 1016635"/>
              <a:gd name="T101" fmla="*/ 420243 h 1584960"/>
              <a:gd name="T102" fmla="*/ 666242 w 1016635"/>
              <a:gd name="T103" fmla="*/ 334263 h 1584960"/>
              <a:gd name="T104" fmla="*/ 682932 w 1016635"/>
              <a:gd name="T105" fmla="*/ 305816 h 1584960"/>
              <a:gd name="T106" fmla="*/ 716026 w 1016635"/>
              <a:gd name="T107" fmla="*/ 255905 h 1584960"/>
              <a:gd name="T108" fmla="*/ 734060 w 1016635"/>
              <a:gd name="T109" fmla="*/ 232029 h 1584960"/>
              <a:gd name="T110" fmla="*/ 820056 w 1016635"/>
              <a:gd name="T111" fmla="*/ 145757 h 1584960"/>
              <a:gd name="T112" fmla="*/ 771650 w 1016635"/>
              <a:gd name="T113" fmla="*/ 188083 h 1584960"/>
              <a:gd name="T114" fmla="*/ 792316 w 1016635"/>
              <a:gd name="T115" fmla="*/ 167259 h 1584960"/>
              <a:gd name="T116" fmla="*/ 808689 w 1016635"/>
              <a:gd name="T117" fmla="*/ 151970 h 1584960"/>
              <a:gd name="T118" fmla="*/ 821182 w 1016635"/>
              <a:gd name="T119" fmla="*/ 58420 h 1584960"/>
              <a:gd name="T120" fmla="*/ 982828 w 1016635"/>
              <a:gd name="T121" fmla="*/ 58420 h 158496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016635"/>
              <a:gd name="T184" fmla="*/ 0 h 1584960"/>
              <a:gd name="T185" fmla="*/ 1016635 w 1016635"/>
              <a:gd name="T186" fmla="*/ 1584960 h 158496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016635" h="1584960">
                <a:moveTo>
                  <a:pt x="22889" y="1507277"/>
                </a:moveTo>
                <a:lnTo>
                  <a:pt x="0" y="1508379"/>
                </a:lnTo>
                <a:lnTo>
                  <a:pt x="3556" y="1584452"/>
                </a:lnTo>
                <a:lnTo>
                  <a:pt x="29083" y="1583309"/>
                </a:lnTo>
                <a:lnTo>
                  <a:pt x="82931" y="1573530"/>
                </a:lnTo>
                <a:lnTo>
                  <a:pt x="135128" y="1554861"/>
                </a:lnTo>
                <a:lnTo>
                  <a:pt x="185547" y="1528191"/>
                </a:lnTo>
                <a:lnTo>
                  <a:pt x="215910" y="1507617"/>
                </a:lnTo>
                <a:lnTo>
                  <a:pt x="20447" y="1507617"/>
                </a:lnTo>
                <a:lnTo>
                  <a:pt x="22889" y="1507277"/>
                </a:lnTo>
                <a:close/>
              </a:path>
              <a:path w="1016635" h="1584960">
                <a:moveTo>
                  <a:pt x="23749" y="1507236"/>
                </a:moveTo>
                <a:lnTo>
                  <a:pt x="22889" y="1507277"/>
                </a:lnTo>
                <a:lnTo>
                  <a:pt x="20447" y="1507617"/>
                </a:lnTo>
                <a:lnTo>
                  <a:pt x="23749" y="1507236"/>
                </a:lnTo>
                <a:close/>
              </a:path>
              <a:path w="1016635" h="1584960">
                <a:moveTo>
                  <a:pt x="216423" y="1507236"/>
                </a:moveTo>
                <a:lnTo>
                  <a:pt x="23749" y="1507236"/>
                </a:lnTo>
                <a:lnTo>
                  <a:pt x="20447" y="1507617"/>
                </a:lnTo>
                <a:lnTo>
                  <a:pt x="215910" y="1507617"/>
                </a:lnTo>
                <a:lnTo>
                  <a:pt x="216423" y="1507236"/>
                </a:lnTo>
                <a:close/>
              </a:path>
              <a:path w="1016635" h="1584960">
                <a:moveTo>
                  <a:pt x="42921" y="1504492"/>
                </a:moveTo>
                <a:lnTo>
                  <a:pt x="22889" y="1507277"/>
                </a:lnTo>
                <a:lnTo>
                  <a:pt x="23749" y="1507236"/>
                </a:lnTo>
                <a:lnTo>
                  <a:pt x="216423" y="1507236"/>
                </a:lnTo>
                <a:lnTo>
                  <a:pt x="219498" y="1504950"/>
                </a:lnTo>
                <a:lnTo>
                  <a:pt x="40893" y="1504950"/>
                </a:lnTo>
                <a:lnTo>
                  <a:pt x="42921" y="1504492"/>
                </a:lnTo>
                <a:close/>
              </a:path>
              <a:path w="1016635" h="1584960">
                <a:moveTo>
                  <a:pt x="44196" y="1504315"/>
                </a:moveTo>
                <a:lnTo>
                  <a:pt x="42921" y="1504492"/>
                </a:lnTo>
                <a:lnTo>
                  <a:pt x="40893" y="1504950"/>
                </a:lnTo>
                <a:lnTo>
                  <a:pt x="44196" y="1504315"/>
                </a:lnTo>
                <a:close/>
              </a:path>
              <a:path w="1016635" h="1584960">
                <a:moveTo>
                  <a:pt x="220353" y="1504315"/>
                </a:moveTo>
                <a:lnTo>
                  <a:pt x="44196" y="1504315"/>
                </a:lnTo>
                <a:lnTo>
                  <a:pt x="40893" y="1504950"/>
                </a:lnTo>
                <a:lnTo>
                  <a:pt x="219498" y="1504950"/>
                </a:lnTo>
                <a:lnTo>
                  <a:pt x="220353" y="1504315"/>
                </a:lnTo>
                <a:close/>
              </a:path>
              <a:path w="1016635" h="1584960">
                <a:moveTo>
                  <a:pt x="62292" y="1500118"/>
                </a:moveTo>
                <a:lnTo>
                  <a:pt x="42921" y="1504492"/>
                </a:lnTo>
                <a:lnTo>
                  <a:pt x="44196" y="1504315"/>
                </a:lnTo>
                <a:lnTo>
                  <a:pt x="220353" y="1504315"/>
                </a:lnTo>
                <a:lnTo>
                  <a:pt x="225649" y="1500378"/>
                </a:lnTo>
                <a:lnTo>
                  <a:pt x="61468" y="1500378"/>
                </a:lnTo>
                <a:lnTo>
                  <a:pt x="62292" y="1500118"/>
                </a:lnTo>
                <a:close/>
              </a:path>
              <a:path w="1016635" h="1584960">
                <a:moveTo>
                  <a:pt x="64516" y="1499616"/>
                </a:moveTo>
                <a:lnTo>
                  <a:pt x="62292" y="1500118"/>
                </a:lnTo>
                <a:lnTo>
                  <a:pt x="61468" y="1500378"/>
                </a:lnTo>
                <a:lnTo>
                  <a:pt x="64516" y="1499616"/>
                </a:lnTo>
                <a:close/>
              </a:path>
              <a:path w="1016635" h="1584960">
                <a:moveTo>
                  <a:pt x="226674" y="1499616"/>
                </a:moveTo>
                <a:lnTo>
                  <a:pt x="64516" y="1499616"/>
                </a:lnTo>
                <a:lnTo>
                  <a:pt x="61468" y="1500378"/>
                </a:lnTo>
                <a:lnTo>
                  <a:pt x="225649" y="1500378"/>
                </a:lnTo>
                <a:lnTo>
                  <a:pt x="226674" y="1499616"/>
                </a:lnTo>
                <a:close/>
              </a:path>
              <a:path w="1016635" h="1584960">
                <a:moveTo>
                  <a:pt x="82761" y="1493665"/>
                </a:moveTo>
                <a:lnTo>
                  <a:pt x="62292" y="1500118"/>
                </a:lnTo>
                <a:lnTo>
                  <a:pt x="64516" y="1499616"/>
                </a:lnTo>
                <a:lnTo>
                  <a:pt x="226674" y="1499616"/>
                </a:lnTo>
                <a:lnTo>
                  <a:pt x="233680" y="1494409"/>
                </a:lnTo>
                <a:lnTo>
                  <a:pt x="234287" y="1493901"/>
                </a:lnTo>
                <a:lnTo>
                  <a:pt x="82168" y="1493901"/>
                </a:lnTo>
                <a:lnTo>
                  <a:pt x="82761" y="1493665"/>
                </a:lnTo>
                <a:close/>
              </a:path>
              <a:path w="1016635" h="1584960">
                <a:moveTo>
                  <a:pt x="84836" y="1493012"/>
                </a:moveTo>
                <a:lnTo>
                  <a:pt x="82761" y="1493665"/>
                </a:lnTo>
                <a:lnTo>
                  <a:pt x="82168" y="1493901"/>
                </a:lnTo>
                <a:lnTo>
                  <a:pt x="84836" y="1493012"/>
                </a:lnTo>
                <a:close/>
              </a:path>
              <a:path w="1016635" h="1584960">
                <a:moveTo>
                  <a:pt x="235350" y="1493012"/>
                </a:moveTo>
                <a:lnTo>
                  <a:pt x="84836" y="1493012"/>
                </a:lnTo>
                <a:lnTo>
                  <a:pt x="82168" y="1493901"/>
                </a:lnTo>
                <a:lnTo>
                  <a:pt x="234287" y="1493901"/>
                </a:lnTo>
                <a:lnTo>
                  <a:pt x="235350" y="1493012"/>
                </a:lnTo>
                <a:close/>
              </a:path>
              <a:path w="1016635" h="1584960">
                <a:moveTo>
                  <a:pt x="104463" y="1485056"/>
                </a:moveTo>
                <a:lnTo>
                  <a:pt x="82761" y="1493665"/>
                </a:lnTo>
                <a:lnTo>
                  <a:pt x="84836" y="1493012"/>
                </a:lnTo>
                <a:lnTo>
                  <a:pt x="235350" y="1493012"/>
                </a:lnTo>
                <a:lnTo>
                  <a:pt x="244009" y="1485773"/>
                </a:lnTo>
                <a:lnTo>
                  <a:pt x="102997" y="1485773"/>
                </a:lnTo>
                <a:lnTo>
                  <a:pt x="104463" y="1485056"/>
                </a:lnTo>
                <a:close/>
              </a:path>
              <a:path w="1016635" h="1584960">
                <a:moveTo>
                  <a:pt x="105537" y="1484630"/>
                </a:moveTo>
                <a:lnTo>
                  <a:pt x="104463" y="1485056"/>
                </a:lnTo>
                <a:lnTo>
                  <a:pt x="102997" y="1485773"/>
                </a:lnTo>
                <a:lnTo>
                  <a:pt x="105537" y="1484630"/>
                </a:lnTo>
                <a:close/>
              </a:path>
              <a:path w="1016635" h="1584960">
                <a:moveTo>
                  <a:pt x="245376" y="1484630"/>
                </a:moveTo>
                <a:lnTo>
                  <a:pt x="105537" y="1484630"/>
                </a:lnTo>
                <a:lnTo>
                  <a:pt x="102997" y="1485773"/>
                </a:lnTo>
                <a:lnTo>
                  <a:pt x="244009" y="1485773"/>
                </a:lnTo>
                <a:lnTo>
                  <a:pt x="245376" y="1484630"/>
                </a:lnTo>
                <a:close/>
              </a:path>
              <a:path w="1016635" h="1584960">
                <a:moveTo>
                  <a:pt x="257469" y="1474470"/>
                </a:moveTo>
                <a:lnTo>
                  <a:pt x="126111" y="1474470"/>
                </a:lnTo>
                <a:lnTo>
                  <a:pt x="123825" y="1475613"/>
                </a:lnTo>
                <a:lnTo>
                  <a:pt x="104463" y="1485056"/>
                </a:lnTo>
                <a:lnTo>
                  <a:pt x="105537" y="1484630"/>
                </a:lnTo>
                <a:lnTo>
                  <a:pt x="245376" y="1484630"/>
                </a:lnTo>
                <a:lnTo>
                  <a:pt x="256921" y="1474978"/>
                </a:lnTo>
                <a:lnTo>
                  <a:pt x="257469" y="1474470"/>
                </a:lnTo>
                <a:close/>
              </a:path>
              <a:path w="1016635" h="1584960">
                <a:moveTo>
                  <a:pt x="124126" y="1475440"/>
                </a:moveTo>
                <a:lnTo>
                  <a:pt x="123773" y="1475613"/>
                </a:lnTo>
                <a:lnTo>
                  <a:pt x="124126" y="1475440"/>
                </a:lnTo>
                <a:close/>
              </a:path>
              <a:path w="1016635" h="1584960">
                <a:moveTo>
                  <a:pt x="126111" y="1474470"/>
                </a:moveTo>
                <a:lnTo>
                  <a:pt x="124126" y="1475440"/>
                </a:lnTo>
                <a:lnTo>
                  <a:pt x="123825" y="1475613"/>
                </a:lnTo>
                <a:lnTo>
                  <a:pt x="126111" y="1474470"/>
                </a:lnTo>
                <a:close/>
              </a:path>
              <a:path w="1016635" h="1584960">
                <a:moveTo>
                  <a:pt x="146685" y="1462532"/>
                </a:moveTo>
                <a:lnTo>
                  <a:pt x="124126" y="1475440"/>
                </a:lnTo>
                <a:lnTo>
                  <a:pt x="126111" y="1474470"/>
                </a:lnTo>
                <a:lnTo>
                  <a:pt x="257469" y="1474470"/>
                </a:lnTo>
                <a:lnTo>
                  <a:pt x="268840" y="1463929"/>
                </a:lnTo>
                <a:lnTo>
                  <a:pt x="144653" y="1463929"/>
                </a:lnTo>
                <a:lnTo>
                  <a:pt x="146685" y="1462532"/>
                </a:lnTo>
                <a:close/>
              </a:path>
              <a:path w="1016635" h="1584960">
                <a:moveTo>
                  <a:pt x="166376" y="1449488"/>
                </a:moveTo>
                <a:lnTo>
                  <a:pt x="144653" y="1463929"/>
                </a:lnTo>
                <a:lnTo>
                  <a:pt x="268840" y="1463929"/>
                </a:lnTo>
                <a:lnTo>
                  <a:pt x="279527" y="1454023"/>
                </a:lnTo>
                <a:lnTo>
                  <a:pt x="283167" y="1450340"/>
                </a:lnTo>
                <a:lnTo>
                  <a:pt x="165227" y="1450340"/>
                </a:lnTo>
                <a:lnTo>
                  <a:pt x="166376" y="1449488"/>
                </a:lnTo>
                <a:close/>
              </a:path>
              <a:path w="1016635" h="1584960">
                <a:moveTo>
                  <a:pt x="167005" y="1449070"/>
                </a:moveTo>
                <a:lnTo>
                  <a:pt x="166376" y="1449488"/>
                </a:lnTo>
                <a:lnTo>
                  <a:pt x="165227" y="1450340"/>
                </a:lnTo>
                <a:lnTo>
                  <a:pt x="167005" y="1449070"/>
                </a:lnTo>
                <a:close/>
              </a:path>
              <a:path w="1016635" h="1584960">
                <a:moveTo>
                  <a:pt x="284423" y="1449070"/>
                </a:moveTo>
                <a:lnTo>
                  <a:pt x="167005" y="1449070"/>
                </a:lnTo>
                <a:lnTo>
                  <a:pt x="165227" y="1450340"/>
                </a:lnTo>
                <a:lnTo>
                  <a:pt x="283167" y="1450340"/>
                </a:lnTo>
                <a:lnTo>
                  <a:pt x="284423" y="1449070"/>
                </a:lnTo>
                <a:close/>
              </a:path>
              <a:path w="1016635" h="1584960">
                <a:moveTo>
                  <a:pt x="299363" y="1433957"/>
                </a:moveTo>
                <a:lnTo>
                  <a:pt x="187325" y="1433957"/>
                </a:lnTo>
                <a:lnTo>
                  <a:pt x="185674" y="1435227"/>
                </a:lnTo>
                <a:lnTo>
                  <a:pt x="166376" y="1449488"/>
                </a:lnTo>
                <a:lnTo>
                  <a:pt x="167005" y="1449070"/>
                </a:lnTo>
                <a:lnTo>
                  <a:pt x="284423" y="1449070"/>
                </a:lnTo>
                <a:lnTo>
                  <a:pt x="299363" y="1433957"/>
                </a:lnTo>
                <a:close/>
              </a:path>
              <a:path w="1016635" h="1584960">
                <a:moveTo>
                  <a:pt x="186158" y="1434821"/>
                </a:moveTo>
                <a:lnTo>
                  <a:pt x="185611" y="1435227"/>
                </a:lnTo>
                <a:lnTo>
                  <a:pt x="186158" y="1434821"/>
                </a:lnTo>
                <a:close/>
              </a:path>
              <a:path w="1016635" h="1584960">
                <a:moveTo>
                  <a:pt x="187325" y="1433957"/>
                </a:moveTo>
                <a:lnTo>
                  <a:pt x="186158" y="1434821"/>
                </a:lnTo>
                <a:lnTo>
                  <a:pt x="185674" y="1435227"/>
                </a:lnTo>
                <a:lnTo>
                  <a:pt x="187325" y="1433957"/>
                </a:lnTo>
                <a:close/>
              </a:path>
              <a:path w="1016635" h="1584960">
                <a:moveTo>
                  <a:pt x="314733" y="1417066"/>
                </a:moveTo>
                <a:lnTo>
                  <a:pt x="207391" y="1417066"/>
                </a:lnTo>
                <a:lnTo>
                  <a:pt x="205994" y="1418336"/>
                </a:lnTo>
                <a:lnTo>
                  <a:pt x="186158" y="1434821"/>
                </a:lnTo>
                <a:lnTo>
                  <a:pt x="187325" y="1433957"/>
                </a:lnTo>
                <a:lnTo>
                  <a:pt x="299363" y="1433957"/>
                </a:lnTo>
                <a:lnTo>
                  <a:pt x="301498" y="1431798"/>
                </a:lnTo>
                <a:lnTo>
                  <a:pt x="314733" y="1417066"/>
                </a:lnTo>
                <a:close/>
              </a:path>
              <a:path w="1016635" h="1584960">
                <a:moveTo>
                  <a:pt x="207178" y="1417243"/>
                </a:moveTo>
                <a:lnTo>
                  <a:pt x="205872" y="1418336"/>
                </a:lnTo>
                <a:lnTo>
                  <a:pt x="207178" y="1417243"/>
                </a:lnTo>
                <a:close/>
              </a:path>
              <a:path w="1016635" h="1584960">
                <a:moveTo>
                  <a:pt x="330419" y="1398778"/>
                </a:moveTo>
                <a:lnTo>
                  <a:pt x="227203" y="1398778"/>
                </a:lnTo>
                <a:lnTo>
                  <a:pt x="207178" y="1417243"/>
                </a:lnTo>
                <a:lnTo>
                  <a:pt x="207391" y="1417066"/>
                </a:lnTo>
                <a:lnTo>
                  <a:pt x="314733" y="1417066"/>
                </a:lnTo>
                <a:lnTo>
                  <a:pt x="322834" y="1408049"/>
                </a:lnTo>
                <a:lnTo>
                  <a:pt x="330419" y="1398778"/>
                </a:lnTo>
                <a:close/>
              </a:path>
              <a:path w="1016635" h="1584960">
                <a:moveTo>
                  <a:pt x="346375" y="1378966"/>
                </a:moveTo>
                <a:lnTo>
                  <a:pt x="246506" y="1378966"/>
                </a:lnTo>
                <a:lnTo>
                  <a:pt x="245364" y="1380236"/>
                </a:lnTo>
                <a:lnTo>
                  <a:pt x="225806" y="1400048"/>
                </a:lnTo>
                <a:lnTo>
                  <a:pt x="227203" y="1398778"/>
                </a:lnTo>
                <a:lnTo>
                  <a:pt x="330419" y="1398778"/>
                </a:lnTo>
                <a:lnTo>
                  <a:pt x="343408" y="1382903"/>
                </a:lnTo>
                <a:lnTo>
                  <a:pt x="346375" y="1378966"/>
                </a:lnTo>
                <a:close/>
              </a:path>
              <a:path w="1016635" h="1584960">
                <a:moveTo>
                  <a:pt x="246481" y="1378991"/>
                </a:moveTo>
                <a:lnTo>
                  <a:pt x="245259" y="1380236"/>
                </a:lnTo>
                <a:lnTo>
                  <a:pt x="246481" y="1378991"/>
                </a:lnTo>
                <a:close/>
              </a:path>
              <a:path w="1016635" h="1584960">
                <a:moveTo>
                  <a:pt x="362358" y="1357757"/>
                </a:moveTo>
                <a:lnTo>
                  <a:pt x="265556" y="1357757"/>
                </a:lnTo>
                <a:lnTo>
                  <a:pt x="246481" y="1378991"/>
                </a:lnTo>
                <a:lnTo>
                  <a:pt x="346375" y="1378966"/>
                </a:lnTo>
                <a:lnTo>
                  <a:pt x="362358" y="1357757"/>
                </a:lnTo>
                <a:close/>
              </a:path>
              <a:path w="1016635" h="1584960">
                <a:moveTo>
                  <a:pt x="378036" y="1335278"/>
                </a:moveTo>
                <a:lnTo>
                  <a:pt x="283972" y="1335278"/>
                </a:lnTo>
                <a:lnTo>
                  <a:pt x="264414" y="1359027"/>
                </a:lnTo>
                <a:lnTo>
                  <a:pt x="265556" y="1357757"/>
                </a:lnTo>
                <a:lnTo>
                  <a:pt x="362358" y="1357757"/>
                </a:lnTo>
                <a:lnTo>
                  <a:pt x="363220" y="1356614"/>
                </a:lnTo>
                <a:lnTo>
                  <a:pt x="378036" y="1335278"/>
                </a:lnTo>
                <a:close/>
              </a:path>
              <a:path w="1016635" h="1584960">
                <a:moveTo>
                  <a:pt x="393570" y="1311402"/>
                </a:moveTo>
                <a:lnTo>
                  <a:pt x="301879" y="1311402"/>
                </a:lnTo>
                <a:lnTo>
                  <a:pt x="300990" y="1312672"/>
                </a:lnTo>
                <a:lnTo>
                  <a:pt x="282956" y="1336421"/>
                </a:lnTo>
                <a:lnTo>
                  <a:pt x="283972" y="1335278"/>
                </a:lnTo>
                <a:lnTo>
                  <a:pt x="378036" y="1335278"/>
                </a:lnTo>
                <a:lnTo>
                  <a:pt x="382270" y="1329182"/>
                </a:lnTo>
                <a:lnTo>
                  <a:pt x="393570" y="1311402"/>
                </a:lnTo>
                <a:close/>
              </a:path>
              <a:path w="1016635" h="1584960">
                <a:moveTo>
                  <a:pt x="301744" y="1311579"/>
                </a:moveTo>
                <a:lnTo>
                  <a:pt x="300918" y="1312672"/>
                </a:lnTo>
                <a:lnTo>
                  <a:pt x="301744" y="1311579"/>
                </a:lnTo>
                <a:close/>
              </a:path>
              <a:path w="1016635" h="1584960">
                <a:moveTo>
                  <a:pt x="408794" y="1286383"/>
                </a:moveTo>
                <a:lnTo>
                  <a:pt x="319150" y="1286383"/>
                </a:lnTo>
                <a:lnTo>
                  <a:pt x="318389" y="1287526"/>
                </a:lnTo>
                <a:lnTo>
                  <a:pt x="301744" y="1311579"/>
                </a:lnTo>
                <a:lnTo>
                  <a:pt x="301879" y="1311402"/>
                </a:lnTo>
                <a:lnTo>
                  <a:pt x="393570" y="1311402"/>
                </a:lnTo>
                <a:lnTo>
                  <a:pt x="400431" y="1300607"/>
                </a:lnTo>
                <a:lnTo>
                  <a:pt x="408794" y="1286383"/>
                </a:lnTo>
                <a:close/>
              </a:path>
              <a:path w="1016635" h="1584960">
                <a:moveTo>
                  <a:pt x="318717" y="1287011"/>
                </a:moveTo>
                <a:lnTo>
                  <a:pt x="318361" y="1287526"/>
                </a:lnTo>
                <a:lnTo>
                  <a:pt x="318717" y="1287011"/>
                </a:lnTo>
                <a:close/>
              </a:path>
              <a:path w="1016635" h="1584960">
                <a:moveTo>
                  <a:pt x="423584" y="1260221"/>
                </a:moveTo>
                <a:lnTo>
                  <a:pt x="335788" y="1260221"/>
                </a:lnTo>
                <a:lnTo>
                  <a:pt x="318717" y="1287011"/>
                </a:lnTo>
                <a:lnTo>
                  <a:pt x="319150" y="1286383"/>
                </a:lnTo>
                <a:lnTo>
                  <a:pt x="408794" y="1286383"/>
                </a:lnTo>
                <a:lnTo>
                  <a:pt x="417830" y="1271016"/>
                </a:lnTo>
                <a:lnTo>
                  <a:pt x="423584" y="1260221"/>
                </a:lnTo>
                <a:close/>
              </a:path>
              <a:path w="1016635" h="1584960">
                <a:moveTo>
                  <a:pt x="437803" y="1233043"/>
                </a:moveTo>
                <a:lnTo>
                  <a:pt x="351790" y="1233043"/>
                </a:lnTo>
                <a:lnTo>
                  <a:pt x="335025" y="1261364"/>
                </a:lnTo>
                <a:lnTo>
                  <a:pt x="335788" y="1260221"/>
                </a:lnTo>
                <a:lnTo>
                  <a:pt x="423584" y="1260221"/>
                </a:lnTo>
                <a:lnTo>
                  <a:pt x="434213" y="1240282"/>
                </a:lnTo>
                <a:lnTo>
                  <a:pt x="437803" y="1233043"/>
                </a:lnTo>
                <a:close/>
              </a:path>
              <a:path w="1016635" h="1584960">
                <a:moveTo>
                  <a:pt x="476911" y="1145794"/>
                </a:moveTo>
                <a:lnTo>
                  <a:pt x="394589" y="1145794"/>
                </a:lnTo>
                <a:lnTo>
                  <a:pt x="380619" y="1176909"/>
                </a:lnTo>
                <a:lnTo>
                  <a:pt x="366268" y="1205992"/>
                </a:lnTo>
                <a:lnTo>
                  <a:pt x="351028" y="1234313"/>
                </a:lnTo>
                <a:lnTo>
                  <a:pt x="351790" y="1233043"/>
                </a:lnTo>
                <a:lnTo>
                  <a:pt x="437803" y="1233043"/>
                </a:lnTo>
                <a:lnTo>
                  <a:pt x="449834" y="1208786"/>
                </a:lnTo>
                <a:lnTo>
                  <a:pt x="464312" y="1176528"/>
                </a:lnTo>
                <a:lnTo>
                  <a:pt x="476911" y="1145794"/>
                </a:lnTo>
                <a:close/>
              </a:path>
              <a:path w="1016635" h="1584960">
                <a:moveTo>
                  <a:pt x="366775" y="1204849"/>
                </a:moveTo>
                <a:lnTo>
                  <a:pt x="366165" y="1205992"/>
                </a:lnTo>
                <a:lnTo>
                  <a:pt x="366775" y="1204849"/>
                </a:lnTo>
                <a:close/>
              </a:path>
              <a:path w="1016635" h="1584960">
                <a:moveTo>
                  <a:pt x="381127" y="1175766"/>
                </a:moveTo>
                <a:lnTo>
                  <a:pt x="380565" y="1176909"/>
                </a:lnTo>
                <a:lnTo>
                  <a:pt x="381127" y="1175766"/>
                </a:lnTo>
                <a:close/>
              </a:path>
              <a:path w="1016635" h="1584960">
                <a:moveTo>
                  <a:pt x="488249" y="1115187"/>
                </a:moveTo>
                <a:lnTo>
                  <a:pt x="407162" y="1115187"/>
                </a:lnTo>
                <a:lnTo>
                  <a:pt x="406654" y="1116457"/>
                </a:lnTo>
                <a:lnTo>
                  <a:pt x="394138" y="1146796"/>
                </a:lnTo>
                <a:lnTo>
                  <a:pt x="394589" y="1145794"/>
                </a:lnTo>
                <a:lnTo>
                  <a:pt x="476911" y="1145794"/>
                </a:lnTo>
                <a:lnTo>
                  <a:pt x="477900" y="1143381"/>
                </a:lnTo>
                <a:lnTo>
                  <a:pt x="488249" y="1115187"/>
                </a:lnTo>
                <a:close/>
              </a:path>
              <a:path w="1016635" h="1584960">
                <a:moveTo>
                  <a:pt x="406774" y="1116127"/>
                </a:moveTo>
                <a:lnTo>
                  <a:pt x="406638" y="1116457"/>
                </a:lnTo>
                <a:lnTo>
                  <a:pt x="406774" y="1116127"/>
                </a:lnTo>
                <a:close/>
              </a:path>
              <a:path w="1016635" h="1584960">
                <a:moveTo>
                  <a:pt x="508597" y="1051814"/>
                </a:moveTo>
                <a:lnTo>
                  <a:pt x="429133" y="1051814"/>
                </a:lnTo>
                <a:lnTo>
                  <a:pt x="418211" y="1085088"/>
                </a:lnTo>
                <a:lnTo>
                  <a:pt x="406774" y="1116127"/>
                </a:lnTo>
                <a:lnTo>
                  <a:pt x="407162" y="1115187"/>
                </a:lnTo>
                <a:lnTo>
                  <a:pt x="488249" y="1115187"/>
                </a:lnTo>
                <a:lnTo>
                  <a:pt x="490347" y="1109472"/>
                </a:lnTo>
                <a:lnTo>
                  <a:pt x="501777" y="1075055"/>
                </a:lnTo>
                <a:lnTo>
                  <a:pt x="508597" y="1051814"/>
                </a:lnTo>
                <a:close/>
              </a:path>
              <a:path w="1016635" h="1584960">
                <a:moveTo>
                  <a:pt x="418592" y="1083818"/>
                </a:moveTo>
                <a:lnTo>
                  <a:pt x="418127" y="1085088"/>
                </a:lnTo>
                <a:lnTo>
                  <a:pt x="418592" y="1083818"/>
                </a:lnTo>
                <a:close/>
              </a:path>
              <a:path w="1016635" h="1584960">
                <a:moveTo>
                  <a:pt x="517294" y="1019302"/>
                </a:moveTo>
                <a:lnTo>
                  <a:pt x="438658" y="1019302"/>
                </a:lnTo>
                <a:lnTo>
                  <a:pt x="438277" y="1020699"/>
                </a:lnTo>
                <a:lnTo>
                  <a:pt x="428752" y="1052957"/>
                </a:lnTo>
                <a:lnTo>
                  <a:pt x="429133" y="1051814"/>
                </a:lnTo>
                <a:lnTo>
                  <a:pt x="508597" y="1051814"/>
                </a:lnTo>
                <a:lnTo>
                  <a:pt x="512064" y="1040003"/>
                </a:lnTo>
                <a:lnTo>
                  <a:pt x="517294" y="1019302"/>
                </a:lnTo>
                <a:close/>
              </a:path>
              <a:path w="1016635" h="1584960">
                <a:moveTo>
                  <a:pt x="438475" y="1019920"/>
                </a:moveTo>
                <a:lnTo>
                  <a:pt x="438246" y="1020699"/>
                </a:lnTo>
                <a:lnTo>
                  <a:pt x="438475" y="1019920"/>
                </a:lnTo>
                <a:close/>
              </a:path>
              <a:path w="1016635" h="1584960">
                <a:moveTo>
                  <a:pt x="438658" y="1019302"/>
                </a:moveTo>
                <a:lnTo>
                  <a:pt x="438475" y="1019920"/>
                </a:lnTo>
                <a:lnTo>
                  <a:pt x="438277" y="1020699"/>
                </a:lnTo>
                <a:lnTo>
                  <a:pt x="438658" y="1019302"/>
                </a:lnTo>
                <a:close/>
              </a:path>
              <a:path w="1016635" h="1584960">
                <a:moveTo>
                  <a:pt x="524877" y="986409"/>
                </a:moveTo>
                <a:lnTo>
                  <a:pt x="447040" y="986409"/>
                </a:lnTo>
                <a:lnTo>
                  <a:pt x="438475" y="1019920"/>
                </a:lnTo>
                <a:lnTo>
                  <a:pt x="438658" y="1019302"/>
                </a:lnTo>
                <a:lnTo>
                  <a:pt x="517294" y="1019302"/>
                </a:lnTo>
                <a:lnTo>
                  <a:pt x="521081" y="1004316"/>
                </a:lnTo>
                <a:lnTo>
                  <a:pt x="524877" y="986409"/>
                </a:lnTo>
                <a:close/>
              </a:path>
              <a:path w="1016635" h="1584960">
                <a:moveTo>
                  <a:pt x="531431" y="953008"/>
                </a:moveTo>
                <a:lnTo>
                  <a:pt x="454152" y="953008"/>
                </a:lnTo>
                <a:lnTo>
                  <a:pt x="453898" y="954405"/>
                </a:lnTo>
                <a:lnTo>
                  <a:pt x="446659" y="987679"/>
                </a:lnTo>
                <a:lnTo>
                  <a:pt x="447040" y="986409"/>
                </a:lnTo>
                <a:lnTo>
                  <a:pt x="524877" y="986409"/>
                </a:lnTo>
                <a:lnTo>
                  <a:pt x="528701" y="968375"/>
                </a:lnTo>
                <a:lnTo>
                  <a:pt x="531431" y="953008"/>
                </a:lnTo>
                <a:close/>
              </a:path>
              <a:path w="1016635" h="1584960">
                <a:moveTo>
                  <a:pt x="454095" y="953269"/>
                </a:moveTo>
                <a:lnTo>
                  <a:pt x="453850" y="954405"/>
                </a:lnTo>
                <a:lnTo>
                  <a:pt x="454095" y="953269"/>
                </a:lnTo>
                <a:close/>
              </a:path>
              <a:path w="1016635" h="1584960">
                <a:moveTo>
                  <a:pt x="541368" y="885317"/>
                </a:moveTo>
                <a:lnTo>
                  <a:pt x="464820" y="885317"/>
                </a:lnTo>
                <a:lnTo>
                  <a:pt x="459867" y="920750"/>
                </a:lnTo>
                <a:lnTo>
                  <a:pt x="454095" y="953269"/>
                </a:lnTo>
                <a:lnTo>
                  <a:pt x="454152" y="953008"/>
                </a:lnTo>
                <a:lnTo>
                  <a:pt x="531431" y="953008"/>
                </a:lnTo>
                <a:lnTo>
                  <a:pt x="535177" y="931926"/>
                </a:lnTo>
                <a:lnTo>
                  <a:pt x="540385" y="895223"/>
                </a:lnTo>
                <a:lnTo>
                  <a:pt x="541368" y="885317"/>
                </a:lnTo>
                <a:close/>
              </a:path>
              <a:path w="1016635" h="1584960">
                <a:moveTo>
                  <a:pt x="459994" y="919353"/>
                </a:moveTo>
                <a:lnTo>
                  <a:pt x="459751" y="920750"/>
                </a:lnTo>
                <a:lnTo>
                  <a:pt x="459994" y="919353"/>
                </a:lnTo>
                <a:close/>
              </a:path>
              <a:path w="1016635" h="1584960">
                <a:moveTo>
                  <a:pt x="544481" y="851408"/>
                </a:moveTo>
                <a:lnTo>
                  <a:pt x="468122" y="851408"/>
                </a:lnTo>
                <a:lnTo>
                  <a:pt x="467995" y="852805"/>
                </a:lnTo>
                <a:lnTo>
                  <a:pt x="464566" y="886841"/>
                </a:lnTo>
                <a:lnTo>
                  <a:pt x="464820" y="885317"/>
                </a:lnTo>
                <a:lnTo>
                  <a:pt x="541368" y="885317"/>
                </a:lnTo>
                <a:lnTo>
                  <a:pt x="544068" y="858138"/>
                </a:lnTo>
                <a:lnTo>
                  <a:pt x="544481" y="851408"/>
                </a:lnTo>
                <a:close/>
              </a:path>
              <a:path w="1016635" h="1584960">
                <a:moveTo>
                  <a:pt x="468015" y="852473"/>
                </a:moveTo>
                <a:lnTo>
                  <a:pt x="467981" y="852805"/>
                </a:lnTo>
                <a:lnTo>
                  <a:pt x="468015" y="852473"/>
                </a:lnTo>
                <a:close/>
              </a:path>
              <a:path w="1016635" h="1584960">
                <a:moveTo>
                  <a:pt x="791485" y="74648"/>
                </a:moveTo>
                <a:lnTo>
                  <a:pt x="738505" y="113157"/>
                </a:lnTo>
                <a:lnTo>
                  <a:pt x="695198" y="159258"/>
                </a:lnTo>
                <a:lnTo>
                  <a:pt x="654812" y="210566"/>
                </a:lnTo>
                <a:lnTo>
                  <a:pt x="617474" y="266700"/>
                </a:lnTo>
                <a:lnTo>
                  <a:pt x="583692" y="326898"/>
                </a:lnTo>
                <a:lnTo>
                  <a:pt x="553593" y="390779"/>
                </a:lnTo>
                <a:lnTo>
                  <a:pt x="527558" y="457835"/>
                </a:lnTo>
                <a:lnTo>
                  <a:pt x="505968" y="527304"/>
                </a:lnTo>
                <a:lnTo>
                  <a:pt x="489204" y="599059"/>
                </a:lnTo>
                <a:lnTo>
                  <a:pt x="477647" y="672211"/>
                </a:lnTo>
                <a:lnTo>
                  <a:pt x="471678" y="746379"/>
                </a:lnTo>
                <a:lnTo>
                  <a:pt x="470154" y="818642"/>
                </a:lnTo>
                <a:lnTo>
                  <a:pt x="468015" y="852473"/>
                </a:lnTo>
                <a:lnTo>
                  <a:pt x="468122" y="851408"/>
                </a:lnTo>
                <a:lnTo>
                  <a:pt x="544481" y="851408"/>
                </a:lnTo>
                <a:lnTo>
                  <a:pt x="546353" y="820928"/>
                </a:lnTo>
                <a:lnTo>
                  <a:pt x="547845" y="750316"/>
                </a:lnTo>
                <a:lnTo>
                  <a:pt x="549910" y="714629"/>
                </a:lnTo>
                <a:lnTo>
                  <a:pt x="550044" y="714629"/>
                </a:lnTo>
                <a:lnTo>
                  <a:pt x="553338" y="680466"/>
                </a:lnTo>
                <a:lnTo>
                  <a:pt x="557986" y="647954"/>
                </a:lnTo>
                <a:lnTo>
                  <a:pt x="563885" y="614299"/>
                </a:lnTo>
                <a:lnTo>
                  <a:pt x="564134" y="612901"/>
                </a:lnTo>
                <a:lnTo>
                  <a:pt x="571246" y="579628"/>
                </a:lnTo>
                <a:lnTo>
                  <a:pt x="579276" y="548132"/>
                </a:lnTo>
                <a:lnTo>
                  <a:pt x="579627" y="546735"/>
                </a:lnTo>
                <a:lnTo>
                  <a:pt x="588781" y="515493"/>
                </a:lnTo>
                <a:lnTo>
                  <a:pt x="589152" y="514223"/>
                </a:lnTo>
                <a:lnTo>
                  <a:pt x="599317" y="483488"/>
                </a:lnTo>
                <a:lnTo>
                  <a:pt x="599694" y="482346"/>
                </a:lnTo>
                <a:lnTo>
                  <a:pt x="610908" y="452120"/>
                </a:lnTo>
                <a:lnTo>
                  <a:pt x="623824" y="420243"/>
                </a:lnTo>
                <a:lnTo>
                  <a:pt x="636839" y="391541"/>
                </a:lnTo>
                <a:lnTo>
                  <a:pt x="651197" y="362458"/>
                </a:lnTo>
                <a:lnTo>
                  <a:pt x="666263" y="334263"/>
                </a:lnTo>
                <a:lnTo>
                  <a:pt x="666876" y="333121"/>
                </a:lnTo>
                <a:lnTo>
                  <a:pt x="682136" y="307086"/>
                </a:lnTo>
                <a:lnTo>
                  <a:pt x="682878" y="305816"/>
                </a:lnTo>
                <a:lnTo>
                  <a:pt x="698909" y="280924"/>
                </a:lnTo>
                <a:lnTo>
                  <a:pt x="698753" y="280924"/>
                </a:lnTo>
                <a:lnTo>
                  <a:pt x="716158" y="255905"/>
                </a:lnTo>
                <a:lnTo>
                  <a:pt x="716026" y="255905"/>
                </a:lnTo>
                <a:lnTo>
                  <a:pt x="734084" y="232029"/>
                </a:lnTo>
                <a:lnTo>
                  <a:pt x="734949" y="230886"/>
                </a:lnTo>
                <a:lnTo>
                  <a:pt x="752676" y="209423"/>
                </a:lnTo>
                <a:lnTo>
                  <a:pt x="771420" y="188341"/>
                </a:lnTo>
                <a:lnTo>
                  <a:pt x="772668" y="186944"/>
                </a:lnTo>
                <a:lnTo>
                  <a:pt x="792099" y="167259"/>
                </a:lnTo>
                <a:lnTo>
                  <a:pt x="792316" y="167259"/>
                </a:lnTo>
                <a:lnTo>
                  <a:pt x="806189" y="154305"/>
                </a:lnTo>
                <a:lnTo>
                  <a:pt x="804418" y="154305"/>
                </a:lnTo>
                <a:lnTo>
                  <a:pt x="812038" y="148844"/>
                </a:lnTo>
                <a:lnTo>
                  <a:pt x="814409" y="148844"/>
                </a:lnTo>
                <a:lnTo>
                  <a:pt x="820056" y="145757"/>
                </a:lnTo>
                <a:lnTo>
                  <a:pt x="791485" y="74648"/>
                </a:lnTo>
                <a:close/>
              </a:path>
              <a:path w="1016635" h="1584960">
                <a:moveTo>
                  <a:pt x="470154" y="817118"/>
                </a:moveTo>
                <a:lnTo>
                  <a:pt x="470061" y="818642"/>
                </a:lnTo>
                <a:lnTo>
                  <a:pt x="470154" y="817118"/>
                </a:lnTo>
                <a:close/>
              </a:path>
              <a:path w="1016635" h="1584960">
                <a:moveTo>
                  <a:pt x="547877" y="748792"/>
                </a:moveTo>
                <a:lnTo>
                  <a:pt x="547751" y="750316"/>
                </a:lnTo>
                <a:lnTo>
                  <a:pt x="547877" y="748792"/>
                </a:lnTo>
                <a:close/>
              </a:path>
              <a:path w="1016635" h="1584960">
                <a:moveTo>
                  <a:pt x="550044" y="714629"/>
                </a:moveTo>
                <a:lnTo>
                  <a:pt x="549910" y="714629"/>
                </a:lnTo>
                <a:lnTo>
                  <a:pt x="549910" y="716026"/>
                </a:lnTo>
                <a:lnTo>
                  <a:pt x="550044" y="714629"/>
                </a:lnTo>
                <a:close/>
              </a:path>
              <a:path w="1016635" h="1584960">
                <a:moveTo>
                  <a:pt x="553425" y="680466"/>
                </a:moveTo>
                <a:lnTo>
                  <a:pt x="553212" y="681989"/>
                </a:lnTo>
                <a:lnTo>
                  <a:pt x="553425" y="680466"/>
                </a:lnTo>
                <a:close/>
              </a:path>
              <a:path w="1016635" h="1584960">
                <a:moveTo>
                  <a:pt x="558164" y="646684"/>
                </a:moveTo>
                <a:lnTo>
                  <a:pt x="557911" y="647954"/>
                </a:lnTo>
                <a:lnTo>
                  <a:pt x="558164" y="646684"/>
                </a:lnTo>
                <a:close/>
              </a:path>
              <a:path w="1016635" h="1584960">
                <a:moveTo>
                  <a:pt x="564176" y="612901"/>
                </a:moveTo>
                <a:lnTo>
                  <a:pt x="563916" y="614127"/>
                </a:lnTo>
                <a:lnTo>
                  <a:pt x="564176" y="612901"/>
                </a:lnTo>
                <a:close/>
              </a:path>
              <a:path w="1016635" h="1584960">
                <a:moveTo>
                  <a:pt x="571343" y="579628"/>
                </a:moveTo>
                <a:lnTo>
                  <a:pt x="570992" y="581025"/>
                </a:lnTo>
                <a:lnTo>
                  <a:pt x="571343" y="579628"/>
                </a:lnTo>
                <a:close/>
              </a:path>
              <a:path w="1016635" h="1584960">
                <a:moveTo>
                  <a:pt x="579627" y="546735"/>
                </a:moveTo>
                <a:lnTo>
                  <a:pt x="579247" y="548132"/>
                </a:lnTo>
                <a:lnTo>
                  <a:pt x="579458" y="547408"/>
                </a:lnTo>
                <a:lnTo>
                  <a:pt x="579627" y="546735"/>
                </a:lnTo>
                <a:close/>
              </a:path>
              <a:path w="1016635" h="1584960">
                <a:moveTo>
                  <a:pt x="579458" y="547408"/>
                </a:moveTo>
                <a:lnTo>
                  <a:pt x="579247" y="548132"/>
                </a:lnTo>
                <a:lnTo>
                  <a:pt x="579458" y="547408"/>
                </a:lnTo>
                <a:close/>
              </a:path>
              <a:path w="1016635" h="1584960">
                <a:moveTo>
                  <a:pt x="579655" y="546735"/>
                </a:moveTo>
                <a:lnTo>
                  <a:pt x="579458" y="547408"/>
                </a:lnTo>
                <a:lnTo>
                  <a:pt x="579655" y="546735"/>
                </a:lnTo>
                <a:close/>
              </a:path>
              <a:path w="1016635" h="1584960">
                <a:moveTo>
                  <a:pt x="589190" y="514223"/>
                </a:moveTo>
                <a:lnTo>
                  <a:pt x="588860" y="515225"/>
                </a:lnTo>
                <a:lnTo>
                  <a:pt x="589190" y="514223"/>
                </a:lnTo>
                <a:close/>
              </a:path>
              <a:path w="1016635" h="1584960">
                <a:moveTo>
                  <a:pt x="599735" y="482346"/>
                </a:moveTo>
                <a:lnTo>
                  <a:pt x="599353" y="483379"/>
                </a:lnTo>
                <a:lnTo>
                  <a:pt x="599735" y="482346"/>
                </a:lnTo>
                <a:close/>
              </a:path>
              <a:path w="1016635" h="1584960">
                <a:moveTo>
                  <a:pt x="611296" y="451070"/>
                </a:moveTo>
                <a:lnTo>
                  <a:pt x="610870" y="452120"/>
                </a:lnTo>
                <a:lnTo>
                  <a:pt x="611296" y="451070"/>
                </a:lnTo>
                <a:close/>
              </a:path>
              <a:path w="1016635" h="1584960">
                <a:moveTo>
                  <a:pt x="623889" y="420243"/>
                </a:moveTo>
                <a:lnTo>
                  <a:pt x="623315" y="421513"/>
                </a:lnTo>
                <a:lnTo>
                  <a:pt x="623889" y="420243"/>
                </a:lnTo>
                <a:close/>
              </a:path>
              <a:path w="1016635" h="1584960">
                <a:moveTo>
                  <a:pt x="637413" y="390271"/>
                </a:moveTo>
                <a:lnTo>
                  <a:pt x="636777" y="391541"/>
                </a:lnTo>
                <a:lnTo>
                  <a:pt x="637413" y="390271"/>
                </a:lnTo>
                <a:close/>
              </a:path>
              <a:path w="1016635" h="1584960">
                <a:moveTo>
                  <a:pt x="651763" y="361314"/>
                </a:moveTo>
                <a:lnTo>
                  <a:pt x="651128" y="362458"/>
                </a:lnTo>
                <a:lnTo>
                  <a:pt x="651763" y="361314"/>
                </a:lnTo>
                <a:close/>
              </a:path>
              <a:path w="1016635" h="1584960">
                <a:moveTo>
                  <a:pt x="666503" y="333817"/>
                </a:moveTo>
                <a:lnTo>
                  <a:pt x="666242" y="334263"/>
                </a:lnTo>
                <a:lnTo>
                  <a:pt x="666503" y="333817"/>
                </a:lnTo>
                <a:close/>
              </a:path>
              <a:path w="1016635" h="1584960">
                <a:moveTo>
                  <a:pt x="666910" y="333121"/>
                </a:moveTo>
                <a:lnTo>
                  <a:pt x="666503" y="333817"/>
                </a:lnTo>
                <a:lnTo>
                  <a:pt x="666910" y="333121"/>
                </a:lnTo>
                <a:close/>
              </a:path>
              <a:path w="1016635" h="1584960">
                <a:moveTo>
                  <a:pt x="682333" y="306748"/>
                </a:moveTo>
                <a:lnTo>
                  <a:pt x="682117" y="307086"/>
                </a:lnTo>
                <a:lnTo>
                  <a:pt x="682333" y="306748"/>
                </a:lnTo>
                <a:close/>
              </a:path>
              <a:path w="1016635" h="1584960">
                <a:moveTo>
                  <a:pt x="682932" y="305816"/>
                </a:moveTo>
                <a:lnTo>
                  <a:pt x="682333" y="306748"/>
                </a:lnTo>
                <a:lnTo>
                  <a:pt x="682932" y="305816"/>
                </a:lnTo>
                <a:close/>
              </a:path>
              <a:path w="1016635" h="1584960">
                <a:moveTo>
                  <a:pt x="699643" y="279781"/>
                </a:moveTo>
                <a:lnTo>
                  <a:pt x="698753" y="280924"/>
                </a:lnTo>
                <a:lnTo>
                  <a:pt x="698909" y="280924"/>
                </a:lnTo>
                <a:lnTo>
                  <a:pt x="699643" y="279781"/>
                </a:lnTo>
                <a:close/>
              </a:path>
              <a:path w="1016635" h="1584960">
                <a:moveTo>
                  <a:pt x="717042" y="254635"/>
                </a:moveTo>
                <a:lnTo>
                  <a:pt x="716026" y="255905"/>
                </a:lnTo>
                <a:lnTo>
                  <a:pt x="716158" y="255905"/>
                </a:lnTo>
                <a:lnTo>
                  <a:pt x="717042" y="254635"/>
                </a:lnTo>
                <a:close/>
              </a:path>
              <a:path w="1016635" h="1584960">
                <a:moveTo>
                  <a:pt x="734949" y="230886"/>
                </a:moveTo>
                <a:lnTo>
                  <a:pt x="734060" y="232029"/>
                </a:lnTo>
                <a:lnTo>
                  <a:pt x="734360" y="231664"/>
                </a:lnTo>
                <a:lnTo>
                  <a:pt x="734949" y="230886"/>
                </a:lnTo>
                <a:close/>
              </a:path>
              <a:path w="1016635" h="1584960">
                <a:moveTo>
                  <a:pt x="734360" y="231664"/>
                </a:moveTo>
                <a:lnTo>
                  <a:pt x="734060" y="232029"/>
                </a:lnTo>
                <a:lnTo>
                  <a:pt x="734360" y="231664"/>
                </a:lnTo>
                <a:close/>
              </a:path>
              <a:path w="1016635" h="1584960">
                <a:moveTo>
                  <a:pt x="735001" y="230886"/>
                </a:moveTo>
                <a:lnTo>
                  <a:pt x="734360" y="231664"/>
                </a:lnTo>
                <a:lnTo>
                  <a:pt x="735001" y="230886"/>
                </a:lnTo>
                <a:close/>
              </a:path>
              <a:path w="1016635" h="1584960">
                <a:moveTo>
                  <a:pt x="982828" y="58420"/>
                </a:moveTo>
                <a:lnTo>
                  <a:pt x="821182" y="58420"/>
                </a:lnTo>
                <a:lnTo>
                  <a:pt x="857631" y="125222"/>
                </a:lnTo>
                <a:lnTo>
                  <a:pt x="820056" y="145757"/>
                </a:lnTo>
                <a:lnTo>
                  <a:pt x="846709" y="212089"/>
                </a:lnTo>
                <a:lnTo>
                  <a:pt x="982828" y="58420"/>
                </a:lnTo>
                <a:close/>
              </a:path>
              <a:path w="1016635" h="1584960">
                <a:moveTo>
                  <a:pt x="753566" y="208342"/>
                </a:moveTo>
                <a:lnTo>
                  <a:pt x="752601" y="209423"/>
                </a:lnTo>
                <a:lnTo>
                  <a:pt x="753566" y="208342"/>
                </a:lnTo>
                <a:close/>
              </a:path>
              <a:path w="1016635" h="1584960">
                <a:moveTo>
                  <a:pt x="772668" y="186944"/>
                </a:moveTo>
                <a:lnTo>
                  <a:pt x="771398" y="188341"/>
                </a:lnTo>
                <a:lnTo>
                  <a:pt x="771650" y="188083"/>
                </a:lnTo>
                <a:lnTo>
                  <a:pt x="772668" y="186944"/>
                </a:lnTo>
                <a:close/>
              </a:path>
              <a:path w="1016635" h="1584960">
                <a:moveTo>
                  <a:pt x="771650" y="188083"/>
                </a:moveTo>
                <a:lnTo>
                  <a:pt x="771398" y="188341"/>
                </a:lnTo>
                <a:lnTo>
                  <a:pt x="771650" y="188083"/>
                </a:lnTo>
                <a:close/>
              </a:path>
              <a:path w="1016635" h="1584960">
                <a:moveTo>
                  <a:pt x="772769" y="186944"/>
                </a:moveTo>
                <a:lnTo>
                  <a:pt x="771650" y="188083"/>
                </a:lnTo>
                <a:lnTo>
                  <a:pt x="772769" y="186944"/>
                </a:lnTo>
                <a:close/>
              </a:path>
              <a:path w="1016635" h="1584960">
                <a:moveTo>
                  <a:pt x="792316" y="167259"/>
                </a:moveTo>
                <a:lnTo>
                  <a:pt x="792099" y="167259"/>
                </a:lnTo>
                <a:lnTo>
                  <a:pt x="790956" y="168529"/>
                </a:lnTo>
                <a:lnTo>
                  <a:pt x="792316" y="167259"/>
                </a:lnTo>
                <a:close/>
              </a:path>
              <a:path w="1016635" h="1584960">
                <a:moveTo>
                  <a:pt x="812038" y="148844"/>
                </a:moveTo>
                <a:lnTo>
                  <a:pt x="804418" y="154305"/>
                </a:lnTo>
                <a:lnTo>
                  <a:pt x="808689" y="151970"/>
                </a:lnTo>
                <a:lnTo>
                  <a:pt x="812038" y="148844"/>
                </a:lnTo>
                <a:close/>
              </a:path>
              <a:path w="1016635" h="1584960">
                <a:moveTo>
                  <a:pt x="808689" y="151970"/>
                </a:moveTo>
                <a:lnTo>
                  <a:pt x="804418" y="154305"/>
                </a:lnTo>
                <a:lnTo>
                  <a:pt x="806189" y="154305"/>
                </a:lnTo>
                <a:lnTo>
                  <a:pt x="808689" y="151970"/>
                </a:lnTo>
                <a:close/>
              </a:path>
              <a:path w="1016635" h="1584960">
                <a:moveTo>
                  <a:pt x="814409" y="148844"/>
                </a:moveTo>
                <a:lnTo>
                  <a:pt x="812038" y="148844"/>
                </a:lnTo>
                <a:lnTo>
                  <a:pt x="808689" y="151970"/>
                </a:lnTo>
                <a:lnTo>
                  <a:pt x="814409" y="148844"/>
                </a:lnTo>
                <a:close/>
              </a:path>
              <a:path w="1016635" h="1584960">
                <a:moveTo>
                  <a:pt x="821182" y="58420"/>
                </a:moveTo>
                <a:lnTo>
                  <a:pt x="791485" y="74648"/>
                </a:lnTo>
                <a:lnTo>
                  <a:pt x="820056" y="145757"/>
                </a:lnTo>
                <a:lnTo>
                  <a:pt x="857631" y="125222"/>
                </a:lnTo>
                <a:lnTo>
                  <a:pt x="821182" y="58420"/>
                </a:lnTo>
                <a:close/>
              </a:path>
              <a:path w="1016635" h="1584960">
                <a:moveTo>
                  <a:pt x="761492" y="0"/>
                </a:moveTo>
                <a:lnTo>
                  <a:pt x="791485" y="74648"/>
                </a:lnTo>
                <a:lnTo>
                  <a:pt x="821182" y="58420"/>
                </a:lnTo>
                <a:lnTo>
                  <a:pt x="982828" y="58420"/>
                </a:lnTo>
                <a:lnTo>
                  <a:pt x="1016126" y="20828"/>
                </a:lnTo>
                <a:lnTo>
                  <a:pt x="761492" y="0"/>
                </a:lnTo>
                <a:close/>
              </a:path>
            </a:pathLst>
          </a:cu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4995863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Routing</a:t>
            </a:r>
            <a:r>
              <a:rPr b="1" spc="-80" dirty="0">
                <a:solidFill>
                  <a:srgbClr val="000080"/>
                </a:solidFill>
              </a:rPr>
              <a:t> </a:t>
            </a:r>
            <a:r>
              <a:rPr b="1" spc="-5" dirty="0">
                <a:solidFill>
                  <a:srgbClr val="000080"/>
                </a:solidFill>
              </a:rPr>
              <a:t>Elements</a:t>
            </a:r>
          </a:p>
        </p:txBody>
      </p:sp>
      <p:sp>
        <p:nvSpPr>
          <p:cNvPr id="2662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679DFB79-549C-492B-BDD3-B248019023DC}" type="slidenum">
              <a:rPr lang="th-TH" smtClean="0"/>
              <a:pPr marL="207963"/>
              <a:t>13</a:t>
            </a:fld>
            <a:endParaRPr lang="th-TH" smtClean="0"/>
          </a:p>
        </p:txBody>
      </p:sp>
      <p:sp>
        <p:nvSpPr>
          <p:cNvPr id="26627" name="object 3"/>
          <p:cNvSpPr txBox="1">
            <a:spLocks noChangeArrowheads="1"/>
          </p:cNvSpPr>
          <p:nvPr/>
        </p:nvSpPr>
        <p:spPr bwMode="auto">
          <a:xfrm>
            <a:off x="1085850" y="1731963"/>
            <a:ext cx="7781925" cy="393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34963" indent="-322263"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 b="1">
                <a:solidFill>
                  <a:srgbClr val="007153"/>
                </a:solidFill>
                <a:latin typeface="Tahoma" pitchFamily="34" charset="0"/>
                <a:cs typeface="Tahoma" pitchFamily="34" charset="0"/>
              </a:rPr>
              <a:t>Routing protocol</a:t>
            </a:r>
            <a:endParaRPr lang="th-TH" sz="3200">
              <a:latin typeface="Tahoma" pitchFamily="34" charset="0"/>
              <a:cs typeface="Tahoma" pitchFamily="34" charset="0"/>
            </a:endParaRPr>
          </a:p>
          <a:p>
            <a:pPr marL="646113" lvl="1" indent="-284163">
              <a:lnSpc>
                <a:spcPct val="84000"/>
              </a:lnSpc>
              <a:spcBef>
                <a:spcPts val="7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Allow End/Intermediate nodes to collect and  distribute the information necessary to  determine routes</a:t>
            </a:r>
          </a:p>
          <a:p>
            <a:pPr marL="334963" indent="-322263">
              <a:spcBef>
                <a:spcPts val="175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 b="1">
                <a:solidFill>
                  <a:srgbClr val="007153"/>
                </a:solidFill>
                <a:latin typeface="Tahoma" pitchFamily="34" charset="0"/>
                <a:cs typeface="Tahoma" pitchFamily="34" charset="0"/>
              </a:rPr>
              <a:t>Routing database (table)</a:t>
            </a:r>
            <a:endParaRPr lang="th-TH" sz="3200">
              <a:latin typeface="Tahoma" pitchFamily="34" charset="0"/>
              <a:cs typeface="Tahoma" pitchFamily="34" charset="0"/>
            </a:endParaRPr>
          </a:p>
          <a:p>
            <a:pPr marL="646113" lvl="1" indent="-284163">
              <a:spcBef>
                <a:spcPts val="1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Like a directory information base</a:t>
            </a:r>
          </a:p>
          <a:p>
            <a:pPr marL="334963" indent="-322263">
              <a:spcBef>
                <a:spcPts val="175"/>
              </a:spcBef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 b="1">
                <a:solidFill>
                  <a:srgbClr val="007153"/>
                </a:solidFill>
                <a:latin typeface="Tahoma" pitchFamily="34" charset="0"/>
                <a:cs typeface="Tahoma" pitchFamily="34" charset="0"/>
              </a:rPr>
              <a:t>Routing algorithm</a:t>
            </a:r>
            <a:endParaRPr lang="th-TH" sz="3200">
              <a:latin typeface="Tahoma" pitchFamily="34" charset="0"/>
              <a:cs typeface="Tahoma" pitchFamily="34" charset="0"/>
            </a:endParaRPr>
          </a:p>
          <a:p>
            <a:pPr marL="646113" lvl="1" indent="-284163">
              <a:lnSpc>
                <a:spcPts val="3088"/>
              </a:lnSpc>
              <a:spcBef>
                <a:spcPts val="1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Uses the information contained in the routing</a:t>
            </a:r>
          </a:p>
          <a:p>
            <a:pPr marL="334963" indent="-322263">
              <a:lnSpc>
                <a:spcPts val="3088"/>
              </a:lnSpc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database to derive routes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580707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Routing</a:t>
            </a:r>
            <a:r>
              <a:rPr b="1" spc="-70" dirty="0">
                <a:solidFill>
                  <a:srgbClr val="000080"/>
                </a:solidFill>
              </a:rPr>
              <a:t> </a:t>
            </a:r>
            <a:r>
              <a:rPr b="1" spc="-5" dirty="0">
                <a:solidFill>
                  <a:srgbClr val="000080"/>
                </a:solidFill>
              </a:rPr>
              <a:t>Information</a:t>
            </a:r>
          </a:p>
        </p:txBody>
      </p:sp>
      <p:sp>
        <p:nvSpPr>
          <p:cNvPr id="28674" name="object 3"/>
          <p:cNvSpPr>
            <a:spLocks/>
          </p:cNvSpPr>
          <p:nvPr/>
        </p:nvSpPr>
        <p:spPr bwMode="auto">
          <a:xfrm>
            <a:off x="1979613" y="2349500"/>
            <a:ext cx="3600450" cy="2128838"/>
          </a:xfrm>
          <a:custGeom>
            <a:avLst/>
            <a:gdLst>
              <a:gd name="T0" fmla="*/ 2999740 w 3599815"/>
              <a:gd name="T1" fmla="*/ 1152143 h 2128520"/>
              <a:gd name="T2" fmla="*/ 2099818 w 3599815"/>
              <a:gd name="T3" fmla="*/ 1152143 h 2128520"/>
              <a:gd name="T4" fmla="*/ 2648966 w 3599815"/>
              <a:gd name="T5" fmla="*/ 2128139 h 2128520"/>
              <a:gd name="T6" fmla="*/ 2999740 w 3599815"/>
              <a:gd name="T7" fmla="*/ 1152143 h 2128520"/>
              <a:gd name="T8" fmla="*/ 3407664 w 3599815"/>
              <a:gd name="T9" fmla="*/ 0 h 2128520"/>
              <a:gd name="T10" fmla="*/ 192024 w 3599815"/>
              <a:gd name="T11" fmla="*/ 0 h 2128520"/>
              <a:gd name="T12" fmla="*/ 147996 w 3599815"/>
              <a:gd name="T13" fmla="*/ 5071 h 2128520"/>
              <a:gd name="T14" fmla="*/ 107579 w 3599815"/>
              <a:gd name="T15" fmla="*/ 19518 h 2128520"/>
              <a:gd name="T16" fmla="*/ 71925 w 3599815"/>
              <a:gd name="T17" fmla="*/ 42187 h 2128520"/>
              <a:gd name="T18" fmla="*/ 42187 w 3599815"/>
              <a:gd name="T19" fmla="*/ 71925 h 2128520"/>
              <a:gd name="T20" fmla="*/ 19518 w 3599815"/>
              <a:gd name="T21" fmla="*/ 107579 h 2128520"/>
              <a:gd name="T22" fmla="*/ 5071 w 3599815"/>
              <a:gd name="T23" fmla="*/ 147996 h 2128520"/>
              <a:gd name="T24" fmla="*/ 0 w 3599815"/>
              <a:gd name="T25" fmla="*/ 192024 h 2128520"/>
              <a:gd name="T26" fmla="*/ 0 w 3599815"/>
              <a:gd name="T27" fmla="*/ 960119 h 2128520"/>
              <a:gd name="T28" fmla="*/ 5071 w 3599815"/>
              <a:gd name="T29" fmla="*/ 1004147 h 2128520"/>
              <a:gd name="T30" fmla="*/ 19518 w 3599815"/>
              <a:gd name="T31" fmla="*/ 1044564 h 2128520"/>
              <a:gd name="T32" fmla="*/ 42187 w 3599815"/>
              <a:gd name="T33" fmla="*/ 1080218 h 2128520"/>
              <a:gd name="T34" fmla="*/ 71925 w 3599815"/>
              <a:gd name="T35" fmla="*/ 1109956 h 2128520"/>
              <a:gd name="T36" fmla="*/ 107579 w 3599815"/>
              <a:gd name="T37" fmla="*/ 1132625 h 2128520"/>
              <a:gd name="T38" fmla="*/ 147996 w 3599815"/>
              <a:gd name="T39" fmla="*/ 1147072 h 2128520"/>
              <a:gd name="T40" fmla="*/ 192024 w 3599815"/>
              <a:gd name="T41" fmla="*/ 1152143 h 2128520"/>
              <a:gd name="T42" fmla="*/ 3407664 w 3599815"/>
              <a:gd name="T43" fmla="*/ 1152143 h 2128520"/>
              <a:gd name="T44" fmla="*/ 3451691 w 3599815"/>
              <a:gd name="T45" fmla="*/ 1147072 h 2128520"/>
              <a:gd name="T46" fmla="*/ 3492108 w 3599815"/>
              <a:gd name="T47" fmla="*/ 1132625 h 2128520"/>
              <a:gd name="T48" fmla="*/ 3527762 w 3599815"/>
              <a:gd name="T49" fmla="*/ 1109956 h 2128520"/>
              <a:gd name="T50" fmla="*/ 3557500 w 3599815"/>
              <a:gd name="T51" fmla="*/ 1080218 h 2128520"/>
              <a:gd name="T52" fmla="*/ 3580169 w 3599815"/>
              <a:gd name="T53" fmla="*/ 1044564 h 2128520"/>
              <a:gd name="T54" fmla="*/ 3594616 w 3599815"/>
              <a:gd name="T55" fmla="*/ 1004147 h 2128520"/>
              <a:gd name="T56" fmla="*/ 3599688 w 3599815"/>
              <a:gd name="T57" fmla="*/ 960119 h 2128520"/>
              <a:gd name="T58" fmla="*/ 3599688 w 3599815"/>
              <a:gd name="T59" fmla="*/ 192024 h 2128520"/>
              <a:gd name="T60" fmla="*/ 3594616 w 3599815"/>
              <a:gd name="T61" fmla="*/ 147996 h 2128520"/>
              <a:gd name="T62" fmla="*/ 3580169 w 3599815"/>
              <a:gd name="T63" fmla="*/ 107579 h 2128520"/>
              <a:gd name="T64" fmla="*/ 3557500 w 3599815"/>
              <a:gd name="T65" fmla="*/ 71925 h 2128520"/>
              <a:gd name="T66" fmla="*/ 3527762 w 3599815"/>
              <a:gd name="T67" fmla="*/ 42187 h 2128520"/>
              <a:gd name="T68" fmla="*/ 3492108 w 3599815"/>
              <a:gd name="T69" fmla="*/ 19518 h 2128520"/>
              <a:gd name="T70" fmla="*/ 3451691 w 3599815"/>
              <a:gd name="T71" fmla="*/ 5071 h 2128520"/>
              <a:gd name="T72" fmla="*/ 3407664 w 3599815"/>
              <a:gd name="T73" fmla="*/ 0 h 212852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599815"/>
              <a:gd name="T112" fmla="*/ 0 h 2128520"/>
              <a:gd name="T113" fmla="*/ 3599815 w 3599815"/>
              <a:gd name="T114" fmla="*/ 2128520 h 212852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599815" h="2128520">
                <a:moveTo>
                  <a:pt x="2999740" y="1152143"/>
                </a:moveTo>
                <a:lnTo>
                  <a:pt x="2099818" y="1152143"/>
                </a:lnTo>
                <a:lnTo>
                  <a:pt x="2648966" y="2128139"/>
                </a:lnTo>
                <a:lnTo>
                  <a:pt x="2999740" y="1152143"/>
                </a:lnTo>
                <a:close/>
              </a:path>
              <a:path w="3599815" h="2128520">
                <a:moveTo>
                  <a:pt x="3407664" y="0"/>
                </a:moveTo>
                <a:lnTo>
                  <a:pt x="192024" y="0"/>
                </a:lnTo>
                <a:lnTo>
                  <a:pt x="147996" y="5071"/>
                </a:lnTo>
                <a:lnTo>
                  <a:pt x="107579" y="19518"/>
                </a:lnTo>
                <a:lnTo>
                  <a:pt x="71925" y="42187"/>
                </a:lnTo>
                <a:lnTo>
                  <a:pt x="42187" y="71925"/>
                </a:lnTo>
                <a:lnTo>
                  <a:pt x="19518" y="107579"/>
                </a:lnTo>
                <a:lnTo>
                  <a:pt x="5071" y="147996"/>
                </a:lnTo>
                <a:lnTo>
                  <a:pt x="0" y="192024"/>
                </a:lnTo>
                <a:lnTo>
                  <a:pt x="0" y="960119"/>
                </a:lnTo>
                <a:lnTo>
                  <a:pt x="5071" y="1004147"/>
                </a:lnTo>
                <a:lnTo>
                  <a:pt x="19518" y="1044564"/>
                </a:lnTo>
                <a:lnTo>
                  <a:pt x="42187" y="1080218"/>
                </a:lnTo>
                <a:lnTo>
                  <a:pt x="71925" y="1109956"/>
                </a:lnTo>
                <a:lnTo>
                  <a:pt x="107579" y="1132625"/>
                </a:lnTo>
                <a:lnTo>
                  <a:pt x="147996" y="1147072"/>
                </a:lnTo>
                <a:lnTo>
                  <a:pt x="192024" y="1152143"/>
                </a:lnTo>
                <a:lnTo>
                  <a:pt x="3407664" y="1152143"/>
                </a:lnTo>
                <a:lnTo>
                  <a:pt x="3451691" y="1147072"/>
                </a:lnTo>
                <a:lnTo>
                  <a:pt x="3492108" y="1132625"/>
                </a:lnTo>
                <a:lnTo>
                  <a:pt x="3527762" y="1109956"/>
                </a:lnTo>
                <a:lnTo>
                  <a:pt x="3557500" y="1080218"/>
                </a:lnTo>
                <a:lnTo>
                  <a:pt x="3580169" y="1044564"/>
                </a:lnTo>
                <a:lnTo>
                  <a:pt x="3594616" y="1004147"/>
                </a:lnTo>
                <a:lnTo>
                  <a:pt x="3599688" y="960119"/>
                </a:lnTo>
                <a:lnTo>
                  <a:pt x="3599688" y="192024"/>
                </a:lnTo>
                <a:lnTo>
                  <a:pt x="3594616" y="147996"/>
                </a:lnTo>
                <a:lnTo>
                  <a:pt x="3580169" y="107579"/>
                </a:lnTo>
                <a:lnTo>
                  <a:pt x="3557500" y="71925"/>
                </a:lnTo>
                <a:lnTo>
                  <a:pt x="3527762" y="42187"/>
                </a:lnTo>
                <a:lnTo>
                  <a:pt x="3492108" y="19518"/>
                </a:lnTo>
                <a:lnTo>
                  <a:pt x="3451691" y="5071"/>
                </a:lnTo>
                <a:lnTo>
                  <a:pt x="3407664" y="0"/>
                </a:lnTo>
                <a:close/>
              </a:path>
            </a:pathLst>
          </a:cu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75" name="object 4"/>
          <p:cNvSpPr>
            <a:spLocks/>
          </p:cNvSpPr>
          <p:nvPr/>
        </p:nvSpPr>
        <p:spPr bwMode="auto">
          <a:xfrm>
            <a:off x="1979613" y="2349500"/>
            <a:ext cx="3600450" cy="2128838"/>
          </a:xfrm>
          <a:custGeom>
            <a:avLst/>
            <a:gdLst>
              <a:gd name="T0" fmla="*/ 0 w 3599815"/>
              <a:gd name="T1" fmla="*/ 192024 h 2128520"/>
              <a:gd name="T2" fmla="*/ 5071 w 3599815"/>
              <a:gd name="T3" fmla="*/ 147996 h 2128520"/>
              <a:gd name="T4" fmla="*/ 19518 w 3599815"/>
              <a:gd name="T5" fmla="*/ 107579 h 2128520"/>
              <a:gd name="T6" fmla="*/ 42187 w 3599815"/>
              <a:gd name="T7" fmla="*/ 71925 h 2128520"/>
              <a:gd name="T8" fmla="*/ 71925 w 3599815"/>
              <a:gd name="T9" fmla="*/ 42187 h 2128520"/>
              <a:gd name="T10" fmla="*/ 107579 w 3599815"/>
              <a:gd name="T11" fmla="*/ 19518 h 2128520"/>
              <a:gd name="T12" fmla="*/ 147996 w 3599815"/>
              <a:gd name="T13" fmla="*/ 5071 h 2128520"/>
              <a:gd name="T14" fmla="*/ 192024 w 3599815"/>
              <a:gd name="T15" fmla="*/ 0 h 2128520"/>
              <a:gd name="T16" fmla="*/ 2099818 w 3599815"/>
              <a:gd name="T17" fmla="*/ 0 h 2128520"/>
              <a:gd name="T18" fmla="*/ 2999740 w 3599815"/>
              <a:gd name="T19" fmla="*/ 0 h 2128520"/>
              <a:gd name="T20" fmla="*/ 3407664 w 3599815"/>
              <a:gd name="T21" fmla="*/ 0 h 2128520"/>
              <a:gd name="T22" fmla="*/ 3451691 w 3599815"/>
              <a:gd name="T23" fmla="*/ 5071 h 2128520"/>
              <a:gd name="T24" fmla="*/ 3492108 w 3599815"/>
              <a:gd name="T25" fmla="*/ 19518 h 2128520"/>
              <a:gd name="T26" fmla="*/ 3527762 w 3599815"/>
              <a:gd name="T27" fmla="*/ 42187 h 2128520"/>
              <a:gd name="T28" fmla="*/ 3557500 w 3599815"/>
              <a:gd name="T29" fmla="*/ 71925 h 2128520"/>
              <a:gd name="T30" fmla="*/ 3580169 w 3599815"/>
              <a:gd name="T31" fmla="*/ 107579 h 2128520"/>
              <a:gd name="T32" fmla="*/ 3594616 w 3599815"/>
              <a:gd name="T33" fmla="*/ 147996 h 2128520"/>
              <a:gd name="T34" fmla="*/ 3599688 w 3599815"/>
              <a:gd name="T35" fmla="*/ 192024 h 2128520"/>
              <a:gd name="T36" fmla="*/ 3599688 w 3599815"/>
              <a:gd name="T37" fmla="*/ 672083 h 2128520"/>
              <a:gd name="T38" fmla="*/ 3599688 w 3599815"/>
              <a:gd name="T39" fmla="*/ 960119 h 2128520"/>
              <a:gd name="T40" fmla="*/ 3594616 w 3599815"/>
              <a:gd name="T41" fmla="*/ 1004147 h 2128520"/>
              <a:gd name="T42" fmla="*/ 3580169 w 3599815"/>
              <a:gd name="T43" fmla="*/ 1044564 h 2128520"/>
              <a:gd name="T44" fmla="*/ 3557500 w 3599815"/>
              <a:gd name="T45" fmla="*/ 1080218 h 2128520"/>
              <a:gd name="T46" fmla="*/ 3527762 w 3599815"/>
              <a:gd name="T47" fmla="*/ 1109956 h 2128520"/>
              <a:gd name="T48" fmla="*/ 3492108 w 3599815"/>
              <a:gd name="T49" fmla="*/ 1132625 h 2128520"/>
              <a:gd name="T50" fmla="*/ 3451691 w 3599815"/>
              <a:gd name="T51" fmla="*/ 1147072 h 2128520"/>
              <a:gd name="T52" fmla="*/ 3407664 w 3599815"/>
              <a:gd name="T53" fmla="*/ 1152143 h 2128520"/>
              <a:gd name="T54" fmla="*/ 2999740 w 3599815"/>
              <a:gd name="T55" fmla="*/ 1152143 h 2128520"/>
              <a:gd name="T56" fmla="*/ 2648966 w 3599815"/>
              <a:gd name="T57" fmla="*/ 2128139 h 2128520"/>
              <a:gd name="T58" fmla="*/ 2099818 w 3599815"/>
              <a:gd name="T59" fmla="*/ 1152143 h 2128520"/>
              <a:gd name="T60" fmla="*/ 192024 w 3599815"/>
              <a:gd name="T61" fmla="*/ 1152143 h 2128520"/>
              <a:gd name="T62" fmla="*/ 147996 w 3599815"/>
              <a:gd name="T63" fmla="*/ 1147072 h 2128520"/>
              <a:gd name="T64" fmla="*/ 107579 w 3599815"/>
              <a:gd name="T65" fmla="*/ 1132625 h 2128520"/>
              <a:gd name="T66" fmla="*/ 71925 w 3599815"/>
              <a:gd name="T67" fmla="*/ 1109956 h 2128520"/>
              <a:gd name="T68" fmla="*/ 42187 w 3599815"/>
              <a:gd name="T69" fmla="*/ 1080218 h 2128520"/>
              <a:gd name="T70" fmla="*/ 19518 w 3599815"/>
              <a:gd name="T71" fmla="*/ 1044564 h 2128520"/>
              <a:gd name="T72" fmla="*/ 5071 w 3599815"/>
              <a:gd name="T73" fmla="*/ 1004147 h 2128520"/>
              <a:gd name="T74" fmla="*/ 0 w 3599815"/>
              <a:gd name="T75" fmla="*/ 960119 h 2128520"/>
              <a:gd name="T76" fmla="*/ 0 w 3599815"/>
              <a:gd name="T77" fmla="*/ 672083 h 2128520"/>
              <a:gd name="T78" fmla="*/ 0 w 3599815"/>
              <a:gd name="T79" fmla="*/ 192024 h 212852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3599815"/>
              <a:gd name="T121" fmla="*/ 0 h 2128520"/>
              <a:gd name="T122" fmla="*/ 3599815 w 3599815"/>
              <a:gd name="T123" fmla="*/ 2128520 h 212852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3599815" h="2128520">
                <a:moveTo>
                  <a:pt x="0" y="192024"/>
                </a:moveTo>
                <a:lnTo>
                  <a:pt x="5071" y="147996"/>
                </a:lnTo>
                <a:lnTo>
                  <a:pt x="19518" y="107579"/>
                </a:lnTo>
                <a:lnTo>
                  <a:pt x="42187" y="71925"/>
                </a:lnTo>
                <a:lnTo>
                  <a:pt x="71925" y="42187"/>
                </a:lnTo>
                <a:lnTo>
                  <a:pt x="107579" y="19518"/>
                </a:lnTo>
                <a:lnTo>
                  <a:pt x="147996" y="5071"/>
                </a:lnTo>
                <a:lnTo>
                  <a:pt x="192024" y="0"/>
                </a:lnTo>
                <a:lnTo>
                  <a:pt x="2099818" y="0"/>
                </a:lnTo>
                <a:lnTo>
                  <a:pt x="2999740" y="0"/>
                </a:lnTo>
                <a:lnTo>
                  <a:pt x="3407664" y="0"/>
                </a:lnTo>
                <a:lnTo>
                  <a:pt x="3451691" y="5071"/>
                </a:lnTo>
                <a:lnTo>
                  <a:pt x="3492108" y="19518"/>
                </a:lnTo>
                <a:lnTo>
                  <a:pt x="3527762" y="42187"/>
                </a:lnTo>
                <a:lnTo>
                  <a:pt x="3557500" y="71925"/>
                </a:lnTo>
                <a:lnTo>
                  <a:pt x="3580169" y="107579"/>
                </a:lnTo>
                <a:lnTo>
                  <a:pt x="3594616" y="147996"/>
                </a:lnTo>
                <a:lnTo>
                  <a:pt x="3599688" y="192024"/>
                </a:lnTo>
                <a:lnTo>
                  <a:pt x="3599688" y="672083"/>
                </a:lnTo>
                <a:lnTo>
                  <a:pt x="3599688" y="960119"/>
                </a:lnTo>
                <a:lnTo>
                  <a:pt x="3594616" y="1004147"/>
                </a:lnTo>
                <a:lnTo>
                  <a:pt x="3580169" y="1044564"/>
                </a:lnTo>
                <a:lnTo>
                  <a:pt x="3557500" y="1080218"/>
                </a:lnTo>
                <a:lnTo>
                  <a:pt x="3527762" y="1109956"/>
                </a:lnTo>
                <a:lnTo>
                  <a:pt x="3492108" y="1132625"/>
                </a:lnTo>
                <a:lnTo>
                  <a:pt x="3451691" y="1147072"/>
                </a:lnTo>
                <a:lnTo>
                  <a:pt x="3407664" y="1152143"/>
                </a:lnTo>
                <a:lnTo>
                  <a:pt x="2999740" y="1152143"/>
                </a:lnTo>
                <a:lnTo>
                  <a:pt x="2648966" y="2128139"/>
                </a:lnTo>
                <a:lnTo>
                  <a:pt x="2099818" y="1152143"/>
                </a:lnTo>
                <a:lnTo>
                  <a:pt x="192024" y="1152143"/>
                </a:lnTo>
                <a:lnTo>
                  <a:pt x="147996" y="1147072"/>
                </a:lnTo>
                <a:lnTo>
                  <a:pt x="107579" y="1132625"/>
                </a:lnTo>
                <a:lnTo>
                  <a:pt x="71925" y="1109956"/>
                </a:lnTo>
                <a:lnTo>
                  <a:pt x="42187" y="1080218"/>
                </a:lnTo>
                <a:lnTo>
                  <a:pt x="19518" y="1044564"/>
                </a:lnTo>
                <a:lnTo>
                  <a:pt x="5071" y="1004147"/>
                </a:lnTo>
                <a:lnTo>
                  <a:pt x="0" y="960119"/>
                </a:lnTo>
                <a:lnTo>
                  <a:pt x="0" y="672083"/>
                </a:lnTo>
                <a:lnTo>
                  <a:pt x="0" y="19202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76" name="object 5"/>
          <p:cNvSpPr>
            <a:spLocks/>
          </p:cNvSpPr>
          <p:nvPr/>
        </p:nvSpPr>
        <p:spPr bwMode="auto">
          <a:xfrm>
            <a:off x="1979613" y="2349500"/>
            <a:ext cx="4248150" cy="2136775"/>
          </a:xfrm>
          <a:custGeom>
            <a:avLst/>
            <a:gdLst>
              <a:gd name="T0" fmla="*/ 3539490 w 4247515"/>
              <a:gd name="T1" fmla="*/ 1150619 h 2135504"/>
              <a:gd name="T2" fmla="*/ 2477643 w 4247515"/>
              <a:gd name="T3" fmla="*/ 1150619 h 2135504"/>
              <a:gd name="T4" fmla="*/ 2705354 w 4247515"/>
              <a:gd name="T5" fmla="*/ 2134997 h 2135504"/>
              <a:gd name="T6" fmla="*/ 3539490 w 4247515"/>
              <a:gd name="T7" fmla="*/ 1150619 h 2135504"/>
              <a:gd name="T8" fmla="*/ 4055618 w 4247515"/>
              <a:gd name="T9" fmla="*/ 0 h 2135504"/>
              <a:gd name="T10" fmla="*/ 191769 w 4247515"/>
              <a:gd name="T11" fmla="*/ 0 h 2135504"/>
              <a:gd name="T12" fmla="*/ 147796 w 4247515"/>
              <a:gd name="T13" fmla="*/ 5064 h 2135504"/>
              <a:gd name="T14" fmla="*/ 107431 w 4247515"/>
              <a:gd name="T15" fmla="*/ 19490 h 2135504"/>
              <a:gd name="T16" fmla="*/ 71824 w 4247515"/>
              <a:gd name="T17" fmla="*/ 42127 h 2135504"/>
              <a:gd name="T18" fmla="*/ 42127 w 4247515"/>
              <a:gd name="T19" fmla="*/ 71824 h 2135504"/>
              <a:gd name="T20" fmla="*/ 19490 w 4247515"/>
              <a:gd name="T21" fmla="*/ 107431 h 2135504"/>
              <a:gd name="T22" fmla="*/ 5064 w 4247515"/>
              <a:gd name="T23" fmla="*/ 147796 h 2135504"/>
              <a:gd name="T24" fmla="*/ 0 w 4247515"/>
              <a:gd name="T25" fmla="*/ 191769 h 2135504"/>
              <a:gd name="T26" fmla="*/ 0 w 4247515"/>
              <a:gd name="T27" fmla="*/ 958850 h 2135504"/>
              <a:gd name="T28" fmla="*/ 5064 w 4247515"/>
              <a:gd name="T29" fmla="*/ 1002823 h 2135504"/>
              <a:gd name="T30" fmla="*/ 19490 w 4247515"/>
              <a:gd name="T31" fmla="*/ 1043188 h 2135504"/>
              <a:gd name="T32" fmla="*/ 42127 w 4247515"/>
              <a:gd name="T33" fmla="*/ 1078795 h 2135504"/>
              <a:gd name="T34" fmla="*/ 71824 w 4247515"/>
              <a:gd name="T35" fmla="*/ 1108492 h 2135504"/>
              <a:gd name="T36" fmla="*/ 107431 w 4247515"/>
              <a:gd name="T37" fmla="*/ 1131129 h 2135504"/>
              <a:gd name="T38" fmla="*/ 147796 w 4247515"/>
              <a:gd name="T39" fmla="*/ 1145555 h 2135504"/>
              <a:gd name="T40" fmla="*/ 191769 w 4247515"/>
              <a:gd name="T41" fmla="*/ 1150619 h 2135504"/>
              <a:gd name="T42" fmla="*/ 4055618 w 4247515"/>
              <a:gd name="T43" fmla="*/ 1150619 h 2135504"/>
              <a:gd name="T44" fmla="*/ 4099591 w 4247515"/>
              <a:gd name="T45" fmla="*/ 1145555 h 2135504"/>
              <a:gd name="T46" fmla="*/ 4139956 w 4247515"/>
              <a:gd name="T47" fmla="*/ 1131129 h 2135504"/>
              <a:gd name="T48" fmla="*/ 4175563 w 4247515"/>
              <a:gd name="T49" fmla="*/ 1108492 h 2135504"/>
              <a:gd name="T50" fmla="*/ 4205260 w 4247515"/>
              <a:gd name="T51" fmla="*/ 1078795 h 2135504"/>
              <a:gd name="T52" fmla="*/ 4227897 w 4247515"/>
              <a:gd name="T53" fmla="*/ 1043188 h 2135504"/>
              <a:gd name="T54" fmla="*/ 4242323 w 4247515"/>
              <a:gd name="T55" fmla="*/ 1002823 h 2135504"/>
              <a:gd name="T56" fmla="*/ 4247388 w 4247515"/>
              <a:gd name="T57" fmla="*/ 958850 h 2135504"/>
              <a:gd name="T58" fmla="*/ 4247388 w 4247515"/>
              <a:gd name="T59" fmla="*/ 191769 h 2135504"/>
              <a:gd name="T60" fmla="*/ 4242323 w 4247515"/>
              <a:gd name="T61" fmla="*/ 147796 h 2135504"/>
              <a:gd name="T62" fmla="*/ 4227897 w 4247515"/>
              <a:gd name="T63" fmla="*/ 107431 h 2135504"/>
              <a:gd name="T64" fmla="*/ 4205260 w 4247515"/>
              <a:gd name="T65" fmla="*/ 71824 h 2135504"/>
              <a:gd name="T66" fmla="*/ 4175563 w 4247515"/>
              <a:gd name="T67" fmla="*/ 42127 h 2135504"/>
              <a:gd name="T68" fmla="*/ 4139956 w 4247515"/>
              <a:gd name="T69" fmla="*/ 19490 h 2135504"/>
              <a:gd name="T70" fmla="*/ 4099591 w 4247515"/>
              <a:gd name="T71" fmla="*/ 5064 h 2135504"/>
              <a:gd name="T72" fmla="*/ 4055618 w 4247515"/>
              <a:gd name="T73" fmla="*/ 0 h 213550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247515"/>
              <a:gd name="T112" fmla="*/ 0 h 2135504"/>
              <a:gd name="T113" fmla="*/ 4247515 w 4247515"/>
              <a:gd name="T114" fmla="*/ 2135504 h 213550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247515" h="2135504">
                <a:moveTo>
                  <a:pt x="3539490" y="1150619"/>
                </a:moveTo>
                <a:lnTo>
                  <a:pt x="2477643" y="1150619"/>
                </a:lnTo>
                <a:lnTo>
                  <a:pt x="2705354" y="2134997"/>
                </a:lnTo>
                <a:lnTo>
                  <a:pt x="3539490" y="1150619"/>
                </a:lnTo>
                <a:close/>
              </a:path>
              <a:path w="4247515" h="2135504">
                <a:moveTo>
                  <a:pt x="4055618" y="0"/>
                </a:moveTo>
                <a:lnTo>
                  <a:pt x="191769" y="0"/>
                </a:lnTo>
                <a:lnTo>
                  <a:pt x="147796" y="5064"/>
                </a:lnTo>
                <a:lnTo>
                  <a:pt x="107431" y="19490"/>
                </a:lnTo>
                <a:lnTo>
                  <a:pt x="71824" y="42127"/>
                </a:lnTo>
                <a:lnTo>
                  <a:pt x="42127" y="71824"/>
                </a:lnTo>
                <a:lnTo>
                  <a:pt x="19490" y="107431"/>
                </a:lnTo>
                <a:lnTo>
                  <a:pt x="5064" y="147796"/>
                </a:lnTo>
                <a:lnTo>
                  <a:pt x="0" y="191769"/>
                </a:lnTo>
                <a:lnTo>
                  <a:pt x="0" y="958850"/>
                </a:lnTo>
                <a:lnTo>
                  <a:pt x="5064" y="1002823"/>
                </a:lnTo>
                <a:lnTo>
                  <a:pt x="19490" y="1043188"/>
                </a:lnTo>
                <a:lnTo>
                  <a:pt x="42127" y="1078795"/>
                </a:lnTo>
                <a:lnTo>
                  <a:pt x="71824" y="1108492"/>
                </a:lnTo>
                <a:lnTo>
                  <a:pt x="107431" y="1131129"/>
                </a:lnTo>
                <a:lnTo>
                  <a:pt x="147796" y="1145555"/>
                </a:lnTo>
                <a:lnTo>
                  <a:pt x="191769" y="1150619"/>
                </a:lnTo>
                <a:lnTo>
                  <a:pt x="4055618" y="1150619"/>
                </a:lnTo>
                <a:lnTo>
                  <a:pt x="4099591" y="1145555"/>
                </a:lnTo>
                <a:lnTo>
                  <a:pt x="4139956" y="1131129"/>
                </a:lnTo>
                <a:lnTo>
                  <a:pt x="4175563" y="1108492"/>
                </a:lnTo>
                <a:lnTo>
                  <a:pt x="4205260" y="1078795"/>
                </a:lnTo>
                <a:lnTo>
                  <a:pt x="4227897" y="1043188"/>
                </a:lnTo>
                <a:lnTo>
                  <a:pt x="4242323" y="1002823"/>
                </a:lnTo>
                <a:lnTo>
                  <a:pt x="4247388" y="958850"/>
                </a:lnTo>
                <a:lnTo>
                  <a:pt x="4247388" y="191769"/>
                </a:lnTo>
                <a:lnTo>
                  <a:pt x="4242323" y="147796"/>
                </a:lnTo>
                <a:lnTo>
                  <a:pt x="4227897" y="107431"/>
                </a:lnTo>
                <a:lnTo>
                  <a:pt x="4205260" y="71824"/>
                </a:lnTo>
                <a:lnTo>
                  <a:pt x="4175563" y="42127"/>
                </a:lnTo>
                <a:lnTo>
                  <a:pt x="4139956" y="19490"/>
                </a:lnTo>
                <a:lnTo>
                  <a:pt x="4099591" y="5064"/>
                </a:lnTo>
                <a:lnTo>
                  <a:pt x="4055618" y="0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77" name="object 6"/>
          <p:cNvSpPr>
            <a:spLocks/>
          </p:cNvSpPr>
          <p:nvPr/>
        </p:nvSpPr>
        <p:spPr bwMode="auto">
          <a:xfrm>
            <a:off x="1979613" y="2349500"/>
            <a:ext cx="4248150" cy="2136775"/>
          </a:xfrm>
          <a:custGeom>
            <a:avLst/>
            <a:gdLst>
              <a:gd name="T0" fmla="*/ 0 w 4247515"/>
              <a:gd name="T1" fmla="*/ 191769 h 2135504"/>
              <a:gd name="T2" fmla="*/ 5064 w 4247515"/>
              <a:gd name="T3" fmla="*/ 147796 h 2135504"/>
              <a:gd name="T4" fmla="*/ 19490 w 4247515"/>
              <a:gd name="T5" fmla="*/ 107431 h 2135504"/>
              <a:gd name="T6" fmla="*/ 42127 w 4247515"/>
              <a:gd name="T7" fmla="*/ 71824 h 2135504"/>
              <a:gd name="T8" fmla="*/ 71824 w 4247515"/>
              <a:gd name="T9" fmla="*/ 42127 h 2135504"/>
              <a:gd name="T10" fmla="*/ 107431 w 4247515"/>
              <a:gd name="T11" fmla="*/ 19490 h 2135504"/>
              <a:gd name="T12" fmla="*/ 147796 w 4247515"/>
              <a:gd name="T13" fmla="*/ 5064 h 2135504"/>
              <a:gd name="T14" fmla="*/ 191769 w 4247515"/>
              <a:gd name="T15" fmla="*/ 0 h 2135504"/>
              <a:gd name="T16" fmla="*/ 2477643 w 4247515"/>
              <a:gd name="T17" fmla="*/ 0 h 2135504"/>
              <a:gd name="T18" fmla="*/ 3539490 w 4247515"/>
              <a:gd name="T19" fmla="*/ 0 h 2135504"/>
              <a:gd name="T20" fmla="*/ 4055618 w 4247515"/>
              <a:gd name="T21" fmla="*/ 0 h 2135504"/>
              <a:gd name="T22" fmla="*/ 4099591 w 4247515"/>
              <a:gd name="T23" fmla="*/ 5064 h 2135504"/>
              <a:gd name="T24" fmla="*/ 4139956 w 4247515"/>
              <a:gd name="T25" fmla="*/ 19490 h 2135504"/>
              <a:gd name="T26" fmla="*/ 4175563 w 4247515"/>
              <a:gd name="T27" fmla="*/ 42127 h 2135504"/>
              <a:gd name="T28" fmla="*/ 4205260 w 4247515"/>
              <a:gd name="T29" fmla="*/ 71824 h 2135504"/>
              <a:gd name="T30" fmla="*/ 4227897 w 4247515"/>
              <a:gd name="T31" fmla="*/ 107431 h 2135504"/>
              <a:gd name="T32" fmla="*/ 4242323 w 4247515"/>
              <a:gd name="T33" fmla="*/ 147796 h 2135504"/>
              <a:gd name="T34" fmla="*/ 4247388 w 4247515"/>
              <a:gd name="T35" fmla="*/ 191769 h 2135504"/>
              <a:gd name="T36" fmla="*/ 4247388 w 4247515"/>
              <a:gd name="T37" fmla="*/ 671194 h 2135504"/>
              <a:gd name="T38" fmla="*/ 4247388 w 4247515"/>
              <a:gd name="T39" fmla="*/ 958850 h 2135504"/>
              <a:gd name="T40" fmla="*/ 4242323 w 4247515"/>
              <a:gd name="T41" fmla="*/ 1002823 h 2135504"/>
              <a:gd name="T42" fmla="*/ 4227897 w 4247515"/>
              <a:gd name="T43" fmla="*/ 1043188 h 2135504"/>
              <a:gd name="T44" fmla="*/ 4205260 w 4247515"/>
              <a:gd name="T45" fmla="*/ 1078795 h 2135504"/>
              <a:gd name="T46" fmla="*/ 4175563 w 4247515"/>
              <a:gd name="T47" fmla="*/ 1108492 h 2135504"/>
              <a:gd name="T48" fmla="*/ 4139956 w 4247515"/>
              <a:gd name="T49" fmla="*/ 1131129 h 2135504"/>
              <a:gd name="T50" fmla="*/ 4099591 w 4247515"/>
              <a:gd name="T51" fmla="*/ 1145555 h 2135504"/>
              <a:gd name="T52" fmla="*/ 4055618 w 4247515"/>
              <a:gd name="T53" fmla="*/ 1150619 h 2135504"/>
              <a:gd name="T54" fmla="*/ 3539490 w 4247515"/>
              <a:gd name="T55" fmla="*/ 1150619 h 2135504"/>
              <a:gd name="T56" fmla="*/ 2705354 w 4247515"/>
              <a:gd name="T57" fmla="*/ 2134997 h 2135504"/>
              <a:gd name="T58" fmla="*/ 2477643 w 4247515"/>
              <a:gd name="T59" fmla="*/ 1150619 h 2135504"/>
              <a:gd name="T60" fmla="*/ 191769 w 4247515"/>
              <a:gd name="T61" fmla="*/ 1150619 h 2135504"/>
              <a:gd name="T62" fmla="*/ 147796 w 4247515"/>
              <a:gd name="T63" fmla="*/ 1145555 h 2135504"/>
              <a:gd name="T64" fmla="*/ 107431 w 4247515"/>
              <a:gd name="T65" fmla="*/ 1131129 h 2135504"/>
              <a:gd name="T66" fmla="*/ 71824 w 4247515"/>
              <a:gd name="T67" fmla="*/ 1108492 h 2135504"/>
              <a:gd name="T68" fmla="*/ 42127 w 4247515"/>
              <a:gd name="T69" fmla="*/ 1078795 h 2135504"/>
              <a:gd name="T70" fmla="*/ 19490 w 4247515"/>
              <a:gd name="T71" fmla="*/ 1043188 h 2135504"/>
              <a:gd name="T72" fmla="*/ 5064 w 4247515"/>
              <a:gd name="T73" fmla="*/ 1002823 h 2135504"/>
              <a:gd name="T74" fmla="*/ 0 w 4247515"/>
              <a:gd name="T75" fmla="*/ 958850 h 2135504"/>
              <a:gd name="T76" fmla="*/ 0 w 4247515"/>
              <a:gd name="T77" fmla="*/ 671194 h 2135504"/>
              <a:gd name="T78" fmla="*/ 0 w 4247515"/>
              <a:gd name="T79" fmla="*/ 191769 h 21355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4247515"/>
              <a:gd name="T121" fmla="*/ 0 h 2135504"/>
              <a:gd name="T122" fmla="*/ 4247515 w 4247515"/>
              <a:gd name="T123" fmla="*/ 2135504 h 213550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4247515" h="2135504">
                <a:moveTo>
                  <a:pt x="0" y="191769"/>
                </a:moveTo>
                <a:lnTo>
                  <a:pt x="5064" y="147796"/>
                </a:lnTo>
                <a:lnTo>
                  <a:pt x="19490" y="107431"/>
                </a:lnTo>
                <a:lnTo>
                  <a:pt x="42127" y="71824"/>
                </a:lnTo>
                <a:lnTo>
                  <a:pt x="71824" y="42127"/>
                </a:lnTo>
                <a:lnTo>
                  <a:pt x="107431" y="19490"/>
                </a:lnTo>
                <a:lnTo>
                  <a:pt x="147796" y="5064"/>
                </a:lnTo>
                <a:lnTo>
                  <a:pt x="191769" y="0"/>
                </a:lnTo>
                <a:lnTo>
                  <a:pt x="2477643" y="0"/>
                </a:lnTo>
                <a:lnTo>
                  <a:pt x="3539490" y="0"/>
                </a:lnTo>
                <a:lnTo>
                  <a:pt x="4055618" y="0"/>
                </a:lnTo>
                <a:lnTo>
                  <a:pt x="4099591" y="5064"/>
                </a:lnTo>
                <a:lnTo>
                  <a:pt x="4139956" y="19490"/>
                </a:lnTo>
                <a:lnTo>
                  <a:pt x="4175563" y="42127"/>
                </a:lnTo>
                <a:lnTo>
                  <a:pt x="4205260" y="71824"/>
                </a:lnTo>
                <a:lnTo>
                  <a:pt x="4227897" y="107431"/>
                </a:lnTo>
                <a:lnTo>
                  <a:pt x="4242323" y="147796"/>
                </a:lnTo>
                <a:lnTo>
                  <a:pt x="4247388" y="191769"/>
                </a:lnTo>
                <a:lnTo>
                  <a:pt x="4247388" y="671194"/>
                </a:lnTo>
                <a:lnTo>
                  <a:pt x="4247388" y="958850"/>
                </a:lnTo>
                <a:lnTo>
                  <a:pt x="4242323" y="1002823"/>
                </a:lnTo>
                <a:lnTo>
                  <a:pt x="4227897" y="1043188"/>
                </a:lnTo>
                <a:lnTo>
                  <a:pt x="4205260" y="1078795"/>
                </a:lnTo>
                <a:lnTo>
                  <a:pt x="4175563" y="1108492"/>
                </a:lnTo>
                <a:lnTo>
                  <a:pt x="4139956" y="1131129"/>
                </a:lnTo>
                <a:lnTo>
                  <a:pt x="4099591" y="1145555"/>
                </a:lnTo>
                <a:lnTo>
                  <a:pt x="4055618" y="1150619"/>
                </a:lnTo>
                <a:lnTo>
                  <a:pt x="3539490" y="1150619"/>
                </a:lnTo>
                <a:lnTo>
                  <a:pt x="2705354" y="2134997"/>
                </a:lnTo>
                <a:lnTo>
                  <a:pt x="2477643" y="1150619"/>
                </a:lnTo>
                <a:lnTo>
                  <a:pt x="191769" y="1150619"/>
                </a:lnTo>
                <a:lnTo>
                  <a:pt x="147796" y="1145555"/>
                </a:lnTo>
                <a:lnTo>
                  <a:pt x="107431" y="1131129"/>
                </a:lnTo>
                <a:lnTo>
                  <a:pt x="71824" y="1108492"/>
                </a:lnTo>
                <a:lnTo>
                  <a:pt x="42127" y="1078795"/>
                </a:lnTo>
                <a:lnTo>
                  <a:pt x="19490" y="1043188"/>
                </a:lnTo>
                <a:lnTo>
                  <a:pt x="5064" y="1002823"/>
                </a:lnTo>
                <a:lnTo>
                  <a:pt x="0" y="958850"/>
                </a:lnTo>
                <a:lnTo>
                  <a:pt x="0" y="671194"/>
                </a:lnTo>
                <a:lnTo>
                  <a:pt x="0" y="19176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78" name="object 7"/>
          <p:cNvSpPr txBox="1">
            <a:spLocks noChangeArrowheads="1"/>
          </p:cNvSpPr>
          <p:nvPr/>
        </p:nvSpPr>
        <p:spPr bwMode="auto">
          <a:xfrm>
            <a:off x="2116138" y="2454275"/>
            <a:ext cx="3976687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2050"/>
              </a:lnSpc>
            </a:pPr>
            <a:r>
              <a:rPr lang="en-US" sz="2000" b="1">
                <a:latin typeface="Tahoma" pitchFamily="34" charset="0"/>
                <a:cs typeface="Tahoma" pitchFamily="34" charset="0"/>
              </a:rPr>
              <a:t>Which interface should I forward this package</a:t>
            </a:r>
            <a:endParaRPr lang="th-TH" sz="3000" baseline="-18000">
              <a:latin typeface="Tahoma" pitchFamily="34" charset="0"/>
              <a:cs typeface="Tahoma" pitchFamily="34" charset="0"/>
            </a:endParaRPr>
          </a:p>
          <a:p>
            <a:pPr marL="12700">
              <a:spcBef>
                <a:spcPts val="88"/>
              </a:spcBef>
            </a:pPr>
            <a:r>
              <a:rPr lang="th-TH" sz="1800" b="1">
                <a:latin typeface="Tahoma" pitchFamily="34" charset="0"/>
                <a:cs typeface="Tahoma" pitchFamily="34" charset="0"/>
              </a:rPr>
              <a:t>Which is the next hop ?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9" name="object 8"/>
          <p:cNvSpPr>
            <a:spLocks noChangeArrowheads="1"/>
          </p:cNvSpPr>
          <p:nvPr/>
        </p:nvSpPr>
        <p:spPr bwMode="auto">
          <a:xfrm>
            <a:off x="4386263" y="4476750"/>
            <a:ext cx="754062" cy="473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80" name="object 9"/>
          <p:cNvSpPr>
            <a:spLocks noChangeArrowheads="1"/>
          </p:cNvSpPr>
          <p:nvPr/>
        </p:nvSpPr>
        <p:spPr bwMode="auto">
          <a:xfrm>
            <a:off x="5761038" y="3756025"/>
            <a:ext cx="754062" cy="473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81" name="object 10"/>
          <p:cNvSpPr>
            <a:spLocks noChangeArrowheads="1"/>
          </p:cNvSpPr>
          <p:nvPr/>
        </p:nvSpPr>
        <p:spPr bwMode="auto">
          <a:xfrm>
            <a:off x="6556375" y="4908550"/>
            <a:ext cx="754063" cy="473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82" name="object 11"/>
          <p:cNvSpPr>
            <a:spLocks/>
          </p:cNvSpPr>
          <p:nvPr/>
        </p:nvSpPr>
        <p:spPr bwMode="auto">
          <a:xfrm>
            <a:off x="4764088" y="3992563"/>
            <a:ext cx="996950" cy="484187"/>
          </a:xfrm>
          <a:custGeom>
            <a:avLst/>
            <a:gdLst>
              <a:gd name="T0" fmla="*/ 0 w 996950"/>
              <a:gd name="T1" fmla="*/ 484250 h 484504"/>
              <a:gd name="T2" fmla="*/ 996950 w 996950"/>
              <a:gd name="T3" fmla="*/ 0 h 484504"/>
              <a:gd name="T4" fmla="*/ 0 60000 65536"/>
              <a:gd name="T5" fmla="*/ 0 60000 65536"/>
              <a:gd name="T6" fmla="*/ 0 w 996950"/>
              <a:gd name="T7" fmla="*/ 0 h 484504"/>
              <a:gd name="T8" fmla="*/ 996950 w 996950"/>
              <a:gd name="T9" fmla="*/ 484504 h 4845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96950" h="484504">
                <a:moveTo>
                  <a:pt x="0" y="484250"/>
                </a:moveTo>
                <a:lnTo>
                  <a:pt x="99695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3" name="object 12"/>
          <p:cNvSpPr>
            <a:spLocks/>
          </p:cNvSpPr>
          <p:nvPr/>
        </p:nvSpPr>
        <p:spPr bwMode="auto">
          <a:xfrm>
            <a:off x="5141913" y="4714875"/>
            <a:ext cx="1417637" cy="433388"/>
          </a:xfrm>
          <a:custGeom>
            <a:avLst/>
            <a:gdLst>
              <a:gd name="T0" fmla="*/ 0 w 1417954"/>
              <a:gd name="T1" fmla="*/ 0 h 433704"/>
              <a:gd name="T2" fmla="*/ 1417574 w 1417954"/>
              <a:gd name="T3" fmla="*/ 433323 h 433704"/>
              <a:gd name="T4" fmla="*/ 0 60000 65536"/>
              <a:gd name="T5" fmla="*/ 0 60000 65536"/>
              <a:gd name="T6" fmla="*/ 0 w 1417954"/>
              <a:gd name="T7" fmla="*/ 0 h 433704"/>
              <a:gd name="T8" fmla="*/ 1417954 w 1417954"/>
              <a:gd name="T9" fmla="*/ 433704 h 4337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17954" h="433704">
                <a:moveTo>
                  <a:pt x="0" y="0"/>
                </a:moveTo>
                <a:lnTo>
                  <a:pt x="1417574" y="43332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4" name="object 13"/>
          <p:cNvSpPr>
            <a:spLocks/>
          </p:cNvSpPr>
          <p:nvPr/>
        </p:nvSpPr>
        <p:spPr bwMode="auto">
          <a:xfrm>
            <a:off x="6515100" y="3994150"/>
            <a:ext cx="419100" cy="917575"/>
          </a:xfrm>
          <a:custGeom>
            <a:avLst/>
            <a:gdLst>
              <a:gd name="T0" fmla="*/ 0 w 419100"/>
              <a:gd name="T1" fmla="*/ 0 h 917575"/>
              <a:gd name="T2" fmla="*/ 419100 w 419100"/>
              <a:gd name="T3" fmla="*/ 917574 h 917575"/>
              <a:gd name="T4" fmla="*/ 0 60000 65536"/>
              <a:gd name="T5" fmla="*/ 0 60000 65536"/>
              <a:gd name="T6" fmla="*/ 0 w 419100"/>
              <a:gd name="T7" fmla="*/ 0 h 917575"/>
              <a:gd name="T8" fmla="*/ 419100 w 419100"/>
              <a:gd name="T9" fmla="*/ 917575 h 9175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9100" h="917575">
                <a:moveTo>
                  <a:pt x="0" y="0"/>
                </a:moveTo>
                <a:lnTo>
                  <a:pt x="419100" y="91757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5" name="object 14"/>
          <p:cNvSpPr>
            <a:spLocks/>
          </p:cNvSpPr>
          <p:nvPr/>
        </p:nvSpPr>
        <p:spPr bwMode="auto">
          <a:xfrm>
            <a:off x="2627313" y="4799013"/>
            <a:ext cx="1928812" cy="1587"/>
          </a:xfrm>
          <a:custGeom>
            <a:avLst/>
            <a:gdLst>
              <a:gd name="T0" fmla="*/ 1929384 w 1929764"/>
              <a:gd name="T1" fmla="*/ 0 h 1904"/>
              <a:gd name="T2" fmla="*/ 0 w 1929764"/>
              <a:gd name="T3" fmla="*/ 1524 h 1904"/>
              <a:gd name="T4" fmla="*/ 0 60000 65536"/>
              <a:gd name="T5" fmla="*/ 0 60000 65536"/>
              <a:gd name="T6" fmla="*/ 0 w 1929764"/>
              <a:gd name="T7" fmla="*/ 0 h 1904"/>
              <a:gd name="T8" fmla="*/ 1929764 w 192976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29764" h="1904">
                <a:moveTo>
                  <a:pt x="1929384" y="0"/>
                </a:moveTo>
                <a:lnTo>
                  <a:pt x="0" y="152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6" name="object 15"/>
          <p:cNvSpPr>
            <a:spLocks/>
          </p:cNvSpPr>
          <p:nvPr/>
        </p:nvSpPr>
        <p:spPr bwMode="auto">
          <a:xfrm>
            <a:off x="6364288" y="2997200"/>
            <a:ext cx="460375" cy="744538"/>
          </a:xfrm>
          <a:custGeom>
            <a:avLst/>
            <a:gdLst>
              <a:gd name="T0" fmla="*/ 0 w 459104"/>
              <a:gd name="T1" fmla="*/ 743711 h 744220"/>
              <a:gd name="T2" fmla="*/ 458723 w 459104"/>
              <a:gd name="T3" fmla="*/ 0 h 744220"/>
              <a:gd name="T4" fmla="*/ 0 60000 65536"/>
              <a:gd name="T5" fmla="*/ 0 60000 65536"/>
              <a:gd name="T6" fmla="*/ 0 w 459104"/>
              <a:gd name="T7" fmla="*/ 0 h 744220"/>
              <a:gd name="T8" fmla="*/ 459104 w 459104"/>
              <a:gd name="T9" fmla="*/ 744220 h 7442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59104" h="744220">
                <a:moveTo>
                  <a:pt x="0" y="743711"/>
                </a:moveTo>
                <a:lnTo>
                  <a:pt x="458723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7" name="object 16"/>
          <p:cNvSpPr>
            <a:spLocks/>
          </p:cNvSpPr>
          <p:nvPr/>
        </p:nvSpPr>
        <p:spPr bwMode="auto">
          <a:xfrm>
            <a:off x="7056438" y="5168900"/>
            <a:ext cx="827087" cy="925513"/>
          </a:xfrm>
          <a:custGeom>
            <a:avLst/>
            <a:gdLst>
              <a:gd name="T0" fmla="*/ 0 w 826134"/>
              <a:gd name="T1" fmla="*/ 0 h 925195"/>
              <a:gd name="T2" fmla="*/ 826008 w 826134"/>
              <a:gd name="T3" fmla="*/ 925067 h 925195"/>
              <a:gd name="T4" fmla="*/ 0 60000 65536"/>
              <a:gd name="T5" fmla="*/ 0 60000 65536"/>
              <a:gd name="T6" fmla="*/ 0 w 826134"/>
              <a:gd name="T7" fmla="*/ 0 h 925195"/>
              <a:gd name="T8" fmla="*/ 826134 w 826134"/>
              <a:gd name="T9" fmla="*/ 925195 h 9251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26134" h="925195">
                <a:moveTo>
                  <a:pt x="0" y="0"/>
                </a:moveTo>
                <a:lnTo>
                  <a:pt x="826008" y="92506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8" name="object 17"/>
          <p:cNvSpPr>
            <a:spLocks/>
          </p:cNvSpPr>
          <p:nvPr/>
        </p:nvSpPr>
        <p:spPr bwMode="auto">
          <a:xfrm>
            <a:off x="3759200" y="3644900"/>
            <a:ext cx="4343400" cy="2090738"/>
          </a:xfrm>
          <a:custGeom>
            <a:avLst/>
            <a:gdLst>
              <a:gd name="T0" fmla="*/ 1980310 w 4342130"/>
              <a:gd name="T1" fmla="*/ 3971 h 2089785"/>
              <a:gd name="T2" fmla="*/ 1733409 w 4342130"/>
              <a:gd name="T3" fmla="*/ 21225 h 2089785"/>
              <a:gd name="T4" fmla="*/ 1496310 w 4342130"/>
              <a:gd name="T5" fmla="*/ 51424 h 2089785"/>
              <a:gd name="T6" fmla="*/ 1270641 w 4342130"/>
              <a:gd name="T7" fmla="*/ 93787 h 2089785"/>
              <a:gd name="T8" fmla="*/ 1058031 w 4342130"/>
              <a:gd name="T9" fmla="*/ 147529 h 2089785"/>
              <a:gd name="T10" fmla="*/ 860108 w 4342130"/>
              <a:gd name="T11" fmla="*/ 211865 h 2089785"/>
              <a:gd name="T12" fmla="*/ 678502 w 4342130"/>
              <a:gd name="T13" fmla="*/ 286012 h 2089785"/>
              <a:gd name="T14" fmla="*/ 514841 w 4342130"/>
              <a:gd name="T15" fmla="*/ 369187 h 2089785"/>
              <a:gd name="T16" fmla="*/ 370753 w 4342130"/>
              <a:gd name="T17" fmla="*/ 460604 h 2089785"/>
              <a:gd name="T18" fmla="*/ 247868 w 4342130"/>
              <a:gd name="T19" fmla="*/ 559480 h 2089785"/>
              <a:gd name="T20" fmla="*/ 72220 w 4342130"/>
              <a:gd name="T21" fmla="*/ 776475 h 2089785"/>
              <a:gd name="T22" fmla="*/ 925 w 4342130"/>
              <a:gd name="T23" fmla="*/ 1013899 h 2089785"/>
              <a:gd name="T24" fmla="*/ 22714 w 4342130"/>
              <a:gd name="T25" fmla="*/ 1196377 h 2089785"/>
              <a:gd name="T26" fmla="*/ 147814 w 4342130"/>
              <a:gd name="T27" fmla="*/ 1424371 h 2089785"/>
              <a:gd name="T28" fmla="*/ 306559 w 4342130"/>
              <a:gd name="T29" fmla="*/ 1580244 h 2089785"/>
              <a:gd name="T30" fmla="*/ 440249 w 4342130"/>
              <a:gd name="T31" fmla="*/ 1675489 h 2089785"/>
              <a:gd name="T32" fmla="*/ 594327 w 4342130"/>
              <a:gd name="T33" fmla="*/ 1762883 h 2089785"/>
              <a:gd name="T34" fmla="*/ 767164 w 4342130"/>
              <a:gd name="T35" fmla="*/ 1841642 h 2089785"/>
              <a:gd name="T36" fmla="*/ 957132 w 4342130"/>
              <a:gd name="T37" fmla="*/ 1910982 h 2089785"/>
              <a:gd name="T38" fmla="*/ 1162602 w 4342130"/>
              <a:gd name="T39" fmla="*/ 1970119 h 2089785"/>
              <a:gd name="T40" fmla="*/ 1381945 w 4342130"/>
              <a:gd name="T41" fmla="*/ 2018269 h 2089785"/>
              <a:gd name="T42" fmla="*/ 1613532 w 4342130"/>
              <a:gd name="T43" fmla="*/ 2054648 h 2089785"/>
              <a:gd name="T44" fmla="*/ 1855736 w 4342130"/>
              <a:gd name="T45" fmla="*/ 2078472 h 2089785"/>
              <a:gd name="T46" fmla="*/ 2106926 w 4342130"/>
              <a:gd name="T47" fmla="*/ 2088958 h 2089785"/>
              <a:gd name="T48" fmla="*/ 2361565 w 4342130"/>
              <a:gd name="T49" fmla="*/ 2085432 h 2089785"/>
              <a:gd name="T50" fmla="*/ 2608466 w 4342130"/>
              <a:gd name="T51" fmla="*/ 2068178 h 2089785"/>
              <a:gd name="T52" fmla="*/ 2845565 w 4342130"/>
              <a:gd name="T53" fmla="*/ 2037979 h 2089785"/>
              <a:gd name="T54" fmla="*/ 3071234 w 4342130"/>
              <a:gd name="T55" fmla="*/ 1995616 h 2089785"/>
              <a:gd name="T56" fmla="*/ 3283844 w 4342130"/>
              <a:gd name="T57" fmla="*/ 1941874 h 2089785"/>
              <a:gd name="T58" fmla="*/ 3481767 w 4342130"/>
              <a:gd name="T59" fmla="*/ 1877538 h 2089785"/>
              <a:gd name="T60" fmla="*/ 3663373 w 4342130"/>
              <a:gd name="T61" fmla="*/ 1803391 h 2089785"/>
              <a:gd name="T62" fmla="*/ 3827034 w 4342130"/>
              <a:gd name="T63" fmla="*/ 1720216 h 2089785"/>
              <a:gd name="T64" fmla="*/ 3971122 w 4342130"/>
              <a:gd name="T65" fmla="*/ 1628799 h 2089785"/>
              <a:gd name="T66" fmla="*/ 4094007 w 4342130"/>
              <a:gd name="T67" fmla="*/ 1529923 h 2089785"/>
              <a:gd name="T68" fmla="*/ 4269655 w 4342130"/>
              <a:gd name="T69" fmla="*/ 1312928 h 2089785"/>
              <a:gd name="T70" fmla="*/ 4340950 w 4342130"/>
              <a:gd name="T71" fmla="*/ 1075504 h 2089785"/>
              <a:gd name="T72" fmla="*/ 4319161 w 4342130"/>
              <a:gd name="T73" fmla="*/ 893026 h 2089785"/>
              <a:gd name="T74" fmla="*/ 4194061 w 4342130"/>
              <a:gd name="T75" fmla="*/ 665032 h 2089785"/>
              <a:gd name="T76" fmla="*/ 4035316 w 4342130"/>
              <a:gd name="T77" fmla="*/ 509159 h 2089785"/>
              <a:gd name="T78" fmla="*/ 3901626 w 4342130"/>
              <a:gd name="T79" fmla="*/ 413914 h 2089785"/>
              <a:gd name="T80" fmla="*/ 3747548 w 4342130"/>
              <a:gd name="T81" fmla="*/ 326520 h 2089785"/>
              <a:gd name="T82" fmla="*/ 3574711 w 4342130"/>
              <a:gd name="T83" fmla="*/ 247761 h 2089785"/>
              <a:gd name="T84" fmla="*/ 3384743 w 4342130"/>
              <a:gd name="T85" fmla="*/ 178421 h 2089785"/>
              <a:gd name="T86" fmla="*/ 3179273 w 4342130"/>
              <a:gd name="T87" fmla="*/ 119284 h 2089785"/>
              <a:gd name="T88" fmla="*/ 2959930 w 4342130"/>
              <a:gd name="T89" fmla="*/ 71134 h 2089785"/>
              <a:gd name="T90" fmla="*/ 2728343 w 4342130"/>
              <a:gd name="T91" fmla="*/ 34755 h 2089785"/>
              <a:gd name="T92" fmla="*/ 2486139 w 4342130"/>
              <a:gd name="T93" fmla="*/ 10931 h 2089785"/>
              <a:gd name="T94" fmla="*/ 2234949 w 4342130"/>
              <a:gd name="T95" fmla="*/ 445 h 208978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342130"/>
              <a:gd name="T145" fmla="*/ 0 h 2089785"/>
              <a:gd name="T146" fmla="*/ 4342130 w 4342130"/>
              <a:gd name="T147" fmla="*/ 2089785 h 208978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342130" h="2089785">
                <a:moveTo>
                  <a:pt x="2170938" y="0"/>
                </a:moveTo>
                <a:lnTo>
                  <a:pt x="2106926" y="445"/>
                </a:lnTo>
                <a:lnTo>
                  <a:pt x="2043375" y="1773"/>
                </a:lnTo>
                <a:lnTo>
                  <a:pt x="1980310" y="3971"/>
                </a:lnTo>
                <a:lnTo>
                  <a:pt x="1917755" y="7028"/>
                </a:lnTo>
                <a:lnTo>
                  <a:pt x="1855736" y="10931"/>
                </a:lnTo>
                <a:lnTo>
                  <a:pt x="1794279" y="15667"/>
                </a:lnTo>
                <a:lnTo>
                  <a:pt x="1733409" y="21225"/>
                </a:lnTo>
                <a:lnTo>
                  <a:pt x="1673152" y="27591"/>
                </a:lnTo>
                <a:lnTo>
                  <a:pt x="1613532" y="34755"/>
                </a:lnTo>
                <a:lnTo>
                  <a:pt x="1554577" y="42704"/>
                </a:lnTo>
                <a:lnTo>
                  <a:pt x="1496310" y="51424"/>
                </a:lnTo>
                <a:lnTo>
                  <a:pt x="1438757" y="60905"/>
                </a:lnTo>
                <a:lnTo>
                  <a:pt x="1381945" y="71134"/>
                </a:lnTo>
                <a:lnTo>
                  <a:pt x="1325897" y="82099"/>
                </a:lnTo>
                <a:lnTo>
                  <a:pt x="1270641" y="93787"/>
                </a:lnTo>
                <a:lnTo>
                  <a:pt x="1216200" y="106186"/>
                </a:lnTo>
                <a:lnTo>
                  <a:pt x="1162602" y="119284"/>
                </a:lnTo>
                <a:lnTo>
                  <a:pt x="1109870" y="133069"/>
                </a:lnTo>
                <a:lnTo>
                  <a:pt x="1058031" y="147529"/>
                </a:lnTo>
                <a:lnTo>
                  <a:pt x="1007110" y="162650"/>
                </a:lnTo>
                <a:lnTo>
                  <a:pt x="957132" y="178421"/>
                </a:lnTo>
                <a:lnTo>
                  <a:pt x="908123" y="194830"/>
                </a:lnTo>
                <a:lnTo>
                  <a:pt x="860108" y="211865"/>
                </a:lnTo>
                <a:lnTo>
                  <a:pt x="813113" y="229513"/>
                </a:lnTo>
                <a:lnTo>
                  <a:pt x="767164" y="247761"/>
                </a:lnTo>
                <a:lnTo>
                  <a:pt x="722285" y="266598"/>
                </a:lnTo>
                <a:lnTo>
                  <a:pt x="678502" y="286012"/>
                </a:lnTo>
                <a:lnTo>
                  <a:pt x="635841" y="305990"/>
                </a:lnTo>
                <a:lnTo>
                  <a:pt x="594327" y="326520"/>
                </a:lnTo>
                <a:lnTo>
                  <a:pt x="553985" y="347590"/>
                </a:lnTo>
                <a:lnTo>
                  <a:pt x="514841" y="369187"/>
                </a:lnTo>
                <a:lnTo>
                  <a:pt x="476920" y="391299"/>
                </a:lnTo>
                <a:lnTo>
                  <a:pt x="440249" y="413914"/>
                </a:lnTo>
                <a:lnTo>
                  <a:pt x="404851" y="437020"/>
                </a:lnTo>
                <a:lnTo>
                  <a:pt x="370753" y="460604"/>
                </a:lnTo>
                <a:lnTo>
                  <a:pt x="337981" y="484654"/>
                </a:lnTo>
                <a:lnTo>
                  <a:pt x="306559" y="509159"/>
                </a:lnTo>
                <a:lnTo>
                  <a:pt x="276513" y="534105"/>
                </a:lnTo>
                <a:lnTo>
                  <a:pt x="247868" y="559480"/>
                </a:lnTo>
                <a:lnTo>
                  <a:pt x="194886" y="611471"/>
                </a:lnTo>
                <a:lnTo>
                  <a:pt x="147814" y="665032"/>
                </a:lnTo>
                <a:lnTo>
                  <a:pt x="106858" y="720066"/>
                </a:lnTo>
                <a:lnTo>
                  <a:pt x="72220" y="776475"/>
                </a:lnTo>
                <a:lnTo>
                  <a:pt x="44104" y="834161"/>
                </a:lnTo>
                <a:lnTo>
                  <a:pt x="22714" y="893026"/>
                </a:lnTo>
                <a:lnTo>
                  <a:pt x="8253" y="952971"/>
                </a:lnTo>
                <a:lnTo>
                  <a:pt x="925" y="1013899"/>
                </a:lnTo>
                <a:lnTo>
                  <a:pt x="0" y="1044702"/>
                </a:lnTo>
                <a:lnTo>
                  <a:pt x="925" y="1075504"/>
                </a:lnTo>
                <a:lnTo>
                  <a:pt x="8253" y="1136432"/>
                </a:lnTo>
                <a:lnTo>
                  <a:pt x="22714" y="1196377"/>
                </a:lnTo>
                <a:lnTo>
                  <a:pt x="44104" y="1255242"/>
                </a:lnTo>
                <a:lnTo>
                  <a:pt x="72220" y="1312928"/>
                </a:lnTo>
                <a:lnTo>
                  <a:pt x="106858" y="1369337"/>
                </a:lnTo>
                <a:lnTo>
                  <a:pt x="147814" y="1424371"/>
                </a:lnTo>
                <a:lnTo>
                  <a:pt x="194886" y="1477932"/>
                </a:lnTo>
                <a:lnTo>
                  <a:pt x="247868" y="1529923"/>
                </a:lnTo>
                <a:lnTo>
                  <a:pt x="276513" y="1555298"/>
                </a:lnTo>
                <a:lnTo>
                  <a:pt x="306559" y="1580244"/>
                </a:lnTo>
                <a:lnTo>
                  <a:pt x="337981" y="1604749"/>
                </a:lnTo>
                <a:lnTo>
                  <a:pt x="370753" y="1628799"/>
                </a:lnTo>
                <a:lnTo>
                  <a:pt x="404851" y="1652383"/>
                </a:lnTo>
                <a:lnTo>
                  <a:pt x="440249" y="1675489"/>
                </a:lnTo>
                <a:lnTo>
                  <a:pt x="476920" y="1698104"/>
                </a:lnTo>
                <a:lnTo>
                  <a:pt x="514841" y="1720216"/>
                </a:lnTo>
                <a:lnTo>
                  <a:pt x="553985" y="1741813"/>
                </a:lnTo>
                <a:lnTo>
                  <a:pt x="594327" y="1762883"/>
                </a:lnTo>
                <a:lnTo>
                  <a:pt x="635841" y="1783413"/>
                </a:lnTo>
                <a:lnTo>
                  <a:pt x="678502" y="1803391"/>
                </a:lnTo>
                <a:lnTo>
                  <a:pt x="722285" y="1822805"/>
                </a:lnTo>
                <a:lnTo>
                  <a:pt x="767164" y="1841642"/>
                </a:lnTo>
                <a:lnTo>
                  <a:pt x="813113" y="1859890"/>
                </a:lnTo>
                <a:lnTo>
                  <a:pt x="860108" y="1877538"/>
                </a:lnTo>
                <a:lnTo>
                  <a:pt x="908123" y="1894573"/>
                </a:lnTo>
                <a:lnTo>
                  <a:pt x="957132" y="1910982"/>
                </a:lnTo>
                <a:lnTo>
                  <a:pt x="1007110" y="1926753"/>
                </a:lnTo>
                <a:lnTo>
                  <a:pt x="1058031" y="1941874"/>
                </a:lnTo>
                <a:lnTo>
                  <a:pt x="1109870" y="1956334"/>
                </a:lnTo>
                <a:lnTo>
                  <a:pt x="1162602" y="1970119"/>
                </a:lnTo>
                <a:lnTo>
                  <a:pt x="1216200" y="1983217"/>
                </a:lnTo>
                <a:lnTo>
                  <a:pt x="1270641" y="1995616"/>
                </a:lnTo>
                <a:lnTo>
                  <a:pt x="1325897" y="2007304"/>
                </a:lnTo>
                <a:lnTo>
                  <a:pt x="1381945" y="2018269"/>
                </a:lnTo>
                <a:lnTo>
                  <a:pt x="1438757" y="2028498"/>
                </a:lnTo>
                <a:lnTo>
                  <a:pt x="1496310" y="2037979"/>
                </a:lnTo>
                <a:lnTo>
                  <a:pt x="1554577" y="2046699"/>
                </a:lnTo>
                <a:lnTo>
                  <a:pt x="1613532" y="2054648"/>
                </a:lnTo>
                <a:lnTo>
                  <a:pt x="1673152" y="2061812"/>
                </a:lnTo>
                <a:lnTo>
                  <a:pt x="1733409" y="2068178"/>
                </a:lnTo>
                <a:lnTo>
                  <a:pt x="1794279" y="2073736"/>
                </a:lnTo>
                <a:lnTo>
                  <a:pt x="1855736" y="2078472"/>
                </a:lnTo>
                <a:lnTo>
                  <a:pt x="1917755" y="2082375"/>
                </a:lnTo>
                <a:lnTo>
                  <a:pt x="1980310" y="2085432"/>
                </a:lnTo>
                <a:lnTo>
                  <a:pt x="2043375" y="2087630"/>
                </a:lnTo>
                <a:lnTo>
                  <a:pt x="2106926" y="2088958"/>
                </a:lnTo>
                <a:lnTo>
                  <a:pt x="2170938" y="2089404"/>
                </a:lnTo>
                <a:lnTo>
                  <a:pt x="2234949" y="2088958"/>
                </a:lnTo>
                <a:lnTo>
                  <a:pt x="2298500" y="2087630"/>
                </a:lnTo>
                <a:lnTo>
                  <a:pt x="2361565" y="2085432"/>
                </a:lnTo>
                <a:lnTo>
                  <a:pt x="2424120" y="2082375"/>
                </a:lnTo>
                <a:lnTo>
                  <a:pt x="2486139" y="2078472"/>
                </a:lnTo>
                <a:lnTo>
                  <a:pt x="2547596" y="2073736"/>
                </a:lnTo>
                <a:lnTo>
                  <a:pt x="2608466" y="2068178"/>
                </a:lnTo>
                <a:lnTo>
                  <a:pt x="2668723" y="2061812"/>
                </a:lnTo>
                <a:lnTo>
                  <a:pt x="2728343" y="2054648"/>
                </a:lnTo>
                <a:lnTo>
                  <a:pt x="2787298" y="2046699"/>
                </a:lnTo>
                <a:lnTo>
                  <a:pt x="2845565" y="2037979"/>
                </a:lnTo>
                <a:lnTo>
                  <a:pt x="2903118" y="2028498"/>
                </a:lnTo>
                <a:lnTo>
                  <a:pt x="2959930" y="2018269"/>
                </a:lnTo>
                <a:lnTo>
                  <a:pt x="3015978" y="2007304"/>
                </a:lnTo>
                <a:lnTo>
                  <a:pt x="3071234" y="1995616"/>
                </a:lnTo>
                <a:lnTo>
                  <a:pt x="3125675" y="1983217"/>
                </a:lnTo>
                <a:lnTo>
                  <a:pt x="3179273" y="1970119"/>
                </a:lnTo>
                <a:lnTo>
                  <a:pt x="3232005" y="1956334"/>
                </a:lnTo>
                <a:lnTo>
                  <a:pt x="3283844" y="1941874"/>
                </a:lnTo>
                <a:lnTo>
                  <a:pt x="3334765" y="1926753"/>
                </a:lnTo>
                <a:lnTo>
                  <a:pt x="3384743" y="1910982"/>
                </a:lnTo>
                <a:lnTo>
                  <a:pt x="3433752" y="1894573"/>
                </a:lnTo>
                <a:lnTo>
                  <a:pt x="3481767" y="1877538"/>
                </a:lnTo>
                <a:lnTo>
                  <a:pt x="3528762" y="1859890"/>
                </a:lnTo>
                <a:lnTo>
                  <a:pt x="3574711" y="1841642"/>
                </a:lnTo>
                <a:lnTo>
                  <a:pt x="3619590" y="1822805"/>
                </a:lnTo>
                <a:lnTo>
                  <a:pt x="3663373" y="1803391"/>
                </a:lnTo>
                <a:lnTo>
                  <a:pt x="3706034" y="1783413"/>
                </a:lnTo>
                <a:lnTo>
                  <a:pt x="3747548" y="1762883"/>
                </a:lnTo>
                <a:lnTo>
                  <a:pt x="3787890" y="1741813"/>
                </a:lnTo>
                <a:lnTo>
                  <a:pt x="3827034" y="1720216"/>
                </a:lnTo>
                <a:lnTo>
                  <a:pt x="3864955" y="1698104"/>
                </a:lnTo>
                <a:lnTo>
                  <a:pt x="3901626" y="1675489"/>
                </a:lnTo>
                <a:lnTo>
                  <a:pt x="3937024" y="1652383"/>
                </a:lnTo>
                <a:lnTo>
                  <a:pt x="3971122" y="1628799"/>
                </a:lnTo>
                <a:lnTo>
                  <a:pt x="4003894" y="1604749"/>
                </a:lnTo>
                <a:lnTo>
                  <a:pt x="4035316" y="1580244"/>
                </a:lnTo>
                <a:lnTo>
                  <a:pt x="4065362" y="1555298"/>
                </a:lnTo>
                <a:lnTo>
                  <a:pt x="4094007" y="1529923"/>
                </a:lnTo>
                <a:lnTo>
                  <a:pt x="4146989" y="1477932"/>
                </a:lnTo>
                <a:lnTo>
                  <a:pt x="4194061" y="1424371"/>
                </a:lnTo>
                <a:lnTo>
                  <a:pt x="4235017" y="1369337"/>
                </a:lnTo>
                <a:lnTo>
                  <a:pt x="4269655" y="1312928"/>
                </a:lnTo>
                <a:lnTo>
                  <a:pt x="4297771" y="1255242"/>
                </a:lnTo>
                <a:lnTo>
                  <a:pt x="4319161" y="1196377"/>
                </a:lnTo>
                <a:lnTo>
                  <a:pt x="4333622" y="1136432"/>
                </a:lnTo>
                <a:lnTo>
                  <a:pt x="4340950" y="1075504"/>
                </a:lnTo>
                <a:lnTo>
                  <a:pt x="4341875" y="1044702"/>
                </a:lnTo>
                <a:lnTo>
                  <a:pt x="4340950" y="1013899"/>
                </a:lnTo>
                <a:lnTo>
                  <a:pt x="4333622" y="952971"/>
                </a:lnTo>
                <a:lnTo>
                  <a:pt x="4319161" y="893026"/>
                </a:lnTo>
                <a:lnTo>
                  <a:pt x="4297771" y="834161"/>
                </a:lnTo>
                <a:lnTo>
                  <a:pt x="4269655" y="776475"/>
                </a:lnTo>
                <a:lnTo>
                  <a:pt x="4235017" y="720066"/>
                </a:lnTo>
                <a:lnTo>
                  <a:pt x="4194061" y="665032"/>
                </a:lnTo>
                <a:lnTo>
                  <a:pt x="4146989" y="611471"/>
                </a:lnTo>
                <a:lnTo>
                  <a:pt x="4094007" y="559480"/>
                </a:lnTo>
                <a:lnTo>
                  <a:pt x="4065362" y="534105"/>
                </a:lnTo>
                <a:lnTo>
                  <a:pt x="4035316" y="509159"/>
                </a:lnTo>
                <a:lnTo>
                  <a:pt x="4003894" y="484654"/>
                </a:lnTo>
                <a:lnTo>
                  <a:pt x="3971122" y="460604"/>
                </a:lnTo>
                <a:lnTo>
                  <a:pt x="3937024" y="437020"/>
                </a:lnTo>
                <a:lnTo>
                  <a:pt x="3901626" y="413914"/>
                </a:lnTo>
                <a:lnTo>
                  <a:pt x="3864955" y="391299"/>
                </a:lnTo>
                <a:lnTo>
                  <a:pt x="3827034" y="369187"/>
                </a:lnTo>
                <a:lnTo>
                  <a:pt x="3787890" y="347590"/>
                </a:lnTo>
                <a:lnTo>
                  <a:pt x="3747548" y="326520"/>
                </a:lnTo>
                <a:lnTo>
                  <a:pt x="3706034" y="305990"/>
                </a:lnTo>
                <a:lnTo>
                  <a:pt x="3663373" y="286012"/>
                </a:lnTo>
                <a:lnTo>
                  <a:pt x="3619590" y="266598"/>
                </a:lnTo>
                <a:lnTo>
                  <a:pt x="3574711" y="247761"/>
                </a:lnTo>
                <a:lnTo>
                  <a:pt x="3528762" y="229513"/>
                </a:lnTo>
                <a:lnTo>
                  <a:pt x="3481767" y="211865"/>
                </a:lnTo>
                <a:lnTo>
                  <a:pt x="3433752" y="194830"/>
                </a:lnTo>
                <a:lnTo>
                  <a:pt x="3384743" y="178421"/>
                </a:lnTo>
                <a:lnTo>
                  <a:pt x="3334765" y="162650"/>
                </a:lnTo>
                <a:lnTo>
                  <a:pt x="3283844" y="147529"/>
                </a:lnTo>
                <a:lnTo>
                  <a:pt x="3232005" y="133069"/>
                </a:lnTo>
                <a:lnTo>
                  <a:pt x="3179273" y="119284"/>
                </a:lnTo>
                <a:lnTo>
                  <a:pt x="3125675" y="106186"/>
                </a:lnTo>
                <a:lnTo>
                  <a:pt x="3071234" y="93787"/>
                </a:lnTo>
                <a:lnTo>
                  <a:pt x="3015978" y="82099"/>
                </a:lnTo>
                <a:lnTo>
                  <a:pt x="2959930" y="71134"/>
                </a:lnTo>
                <a:lnTo>
                  <a:pt x="2903118" y="60905"/>
                </a:lnTo>
                <a:lnTo>
                  <a:pt x="2845565" y="51424"/>
                </a:lnTo>
                <a:lnTo>
                  <a:pt x="2787298" y="42704"/>
                </a:lnTo>
                <a:lnTo>
                  <a:pt x="2728343" y="34755"/>
                </a:lnTo>
                <a:lnTo>
                  <a:pt x="2668723" y="27591"/>
                </a:lnTo>
                <a:lnTo>
                  <a:pt x="2608466" y="21225"/>
                </a:lnTo>
                <a:lnTo>
                  <a:pt x="2547596" y="15667"/>
                </a:lnTo>
                <a:lnTo>
                  <a:pt x="2486139" y="10931"/>
                </a:lnTo>
                <a:lnTo>
                  <a:pt x="2424120" y="7028"/>
                </a:lnTo>
                <a:lnTo>
                  <a:pt x="2361565" y="3971"/>
                </a:lnTo>
                <a:lnTo>
                  <a:pt x="2298500" y="1773"/>
                </a:lnTo>
                <a:lnTo>
                  <a:pt x="2234949" y="445"/>
                </a:lnTo>
                <a:lnTo>
                  <a:pt x="2170938" y="0"/>
                </a:lnTo>
                <a:close/>
              </a:path>
            </a:pathLst>
          </a:custGeom>
          <a:solidFill>
            <a:srgbClr val="FFFF00">
              <a:alpha val="20000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9" name="object 18"/>
          <p:cNvSpPr>
            <a:spLocks/>
          </p:cNvSpPr>
          <p:nvPr/>
        </p:nvSpPr>
        <p:spPr bwMode="auto">
          <a:xfrm>
            <a:off x="3759200" y="3644900"/>
            <a:ext cx="4343400" cy="2090738"/>
          </a:xfrm>
          <a:custGeom>
            <a:avLst/>
            <a:gdLst>
              <a:gd name="T0" fmla="*/ 32555 w 4342130"/>
              <a:gd name="T1" fmla="*/ 863452 h 2089785"/>
              <a:gd name="T2" fmla="*/ 170598 w 4342130"/>
              <a:gd name="T3" fmla="*/ 638061 h 2089785"/>
              <a:gd name="T4" fmla="*/ 337981 w 4342130"/>
              <a:gd name="T5" fmla="*/ 484654 h 2089785"/>
              <a:gd name="T6" fmla="*/ 476920 w 4342130"/>
              <a:gd name="T7" fmla="*/ 391299 h 2089785"/>
              <a:gd name="T8" fmla="*/ 635841 w 4342130"/>
              <a:gd name="T9" fmla="*/ 305990 h 2089785"/>
              <a:gd name="T10" fmla="*/ 813113 w 4342130"/>
              <a:gd name="T11" fmla="*/ 229513 h 2089785"/>
              <a:gd name="T12" fmla="*/ 1007110 w 4342130"/>
              <a:gd name="T13" fmla="*/ 162650 h 2089785"/>
              <a:gd name="T14" fmla="*/ 1216200 w 4342130"/>
              <a:gd name="T15" fmla="*/ 106186 h 2089785"/>
              <a:gd name="T16" fmla="*/ 1438757 w 4342130"/>
              <a:gd name="T17" fmla="*/ 60905 h 2089785"/>
              <a:gd name="T18" fmla="*/ 1673152 w 4342130"/>
              <a:gd name="T19" fmla="*/ 27591 h 2089785"/>
              <a:gd name="T20" fmla="*/ 1917755 w 4342130"/>
              <a:gd name="T21" fmla="*/ 7028 h 2089785"/>
              <a:gd name="T22" fmla="*/ 2170938 w 4342130"/>
              <a:gd name="T23" fmla="*/ 0 h 2089785"/>
              <a:gd name="T24" fmla="*/ 2424120 w 4342130"/>
              <a:gd name="T25" fmla="*/ 7028 h 2089785"/>
              <a:gd name="T26" fmla="*/ 2668723 w 4342130"/>
              <a:gd name="T27" fmla="*/ 27591 h 2089785"/>
              <a:gd name="T28" fmla="*/ 2903118 w 4342130"/>
              <a:gd name="T29" fmla="*/ 60905 h 2089785"/>
              <a:gd name="T30" fmla="*/ 3125675 w 4342130"/>
              <a:gd name="T31" fmla="*/ 106186 h 2089785"/>
              <a:gd name="T32" fmla="*/ 3334765 w 4342130"/>
              <a:gd name="T33" fmla="*/ 162650 h 2089785"/>
              <a:gd name="T34" fmla="*/ 3528762 w 4342130"/>
              <a:gd name="T35" fmla="*/ 229513 h 2089785"/>
              <a:gd name="T36" fmla="*/ 3706034 w 4342130"/>
              <a:gd name="T37" fmla="*/ 305990 h 2089785"/>
              <a:gd name="T38" fmla="*/ 3864955 w 4342130"/>
              <a:gd name="T39" fmla="*/ 391299 h 2089785"/>
              <a:gd name="T40" fmla="*/ 4003894 w 4342130"/>
              <a:gd name="T41" fmla="*/ 484654 h 2089785"/>
              <a:gd name="T42" fmla="*/ 4146989 w 4342130"/>
              <a:gd name="T43" fmla="*/ 611471 h 2089785"/>
              <a:gd name="T44" fmla="*/ 4297771 w 4342130"/>
              <a:gd name="T45" fmla="*/ 834161 h 2089785"/>
              <a:gd name="T46" fmla="*/ 4341875 w 4342130"/>
              <a:gd name="T47" fmla="*/ 1044702 h 2089785"/>
              <a:gd name="T48" fmla="*/ 4297771 w 4342130"/>
              <a:gd name="T49" fmla="*/ 1255242 h 2089785"/>
              <a:gd name="T50" fmla="*/ 4146989 w 4342130"/>
              <a:gd name="T51" fmla="*/ 1477932 h 2089785"/>
              <a:gd name="T52" fmla="*/ 4003894 w 4342130"/>
              <a:gd name="T53" fmla="*/ 1604749 h 2089785"/>
              <a:gd name="T54" fmla="*/ 3864955 w 4342130"/>
              <a:gd name="T55" fmla="*/ 1698104 h 2089785"/>
              <a:gd name="T56" fmla="*/ 3706034 w 4342130"/>
              <a:gd name="T57" fmla="*/ 1783413 h 2089785"/>
              <a:gd name="T58" fmla="*/ 3528762 w 4342130"/>
              <a:gd name="T59" fmla="*/ 1859890 h 2089785"/>
              <a:gd name="T60" fmla="*/ 3334765 w 4342130"/>
              <a:gd name="T61" fmla="*/ 1926753 h 2089785"/>
              <a:gd name="T62" fmla="*/ 3125675 w 4342130"/>
              <a:gd name="T63" fmla="*/ 1983217 h 2089785"/>
              <a:gd name="T64" fmla="*/ 2903118 w 4342130"/>
              <a:gd name="T65" fmla="*/ 2028498 h 2089785"/>
              <a:gd name="T66" fmla="*/ 2668723 w 4342130"/>
              <a:gd name="T67" fmla="*/ 2061812 h 2089785"/>
              <a:gd name="T68" fmla="*/ 2424120 w 4342130"/>
              <a:gd name="T69" fmla="*/ 2082375 h 2089785"/>
              <a:gd name="T70" fmla="*/ 2170938 w 4342130"/>
              <a:gd name="T71" fmla="*/ 2089404 h 2089785"/>
              <a:gd name="T72" fmla="*/ 1917755 w 4342130"/>
              <a:gd name="T73" fmla="*/ 2082375 h 2089785"/>
              <a:gd name="T74" fmla="*/ 1673152 w 4342130"/>
              <a:gd name="T75" fmla="*/ 2061812 h 2089785"/>
              <a:gd name="T76" fmla="*/ 1438757 w 4342130"/>
              <a:gd name="T77" fmla="*/ 2028498 h 2089785"/>
              <a:gd name="T78" fmla="*/ 1216200 w 4342130"/>
              <a:gd name="T79" fmla="*/ 1983217 h 2089785"/>
              <a:gd name="T80" fmla="*/ 1007110 w 4342130"/>
              <a:gd name="T81" fmla="*/ 1926753 h 2089785"/>
              <a:gd name="T82" fmla="*/ 813113 w 4342130"/>
              <a:gd name="T83" fmla="*/ 1859890 h 2089785"/>
              <a:gd name="T84" fmla="*/ 635841 w 4342130"/>
              <a:gd name="T85" fmla="*/ 1783413 h 2089785"/>
              <a:gd name="T86" fmla="*/ 476920 w 4342130"/>
              <a:gd name="T87" fmla="*/ 1698104 h 2089785"/>
              <a:gd name="T88" fmla="*/ 337981 w 4342130"/>
              <a:gd name="T89" fmla="*/ 1604749 h 2089785"/>
              <a:gd name="T90" fmla="*/ 194886 w 4342130"/>
              <a:gd name="T91" fmla="*/ 1477932 h 2089785"/>
              <a:gd name="T92" fmla="*/ 44104 w 4342130"/>
              <a:gd name="T93" fmla="*/ 1255242 h 2089785"/>
              <a:gd name="T94" fmla="*/ 0 w 4342130"/>
              <a:gd name="T95" fmla="*/ 1044702 h 208978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342130"/>
              <a:gd name="T145" fmla="*/ 0 h 2089785"/>
              <a:gd name="T146" fmla="*/ 4342130 w 4342130"/>
              <a:gd name="T147" fmla="*/ 2089785 h 208978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342130" h="2089785">
                <a:moveTo>
                  <a:pt x="0" y="1044702"/>
                </a:moveTo>
                <a:lnTo>
                  <a:pt x="3685" y="983319"/>
                </a:lnTo>
                <a:lnTo>
                  <a:pt x="14605" y="922869"/>
                </a:lnTo>
                <a:lnTo>
                  <a:pt x="32555" y="863452"/>
                </a:lnTo>
                <a:lnTo>
                  <a:pt x="57334" y="805165"/>
                </a:lnTo>
                <a:lnTo>
                  <a:pt x="88736" y="748105"/>
                </a:lnTo>
                <a:lnTo>
                  <a:pt x="126559" y="692371"/>
                </a:lnTo>
                <a:lnTo>
                  <a:pt x="170598" y="638061"/>
                </a:lnTo>
                <a:lnTo>
                  <a:pt x="220651" y="585273"/>
                </a:lnTo>
                <a:lnTo>
                  <a:pt x="276513" y="534105"/>
                </a:lnTo>
                <a:lnTo>
                  <a:pt x="306559" y="509159"/>
                </a:lnTo>
                <a:lnTo>
                  <a:pt x="337981" y="484654"/>
                </a:lnTo>
                <a:lnTo>
                  <a:pt x="370753" y="460604"/>
                </a:lnTo>
                <a:lnTo>
                  <a:pt x="404851" y="437020"/>
                </a:lnTo>
                <a:lnTo>
                  <a:pt x="440249" y="413914"/>
                </a:lnTo>
                <a:lnTo>
                  <a:pt x="476920" y="391299"/>
                </a:lnTo>
                <a:lnTo>
                  <a:pt x="514841" y="369187"/>
                </a:lnTo>
                <a:lnTo>
                  <a:pt x="553985" y="347590"/>
                </a:lnTo>
                <a:lnTo>
                  <a:pt x="594327" y="326520"/>
                </a:lnTo>
                <a:lnTo>
                  <a:pt x="635841" y="305990"/>
                </a:lnTo>
                <a:lnTo>
                  <a:pt x="678502" y="286012"/>
                </a:lnTo>
                <a:lnTo>
                  <a:pt x="722285" y="266598"/>
                </a:lnTo>
                <a:lnTo>
                  <a:pt x="767164" y="247761"/>
                </a:lnTo>
                <a:lnTo>
                  <a:pt x="813113" y="229513"/>
                </a:lnTo>
                <a:lnTo>
                  <a:pt x="860108" y="211865"/>
                </a:lnTo>
                <a:lnTo>
                  <a:pt x="908123" y="194830"/>
                </a:lnTo>
                <a:lnTo>
                  <a:pt x="957132" y="178421"/>
                </a:lnTo>
                <a:lnTo>
                  <a:pt x="1007110" y="162650"/>
                </a:lnTo>
                <a:lnTo>
                  <a:pt x="1058031" y="147529"/>
                </a:lnTo>
                <a:lnTo>
                  <a:pt x="1109870" y="133069"/>
                </a:lnTo>
                <a:lnTo>
                  <a:pt x="1162602" y="119284"/>
                </a:lnTo>
                <a:lnTo>
                  <a:pt x="1216200" y="106186"/>
                </a:lnTo>
                <a:lnTo>
                  <a:pt x="1270641" y="93787"/>
                </a:lnTo>
                <a:lnTo>
                  <a:pt x="1325897" y="82099"/>
                </a:lnTo>
                <a:lnTo>
                  <a:pt x="1381945" y="71134"/>
                </a:lnTo>
                <a:lnTo>
                  <a:pt x="1438757" y="60905"/>
                </a:lnTo>
                <a:lnTo>
                  <a:pt x="1496310" y="51424"/>
                </a:lnTo>
                <a:lnTo>
                  <a:pt x="1554577" y="42704"/>
                </a:lnTo>
                <a:lnTo>
                  <a:pt x="1613532" y="34755"/>
                </a:lnTo>
                <a:lnTo>
                  <a:pt x="1673152" y="27591"/>
                </a:lnTo>
                <a:lnTo>
                  <a:pt x="1733409" y="21225"/>
                </a:lnTo>
                <a:lnTo>
                  <a:pt x="1794279" y="15667"/>
                </a:lnTo>
                <a:lnTo>
                  <a:pt x="1855736" y="10931"/>
                </a:lnTo>
                <a:lnTo>
                  <a:pt x="1917755" y="7028"/>
                </a:lnTo>
                <a:lnTo>
                  <a:pt x="1980310" y="3971"/>
                </a:lnTo>
                <a:lnTo>
                  <a:pt x="2043375" y="1773"/>
                </a:lnTo>
                <a:lnTo>
                  <a:pt x="2106926" y="445"/>
                </a:lnTo>
                <a:lnTo>
                  <a:pt x="2170938" y="0"/>
                </a:lnTo>
                <a:lnTo>
                  <a:pt x="2234949" y="445"/>
                </a:lnTo>
                <a:lnTo>
                  <a:pt x="2298500" y="1773"/>
                </a:lnTo>
                <a:lnTo>
                  <a:pt x="2361565" y="3971"/>
                </a:lnTo>
                <a:lnTo>
                  <a:pt x="2424120" y="7028"/>
                </a:lnTo>
                <a:lnTo>
                  <a:pt x="2486139" y="10931"/>
                </a:lnTo>
                <a:lnTo>
                  <a:pt x="2547596" y="15667"/>
                </a:lnTo>
                <a:lnTo>
                  <a:pt x="2608466" y="21225"/>
                </a:lnTo>
                <a:lnTo>
                  <a:pt x="2668723" y="27591"/>
                </a:lnTo>
                <a:lnTo>
                  <a:pt x="2728343" y="34755"/>
                </a:lnTo>
                <a:lnTo>
                  <a:pt x="2787298" y="42704"/>
                </a:lnTo>
                <a:lnTo>
                  <a:pt x="2845565" y="51424"/>
                </a:lnTo>
                <a:lnTo>
                  <a:pt x="2903118" y="60905"/>
                </a:lnTo>
                <a:lnTo>
                  <a:pt x="2959930" y="71134"/>
                </a:lnTo>
                <a:lnTo>
                  <a:pt x="3015978" y="82099"/>
                </a:lnTo>
                <a:lnTo>
                  <a:pt x="3071234" y="93787"/>
                </a:lnTo>
                <a:lnTo>
                  <a:pt x="3125675" y="106186"/>
                </a:lnTo>
                <a:lnTo>
                  <a:pt x="3179273" y="119284"/>
                </a:lnTo>
                <a:lnTo>
                  <a:pt x="3232005" y="133069"/>
                </a:lnTo>
                <a:lnTo>
                  <a:pt x="3283844" y="147529"/>
                </a:lnTo>
                <a:lnTo>
                  <a:pt x="3334765" y="162650"/>
                </a:lnTo>
                <a:lnTo>
                  <a:pt x="3384743" y="178421"/>
                </a:lnTo>
                <a:lnTo>
                  <a:pt x="3433752" y="194830"/>
                </a:lnTo>
                <a:lnTo>
                  <a:pt x="3481767" y="211865"/>
                </a:lnTo>
                <a:lnTo>
                  <a:pt x="3528762" y="229513"/>
                </a:lnTo>
                <a:lnTo>
                  <a:pt x="3574711" y="247761"/>
                </a:lnTo>
                <a:lnTo>
                  <a:pt x="3619590" y="266598"/>
                </a:lnTo>
                <a:lnTo>
                  <a:pt x="3663373" y="286012"/>
                </a:lnTo>
                <a:lnTo>
                  <a:pt x="3706034" y="305990"/>
                </a:lnTo>
                <a:lnTo>
                  <a:pt x="3747548" y="326520"/>
                </a:lnTo>
                <a:lnTo>
                  <a:pt x="3787890" y="347590"/>
                </a:lnTo>
                <a:lnTo>
                  <a:pt x="3827034" y="369187"/>
                </a:lnTo>
                <a:lnTo>
                  <a:pt x="3864955" y="391299"/>
                </a:lnTo>
                <a:lnTo>
                  <a:pt x="3901626" y="413914"/>
                </a:lnTo>
                <a:lnTo>
                  <a:pt x="3937024" y="437020"/>
                </a:lnTo>
                <a:lnTo>
                  <a:pt x="3971122" y="460604"/>
                </a:lnTo>
                <a:lnTo>
                  <a:pt x="4003894" y="484654"/>
                </a:lnTo>
                <a:lnTo>
                  <a:pt x="4035316" y="509159"/>
                </a:lnTo>
                <a:lnTo>
                  <a:pt x="4065362" y="534105"/>
                </a:lnTo>
                <a:lnTo>
                  <a:pt x="4094007" y="559480"/>
                </a:lnTo>
                <a:lnTo>
                  <a:pt x="4146989" y="611471"/>
                </a:lnTo>
                <a:lnTo>
                  <a:pt x="4194061" y="665032"/>
                </a:lnTo>
                <a:lnTo>
                  <a:pt x="4235017" y="720066"/>
                </a:lnTo>
                <a:lnTo>
                  <a:pt x="4269655" y="776475"/>
                </a:lnTo>
                <a:lnTo>
                  <a:pt x="4297771" y="834161"/>
                </a:lnTo>
                <a:lnTo>
                  <a:pt x="4319161" y="893026"/>
                </a:lnTo>
                <a:lnTo>
                  <a:pt x="4333622" y="952971"/>
                </a:lnTo>
                <a:lnTo>
                  <a:pt x="4340950" y="1013899"/>
                </a:lnTo>
                <a:lnTo>
                  <a:pt x="4341875" y="1044702"/>
                </a:lnTo>
                <a:lnTo>
                  <a:pt x="4340950" y="1075504"/>
                </a:lnTo>
                <a:lnTo>
                  <a:pt x="4333622" y="1136432"/>
                </a:lnTo>
                <a:lnTo>
                  <a:pt x="4319161" y="1196377"/>
                </a:lnTo>
                <a:lnTo>
                  <a:pt x="4297771" y="1255242"/>
                </a:lnTo>
                <a:lnTo>
                  <a:pt x="4269655" y="1312928"/>
                </a:lnTo>
                <a:lnTo>
                  <a:pt x="4235017" y="1369337"/>
                </a:lnTo>
                <a:lnTo>
                  <a:pt x="4194061" y="1424371"/>
                </a:lnTo>
                <a:lnTo>
                  <a:pt x="4146989" y="1477932"/>
                </a:lnTo>
                <a:lnTo>
                  <a:pt x="4094007" y="1529923"/>
                </a:lnTo>
                <a:lnTo>
                  <a:pt x="4065362" y="1555298"/>
                </a:lnTo>
                <a:lnTo>
                  <a:pt x="4035316" y="1580244"/>
                </a:lnTo>
                <a:lnTo>
                  <a:pt x="4003894" y="1604749"/>
                </a:lnTo>
                <a:lnTo>
                  <a:pt x="3971122" y="1628799"/>
                </a:lnTo>
                <a:lnTo>
                  <a:pt x="3937024" y="1652383"/>
                </a:lnTo>
                <a:lnTo>
                  <a:pt x="3901626" y="1675489"/>
                </a:lnTo>
                <a:lnTo>
                  <a:pt x="3864955" y="1698104"/>
                </a:lnTo>
                <a:lnTo>
                  <a:pt x="3827034" y="1720216"/>
                </a:lnTo>
                <a:lnTo>
                  <a:pt x="3787890" y="1741813"/>
                </a:lnTo>
                <a:lnTo>
                  <a:pt x="3747548" y="1762883"/>
                </a:lnTo>
                <a:lnTo>
                  <a:pt x="3706034" y="1783413"/>
                </a:lnTo>
                <a:lnTo>
                  <a:pt x="3663373" y="1803391"/>
                </a:lnTo>
                <a:lnTo>
                  <a:pt x="3619590" y="1822805"/>
                </a:lnTo>
                <a:lnTo>
                  <a:pt x="3574711" y="1841642"/>
                </a:lnTo>
                <a:lnTo>
                  <a:pt x="3528762" y="1859890"/>
                </a:lnTo>
                <a:lnTo>
                  <a:pt x="3481767" y="1877538"/>
                </a:lnTo>
                <a:lnTo>
                  <a:pt x="3433752" y="1894573"/>
                </a:lnTo>
                <a:lnTo>
                  <a:pt x="3384743" y="1910982"/>
                </a:lnTo>
                <a:lnTo>
                  <a:pt x="3334765" y="1926753"/>
                </a:lnTo>
                <a:lnTo>
                  <a:pt x="3283844" y="1941874"/>
                </a:lnTo>
                <a:lnTo>
                  <a:pt x="3232005" y="1956334"/>
                </a:lnTo>
                <a:lnTo>
                  <a:pt x="3179273" y="1970119"/>
                </a:lnTo>
                <a:lnTo>
                  <a:pt x="3125675" y="1983217"/>
                </a:lnTo>
                <a:lnTo>
                  <a:pt x="3071234" y="1995616"/>
                </a:lnTo>
                <a:lnTo>
                  <a:pt x="3015978" y="2007304"/>
                </a:lnTo>
                <a:lnTo>
                  <a:pt x="2959930" y="2018269"/>
                </a:lnTo>
                <a:lnTo>
                  <a:pt x="2903118" y="2028498"/>
                </a:lnTo>
                <a:lnTo>
                  <a:pt x="2845565" y="2037979"/>
                </a:lnTo>
                <a:lnTo>
                  <a:pt x="2787298" y="2046699"/>
                </a:lnTo>
                <a:lnTo>
                  <a:pt x="2728343" y="2054648"/>
                </a:lnTo>
                <a:lnTo>
                  <a:pt x="2668723" y="2061812"/>
                </a:lnTo>
                <a:lnTo>
                  <a:pt x="2608466" y="2068178"/>
                </a:lnTo>
                <a:lnTo>
                  <a:pt x="2547596" y="2073736"/>
                </a:lnTo>
                <a:lnTo>
                  <a:pt x="2486139" y="2078472"/>
                </a:lnTo>
                <a:lnTo>
                  <a:pt x="2424120" y="2082375"/>
                </a:lnTo>
                <a:lnTo>
                  <a:pt x="2361565" y="2085432"/>
                </a:lnTo>
                <a:lnTo>
                  <a:pt x="2298500" y="2087630"/>
                </a:lnTo>
                <a:lnTo>
                  <a:pt x="2234949" y="2088958"/>
                </a:lnTo>
                <a:lnTo>
                  <a:pt x="2170938" y="2089404"/>
                </a:lnTo>
                <a:lnTo>
                  <a:pt x="2106926" y="2088958"/>
                </a:lnTo>
                <a:lnTo>
                  <a:pt x="2043375" y="2087630"/>
                </a:lnTo>
                <a:lnTo>
                  <a:pt x="1980310" y="2085432"/>
                </a:lnTo>
                <a:lnTo>
                  <a:pt x="1917755" y="2082375"/>
                </a:lnTo>
                <a:lnTo>
                  <a:pt x="1855736" y="2078472"/>
                </a:lnTo>
                <a:lnTo>
                  <a:pt x="1794279" y="2073736"/>
                </a:lnTo>
                <a:lnTo>
                  <a:pt x="1733409" y="2068178"/>
                </a:lnTo>
                <a:lnTo>
                  <a:pt x="1673152" y="2061812"/>
                </a:lnTo>
                <a:lnTo>
                  <a:pt x="1613532" y="2054648"/>
                </a:lnTo>
                <a:lnTo>
                  <a:pt x="1554577" y="2046699"/>
                </a:lnTo>
                <a:lnTo>
                  <a:pt x="1496310" y="2037979"/>
                </a:lnTo>
                <a:lnTo>
                  <a:pt x="1438757" y="2028498"/>
                </a:lnTo>
                <a:lnTo>
                  <a:pt x="1381945" y="2018269"/>
                </a:lnTo>
                <a:lnTo>
                  <a:pt x="1325897" y="2007304"/>
                </a:lnTo>
                <a:lnTo>
                  <a:pt x="1270641" y="1995616"/>
                </a:lnTo>
                <a:lnTo>
                  <a:pt x="1216200" y="1983217"/>
                </a:lnTo>
                <a:lnTo>
                  <a:pt x="1162602" y="1970119"/>
                </a:lnTo>
                <a:lnTo>
                  <a:pt x="1109870" y="1956334"/>
                </a:lnTo>
                <a:lnTo>
                  <a:pt x="1058031" y="1941874"/>
                </a:lnTo>
                <a:lnTo>
                  <a:pt x="1007110" y="1926753"/>
                </a:lnTo>
                <a:lnTo>
                  <a:pt x="957132" y="1910982"/>
                </a:lnTo>
                <a:lnTo>
                  <a:pt x="908123" y="1894573"/>
                </a:lnTo>
                <a:lnTo>
                  <a:pt x="860108" y="1877538"/>
                </a:lnTo>
                <a:lnTo>
                  <a:pt x="813113" y="1859890"/>
                </a:lnTo>
                <a:lnTo>
                  <a:pt x="767164" y="1841642"/>
                </a:lnTo>
                <a:lnTo>
                  <a:pt x="722285" y="1822805"/>
                </a:lnTo>
                <a:lnTo>
                  <a:pt x="678502" y="1803391"/>
                </a:lnTo>
                <a:lnTo>
                  <a:pt x="635841" y="1783413"/>
                </a:lnTo>
                <a:lnTo>
                  <a:pt x="594327" y="1762883"/>
                </a:lnTo>
                <a:lnTo>
                  <a:pt x="553985" y="1741813"/>
                </a:lnTo>
                <a:lnTo>
                  <a:pt x="514841" y="1720216"/>
                </a:lnTo>
                <a:lnTo>
                  <a:pt x="476920" y="1698104"/>
                </a:lnTo>
                <a:lnTo>
                  <a:pt x="440249" y="1675489"/>
                </a:lnTo>
                <a:lnTo>
                  <a:pt x="404851" y="1652383"/>
                </a:lnTo>
                <a:lnTo>
                  <a:pt x="370753" y="1628799"/>
                </a:lnTo>
                <a:lnTo>
                  <a:pt x="337981" y="1604749"/>
                </a:lnTo>
                <a:lnTo>
                  <a:pt x="306559" y="1580244"/>
                </a:lnTo>
                <a:lnTo>
                  <a:pt x="276513" y="1555298"/>
                </a:lnTo>
                <a:lnTo>
                  <a:pt x="247868" y="1529923"/>
                </a:lnTo>
                <a:lnTo>
                  <a:pt x="194886" y="1477932"/>
                </a:lnTo>
                <a:lnTo>
                  <a:pt x="147814" y="1424371"/>
                </a:lnTo>
                <a:lnTo>
                  <a:pt x="106858" y="1369337"/>
                </a:lnTo>
                <a:lnTo>
                  <a:pt x="72220" y="1312928"/>
                </a:lnTo>
                <a:lnTo>
                  <a:pt x="44104" y="1255242"/>
                </a:lnTo>
                <a:lnTo>
                  <a:pt x="22714" y="1196377"/>
                </a:lnTo>
                <a:lnTo>
                  <a:pt x="8253" y="1136432"/>
                </a:lnTo>
                <a:lnTo>
                  <a:pt x="925" y="1075504"/>
                </a:lnTo>
                <a:lnTo>
                  <a:pt x="0" y="104470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347663" y="4005263"/>
            <a:ext cx="2786062" cy="360362"/>
          </a:xfrm>
          <a:prstGeom prst="rect">
            <a:avLst/>
          </a:prstGeom>
          <a:solidFill>
            <a:srgbClr val="FFFF99"/>
          </a:solidFill>
          <a:ln w="9144">
            <a:solidFill>
              <a:srgbClr val="3333CC"/>
            </a:solidFill>
          </a:ln>
        </p:spPr>
        <p:txBody>
          <a:bodyPr lIns="0" tIns="43815" rIns="0" bIns="0">
            <a:spAutoFit/>
          </a:bodyPr>
          <a:lstStyle/>
          <a:p>
            <a:pPr marL="85090" fontAlgn="auto">
              <a:spcBef>
                <a:spcPts val="345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Packet </a:t>
            </a:r>
            <a:r>
              <a:rPr sz="1800" spc="-5" dirty="0">
                <a:latin typeface="Tahoma"/>
                <a:cs typeface="Tahoma"/>
              </a:rPr>
              <a:t>for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158.108.2.3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8691" name="object 20"/>
          <p:cNvSpPr>
            <a:spLocks/>
          </p:cNvSpPr>
          <p:nvPr/>
        </p:nvSpPr>
        <p:spPr bwMode="auto">
          <a:xfrm>
            <a:off x="2012950" y="4462463"/>
            <a:ext cx="1096963" cy="371475"/>
          </a:xfrm>
          <a:custGeom>
            <a:avLst/>
            <a:gdLst>
              <a:gd name="T0" fmla="*/ 821689 w 1096010"/>
              <a:gd name="T1" fmla="*/ 0 h 372110"/>
              <a:gd name="T2" fmla="*/ 821689 w 1096010"/>
              <a:gd name="T3" fmla="*/ 92963 h 372110"/>
              <a:gd name="T4" fmla="*/ 0 w 1096010"/>
              <a:gd name="T5" fmla="*/ 92963 h 372110"/>
              <a:gd name="T6" fmla="*/ 0 w 1096010"/>
              <a:gd name="T7" fmla="*/ 278891 h 372110"/>
              <a:gd name="T8" fmla="*/ 821689 w 1096010"/>
              <a:gd name="T9" fmla="*/ 278891 h 372110"/>
              <a:gd name="T10" fmla="*/ 821689 w 1096010"/>
              <a:gd name="T11" fmla="*/ 371855 h 372110"/>
              <a:gd name="T12" fmla="*/ 1095756 w 1096010"/>
              <a:gd name="T13" fmla="*/ 185927 h 372110"/>
              <a:gd name="T14" fmla="*/ 821689 w 1096010"/>
              <a:gd name="T15" fmla="*/ 0 h 3721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96010"/>
              <a:gd name="T25" fmla="*/ 0 h 372110"/>
              <a:gd name="T26" fmla="*/ 1096010 w 1096010"/>
              <a:gd name="T27" fmla="*/ 372110 h 3721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96010" h="372110">
                <a:moveTo>
                  <a:pt x="821689" y="0"/>
                </a:moveTo>
                <a:lnTo>
                  <a:pt x="821689" y="92963"/>
                </a:lnTo>
                <a:lnTo>
                  <a:pt x="0" y="92963"/>
                </a:lnTo>
                <a:lnTo>
                  <a:pt x="0" y="278891"/>
                </a:lnTo>
                <a:lnTo>
                  <a:pt x="821689" y="278891"/>
                </a:lnTo>
                <a:lnTo>
                  <a:pt x="821689" y="371855"/>
                </a:lnTo>
                <a:lnTo>
                  <a:pt x="1095756" y="185927"/>
                </a:lnTo>
                <a:lnTo>
                  <a:pt x="821689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2" name="object 21"/>
          <p:cNvSpPr>
            <a:spLocks/>
          </p:cNvSpPr>
          <p:nvPr/>
        </p:nvSpPr>
        <p:spPr bwMode="auto">
          <a:xfrm>
            <a:off x="2012950" y="4462463"/>
            <a:ext cx="1096963" cy="371475"/>
          </a:xfrm>
          <a:custGeom>
            <a:avLst/>
            <a:gdLst>
              <a:gd name="T0" fmla="*/ 0 w 1096010"/>
              <a:gd name="T1" fmla="*/ 92963 h 372110"/>
              <a:gd name="T2" fmla="*/ 821689 w 1096010"/>
              <a:gd name="T3" fmla="*/ 92963 h 372110"/>
              <a:gd name="T4" fmla="*/ 821689 w 1096010"/>
              <a:gd name="T5" fmla="*/ 0 h 372110"/>
              <a:gd name="T6" fmla="*/ 1095756 w 1096010"/>
              <a:gd name="T7" fmla="*/ 185927 h 372110"/>
              <a:gd name="T8" fmla="*/ 821689 w 1096010"/>
              <a:gd name="T9" fmla="*/ 371855 h 372110"/>
              <a:gd name="T10" fmla="*/ 821689 w 1096010"/>
              <a:gd name="T11" fmla="*/ 278891 h 372110"/>
              <a:gd name="T12" fmla="*/ 0 w 1096010"/>
              <a:gd name="T13" fmla="*/ 278891 h 372110"/>
              <a:gd name="T14" fmla="*/ 0 w 1096010"/>
              <a:gd name="T15" fmla="*/ 92963 h 3721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96010"/>
              <a:gd name="T25" fmla="*/ 0 h 372110"/>
              <a:gd name="T26" fmla="*/ 1096010 w 1096010"/>
              <a:gd name="T27" fmla="*/ 372110 h 3721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96010" h="372110">
                <a:moveTo>
                  <a:pt x="0" y="92963"/>
                </a:moveTo>
                <a:lnTo>
                  <a:pt x="821689" y="92963"/>
                </a:lnTo>
                <a:lnTo>
                  <a:pt x="821689" y="0"/>
                </a:lnTo>
                <a:lnTo>
                  <a:pt x="1095756" y="185927"/>
                </a:lnTo>
                <a:lnTo>
                  <a:pt x="821689" y="371855"/>
                </a:lnTo>
                <a:lnTo>
                  <a:pt x="821689" y="278891"/>
                </a:lnTo>
                <a:lnTo>
                  <a:pt x="0" y="278891"/>
                </a:lnTo>
                <a:lnTo>
                  <a:pt x="0" y="9296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3" name="object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205BEF3A-787B-411C-AE19-63EDB56CB3C2}" type="slidenum">
              <a:rPr lang="th-TH" smtClean="0"/>
              <a:pPr marL="207963"/>
              <a:t>14</a:t>
            </a:fld>
            <a:endParaRPr lang="th-TH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object 2"/>
          <p:cNvSpPr>
            <a:spLocks noChangeArrowheads="1"/>
          </p:cNvSpPr>
          <p:nvPr/>
        </p:nvSpPr>
        <p:spPr bwMode="auto">
          <a:xfrm>
            <a:off x="6732588" y="166688"/>
            <a:ext cx="2247900" cy="2038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2" name="object 3"/>
          <p:cNvSpPr>
            <a:spLocks noChangeArrowheads="1"/>
          </p:cNvSpPr>
          <p:nvPr/>
        </p:nvSpPr>
        <p:spPr bwMode="auto">
          <a:xfrm>
            <a:off x="7308850" y="742950"/>
            <a:ext cx="947738" cy="6080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6050" y="1925638"/>
            <a:ext cx="752475" cy="1476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-5" dirty="0">
                <a:latin typeface="Tahoma"/>
                <a:cs typeface="Tahoma"/>
              </a:rPr>
              <a:t>frontiernet.net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0724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A323F137-EF86-462B-A9AA-79800083DEC7}" type="slidenum">
              <a:rPr lang="th-TH" smtClean="0"/>
              <a:pPr marL="207963"/>
              <a:t>15</a:t>
            </a:fld>
            <a:endParaRPr lang="th-TH" smtClean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28750" y="596900"/>
            <a:ext cx="3830638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Routing</a:t>
            </a:r>
            <a:r>
              <a:rPr b="1" spc="-80" dirty="0">
                <a:solidFill>
                  <a:srgbClr val="000080"/>
                </a:solidFill>
              </a:rPr>
              <a:t> </a:t>
            </a:r>
            <a:r>
              <a:rPr b="1" dirty="0">
                <a:solidFill>
                  <a:srgbClr val="000080"/>
                </a:solidFill>
              </a:rPr>
              <a:t>table</a:t>
            </a:r>
          </a:p>
        </p:txBody>
      </p:sp>
      <p:sp>
        <p:nvSpPr>
          <p:cNvPr id="30726" name="object 6"/>
          <p:cNvSpPr>
            <a:spLocks noGrp="1"/>
          </p:cNvSpPr>
          <p:nvPr>
            <p:ph type="body" idx="1"/>
          </p:nvPr>
        </p:nvSpPr>
        <p:spPr/>
        <p:txBody>
          <a:bodyPr tIns="140334"/>
          <a:lstStyle/>
          <a:p>
            <a:pPr marL="1119188" indent="-322263" eaLnBrk="1" hangingPunct="1">
              <a:spcBef>
                <a:spcPct val="0"/>
              </a:spcBef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1119188" algn="l"/>
                <a:tab pos="1120775" algn="l"/>
              </a:tabLst>
            </a:pPr>
            <a:r>
              <a:rPr lang="th-TH" sz="2800" smtClean="0">
                <a:latin typeface="Tahoma" pitchFamily="34" charset="0"/>
                <a:cs typeface="Tahoma" pitchFamily="34" charset="0"/>
              </a:rPr>
              <a:t>The ordered list address</a:t>
            </a:r>
          </a:p>
          <a:p>
            <a:pPr marL="1119188" indent="-322263" eaLnBrk="1" hangingPunct="1">
              <a:spcBef>
                <a:spcPts val="363"/>
              </a:spcBef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1119188" algn="l"/>
                <a:tab pos="1120775" algn="l"/>
              </a:tabLst>
            </a:pPr>
            <a:r>
              <a:rPr lang="th-TH" sz="2800" smtClean="0">
                <a:latin typeface="Tahoma" pitchFamily="34" charset="0"/>
                <a:cs typeface="Tahoma" pitchFamily="34" charset="0"/>
              </a:rPr>
              <a:t>Matches several entries in the list</a:t>
            </a:r>
          </a:p>
          <a:p>
            <a:pPr marL="1430338" lvl="1" indent="-284163" eaLnBrk="1" hangingPunct="1">
              <a:spcBef>
                <a:spcPts val="13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1119188" algn="l"/>
                <a:tab pos="1120775" algn="l"/>
              </a:tabLst>
            </a:pPr>
            <a:r>
              <a:rPr lang="th-TH" sz="24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&gt;1 possible path</a:t>
            </a:r>
          </a:p>
          <a:p>
            <a:pPr marL="1430338" lvl="1" indent="-284163" eaLnBrk="1" hangingPunct="1">
              <a:spcBef>
                <a:spcPts val="15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1119188" algn="l"/>
                <a:tab pos="1120775" algn="l"/>
              </a:tabLst>
            </a:pPr>
            <a:r>
              <a:rPr lang="th-TH" sz="24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and may be different qualities</a:t>
            </a:r>
          </a:p>
          <a:p>
            <a:pPr marL="1119188" indent="-322263" eaLnBrk="1" hangingPunct="1">
              <a:lnSpc>
                <a:spcPts val="2825"/>
              </a:lnSpc>
              <a:spcBef>
                <a:spcPts val="713"/>
              </a:spcBef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1119188" algn="l"/>
                <a:tab pos="1120775" algn="l"/>
              </a:tabLst>
            </a:pPr>
            <a:r>
              <a:rPr lang="th-TH" sz="2800" smtClean="0">
                <a:latin typeface="Tahoma" pitchFamily="34" charset="0"/>
                <a:cs typeface="Tahoma" pitchFamily="34" charset="0"/>
              </a:rPr>
              <a:t>Router looks up network number of destination  address and sends it</a:t>
            </a:r>
          </a:p>
          <a:p>
            <a:pPr marL="1119188" indent="-322263" eaLnBrk="1" hangingPunct="1">
              <a:lnSpc>
                <a:spcPts val="3100"/>
              </a:lnSpc>
              <a:spcBef>
                <a:spcPts val="150"/>
              </a:spcBef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1119188" algn="l"/>
                <a:tab pos="1120775" algn="l"/>
              </a:tabLst>
            </a:pPr>
            <a:r>
              <a:rPr lang="th-TH" sz="2800" smtClean="0">
                <a:latin typeface="Tahoma" pitchFamily="34" charset="0"/>
                <a:cs typeface="Tahoma" pitchFamily="34" charset="0"/>
              </a:rPr>
              <a:t>Next router will do the same, until it arrives at</a:t>
            </a:r>
          </a:p>
          <a:p>
            <a:pPr marL="1119188" indent="-322263" eaLnBrk="1" hangingPunct="1">
              <a:lnSpc>
                <a:spcPts val="3100"/>
              </a:lnSpc>
              <a:spcBef>
                <a:spcPct val="0"/>
              </a:spcBef>
              <a:tabLst>
                <a:tab pos="1119188" algn="l"/>
                <a:tab pos="1120775" algn="l"/>
              </a:tabLst>
            </a:pPr>
            <a:r>
              <a:rPr lang="th-TH" sz="2800" smtClean="0">
                <a:latin typeface="Tahoma" pitchFamily="34" charset="0"/>
                <a:cs typeface="Tahoma" pitchFamily="34" charset="0"/>
              </a:rPr>
              <a:t>the right network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5075" y="841375"/>
            <a:ext cx="7635875" cy="428625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800" b="1" spc="-10" dirty="0">
                <a:solidFill>
                  <a:srgbClr val="000080"/>
                </a:solidFill>
              </a:rPr>
              <a:t>Where does </a:t>
            </a:r>
            <a:r>
              <a:rPr sz="2800" b="1" spc="-5" dirty="0">
                <a:solidFill>
                  <a:srgbClr val="000080"/>
                </a:solidFill>
              </a:rPr>
              <a:t>the </a:t>
            </a:r>
            <a:r>
              <a:rPr sz="2800" b="1" spc="-10" dirty="0">
                <a:solidFill>
                  <a:srgbClr val="FF0000"/>
                </a:solidFill>
              </a:rPr>
              <a:t>Routing Table </a:t>
            </a:r>
            <a:r>
              <a:rPr sz="2800" b="1" spc="-10" dirty="0">
                <a:solidFill>
                  <a:srgbClr val="000080"/>
                </a:solidFill>
              </a:rPr>
              <a:t>come</a:t>
            </a:r>
            <a:r>
              <a:rPr sz="2800" b="1" spc="145" dirty="0">
                <a:solidFill>
                  <a:srgbClr val="000080"/>
                </a:solidFill>
              </a:rPr>
              <a:t> </a:t>
            </a:r>
            <a:r>
              <a:rPr sz="2800" b="1" spc="-10" dirty="0">
                <a:solidFill>
                  <a:srgbClr val="000080"/>
                </a:solidFill>
              </a:rPr>
              <a:t>from?</a:t>
            </a:r>
            <a:endParaRPr sz="2800"/>
          </a:p>
        </p:txBody>
      </p:sp>
      <p:sp>
        <p:nvSpPr>
          <p:cNvPr id="3277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8A15501D-81E3-46DD-863D-589E1532C950}" type="slidenum">
              <a:rPr lang="th-TH" smtClean="0"/>
              <a:pPr marL="207963"/>
              <a:t>16</a:t>
            </a:fld>
            <a:endParaRPr lang="th-TH" smtClean="0"/>
          </a:p>
        </p:txBody>
      </p:sp>
      <p:sp>
        <p:nvSpPr>
          <p:cNvPr id="32771" name="object 3"/>
          <p:cNvSpPr txBox="1">
            <a:spLocks noChangeArrowheads="1"/>
          </p:cNvSpPr>
          <p:nvPr/>
        </p:nvSpPr>
        <p:spPr bwMode="auto">
          <a:xfrm>
            <a:off x="796925" y="1735138"/>
            <a:ext cx="7874000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34963" indent="-322263"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600">
                <a:latin typeface="Tahoma" pitchFamily="34" charset="0"/>
                <a:cs typeface="Tahoma" pitchFamily="34" charset="0"/>
              </a:rPr>
              <a:t>By talking with other routers</a:t>
            </a:r>
          </a:p>
          <a:p>
            <a:pPr marL="334963" indent="-322263">
              <a:lnSpc>
                <a:spcPts val="2625"/>
              </a:lnSpc>
              <a:spcBef>
                <a:spcPts val="713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600">
                <a:latin typeface="Tahoma" pitchFamily="34" charset="0"/>
                <a:cs typeface="Tahoma" pitchFamily="34" charset="0"/>
              </a:rPr>
              <a:t>Routing table is built by exchanging info with other  routers</a:t>
            </a:r>
          </a:p>
          <a:p>
            <a:pPr marL="334963" indent="-322263">
              <a:spcBef>
                <a:spcPts val="20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600">
                <a:latin typeface="Tahoma" pitchFamily="34" charset="0"/>
                <a:cs typeface="Tahoma" pitchFamily="34" charset="0"/>
              </a:rPr>
              <a:t>The goal of this exchange is</a:t>
            </a:r>
          </a:p>
          <a:p>
            <a:pPr marL="646113" lvl="1" indent="-284163">
              <a:spcBef>
                <a:spcPts val="175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200">
                <a:latin typeface="Tahoma" pitchFamily="34" charset="0"/>
                <a:cs typeface="Tahoma" pitchFamily="34" charset="0"/>
              </a:rPr>
              <a:t>to “map out” the network</a:t>
            </a:r>
          </a:p>
          <a:p>
            <a:pPr marL="334963" indent="-322263">
              <a:spcBef>
                <a:spcPts val="20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600">
                <a:latin typeface="Tahoma" pitchFamily="34" charset="0"/>
                <a:cs typeface="Tahoma" pitchFamily="34" charset="0"/>
              </a:rPr>
              <a:t>Each router wants to know</a:t>
            </a:r>
          </a:p>
          <a:p>
            <a:pPr marL="646113" lvl="1" indent="-284163">
              <a:spcBef>
                <a:spcPts val="175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200">
                <a:latin typeface="Tahoma" pitchFamily="34" charset="0"/>
                <a:cs typeface="Tahoma" pitchFamily="34" charset="0"/>
              </a:rPr>
              <a:t>who it can talk to directly</a:t>
            </a:r>
          </a:p>
          <a:p>
            <a:pPr marL="646113" lvl="1" indent="-284163">
              <a:spcBef>
                <a:spcPts val="175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200">
                <a:latin typeface="Tahoma" pitchFamily="34" charset="0"/>
                <a:cs typeface="Tahoma" pitchFamily="34" charset="0"/>
              </a:rPr>
              <a:t>and who those routers can talk to</a:t>
            </a:r>
          </a:p>
          <a:p>
            <a:pPr marL="334963" indent="-322263">
              <a:spcBef>
                <a:spcPts val="20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600">
                <a:latin typeface="Tahoma" pitchFamily="34" charset="0"/>
                <a:cs typeface="Tahoma" pitchFamily="34" charset="0"/>
              </a:rPr>
              <a:t>Finally</a:t>
            </a:r>
          </a:p>
          <a:p>
            <a:pPr marL="646113" lvl="1" indent="-284163">
              <a:spcBef>
                <a:spcPts val="175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200">
                <a:latin typeface="Tahoma" pitchFamily="34" charset="0"/>
                <a:cs typeface="Tahoma" pitchFamily="34" charset="0"/>
              </a:rPr>
              <a:t>Send packet to the directly connected host</a:t>
            </a:r>
          </a:p>
          <a:p>
            <a:pPr marL="646113" lvl="1" indent="-284163">
              <a:lnSpc>
                <a:spcPts val="2425"/>
              </a:lnSpc>
              <a:spcBef>
                <a:spcPts val="175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200">
                <a:latin typeface="Tahoma" pitchFamily="34" charset="0"/>
                <a:cs typeface="Tahoma" pitchFamily="34" charset="0"/>
              </a:rPr>
              <a:t>Or asking other routers to act as “middle men” and deliver</a:t>
            </a:r>
          </a:p>
          <a:p>
            <a:pPr marL="334963" indent="-322263">
              <a:lnSpc>
                <a:spcPts val="2425"/>
              </a:lnSpc>
              <a:tabLst>
                <a:tab pos="334963" algn="l"/>
              </a:tabLst>
            </a:pPr>
            <a:r>
              <a:rPr lang="th-TH" sz="2200">
                <a:latin typeface="Tahoma" pitchFamily="34" charset="0"/>
                <a:cs typeface="Tahoma" pitchFamily="34" charset="0"/>
              </a:rPr>
              <a:t>packets for 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3830638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Routing</a:t>
            </a:r>
            <a:r>
              <a:rPr b="1" spc="-85" dirty="0">
                <a:solidFill>
                  <a:srgbClr val="000080"/>
                </a:solidFill>
              </a:rPr>
              <a:t> </a:t>
            </a:r>
            <a:r>
              <a:rPr b="1" dirty="0">
                <a:solidFill>
                  <a:srgbClr val="000080"/>
                </a:solidFill>
              </a:rPr>
              <a:t>table</a:t>
            </a:r>
          </a:p>
        </p:txBody>
      </p:sp>
      <p:sp>
        <p:nvSpPr>
          <p:cNvPr id="348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095BFAC8-9B9F-49EF-AEDA-846CB86E6A0E}" type="slidenum">
              <a:rPr lang="th-TH" smtClean="0"/>
              <a:pPr marL="207963"/>
              <a:t>17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085850" y="1731963"/>
            <a:ext cx="7658100" cy="3711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Associated with </a:t>
            </a:r>
            <a:r>
              <a:rPr sz="3200" dirty="0">
                <a:latin typeface="Tahoma"/>
                <a:cs typeface="Tahoma"/>
              </a:rPr>
              <a:t>each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route</a:t>
            </a:r>
            <a:endParaRPr sz="32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16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A cost of the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link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spcBef>
                <a:spcPts val="19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Cost </a:t>
            </a:r>
            <a:r>
              <a:rPr sz="3200" spc="-5" dirty="0">
                <a:latin typeface="Tahoma"/>
                <a:cs typeface="Tahoma"/>
              </a:rPr>
              <a:t>could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be</a:t>
            </a:r>
            <a:endParaRPr sz="32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16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level of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congestion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16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inverse of the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bandwidth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1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budget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lnSpc>
                <a:spcPts val="3535"/>
              </a:lnSpc>
              <a:spcBef>
                <a:spcPts val="175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In </a:t>
            </a:r>
            <a:r>
              <a:rPr sz="3200" spc="-5" dirty="0">
                <a:latin typeface="Tahoma"/>
                <a:cs typeface="Tahoma"/>
              </a:rPr>
              <a:t>practice, this </a:t>
            </a:r>
            <a:r>
              <a:rPr sz="3200" dirty="0">
                <a:latin typeface="Tahoma"/>
                <a:cs typeface="Tahoma"/>
              </a:rPr>
              <a:t>is often just a 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hop count</a:t>
            </a:r>
            <a:endParaRPr sz="3200">
              <a:latin typeface="Tahoma"/>
              <a:cs typeface="Tahoma"/>
            </a:endParaRPr>
          </a:p>
          <a:p>
            <a:pPr marL="335280" fontAlgn="auto">
              <a:lnSpc>
                <a:spcPts val="35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or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infinity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22288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Routers</a:t>
            </a:r>
          </a:p>
        </p:txBody>
      </p:sp>
      <p:sp>
        <p:nvSpPr>
          <p:cNvPr id="36866" name="object 3"/>
          <p:cNvSpPr>
            <a:spLocks noChangeArrowheads="1"/>
          </p:cNvSpPr>
          <p:nvPr/>
        </p:nvSpPr>
        <p:spPr bwMode="auto">
          <a:xfrm>
            <a:off x="4859338" y="2154238"/>
            <a:ext cx="3375025" cy="15843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7" name="object 4"/>
          <p:cNvSpPr txBox="1">
            <a:spLocks noChangeArrowheads="1"/>
          </p:cNvSpPr>
          <p:nvPr/>
        </p:nvSpPr>
        <p:spPr bwMode="auto">
          <a:xfrm>
            <a:off x="5418138" y="3727450"/>
            <a:ext cx="20526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44463" indent="-131763">
              <a:lnSpc>
                <a:spcPts val="2025"/>
              </a:lnSpc>
            </a:pPr>
            <a:r>
              <a:rPr lang="th-TH" sz="1800">
                <a:latin typeface="Times New Roman" pitchFamily="18" charset="0"/>
                <a:cs typeface="Times New Roman" pitchFamily="18" charset="0"/>
              </a:rPr>
              <a:t>Small RoutersStacked  For Branch Offices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49888" y="1757363"/>
            <a:ext cx="2171700" cy="287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imes New Roman"/>
                <a:cs typeface="Times New Roman"/>
              </a:rPr>
              <a:t>19 inches (48 cm)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869" name="object 6"/>
          <p:cNvSpPr>
            <a:spLocks noChangeArrowheads="1"/>
          </p:cNvSpPr>
          <p:nvPr/>
        </p:nvSpPr>
        <p:spPr bwMode="auto">
          <a:xfrm>
            <a:off x="395288" y="1916113"/>
            <a:ext cx="3671887" cy="38560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0463" y="5854700"/>
            <a:ext cx="2243137" cy="542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" algn="ctr" fontAlgn="auto">
              <a:lnSpc>
                <a:spcPts val="209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Times New Roman"/>
                <a:cs typeface="Times New Roman"/>
              </a:rPr>
              <a:t>Large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Routers</a:t>
            </a:r>
            <a:endParaRPr sz="1800">
              <a:latin typeface="Times New Roman"/>
              <a:cs typeface="Times New Roman"/>
            </a:endParaRPr>
          </a:p>
          <a:p>
            <a:pPr algn="ctr" fontAlgn="auto">
              <a:lnSpc>
                <a:spcPts val="209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10" dirty="0">
                <a:latin typeface="Times New Roman"/>
                <a:cs typeface="Times New Roman"/>
              </a:rPr>
              <a:t>Large </a:t>
            </a:r>
            <a:r>
              <a:rPr sz="1800" spc="-5" dirty="0">
                <a:latin typeface="Times New Roman"/>
                <a:cs typeface="Times New Roman"/>
              </a:rPr>
              <a:t>Sites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ISPs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6463" y="1952625"/>
            <a:ext cx="217170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imes New Roman"/>
                <a:cs typeface="Times New Roman"/>
              </a:rPr>
              <a:t>19 inches (48 cm)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872" name="object 9"/>
          <p:cNvSpPr>
            <a:spLocks noChangeArrowheads="1"/>
          </p:cNvSpPr>
          <p:nvPr/>
        </p:nvSpPr>
        <p:spPr bwMode="auto">
          <a:xfrm>
            <a:off x="5148263" y="4508500"/>
            <a:ext cx="3095625" cy="15605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86475" y="5156200"/>
            <a:ext cx="1116013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Cisco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1841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6874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FA5F8514-DCB6-4018-A255-61299BF5BFF3}" type="slidenum">
              <a:rPr lang="th-TH" smtClean="0"/>
              <a:pPr marL="207963"/>
              <a:t>18</a:t>
            </a:fld>
            <a:endParaRPr lang="th-TH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1941513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Router</a:t>
            </a:r>
          </a:p>
        </p:txBody>
      </p:sp>
      <p:sp>
        <p:nvSpPr>
          <p:cNvPr id="37890" name="object 3"/>
          <p:cNvSpPr>
            <a:spLocks noChangeArrowheads="1"/>
          </p:cNvSpPr>
          <p:nvPr/>
        </p:nvSpPr>
        <p:spPr bwMode="auto">
          <a:xfrm>
            <a:off x="3348038" y="4868863"/>
            <a:ext cx="2808287" cy="12985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1" name="object 4"/>
          <p:cNvSpPr>
            <a:spLocks noChangeArrowheads="1"/>
          </p:cNvSpPr>
          <p:nvPr/>
        </p:nvSpPr>
        <p:spPr bwMode="auto">
          <a:xfrm>
            <a:off x="719138" y="1628775"/>
            <a:ext cx="7739062" cy="29432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2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CB50B18E-7B2D-4889-8A6B-A33F81F522ED}" type="slidenum">
              <a:rPr lang="th-TH" smtClean="0"/>
              <a:pPr marL="207963"/>
              <a:t>19</a:t>
            </a:fld>
            <a:endParaRPr lang="th-TH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89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Outline</a:t>
            </a:r>
          </a:p>
        </p:txBody>
      </p:sp>
      <p:sp>
        <p:nvSpPr>
          <p:cNvPr id="92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326E8FD9-5866-4637-8741-6EC1A7612A1B}" type="slidenum">
              <a:rPr lang="th-TH" smtClean="0"/>
              <a:pPr marL="207963"/>
              <a:t>2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28800"/>
            <a:ext cx="4778375" cy="1660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Routing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Principle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Routing </a:t>
            </a:r>
            <a:r>
              <a:rPr sz="3200" spc="-5" dirty="0">
                <a:latin typeface="Tahoma"/>
                <a:cs typeface="Tahoma"/>
              </a:rPr>
              <a:t>table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calculation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Routing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object 2"/>
          <p:cNvSpPr txBox="1">
            <a:spLocks noChangeArrowheads="1"/>
          </p:cNvSpPr>
          <p:nvPr/>
        </p:nvSpPr>
        <p:spPr bwMode="auto">
          <a:xfrm>
            <a:off x="8648700" y="6442075"/>
            <a:ext cx="22066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20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1941513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Router</a:t>
            </a:r>
          </a:p>
        </p:txBody>
      </p:sp>
      <p:sp>
        <p:nvSpPr>
          <p:cNvPr id="38915" name="object 4"/>
          <p:cNvSpPr>
            <a:spLocks noChangeArrowheads="1"/>
          </p:cNvSpPr>
          <p:nvPr/>
        </p:nvSpPr>
        <p:spPr bwMode="auto">
          <a:xfrm>
            <a:off x="1455738" y="1557338"/>
            <a:ext cx="6427787" cy="45577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4163" y="6192838"/>
            <a:ext cx="5287962" cy="434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91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CPU: </a:t>
            </a:r>
            <a:r>
              <a:rPr sz="1600" spc="-10" dirty="0">
                <a:latin typeface="Tahoma"/>
                <a:cs typeface="Tahoma"/>
              </a:rPr>
              <a:t>MIPS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Architecture</a:t>
            </a:r>
            <a:endParaRPr sz="1600">
              <a:latin typeface="Tahoma"/>
              <a:cs typeface="Tahoma"/>
            </a:endParaRPr>
          </a:p>
          <a:p>
            <a:pPr marL="12700" fontAlgn="auto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Tahoma"/>
                <a:cs typeface="Tahoma"/>
              </a:rPr>
              <a:t>(originally an </a:t>
            </a:r>
            <a:r>
              <a:rPr sz="1200" spc="-10" dirty="0">
                <a:latin typeface="Tahoma"/>
                <a:cs typeface="Tahoma"/>
              </a:rPr>
              <a:t>acronym </a:t>
            </a:r>
            <a:r>
              <a:rPr sz="1200" spc="-5" dirty="0">
                <a:latin typeface="Tahoma"/>
                <a:cs typeface="Tahoma"/>
              </a:rPr>
              <a:t>for Microprocessor without Interlocked Pipeline</a:t>
            </a:r>
            <a:r>
              <a:rPr sz="1200" spc="16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Stages)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object 2"/>
          <p:cNvSpPr txBox="1">
            <a:spLocks noChangeArrowheads="1"/>
          </p:cNvSpPr>
          <p:nvPr/>
        </p:nvSpPr>
        <p:spPr bwMode="auto">
          <a:xfrm>
            <a:off x="8648700" y="6442075"/>
            <a:ext cx="22066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21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710247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The Internals of </a:t>
            </a:r>
            <a:r>
              <a:rPr b="1" dirty="0">
                <a:solidFill>
                  <a:srgbClr val="000080"/>
                </a:solidFill>
              </a:rPr>
              <a:t>a</a:t>
            </a:r>
            <a:r>
              <a:rPr b="1" spc="-50" dirty="0">
                <a:solidFill>
                  <a:srgbClr val="000080"/>
                </a:solidFill>
              </a:rPr>
              <a:t> </a:t>
            </a:r>
            <a:r>
              <a:rPr b="1" spc="-5" dirty="0">
                <a:solidFill>
                  <a:srgbClr val="000080"/>
                </a:solidFill>
              </a:rPr>
              <a:t>Router</a:t>
            </a:r>
          </a:p>
        </p:txBody>
      </p:sp>
      <p:sp>
        <p:nvSpPr>
          <p:cNvPr id="39939" name="object 4"/>
          <p:cNvSpPr>
            <a:spLocks noChangeArrowheads="1"/>
          </p:cNvSpPr>
          <p:nvPr/>
        </p:nvSpPr>
        <p:spPr bwMode="auto">
          <a:xfrm>
            <a:off x="898525" y="3500438"/>
            <a:ext cx="7273925" cy="5032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8525" y="3500438"/>
            <a:ext cx="7275513" cy="503237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110489" rIns="0" bIns="0">
            <a:spAutoFit/>
          </a:bodyPr>
          <a:lstStyle/>
          <a:p>
            <a:pPr marL="2042160" fontAlgn="auto">
              <a:spcBef>
                <a:spcPts val="869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Routing Information </a:t>
            </a:r>
            <a:r>
              <a:rPr sz="1800" dirty="0">
                <a:latin typeface="Tahoma"/>
                <a:cs typeface="Tahoma"/>
              </a:rPr>
              <a:t>Base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(RIB)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941" name="object 6"/>
          <p:cNvSpPr>
            <a:spLocks noChangeArrowheads="1"/>
          </p:cNvSpPr>
          <p:nvPr/>
        </p:nvSpPr>
        <p:spPr bwMode="auto">
          <a:xfrm>
            <a:off x="898525" y="4292600"/>
            <a:ext cx="7273925" cy="5032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8525" y="4292600"/>
            <a:ext cx="7275513" cy="503238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110489" rIns="0" bIns="0">
            <a:spAutoFit/>
          </a:bodyPr>
          <a:lstStyle/>
          <a:p>
            <a:pPr marL="2414270" fontAlgn="auto">
              <a:spcBef>
                <a:spcPts val="869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Routing </a:t>
            </a:r>
            <a:r>
              <a:rPr sz="1800" spc="-5" dirty="0">
                <a:latin typeface="Tahoma"/>
                <a:cs typeface="Tahoma"/>
              </a:rPr>
              <a:t>Decision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Engine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943" name="object 8"/>
          <p:cNvSpPr>
            <a:spLocks noChangeArrowheads="1"/>
          </p:cNvSpPr>
          <p:nvPr/>
        </p:nvSpPr>
        <p:spPr bwMode="auto">
          <a:xfrm>
            <a:off x="4211638" y="2566988"/>
            <a:ext cx="3960812" cy="6492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1638" y="2566988"/>
            <a:ext cx="3962400" cy="649287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184150" rIns="0" bIns="0">
            <a:spAutoFit/>
          </a:bodyPr>
          <a:lstStyle/>
          <a:p>
            <a:pPr marL="904240" fontAlgn="auto">
              <a:spcBef>
                <a:spcPts val="1450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Route </a:t>
            </a:r>
            <a:r>
              <a:rPr sz="1800" spc="-5" dirty="0">
                <a:latin typeface="Tahoma"/>
                <a:cs typeface="Tahoma"/>
              </a:rPr>
              <a:t>Import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Policies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945" name="object 10"/>
          <p:cNvSpPr>
            <a:spLocks/>
          </p:cNvSpPr>
          <p:nvPr/>
        </p:nvSpPr>
        <p:spPr bwMode="auto">
          <a:xfrm>
            <a:off x="4211638" y="4005263"/>
            <a:ext cx="288925" cy="217487"/>
          </a:xfrm>
          <a:custGeom>
            <a:avLst/>
            <a:gdLst>
              <a:gd name="T0" fmla="*/ 288036 w 288289"/>
              <a:gd name="T1" fmla="*/ 163448 h 218439"/>
              <a:gd name="T2" fmla="*/ 0 w 288289"/>
              <a:gd name="T3" fmla="*/ 163448 h 218439"/>
              <a:gd name="T4" fmla="*/ 144017 w 288289"/>
              <a:gd name="T5" fmla="*/ 217931 h 218439"/>
              <a:gd name="T6" fmla="*/ 288036 w 288289"/>
              <a:gd name="T7" fmla="*/ 163448 h 218439"/>
              <a:gd name="T8" fmla="*/ 216026 w 288289"/>
              <a:gd name="T9" fmla="*/ 0 h 218439"/>
              <a:gd name="T10" fmla="*/ 72009 w 288289"/>
              <a:gd name="T11" fmla="*/ 0 h 218439"/>
              <a:gd name="T12" fmla="*/ 72009 w 288289"/>
              <a:gd name="T13" fmla="*/ 163448 h 218439"/>
              <a:gd name="T14" fmla="*/ 216026 w 288289"/>
              <a:gd name="T15" fmla="*/ 163448 h 218439"/>
              <a:gd name="T16" fmla="*/ 216026 w 288289"/>
              <a:gd name="T17" fmla="*/ 0 h 2184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289"/>
              <a:gd name="T28" fmla="*/ 0 h 218439"/>
              <a:gd name="T29" fmla="*/ 288289 w 288289"/>
              <a:gd name="T30" fmla="*/ 218439 h 2184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289" h="218439">
                <a:moveTo>
                  <a:pt x="288036" y="163448"/>
                </a:moveTo>
                <a:lnTo>
                  <a:pt x="0" y="163448"/>
                </a:lnTo>
                <a:lnTo>
                  <a:pt x="144017" y="217931"/>
                </a:lnTo>
                <a:lnTo>
                  <a:pt x="288036" y="163448"/>
                </a:lnTo>
                <a:close/>
              </a:path>
              <a:path w="288289" h="218439">
                <a:moveTo>
                  <a:pt x="216026" y="0"/>
                </a:moveTo>
                <a:lnTo>
                  <a:pt x="72009" y="0"/>
                </a:lnTo>
                <a:lnTo>
                  <a:pt x="72009" y="163448"/>
                </a:lnTo>
                <a:lnTo>
                  <a:pt x="216026" y="163448"/>
                </a:lnTo>
                <a:lnTo>
                  <a:pt x="216026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6" name="object 11"/>
          <p:cNvSpPr>
            <a:spLocks/>
          </p:cNvSpPr>
          <p:nvPr/>
        </p:nvSpPr>
        <p:spPr bwMode="auto">
          <a:xfrm>
            <a:off x="4211638" y="4005263"/>
            <a:ext cx="288925" cy="217487"/>
          </a:xfrm>
          <a:custGeom>
            <a:avLst/>
            <a:gdLst>
              <a:gd name="T0" fmla="*/ 0 w 288289"/>
              <a:gd name="T1" fmla="*/ 163448 h 218439"/>
              <a:gd name="T2" fmla="*/ 72009 w 288289"/>
              <a:gd name="T3" fmla="*/ 163448 h 218439"/>
              <a:gd name="T4" fmla="*/ 72009 w 288289"/>
              <a:gd name="T5" fmla="*/ 0 h 218439"/>
              <a:gd name="T6" fmla="*/ 216026 w 288289"/>
              <a:gd name="T7" fmla="*/ 0 h 218439"/>
              <a:gd name="T8" fmla="*/ 216026 w 288289"/>
              <a:gd name="T9" fmla="*/ 163448 h 218439"/>
              <a:gd name="T10" fmla="*/ 288036 w 288289"/>
              <a:gd name="T11" fmla="*/ 163448 h 218439"/>
              <a:gd name="T12" fmla="*/ 144017 w 288289"/>
              <a:gd name="T13" fmla="*/ 217931 h 218439"/>
              <a:gd name="T14" fmla="*/ 0 w 288289"/>
              <a:gd name="T15" fmla="*/ 163448 h 2184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8289"/>
              <a:gd name="T25" fmla="*/ 0 h 218439"/>
              <a:gd name="T26" fmla="*/ 288289 w 288289"/>
              <a:gd name="T27" fmla="*/ 218439 h 2184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8289" h="218439">
                <a:moveTo>
                  <a:pt x="0" y="163448"/>
                </a:moveTo>
                <a:lnTo>
                  <a:pt x="72009" y="163448"/>
                </a:lnTo>
                <a:lnTo>
                  <a:pt x="72009" y="0"/>
                </a:lnTo>
                <a:lnTo>
                  <a:pt x="216026" y="0"/>
                </a:lnTo>
                <a:lnTo>
                  <a:pt x="216026" y="163448"/>
                </a:lnTo>
                <a:lnTo>
                  <a:pt x="288036" y="163448"/>
                </a:lnTo>
                <a:lnTo>
                  <a:pt x="144017" y="217931"/>
                </a:lnTo>
                <a:lnTo>
                  <a:pt x="0" y="1634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7" name="object 12"/>
          <p:cNvSpPr>
            <a:spLocks noChangeArrowheads="1"/>
          </p:cNvSpPr>
          <p:nvPr/>
        </p:nvSpPr>
        <p:spPr bwMode="auto">
          <a:xfrm>
            <a:off x="4211638" y="5084763"/>
            <a:ext cx="3960812" cy="6492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11638" y="5084763"/>
            <a:ext cx="3962400" cy="6508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184785" rIns="0" bIns="0">
            <a:spAutoFit/>
          </a:bodyPr>
          <a:lstStyle/>
          <a:p>
            <a:pPr marL="920750" fontAlgn="auto">
              <a:spcBef>
                <a:spcPts val="1455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Route </a:t>
            </a:r>
            <a:r>
              <a:rPr sz="1800" spc="-5" dirty="0">
                <a:latin typeface="Tahoma"/>
                <a:cs typeface="Tahoma"/>
              </a:rPr>
              <a:t>Export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Policies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949" name="object 14"/>
          <p:cNvSpPr>
            <a:spLocks/>
          </p:cNvSpPr>
          <p:nvPr/>
        </p:nvSpPr>
        <p:spPr bwMode="auto">
          <a:xfrm>
            <a:off x="6083300" y="4795838"/>
            <a:ext cx="288925" cy="219075"/>
          </a:xfrm>
          <a:custGeom>
            <a:avLst/>
            <a:gdLst>
              <a:gd name="T0" fmla="*/ 288036 w 288289"/>
              <a:gd name="T1" fmla="*/ 163449 h 218439"/>
              <a:gd name="T2" fmla="*/ 0 w 288289"/>
              <a:gd name="T3" fmla="*/ 163449 h 218439"/>
              <a:gd name="T4" fmla="*/ 144017 w 288289"/>
              <a:gd name="T5" fmla="*/ 217932 h 218439"/>
              <a:gd name="T6" fmla="*/ 288036 w 288289"/>
              <a:gd name="T7" fmla="*/ 163449 h 218439"/>
              <a:gd name="T8" fmla="*/ 216026 w 288289"/>
              <a:gd name="T9" fmla="*/ 0 h 218439"/>
              <a:gd name="T10" fmla="*/ 72008 w 288289"/>
              <a:gd name="T11" fmla="*/ 0 h 218439"/>
              <a:gd name="T12" fmla="*/ 72008 w 288289"/>
              <a:gd name="T13" fmla="*/ 163449 h 218439"/>
              <a:gd name="T14" fmla="*/ 216026 w 288289"/>
              <a:gd name="T15" fmla="*/ 163449 h 218439"/>
              <a:gd name="T16" fmla="*/ 216026 w 288289"/>
              <a:gd name="T17" fmla="*/ 0 h 2184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289"/>
              <a:gd name="T28" fmla="*/ 0 h 218439"/>
              <a:gd name="T29" fmla="*/ 288289 w 288289"/>
              <a:gd name="T30" fmla="*/ 218439 h 2184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289" h="218439">
                <a:moveTo>
                  <a:pt x="288036" y="163449"/>
                </a:moveTo>
                <a:lnTo>
                  <a:pt x="0" y="163449"/>
                </a:lnTo>
                <a:lnTo>
                  <a:pt x="144017" y="217932"/>
                </a:lnTo>
                <a:lnTo>
                  <a:pt x="288036" y="163449"/>
                </a:lnTo>
                <a:close/>
              </a:path>
              <a:path w="288289" h="218439">
                <a:moveTo>
                  <a:pt x="216026" y="0"/>
                </a:moveTo>
                <a:lnTo>
                  <a:pt x="72008" y="0"/>
                </a:lnTo>
                <a:lnTo>
                  <a:pt x="72008" y="163449"/>
                </a:lnTo>
                <a:lnTo>
                  <a:pt x="216026" y="163449"/>
                </a:lnTo>
                <a:lnTo>
                  <a:pt x="216026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0" name="object 15"/>
          <p:cNvSpPr>
            <a:spLocks/>
          </p:cNvSpPr>
          <p:nvPr/>
        </p:nvSpPr>
        <p:spPr bwMode="auto">
          <a:xfrm>
            <a:off x="6083300" y="4795838"/>
            <a:ext cx="288925" cy="219075"/>
          </a:xfrm>
          <a:custGeom>
            <a:avLst/>
            <a:gdLst>
              <a:gd name="T0" fmla="*/ 0 w 288289"/>
              <a:gd name="T1" fmla="*/ 163449 h 218439"/>
              <a:gd name="T2" fmla="*/ 72008 w 288289"/>
              <a:gd name="T3" fmla="*/ 163449 h 218439"/>
              <a:gd name="T4" fmla="*/ 72008 w 288289"/>
              <a:gd name="T5" fmla="*/ 0 h 218439"/>
              <a:gd name="T6" fmla="*/ 216026 w 288289"/>
              <a:gd name="T7" fmla="*/ 0 h 218439"/>
              <a:gd name="T8" fmla="*/ 216026 w 288289"/>
              <a:gd name="T9" fmla="*/ 163449 h 218439"/>
              <a:gd name="T10" fmla="*/ 288036 w 288289"/>
              <a:gd name="T11" fmla="*/ 163449 h 218439"/>
              <a:gd name="T12" fmla="*/ 144017 w 288289"/>
              <a:gd name="T13" fmla="*/ 217932 h 218439"/>
              <a:gd name="T14" fmla="*/ 0 w 288289"/>
              <a:gd name="T15" fmla="*/ 163449 h 2184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8289"/>
              <a:gd name="T25" fmla="*/ 0 h 218439"/>
              <a:gd name="T26" fmla="*/ 288289 w 288289"/>
              <a:gd name="T27" fmla="*/ 218439 h 2184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8289" h="218439">
                <a:moveTo>
                  <a:pt x="0" y="163449"/>
                </a:moveTo>
                <a:lnTo>
                  <a:pt x="72008" y="163449"/>
                </a:lnTo>
                <a:lnTo>
                  <a:pt x="72008" y="0"/>
                </a:lnTo>
                <a:lnTo>
                  <a:pt x="216026" y="0"/>
                </a:lnTo>
                <a:lnTo>
                  <a:pt x="216026" y="163449"/>
                </a:lnTo>
                <a:lnTo>
                  <a:pt x="288036" y="163449"/>
                </a:lnTo>
                <a:lnTo>
                  <a:pt x="144017" y="217932"/>
                </a:lnTo>
                <a:lnTo>
                  <a:pt x="0" y="16344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1" name="object 16"/>
          <p:cNvSpPr>
            <a:spLocks/>
          </p:cNvSpPr>
          <p:nvPr/>
        </p:nvSpPr>
        <p:spPr bwMode="auto">
          <a:xfrm>
            <a:off x="1547813" y="2924175"/>
            <a:ext cx="215900" cy="504825"/>
          </a:xfrm>
          <a:custGeom>
            <a:avLst/>
            <a:gdLst>
              <a:gd name="T0" fmla="*/ 214884 w 215264"/>
              <a:gd name="T1" fmla="*/ 378841 h 504825"/>
              <a:gd name="T2" fmla="*/ 0 w 215264"/>
              <a:gd name="T3" fmla="*/ 378841 h 504825"/>
              <a:gd name="T4" fmla="*/ 107441 w 215264"/>
              <a:gd name="T5" fmla="*/ 504444 h 504825"/>
              <a:gd name="T6" fmla="*/ 214884 w 215264"/>
              <a:gd name="T7" fmla="*/ 378841 h 504825"/>
              <a:gd name="T8" fmla="*/ 161163 w 215264"/>
              <a:gd name="T9" fmla="*/ 0 h 504825"/>
              <a:gd name="T10" fmla="*/ 53721 w 215264"/>
              <a:gd name="T11" fmla="*/ 0 h 504825"/>
              <a:gd name="T12" fmla="*/ 53721 w 215264"/>
              <a:gd name="T13" fmla="*/ 378841 h 504825"/>
              <a:gd name="T14" fmla="*/ 161163 w 215264"/>
              <a:gd name="T15" fmla="*/ 378841 h 504825"/>
              <a:gd name="T16" fmla="*/ 161163 w 215264"/>
              <a:gd name="T17" fmla="*/ 0 h 5048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5264"/>
              <a:gd name="T28" fmla="*/ 0 h 504825"/>
              <a:gd name="T29" fmla="*/ 215264 w 215264"/>
              <a:gd name="T30" fmla="*/ 504825 h 5048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5264" h="504825">
                <a:moveTo>
                  <a:pt x="214884" y="378841"/>
                </a:moveTo>
                <a:lnTo>
                  <a:pt x="0" y="378841"/>
                </a:lnTo>
                <a:lnTo>
                  <a:pt x="107441" y="504444"/>
                </a:lnTo>
                <a:lnTo>
                  <a:pt x="214884" y="378841"/>
                </a:lnTo>
                <a:close/>
              </a:path>
              <a:path w="215264" h="504825">
                <a:moveTo>
                  <a:pt x="161163" y="0"/>
                </a:moveTo>
                <a:lnTo>
                  <a:pt x="53721" y="0"/>
                </a:lnTo>
                <a:lnTo>
                  <a:pt x="53721" y="378841"/>
                </a:lnTo>
                <a:lnTo>
                  <a:pt x="161163" y="378841"/>
                </a:lnTo>
                <a:lnTo>
                  <a:pt x="161163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2" name="object 17"/>
          <p:cNvSpPr>
            <a:spLocks/>
          </p:cNvSpPr>
          <p:nvPr/>
        </p:nvSpPr>
        <p:spPr bwMode="auto">
          <a:xfrm>
            <a:off x="1547813" y="2924175"/>
            <a:ext cx="215900" cy="504825"/>
          </a:xfrm>
          <a:custGeom>
            <a:avLst/>
            <a:gdLst>
              <a:gd name="T0" fmla="*/ 0 w 215264"/>
              <a:gd name="T1" fmla="*/ 378841 h 504825"/>
              <a:gd name="T2" fmla="*/ 53721 w 215264"/>
              <a:gd name="T3" fmla="*/ 378841 h 504825"/>
              <a:gd name="T4" fmla="*/ 53721 w 215264"/>
              <a:gd name="T5" fmla="*/ 0 h 504825"/>
              <a:gd name="T6" fmla="*/ 161163 w 215264"/>
              <a:gd name="T7" fmla="*/ 0 h 504825"/>
              <a:gd name="T8" fmla="*/ 161163 w 215264"/>
              <a:gd name="T9" fmla="*/ 378841 h 504825"/>
              <a:gd name="T10" fmla="*/ 214884 w 215264"/>
              <a:gd name="T11" fmla="*/ 378841 h 504825"/>
              <a:gd name="T12" fmla="*/ 107441 w 215264"/>
              <a:gd name="T13" fmla="*/ 504444 h 504825"/>
              <a:gd name="T14" fmla="*/ 0 w 215264"/>
              <a:gd name="T15" fmla="*/ 378841 h 5048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5264"/>
              <a:gd name="T25" fmla="*/ 0 h 504825"/>
              <a:gd name="T26" fmla="*/ 215264 w 215264"/>
              <a:gd name="T27" fmla="*/ 504825 h 5048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5264" h="504825">
                <a:moveTo>
                  <a:pt x="0" y="378841"/>
                </a:moveTo>
                <a:lnTo>
                  <a:pt x="53721" y="378841"/>
                </a:lnTo>
                <a:lnTo>
                  <a:pt x="53721" y="0"/>
                </a:lnTo>
                <a:lnTo>
                  <a:pt x="161163" y="0"/>
                </a:lnTo>
                <a:lnTo>
                  <a:pt x="161163" y="378841"/>
                </a:lnTo>
                <a:lnTo>
                  <a:pt x="214884" y="378841"/>
                </a:lnTo>
                <a:lnTo>
                  <a:pt x="107441" y="504444"/>
                </a:lnTo>
                <a:lnTo>
                  <a:pt x="0" y="37884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3" name="object 18"/>
          <p:cNvSpPr>
            <a:spLocks/>
          </p:cNvSpPr>
          <p:nvPr/>
        </p:nvSpPr>
        <p:spPr bwMode="auto">
          <a:xfrm>
            <a:off x="3060700" y="2924175"/>
            <a:ext cx="215900" cy="504825"/>
          </a:xfrm>
          <a:custGeom>
            <a:avLst/>
            <a:gdLst>
              <a:gd name="T0" fmla="*/ 216407 w 216535"/>
              <a:gd name="T1" fmla="*/ 377952 h 504825"/>
              <a:gd name="T2" fmla="*/ 0 w 216535"/>
              <a:gd name="T3" fmla="*/ 377952 h 504825"/>
              <a:gd name="T4" fmla="*/ 108203 w 216535"/>
              <a:gd name="T5" fmla="*/ 504444 h 504825"/>
              <a:gd name="T6" fmla="*/ 216407 w 216535"/>
              <a:gd name="T7" fmla="*/ 377952 h 504825"/>
              <a:gd name="T8" fmla="*/ 162306 w 216535"/>
              <a:gd name="T9" fmla="*/ 0 h 504825"/>
              <a:gd name="T10" fmla="*/ 54101 w 216535"/>
              <a:gd name="T11" fmla="*/ 0 h 504825"/>
              <a:gd name="T12" fmla="*/ 54101 w 216535"/>
              <a:gd name="T13" fmla="*/ 377952 h 504825"/>
              <a:gd name="T14" fmla="*/ 162306 w 216535"/>
              <a:gd name="T15" fmla="*/ 377952 h 504825"/>
              <a:gd name="T16" fmla="*/ 162306 w 216535"/>
              <a:gd name="T17" fmla="*/ 0 h 5048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6535"/>
              <a:gd name="T28" fmla="*/ 0 h 504825"/>
              <a:gd name="T29" fmla="*/ 216535 w 216535"/>
              <a:gd name="T30" fmla="*/ 504825 h 5048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6535" h="504825">
                <a:moveTo>
                  <a:pt x="216407" y="377952"/>
                </a:moveTo>
                <a:lnTo>
                  <a:pt x="0" y="377952"/>
                </a:lnTo>
                <a:lnTo>
                  <a:pt x="108203" y="504444"/>
                </a:lnTo>
                <a:lnTo>
                  <a:pt x="216407" y="377952"/>
                </a:lnTo>
                <a:close/>
              </a:path>
              <a:path w="216535" h="504825">
                <a:moveTo>
                  <a:pt x="162306" y="0"/>
                </a:moveTo>
                <a:lnTo>
                  <a:pt x="54101" y="0"/>
                </a:lnTo>
                <a:lnTo>
                  <a:pt x="54101" y="377952"/>
                </a:lnTo>
                <a:lnTo>
                  <a:pt x="162306" y="377952"/>
                </a:lnTo>
                <a:lnTo>
                  <a:pt x="162306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4" name="object 19"/>
          <p:cNvSpPr>
            <a:spLocks/>
          </p:cNvSpPr>
          <p:nvPr/>
        </p:nvSpPr>
        <p:spPr bwMode="auto">
          <a:xfrm>
            <a:off x="3060700" y="2924175"/>
            <a:ext cx="215900" cy="504825"/>
          </a:xfrm>
          <a:custGeom>
            <a:avLst/>
            <a:gdLst>
              <a:gd name="T0" fmla="*/ 0 w 216535"/>
              <a:gd name="T1" fmla="*/ 377952 h 504825"/>
              <a:gd name="T2" fmla="*/ 54101 w 216535"/>
              <a:gd name="T3" fmla="*/ 377952 h 504825"/>
              <a:gd name="T4" fmla="*/ 54101 w 216535"/>
              <a:gd name="T5" fmla="*/ 0 h 504825"/>
              <a:gd name="T6" fmla="*/ 162306 w 216535"/>
              <a:gd name="T7" fmla="*/ 0 h 504825"/>
              <a:gd name="T8" fmla="*/ 162306 w 216535"/>
              <a:gd name="T9" fmla="*/ 377952 h 504825"/>
              <a:gd name="T10" fmla="*/ 216407 w 216535"/>
              <a:gd name="T11" fmla="*/ 377952 h 504825"/>
              <a:gd name="T12" fmla="*/ 108203 w 216535"/>
              <a:gd name="T13" fmla="*/ 504444 h 504825"/>
              <a:gd name="T14" fmla="*/ 0 w 216535"/>
              <a:gd name="T15" fmla="*/ 377952 h 5048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535"/>
              <a:gd name="T25" fmla="*/ 0 h 504825"/>
              <a:gd name="T26" fmla="*/ 216535 w 216535"/>
              <a:gd name="T27" fmla="*/ 504825 h 5048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535" h="504825">
                <a:moveTo>
                  <a:pt x="0" y="377952"/>
                </a:moveTo>
                <a:lnTo>
                  <a:pt x="54101" y="377952"/>
                </a:lnTo>
                <a:lnTo>
                  <a:pt x="54101" y="0"/>
                </a:lnTo>
                <a:lnTo>
                  <a:pt x="162306" y="0"/>
                </a:lnTo>
                <a:lnTo>
                  <a:pt x="162306" y="377952"/>
                </a:lnTo>
                <a:lnTo>
                  <a:pt x="216407" y="377952"/>
                </a:lnTo>
                <a:lnTo>
                  <a:pt x="108203" y="504444"/>
                </a:lnTo>
                <a:lnTo>
                  <a:pt x="0" y="37795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5" name="object 20"/>
          <p:cNvSpPr>
            <a:spLocks/>
          </p:cNvSpPr>
          <p:nvPr/>
        </p:nvSpPr>
        <p:spPr bwMode="auto">
          <a:xfrm>
            <a:off x="6011863" y="3213100"/>
            <a:ext cx="288925" cy="217488"/>
          </a:xfrm>
          <a:custGeom>
            <a:avLst/>
            <a:gdLst>
              <a:gd name="T0" fmla="*/ 288036 w 288289"/>
              <a:gd name="T1" fmla="*/ 163449 h 218439"/>
              <a:gd name="T2" fmla="*/ 0 w 288289"/>
              <a:gd name="T3" fmla="*/ 163449 h 218439"/>
              <a:gd name="T4" fmla="*/ 144018 w 288289"/>
              <a:gd name="T5" fmla="*/ 217932 h 218439"/>
              <a:gd name="T6" fmla="*/ 288036 w 288289"/>
              <a:gd name="T7" fmla="*/ 163449 h 218439"/>
              <a:gd name="T8" fmla="*/ 216027 w 288289"/>
              <a:gd name="T9" fmla="*/ 0 h 218439"/>
              <a:gd name="T10" fmla="*/ 72009 w 288289"/>
              <a:gd name="T11" fmla="*/ 0 h 218439"/>
              <a:gd name="T12" fmla="*/ 72009 w 288289"/>
              <a:gd name="T13" fmla="*/ 163449 h 218439"/>
              <a:gd name="T14" fmla="*/ 216027 w 288289"/>
              <a:gd name="T15" fmla="*/ 163449 h 218439"/>
              <a:gd name="T16" fmla="*/ 216027 w 288289"/>
              <a:gd name="T17" fmla="*/ 0 h 2184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289"/>
              <a:gd name="T28" fmla="*/ 0 h 218439"/>
              <a:gd name="T29" fmla="*/ 288289 w 288289"/>
              <a:gd name="T30" fmla="*/ 218439 h 2184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289" h="218439">
                <a:moveTo>
                  <a:pt x="288036" y="163449"/>
                </a:moveTo>
                <a:lnTo>
                  <a:pt x="0" y="163449"/>
                </a:lnTo>
                <a:lnTo>
                  <a:pt x="144018" y="217932"/>
                </a:lnTo>
                <a:lnTo>
                  <a:pt x="288036" y="163449"/>
                </a:lnTo>
                <a:close/>
              </a:path>
              <a:path w="288289" h="218439">
                <a:moveTo>
                  <a:pt x="216027" y="0"/>
                </a:moveTo>
                <a:lnTo>
                  <a:pt x="72009" y="0"/>
                </a:lnTo>
                <a:lnTo>
                  <a:pt x="72009" y="163449"/>
                </a:lnTo>
                <a:lnTo>
                  <a:pt x="216027" y="163449"/>
                </a:lnTo>
                <a:lnTo>
                  <a:pt x="216027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6" name="object 21"/>
          <p:cNvSpPr>
            <a:spLocks/>
          </p:cNvSpPr>
          <p:nvPr/>
        </p:nvSpPr>
        <p:spPr bwMode="auto">
          <a:xfrm>
            <a:off x="6011863" y="3213100"/>
            <a:ext cx="288925" cy="217488"/>
          </a:xfrm>
          <a:custGeom>
            <a:avLst/>
            <a:gdLst>
              <a:gd name="T0" fmla="*/ 0 w 288289"/>
              <a:gd name="T1" fmla="*/ 163449 h 218439"/>
              <a:gd name="T2" fmla="*/ 72009 w 288289"/>
              <a:gd name="T3" fmla="*/ 163449 h 218439"/>
              <a:gd name="T4" fmla="*/ 72009 w 288289"/>
              <a:gd name="T5" fmla="*/ 0 h 218439"/>
              <a:gd name="T6" fmla="*/ 216027 w 288289"/>
              <a:gd name="T7" fmla="*/ 0 h 218439"/>
              <a:gd name="T8" fmla="*/ 216027 w 288289"/>
              <a:gd name="T9" fmla="*/ 163449 h 218439"/>
              <a:gd name="T10" fmla="*/ 288036 w 288289"/>
              <a:gd name="T11" fmla="*/ 163449 h 218439"/>
              <a:gd name="T12" fmla="*/ 144018 w 288289"/>
              <a:gd name="T13" fmla="*/ 217932 h 218439"/>
              <a:gd name="T14" fmla="*/ 0 w 288289"/>
              <a:gd name="T15" fmla="*/ 163449 h 2184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8289"/>
              <a:gd name="T25" fmla="*/ 0 h 218439"/>
              <a:gd name="T26" fmla="*/ 288289 w 288289"/>
              <a:gd name="T27" fmla="*/ 218439 h 2184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8289" h="218439">
                <a:moveTo>
                  <a:pt x="0" y="163449"/>
                </a:moveTo>
                <a:lnTo>
                  <a:pt x="72009" y="163449"/>
                </a:lnTo>
                <a:lnTo>
                  <a:pt x="72009" y="0"/>
                </a:lnTo>
                <a:lnTo>
                  <a:pt x="216027" y="0"/>
                </a:lnTo>
                <a:lnTo>
                  <a:pt x="216027" y="163449"/>
                </a:lnTo>
                <a:lnTo>
                  <a:pt x="288036" y="163449"/>
                </a:lnTo>
                <a:lnTo>
                  <a:pt x="144018" y="217932"/>
                </a:lnTo>
                <a:lnTo>
                  <a:pt x="0" y="16344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7" name="object 22"/>
          <p:cNvSpPr>
            <a:spLocks noChangeArrowheads="1"/>
          </p:cNvSpPr>
          <p:nvPr/>
        </p:nvSpPr>
        <p:spPr bwMode="auto">
          <a:xfrm>
            <a:off x="898525" y="2271713"/>
            <a:ext cx="1439863" cy="64928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8525" y="2271713"/>
            <a:ext cx="1439863" cy="6508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182880" rIns="0" bIns="0">
            <a:spAutoFit/>
          </a:bodyPr>
          <a:lstStyle/>
          <a:p>
            <a:pPr marL="42545" fontAlgn="auto">
              <a:spcBef>
                <a:spcPts val="144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Configuration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959" name="object 24"/>
          <p:cNvSpPr>
            <a:spLocks/>
          </p:cNvSpPr>
          <p:nvPr/>
        </p:nvSpPr>
        <p:spPr bwMode="auto">
          <a:xfrm>
            <a:off x="1476375" y="1989138"/>
            <a:ext cx="288925" cy="217487"/>
          </a:xfrm>
          <a:custGeom>
            <a:avLst/>
            <a:gdLst>
              <a:gd name="T0" fmla="*/ 288036 w 288289"/>
              <a:gd name="T1" fmla="*/ 163449 h 218439"/>
              <a:gd name="T2" fmla="*/ 0 w 288289"/>
              <a:gd name="T3" fmla="*/ 163449 h 218439"/>
              <a:gd name="T4" fmla="*/ 144018 w 288289"/>
              <a:gd name="T5" fmla="*/ 217931 h 218439"/>
              <a:gd name="T6" fmla="*/ 288036 w 288289"/>
              <a:gd name="T7" fmla="*/ 163449 h 218439"/>
              <a:gd name="T8" fmla="*/ 216026 w 288289"/>
              <a:gd name="T9" fmla="*/ 0 h 218439"/>
              <a:gd name="T10" fmla="*/ 72009 w 288289"/>
              <a:gd name="T11" fmla="*/ 0 h 218439"/>
              <a:gd name="T12" fmla="*/ 72009 w 288289"/>
              <a:gd name="T13" fmla="*/ 163449 h 218439"/>
              <a:gd name="T14" fmla="*/ 216026 w 288289"/>
              <a:gd name="T15" fmla="*/ 163449 h 218439"/>
              <a:gd name="T16" fmla="*/ 216026 w 288289"/>
              <a:gd name="T17" fmla="*/ 0 h 2184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289"/>
              <a:gd name="T28" fmla="*/ 0 h 218439"/>
              <a:gd name="T29" fmla="*/ 288289 w 288289"/>
              <a:gd name="T30" fmla="*/ 218439 h 2184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289" h="218439">
                <a:moveTo>
                  <a:pt x="288036" y="163449"/>
                </a:moveTo>
                <a:lnTo>
                  <a:pt x="0" y="163449"/>
                </a:lnTo>
                <a:lnTo>
                  <a:pt x="144018" y="217931"/>
                </a:lnTo>
                <a:lnTo>
                  <a:pt x="288036" y="163449"/>
                </a:lnTo>
                <a:close/>
              </a:path>
              <a:path w="288289" h="218439">
                <a:moveTo>
                  <a:pt x="216026" y="0"/>
                </a:moveTo>
                <a:lnTo>
                  <a:pt x="72009" y="0"/>
                </a:lnTo>
                <a:lnTo>
                  <a:pt x="72009" y="163449"/>
                </a:lnTo>
                <a:lnTo>
                  <a:pt x="216026" y="163449"/>
                </a:lnTo>
                <a:lnTo>
                  <a:pt x="216026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0" name="object 25"/>
          <p:cNvSpPr>
            <a:spLocks/>
          </p:cNvSpPr>
          <p:nvPr/>
        </p:nvSpPr>
        <p:spPr bwMode="auto">
          <a:xfrm>
            <a:off x="1476375" y="1989138"/>
            <a:ext cx="288925" cy="217487"/>
          </a:xfrm>
          <a:custGeom>
            <a:avLst/>
            <a:gdLst>
              <a:gd name="T0" fmla="*/ 0 w 288289"/>
              <a:gd name="T1" fmla="*/ 163449 h 218439"/>
              <a:gd name="T2" fmla="*/ 72009 w 288289"/>
              <a:gd name="T3" fmla="*/ 163449 h 218439"/>
              <a:gd name="T4" fmla="*/ 72009 w 288289"/>
              <a:gd name="T5" fmla="*/ 0 h 218439"/>
              <a:gd name="T6" fmla="*/ 216026 w 288289"/>
              <a:gd name="T7" fmla="*/ 0 h 218439"/>
              <a:gd name="T8" fmla="*/ 216026 w 288289"/>
              <a:gd name="T9" fmla="*/ 163449 h 218439"/>
              <a:gd name="T10" fmla="*/ 288036 w 288289"/>
              <a:gd name="T11" fmla="*/ 163449 h 218439"/>
              <a:gd name="T12" fmla="*/ 144018 w 288289"/>
              <a:gd name="T13" fmla="*/ 217931 h 218439"/>
              <a:gd name="T14" fmla="*/ 0 w 288289"/>
              <a:gd name="T15" fmla="*/ 163449 h 2184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8289"/>
              <a:gd name="T25" fmla="*/ 0 h 218439"/>
              <a:gd name="T26" fmla="*/ 288289 w 288289"/>
              <a:gd name="T27" fmla="*/ 218439 h 2184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8289" h="218439">
                <a:moveTo>
                  <a:pt x="0" y="163449"/>
                </a:moveTo>
                <a:lnTo>
                  <a:pt x="72009" y="163449"/>
                </a:lnTo>
                <a:lnTo>
                  <a:pt x="72009" y="0"/>
                </a:lnTo>
                <a:lnTo>
                  <a:pt x="216026" y="0"/>
                </a:lnTo>
                <a:lnTo>
                  <a:pt x="216026" y="163449"/>
                </a:lnTo>
                <a:lnTo>
                  <a:pt x="288036" y="163449"/>
                </a:lnTo>
                <a:lnTo>
                  <a:pt x="144018" y="217931"/>
                </a:lnTo>
                <a:lnTo>
                  <a:pt x="0" y="163449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" name="object 26"/>
          <p:cNvSpPr txBox="1"/>
          <p:nvPr/>
        </p:nvSpPr>
        <p:spPr>
          <a:xfrm>
            <a:off x="1052513" y="1525588"/>
            <a:ext cx="110490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Static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Route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09688" y="1763713"/>
            <a:ext cx="65405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Con</a:t>
            </a:r>
            <a:r>
              <a:rPr sz="1600" spc="-15" dirty="0">
                <a:latin typeface="Tahoma"/>
                <a:cs typeface="Tahoma"/>
              </a:rPr>
              <a:t>f</a:t>
            </a:r>
            <a:r>
              <a:rPr sz="1600" spc="-10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g.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9963" name="object 28"/>
          <p:cNvSpPr>
            <a:spLocks noChangeArrowheads="1"/>
          </p:cNvSpPr>
          <p:nvPr/>
        </p:nvSpPr>
        <p:spPr bwMode="auto">
          <a:xfrm>
            <a:off x="2411413" y="2271713"/>
            <a:ext cx="1439862" cy="649287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11413" y="2271713"/>
            <a:ext cx="1439862" cy="6508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182880" rIns="0" bIns="0">
            <a:spAutoFit/>
          </a:bodyPr>
          <a:lstStyle/>
          <a:p>
            <a:pPr marL="233045" fontAlgn="auto">
              <a:spcBef>
                <a:spcPts val="1440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Discovery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965" name="object 30"/>
          <p:cNvSpPr>
            <a:spLocks/>
          </p:cNvSpPr>
          <p:nvPr/>
        </p:nvSpPr>
        <p:spPr bwMode="auto">
          <a:xfrm>
            <a:off x="2987675" y="1987550"/>
            <a:ext cx="288925" cy="217488"/>
          </a:xfrm>
          <a:custGeom>
            <a:avLst/>
            <a:gdLst>
              <a:gd name="T0" fmla="*/ 289560 w 289560"/>
              <a:gd name="T1" fmla="*/ 163449 h 218439"/>
              <a:gd name="T2" fmla="*/ 0 w 289560"/>
              <a:gd name="T3" fmla="*/ 163449 h 218439"/>
              <a:gd name="T4" fmla="*/ 144780 w 289560"/>
              <a:gd name="T5" fmla="*/ 217931 h 218439"/>
              <a:gd name="T6" fmla="*/ 289560 w 289560"/>
              <a:gd name="T7" fmla="*/ 163449 h 218439"/>
              <a:gd name="T8" fmla="*/ 217170 w 289560"/>
              <a:gd name="T9" fmla="*/ 0 h 218439"/>
              <a:gd name="T10" fmla="*/ 72390 w 289560"/>
              <a:gd name="T11" fmla="*/ 0 h 218439"/>
              <a:gd name="T12" fmla="*/ 72390 w 289560"/>
              <a:gd name="T13" fmla="*/ 163449 h 218439"/>
              <a:gd name="T14" fmla="*/ 217170 w 289560"/>
              <a:gd name="T15" fmla="*/ 163449 h 218439"/>
              <a:gd name="T16" fmla="*/ 217170 w 289560"/>
              <a:gd name="T17" fmla="*/ 0 h 2184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9560"/>
              <a:gd name="T28" fmla="*/ 0 h 218439"/>
              <a:gd name="T29" fmla="*/ 289560 w 289560"/>
              <a:gd name="T30" fmla="*/ 218439 h 2184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9560" h="218439">
                <a:moveTo>
                  <a:pt x="289560" y="163449"/>
                </a:moveTo>
                <a:lnTo>
                  <a:pt x="0" y="163449"/>
                </a:lnTo>
                <a:lnTo>
                  <a:pt x="144780" y="217931"/>
                </a:lnTo>
                <a:lnTo>
                  <a:pt x="289560" y="163449"/>
                </a:lnTo>
                <a:close/>
              </a:path>
              <a:path w="289560" h="218439">
                <a:moveTo>
                  <a:pt x="217170" y="0"/>
                </a:moveTo>
                <a:lnTo>
                  <a:pt x="72390" y="0"/>
                </a:lnTo>
                <a:lnTo>
                  <a:pt x="72390" y="163449"/>
                </a:lnTo>
                <a:lnTo>
                  <a:pt x="217170" y="163449"/>
                </a:lnTo>
                <a:lnTo>
                  <a:pt x="217170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6" name="object 31"/>
          <p:cNvSpPr>
            <a:spLocks/>
          </p:cNvSpPr>
          <p:nvPr/>
        </p:nvSpPr>
        <p:spPr bwMode="auto">
          <a:xfrm>
            <a:off x="2987675" y="1987550"/>
            <a:ext cx="288925" cy="217488"/>
          </a:xfrm>
          <a:custGeom>
            <a:avLst/>
            <a:gdLst>
              <a:gd name="T0" fmla="*/ 0 w 289560"/>
              <a:gd name="T1" fmla="*/ 163449 h 218439"/>
              <a:gd name="T2" fmla="*/ 72390 w 289560"/>
              <a:gd name="T3" fmla="*/ 163449 h 218439"/>
              <a:gd name="T4" fmla="*/ 72390 w 289560"/>
              <a:gd name="T5" fmla="*/ 0 h 218439"/>
              <a:gd name="T6" fmla="*/ 217170 w 289560"/>
              <a:gd name="T7" fmla="*/ 0 h 218439"/>
              <a:gd name="T8" fmla="*/ 217170 w 289560"/>
              <a:gd name="T9" fmla="*/ 163449 h 218439"/>
              <a:gd name="T10" fmla="*/ 289560 w 289560"/>
              <a:gd name="T11" fmla="*/ 163449 h 218439"/>
              <a:gd name="T12" fmla="*/ 144780 w 289560"/>
              <a:gd name="T13" fmla="*/ 217931 h 218439"/>
              <a:gd name="T14" fmla="*/ 0 w 289560"/>
              <a:gd name="T15" fmla="*/ 163449 h 2184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9560"/>
              <a:gd name="T25" fmla="*/ 0 h 218439"/>
              <a:gd name="T26" fmla="*/ 289560 w 289560"/>
              <a:gd name="T27" fmla="*/ 218439 h 2184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9560" h="218439">
                <a:moveTo>
                  <a:pt x="0" y="163449"/>
                </a:moveTo>
                <a:lnTo>
                  <a:pt x="72390" y="163449"/>
                </a:lnTo>
                <a:lnTo>
                  <a:pt x="72390" y="0"/>
                </a:lnTo>
                <a:lnTo>
                  <a:pt x="217170" y="0"/>
                </a:lnTo>
                <a:lnTo>
                  <a:pt x="217170" y="163449"/>
                </a:lnTo>
                <a:lnTo>
                  <a:pt x="289560" y="163449"/>
                </a:lnTo>
                <a:lnTo>
                  <a:pt x="144780" y="217931"/>
                </a:lnTo>
                <a:lnTo>
                  <a:pt x="0" y="163449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2541588" y="1243013"/>
            <a:ext cx="1122362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Discovery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49500" y="1481138"/>
            <a:ext cx="1506538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directly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attached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35275" y="1717675"/>
            <a:ext cx="60325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h</a:t>
            </a:r>
            <a:r>
              <a:rPr sz="1600" spc="-10" dirty="0">
                <a:latin typeface="Tahoma"/>
                <a:cs typeface="Tahoma"/>
              </a:rPr>
              <a:t>os</a:t>
            </a:r>
            <a:r>
              <a:rPr sz="1600" spc="-20" dirty="0">
                <a:latin typeface="Tahoma"/>
                <a:cs typeface="Tahoma"/>
              </a:rPr>
              <a:t>t</a:t>
            </a:r>
            <a:r>
              <a:rPr sz="1600" spc="-10" dirty="0">
                <a:latin typeface="Tahoma"/>
                <a:cs typeface="Tahoma"/>
              </a:rPr>
              <a:t>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9970" name="object 35"/>
          <p:cNvSpPr>
            <a:spLocks noChangeArrowheads="1"/>
          </p:cNvSpPr>
          <p:nvPr/>
        </p:nvSpPr>
        <p:spPr bwMode="auto">
          <a:xfrm>
            <a:off x="4211638" y="2205038"/>
            <a:ext cx="936625" cy="29051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71" name="object 36"/>
          <p:cNvSpPr txBox="1">
            <a:spLocks noChangeArrowheads="1"/>
          </p:cNvSpPr>
          <p:nvPr/>
        </p:nvSpPr>
        <p:spPr bwMode="auto">
          <a:xfrm>
            <a:off x="4211638" y="2205038"/>
            <a:ext cx="936625" cy="292100"/>
          </a:xfrm>
          <a:prstGeom prst="rect">
            <a:avLst/>
          </a:prstGeom>
          <a:noFill/>
          <a:ln w="9143">
            <a:solidFill>
              <a:srgbClr val="000000"/>
            </a:solidFill>
            <a:miter lim="800000"/>
            <a:headEnd/>
            <a:tailEnd/>
          </a:ln>
        </p:spPr>
        <p:txBody>
          <a:bodyPr lIns="0" tIns="3810" rIns="0" bIns="0">
            <a:spAutoFit/>
          </a:bodyPr>
          <a:lstStyle/>
          <a:p>
            <a:pPr marL="279400">
              <a:spcBef>
                <a:spcPts val="25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IGP</a:t>
            </a:r>
          </a:p>
        </p:txBody>
      </p:sp>
      <p:sp>
        <p:nvSpPr>
          <p:cNvPr id="39972" name="object 37"/>
          <p:cNvSpPr>
            <a:spLocks noChangeArrowheads="1"/>
          </p:cNvSpPr>
          <p:nvPr/>
        </p:nvSpPr>
        <p:spPr bwMode="auto">
          <a:xfrm>
            <a:off x="5219700" y="2205038"/>
            <a:ext cx="936625" cy="290512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73" name="object 38"/>
          <p:cNvSpPr txBox="1">
            <a:spLocks noChangeArrowheads="1"/>
          </p:cNvSpPr>
          <p:nvPr/>
        </p:nvSpPr>
        <p:spPr bwMode="auto">
          <a:xfrm>
            <a:off x="5219700" y="2205038"/>
            <a:ext cx="936625" cy="292100"/>
          </a:xfrm>
          <a:prstGeom prst="rect">
            <a:avLst/>
          </a:prstGeom>
          <a:noFill/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3810" rIns="0" bIns="0">
            <a:spAutoFit/>
          </a:bodyPr>
          <a:lstStyle/>
          <a:p>
            <a:pPr marL="280988">
              <a:spcBef>
                <a:spcPts val="25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IGP</a:t>
            </a:r>
          </a:p>
        </p:txBody>
      </p:sp>
      <p:sp>
        <p:nvSpPr>
          <p:cNvPr id="39974" name="object 39"/>
          <p:cNvSpPr>
            <a:spLocks/>
          </p:cNvSpPr>
          <p:nvPr/>
        </p:nvSpPr>
        <p:spPr bwMode="auto">
          <a:xfrm>
            <a:off x="4500563" y="1917700"/>
            <a:ext cx="288925" cy="217488"/>
          </a:xfrm>
          <a:custGeom>
            <a:avLst/>
            <a:gdLst>
              <a:gd name="T0" fmla="*/ 289560 w 289560"/>
              <a:gd name="T1" fmla="*/ 163449 h 218439"/>
              <a:gd name="T2" fmla="*/ 0 w 289560"/>
              <a:gd name="T3" fmla="*/ 163449 h 218439"/>
              <a:gd name="T4" fmla="*/ 144779 w 289560"/>
              <a:gd name="T5" fmla="*/ 217932 h 218439"/>
              <a:gd name="T6" fmla="*/ 289560 w 289560"/>
              <a:gd name="T7" fmla="*/ 163449 h 218439"/>
              <a:gd name="T8" fmla="*/ 217169 w 289560"/>
              <a:gd name="T9" fmla="*/ 0 h 218439"/>
              <a:gd name="T10" fmla="*/ 72389 w 289560"/>
              <a:gd name="T11" fmla="*/ 0 h 218439"/>
              <a:gd name="T12" fmla="*/ 72389 w 289560"/>
              <a:gd name="T13" fmla="*/ 163449 h 218439"/>
              <a:gd name="T14" fmla="*/ 217169 w 289560"/>
              <a:gd name="T15" fmla="*/ 163449 h 218439"/>
              <a:gd name="T16" fmla="*/ 217169 w 289560"/>
              <a:gd name="T17" fmla="*/ 0 h 2184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9560"/>
              <a:gd name="T28" fmla="*/ 0 h 218439"/>
              <a:gd name="T29" fmla="*/ 289560 w 289560"/>
              <a:gd name="T30" fmla="*/ 218439 h 2184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9560" h="218439">
                <a:moveTo>
                  <a:pt x="289560" y="163449"/>
                </a:moveTo>
                <a:lnTo>
                  <a:pt x="0" y="163449"/>
                </a:lnTo>
                <a:lnTo>
                  <a:pt x="144779" y="217932"/>
                </a:lnTo>
                <a:lnTo>
                  <a:pt x="289560" y="163449"/>
                </a:lnTo>
                <a:close/>
              </a:path>
              <a:path w="289560" h="218439">
                <a:moveTo>
                  <a:pt x="217169" y="0"/>
                </a:moveTo>
                <a:lnTo>
                  <a:pt x="72389" y="0"/>
                </a:lnTo>
                <a:lnTo>
                  <a:pt x="72389" y="163449"/>
                </a:lnTo>
                <a:lnTo>
                  <a:pt x="217169" y="163449"/>
                </a:lnTo>
                <a:lnTo>
                  <a:pt x="217169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5" name="object 40"/>
          <p:cNvSpPr>
            <a:spLocks/>
          </p:cNvSpPr>
          <p:nvPr/>
        </p:nvSpPr>
        <p:spPr bwMode="auto">
          <a:xfrm>
            <a:off x="4500563" y="1917700"/>
            <a:ext cx="288925" cy="217488"/>
          </a:xfrm>
          <a:custGeom>
            <a:avLst/>
            <a:gdLst>
              <a:gd name="T0" fmla="*/ 0 w 289560"/>
              <a:gd name="T1" fmla="*/ 163449 h 218439"/>
              <a:gd name="T2" fmla="*/ 72389 w 289560"/>
              <a:gd name="T3" fmla="*/ 163449 h 218439"/>
              <a:gd name="T4" fmla="*/ 72389 w 289560"/>
              <a:gd name="T5" fmla="*/ 0 h 218439"/>
              <a:gd name="T6" fmla="*/ 217169 w 289560"/>
              <a:gd name="T7" fmla="*/ 0 h 218439"/>
              <a:gd name="T8" fmla="*/ 217169 w 289560"/>
              <a:gd name="T9" fmla="*/ 163449 h 218439"/>
              <a:gd name="T10" fmla="*/ 289560 w 289560"/>
              <a:gd name="T11" fmla="*/ 163449 h 218439"/>
              <a:gd name="T12" fmla="*/ 144779 w 289560"/>
              <a:gd name="T13" fmla="*/ 217932 h 218439"/>
              <a:gd name="T14" fmla="*/ 0 w 289560"/>
              <a:gd name="T15" fmla="*/ 163449 h 2184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9560"/>
              <a:gd name="T25" fmla="*/ 0 h 218439"/>
              <a:gd name="T26" fmla="*/ 289560 w 289560"/>
              <a:gd name="T27" fmla="*/ 218439 h 2184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9560" h="218439">
                <a:moveTo>
                  <a:pt x="0" y="163449"/>
                </a:moveTo>
                <a:lnTo>
                  <a:pt x="72389" y="163449"/>
                </a:lnTo>
                <a:lnTo>
                  <a:pt x="72389" y="0"/>
                </a:lnTo>
                <a:lnTo>
                  <a:pt x="217169" y="0"/>
                </a:lnTo>
                <a:lnTo>
                  <a:pt x="217169" y="163449"/>
                </a:lnTo>
                <a:lnTo>
                  <a:pt x="289560" y="163449"/>
                </a:lnTo>
                <a:lnTo>
                  <a:pt x="144779" y="217932"/>
                </a:lnTo>
                <a:lnTo>
                  <a:pt x="0" y="16344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6" name="object 41"/>
          <p:cNvSpPr>
            <a:spLocks/>
          </p:cNvSpPr>
          <p:nvPr/>
        </p:nvSpPr>
        <p:spPr bwMode="auto">
          <a:xfrm>
            <a:off x="5508625" y="1916113"/>
            <a:ext cx="288925" cy="217487"/>
          </a:xfrm>
          <a:custGeom>
            <a:avLst/>
            <a:gdLst>
              <a:gd name="T0" fmla="*/ 288036 w 288289"/>
              <a:gd name="T1" fmla="*/ 163449 h 218439"/>
              <a:gd name="T2" fmla="*/ 0 w 288289"/>
              <a:gd name="T3" fmla="*/ 163449 h 218439"/>
              <a:gd name="T4" fmla="*/ 144017 w 288289"/>
              <a:gd name="T5" fmla="*/ 217932 h 218439"/>
              <a:gd name="T6" fmla="*/ 288036 w 288289"/>
              <a:gd name="T7" fmla="*/ 163449 h 218439"/>
              <a:gd name="T8" fmla="*/ 216026 w 288289"/>
              <a:gd name="T9" fmla="*/ 0 h 218439"/>
              <a:gd name="T10" fmla="*/ 72009 w 288289"/>
              <a:gd name="T11" fmla="*/ 0 h 218439"/>
              <a:gd name="T12" fmla="*/ 72009 w 288289"/>
              <a:gd name="T13" fmla="*/ 163449 h 218439"/>
              <a:gd name="T14" fmla="*/ 216026 w 288289"/>
              <a:gd name="T15" fmla="*/ 163449 h 218439"/>
              <a:gd name="T16" fmla="*/ 216026 w 288289"/>
              <a:gd name="T17" fmla="*/ 0 h 2184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289"/>
              <a:gd name="T28" fmla="*/ 0 h 218439"/>
              <a:gd name="T29" fmla="*/ 288289 w 288289"/>
              <a:gd name="T30" fmla="*/ 218439 h 2184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289" h="218439">
                <a:moveTo>
                  <a:pt x="288036" y="163449"/>
                </a:moveTo>
                <a:lnTo>
                  <a:pt x="0" y="163449"/>
                </a:lnTo>
                <a:lnTo>
                  <a:pt x="144017" y="217932"/>
                </a:lnTo>
                <a:lnTo>
                  <a:pt x="288036" y="163449"/>
                </a:lnTo>
                <a:close/>
              </a:path>
              <a:path w="288289" h="218439">
                <a:moveTo>
                  <a:pt x="216026" y="0"/>
                </a:moveTo>
                <a:lnTo>
                  <a:pt x="72009" y="0"/>
                </a:lnTo>
                <a:lnTo>
                  <a:pt x="72009" y="163449"/>
                </a:lnTo>
                <a:lnTo>
                  <a:pt x="216026" y="163449"/>
                </a:lnTo>
                <a:lnTo>
                  <a:pt x="216026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7" name="object 42"/>
          <p:cNvSpPr>
            <a:spLocks/>
          </p:cNvSpPr>
          <p:nvPr/>
        </p:nvSpPr>
        <p:spPr bwMode="auto">
          <a:xfrm>
            <a:off x="5508625" y="1916113"/>
            <a:ext cx="288925" cy="217487"/>
          </a:xfrm>
          <a:custGeom>
            <a:avLst/>
            <a:gdLst>
              <a:gd name="T0" fmla="*/ 0 w 288289"/>
              <a:gd name="T1" fmla="*/ 163449 h 218439"/>
              <a:gd name="T2" fmla="*/ 72009 w 288289"/>
              <a:gd name="T3" fmla="*/ 163449 h 218439"/>
              <a:gd name="T4" fmla="*/ 72009 w 288289"/>
              <a:gd name="T5" fmla="*/ 0 h 218439"/>
              <a:gd name="T6" fmla="*/ 216026 w 288289"/>
              <a:gd name="T7" fmla="*/ 0 h 218439"/>
              <a:gd name="T8" fmla="*/ 216026 w 288289"/>
              <a:gd name="T9" fmla="*/ 163449 h 218439"/>
              <a:gd name="T10" fmla="*/ 288036 w 288289"/>
              <a:gd name="T11" fmla="*/ 163449 h 218439"/>
              <a:gd name="T12" fmla="*/ 144017 w 288289"/>
              <a:gd name="T13" fmla="*/ 217932 h 218439"/>
              <a:gd name="T14" fmla="*/ 0 w 288289"/>
              <a:gd name="T15" fmla="*/ 163449 h 2184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8289"/>
              <a:gd name="T25" fmla="*/ 0 h 218439"/>
              <a:gd name="T26" fmla="*/ 288289 w 288289"/>
              <a:gd name="T27" fmla="*/ 218439 h 2184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8289" h="218439">
                <a:moveTo>
                  <a:pt x="0" y="163449"/>
                </a:moveTo>
                <a:lnTo>
                  <a:pt x="72009" y="163449"/>
                </a:lnTo>
                <a:lnTo>
                  <a:pt x="72009" y="0"/>
                </a:lnTo>
                <a:lnTo>
                  <a:pt x="216026" y="0"/>
                </a:lnTo>
                <a:lnTo>
                  <a:pt x="216026" y="163449"/>
                </a:lnTo>
                <a:lnTo>
                  <a:pt x="288036" y="163449"/>
                </a:lnTo>
                <a:lnTo>
                  <a:pt x="144017" y="217932"/>
                </a:lnTo>
                <a:lnTo>
                  <a:pt x="0" y="16344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" name="object 43"/>
          <p:cNvSpPr txBox="1"/>
          <p:nvPr/>
        </p:nvSpPr>
        <p:spPr>
          <a:xfrm>
            <a:off x="4540250" y="1625600"/>
            <a:ext cx="1222375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IGP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networks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9979" name="object 44"/>
          <p:cNvSpPr>
            <a:spLocks noChangeArrowheads="1"/>
          </p:cNvSpPr>
          <p:nvPr/>
        </p:nvSpPr>
        <p:spPr bwMode="auto">
          <a:xfrm>
            <a:off x="6227763" y="2205038"/>
            <a:ext cx="936625" cy="29051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80" name="object 45"/>
          <p:cNvSpPr txBox="1">
            <a:spLocks noChangeArrowheads="1"/>
          </p:cNvSpPr>
          <p:nvPr/>
        </p:nvSpPr>
        <p:spPr bwMode="auto">
          <a:xfrm>
            <a:off x="6227763" y="2205038"/>
            <a:ext cx="936625" cy="292100"/>
          </a:xfrm>
          <a:prstGeom prst="rect">
            <a:avLst/>
          </a:prstGeom>
          <a:noFill/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3810" rIns="0" bIns="0">
            <a:spAutoFit/>
          </a:bodyPr>
          <a:lstStyle/>
          <a:p>
            <a:pPr marL="260350">
              <a:spcBef>
                <a:spcPts val="25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EGP</a:t>
            </a:r>
          </a:p>
        </p:txBody>
      </p:sp>
      <p:sp>
        <p:nvSpPr>
          <p:cNvPr id="39981" name="object 46"/>
          <p:cNvSpPr>
            <a:spLocks noChangeArrowheads="1"/>
          </p:cNvSpPr>
          <p:nvPr/>
        </p:nvSpPr>
        <p:spPr bwMode="auto">
          <a:xfrm>
            <a:off x="7235825" y="2205038"/>
            <a:ext cx="936625" cy="290512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82" name="object 47"/>
          <p:cNvSpPr txBox="1">
            <a:spLocks noChangeArrowheads="1"/>
          </p:cNvSpPr>
          <p:nvPr/>
        </p:nvSpPr>
        <p:spPr bwMode="auto">
          <a:xfrm>
            <a:off x="7235825" y="2205038"/>
            <a:ext cx="936625" cy="292100"/>
          </a:xfrm>
          <a:prstGeom prst="rect">
            <a:avLst/>
          </a:prstGeom>
          <a:noFill/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3810" rIns="0" bIns="0">
            <a:spAutoFit/>
          </a:bodyPr>
          <a:lstStyle/>
          <a:p>
            <a:pPr marL="260350">
              <a:spcBef>
                <a:spcPts val="25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EGP</a:t>
            </a:r>
          </a:p>
        </p:txBody>
      </p:sp>
      <p:sp>
        <p:nvSpPr>
          <p:cNvPr id="39983" name="object 48"/>
          <p:cNvSpPr>
            <a:spLocks/>
          </p:cNvSpPr>
          <p:nvPr/>
        </p:nvSpPr>
        <p:spPr bwMode="auto">
          <a:xfrm>
            <a:off x="6516688" y="1917700"/>
            <a:ext cx="288925" cy="217488"/>
          </a:xfrm>
          <a:custGeom>
            <a:avLst/>
            <a:gdLst>
              <a:gd name="T0" fmla="*/ 289559 w 289559"/>
              <a:gd name="T1" fmla="*/ 163449 h 218439"/>
              <a:gd name="T2" fmla="*/ 0 w 289559"/>
              <a:gd name="T3" fmla="*/ 163449 h 218439"/>
              <a:gd name="T4" fmla="*/ 144779 w 289559"/>
              <a:gd name="T5" fmla="*/ 217932 h 218439"/>
              <a:gd name="T6" fmla="*/ 289559 w 289559"/>
              <a:gd name="T7" fmla="*/ 163449 h 218439"/>
              <a:gd name="T8" fmla="*/ 217170 w 289559"/>
              <a:gd name="T9" fmla="*/ 0 h 218439"/>
              <a:gd name="T10" fmla="*/ 72390 w 289559"/>
              <a:gd name="T11" fmla="*/ 0 h 218439"/>
              <a:gd name="T12" fmla="*/ 72390 w 289559"/>
              <a:gd name="T13" fmla="*/ 163449 h 218439"/>
              <a:gd name="T14" fmla="*/ 217170 w 289559"/>
              <a:gd name="T15" fmla="*/ 163449 h 218439"/>
              <a:gd name="T16" fmla="*/ 217170 w 289559"/>
              <a:gd name="T17" fmla="*/ 0 h 2184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9559"/>
              <a:gd name="T28" fmla="*/ 0 h 218439"/>
              <a:gd name="T29" fmla="*/ 289559 w 289559"/>
              <a:gd name="T30" fmla="*/ 218439 h 2184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9559" h="218439">
                <a:moveTo>
                  <a:pt x="289559" y="163449"/>
                </a:moveTo>
                <a:lnTo>
                  <a:pt x="0" y="163449"/>
                </a:lnTo>
                <a:lnTo>
                  <a:pt x="144779" y="217932"/>
                </a:lnTo>
                <a:lnTo>
                  <a:pt x="289559" y="163449"/>
                </a:lnTo>
                <a:close/>
              </a:path>
              <a:path w="289559" h="218439">
                <a:moveTo>
                  <a:pt x="217170" y="0"/>
                </a:moveTo>
                <a:lnTo>
                  <a:pt x="72390" y="0"/>
                </a:lnTo>
                <a:lnTo>
                  <a:pt x="72390" y="163449"/>
                </a:lnTo>
                <a:lnTo>
                  <a:pt x="217170" y="163449"/>
                </a:lnTo>
                <a:lnTo>
                  <a:pt x="217170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4" name="object 49"/>
          <p:cNvSpPr>
            <a:spLocks/>
          </p:cNvSpPr>
          <p:nvPr/>
        </p:nvSpPr>
        <p:spPr bwMode="auto">
          <a:xfrm>
            <a:off x="6516688" y="1917700"/>
            <a:ext cx="288925" cy="217488"/>
          </a:xfrm>
          <a:custGeom>
            <a:avLst/>
            <a:gdLst>
              <a:gd name="T0" fmla="*/ 0 w 289559"/>
              <a:gd name="T1" fmla="*/ 163449 h 218439"/>
              <a:gd name="T2" fmla="*/ 72390 w 289559"/>
              <a:gd name="T3" fmla="*/ 163449 h 218439"/>
              <a:gd name="T4" fmla="*/ 72390 w 289559"/>
              <a:gd name="T5" fmla="*/ 0 h 218439"/>
              <a:gd name="T6" fmla="*/ 217170 w 289559"/>
              <a:gd name="T7" fmla="*/ 0 h 218439"/>
              <a:gd name="T8" fmla="*/ 217170 w 289559"/>
              <a:gd name="T9" fmla="*/ 163449 h 218439"/>
              <a:gd name="T10" fmla="*/ 289559 w 289559"/>
              <a:gd name="T11" fmla="*/ 163449 h 218439"/>
              <a:gd name="T12" fmla="*/ 144779 w 289559"/>
              <a:gd name="T13" fmla="*/ 217932 h 218439"/>
              <a:gd name="T14" fmla="*/ 0 w 289559"/>
              <a:gd name="T15" fmla="*/ 163449 h 2184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9559"/>
              <a:gd name="T25" fmla="*/ 0 h 218439"/>
              <a:gd name="T26" fmla="*/ 289559 w 289559"/>
              <a:gd name="T27" fmla="*/ 218439 h 2184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9559" h="218439">
                <a:moveTo>
                  <a:pt x="0" y="163449"/>
                </a:moveTo>
                <a:lnTo>
                  <a:pt x="72390" y="163449"/>
                </a:lnTo>
                <a:lnTo>
                  <a:pt x="72390" y="0"/>
                </a:lnTo>
                <a:lnTo>
                  <a:pt x="217170" y="0"/>
                </a:lnTo>
                <a:lnTo>
                  <a:pt x="217170" y="163449"/>
                </a:lnTo>
                <a:lnTo>
                  <a:pt x="289559" y="163449"/>
                </a:lnTo>
                <a:lnTo>
                  <a:pt x="144779" y="217932"/>
                </a:lnTo>
                <a:lnTo>
                  <a:pt x="0" y="163449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5" name="object 50"/>
          <p:cNvSpPr>
            <a:spLocks/>
          </p:cNvSpPr>
          <p:nvPr/>
        </p:nvSpPr>
        <p:spPr bwMode="auto">
          <a:xfrm>
            <a:off x="7597775" y="1916113"/>
            <a:ext cx="288925" cy="217487"/>
          </a:xfrm>
          <a:custGeom>
            <a:avLst/>
            <a:gdLst>
              <a:gd name="T0" fmla="*/ 289559 w 289559"/>
              <a:gd name="T1" fmla="*/ 163449 h 218439"/>
              <a:gd name="T2" fmla="*/ 0 w 289559"/>
              <a:gd name="T3" fmla="*/ 163449 h 218439"/>
              <a:gd name="T4" fmla="*/ 144779 w 289559"/>
              <a:gd name="T5" fmla="*/ 217932 h 218439"/>
              <a:gd name="T6" fmla="*/ 289559 w 289559"/>
              <a:gd name="T7" fmla="*/ 163449 h 218439"/>
              <a:gd name="T8" fmla="*/ 217169 w 289559"/>
              <a:gd name="T9" fmla="*/ 0 h 218439"/>
              <a:gd name="T10" fmla="*/ 72389 w 289559"/>
              <a:gd name="T11" fmla="*/ 0 h 218439"/>
              <a:gd name="T12" fmla="*/ 72389 w 289559"/>
              <a:gd name="T13" fmla="*/ 163449 h 218439"/>
              <a:gd name="T14" fmla="*/ 217169 w 289559"/>
              <a:gd name="T15" fmla="*/ 163449 h 218439"/>
              <a:gd name="T16" fmla="*/ 217169 w 289559"/>
              <a:gd name="T17" fmla="*/ 0 h 2184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9559"/>
              <a:gd name="T28" fmla="*/ 0 h 218439"/>
              <a:gd name="T29" fmla="*/ 289559 w 289559"/>
              <a:gd name="T30" fmla="*/ 218439 h 2184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9559" h="218439">
                <a:moveTo>
                  <a:pt x="289559" y="163449"/>
                </a:moveTo>
                <a:lnTo>
                  <a:pt x="0" y="163449"/>
                </a:lnTo>
                <a:lnTo>
                  <a:pt x="144779" y="217932"/>
                </a:lnTo>
                <a:lnTo>
                  <a:pt x="289559" y="163449"/>
                </a:lnTo>
                <a:close/>
              </a:path>
              <a:path w="289559" h="218439">
                <a:moveTo>
                  <a:pt x="217169" y="0"/>
                </a:moveTo>
                <a:lnTo>
                  <a:pt x="72389" y="0"/>
                </a:lnTo>
                <a:lnTo>
                  <a:pt x="72389" y="163449"/>
                </a:lnTo>
                <a:lnTo>
                  <a:pt x="217169" y="163449"/>
                </a:lnTo>
                <a:lnTo>
                  <a:pt x="217169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6" name="object 51"/>
          <p:cNvSpPr>
            <a:spLocks/>
          </p:cNvSpPr>
          <p:nvPr/>
        </p:nvSpPr>
        <p:spPr bwMode="auto">
          <a:xfrm>
            <a:off x="7597775" y="1916113"/>
            <a:ext cx="288925" cy="217487"/>
          </a:xfrm>
          <a:custGeom>
            <a:avLst/>
            <a:gdLst>
              <a:gd name="T0" fmla="*/ 0 w 289559"/>
              <a:gd name="T1" fmla="*/ 163449 h 218439"/>
              <a:gd name="T2" fmla="*/ 72389 w 289559"/>
              <a:gd name="T3" fmla="*/ 163449 h 218439"/>
              <a:gd name="T4" fmla="*/ 72389 w 289559"/>
              <a:gd name="T5" fmla="*/ 0 h 218439"/>
              <a:gd name="T6" fmla="*/ 217169 w 289559"/>
              <a:gd name="T7" fmla="*/ 0 h 218439"/>
              <a:gd name="T8" fmla="*/ 217169 w 289559"/>
              <a:gd name="T9" fmla="*/ 163449 h 218439"/>
              <a:gd name="T10" fmla="*/ 289559 w 289559"/>
              <a:gd name="T11" fmla="*/ 163449 h 218439"/>
              <a:gd name="T12" fmla="*/ 144779 w 289559"/>
              <a:gd name="T13" fmla="*/ 217932 h 218439"/>
              <a:gd name="T14" fmla="*/ 0 w 289559"/>
              <a:gd name="T15" fmla="*/ 163449 h 2184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9559"/>
              <a:gd name="T25" fmla="*/ 0 h 218439"/>
              <a:gd name="T26" fmla="*/ 289559 w 289559"/>
              <a:gd name="T27" fmla="*/ 218439 h 2184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9559" h="218439">
                <a:moveTo>
                  <a:pt x="0" y="163449"/>
                </a:moveTo>
                <a:lnTo>
                  <a:pt x="72389" y="163449"/>
                </a:lnTo>
                <a:lnTo>
                  <a:pt x="72389" y="0"/>
                </a:lnTo>
                <a:lnTo>
                  <a:pt x="217169" y="0"/>
                </a:lnTo>
                <a:lnTo>
                  <a:pt x="217169" y="163449"/>
                </a:lnTo>
                <a:lnTo>
                  <a:pt x="289559" y="163449"/>
                </a:lnTo>
                <a:lnTo>
                  <a:pt x="144779" y="217932"/>
                </a:lnTo>
                <a:lnTo>
                  <a:pt x="0" y="163449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" name="object 52"/>
          <p:cNvSpPr txBox="1"/>
          <p:nvPr/>
        </p:nvSpPr>
        <p:spPr>
          <a:xfrm>
            <a:off x="6423025" y="1601788"/>
            <a:ext cx="154305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EGP peer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routers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9988" name="object 53"/>
          <p:cNvSpPr>
            <a:spLocks noChangeArrowheads="1"/>
          </p:cNvSpPr>
          <p:nvPr/>
        </p:nvSpPr>
        <p:spPr bwMode="auto">
          <a:xfrm>
            <a:off x="898525" y="5084763"/>
            <a:ext cx="3240088" cy="649287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89" name="object 54"/>
          <p:cNvSpPr txBox="1">
            <a:spLocks noChangeArrowheads="1"/>
          </p:cNvSpPr>
          <p:nvPr/>
        </p:nvSpPr>
        <p:spPr bwMode="auto">
          <a:xfrm>
            <a:off x="898525" y="5084763"/>
            <a:ext cx="3241675" cy="650875"/>
          </a:xfrm>
          <a:prstGeom prst="rect">
            <a:avLst/>
          </a:prstGeom>
          <a:noFill/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51435" rIns="0" bIns="0">
            <a:spAutoFit/>
          </a:bodyPr>
          <a:lstStyle/>
          <a:p>
            <a:pPr algn="ctr">
              <a:lnSpc>
                <a:spcPts val="2125"/>
              </a:lnSpc>
              <a:spcBef>
                <a:spcPts val="400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Forwarding Information</a:t>
            </a:r>
          </a:p>
          <a:p>
            <a:pPr algn="ctr">
              <a:lnSpc>
                <a:spcPts val="2125"/>
              </a:lnSpc>
            </a:pPr>
            <a:r>
              <a:rPr lang="th-TH" sz="1800">
                <a:latin typeface="Tahoma" pitchFamily="34" charset="0"/>
                <a:cs typeface="Tahoma" pitchFamily="34" charset="0"/>
              </a:rPr>
              <a:t>Base (FIB)</a:t>
            </a:r>
          </a:p>
        </p:txBody>
      </p:sp>
      <p:sp>
        <p:nvSpPr>
          <p:cNvPr id="39990" name="object 55"/>
          <p:cNvSpPr>
            <a:spLocks/>
          </p:cNvSpPr>
          <p:nvPr/>
        </p:nvSpPr>
        <p:spPr bwMode="auto">
          <a:xfrm>
            <a:off x="2266950" y="4795838"/>
            <a:ext cx="288925" cy="219075"/>
          </a:xfrm>
          <a:custGeom>
            <a:avLst/>
            <a:gdLst>
              <a:gd name="T0" fmla="*/ 288036 w 288289"/>
              <a:gd name="T1" fmla="*/ 163449 h 218439"/>
              <a:gd name="T2" fmla="*/ 0 w 288289"/>
              <a:gd name="T3" fmla="*/ 163449 h 218439"/>
              <a:gd name="T4" fmla="*/ 144018 w 288289"/>
              <a:gd name="T5" fmla="*/ 217932 h 218439"/>
              <a:gd name="T6" fmla="*/ 288036 w 288289"/>
              <a:gd name="T7" fmla="*/ 163449 h 218439"/>
              <a:gd name="T8" fmla="*/ 216026 w 288289"/>
              <a:gd name="T9" fmla="*/ 0 h 218439"/>
              <a:gd name="T10" fmla="*/ 72008 w 288289"/>
              <a:gd name="T11" fmla="*/ 0 h 218439"/>
              <a:gd name="T12" fmla="*/ 72008 w 288289"/>
              <a:gd name="T13" fmla="*/ 163449 h 218439"/>
              <a:gd name="T14" fmla="*/ 216026 w 288289"/>
              <a:gd name="T15" fmla="*/ 163449 h 218439"/>
              <a:gd name="T16" fmla="*/ 216026 w 288289"/>
              <a:gd name="T17" fmla="*/ 0 h 2184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289"/>
              <a:gd name="T28" fmla="*/ 0 h 218439"/>
              <a:gd name="T29" fmla="*/ 288289 w 288289"/>
              <a:gd name="T30" fmla="*/ 218439 h 2184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289" h="218439">
                <a:moveTo>
                  <a:pt x="288036" y="163449"/>
                </a:moveTo>
                <a:lnTo>
                  <a:pt x="0" y="163449"/>
                </a:lnTo>
                <a:lnTo>
                  <a:pt x="144018" y="217932"/>
                </a:lnTo>
                <a:lnTo>
                  <a:pt x="288036" y="163449"/>
                </a:lnTo>
                <a:close/>
              </a:path>
              <a:path w="288289" h="218439">
                <a:moveTo>
                  <a:pt x="216026" y="0"/>
                </a:moveTo>
                <a:lnTo>
                  <a:pt x="72008" y="0"/>
                </a:lnTo>
                <a:lnTo>
                  <a:pt x="72008" y="163449"/>
                </a:lnTo>
                <a:lnTo>
                  <a:pt x="216026" y="163449"/>
                </a:lnTo>
                <a:lnTo>
                  <a:pt x="216026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1" name="object 56"/>
          <p:cNvSpPr>
            <a:spLocks/>
          </p:cNvSpPr>
          <p:nvPr/>
        </p:nvSpPr>
        <p:spPr bwMode="auto">
          <a:xfrm>
            <a:off x="2266950" y="4795838"/>
            <a:ext cx="288925" cy="219075"/>
          </a:xfrm>
          <a:custGeom>
            <a:avLst/>
            <a:gdLst>
              <a:gd name="T0" fmla="*/ 0 w 288289"/>
              <a:gd name="T1" fmla="*/ 163449 h 218439"/>
              <a:gd name="T2" fmla="*/ 72008 w 288289"/>
              <a:gd name="T3" fmla="*/ 163449 h 218439"/>
              <a:gd name="T4" fmla="*/ 72008 w 288289"/>
              <a:gd name="T5" fmla="*/ 0 h 218439"/>
              <a:gd name="T6" fmla="*/ 216026 w 288289"/>
              <a:gd name="T7" fmla="*/ 0 h 218439"/>
              <a:gd name="T8" fmla="*/ 216026 w 288289"/>
              <a:gd name="T9" fmla="*/ 163449 h 218439"/>
              <a:gd name="T10" fmla="*/ 288036 w 288289"/>
              <a:gd name="T11" fmla="*/ 163449 h 218439"/>
              <a:gd name="T12" fmla="*/ 144018 w 288289"/>
              <a:gd name="T13" fmla="*/ 217932 h 218439"/>
              <a:gd name="T14" fmla="*/ 0 w 288289"/>
              <a:gd name="T15" fmla="*/ 163449 h 2184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8289"/>
              <a:gd name="T25" fmla="*/ 0 h 218439"/>
              <a:gd name="T26" fmla="*/ 288289 w 288289"/>
              <a:gd name="T27" fmla="*/ 218439 h 2184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8289" h="218439">
                <a:moveTo>
                  <a:pt x="0" y="163449"/>
                </a:moveTo>
                <a:lnTo>
                  <a:pt x="72008" y="163449"/>
                </a:lnTo>
                <a:lnTo>
                  <a:pt x="72008" y="0"/>
                </a:lnTo>
                <a:lnTo>
                  <a:pt x="216026" y="0"/>
                </a:lnTo>
                <a:lnTo>
                  <a:pt x="216026" y="163449"/>
                </a:lnTo>
                <a:lnTo>
                  <a:pt x="288036" y="163449"/>
                </a:lnTo>
                <a:lnTo>
                  <a:pt x="144018" y="217932"/>
                </a:lnTo>
                <a:lnTo>
                  <a:pt x="0" y="16344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7" name="object 57"/>
          <p:cNvSpPr txBox="1"/>
          <p:nvPr/>
        </p:nvSpPr>
        <p:spPr>
          <a:xfrm>
            <a:off x="1198563" y="6073775"/>
            <a:ext cx="255270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Determine packet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forwading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9993" name="object 58"/>
          <p:cNvSpPr>
            <a:spLocks/>
          </p:cNvSpPr>
          <p:nvPr/>
        </p:nvSpPr>
        <p:spPr bwMode="auto">
          <a:xfrm>
            <a:off x="2268538" y="5810250"/>
            <a:ext cx="288925" cy="217488"/>
          </a:xfrm>
          <a:custGeom>
            <a:avLst/>
            <a:gdLst>
              <a:gd name="T0" fmla="*/ 288036 w 288289"/>
              <a:gd name="T1" fmla="*/ 162306 h 216535"/>
              <a:gd name="T2" fmla="*/ 0 w 288289"/>
              <a:gd name="T3" fmla="*/ 162306 h 216535"/>
              <a:gd name="T4" fmla="*/ 144018 w 288289"/>
              <a:gd name="T5" fmla="*/ 216407 h 216535"/>
              <a:gd name="T6" fmla="*/ 288036 w 288289"/>
              <a:gd name="T7" fmla="*/ 162306 h 216535"/>
              <a:gd name="T8" fmla="*/ 216026 w 288289"/>
              <a:gd name="T9" fmla="*/ 0 h 216535"/>
              <a:gd name="T10" fmla="*/ 72008 w 288289"/>
              <a:gd name="T11" fmla="*/ 0 h 216535"/>
              <a:gd name="T12" fmla="*/ 72008 w 288289"/>
              <a:gd name="T13" fmla="*/ 162306 h 216535"/>
              <a:gd name="T14" fmla="*/ 216026 w 288289"/>
              <a:gd name="T15" fmla="*/ 162306 h 216535"/>
              <a:gd name="T16" fmla="*/ 216026 w 288289"/>
              <a:gd name="T17" fmla="*/ 0 h 21653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289"/>
              <a:gd name="T28" fmla="*/ 0 h 216535"/>
              <a:gd name="T29" fmla="*/ 288289 w 288289"/>
              <a:gd name="T30" fmla="*/ 216535 h 21653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289" h="216535">
                <a:moveTo>
                  <a:pt x="288036" y="162306"/>
                </a:moveTo>
                <a:lnTo>
                  <a:pt x="0" y="162306"/>
                </a:lnTo>
                <a:lnTo>
                  <a:pt x="144018" y="216407"/>
                </a:lnTo>
                <a:lnTo>
                  <a:pt x="288036" y="162306"/>
                </a:lnTo>
                <a:close/>
              </a:path>
              <a:path w="288289" h="216535">
                <a:moveTo>
                  <a:pt x="216026" y="0"/>
                </a:moveTo>
                <a:lnTo>
                  <a:pt x="72008" y="0"/>
                </a:lnTo>
                <a:lnTo>
                  <a:pt x="72008" y="162306"/>
                </a:lnTo>
                <a:lnTo>
                  <a:pt x="216026" y="162306"/>
                </a:lnTo>
                <a:lnTo>
                  <a:pt x="216026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4" name="object 59"/>
          <p:cNvSpPr>
            <a:spLocks/>
          </p:cNvSpPr>
          <p:nvPr/>
        </p:nvSpPr>
        <p:spPr bwMode="auto">
          <a:xfrm>
            <a:off x="2268538" y="5810250"/>
            <a:ext cx="288925" cy="217488"/>
          </a:xfrm>
          <a:custGeom>
            <a:avLst/>
            <a:gdLst>
              <a:gd name="T0" fmla="*/ 0 w 288289"/>
              <a:gd name="T1" fmla="*/ 162306 h 216535"/>
              <a:gd name="T2" fmla="*/ 72008 w 288289"/>
              <a:gd name="T3" fmla="*/ 162306 h 216535"/>
              <a:gd name="T4" fmla="*/ 72008 w 288289"/>
              <a:gd name="T5" fmla="*/ 0 h 216535"/>
              <a:gd name="T6" fmla="*/ 216026 w 288289"/>
              <a:gd name="T7" fmla="*/ 0 h 216535"/>
              <a:gd name="T8" fmla="*/ 216026 w 288289"/>
              <a:gd name="T9" fmla="*/ 162306 h 216535"/>
              <a:gd name="T10" fmla="*/ 288036 w 288289"/>
              <a:gd name="T11" fmla="*/ 162306 h 216535"/>
              <a:gd name="T12" fmla="*/ 144018 w 288289"/>
              <a:gd name="T13" fmla="*/ 216407 h 216535"/>
              <a:gd name="T14" fmla="*/ 0 w 288289"/>
              <a:gd name="T15" fmla="*/ 162306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8289"/>
              <a:gd name="T25" fmla="*/ 0 h 216535"/>
              <a:gd name="T26" fmla="*/ 288289 w 288289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8289" h="216535">
                <a:moveTo>
                  <a:pt x="0" y="162306"/>
                </a:moveTo>
                <a:lnTo>
                  <a:pt x="72008" y="162306"/>
                </a:lnTo>
                <a:lnTo>
                  <a:pt x="72008" y="0"/>
                </a:lnTo>
                <a:lnTo>
                  <a:pt x="216026" y="0"/>
                </a:lnTo>
                <a:lnTo>
                  <a:pt x="216026" y="162306"/>
                </a:lnTo>
                <a:lnTo>
                  <a:pt x="288036" y="162306"/>
                </a:lnTo>
                <a:lnTo>
                  <a:pt x="144018" y="216407"/>
                </a:lnTo>
                <a:lnTo>
                  <a:pt x="0" y="16230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5" name="object 60"/>
          <p:cNvSpPr>
            <a:spLocks noChangeArrowheads="1"/>
          </p:cNvSpPr>
          <p:nvPr/>
        </p:nvSpPr>
        <p:spPr bwMode="auto">
          <a:xfrm>
            <a:off x="4211638" y="5807075"/>
            <a:ext cx="936625" cy="290513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96" name="object 61"/>
          <p:cNvSpPr txBox="1">
            <a:spLocks noChangeArrowheads="1"/>
          </p:cNvSpPr>
          <p:nvPr/>
        </p:nvSpPr>
        <p:spPr bwMode="auto">
          <a:xfrm>
            <a:off x="4211638" y="5807075"/>
            <a:ext cx="936625" cy="290513"/>
          </a:xfrm>
          <a:prstGeom prst="rect">
            <a:avLst/>
          </a:prstGeom>
          <a:noFill/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5715" rIns="0" bIns="0">
            <a:spAutoFit/>
          </a:bodyPr>
          <a:lstStyle/>
          <a:p>
            <a:pPr marL="279400">
              <a:spcBef>
                <a:spcPts val="50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IGP</a:t>
            </a:r>
          </a:p>
        </p:txBody>
      </p:sp>
      <p:sp>
        <p:nvSpPr>
          <p:cNvPr id="39997" name="object 62"/>
          <p:cNvSpPr>
            <a:spLocks noChangeArrowheads="1"/>
          </p:cNvSpPr>
          <p:nvPr/>
        </p:nvSpPr>
        <p:spPr bwMode="auto">
          <a:xfrm>
            <a:off x="5219700" y="5807075"/>
            <a:ext cx="936625" cy="290513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98" name="object 63"/>
          <p:cNvSpPr txBox="1">
            <a:spLocks noChangeArrowheads="1"/>
          </p:cNvSpPr>
          <p:nvPr/>
        </p:nvSpPr>
        <p:spPr bwMode="auto">
          <a:xfrm>
            <a:off x="5219700" y="5807075"/>
            <a:ext cx="936625" cy="290513"/>
          </a:xfrm>
          <a:prstGeom prst="rect">
            <a:avLst/>
          </a:prstGeom>
          <a:noFill/>
          <a:ln w="9143">
            <a:solidFill>
              <a:srgbClr val="000000"/>
            </a:solidFill>
            <a:miter lim="800000"/>
            <a:headEnd/>
            <a:tailEnd/>
          </a:ln>
        </p:spPr>
        <p:txBody>
          <a:bodyPr lIns="0" tIns="5715" rIns="0" bIns="0">
            <a:spAutoFit/>
          </a:bodyPr>
          <a:lstStyle/>
          <a:p>
            <a:pPr marL="280988">
              <a:spcBef>
                <a:spcPts val="50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IGP</a:t>
            </a:r>
          </a:p>
        </p:txBody>
      </p:sp>
      <p:sp>
        <p:nvSpPr>
          <p:cNvPr id="39999" name="object 64"/>
          <p:cNvSpPr>
            <a:spLocks noChangeArrowheads="1"/>
          </p:cNvSpPr>
          <p:nvPr/>
        </p:nvSpPr>
        <p:spPr bwMode="auto">
          <a:xfrm>
            <a:off x="6227763" y="5807075"/>
            <a:ext cx="936625" cy="290513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000" name="object 65"/>
          <p:cNvSpPr txBox="1">
            <a:spLocks noChangeArrowheads="1"/>
          </p:cNvSpPr>
          <p:nvPr/>
        </p:nvSpPr>
        <p:spPr bwMode="auto">
          <a:xfrm>
            <a:off x="6227763" y="5807075"/>
            <a:ext cx="936625" cy="290513"/>
          </a:xfrm>
          <a:prstGeom prst="rect">
            <a:avLst/>
          </a:prstGeom>
          <a:noFill/>
          <a:ln w="9143">
            <a:solidFill>
              <a:srgbClr val="000000"/>
            </a:solidFill>
            <a:miter lim="800000"/>
            <a:headEnd/>
            <a:tailEnd/>
          </a:ln>
        </p:spPr>
        <p:txBody>
          <a:bodyPr lIns="0" tIns="5715" rIns="0" bIns="0">
            <a:spAutoFit/>
          </a:bodyPr>
          <a:lstStyle/>
          <a:p>
            <a:pPr marL="260350">
              <a:spcBef>
                <a:spcPts val="50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EGP</a:t>
            </a:r>
          </a:p>
        </p:txBody>
      </p:sp>
      <p:sp>
        <p:nvSpPr>
          <p:cNvPr id="40001" name="object 66"/>
          <p:cNvSpPr>
            <a:spLocks noChangeArrowheads="1"/>
          </p:cNvSpPr>
          <p:nvPr/>
        </p:nvSpPr>
        <p:spPr bwMode="auto">
          <a:xfrm>
            <a:off x="7235825" y="5807075"/>
            <a:ext cx="936625" cy="290513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002" name="object 67"/>
          <p:cNvSpPr txBox="1">
            <a:spLocks noChangeArrowheads="1"/>
          </p:cNvSpPr>
          <p:nvPr/>
        </p:nvSpPr>
        <p:spPr bwMode="auto">
          <a:xfrm>
            <a:off x="7235825" y="5807075"/>
            <a:ext cx="936625" cy="290513"/>
          </a:xfrm>
          <a:prstGeom prst="rect">
            <a:avLst/>
          </a:prstGeom>
          <a:noFill/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5715" rIns="0" bIns="0">
            <a:spAutoFit/>
          </a:bodyPr>
          <a:lstStyle/>
          <a:p>
            <a:pPr marL="260350">
              <a:spcBef>
                <a:spcPts val="50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EGP</a:t>
            </a:r>
          </a:p>
        </p:txBody>
      </p:sp>
      <p:sp>
        <p:nvSpPr>
          <p:cNvPr id="40003" name="object 68"/>
          <p:cNvSpPr>
            <a:spLocks/>
          </p:cNvSpPr>
          <p:nvPr/>
        </p:nvSpPr>
        <p:spPr bwMode="auto">
          <a:xfrm>
            <a:off x="4498975" y="6097588"/>
            <a:ext cx="288925" cy="219075"/>
          </a:xfrm>
          <a:custGeom>
            <a:avLst/>
            <a:gdLst>
              <a:gd name="T0" fmla="*/ 289560 w 289560"/>
              <a:gd name="T1" fmla="*/ 163448 h 218439"/>
              <a:gd name="T2" fmla="*/ 0 w 289560"/>
              <a:gd name="T3" fmla="*/ 163448 h 218439"/>
              <a:gd name="T4" fmla="*/ 144779 w 289560"/>
              <a:gd name="T5" fmla="*/ 217931 h 218439"/>
              <a:gd name="T6" fmla="*/ 289560 w 289560"/>
              <a:gd name="T7" fmla="*/ 163448 h 218439"/>
              <a:gd name="T8" fmla="*/ 217169 w 289560"/>
              <a:gd name="T9" fmla="*/ 0 h 218439"/>
              <a:gd name="T10" fmla="*/ 72389 w 289560"/>
              <a:gd name="T11" fmla="*/ 0 h 218439"/>
              <a:gd name="T12" fmla="*/ 72389 w 289560"/>
              <a:gd name="T13" fmla="*/ 163448 h 218439"/>
              <a:gd name="T14" fmla="*/ 217169 w 289560"/>
              <a:gd name="T15" fmla="*/ 163448 h 218439"/>
              <a:gd name="T16" fmla="*/ 217169 w 289560"/>
              <a:gd name="T17" fmla="*/ 0 h 2184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9560"/>
              <a:gd name="T28" fmla="*/ 0 h 218439"/>
              <a:gd name="T29" fmla="*/ 289560 w 289560"/>
              <a:gd name="T30" fmla="*/ 218439 h 2184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9560" h="218439">
                <a:moveTo>
                  <a:pt x="289560" y="163448"/>
                </a:moveTo>
                <a:lnTo>
                  <a:pt x="0" y="163448"/>
                </a:lnTo>
                <a:lnTo>
                  <a:pt x="144779" y="217931"/>
                </a:lnTo>
                <a:lnTo>
                  <a:pt x="289560" y="163448"/>
                </a:lnTo>
                <a:close/>
              </a:path>
              <a:path w="289560" h="218439">
                <a:moveTo>
                  <a:pt x="217169" y="0"/>
                </a:moveTo>
                <a:lnTo>
                  <a:pt x="72389" y="0"/>
                </a:lnTo>
                <a:lnTo>
                  <a:pt x="72389" y="163448"/>
                </a:lnTo>
                <a:lnTo>
                  <a:pt x="217169" y="163448"/>
                </a:lnTo>
                <a:lnTo>
                  <a:pt x="217169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4" name="object 69"/>
          <p:cNvSpPr>
            <a:spLocks/>
          </p:cNvSpPr>
          <p:nvPr/>
        </p:nvSpPr>
        <p:spPr bwMode="auto">
          <a:xfrm>
            <a:off x="4498975" y="6097588"/>
            <a:ext cx="288925" cy="219075"/>
          </a:xfrm>
          <a:custGeom>
            <a:avLst/>
            <a:gdLst>
              <a:gd name="T0" fmla="*/ 0 w 289560"/>
              <a:gd name="T1" fmla="*/ 163448 h 218439"/>
              <a:gd name="T2" fmla="*/ 72389 w 289560"/>
              <a:gd name="T3" fmla="*/ 163448 h 218439"/>
              <a:gd name="T4" fmla="*/ 72389 w 289560"/>
              <a:gd name="T5" fmla="*/ 0 h 218439"/>
              <a:gd name="T6" fmla="*/ 217169 w 289560"/>
              <a:gd name="T7" fmla="*/ 0 h 218439"/>
              <a:gd name="T8" fmla="*/ 217169 w 289560"/>
              <a:gd name="T9" fmla="*/ 163448 h 218439"/>
              <a:gd name="T10" fmla="*/ 289560 w 289560"/>
              <a:gd name="T11" fmla="*/ 163448 h 218439"/>
              <a:gd name="T12" fmla="*/ 144779 w 289560"/>
              <a:gd name="T13" fmla="*/ 217931 h 218439"/>
              <a:gd name="T14" fmla="*/ 0 w 289560"/>
              <a:gd name="T15" fmla="*/ 163448 h 2184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9560"/>
              <a:gd name="T25" fmla="*/ 0 h 218439"/>
              <a:gd name="T26" fmla="*/ 289560 w 289560"/>
              <a:gd name="T27" fmla="*/ 218439 h 2184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9560" h="218439">
                <a:moveTo>
                  <a:pt x="0" y="163448"/>
                </a:moveTo>
                <a:lnTo>
                  <a:pt x="72389" y="163448"/>
                </a:lnTo>
                <a:lnTo>
                  <a:pt x="72389" y="0"/>
                </a:lnTo>
                <a:lnTo>
                  <a:pt x="217169" y="0"/>
                </a:lnTo>
                <a:lnTo>
                  <a:pt x="217169" y="163448"/>
                </a:lnTo>
                <a:lnTo>
                  <a:pt x="289560" y="163448"/>
                </a:lnTo>
                <a:lnTo>
                  <a:pt x="144779" y="217931"/>
                </a:lnTo>
                <a:lnTo>
                  <a:pt x="0" y="1634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5" name="object 70"/>
          <p:cNvSpPr>
            <a:spLocks/>
          </p:cNvSpPr>
          <p:nvPr/>
        </p:nvSpPr>
        <p:spPr bwMode="auto">
          <a:xfrm>
            <a:off x="5507038" y="6096000"/>
            <a:ext cx="288925" cy="219075"/>
          </a:xfrm>
          <a:custGeom>
            <a:avLst/>
            <a:gdLst>
              <a:gd name="T0" fmla="*/ 288036 w 288289"/>
              <a:gd name="T1" fmla="*/ 163448 h 218439"/>
              <a:gd name="T2" fmla="*/ 0 w 288289"/>
              <a:gd name="T3" fmla="*/ 163448 h 218439"/>
              <a:gd name="T4" fmla="*/ 144017 w 288289"/>
              <a:gd name="T5" fmla="*/ 217931 h 218439"/>
              <a:gd name="T6" fmla="*/ 288036 w 288289"/>
              <a:gd name="T7" fmla="*/ 163448 h 218439"/>
              <a:gd name="T8" fmla="*/ 216026 w 288289"/>
              <a:gd name="T9" fmla="*/ 0 h 218439"/>
              <a:gd name="T10" fmla="*/ 72009 w 288289"/>
              <a:gd name="T11" fmla="*/ 0 h 218439"/>
              <a:gd name="T12" fmla="*/ 72009 w 288289"/>
              <a:gd name="T13" fmla="*/ 163448 h 218439"/>
              <a:gd name="T14" fmla="*/ 216026 w 288289"/>
              <a:gd name="T15" fmla="*/ 163448 h 218439"/>
              <a:gd name="T16" fmla="*/ 216026 w 288289"/>
              <a:gd name="T17" fmla="*/ 0 h 2184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289"/>
              <a:gd name="T28" fmla="*/ 0 h 218439"/>
              <a:gd name="T29" fmla="*/ 288289 w 288289"/>
              <a:gd name="T30" fmla="*/ 218439 h 2184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289" h="218439">
                <a:moveTo>
                  <a:pt x="288036" y="163448"/>
                </a:moveTo>
                <a:lnTo>
                  <a:pt x="0" y="163448"/>
                </a:lnTo>
                <a:lnTo>
                  <a:pt x="144017" y="217931"/>
                </a:lnTo>
                <a:lnTo>
                  <a:pt x="288036" y="163448"/>
                </a:lnTo>
                <a:close/>
              </a:path>
              <a:path w="288289" h="218439">
                <a:moveTo>
                  <a:pt x="216026" y="0"/>
                </a:moveTo>
                <a:lnTo>
                  <a:pt x="72009" y="0"/>
                </a:lnTo>
                <a:lnTo>
                  <a:pt x="72009" y="163448"/>
                </a:lnTo>
                <a:lnTo>
                  <a:pt x="216026" y="163448"/>
                </a:lnTo>
                <a:lnTo>
                  <a:pt x="216026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6" name="object 71"/>
          <p:cNvSpPr>
            <a:spLocks/>
          </p:cNvSpPr>
          <p:nvPr/>
        </p:nvSpPr>
        <p:spPr bwMode="auto">
          <a:xfrm>
            <a:off x="5507038" y="6096000"/>
            <a:ext cx="288925" cy="219075"/>
          </a:xfrm>
          <a:custGeom>
            <a:avLst/>
            <a:gdLst>
              <a:gd name="T0" fmla="*/ 0 w 288289"/>
              <a:gd name="T1" fmla="*/ 163448 h 218439"/>
              <a:gd name="T2" fmla="*/ 72009 w 288289"/>
              <a:gd name="T3" fmla="*/ 163448 h 218439"/>
              <a:gd name="T4" fmla="*/ 72009 w 288289"/>
              <a:gd name="T5" fmla="*/ 0 h 218439"/>
              <a:gd name="T6" fmla="*/ 216026 w 288289"/>
              <a:gd name="T7" fmla="*/ 0 h 218439"/>
              <a:gd name="T8" fmla="*/ 216026 w 288289"/>
              <a:gd name="T9" fmla="*/ 163448 h 218439"/>
              <a:gd name="T10" fmla="*/ 288036 w 288289"/>
              <a:gd name="T11" fmla="*/ 163448 h 218439"/>
              <a:gd name="T12" fmla="*/ 144017 w 288289"/>
              <a:gd name="T13" fmla="*/ 217931 h 218439"/>
              <a:gd name="T14" fmla="*/ 0 w 288289"/>
              <a:gd name="T15" fmla="*/ 163448 h 2184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8289"/>
              <a:gd name="T25" fmla="*/ 0 h 218439"/>
              <a:gd name="T26" fmla="*/ 288289 w 288289"/>
              <a:gd name="T27" fmla="*/ 218439 h 2184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8289" h="218439">
                <a:moveTo>
                  <a:pt x="0" y="163448"/>
                </a:moveTo>
                <a:lnTo>
                  <a:pt x="72009" y="163448"/>
                </a:lnTo>
                <a:lnTo>
                  <a:pt x="72009" y="0"/>
                </a:lnTo>
                <a:lnTo>
                  <a:pt x="216026" y="0"/>
                </a:lnTo>
                <a:lnTo>
                  <a:pt x="216026" y="163448"/>
                </a:lnTo>
                <a:lnTo>
                  <a:pt x="288036" y="163448"/>
                </a:lnTo>
                <a:lnTo>
                  <a:pt x="144017" y="217931"/>
                </a:lnTo>
                <a:lnTo>
                  <a:pt x="0" y="1634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7" name="object 72"/>
          <p:cNvSpPr>
            <a:spLocks/>
          </p:cNvSpPr>
          <p:nvPr/>
        </p:nvSpPr>
        <p:spPr bwMode="auto">
          <a:xfrm>
            <a:off x="6515100" y="6097588"/>
            <a:ext cx="288925" cy="219075"/>
          </a:xfrm>
          <a:custGeom>
            <a:avLst/>
            <a:gdLst>
              <a:gd name="T0" fmla="*/ 289559 w 289559"/>
              <a:gd name="T1" fmla="*/ 163448 h 218439"/>
              <a:gd name="T2" fmla="*/ 0 w 289559"/>
              <a:gd name="T3" fmla="*/ 163448 h 218439"/>
              <a:gd name="T4" fmla="*/ 144779 w 289559"/>
              <a:gd name="T5" fmla="*/ 217931 h 218439"/>
              <a:gd name="T6" fmla="*/ 289559 w 289559"/>
              <a:gd name="T7" fmla="*/ 163448 h 218439"/>
              <a:gd name="T8" fmla="*/ 217170 w 289559"/>
              <a:gd name="T9" fmla="*/ 0 h 218439"/>
              <a:gd name="T10" fmla="*/ 72390 w 289559"/>
              <a:gd name="T11" fmla="*/ 0 h 218439"/>
              <a:gd name="T12" fmla="*/ 72390 w 289559"/>
              <a:gd name="T13" fmla="*/ 163448 h 218439"/>
              <a:gd name="T14" fmla="*/ 217170 w 289559"/>
              <a:gd name="T15" fmla="*/ 163448 h 218439"/>
              <a:gd name="T16" fmla="*/ 217170 w 289559"/>
              <a:gd name="T17" fmla="*/ 0 h 2184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9559"/>
              <a:gd name="T28" fmla="*/ 0 h 218439"/>
              <a:gd name="T29" fmla="*/ 289559 w 289559"/>
              <a:gd name="T30" fmla="*/ 218439 h 2184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9559" h="218439">
                <a:moveTo>
                  <a:pt x="289559" y="163448"/>
                </a:moveTo>
                <a:lnTo>
                  <a:pt x="0" y="163448"/>
                </a:lnTo>
                <a:lnTo>
                  <a:pt x="144779" y="217931"/>
                </a:lnTo>
                <a:lnTo>
                  <a:pt x="289559" y="163448"/>
                </a:lnTo>
                <a:close/>
              </a:path>
              <a:path w="289559" h="218439">
                <a:moveTo>
                  <a:pt x="217170" y="0"/>
                </a:moveTo>
                <a:lnTo>
                  <a:pt x="72390" y="0"/>
                </a:lnTo>
                <a:lnTo>
                  <a:pt x="72390" y="163448"/>
                </a:lnTo>
                <a:lnTo>
                  <a:pt x="217170" y="163448"/>
                </a:lnTo>
                <a:lnTo>
                  <a:pt x="217170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8" name="object 73"/>
          <p:cNvSpPr>
            <a:spLocks/>
          </p:cNvSpPr>
          <p:nvPr/>
        </p:nvSpPr>
        <p:spPr bwMode="auto">
          <a:xfrm>
            <a:off x="6515100" y="6097588"/>
            <a:ext cx="288925" cy="219075"/>
          </a:xfrm>
          <a:custGeom>
            <a:avLst/>
            <a:gdLst>
              <a:gd name="T0" fmla="*/ 0 w 289559"/>
              <a:gd name="T1" fmla="*/ 163448 h 218439"/>
              <a:gd name="T2" fmla="*/ 72390 w 289559"/>
              <a:gd name="T3" fmla="*/ 163448 h 218439"/>
              <a:gd name="T4" fmla="*/ 72390 w 289559"/>
              <a:gd name="T5" fmla="*/ 0 h 218439"/>
              <a:gd name="T6" fmla="*/ 217170 w 289559"/>
              <a:gd name="T7" fmla="*/ 0 h 218439"/>
              <a:gd name="T8" fmla="*/ 217170 w 289559"/>
              <a:gd name="T9" fmla="*/ 163448 h 218439"/>
              <a:gd name="T10" fmla="*/ 289559 w 289559"/>
              <a:gd name="T11" fmla="*/ 163448 h 218439"/>
              <a:gd name="T12" fmla="*/ 144779 w 289559"/>
              <a:gd name="T13" fmla="*/ 217931 h 218439"/>
              <a:gd name="T14" fmla="*/ 0 w 289559"/>
              <a:gd name="T15" fmla="*/ 163448 h 2184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9559"/>
              <a:gd name="T25" fmla="*/ 0 h 218439"/>
              <a:gd name="T26" fmla="*/ 289559 w 289559"/>
              <a:gd name="T27" fmla="*/ 218439 h 2184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9559" h="218439">
                <a:moveTo>
                  <a:pt x="0" y="163448"/>
                </a:moveTo>
                <a:lnTo>
                  <a:pt x="72390" y="163448"/>
                </a:lnTo>
                <a:lnTo>
                  <a:pt x="72390" y="0"/>
                </a:lnTo>
                <a:lnTo>
                  <a:pt x="217170" y="0"/>
                </a:lnTo>
                <a:lnTo>
                  <a:pt x="217170" y="163448"/>
                </a:lnTo>
                <a:lnTo>
                  <a:pt x="289559" y="163448"/>
                </a:lnTo>
                <a:lnTo>
                  <a:pt x="144779" y="217931"/>
                </a:lnTo>
                <a:lnTo>
                  <a:pt x="0" y="1634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9" name="object 74"/>
          <p:cNvSpPr>
            <a:spLocks/>
          </p:cNvSpPr>
          <p:nvPr/>
        </p:nvSpPr>
        <p:spPr bwMode="auto">
          <a:xfrm>
            <a:off x="7596188" y="6096000"/>
            <a:ext cx="288925" cy="219075"/>
          </a:xfrm>
          <a:custGeom>
            <a:avLst/>
            <a:gdLst>
              <a:gd name="T0" fmla="*/ 289559 w 289559"/>
              <a:gd name="T1" fmla="*/ 163448 h 218439"/>
              <a:gd name="T2" fmla="*/ 0 w 289559"/>
              <a:gd name="T3" fmla="*/ 163448 h 218439"/>
              <a:gd name="T4" fmla="*/ 144779 w 289559"/>
              <a:gd name="T5" fmla="*/ 217931 h 218439"/>
              <a:gd name="T6" fmla="*/ 289559 w 289559"/>
              <a:gd name="T7" fmla="*/ 163448 h 218439"/>
              <a:gd name="T8" fmla="*/ 217169 w 289559"/>
              <a:gd name="T9" fmla="*/ 0 h 218439"/>
              <a:gd name="T10" fmla="*/ 72389 w 289559"/>
              <a:gd name="T11" fmla="*/ 0 h 218439"/>
              <a:gd name="T12" fmla="*/ 72389 w 289559"/>
              <a:gd name="T13" fmla="*/ 163448 h 218439"/>
              <a:gd name="T14" fmla="*/ 217169 w 289559"/>
              <a:gd name="T15" fmla="*/ 163448 h 218439"/>
              <a:gd name="T16" fmla="*/ 217169 w 289559"/>
              <a:gd name="T17" fmla="*/ 0 h 2184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9559"/>
              <a:gd name="T28" fmla="*/ 0 h 218439"/>
              <a:gd name="T29" fmla="*/ 289559 w 289559"/>
              <a:gd name="T30" fmla="*/ 218439 h 2184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9559" h="218439">
                <a:moveTo>
                  <a:pt x="289559" y="163448"/>
                </a:moveTo>
                <a:lnTo>
                  <a:pt x="0" y="163448"/>
                </a:lnTo>
                <a:lnTo>
                  <a:pt x="144779" y="217931"/>
                </a:lnTo>
                <a:lnTo>
                  <a:pt x="289559" y="163448"/>
                </a:lnTo>
                <a:close/>
              </a:path>
              <a:path w="289559" h="218439">
                <a:moveTo>
                  <a:pt x="217169" y="0"/>
                </a:moveTo>
                <a:lnTo>
                  <a:pt x="72389" y="0"/>
                </a:lnTo>
                <a:lnTo>
                  <a:pt x="72389" y="163448"/>
                </a:lnTo>
                <a:lnTo>
                  <a:pt x="217169" y="163448"/>
                </a:lnTo>
                <a:lnTo>
                  <a:pt x="217169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0" name="object 75"/>
          <p:cNvSpPr>
            <a:spLocks/>
          </p:cNvSpPr>
          <p:nvPr/>
        </p:nvSpPr>
        <p:spPr bwMode="auto">
          <a:xfrm>
            <a:off x="7596188" y="6096000"/>
            <a:ext cx="288925" cy="219075"/>
          </a:xfrm>
          <a:custGeom>
            <a:avLst/>
            <a:gdLst>
              <a:gd name="T0" fmla="*/ 0 w 289559"/>
              <a:gd name="T1" fmla="*/ 163448 h 218439"/>
              <a:gd name="T2" fmla="*/ 72389 w 289559"/>
              <a:gd name="T3" fmla="*/ 163448 h 218439"/>
              <a:gd name="T4" fmla="*/ 72389 w 289559"/>
              <a:gd name="T5" fmla="*/ 0 h 218439"/>
              <a:gd name="T6" fmla="*/ 217169 w 289559"/>
              <a:gd name="T7" fmla="*/ 0 h 218439"/>
              <a:gd name="T8" fmla="*/ 217169 w 289559"/>
              <a:gd name="T9" fmla="*/ 163448 h 218439"/>
              <a:gd name="T10" fmla="*/ 289559 w 289559"/>
              <a:gd name="T11" fmla="*/ 163448 h 218439"/>
              <a:gd name="T12" fmla="*/ 144779 w 289559"/>
              <a:gd name="T13" fmla="*/ 217931 h 218439"/>
              <a:gd name="T14" fmla="*/ 0 w 289559"/>
              <a:gd name="T15" fmla="*/ 163448 h 2184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9559"/>
              <a:gd name="T25" fmla="*/ 0 h 218439"/>
              <a:gd name="T26" fmla="*/ 289559 w 289559"/>
              <a:gd name="T27" fmla="*/ 218439 h 2184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9559" h="218439">
                <a:moveTo>
                  <a:pt x="0" y="163448"/>
                </a:moveTo>
                <a:lnTo>
                  <a:pt x="72389" y="163448"/>
                </a:lnTo>
                <a:lnTo>
                  <a:pt x="72389" y="0"/>
                </a:lnTo>
                <a:lnTo>
                  <a:pt x="217169" y="0"/>
                </a:lnTo>
                <a:lnTo>
                  <a:pt x="217169" y="163448"/>
                </a:lnTo>
                <a:lnTo>
                  <a:pt x="289559" y="163448"/>
                </a:lnTo>
                <a:lnTo>
                  <a:pt x="144779" y="217931"/>
                </a:lnTo>
                <a:lnTo>
                  <a:pt x="0" y="1634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6" name="object 76"/>
          <p:cNvSpPr txBox="1"/>
          <p:nvPr/>
        </p:nvSpPr>
        <p:spPr>
          <a:xfrm>
            <a:off x="4510088" y="6453188"/>
            <a:ext cx="1223962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IGP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networks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392863" y="6429375"/>
            <a:ext cx="154305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EGP peer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routers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89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Outline</a:t>
            </a:r>
          </a:p>
        </p:txBody>
      </p:sp>
      <p:sp>
        <p:nvSpPr>
          <p:cNvPr id="4198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FD4101DB-F702-4D74-85FE-1B5EF71D6B3B}" type="slidenum">
              <a:rPr lang="th-TH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22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28800"/>
            <a:ext cx="5476875" cy="1660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Routing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Principle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Routing </a:t>
            </a:r>
            <a:r>
              <a:rPr sz="3200" b="1" dirty="0">
                <a:solidFill>
                  <a:srgbClr val="FF0000"/>
                </a:solidFill>
                <a:latin typeface="Tahoma"/>
                <a:cs typeface="Tahoma"/>
              </a:rPr>
              <a:t>table</a:t>
            </a:r>
            <a:r>
              <a:rPr sz="32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calculation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Routing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object 2"/>
          <p:cNvSpPr>
            <a:spLocks/>
          </p:cNvSpPr>
          <p:nvPr/>
        </p:nvSpPr>
        <p:spPr bwMode="auto">
          <a:xfrm>
            <a:off x="4716463" y="4149725"/>
            <a:ext cx="792162" cy="647700"/>
          </a:xfrm>
          <a:custGeom>
            <a:avLst/>
            <a:gdLst>
              <a:gd name="T0" fmla="*/ 0 w 792479"/>
              <a:gd name="T1" fmla="*/ 0 h 647700"/>
              <a:gd name="T2" fmla="*/ 792480 w 792479"/>
              <a:gd name="T3" fmla="*/ 647700 h 647700"/>
              <a:gd name="T4" fmla="*/ 0 60000 65536"/>
              <a:gd name="T5" fmla="*/ 0 60000 65536"/>
              <a:gd name="T6" fmla="*/ 0 w 792479"/>
              <a:gd name="T7" fmla="*/ 0 h 647700"/>
              <a:gd name="T8" fmla="*/ 792479 w 792479"/>
              <a:gd name="T9" fmla="*/ 647700 h 647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92479" h="647700">
                <a:moveTo>
                  <a:pt x="0" y="0"/>
                </a:moveTo>
                <a:lnTo>
                  <a:pt x="792480" y="6477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0" name="object 3"/>
          <p:cNvSpPr>
            <a:spLocks noChangeArrowheads="1"/>
          </p:cNvSpPr>
          <p:nvPr/>
        </p:nvSpPr>
        <p:spPr bwMode="auto">
          <a:xfrm>
            <a:off x="5291138" y="4797425"/>
            <a:ext cx="862012" cy="4032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1" name="object 4"/>
          <p:cNvSpPr>
            <a:spLocks noChangeArrowheads="1"/>
          </p:cNvSpPr>
          <p:nvPr/>
        </p:nvSpPr>
        <p:spPr bwMode="auto">
          <a:xfrm>
            <a:off x="4716463" y="5445125"/>
            <a:ext cx="649287" cy="6064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2" name="object 5"/>
          <p:cNvSpPr>
            <a:spLocks noChangeArrowheads="1"/>
          </p:cNvSpPr>
          <p:nvPr/>
        </p:nvSpPr>
        <p:spPr bwMode="auto">
          <a:xfrm>
            <a:off x="6948488" y="5229225"/>
            <a:ext cx="649287" cy="6064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3" name="object 6"/>
          <p:cNvSpPr>
            <a:spLocks noChangeArrowheads="1"/>
          </p:cNvSpPr>
          <p:nvPr/>
        </p:nvSpPr>
        <p:spPr bwMode="auto">
          <a:xfrm>
            <a:off x="5867400" y="5589588"/>
            <a:ext cx="649288" cy="6064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4" name="object 7"/>
          <p:cNvSpPr>
            <a:spLocks/>
          </p:cNvSpPr>
          <p:nvPr/>
        </p:nvSpPr>
        <p:spPr bwMode="auto">
          <a:xfrm>
            <a:off x="5041900" y="4997450"/>
            <a:ext cx="250825" cy="446088"/>
          </a:xfrm>
          <a:custGeom>
            <a:avLst/>
            <a:gdLst>
              <a:gd name="T0" fmla="*/ 0 w 250825"/>
              <a:gd name="T1" fmla="*/ 446150 h 446404"/>
              <a:gd name="T2" fmla="*/ 125349 w 250825"/>
              <a:gd name="T3" fmla="*/ 446150 h 446404"/>
              <a:gd name="T4" fmla="*/ 125349 w 250825"/>
              <a:gd name="T5" fmla="*/ 0 h 446404"/>
              <a:gd name="T6" fmla="*/ 250825 w 250825"/>
              <a:gd name="T7" fmla="*/ 0 h 446404"/>
              <a:gd name="T8" fmla="*/ 0 60000 65536"/>
              <a:gd name="T9" fmla="*/ 0 60000 65536"/>
              <a:gd name="T10" fmla="*/ 0 60000 65536"/>
              <a:gd name="T11" fmla="*/ 0 60000 65536"/>
              <a:gd name="T12" fmla="*/ 0 w 250825"/>
              <a:gd name="T13" fmla="*/ 0 h 446404"/>
              <a:gd name="T14" fmla="*/ 250825 w 250825"/>
              <a:gd name="T15" fmla="*/ 446404 h 4464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0825" h="446404">
                <a:moveTo>
                  <a:pt x="0" y="446150"/>
                </a:moveTo>
                <a:lnTo>
                  <a:pt x="125349" y="446150"/>
                </a:lnTo>
                <a:lnTo>
                  <a:pt x="125349" y="0"/>
                </a:lnTo>
                <a:lnTo>
                  <a:pt x="25082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5" name="object 8"/>
          <p:cNvSpPr>
            <a:spLocks/>
          </p:cNvSpPr>
          <p:nvPr/>
        </p:nvSpPr>
        <p:spPr bwMode="auto">
          <a:xfrm>
            <a:off x="5722938" y="5199063"/>
            <a:ext cx="144462" cy="692150"/>
          </a:xfrm>
          <a:custGeom>
            <a:avLst/>
            <a:gdLst>
              <a:gd name="T0" fmla="*/ 144525 w 144779"/>
              <a:gd name="T1" fmla="*/ 692150 h 692150"/>
              <a:gd name="T2" fmla="*/ 72262 w 144779"/>
              <a:gd name="T3" fmla="*/ 692150 h 692150"/>
              <a:gd name="T4" fmla="*/ 72262 w 144779"/>
              <a:gd name="T5" fmla="*/ 0 h 692150"/>
              <a:gd name="T6" fmla="*/ 0 w 144779"/>
              <a:gd name="T7" fmla="*/ 0 h 692150"/>
              <a:gd name="T8" fmla="*/ 0 60000 65536"/>
              <a:gd name="T9" fmla="*/ 0 60000 65536"/>
              <a:gd name="T10" fmla="*/ 0 60000 65536"/>
              <a:gd name="T11" fmla="*/ 0 60000 65536"/>
              <a:gd name="T12" fmla="*/ 0 w 144779"/>
              <a:gd name="T13" fmla="*/ 0 h 692150"/>
              <a:gd name="T14" fmla="*/ 144779 w 144779"/>
              <a:gd name="T15" fmla="*/ 692150 h 6921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779" h="692150">
                <a:moveTo>
                  <a:pt x="144525" y="692150"/>
                </a:moveTo>
                <a:lnTo>
                  <a:pt x="72262" y="692150"/>
                </a:lnTo>
                <a:lnTo>
                  <a:pt x="72262" y="0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6" name="object 9"/>
          <p:cNvSpPr>
            <a:spLocks/>
          </p:cNvSpPr>
          <p:nvPr/>
        </p:nvSpPr>
        <p:spPr bwMode="auto">
          <a:xfrm>
            <a:off x="6153150" y="4999038"/>
            <a:ext cx="1120775" cy="230187"/>
          </a:xfrm>
          <a:custGeom>
            <a:avLst/>
            <a:gdLst>
              <a:gd name="T0" fmla="*/ 1120774 w 1120775"/>
              <a:gd name="T1" fmla="*/ 230250 h 230504"/>
              <a:gd name="T2" fmla="*/ 560323 w 1120775"/>
              <a:gd name="T3" fmla="*/ 230250 h 230504"/>
              <a:gd name="T4" fmla="*/ 560323 w 1120775"/>
              <a:gd name="T5" fmla="*/ 0 h 230504"/>
              <a:gd name="T6" fmla="*/ 0 w 1120775"/>
              <a:gd name="T7" fmla="*/ 0 h 230504"/>
              <a:gd name="T8" fmla="*/ 0 60000 65536"/>
              <a:gd name="T9" fmla="*/ 0 60000 65536"/>
              <a:gd name="T10" fmla="*/ 0 60000 65536"/>
              <a:gd name="T11" fmla="*/ 0 60000 65536"/>
              <a:gd name="T12" fmla="*/ 0 w 1120775"/>
              <a:gd name="T13" fmla="*/ 0 h 230504"/>
              <a:gd name="T14" fmla="*/ 1120775 w 1120775"/>
              <a:gd name="T15" fmla="*/ 230504 h 2305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0775" h="230504">
                <a:moveTo>
                  <a:pt x="1120774" y="230250"/>
                </a:moveTo>
                <a:lnTo>
                  <a:pt x="560323" y="230250"/>
                </a:lnTo>
                <a:lnTo>
                  <a:pt x="560323" y="0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7" name="object 10"/>
          <p:cNvSpPr>
            <a:spLocks/>
          </p:cNvSpPr>
          <p:nvPr/>
        </p:nvSpPr>
        <p:spPr bwMode="auto">
          <a:xfrm>
            <a:off x="3851275" y="4365625"/>
            <a:ext cx="4249738" cy="2017713"/>
          </a:xfrm>
          <a:custGeom>
            <a:avLst/>
            <a:gdLst>
              <a:gd name="T0" fmla="*/ 1997370 w 4249420"/>
              <a:gd name="T1" fmla="*/ 1773 h 2016760"/>
              <a:gd name="T2" fmla="*/ 1810508 w 4249420"/>
              <a:gd name="T3" fmla="*/ 10930 h 2016760"/>
              <a:gd name="T4" fmla="*/ 1628796 w 4249420"/>
              <a:gd name="T5" fmla="*/ 27583 h 2016760"/>
              <a:gd name="T6" fmla="*/ 1452945 w 4249420"/>
              <a:gd name="T7" fmla="*/ 51395 h 2016760"/>
              <a:gd name="T8" fmla="*/ 1283662 w 4249420"/>
              <a:gd name="T9" fmla="*/ 82029 h 2016760"/>
              <a:gd name="T10" fmla="*/ 1121659 w 4249420"/>
              <a:gd name="T11" fmla="*/ 119148 h 2016760"/>
              <a:gd name="T12" fmla="*/ 967646 w 4249420"/>
              <a:gd name="T13" fmla="*/ 162416 h 2016760"/>
              <a:gd name="T14" fmla="*/ 822330 w 4249420"/>
              <a:gd name="T15" fmla="*/ 211495 h 2016760"/>
              <a:gd name="T16" fmla="*/ 686424 w 4249420"/>
              <a:gd name="T17" fmla="*/ 266050 h 2016760"/>
              <a:gd name="T18" fmla="*/ 560635 w 4249420"/>
              <a:gd name="T19" fmla="*/ 325742 h 2016760"/>
              <a:gd name="T20" fmla="*/ 445674 w 4249420"/>
              <a:gd name="T21" fmla="*/ 390235 h 2016760"/>
              <a:gd name="T22" fmla="*/ 342250 w 4249420"/>
              <a:gd name="T23" fmla="*/ 459192 h 2016760"/>
              <a:gd name="T24" fmla="*/ 251074 w 4249420"/>
              <a:gd name="T25" fmla="*/ 532277 h 2016760"/>
              <a:gd name="T26" fmla="*/ 108301 w 4249420"/>
              <a:gd name="T27" fmla="*/ 689481 h 2016760"/>
              <a:gd name="T28" fmla="*/ 23033 w 4249420"/>
              <a:gd name="T29" fmla="*/ 859153 h 2016760"/>
              <a:gd name="T30" fmla="*/ 0 w 4249420"/>
              <a:gd name="T31" fmla="*/ 1008126 h 2016760"/>
              <a:gd name="T32" fmla="*/ 23033 w 4249420"/>
              <a:gd name="T33" fmla="*/ 1157098 h 2016760"/>
              <a:gd name="T34" fmla="*/ 108301 w 4249420"/>
              <a:gd name="T35" fmla="*/ 1326770 h 2016760"/>
              <a:gd name="T36" fmla="*/ 251074 w 4249420"/>
              <a:gd name="T37" fmla="*/ 1483974 h 2016760"/>
              <a:gd name="T38" fmla="*/ 342250 w 4249420"/>
              <a:gd name="T39" fmla="*/ 1557059 h 2016760"/>
              <a:gd name="T40" fmla="*/ 445674 w 4249420"/>
              <a:gd name="T41" fmla="*/ 1626016 h 2016760"/>
              <a:gd name="T42" fmla="*/ 560635 w 4249420"/>
              <a:gd name="T43" fmla="*/ 1690509 h 2016760"/>
              <a:gd name="T44" fmla="*/ 686424 w 4249420"/>
              <a:gd name="T45" fmla="*/ 1750201 h 2016760"/>
              <a:gd name="T46" fmla="*/ 822330 w 4249420"/>
              <a:gd name="T47" fmla="*/ 1804756 h 2016760"/>
              <a:gd name="T48" fmla="*/ 967646 w 4249420"/>
              <a:gd name="T49" fmla="*/ 1853835 h 2016760"/>
              <a:gd name="T50" fmla="*/ 1121659 w 4249420"/>
              <a:gd name="T51" fmla="*/ 1897103 h 2016760"/>
              <a:gd name="T52" fmla="*/ 1283662 w 4249420"/>
              <a:gd name="T53" fmla="*/ 1934222 h 2016760"/>
              <a:gd name="T54" fmla="*/ 1452945 w 4249420"/>
              <a:gd name="T55" fmla="*/ 1964856 h 2016760"/>
              <a:gd name="T56" fmla="*/ 1628796 w 4249420"/>
              <a:gd name="T57" fmla="*/ 1988668 h 2016760"/>
              <a:gd name="T58" fmla="*/ 1810508 w 4249420"/>
              <a:gd name="T59" fmla="*/ 2005321 h 2016760"/>
              <a:gd name="T60" fmla="*/ 1997370 w 4249420"/>
              <a:gd name="T61" fmla="*/ 2014478 h 2016760"/>
              <a:gd name="T62" fmla="*/ 2188232 w 4249420"/>
              <a:gd name="T63" fmla="*/ 2015806 h 2016760"/>
              <a:gd name="T64" fmla="*/ 2376653 w 4249420"/>
              <a:gd name="T65" fmla="*/ 2009223 h 2016760"/>
              <a:gd name="T66" fmla="*/ 2560160 w 4249420"/>
              <a:gd name="T67" fmla="*/ 1995031 h 2016760"/>
              <a:gd name="T68" fmla="*/ 2738044 w 4249420"/>
              <a:gd name="T69" fmla="*/ 1973568 h 2016760"/>
              <a:gd name="T70" fmla="*/ 2909595 w 4249420"/>
              <a:gd name="T71" fmla="*/ 1945171 h 2016760"/>
              <a:gd name="T72" fmla="*/ 3074103 w 4249420"/>
              <a:gd name="T73" fmla="*/ 1910176 h 2016760"/>
              <a:gd name="T74" fmla="*/ 3230859 w 4249420"/>
              <a:gd name="T75" fmla="*/ 1868920 h 2016760"/>
              <a:gd name="T76" fmla="*/ 3379153 w 4249420"/>
              <a:gd name="T77" fmla="*/ 1821740 h 2016760"/>
              <a:gd name="T78" fmla="*/ 3518274 w 4249420"/>
              <a:gd name="T79" fmla="*/ 1768974 h 2016760"/>
              <a:gd name="T80" fmla="*/ 3647515 w 4249420"/>
              <a:gd name="T81" fmla="*/ 1710957 h 2016760"/>
              <a:gd name="T82" fmla="*/ 3766164 w 4249420"/>
              <a:gd name="T83" fmla="*/ 1648026 h 2016760"/>
              <a:gd name="T84" fmla="*/ 3873512 w 4249420"/>
              <a:gd name="T85" fmla="*/ 1580520 h 2016760"/>
              <a:gd name="T86" fmla="*/ 3968850 w 4249420"/>
              <a:gd name="T87" fmla="*/ 1508773 h 2016760"/>
              <a:gd name="T88" fmla="*/ 4099128 w 4249420"/>
              <a:gd name="T89" fmla="*/ 1380689 h 2016760"/>
              <a:gd name="T90" fmla="*/ 4204195 w 4249420"/>
              <a:gd name="T91" fmla="*/ 1214874 h 2016760"/>
              <a:gd name="T92" fmla="*/ 4247973 w 4249420"/>
              <a:gd name="T93" fmla="*/ 1038388 h 2016760"/>
              <a:gd name="T94" fmla="*/ 4240541 w 4249420"/>
              <a:gd name="T95" fmla="*/ 918015 h 2016760"/>
              <a:gd name="T96" fmla="*/ 4175702 w 4249420"/>
              <a:gd name="T97" fmla="*/ 744787 h 2016760"/>
              <a:gd name="T98" fmla="*/ 4051467 w 4249420"/>
              <a:gd name="T99" fmla="*/ 583127 h 2016760"/>
              <a:gd name="T100" fmla="*/ 3938449 w 4249420"/>
              <a:gd name="T101" fmla="*/ 483112 h 2016760"/>
              <a:gd name="T102" fmla="*/ 3839029 w 4249420"/>
              <a:gd name="T103" fmla="*/ 412741 h 2016760"/>
              <a:gd name="T104" fmla="*/ 3727835 w 4249420"/>
              <a:gd name="T105" fmla="*/ 346723 h 2016760"/>
              <a:gd name="T106" fmla="*/ 3605576 w 4249420"/>
              <a:gd name="T107" fmla="*/ 285393 h 2016760"/>
              <a:gd name="T108" fmla="*/ 3472963 w 4249420"/>
              <a:gd name="T109" fmla="*/ 229088 h 2016760"/>
              <a:gd name="T110" fmla="*/ 3330705 w 4249420"/>
              <a:gd name="T111" fmla="*/ 178147 h 2016760"/>
              <a:gd name="T112" fmla="*/ 3179512 w 4249420"/>
              <a:gd name="T113" fmla="*/ 132904 h 2016760"/>
              <a:gd name="T114" fmla="*/ 3020093 w 4249420"/>
              <a:gd name="T115" fmla="*/ 93698 h 2016760"/>
              <a:gd name="T116" fmla="*/ 2853159 w 4249420"/>
              <a:gd name="T117" fmla="*/ 60865 h 2016760"/>
              <a:gd name="T118" fmla="*/ 2679418 w 4249420"/>
              <a:gd name="T119" fmla="*/ 34742 h 2016760"/>
              <a:gd name="T120" fmla="*/ 2499581 w 4249420"/>
              <a:gd name="T121" fmla="*/ 15665 h 2016760"/>
              <a:gd name="T122" fmla="*/ 2314357 w 4249420"/>
              <a:gd name="T123" fmla="*/ 3972 h 2016760"/>
              <a:gd name="T124" fmla="*/ 2124455 w 4249420"/>
              <a:gd name="T125" fmla="*/ 0 h 201676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4249420"/>
              <a:gd name="T190" fmla="*/ 0 h 2016760"/>
              <a:gd name="T191" fmla="*/ 4249420 w 4249420"/>
              <a:gd name="T192" fmla="*/ 2016760 h 2016760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4249420" h="2016760">
                <a:moveTo>
                  <a:pt x="2124455" y="0"/>
                </a:moveTo>
                <a:lnTo>
                  <a:pt x="2060679" y="445"/>
                </a:lnTo>
                <a:lnTo>
                  <a:pt x="1997370" y="1773"/>
                </a:lnTo>
                <a:lnTo>
                  <a:pt x="1934554" y="3972"/>
                </a:lnTo>
                <a:lnTo>
                  <a:pt x="1872258" y="7028"/>
                </a:lnTo>
                <a:lnTo>
                  <a:pt x="1810508" y="10930"/>
                </a:lnTo>
                <a:lnTo>
                  <a:pt x="1749330" y="15665"/>
                </a:lnTo>
                <a:lnTo>
                  <a:pt x="1688751" y="21220"/>
                </a:lnTo>
                <a:lnTo>
                  <a:pt x="1628796" y="27583"/>
                </a:lnTo>
                <a:lnTo>
                  <a:pt x="1569493" y="34742"/>
                </a:lnTo>
                <a:lnTo>
                  <a:pt x="1510867" y="42683"/>
                </a:lnTo>
                <a:lnTo>
                  <a:pt x="1452945" y="51395"/>
                </a:lnTo>
                <a:lnTo>
                  <a:pt x="1395752" y="60865"/>
                </a:lnTo>
                <a:lnTo>
                  <a:pt x="1339316" y="71080"/>
                </a:lnTo>
                <a:lnTo>
                  <a:pt x="1283662" y="82029"/>
                </a:lnTo>
                <a:lnTo>
                  <a:pt x="1228818" y="93698"/>
                </a:lnTo>
                <a:lnTo>
                  <a:pt x="1174808" y="106075"/>
                </a:lnTo>
                <a:lnTo>
                  <a:pt x="1121659" y="119148"/>
                </a:lnTo>
                <a:lnTo>
                  <a:pt x="1069399" y="132904"/>
                </a:lnTo>
                <a:lnTo>
                  <a:pt x="1018052" y="147331"/>
                </a:lnTo>
                <a:lnTo>
                  <a:pt x="967646" y="162416"/>
                </a:lnTo>
                <a:lnTo>
                  <a:pt x="918206" y="178147"/>
                </a:lnTo>
                <a:lnTo>
                  <a:pt x="869758" y="194511"/>
                </a:lnTo>
                <a:lnTo>
                  <a:pt x="822330" y="211495"/>
                </a:lnTo>
                <a:lnTo>
                  <a:pt x="775948" y="229088"/>
                </a:lnTo>
                <a:lnTo>
                  <a:pt x="730637" y="247277"/>
                </a:lnTo>
                <a:lnTo>
                  <a:pt x="686424" y="266050"/>
                </a:lnTo>
                <a:lnTo>
                  <a:pt x="643335" y="285393"/>
                </a:lnTo>
                <a:lnTo>
                  <a:pt x="601396" y="305294"/>
                </a:lnTo>
                <a:lnTo>
                  <a:pt x="560635" y="325742"/>
                </a:lnTo>
                <a:lnTo>
                  <a:pt x="521076" y="346723"/>
                </a:lnTo>
                <a:lnTo>
                  <a:pt x="482747" y="368225"/>
                </a:lnTo>
                <a:lnTo>
                  <a:pt x="445674" y="390235"/>
                </a:lnTo>
                <a:lnTo>
                  <a:pt x="409882" y="412741"/>
                </a:lnTo>
                <a:lnTo>
                  <a:pt x="375399" y="435731"/>
                </a:lnTo>
                <a:lnTo>
                  <a:pt x="342250" y="459192"/>
                </a:lnTo>
                <a:lnTo>
                  <a:pt x="310462" y="483112"/>
                </a:lnTo>
                <a:lnTo>
                  <a:pt x="280061" y="507478"/>
                </a:lnTo>
                <a:lnTo>
                  <a:pt x="251074" y="532277"/>
                </a:lnTo>
                <a:lnTo>
                  <a:pt x="197444" y="583127"/>
                </a:lnTo>
                <a:lnTo>
                  <a:pt x="149783" y="635562"/>
                </a:lnTo>
                <a:lnTo>
                  <a:pt x="108301" y="689481"/>
                </a:lnTo>
                <a:lnTo>
                  <a:pt x="73209" y="744787"/>
                </a:lnTo>
                <a:lnTo>
                  <a:pt x="44716" y="801377"/>
                </a:lnTo>
                <a:lnTo>
                  <a:pt x="23033" y="859153"/>
                </a:lnTo>
                <a:lnTo>
                  <a:pt x="8370" y="918015"/>
                </a:lnTo>
                <a:lnTo>
                  <a:pt x="938" y="977863"/>
                </a:lnTo>
                <a:lnTo>
                  <a:pt x="0" y="1008126"/>
                </a:lnTo>
                <a:lnTo>
                  <a:pt x="938" y="1038388"/>
                </a:lnTo>
                <a:lnTo>
                  <a:pt x="8370" y="1098236"/>
                </a:lnTo>
                <a:lnTo>
                  <a:pt x="23033" y="1157098"/>
                </a:lnTo>
                <a:lnTo>
                  <a:pt x="44716" y="1214874"/>
                </a:lnTo>
                <a:lnTo>
                  <a:pt x="73209" y="1271464"/>
                </a:lnTo>
                <a:lnTo>
                  <a:pt x="108301" y="1326770"/>
                </a:lnTo>
                <a:lnTo>
                  <a:pt x="149783" y="1380689"/>
                </a:lnTo>
                <a:lnTo>
                  <a:pt x="197444" y="1433124"/>
                </a:lnTo>
                <a:lnTo>
                  <a:pt x="251074" y="1483974"/>
                </a:lnTo>
                <a:lnTo>
                  <a:pt x="280061" y="1508773"/>
                </a:lnTo>
                <a:lnTo>
                  <a:pt x="310462" y="1533139"/>
                </a:lnTo>
                <a:lnTo>
                  <a:pt x="342250" y="1557059"/>
                </a:lnTo>
                <a:lnTo>
                  <a:pt x="375399" y="1580520"/>
                </a:lnTo>
                <a:lnTo>
                  <a:pt x="409882" y="1603510"/>
                </a:lnTo>
                <a:lnTo>
                  <a:pt x="445674" y="1626016"/>
                </a:lnTo>
                <a:lnTo>
                  <a:pt x="482747" y="1648026"/>
                </a:lnTo>
                <a:lnTo>
                  <a:pt x="521076" y="1669528"/>
                </a:lnTo>
                <a:lnTo>
                  <a:pt x="560635" y="1690509"/>
                </a:lnTo>
                <a:lnTo>
                  <a:pt x="601396" y="1710957"/>
                </a:lnTo>
                <a:lnTo>
                  <a:pt x="643335" y="1730858"/>
                </a:lnTo>
                <a:lnTo>
                  <a:pt x="686424" y="1750201"/>
                </a:lnTo>
                <a:lnTo>
                  <a:pt x="730637" y="1768974"/>
                </a:lnTo>
                <a:lnTo>
                  <a:pt x="775948" y="1787163"/>
                </a:lnTo>
                <a:lnTo>
                  <a:pt x="822330" y="1804756"/>
                </a:lnTo>
                <a:lnTo>
                  <a:pt x="869758" y="1821740"/>
                </a:lnTo>
                <a:lnTo>
                  <a:pt x="918206" y="1838104"/>
                </a:lnTo>
                <a:lnTo>
                  <a:pt x="967646" y="1853835"/>
                </a:lnTo>
                <a:lnTo>
                  <a:pt x="1018052" y="1868920"/>
                </a:lnTo>
                <a:lnTo>
                  <a:pt x="1069399" y="1883347"/>
                </a:lnTo>
                <a:lnTo>
                  <a:pt x="1121659" y="1897103"/>
                </a:lnTo>
                <a:lnTo>
                  <a:pt x="1174808" y="1910176"/>
                </a:lnTo>
                <a:lnTo>
                  <a:pt x="1228818" y="1922553"/>
                </a:lnTo>
                <a:lnTo>
                  <a:pt x="1283662" y="1934222"/>
                </a:lnTo>
                <a:lnTo>
                  <a:pt x="1339316" y="1945171"/>
                </a:lnTo>
                <a:lnTo>
                  <a:pt x="1395752" y="1955386"/>
                </a:lnTo>
                <a:lnTo>
                  <a:pt x="1452945" y="1964856"/>
                </a:lnTo>
                <a:lnTo>
                  <a:pt x="1510867" y="1973568"/>
                </a:lnTo>
                <a:lnTo>
                  <a:pt x="1569493" y="1981509"/>
                </a:lnTo>
                <a:lnTo>
                  <a:pt x="1628796" y="1988668"/>
                </a:lnTo>
                <a:lnTo>
                  <a:pt x="1688751" y="1995031"/>
                </a:lnTo>
                <a:lnTo>
                  <a:pt x="1749330" y="2000586"/>
                </a:lnTo>
                <a:lnTo>
                  <a:pt x="1810508" y="2005321"/>
                </a:lnTo>
                <a:lnTo>
                  <a:pt x="1872258" y="2009223"/>
                </a:lnTo>
                <a:lnTo>
                  <a:pt x="1934554" y="2012279"/>
                </a:lnTo>
                <a:lnTo>
                  <a:pt x="1997370" y="2014478"/>
                </a:lnTo>
                <a:lnTo>
                  <a:pt x="2060679" y="2015806"/>
                </a:lnTo>
                <a:lnTo>
                  <a:pt x="2124455" y="2016252"/>
                </a:lnTo>
                <a:lnTo>
                  <a:pt x="2188232" y="2015806"/>
                </a:lnTo>
                <a:lnTo>
                  <a:pt x="2251541" y="2014478"/>
                </a:lnTo>
                <a:lnTo>
                  <a:pt x="2314357" y="2012279"/>
                </a:lnTo>
                <a:lnTo>
                  <a:pt x="2376653" y="2009223"/>
                </a:lnTo>
                <a:lnTo>
                  <a:pt x="2438403" y="2005321"/>
                </a:lnTo>
                <a:lnTo>
                  <a:pt x="2499581" y="2000586"/>
                </a:lnTo>
                <a:lnTo>
                  <a:pt x="2560160" y="1995031"/>
                </a:lnTo>
                <a:lnTo>
                  <a:pt x="2620115" y="1988668"/>
                </a:lnTo>
                <a:lnTo>
                  <a:pt x="2679418" y="1981509"/>
                </a:lnTo>
                <a:lnTo>
                  <a:pt x="2738044" y="1973568"/>
                </a:lnTo>
                <a:lnTo>
                  <a:pt x="2795966" y="1964856"/>
                </a:lnTo>
                <a:lnTo>
                  <a:pt x="2853159" y="1955386"/>
                </a:lnTo>
                <a:lnTo>
                  <a:pt x="2909595" y="1945171"/>
                </a:lnTo>
                <a:lnTo>
                  <a:pt x="2965249" y="1934222"/>
                </a:lnTo>
                <a:lnTo>
                  <a:pt x="3020093" y="1922553"/>
                </a:lnTo>
                <a:lnTo>
                  <a:pt x="3074103" y="1910176"/>
                </a:lnTo>
                <a:lnTo>
                  <a:pt x="3127252" y="1897103"/>
                </a:lnTo>
                <a:lnTo>
                  <a:pt x="3179512" y="1883347"/>
                </a:lnTo>
                <a:lnTo>
                  <a:pt x="3230859" y="1868920"/>
                </a:lnTo>
                <a:lnTo>
                  <a:pt x="3281265" y="1853835"/>
                </a:lnTo>
                <a:lnTo>
                  <a:pt x="3330705" y="1838104"/>
                </a:lnTo>
                <a:lnTo>
                  <a:pt x="3379153" y="1821740"/>
                </a:lnTo>
                <a:lnTo>
                  <a:pt x="3426581" y="1804756"/>
                </a:lnTo>
                <a:lnTo>
                  <a:pt x="3472963" y="1787163"/>
                </a:lnTo>
                <a:lnTo>
                  <a:pt x="3518274" y="1768974"/>
                </a:lnTo>
                <a:lnTo>
                  <a:pt x="3562487" y="1750201"/>
                </a:lnTo>
                <a:lnTo>
                  <a:pt x="3605576" y="1730858"/>
                </a:lnTo>
                <a:lnTo>
                  <a:pt x="3647515" y="1710957"/>
                </a:lnTo>
                <a:lnTo>
                  <a:pt x="3688276" y="1690509"/>
                </a:lnTo>
                <a:lnTo>
                  <a:pt x="3727835" y="1669528"/>
                </a:lnTo>
                <a:lnTo>
                  <a:pt x="3766164" y="1648026"/>
                </a:lnTo>
                <a:lnTo>
                  <a:pt x="3803237" y="1626016"/>
                </a:lnTo>
                <a:lnTo>
                  <a:pt x="3839029" y="1603510"/>
                </a:lnTo>
                <a:lnTo>
                  <a:pt x="3873512" y="1580520"/>
                </a:lnTo>
                <a:lnTo>
                  <a:pt x="3906661" y="1557059"/>
                </a:lnTo>
                <a:lnTo>
                  <a:pt x="3938449" y="1533139"/>
                </a:lnTo>
                <a:lnTo>
                  <a:pt x="3968850" y="1508773"/>
                </a:lnTo>
                <a:lnTo>
                  <a:pt x="3997837" y="1483974"/>
                </a:lnTo>
                <a:lnTo>
                  <a:pt x="4051467" y="1433124"/>
                </a:lnTo>
                <a:lnTo>
                  <a:pt x="4099128" y="1380689"/>
                </a:lnTo>
                <a:lnTo>
                  <a:pt x="4140610" y="1326770"/>
                </a:lnTo>
                <a:lnTo>
                  <a:pt x="4175702" y="1271464"/>
                </a:lnTo>
                <a:lnTo>
                  <a:pt x="4204195" y="1214874"/>
                </a:lnTo>
                <a:lnTo>
                  <a:pt x="4225878" y="1157098"/>
                </a:lnTo>
                <a:lnTo>
                  <a:pt x="4240541" y="1098236"/>
                </a:lnTo>
                <a:lnTo>
                  <a:pt x="4247973" y="1038388"/>
                </a:lnTo>
                <a:lnTo>
                  <a:pt x="4248911" y="1008126"/>
                </a:lnTo>
                <a:lnTo>
                  <a:pt x="4247973" y="977863"/>
                </a:lnTo>
                <a:lnTo>
                  <a:pt x="4240541" y="918015"/>
                </a:lnTo>
                <a:lnTo>
                  <a:pt x="4225878" y="859153"/>
                </a:lnTo>
                <a:lnTo>
                  <a:pt x="4204195" y="801377"/>
                </a:lnTo>
                <a:lnTo>
                  <a:pt x="4175702" y="744787"/>
                </a:lnTo>
                <a:lnTo>
                  <a:pt x="4140610" y="689481"/>
                </a:lnTo>
                <a:lnTo>
                  <a:pt x="4099128" y="635562"/>
                </a:lnTo>
                <a:lnTo>
                  <a:pt x="4051467" y="583127"/>
                </a:lnTo>
                <a:lnTo>
                  <a:pt x="3997837" y="532277"/>
                </a:lnTo>
                <a:lnTo>
                  <a:pt x="3968850" y="507478"/>
                </a:lnTo>
                <a:lnTo>
                  <a:pt x="3938449" y="483112"/>
                </a:lnTo>
                <a:lnTo>
                  <a:pt x="3906661" y="459192"/>
                </a:lnTo>
                <a:lnTo>
                  <a:pt x="3873512" y="435731"/>
                </a:lnTo>
                <a:lnTo>
                  <a:pt x="3839029" y="412741"/>
                </a:lnTo>
                <a:lnTo>
                  <a:pt x="3803237" y="390235"/>
                </a:lnTo>
                <a:lnTo>
                  <a:pt x="3766164" y="368225"/>
                </a:lnTo>
                <a:lnTo>
                  <a:pt x="3727835" y="346723"/>
                </a:lnTo>
                <a:lnTo>
                  <a:pt x="3688276" y="325742"/>
                </a:lnTo>
                <a:lnTo>
                  <a:pt x="3647515" y="305294"/>
                </a:lnTo>
                <a:lnTo>
                  <a:pt x="3605576" y="285393"/>
                </a:lnTo>
                <a:lnTo>
                  <a:pt x="3562487" y="266050"/>
                </a:lnTo>
                <a:lnTo>
                  <a:pt x="3518274" y="247277"/>
                </a:lnTo>
                <a:lnTo>
                  <a:pt x="3472963" y="229088"/>
                </a:lnTo>
                <a:lnTo>
                  <a:pt x="3426581" y="211495"/>
                </a:lnTo>
                <a:lnTo>
                  <a:pt x="3379153" y="194511"/>
                </a:lnTo>
                <a:lnTo>
                  <a:pt x="3330705" y="178147"/>
                </a:lnTo>
                <a:lnTo>
                  <a:pt x="3281265" y="162416"/>
                </a:lnTo>
                <a:lnTo>
                  <a:pt x="3230859" y="147331"/>
                </a:lnTo>
                <a:lnTo>
                  <a:pt x="3179512" y="132904"/>
                </a:lnTo>
                <a:lnTo>
                  <a:pt x="3127252" y="119148"/>
                </a:lnTo>
                <a:lnTo>
                  <a:pt x="3074103" y="106075"/>
                </a:lnTo>
                <a:lnTo>
                  <a:pt x="3020093" y="93698"/>
                </a:lnTo>
                <a:lnTo>
                  <a:pt x="2965249" y="82029"/>
                </a:lnTo>
                <a:lnTo>
                  <a:pt x="2909595" y="71080"/>
                </a:lnTo>
                <a:lnTo>
                  <a:pt x="2853159" y="60865"/>
                </a:lnTo>
                <a:lnTo>
                  <a:pt x="2795966" y="51395"/>
                </a:lnTo>
                <a:lnTo>
                  <a:pt x="2738044" y="42683"/>
                </a:lnTo>
                <a:lnTo>
                  <a:pt x="2679418" y="34742"/>
                </a:lnTo>
                <a:lnTo>
                  <a:pt x="2620115" y="27583"/>
                </a:lnTo>
                <a:lnTo>
                  <a:pt x="2560160" y="21220"/>
                </a:lnTo>
                <a:lnTo>
                  <a:pt x="2499581" y="15665"/>
                </a:lnTo>
                <a:lnTo>
                  <a:pt x="2438403" y="10930"/>
                </a:lnTo>
                <a:lnTo>
                  <a:pt x="2376653" y="7028"/>
                </a:lnTo>
                <a:lnTo>
                  <a:pt x="2314357" y="3972"/>
                </a:lnTo>
                <a:lnTo>
                  <a:pt x="2251541" y="1773"/>
                </a:lnTo>
                <a:lnTo>
                  <a:pt x="2188232" y="445"/>
                </a:lnTo>
                <a:lnTo>
                  <a:pt x="2124455" y="0"/>
                </a:lnTo>
                <a:close/>
              </a:path>
            </a:pathLst>
          </a:custGeom>
          <a:solidFill>
            <a:srgbClr val="C6FFEF">
              <a:alpha val="2901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8" name="object 11"/>
          <p:cNvSpPr>
            <a:spLocks/>
          </p:cNvSpPr>
          <p:nvPr/>
        </p:nvSpPr>
        <p:spPr bwMode="auto">
          <a:xfrm>
            <a:off x="3851275" y="4365625"/>
            <a:ext cx="4249738" cy="2017713"/>
          </a:xfrm>
          <a:custGeom>
            <a:avLst/>
            <a:gdLst>
              <a:gd name="T0" fmla="*/ 14811 w 4249420"/>
              <a:gd name="T1" fmla="*/ 888455 h 2016760"/>
              <a:gd name="T2" fmla="*/ 89943 w 4249420"/>
              <a:gd name="T3" fmla="*/ 716967 h 2016760"/>
              <a:gd name="T4" fmla="*/ 223526 w 4249420"/>
              <a:gd name="T5" fmla="*/ 557498 h 2016760"/>
              <a:gd name="T6" fmla="*/ 342250 w 4249420"/>
              <a:gd name="T7" fmla="*/ 459192 h 2016760"/>
              <a:gd name="T8" fmla="*/ 445674 w 4249420"/>
              <a:gd name="T9" fmla="*/ 390235 h 2016760"/>
              <a:gd name="T10" fmla="*/ 560635 w 4249420"/>
              <a:gd name="T11" fmla="*/ 325742 h 2016760"/>
              <a:gd name="T12" fmla="*/ 686424 w 4249420"/>
              <a:gd name="T13" fmla="*/ 266050 h 2016760"/>
              <a:gd name="T14" fmla="*/ 822330 w 4249420"/>
              <a:gd name="T15" fmla="*/ 211495 h 2016760"/>
              <a:gd name="T16" fmla="*/ 967646 w 4249420"/>
              <a:gd name="T17" fmla="*/ 162416 h 2016760"/>
              <a:gd name="T18" fmla="*/ 1121659 w 4249420"/>
              <a:gd name="T19" fmla="*/ 119148 h 2016760"/>
              <a:gd name="T20" fmla="*/ 1283662 w 4249420"/>
              <a:gd name="T21" fmla="*/ 82029 h 2016760"/>
              <a:gd name="T22" fmla="*/ 1452945 w 4249420"/>
              <a:gd name="T23" fmla="*/ 51395 h 2016760"/>
              <a:gd name="T24" fmla="*/ 1628796 w 4249420"/>
              <a:gd name="T25" fmla="*/ 27583 h 2016760"/>
              <a:gd name="T26" fmla="*/ 1810508 w 4249420"/>
              <a:gd name="T27" fmla="*/ 10930 h 2016760"/>
              <a:gd name="T28" fmla="*/ 1997370 w 4249420"/>
              <a:gd name="T29" fmla="*/ 1773 h 2016760"/>
              <a:gd name="T30" fmla="*/ 2188232 w 4249420"/>
              <a:gd name="T31" fmla="*/ 445 h 2016760"/>
              <a:gd name="T32" fmla="*/ 2376653 w 4249420"/>
              <a:gd name="T33" fmla="*/ 7028 h 2016760"/>
              <a:gd name="T34" fmla="*/ 2560160 w 4249420"/>
              <a:gd name="T35" fmla="*/ 21220 h 2016760"/>
              <a:gd name="T36" fmla="*/ 2738044 w 4249420"/>
              <a:gd name="T37" fmla="*/ 42683 h 2016760"/>
              <a:gd name="T38" fmla="*/ 2909595 w 4249420"/>
              <a:gd name="T39" fmla="*/ 71080 h 2016760"/>
              <a:gd name="T40" fmla="*/ 3074103 w 4249420"/>
              <a:gd name="T41" fmla="*/ 106075 h 2016760"/>
              <a:gd name="T42" fmla="*/ 3230859 w 4249420"/>
              <a:gd name="T43" fmla="*/ 147331 h 2016760"/>
              <a:gd name="T44" fmla="*/ 3379153 w 4249420"/>
              <a:gd name="T45" fmla="*/ 194511 h 2016760"/>
              <a:gd name="T46" fmla="*/ 3518274 w 4249420"/>
              <a:gd name="T47" fmla="*/ 247277 h 2016760"/>
              <a:gd name="T48" fmla="*/ 3647515 w 4249420"/>
              <a:gd name="T49" fmla="*/ 305294 h 2016760"/>
              <a:gd name="T50" fmla="*/ 3766164 w 4249420"/>
              <a:gd name="T51" fmla="*/ 368225 h 2016760"/>
              <a:gd name="T52" fmla="*/ 3873512 w 4249420"/>
              <a:gd name="T53" fmla="*/ 435731 h 2016760"/>
              <a:gd name="T54" fmla="*/ 3968850 w 4249420"/>
              <a:gd name="T55" fmla="*/ 507478 h 2016760"/>
              <a:gd name="T56" fmla="*/ 4099128 w 4249420"/>
              <a:gd name="T57" fmla="*/ 635562 h 2016760"/>
              <a:gd name="T58" fmla="*/ 4204195 w 4249420"/>
              <a:gd name="T59" fmla="*/ 801377 h 2016760"/>
              <a:gd name="T60" fmla="*/ 4247973 w 4249420"/>
              <a:gd name="T61" fmla="*/ 977863 h 2016760"/>
              <a:gd name="T62" fmla="*/ 4240541 w 4249420"/>
              <a:gd name="T63" fmla="*/ 1098236 h 2016760"/>
              <a:gd name="T64" fmla="*/ 4175702 w 4249420"/>
              <a:gd name="T65" fmla="*/ 1271464 h 2016760"/>
              <a:gd name="T66" fmla="*/ 4051467 w 4249420"/>
              <a:gd name="T67" fmla="*/ 1433124 h 2016760"/>
              <a:gd name="T68" fmla="*/ 3938449 w 4249420"/>
              <a:gd name="T69" fmla="*/ 1533139 h 2016760"/>
              <a:gd name="T70" fmla="*/ 3839029 w 4249420"/>
              <a:gd name="T71" fmla="*/ 1603510 h 2016760"/>
              <a:gd name="T72" fmla="*/ 3727835 w 4249420"/>
              <a:gd name="T73" fmla="*/ 1669528 h 2016760"/>
              <a:gd name="T74" fmla="*/ 3605576 w 4249420"/>
              <a:gd name="T75" fmla="*/ 1730858 h 2016760"/>
              <a:gd name="T76" fmla="*/ 3472963 w 4249420"/>
              <a:gd name="T77" fmla="*/ 1787163 h 2016760"/>
              <a:gd name="T78" fmla="*/ 3330705 w 4249420"/>
              <a:gd name="T79" fmla="*/ 1838104 h 2016760"/>
              <a:gd name="T80" fmla="*/ 3179512 w 4249420"/>
              <a:gd name="T81" fmla="*/ 1883347 h 2016760"/>
              <a:gd name="T82" fmla="*/ 3020093 w 4249420"/>
              <a:gd name="T83" fmla="*/ 1922553 h 2016760"/>
              <a:gd name="T84" fmla="*/ 2853159 w 4249420"/>
              <a:gd name="T85" fmla="*/ 1955386 h 2016760"/>
              <a:gd name="T86" fmla="*/ 2679418 w 4249420"/>
              <a:gd name="T87" fmla="*/ 1981509 h 2016760"/>
              <a:gd name="T88" fmla="*/ 2499581 w 4249420"/>
              <a:gd name="T89" fmla="*/ 2000586 h 2016760"/>
              <a:gd name="T90" fmla="*/ 2314357 w 4249420"/>
              <a:gd name="T91" fmla="*/ 2012279 h 2016760"/>
              <a:gd name="T92" fmla="*/ 2124455 w 4249420"/>
              <a:gd name="T93" fmla="*/ 2016252 h 2016760"/>
              <a:gd name="T94" fmla="*/ 1934554 w 4249420"/>
              <a:gd name="T95" fmla="*/ 2012279 h 2016760"/>
              <a:gd name="T96" fmla="*/ 1749330 w 4249420"/>
              <a:gd name="T97" fmla="*/ 2000586 h 2016760"/>
              <a:gd name="T98" fmla="*/ 1569493 w 4249420"/>
              <a:gd name="T99" fmla="*/ 1981509 h 2016760"/>
              <a:gd name="T100" fmla="*/ 1395752 w 4249420"/>
              <a:gd name="T101" fmla="*/ 1955386 h 2016760"/>
              <a:gd name="T102" fmla="*/ 1228818 w 4249420"/>
              <a:gd name="T103" fmla="*/ 1922553 h 2016760"/>
              <a:gd name="T104" fmla="*/ 1069399 w 4249420"/>
              <a:gd name="T105" fmla="*/ 1883347 h 2016760"/>
              <a:gd name="T106" fmla="*/ 918206 w 4249420"/>
              <a:gd name="T107" fmla="*/ 1838104 h 2016760"/>
              <a:gd name="T108" fmla="*/ 775948 w 4249420"/>
              <a:gd name="T109" fmla="*/ 1787163 h 2016760"/>
              <a:gd name="T110" fmla="*/ 643335 w 4249420"/>
              <a:gd name="T111" fmla="*/ 1730858 h 2016760"/>
              <a:gd name="T112" fmla="*/ 521076 w 4249420"/>
              <a:gd name="T113" fmla="*/ 1669528 h 2016760"/>
              <a:gd name="T114" fmla="*/ 409882 w 4249420"/>
              <a:gd name="T115" fmla="*/ 1603510 h 2016760"/>
              <a:gd name="T116" fmla="*/ 310462 w 4249420"/>
              <a:gd name="T117" fmla="*/ 1533139 h 2016760"/>
              <a:gd name="T118" fmla="*/ 197444 w 4249420"/>
              <a:gd name="T119" fmla="*/ 1433124 h 2016760"/>
              <a:gd name="T120" fmla="*/ 73209 w 4249420"/>
              <a:gd name="T121" fmla="*/ 1271464 h 2016760"/>
              <a:gd name="T122" fmla="*/ 8370 w 4249420"/>
              <a:gd name="T123" fmla="*/ 1098236 h 201676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4249420"/>
              <a:gd name="T187" fmla="*/ 0 h 2016760"/>
              <a:gd name="T188" fmla="*/ 4249420 w 4249420"/>
              <a:gd name="T189" fmla="*/ 2016760 h 201676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4249420" h="2016760">
                <a:moveTo>
                  <a:pt x="0" y="1008126"/>
                </a:moveTo>
                <a:lnTo>
                  <a:pt x="3737" y="947822"/>
                </a:lnTo>
                <a:lnTo>
                  <a:pt x="14811" y="888455"/>
                </a:lnTo>
                <a:lnTo>
                  <a:pt x="33010" y="830123"/>
                </a:lnTo>
                <a:lnTo>
                  <a:pt x="58124" y="772927"/>
                </a:lnTo>
                <a:lnTo>
                  <a:pt x="89943" y="716967"/>
                </a:lnTo>
                <a:lnTo>
                  <a:pt x="128256" y="662342"/>
                </a:lnTo>
                <a:lnTo>
                  <a:pt x="172854" y="609152"/>
                </a:lnTo>
                <a:lnTo>
                  <a:pt x="223526" y="557498"/>
                </a:lnTo>
                <a:lnTo>
                  <a:pt x="280061" y="507478"/>
                </a:lnTo>
                <a:lnTo>
                  <a:pt x="310462" y="483112"/>
                </a:lnTo>
                <a:lnTo>
                  <a:pt x="342250" y="459192"/>
                </a:lnTo>
                <a:lnTo>
                  <a:pt x="375399" y="435731"/>
                </a:lnTo>
                <a:lnTo>
                  <a:pt x="409882" y="412741"/>
                </a:lnTo>
                <a:lnTo>
                  <a:pt x="445674" y="390235"/>
                </a:lnTo>
                <a:lnTo>
                  <a:pt x="482747" y="368225"/>
                </a:lnTo>
                <a:lnTo>
                  <a:pt x="521076" y="346723"/>
                </a:lnTo>
                <a:lnTo>
                  <a:pt x="560635" y="325742"/>
                </a:lnTo>
                <a:lnTo>
                  <a:pt x="601396" y="305294"/>
                </a:lnTo>
                <a:lnTo>
                  <a:pt x="643335" y="285393"/>
                </a:lnTo>
                <a:lnTo>
                  <a:pt x="686424" y="266050"/>
                </a:lnTo>
                <a:lnTo>
                  <a:pt x="730637" y="247277"/>
                </a:lnTo>
                <a:lnTo>
                  <a:pt x="775948" y="229088"/>
                </a:lnTo>
                <a:lnTo>
                  <a:pt x="822330" y="211495"/>
                </a:lnTo>
                <a:lnTo>
                  <a:pt x="869758" y="194511"/>
                </a:lnTo>
                <a:lnTo>
                  <a:pt x="918206" y="178147"/>
                </a:lnTo>
                <a:lnTo>
                  <a:pt x="967646" y="162416"/>
                </a:lnTo>
                <a:lnTo>
                  <a:pt x="1018052" y="147331"/>
                </a:lnTo>
                <a:lnTo>
                  <a:pt x="1069399" y="132904"/>
                </a:lnTo>
                <a:lnTo>
                  <a:pt x="1121659" y="119148"/>
                </a:lnTo>
                <a:lnTo>
                  <a:pt x="1174808" y="106075"/>
                </a:lnTo>
                <a:lnTo>
                  <a:pt x="1228818" y="93698"/>
                </a:lnTo>
                <a:lnTo>
                  <a:pt x="1283662" y="82029"/>
                </a:lnTo>
                <a:lnTo>
                  <a:pt x="1339316" y="71080"/>
                </a:lnTo>
                <a:lnTo>
                  <a:pt x="1395752" y="60865"/>
                </a:lnTo>
                <a:lnTo>
                  <a:pt x="1452945" y="51395"/>
                </a:lnTo>
                <a:lnTo>
                  <a:pt x="1510867" y="42683"/>
                </a:lnTo>
                <a:lnTo>
                  <a:pt x="1569493" y="34742"/>
                </a:lnTo>
                <a:lnTo>
                  <a:pt x="1628796" y="27583"/>
                </a:lnTo>
                <a:lnTo>
                  <a:pt x="1688751" y="21220"/>
                </a:lnTo>
                <a:lnTo>
                  <a:pt x="1749330" y="15665"/>
                </a:lnTo>
                <a:lnTo>
                  <a:pt x="1810508" y="10930"/>
                </a:lnTo>
                <a:lnTo>
                  <a:pt x="1872258" y="7028"/>
                </a:lnTo>
                <a:lnTo>
                  <a:pt x="1934554" y="3972"/>
                </a:lnTo>
                <a:lnTo>
                  <a:pt x="1997370" y="1773"/>
                </a:lnTo>
                <a:lnTo>
                  <a:pt x="2060679" y="445"/>
                </a:lnTo>
                <a:lnTo>
                  <a:pt x="2124455" y="0"/>
                </a:lnTo>
                <a:lnTo>
                  <a:pt x="2188232" y="445"/>
                </a:lnTo>
                <a:lnTo>
                  <a:pt x="2251541" y="1773"/>
                </a:lnTo>
                <a:lnTo>
                  <a:pt x="2314357" y="3972"/>
                </a:lnTo>
                <a:lnTo>
                  <a:pt x="2376653" y="7028"/>
                </a:lnTo>
                <a:lnTo>
                  <a:pt x="2438403" y="10930"/>
                </a:lnTo>
                <a:lnTo>
                  <a:pt x="2499581" y="15665"/>
                </a:lnTo>
                <a:lnTo>
                  <a:pt x="2560160" y="21220"/>
                </a:lnTo>
                <a:lnTo>
                  <a:pt x="2620115" y="27583"/>
                </a:lnTo>
                <a:lnTo>
                  <a:pt x="2679418" y="34742"/>
                </a:lnTo>
                <a:lnTo>
                  <a:pt x="2738044" y="42683"/>
                </a:lnTo>
                <a:lnTo>
                  <a:pt x="2795966" y="51395"/>
                </a:lnTo>
                <a:lnTo>
                  <a:pt x="2853159" y="60865"/>
                </a:lnTo>
                <a:lnTo>
                  <a:pt x="2909595" y="71080"/>
                </a:lnTo>
                <a:lnTo>
                  <a:pt x="2965249" y="82029"/>
                </a:lnTo>
                <a:lnTo>
                  <a:pt x="3020093" y="93698"/>
                </a:lnTo>
                <a:lnTo>
                  <a:pt x="3074103" y="106075"/>
                </a:lnTo>
                <a:lnTo>
                  <a:pt x="3127252" y="119148"/>
                </a:lnTo>
                <a:lnTo>
                  <a:pt x="3179512" y="132904"/>
                </a:lnTo>
                <a:lnTo>
                  <a:pt x="3230859" y="147331"/>
                </a:lnTo>
                <a:lnTo>
                  <a:pt x="3281265" y="162416"/>
                </a:lnTo>
                <a:lnTo>
                  <a:pt x="3330705" y="178147"/>
                </a:lnTo>
                <a:lnTo>
                  <a:pt x="3379153" y="194511"/>
                </a:lnTo>
                <a:lnTo>
                  <a:pt x="3426581" y="211495"/>
                </a:lnTo>
                <a:lnTo>
                  <a:pt x="3472963" y="229088"/>
                </a:lnTo>
                <a:lnTo>
                  <a:pt x="3518274" y="247277"/>
                </a:lnTo>
                <a:lnTo>
                  <a:pt x="3562487" y="266050"/>
                </a:lnTo>
                <a:lnTo>
                  <a:pt x="3605576" y="285393"/>
                </a:lnTo>
                <a:lnTo>
                  <a:pt x="3647515" y="305294"/>
                </a:lnTo>
                <a:lnTo>
                  <a:pt x="3688276" y="325742"/>
                </a:lnTo>
                <a:lnTo>
                  <a:pt x="3727835" y="346723"/>
                </a:lnTo>
                <a:lnTo>
                  <a:pt x="3766164" y="368225"/>
                </a:lnTo>
                <a:lnTo>
                  <a:pt x="3803237" y="390235"/>
                </a:lnTo>
                <a:lnTo>
                  <a:pt x="3839029" y="412741"/>
                </a:lnTo>
                <a:lnTo>
                  <a:pt x="3873512" y="435731"/>
                </a:lnTo>
                <a:lnTo>
                  <a:pt x="3906661" y="459192"/>
                </a:lnTo>
                <a:lnTo>
                  <a:pt x="3938449" y="483112"/>
                </a:lnTo>
                <a:lnTo>
                  <a:pt x="3968850" y="507478"/>
                </a:lnTo>
                <a:lnTo>
                  <a:pt x="3997837" y="532277"/>
                </a:lnTo>
                <a:lnTo>
                  <a:pt x="4051467" y="583127"/>
                </a:lnTo>
                <a:lnTo>
                  <a:pt x="4099128" y="635562"/>
                </a:lnTo>
                <a:lnTo>
                  <a:pt x="4140610" y="689481"/>
                </a:lnTo>
                <a:lnTo>
                  <a:pt x="4175702" y="744787"/>
                </a:lnTo>
                <a:lnTo>
                  <a:pt x="4204195" y="801377"/>
                </a:lnTo>
                <a:lnTo>
                  <a:pt x="4225878" y="859153"/>
                </a:lnTo>
                <a:lnTo>
                  <a:pt x="4240541" y="918015"/>
                </a:lnTo>
                <a:lnTo>
                  <a:pt x="4247973" y="977863"/>
                </a:lnTo>
                <a:lnTo>
                  <a:pt x="4248911" y="1008126"/>
                </a:lnTo>
                <a:lnTo>
                  <a:pt x="4247973" y="1038388"/>
                </a:lnTo>
                <a:lnTo>
                  <a:pt x="4240541" y="1098236"/>
                </a:lnTo>
                <a:lnTo>
                  <a:pt x="4225878" y="1157098"/>
                </a:lnTo>
                <a:lnTo>
                  <a:pt x="4204195" y="1214874"/>
                </a:lnTo>
                <a:lnTo>
                  <a:pt x="4175702" y="1271464"/>
                </a:lnTo>
                <a:lnTo>
                  <a:pt x="4140610" y="1326770"/>
                </a:lnTo>
                <a:lnTo>
                  <a:pt x="4099128" y="1380689"/>
                </a:lnTo>
                <a:lnTo>
                  <a:pt x="4051467" y="1433124"/>
                </a:lnTo>
                <a:lnTo>
                  <a:pt x="3997837" y="1483974"/>
                </a:lnTo>
                <a:lnTo>
                  <a:pt x="3968850" y="1508773"/>
                </a:lnTo>
                <a:lnTo>
                  <a:pt x="3938449" y="1533139"/>
                </a:lnTo>
                <a:lnTo>
                  <a:pt x="3906661" y="1557059"/>
                </a:lnTo>
                <a:lnTo>
                  <a:pt x="3873512" y="1580520"/>
                </a:lnTo>
                <a:lnTo>
                  <a:pt x="3839029" y="1603510"/>
                </a:lnTo>
                <a:lnTo>
                  <a:pt x="3803237" y="1626016"/>
                </a:lnTo>
                <a:lnTo>
                  <a:pt x="3766164" y="1648026"/>
                </a:lnTo>
                <a:lnTo>
                  <a:pt x="3727835" y="1669528"/>
                </a:lnTo>
                <a:lnTo>
                  <a:pt x="3688276" y="1690509"/>
                </a:lnTo>
                <a:lnTo>
                  <a:pt x="3647515" y="1710957"/>
                </a:lnTo>
                <a:lnTo>
                  <a:pt x="3605576" y="1730858"/>
                </a:lnTo>
                <a:lnTo>
                  <a:pt x="3562487" y="1750201"/>
                </a:lnTo>
                <a:lnTo>
                  <a:pt x="3518274" y="1768974"/>
                </a:lnTo>
                <a:lnTo>
                  <a:pt x="3472963" y="1787163"/>
                </a:lnTo>
                <a:lnTo>
                  <a:pt x="3426581" y="1804756"/>
                </a:lnTo>
                <a:lnTo>
                  <a:pt x="3379153" y="1821740"/>
                </a:lnTo>
                <a:lnTo>
                  <a:pt x="3330705" y="1838104"/>
                </a:lnTo>
                <a:lnTo>
                  <a:pt x="3281265" y="1853835"/>
                </a:lnTo>
                <a:lnTo>
                  <a:pt x="3230859" y="1868920"/>
                </a:lnTo>
                <a:lnTo>
                  <a:pt x="3179512" y="1883347"/>
                </a:lnTo>
                <a:lnTo>
                  <a:pt x="3127252" y="1897103"/>
                </a:lnTo>
                <a:lnTo>
                  <a:pt x="3074103" y="1910176"/>
                </a:lnTo>
                <a:lnTo>
                  <a:pt x="3020093" y="1922553"/>
                </a:lnTo>
                <a:lnTo>
                  <a:pt x="2965249" y="1934222"/>
                </a:lnTo>
                <a:lnTo>
                  <a:pt x="2909595" y="1945171"/>
                </a:lnTo>
                <a:lnTo>
                  <a:pt x="2853159" y="1955386"/>
                </a:lnTo>
                <a:lnTo>
                  <a:pt x="2795966" y="1964856"/>
                </a:lnTo>
                <a:lnTo>
                  <a:pt x="2738044" y="1973568"/>
                </a:lnTo>
                <a:lnTo>
                  <a:pt x="2679418" y="1981509"/>
                </a:lnTo>
                <a:lnTo>
                  <a:pt x="2620115" y="1988668"/>
                </a:lnTo>
                <a:lnTo>
                  <a:pt x="2560160" y="1995031"/>
                </a:lnTo>
                <a:lnTo>
                  <a:pt x="2499581" y="2000586"/>
                </a:lnTo>
                <a:lnTo>
                  <a:pt x="2438403" y="2005321"/>
                </a:lnTo>
                <a:lnTo>
                  <a:pt x="2376653" y="2009223"/>
                </a:lnTo>
                <a:lnTo>
                  <a:pt x="2314357" y="2012279"/>
                </a:lnTo>
                <a:lnTo>
                  <a:pt x="2251541" y="2014478"/>
                </a:lnTo>
                <a:lnTo>
                  <a:pt x="2188232" y="2015806"/>
                </a:lnTo>
                <a:lnTo>
                  <a:pt x="2124455" y="2016252"/>
                </a:lnTo>
                <a:lnTo>
                  <a:pt x="2060679" y="2015806"/>
                </a:lnTo>
                <a:lnTo>
                  <a:pt x="1997370" y="2014478"/>
                </a:lnTo>
                <a:lnTo>
                  <a:pt x="1934554" y="2012279"/>
                </a:lnTo>
                <a:lnTo>
                  <a:pt x="1872258" y="2009223"/>
                </a:lnTo>
                <a:lnTo>
                  <a:pt x="1810508" y="2005321"/>
                </a:lnTo>
                <a:lnTo>
                  <a:pt x="1749330" y="2000586"/>
                </a:lnTo>
                <a:lnTo>
                  <a:pt x="1688751" y="1995031"/>
                </a:lnTo>
                <a:lnTo>
                  <a:pt x="1628796" y="1988668"/>
                </a:lnTo>
                <a:lnTo>
                  <a:pt x="1569493" y="1981509"/>
                </a:lnTo>
                <a:lnTo>
                  <a:pt x="1510867" y="1973568"/>
                </a:lnTo>
                <a:lnTo>
                  <a:pt x="1452945" y="1964856"/>
                </a:lnTo>
                <a:lnTo>
                  <a:pt x="1395752" y="1955386"/>
                </a:lnTo>
                <a:lnTo>
                  <a:pt x="1339316" y="1945171"/>
                </a:lnTo>
                <a:lnTo>
                  <a:pt x="1283662" y="1934222"/>
                </a:lnTo>
                <a:lnTo>
                  <a:pt x="1228818" y="1922553"/>
                </a:lnTo>
                <a:lnTo>
                  <a:pt x="1174808" y="1910176"/>
                </a:lnTo>
                <a:lnTo>
                  <a:pt x="1121659" y="1897103"/>
                </a:lnTo>
                <a:lnTo>
                  <a:pt x="1069399" y="1883347"/>
                </a:lnTo>
                <a:lnTo>
                  <a:pt x="1018052" y="1868920"/>
                </a:lnTo>
                <a:lnTo>
                  <a:pt x="967646" y="1853835"/>
                </a:lnTo>
                <a:lnTo>
                  <a:pt x="918206" y="1838104"/>
                </a:lnTo>
                <a:lnTo>
                  <a:pt x="869758" y="1821740"/>
                </a:lnTo>
                <a:lnTo>
                  <a:pt x="822330" y="1804756"/>
                </a:lnTo>
                <a:lnTo>
                  <a:pt x="775948" y="1787163"/>
                </a:lnTo>
                <a:lnTo>
                  <a:pt x="730637" y="1768974"/>
                </a:lnTo>
                <a:lnTo>
                  <a:pt x="686424" y="1750201"/>
                </a:lnTo>
                <a:lnTo>
                  <a:pt x="643335" y="1730858"/>
                </a:lnTo>
                <a:lnTo>
                  <a:pt x="601396" y="1710957"/>
                </a:lnTo>
                <a:lnTo>
                  <a:pt x="560635" y="1690509"/>
                </a:lnTo>
                <a:lnTo>
                  <a:pt x="521076" y="1669528"/>
                </a:lnTo>
                <a:lnTo>
                  <a:pt x="482747" y="1648026"/>
                </a:lnTo>
                <a:lnTo>
                  <a:pt x="445674" y="1626016"/>
                </a:lnTo>
                <a:lnTo>
                  <a:pt x="409882" y="1603510"/>
                </a:lnTo>
                <a:lnTo>
                  <a:pt x="375399" y="1580520"/>
                </a:lnTo>
                <a:lnTo>
                  <a:pt x="342250" y="1557059"/>
                </a:lnTo>
                <a:lnTo>
                  <a:pt x="310462" y="1533139"/>
                </a:lnTo>
                <a:lnTo>
                  <a:pt x="280061" y="1508773"/>
                </a:lnTo>
                <a:lnTo>
                  <a:pt x="251074" y="1483974"/>
                </a:lnTo>
                <a:lnTo>
                  <a:pt x="197444" y="1433124"/>
                </a:lnTo>
                <a:lnTo>
                  <a:pt x="149783" y="1380689"/>
                </a:lnTo>
                <a:lnTo>
                  <a:pt x="108301" y="1326770"/>
                </a:lnTo>
                <a:lnTo>
                  <a:pt x="73209" y="1271464"/>
                </a:lnTo>
                <a:lnTo>
                  <a:pt x="44716" y="1214874"/>
                </a:lnTo>
                <a:lnTo>
                  <a:pt x="23033" y="1157098"/>
                </a:lnTo>
                <a:lnTo>
                  <a:pt x="8370" y="1098236"/>
                </a:lnTo>
                <a:lnTo>
                  <a:pt x="938" y="1038388"/>
                </a:lnTo>
                <a:lnTo>
                  <a:pt x="0" y="100812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/>
        <p:txBody>
          <a:bodyPr tIns="121411" rtlCol="0"/>
          <a:lstStyle/>
          <a:p>
            <a:pPr marL="89535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How to create </a:t>
            </a:r>
            <a:r>
              <a:rPr sz="3600" dirty="0"/>
              <a:t>a </a:t>
            </a:r>
            <a:r>
              <a:rPr sz="3600" spc="-5" dirty="0"/>
              <a:t>routing table</a:t>
            </a:r>
            <a:r>
              <a:rPr sz="3600" spc="-30" dirty="0"/>
              <a:t> </a:t>
            </a:r>
            <a:r>
              <a:rPr sz="3600" dirty="0"/>
              <a:t>?</a:t>
            </a:r>
            <a:endParaRPr sz="3600"/>
          </a:p>
        </p:txBody>
      </p:sp>
      <p:sp>
        <p:nvSpPr>
          <p:cNvPr id="43020" name="object 13"/>
          <p:cNvSpPr>
            <a:spLocks noChangeArrowheads="1"/>
          </p:cNvSpPr>
          <p:nvPr/>
        </p:nvSpPr>
        <p:spPr bwMode="auto">
          <a:xfrm>
            <a:off x="4067175" y="3716338"/>
            <a:ext cx="935038" cy="4492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21" name="object 14"/>
          <p:cNvSpPr>
            <a:spLocks/>
          </p:cNvSpPr>
          <p:nvPr/>
        </p:nvSpPr>
        <p:spPr bwMode="auto">
          <a:xfrm>
            <a:off x="5003800" y="3427413"/>
            <a:ext cx="1439863" cy="434975"/>
          </a:xfrm>
          <a:custGeom>
            <a:avLst/>
            <a:gdLst>
              <a:gd name="T0" fmla="*/ 0 w 1440179"/>
              <a:gd name="T1" fmla="*/ 434340 h 434339"/>
              <a:gd name="T2" fmla="*/ 1440180 w 1440179"/>
              <a:gd name="T3" fmla="*/ 0 h 434339"/>
              <a:gd name="T4" fmla="*/ 0 60000 65536"/>
              <a:gd name="T5" fmla="*/ 0 60000 65536"/>
              <a:gd name="T6" fmla="*/ 0 w 1440179"/>
              <a:gd name="T7" fmla="*/ 0 h 434339"/>
              <a:gd name="T8" fmla="*/ 1440179 w 1440179"/>
              <a:gd name="T9" fmla="*/ 434339 h 4343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40179" h="434339">
                <a:moveTo>
                  <a:pt x="0" y="434340"/>
                </a:moveTo>
                <a:lnTo>
                  <a:pt x="144018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2" name="object 15"/>
          <p:cNvSpPr>
            <a:spLocks noChangeArrowheads="1"/>
          </p:cNvSpPr>
          <p:nvPr/>
        </p:nvSpPr>
        <p:spPr bwMode="auto">
          <a:xfrm>
            <a:off x="5940425" y="2852738"/>
            <a:ext cx="2808288" cy="11525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23" name="object 16"/>
          <p:cNvSpPr>
            <a:spLocks/>
          </p:cNvSpPr>
          <p:nvPr/>
        </p:nvSpPr>
        <p:spPr bwMode="auto">
          <a:xfrm>
            <a:off x="5940425" y="2852738"/>
            <a:ext cx="2809875" cy="1152525"/>
          </a:xfrm>
          <a:custGeom>
            <a:avLst/>
            <a:gdLst>
              <a:gd name="T0" fmla="*/ 6069 w 2809240"/>
              <a:gd name="T1" fmla="*/ 522161 h 1152525"/>
              <a:gd name="T2" fmla="*/ 53006 w 2809240"/>
              <a:gd name="T3" fmla="*/ 418763 h 1152525"/>
              <a:gd name="T4" fmla="*/ 142745 w 2809240"/>
              <a:gd name="T5" fmla="*/ 322739 h 1152525"/>
              <a:gd name="T6" fmla="*/ 235539 w 2809240"/>
              <a:gd name="T7" fmla="*/ 256625 h 1152525"/>
              <a:gd name="T8" fmla="*/ 308530 w 2809240"/>
              <a:gd name="T9" fmla="*/ 215777 h 1152525"/>
              <a:gd name="T10" fmla="*/ 389792 w 2809240"/>
              <a:gd name="T11" fmla="*/ 177767 h 1152525"/>
              <a:gd name="T12" fmla="*/ 478787 w 2809240"/>
              <a:gd name="T13" fmla="*/ 142820 h 1152525"/>
              <a:gd name="T14" fmla="*/ 574974 w 2809240"/>
              <a:gd name="T15" fmla="*/ 111154 h 1152525"/>
              <a:gd name="T16" fmla="*/ 677815 w 2809240"/>
              <a:gd name="T17" fmla="*/ 82992 h 1152525"/>
              <a:gd name="T18" fmla="*/ 786770 w 2809240"/>
              <a:gd name="T19" fmla="*/ 58556 h 1152525"/>
              <a:gd name="T20" fmla="*/ 901299 w 2809240"/>
              <a:gd name="T21" fmla="*/ 38066 h 1152525"/>
              <a:gd name="T22" fmla="*/ 1020863 w 2809240"/>
              <a:gd name="T23" fmla="*/ 21744 h 1152525"/>
              <a:gd name="T24" fmla="*/ 1144921 w 2809240"/>
              <a:gd name="T25" fmla="*/ 9811 h 1152525"/>
              <a:gd name="T26" fmla="*/ 1272935 w 2809240"/>
              <a:gd name="T27" fmla="*/ 2489 h 1152525"/>
              <a:gd name="T28" fmla="*/ 1404366 w 2809240"/>
              <a:gd name="T29" fmla="*/ 0 h 1152525"/>
              <a:gd name="T30" fmla="*/ 1535796 w 2809240"/>
              <a:gd name="T31" fmla="*/ 2489 h 1152525"/>
              <a:gd name="T32" fmla="*/ 1663810 w 2809240"/>
              <a:gd name="T33" fmla="*/ 9811 h 1152525"/>
              <a:gd name="T34" fmla="*/ 1787868 w 2809240"/>
              <a:gd name="T35" fmla="*/ 21744 h 1152525"/>
              <a:gd name="T36" fmla="*/ 1907432 w 2809240"/>
              <a:gd name="T37" fmla="*/ 38066 h 1152525"/>
              <a:gd name="T38" fmla="*/ 2021961 w 2809240"/>
              <a:gd name="T39" fmla="*/ 58556 h 1152525"/>
              <a:gd name="T40" fmla="*/ 2130916 w 2809240"/>
              <a:gd name="T41" fmla="*/ 82992 h 1152525"/>
              <a:gd name="T42" fmla="*/ 2233757 w 2809240"/>
              <a:gd name="T43" fmla="*/ 111154 h 1152525"/>
              <a:gd name="T44" fmla="*/ 2329944 w 2809240"/>
              <a:gd name="T45" fmla="*/ 142820 h 1152525"/>
              <a:gd name="T46" fmla="*/ 2418939 w 2809240"/>
              <a:gd name="T47" fmla="*/ 177767 h 1152525"/>
              <a:gd name="T48" fmla="*/ 2500201 w 2809240"/>
              <a:gd name="T49" fmla="*/ 215777 h 1152525"/>
              <a:gd name="T50" fmla="*/ 2573192 w 2809240"/>
              <a:gd name="T51" fmla="*/ 256625 h 1152525"/>
              <a:gd name="T52" fmla="*/ 2665986 w 2809240"/>
              <a:gd name="T53" fmla="*/ 322739 h 1152525"/>
              <a:gd name="T54" fmla="*/ 2755725 w 2809240"/>
              <a:gd name="T55" fmla="*/ 418763 h 1152525"/>
              <a:gd name="T56" fmla="*/ 2802662 w 2809240"/>
              <a:gd name="T57" fmla="*/ 522161 h 1152525"/>
              <a:gd name="T58" fmla="*/ 2807203 w 2809240"/>
              <a:gd name="T59" fmla="*/ 603188 h 1152525"/>
              <a:gd name="T60" fmla="*/ 2771640 w 2809240"/>
              <a:gd name="T61" fmla="*/ 708153 h 1152525"/>
              <a:gd name="T62" fmla="*/ 2692197 w 2809240"/>
              <a:gd name="T63" fmla="*/ 806186 h 1152525"/>
              <a:gd name="T64" fmla="*/ 2573192 w 2809240"/>
              <a:gd name="T65" fmla="*/ 895518 h 1152525"/>
              <a:gd name="T66" fmla="*/ 2500201 w 2809240"/>
              <a:gd name="T67" fmla="*/ 936366 h 1152525"/>
              <a:gd name="T68" fmla="*/ 2418939 w 2809240"/>
              <a:gd name="T69" fmla="*/ 974376 h 1152525"/>
              <a:gd name="T70" fmla="*/ 2329944 w 2809240"/>
              <a:gd name="T71" fmla="*/ 1009323 h 1152525"/>
              <a:gd name="T72" fmla="*/ 2233757 w 2809240"/>
              <a:gd name="T73" fmla="*/ 1040989 h 1152525"/>
              <a:gd name="T74" fmla="*/ 2130916 w 2809240"/>
              <a:gd name="T75" fmla="*/ 1069151 h 1152525"/>
              <a:gd name="T76" fmla="*/ 2021961 w 2809240"/>
              <a:gd name="T77" fmla="*/ 1093587 h 1152525"/>
              <a:gd name="T78" fmla="*/ 1907432 w 2809240"/>
              <a:gd name="T79" fmla="*/ 1114077 h 1152525"/>
              <a:gd name="T80" fmla="*/ 1787868 w 2809240"/>
              <a:gd name="T81" fmla="*/ 1130399 h 1152525"/>
              <a:gd name="T82" fmla="*/ 1663810 w 2809240"/>
              <a:gd name="T83" fmla="*/ 1142332 h 1152525"/>
              <a:gd name="T84" fmla="*/ 1535796 w 2809240"/>
              <a:gd name="T85" fmla="*/ 1149654 h 1152525"/>
              <a:gd name="T86" fmla="*/ 1404366 w 2809240"/>
              <a:gd name="T87" fmla="*/ 1152144 h 1152525"/>
              <a:gd name="T88" fmla="*/ 1272935 w 2809240"/>
              <a:gd name="T89" fmla="*/ 1149654 h 1152525"/>
              <a:gd name="T90" fmla="*/ 1144921 w 2809240"/>
              <a:gd name="T91" fmla="*/ 1142332 h 1152525"/>
              <a:gd name="T92" fmla="*/ 1020863 w 2809240"/>
              <a:gd name="T93" fmla="*/ 1130399 h 1152525"/>
              <a:gd name="T94" fmla="*/ 901299 w 2809240"/>
              <a:gd name="T95" fmla="*/ 1114077 h 1152525"/>
              <a:gd name="T96" fmla="*/ 786770 w 2809240"/>
              <a:gd name="T97" fmla="*/ 1093587 h 1152525"/>
              <a:gd name="T98" fmla="*/ 677815 w 2809240"/>
              <a:gd name="T99" fmla="*/ 1069151 h 1152525"/>
              <a:gd name="T100" fmla="*/ 574974 w 2809240"/>
              <a:gd name="T101" fmla="*/ 1040989 h 1152525"/>
              <a:gd name="T102" fmla="*/ 478787 w 2809240"/>
              <a:gd name="T103" fmla="*/ 1009323 h 1152525"/>
              <a:gd name="T104" fmla="*/ 389792 w 2809240"/>
              <a:gd name="T105" fmla="*/ 974376 h 1152525"/>
              <a:gd name="T106" fmla="*/ 308530 w 2809240"/>
              <a:gd name="T107" fmla="*/ 936366 h 1152525"/>
              <a:gd name="T108" fmla="*/ 235539 w 2809240"/>
              <a:gd name="T109" fmla="*/ 895518 h 1152525"/>
              <a:gd name="T110" fmla="*/ 142745 w 2809240"/>
              <a:gd name="T111" fmla="*/ 829404 h 1152525"/>
              <a:gd name="T112" fmla="*/ 53006 w 2809240"/>
              <a:gd name="T113" fmla="*/ 733380 h 1152525"/>
              <a:gd name="T114" fmla="*/ 6069 w 2809240"/>
              <a:gd name="T115" fmla="*/ 629982 h 115252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809240"/>
              <a:gd name="T175" fmla="*/ 0 h 1152525"/>
              <a:gd name="T176" fmla="*/ 2809240 w 2809240"/>
              <a:gd name="T177" fmla="*/ 1152525 h 1152525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809240" h="1152525">
                <a:moveTo>
                  <a:pt x="0" y="576072"/>
                </a:moveTo>
                <a:lnTo>
                  <a:pt x="6069" y="522161"/>
                </a:lnTo>
                <a:lnTo>
                  <a:pt x="23918" y="469651"/>
                </a:lnTo>
                <a:lnTo>
                  <a:pt x="53006" y="418763"/>
                </a:lnTo>
                <a:lnTo>
                  <a:pt x="92795" y="369718"/>
                </a:lnTo>
                <a:lnTo>
                  <a:pt x="142745" y="322739"/>
                </a:lnTo>
                <a:lnTo>
                  <a:pt x="202315" y="278045"/>
                </a:lnTo>
                <a:lnTo>
                  <a:pt x="235539" y="256625"/>
                </a:lnTo>
                <a:lnTo>
                  <a:pt x="270967" y="235860"/>
                </a:lnTo>
                <a:lnTo>
                  <a:pt x="308530" y="215777"/>
                </a:lnTo>
                <a:lnTo>
                  <a:pt x="348160" y="196403"/>
                </a:lnTo>
                <a:lnTo>
                  <a:pt x="389792" y="177767"/>
                </a:lnTo>
                <a:lnTo>
                  <a:pt x="433356" y="159897"/>
                </a:lnTo>
                <a:lnTo>
                  <a:pt x="478787" y="142820"/>
                </a:lnTo>
                <a:lnTo>
                  <a:pt x="526015" y="126563"/>
                </a:lnTo>
                <a:lnTo>
                  <a:pt x="574974" y="111154"/>
                </a:lnTo>
                <a:lnTo>
                  <a:pt x="625597" y="96621"/>
                </a:lnTo>
                <a:lnTo>
                  <a:pt x="677815" y="82992"/>
                </a:lnTo>
                <a:lnTo>
                  <a:pt x="731562" y="70295"/>
                </a:lnTo>
                <a:lnTo>
                  <a:pt x="786770" y="58556"/>
                </a:lnTo>
                <a:lnTo>
                  <a:pt x="843372" y="47804"/>
                </a:lnTo>
                <a:lnTo>
                  <a:pt x="901299" y="38066"/>
                </a:lnTo>
                <a:lnTo>
                  <a:pt x="960485" y="29370"/>
                </a:lnTo>
                <a:lnTo>
                  <a:pt x="1020863" y="21744"/>
                </a:lnTo>
                <a:lnTo>
                  <a:pt x="1082364" y="15215"/>
                </a:lnTo>
                <a:lnTo>
                  <a:pt x="1144921" y="9811"/>
                </a:lnTo>
                <a:lnTo>
                  <a:pt x="1208468" y="5560"/>
                </a:lnTo>
                <a:lnTo>
                  <a:pt x="1272935" y="2489"/>
                </a:lnTo>
                <a:lnTo>
                  <a:pt x="1338257" y="627"/>
                </a:lnTo>
                <a:lnTo>
                  <a:pt x="1404366" y="0"/>
                </a:lnTo>
                <a:lnTo>
                  <a:pt x="1470474" y="627"/>
                </a:lnTo>
                <a:lnTo>
                  <a:pt x="1535796" y="2489"/>
                </a:lnTo>
                <a:lnTo>
                  <a:pt x="1600263" y="5560"/>
                </a:lnTo>
                <a:lnTo>
                  <a:pt x="1663810" y="9811"/>
                </a:lnTo>
                <a:lnTo>
                  <a:pt x="1726367" y="15215"/>
                </a:lnTo>
                <a:lnTo>
                  <a:pt x="1787868" y="21744"/>
                </a:lnTo>
                <a:lnTo>
                  <a:pt x="1848246" y="29370"/>
                </a:lnTo>
                <a:lnTo>
                  <a:pt x="1907432" y="38066"/>
                </a:lnTo>
                <a:lnTo>
                  <a:pt x="1965359" y="47804"/>
                </a:lnTo>
                <a:lnTo>
                  <a:pt x="2021961" y="58556"/>
                </a:lnTo>
                <a:lnTo>
                  <a:pt x="2077169" y="70295"/>
                </a:lnTo>
                <a:lnTo>
                  <a:pt x="2130916" y="82992"/>
                </a:lnTo>
                <a:lnTo>
                  <a:pt x="2183134" y="96621"/>
                </a:lnTo>
                <a:lnTo>
                  <a:pt x="2233757" y="111154"/>
                </a:lnTo>
                <a:lnTo>
                  <a:pt x="2282716" y="126563"/>
                </a:lnTo>
                <a:lnTo>
                  <a:pt x="2329944" y="142820"/>
                </a:lnTo>
                <a:lnTo>
                  <a:pt x="2375375" y="159897"/>
                </a:lnTo>
                <a:lnTo>
                  <a:pt x="2418939" y="177767"/>
                </a:lnTo>
                <a:lnTo>
                  <a:pt x="2460571" y="196403"/>
                </a:lnTo>
                <a:lnTo>
                  <a:pt x="2500201" y="215777"/>
                </a:lnTo>
                <a:lnTo>
                  <a:pt x="2537764" y="235860"/>
                </a:lnTo>
                <a:lnTo>
                  <a:pt x="2573192" y="256625"/>
                </a:lnTo>
                <a:lnTo>
                  <a:pt x="2606416" y="278045"/>
                </a:lnTo>
                <a:lnTo>
                  <a:pt x="2665986" y="322739"/>
                </a:lnTo>
                <a:lnTo>
                  <a:pt x="2715936" y="369718"/>
                </a:lnTo>
                <a:lnTo>
                  <a:pt x="2755725" y="418763"/>
                </a:lnTo>
                <a:lnTo>
                  <a:pt x="2784813" y="469651"/>
                </a:lnTo>
                <a:lnTo>
                  <a:pt x="2802662" y="522161"/>
                </a:lnTo>
                <a:lnTo>
                  <a:pt x="2808731" y="576072"/>
                </a:lnTo>
                <a:lnTo>
                  <a:pt x="2807203" y="603188"/>
                </a:lnTo>
                <a:lnTo>
                  <a:pt x="2795176" y="656426"/>
                </a:lnTo>
                <a:lnTo>
                  <a:pt x="2771640" y="708153"/>
                </a:lnTo>
                <a:lnTo>
                  <a:pt x="2737134" y="758147"/>
                </a:lnTo>
                <a:lnTo>
                  <a:pt x="2692197" y="806186"/>
                </a:lnTo>
                <a:lnTo>
                  <a:pt x="2637370" y="852051"/>
                </a:lnTo>
                <a:lnTo>
                  <a:pt x="2573192" y="895518"/>
                </a:lnTo>
                <a:lnTo>
                  <a:pt x="2537764" y="916283"/>
                </a:lnTo>
                <a:lnTo>
                  <a:pt x="2500201" y="936366"/>
                </a:lnTo>
                <a:lnTo>
                  <a:pt x="2460571" y="955740"/>
                </a:lnTo>
                <a:lnTo>
                  <a:pt x="2418939" y="974376"/>
                </a:lnTo>
                <a:lnTo>
                  <a:pt x="2375375" y="992246"/>
                </a:lnTo>
                <a:lnTo>
                  <a:pt x="2329944" y="1009323"/>
                </a:lnTo>
                <a:lnTo>
                  <a:pt x="2282716" y="1025580"/>
                </a:lnTo>
                <a:lnTo>
                  <a:pt x="2233757" y="1040989"/>
                </a:lnTo>
                <a:lnTo>
                  <a:pt x="2183134" y="1055522"/>
                </a:lnTo>
                <a:lnTo>
                  <a:pt x="2130916" y="1069151"/>
                </a:lnTo>
                <a:lnTo>
                  <a:pt x="2077169" y="1081848"/>
                </a:lnTo>
                <a:lnTo>
                  <a:pt x="2021961" y="1093587"/>
                </a:lnTo>
                <a:lnTo>
                  <a:pt x="1965359" y="1104339"/>
                </a:lnTo>
                <a:lnTo>
                  <a:pt x="1907432" y="1114077"/>
                </a:lnTo>
                <a:lnTo>
                  <a:pt x="1848246" y="1122773"/>
                </a:lnTo>
                <a:lnTo>
                  <a:pt x="1787868" y="1130399"/>
                </a:lnTo>
                <a:lnTo>
                  <a:pt x="1726367" y="1136928"/>
                </a:lnTo>
                <a:lnTo>
                  <a:pt x="1663810" y="1142332"/>
                </a:lnTo>
                <a:lnTo>
                  <a:pt x="1600263" y="1146583"/>
                </a:lnTo>
                <a:lnTo>
                  <a:pt x="1535796" y="1149654"/>
                </a:lnTo>
                <a:lnTo>
                  <a:pt x="1470474" y="1151516"/>
                </a:lnTo>
                <a:lnTo>
                  <a:pt x="1404366" y="1152144"/>
                </a:lnTo>
                <a:lnTo>
                  <a:pt x="1338257" y="1151516"/>
                </a:lnTo>
                <a:lnTo>
                  <a:pt x="1272935" y="1149654"/>
                </a:lnTo>
                <a:lnTo>
                  <a:pt x="1208468" y="1146583"/>
                </a:lnTo>
                <a:lnTo>
                  <a:pt x="1144921" y="1142332"/>
                </a:lnTo>
                <a:lnTo>
                  <a:pt x="1082364" y="1136928"/>
                </a:lnTo>
                <a:lnTo>
                  <a:pt x="1020863" y="1130399"/>
                </a:lnTo>
                <a:lnTo>
                  <a:pt x="960485" y="1122773"/>
                </a:lnTo>
                <a:lnTo>
                  <a:pt x="901299" y="1114077"/>
                </a:lnTo>
                <a:lnTo>
                  <a:pt x="843372" y="1104339"/>
                </a:lnTo>
                <a:lnTo>
                  <a:pt x="786770" y="1093587"/>
                </a:lnTo>
                <a:lnTo>
                  <a:pt x="731562" y="1081848"/>
                </a:lnTo>
                <a:lnTo>
                  <a:pt x="677815" y="1069151"/>
                </a:lnTo>
                <a:lnTo>
                  <a:pt x="625597" y="1055522"/>
                </a:lnTo>
                <a:lnTo>
                  <a:pt x="574974" y="1040989"/>
                </a:lnTo>
                <a:lnTo>
                  <a:pt x="526015" y="1025580"/>
                </a:lnTo>
                <a:lnTo>
                  <a:pt x="478787" y="1009323"/>
                </a:lnTo>
                <a:lnTo>
                  <a:pt x="433356" y="992246"/>
                </a:lnTo>
                <a:lnTo>
                  <a:pt x="389792" y="974376"/>
                </a:lnTo>
                <a:lnTo>
                  <a:pt x="348160" y="955740"/>
                </a:lnTo>
                <a:lnTo>
                  <a:pt x="308530" y="936366"/>
                </a:lnTo>
                <a:lnTo>
                  <a:pt x="270967" y="916283"/>
                </a:lnTo>
                <a:lnTo>
                  <a:pt x="235539" y="895518"/>
                </a:lnTo>
                <a:lnTo>
                  <a:pt x="202315" y="874098"/>
                </a:lnTo>
                <a:lnTo>
                  <a:pt x="142745" y="829404"/>
                </a:lnTo>
                <a:lnTo>
                  <a:pt x="92795" y="782425"/>
                </a:lnTo>
                <a:lnTo>
                  <a:pt x="53006" y="733380"/>
                </a:lnTo>
                <a:lnTo>
                  <a:pt x="23918" y="682492"/>
                </a:lnTo>
                <a:lnTo>
                  <a:pt x="6069" y="629982"/>
                </a:lnTo>
                <a:lnTo>
                  <a:pt x="0" y="57607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4" name="object 17"/>
          <p:cNvSpPr txBox="1">
            <a:spLocks noChangeArrowheads="1"/>
          </p:cNvSpPr>
          <p:nvPr/>
        </p:nvSpPr>
        <p:spPr bwMode="auto">
          <a:xfrm>
            <a:off x="898525" y="2244725"/>
            <a:ext cx="71024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>
                <a:solidFill>
                  <a:srgbClr val="3333CC"/>
                </a:solidFill>
                <a:latin typeface="Tahoma" pitchFamily="34" charset="0"/>
                <a:cs typeface="Tahoma" pitchFamily="34" charset="0"/>
              </a:rPr>
              <a:t>Manual Configure </a:t>
            </a:r>
            <a:r>
              <a:rPr lang="th-TH" sz="3200">
                <a:solidFill>
                  <a:srgbClr val="3333CC"/>
                </a:solidFill>
                <a:latin typeface="Wingdings" pitchFamily="2" charset="2"/>
                <a:cs typeface="Cordia New" pitchFamily="34" charset="-34"/>
              </a:rPr>
              <a:t></a:t>
            </a:r>
            <a:r>
              <a:rPr lang="th-TH" sz="32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3200">
                <a:solidFill>
                  <a:srgbClr val="3333CC"/>
                </a:solidFill>
                <a:latin typeface="Tahoma" pitchFamily="34" charset="0"/>
                <a:cs typeface="Tahoma" pitchFamily="34" charset="0"/>
              </a:rPr>
              <a:t>Easy</a:t>
            </a:r>
            <a:endParaRPr lang="th-TH" sz="3200">
              <a:latin typeface="Tahoma" pitchFamily="34" charset="0"/>
              <a:cs typeface="Tahoma" pitchFamily="34" charset="0"/>
            </a:endParaRPr>
          </a:p>
          <a:p>
            <a:pPr marL="12700">
              <a:spcBef>
                <a:spcPts val="13"/>
              </a:spcBef>
            </a:pPr>
            <a:endParaRPr lang="th-TH" sz="3500">
              <a:latin typeface="Times New Roman" pitchFamily="18" charset="0"/>
              <a:cs typeface="Times New Roman" pitchFamily="18" charset="0"/>
            </a:endParaRPr>
          </a:p>
          <a:p>
            <a:pPr marL="12700" algn="r"/>
            <a:r>
              <a:rPr lang="th-TH" sz="2400" b="1">
                <a:latin typeface="Tahoma" pitchFamily="34" charset="0"/>
                <a:cs typeface="Tahoma" pitchFamily="34" charset="0"/>
              </a:rPr>
              <a:t>Internet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3025" name="object 18"/>
          <p:cNvSpPr>
            <a:spLocks noChangeArrowheads="1"/>
          </p:cNvSpPr>
          <p:nvPr/>
        </p:nvSpPr>
        <p:spPr bwMode="auto">
          <a:xfrm>
            <a:off x="971550" y="3789363"/>
            <a:ext cx="649288" cy="6064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26" name="object 19"/>
          <p:cNvSpPr>
            <a:spLocks noChangeArrowheads="1"/>
          </p:cNvSpPr>
          <p:nvPr/>
        </p:nvSpPr>
        <p:spPr bwMode="auto">
          <a:xfrm>
            <a:off x="2482850" y="4365625"/>
            <a:ext cx="862013" cy="4032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27" name="object 20"/>
          <p:cNvSpPr>
            <a:spLocks/>
          </p:cNvSpPr>
          <p:nvPr/>
        </p:nvSpPr>
        <p:spPr bwMode="auto">
          <a:xfrm>
            <a:off x="1296988" y="4395788"/>
            <a:ext cx="1185862" cy="171450"/>
          </a:xfrm>
          <a:custGeom>
            <a:avLst/>
            <a:gdLst>
              <a:gd name="T0" fmla="*/ 1185926 w 1186180"/>
              <a:gd name="T1" fmla="*/ 171449 h 171450"/>
              <a:gd name="T2" fmla="*/ 592963 w 1186180"/>
              <a:gd name="T3" fmla="*/ 171449 h 171450"/>
              <a:gd name="T4" fmla="*/ 592963 w 1186180"/>
              <a:gd name="T5" fmla="*/ 0 h 171450"/>
              <a:gd name="T6" fmla="*/ 0 w 1186180"/>
              <a:gd name="T7" fmla="*/ 0 h 171450"/>
              <a:gd name="T8" fmla="*/ 0 60000 65536"/>
              <a:gd name="T9" fmla="*/ 0 60000 65536"/>
              <a:gd name="T10" fmla="*/ 0 60000 65536"/>
              <a:gd name="T11" fmla="*/ 0 60000 65536"/>
              <a:gd name="T12" fmla="*/ 0 w 1186180"/>
              <a:gd name="T13" fmla="*/ 0 h 171450"/>
              <a:gd name="T14" fmla="*/ 1186180 w 1186180"/>
              <a:gd name="T15" fmla="*/ 171450 h 1714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6180" h="171450">
                <a:moveTo>
                  <a:pt x="1185926" y="171449"/>
                </a:moveTo>
                <a:lnTo>
                  <a:pt x="592963" y="171449"/>
                </a:lnTo>
                <a:lnTo>
                  <a:pt x="592963" y="0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8" name="object 21"/>
          <p:cNvSpPr>
            <a:spLocks noChangeArrowheads="1"/>
          </p:cNvSpPr>
          <p:nvPr/>
        </p:nvSpPr>
        <p:spPr bwMode="auto">
          <a:xfrm>
            <a:off x="1547813" y="4652963"/>
            <a:ext cx="649287" cy="6064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29" name="object 22"/>
          <p:cNvSpPr>
            <a:spLocks/>
          </p:cNvSpPr>
          <p:nvPr/>
        </p:nvSpPr>
        <p:spPr bwMode="auto">
          <a:xfrm>
            <a:off x="1871663" y="4768850"/>
            <a:ext cx="1042987" cy="490538"/>
          </a:xfrm>
          <a:custGeom>
            <a:avLst/>
            <a:gdLst>
              <a:gd name="T0" fmla="*/ 0 w 1043305"/>
              <a:gd name="T1" fmla="*/ 490600 h 490854"/>
              <a:gd name="T2" fmla="*/ 521461 w 1043305"/>
              <a:gd name="T3" fmla="*/ 490600 h 490854"/>
              <a:gd name="T4" fmla="*/ 521461 w 1043305"/>
              <a:gd name="T5" fmla="*/ 0 h 490854"/>
              <a:gd name="T6" fmla="*/ 1043051 w 1043305"/>
              <a:gd name="T7" fmla="*/ 0 h 490854"/>
              <a:gd name="T8" fmla="*/ 0 60000 65536"/>
              <a:gd name="T9" fmla="*/ 0 60000 65536"/>
              <a:gd name="T10" fmla="*/ 0 60000 65536"/>
              <a:gd name="T11" fmla="*/ 0 60000 65536"/>
              <a:gd name="T12" fmla="*/ 0 w 1043305"/>
              <a:gd name="T13" fmla="*/ 0 h 490854"/>
              <a:gd name="T14" fmla="*/ 1043305 w 1043305"/>
              <a:gd name="T15" fmla="*/ 490854 h 4908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3305" h="490854">
                <a:moveTo>
                  <a:pt x="0" y="490600"/>
                </a:moveTo>
                <a:lnTo>
                  <a:pt x="521461" y="490600"/>
                </a:lnTo>
                <a:lnTo>
                  <a:pt x="521461" y="0"/>
                </a:lnTo>
                <a:lnTo>
                  <a:pt x="1043051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0" name="object 23"/>
          <p:cNvSpPr>
            <a:spLocks/>
          </p:cNvSpPr>
          <p:nvPr/>
        </p:nvSpPr>
        <p:spPr bwMode="auto">
          <a:xfrm>
            <a:off x="3203575" y="4003675"/>
            <a:ext cx="1009650" cy="650875"/>
          </a:xfrm>
          <a:custGeom>
            <a:avLst/>
            <a:gdLst>
              <a:gd name="T0" fmla="*/ 0 w 1009014"/>
              <a:gd name="T1" fmla="*/ 650747 h 650875"/>
              <a:gd name="T2" fmla="*/ 1008888 w 1009014"/>
              <a:gd name="T3" fmla="*/ 0 h 650875"/>
              <a:gd name="T4" fmla="*/ 0 60000 65536"/>
              <a:gd name="T5" fmla="*/ 0 60000 65536"/>
              <a:gd name="T6" fmla="*/ 0 w 1009014"/>
              <a:gd name="T7" fmla="*/ 0 h 650875"/>
              <a:gd name="T8" fmla="*/ 1009014 w 1009014"/>
              <a:gd name="T9" fmla="*/ 650875 h 6508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09014" h="650875">
                <a:moveTo>
                  <a:pt x="0" y="650747"/>
                </a:moveTo>
                <a:lnTo>
                  <a:pt x="1008888" y="0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1" name="object 24"/>
          <p:cNvSpPr>
            <a:spLocks/>
          </p:cNvSpPr>
          <p:nvPr/>
        </p:nvSpPr>
        <p:spPr bwMode="auto">
          <a:xfrm>
            <a:off x="500063" y="3357563"/>
            <a:ext cx="2992437" cy="2447925"/>
          </a:xfrm>
          <a:custGeom>
            <a:avLst/>
            <a:gdLst>
              <a:gd name="T0" fmla="*/ 1391943 w 2993390"/>
              <a:gd name="T1" fmla="*/ 2943 h 2447925"/>
              <a:gd name="T2" fmla="*/ 1238713 w 2993390"/>
              <a:gd name="T3" fmla="*/ 18096 h 2447925"/>
              <a:gd name="T4" fmla="*/ 1090644 w 2993390"/>
              <a:gd name="T5" fmla="*/ 45549 h 2447925"/>
              <a:gd name="T6" fmla="*/ 948538 w 2993390"/>
              <a:gd name="T7" fmla="*/ 84648 h 2447925"/>
              <a:gd name="T8" fmla="*/ 813195 w 2993390"/>
              <a:gd name="T9" fmla="*/ 134739 h 2447925"/>
              <a:gd name="T10" fmla="*/ 685417 w 2993390"/>
              <a:gd name="T11" fmla="*/ 195165 h 2447925"/>
              <a:gd name="T12" fmla="*/ 566006 w 2993390"/>
              <a:gd name="T13" fmla="*/ 265272 h 2447925"/>
              <a:gd name="T14" fmla="*/ 455762 w 2993390"/>
              <a:gd name="T15" fmla="*/ 344405 h 2447925"/>
              <a:gd name="T16" fmla="*/ 355487 w 2993390"/>
              <a:gd name="T17" fmla="*/ 431908 h 2447925"/>
              <a:gd name="T18" fmla="*/ 265982 w 2993390"/>
              <a:gd name="T19" fmla="*/ 527127 h 2447925"/>
              <a:gd name="T20" fmla="*/ 188048 w 2993390"/>
              <a:gd name="T21" fmla="*/ 629405 h 2447925"/>
              <a:gd name="T22" fmla="*/ 122487 w 2993390"/>
              <a:gd name="T23" fmla="*/ 738089 h 2447925"/>
              <a:gd name="T24" fmla="*/ 70101 w 2993390"/>
              <a:gd name="T25" fmla="*/ 852522 h 2447925"/>
              <a:gd name="T26" fmla="*/ 31690 w 2993390"/>
              <a:gd name="T27" fmla="*/ 972051 h 2447925"/>
              <a:gd name="T28" fmla="*/ 8056 w 2993390"/>
              <a:gd name="T29" fmla="*/ 1096019 h 2447925"/>
              <a:gd name="T30" fmla="*/ 0 w 2993390"/>
              <a:gd name="T31" fmla="*/ 1223771 h 2447925"/>
              <a:gd name="T32" fmla="*/ 8056 w 2993390"/>
              <a:gd name="T33" fmla="*/ 1351524 h 2447925"/>
              <a:gd name="T34" fmla="*/ 31690 w 2993390"/>
              <a:gd name="T35" fmla="*/ 1475492 h 2447925"/>
              <a:gd name="T36" fmla="*/ 70101 w 2993390"/>
              <a:gd name="T37" fmla="*/ 1595021 h 2447925"/>
              <a:gd name="T38" fmla="*/ 122487 w 2993390"/>
              <a:gd name="T39" fmla="*/ 1709454 h 2447925"/>
              <a:gd name="T40" fmla="*/ 188048 w 2993390"/>
              <a:gd name="T41" fmla="*/ 1818138 h 2447925"/>
              <a:gd name="T42" fmla="*/ 265982 w 2993390"/>
              <a:gd name="T43" fmla="*/ 1920416 h 2447925"/>
              <a:gd name="T44" fmla="*/ 355487 w 2993390"/>
              <a:gd name="T45" fmla="*/ 2015635 h 2447925"/>
              <a:gd name="T46" fmla="*/ 455762 w 2993390"/>
              <a:gd name="T47" fmla="*/ 2103138 h 2447925"/>
              <a:gd name="T48" fmla="*/ 566006 w 2993390"/>
              <a:gd name="T49" fmla="*/ 2182271 h 2447925"/>
              <a:gd name="T50" fmla="*/ 685417 w 2993390"/>
              <a:gd name="T51" fmla="*/ 2252378 h 2447925"/>
              <a:gd name="T52" fmla="*/ 813195 w 2993390"/>
              <a:gd name="T53" fmla="*/ 2312804 h 2447925"/>
              <a:gd name="T54" fmla="*/ 948538 w 2993390"/>
              <a:gd name="T55" fmla="*/ 2362895 h 2447925"/>
              <a:gd name="T56" fmla="*/ 1090644 w 2993390"/>
              <a:gd name="T57" fmla="*/ 2401994 h 2447925"/>
              <a:gd name="T58" fmla="*/ 1238713 w 2993390"/>
              <a:gd name="T59" fmla="*/ 2429447 h 2447925"/>
              <a:gd name="T60" fmla="*/ 1391943 w 2993390"/>
              <a:gd name="T61" fmla="*/ 2444600 h 2447925"/>
              <a:gd name="T62" fmla="*/ 1549106 w 2993390"/>
              <a:gd name="T63" fmla="*/ 2446803 h 2447925"/>
              <a:gd name="T64" fmla="*/ 1703876 w 2993390"/>
              <a:gd name="T65" fmla="*/ 2435897 h 2447925"/>
              <a:gd name="T66" fmla="*/ 1853753 w 2993390"/>
              <a:gd name="T67" fmla="*/ 2412472 h 2447925"/>
              <a:gd name="T68" fmla="*/ 1997935 w 2993390"/>
              <a:gd name="T69" fmla="*/ 2377181 h 2447925"/>
              <a:gd name="T70" fmla="*/ 2135621 w 2993390"/>
              <a:gd name="T71" fmla="*/ 2330682 h 2447925"/>
              <a:gd name="T72" fmla="*/ 2266009 w 2993390"/>
              <a:gd name="T73" fmla="*/ 2273628 h 2447925"/>
              <a:gd name="T74" fmla="*/ 2388299 w 2993390"/>
              <a:gd name="T75" fmla="*/ 2206675 h 2447925"/>
              <a:gd name="T76" fmla="*/ 2501688 w 2993390"/>
              <a:gd name="T77" fmla="*/ 2130478 h 2447925"/>
              <a:gd name="T78" fmla="*/ 2605376 w 2993390"/>
              <a:gd name="T79" fmla="*/ 2045692 h 2447925"/>
              <a:gd name="T80" fmla="*/ 2698561 w 2993390"/>
              <a:gd name="T81" fmla="*/ 1952973 h 2447925"/>
              <a:gd name="T82" fmla="*/ 2780441 w 2993390"/>
              <a:gd name="T83" fmla="*/ 1852975 h 2447925"/>
              <a:gd name="T84" fmla="*/ 2850216 w 2993390"/>
              <a:gd name="T85" fmla="*/ 1746353 h 2447925"/>
              <a:gd name="T86" fmla="*/ 2907084 w 2993390"/>
              <a:gd name="T87" fmla="*/ 1633764 h 2447925"/>
              <a:gd name="T88" fmla="*/ 2950243 w 2993390"/>
              <a:gd name="T89" fmla="*/ 1515861 h 2447925"/>
              <a:gd name="T90" fmla="*/ 2978892 w 2993390"/>
              <a:gd name="T91" fmla="*/ 1393300 h 2447925"/>
              <a:gd name="T92" fmla="*/ 2992230 w 2993390"/>
              <a:gd name="T93" fmla="*/ 1266736 h 2447925"/>
              <a:gd name="T94" fmla="*/ 2989535 w 2993390"/>
              <a:gd name="T95" fmla="*/ 1138215 h 2447925"/>
              <a:gd name="T96" fmla="*/ 2971004 w 2993390"/>
              <a:gd name="T97" fmla="*/ 1012913 h 2447925"/>
              <a:gd name="T98" fmla="*/ 2937429 w 2993390"/>
              <a:gd name="T99" fmla="*/ 891831 h 2447925"/>
              <a:gd name="T100" fmla="*/ 2889612 w 2993390"/>
              <a:gd name="T101" fmla="*/ 775627 h 2447925"/>
              <a:gd name="T102" fmla="*/ 2828352 w 2993390"/>
              <a:gd name="T103" fmla="*/ 664954 h 2447925"/>
              <a:gd name="T104" fmla="*/ 2754453 w 2993390"/>
              <a:gd name="T105" fmla="*/ 560467 h 2447925"/>
              <a:gd name="T106" fmla="*/ 2668716 w 2993390"/>
              <a:gd name="T107" fmla="*/ 462823 h 2447925"/>
              <a:gd name="T108" fmla="*/ 2571941 w 2993390"/>
              <a:gd name="T109" fmla="*/ 372675 h 2447925"/>
              <a:gd name="T110" fmla="*/ 2464930 w 2993390"/>
              <a:gd name="T111" fmla="*/ 290679 h 2447925"/>
              <a:gd name="T112" fmla="*/ 2348485 w 2993390"/>
              <a:gd name="T113" fmla="*/ 217491 h 2447925"/>
              <a:gd name="T114" fmla="*/ 2223407 w 2993390"/>
              <a:gd name="T115" fmla="*/ 153765 h 2447925"/>
              <a:gd name="T116" fmla="*/ 2090497 w 2993390"/>
              <a:gd name="T117" fmla="*/ 100156 h 2447925"/>
              <a:gd name="T118" fmla="*/ 1950557 w 2993390"/>
              <a:gd name="T119" fmla="*/ 57320 h 2447925"/>
              <a:gd name="T120" fmla="*/ 1804387 w 2993390"/>
              <a:gd name="T121" fmla="*/ 25912 h 2447925"/>
              <a:gd name="T122" fmla="*/ 1652791 w 2993390"/>
              <a:gd name="T123" fmla="*/ 6587 h 2447925"/>
              <a:gd name="T124" fmla="*/ 1496567 w 2993390"/>
              <a:gd name="T125" fmla="*/ 0 h 244792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2993390"/>
              <a:gd name="T190" fmla="*/ 0 h 2447925"/>
              <a:gd name="T191" fmla="*/ 2993390 w 2993390"/>
              <a:gd name="T192" fmla="*/ 2447925 h 2447925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2993390" h="2447925">
                <a:moveTo>
                  <a:pt x="1496567" y="0"/>
                </a:moveTo>
                <a:lnTo>
                  <a:pt x="1444028" y="740"/>
                </a:lnTo>
                <a:lnTo>
                  <a:pt x="1391943" y="2943"/>
                </a:lnTo>
                <a:lnTo>
                  <a:pt x="1340342" y="6587"/>
                </a:lnTo>
                <a:lnTo>
                  <a:pt x="1289256" y="11646"/>
                </a:lnTo>
                <a:lnTo>
                  <a:pt x="1238713" y="18096"/>
                </a:lnTo>
                <a:lnTo>
                  <a:pt x="1188744" y="25912"/>
                </a:lnTo>
                <a:lnTo>
                  <a:pt x="1139378" y="35071"/>
                </a:lnTo>
                <a:lnTo>
                  <a:pt x="1090644" y="45549"/>
                </a:lnTo>
                <a:lnTo>
                  <a:pt x="1042574" y="57320"/>
                </a:lnTo>
                <a:lnTo>
                  <a:pt x="995195" y="70362"/>
                </a:lnTo>
                <a:lnTo>
                  <a:pt x="948538" y="84648"/>
                </a:lnTo>
                <a:lnTo>
                  <a:pt x="902633" y="100156"/>
                </a:lnTo>
                <a:lnTo>
                  <a:pt x="857509" y="116861"/>
                </a:lnTo>
                <a:lnTo>
                  <a:pt x="813195" y="134739"/>
                </a:lnTo>
                <a:lnTo>
                  <a:pt x="769723" y="153765"/>
                </a:lnTo>
                <a:lnTo>
                  <a:pt x="727120" y="173915"/>
                </a:lnTo>
                <a:lnTo>
                  <a:pt x="685417" y="195165"/>
                </a:lnTo>
                <a:lnTo>
                  <a:pt x="644644" y="217491"/>
                </a:lnTo>
                <a:lnTo>
                  <a:pt x="604831" y="240868"/>
                </a:lnTo>
                <a:lnTo>
                  <a:pt x="566006" y="265272"/>
                </a:lnTo>
                <a:lnTo>
                  <a:pt x="528200" y="290679"/>
                </a:lnTo>
                <a:lnTo>
                  <a:pt x="491442" y="317065"/>
                </a:lnTo>
                <a:lnTo>
                  <a:pt x="455762" y="344405"/>
                </a:lnTo>
                <a:lnTo>
                  <a:pt x="421189" y="372675"/>
                </a:lnTo>
                <a:lnTo>
                  <a:pt x="387754" y="401851"/>
                </a:lnTo>
                <a:lnTo>
                  <a:pt x="355487" y="431908"/>
                </a:lnTo>
                <a:lnTo>
                  <a:pt x="324415" y="462823"/>
                </a:lnTo>
                <a:lnTo>
                  <a:pt x="294570" y="494570"/>
                </a:lnTo>
                <a:lnTo>
                  <a:pt x="265982" y="527127"/>
                </a:lnTo>
                <a:lnTo>
                  <a:pt x="238678" y="560467"/>
                </a:lnTo>
                <a:lnTo>
                  <a:pt x="212691" y="594568"/>
                </a:lnTo>
                <a:lnTo>
                  <a:pt x="188048" y="629405"/>
                </a:lnTo>
                <a:lnTo>
                  <a:pt x="164780" y="664954"/>
                </a:lnTo>
                <a:lnTo>
                  <a:pt x="142917" y="701190"/>
                </a:lnTo>
                <a:lnTo>
                  <a:pt x="122487" y="738089"/>
                </a:lnTo>
                <a:lnTo>
                  <a:pt x="103522" y="775627"/>
                </a:lnTo>
                <a:lnTo>
                  <a:pt x="86050" y="813779"/>
                </a:lnTo>
                <a:lnTo>
                  <a:pt x="70101" y="852522"/>
                </a:lnTo>
                <a:lnTo>
                  <a:pt x="55705" y="891831"/>
                </a:lnTo>
                <a:lnTo>
                  <a:pt x="42891" y="931682"/>
                </a:lnTo>
                <a:lnTo>
                  <a:pt x="31690" y="972051"/>
                </a:lnTo>
                <a:lnTo>
                  <a:pt x="22130" y="1012913"/>
                </a:lnTo>
                <a:lnTo>
                  <a:pt x="14242" y="1054243"/>
                </a:lnTo>
                <a:lnTo>
                  <a:pt x="8056" y="1096019"/>
                </a:lnTo>
                <a:lnTo>
                  <a:pt x="3600" y="1138215"/>
                </a:lnTo>
                <a:lnTo>
                  <a:pt x="905" y="1180807"/>
                </a:lnTo>
                <a:lnTo>
                  <a:pt x="0" y="1223771"/>
                </a:lnTo>
                <a:lnTo>
                  <a:pt x="905" y="1266736"/>
                </a:lnTo>
                <a:lnTo>
                  <a:pt x="3600" y="1309328"/>
                </a:lnTo>
                <a:lnTo>
                  <a:pt x="8056" y="1351524"/>
                </a:lnTo>
                <a:lnTo>
                  <a:pt x="14242" y="1393300"/>
                </a:lnTo>
                <a:lnTo>
                  <a:pt x="22130" y="1434630"/>
                </a:lnTo>
                <a:lnTo>
                  <a:pt x="31690" y="1475492"/>
                </a:lnTo>
                <a:lnTo>
                  <a:pt x="42891" y="1515861"/>
                </a:lnTo>
                <a:lnTo>
                  <a:pt x="55705" y="1555712"/>
                </a:lnTo>
                <a:lnTo>
                  <a:pt x="70101" y="1595021"/>
                </a:lnTo>
                <a:lnTo>
                  <a:pt x="86050" y="1633764"/>
                </a:lnTo>
                <a:lnTo>
                  <a:pt x="103522" y="1671916"/>
                </a:lnTo>
                <a:lnTo>
                  <a:pt x="122487" y="1709454"/>
                </a:lnTo>
                <a:lnTo>
                  <a:pt x="142917" y="1746353"/>
                </a:lnTo>
                <a:lnTo>
                  <a:pt x="164780" y="1782589"/>
                </a:lnTo>
                <a:lnTo>
                  <a:pt x="188048" y="1818138"/>
                </a:lnTo>
                <a:lnTo>
                  <a:pt x="212691" y="1852975"/>
                </a:lnTo>
                <a:lnTo>
                  <a:pt x="238678" y="1887076"/>
                </a:lnTo>
                <a:lnTo>
                  <a:pt x="265982" y="1920416"/>
                </a:lnTo>
                <a:lnTo>
                  <a:pt x="294570" y="1952973"/>
                </a:lnTo>
                <a:lnTo>
                  <a:pt x="324415" y="1984720"/>
                </a:lnTo>
                <a:lnTo>
                  <a:pt x="355487" y="2015635"/>
                </a:lnTo>
                <a:lnTo>
                  <a:pt x="387754" y="2045692"/>
                </a:lnTo>
                <a:lnTo>
                  <a:pt x="421189" y="2074868"/>
                </a:lnTo>
                <a:lnTo>
                  <a:pt x="455762" y="2103138"/>
                </a:lnTo>
                <a:lnTo>
                  <a:pt x="491442" y="2130478"/>
                </a:lnTo>
                <a:lnTo>
                  <a:pt x="528200" y="2156864"/>
                </a:lnTo>
                <a:lnTo>
                  <a:pt x="566006" y="2182271"/>
                </a:lnTo>
                <a:lnTo>
                  <a:pt x="604831" y="2206675"/>
                </a:lnTo>
                <a:lnTo>
                  <a:pt x="644644" y="2230052"/>
                </a:lnTo>
                <a:lnTo>
                  <a:pt x="685417" y="2252378"/>
                </a:lnTo>
                <a:lnTo>
                  <a:pt x="727120" y="2273628"/>
                </a:lnTo>
                <a:lnTo>
                  <a:pt x="769723" y="2293778"/>
                </a:lnTo>
                <a:lnTo>
                  <a:pt x="813195" y="2312804"/>
                </a:lnTo>
                <a:lnTo>
                  <a:pt x="857509" y="2330682"/>
                </a:lnTo>
                <a:lnTo>
                  <a:pt x="902633" y="2347387"/>
                </a:lnTo>
                <a:lnTo>
                  <a:pt x="948538" y="2362895"/>
                </a:lnTo>
                <a:lnTo>
                  <a:pt x="995195" y="2377181"/>
                </a:lnTo>
                <a:lnTo>
                  <a:pt x="1042574" y="2390223"/>
                </a:lnTo>
                <a:lnTo>
                  <a:pt x="1090644" y="2401994"/>
                </a:lnTo>
                <a:lnTo>
                  <a:pt x="1139378" y="2412472"/>
                </a:lnTo>
                <a:lnTo>
                  <a:pt x="1188744" y="2421631"/>
                </a:lnTo>
                <a:lnTo>
                  <a:pt x="1238713" y="2429447"/>
                </a:lnTo>
                <a:lnTo>
                  <a:pt x="1289256" y="2435897"/>
                </a:lnTo>
                <a:lnTo>
                  <a:pt x="1340342" y="2440956"/>
                </a:lnTo>
                <a:lnTo>
                  <a:pt x="1391943" y="2444600"/>
                </a:lnTo>
                <a:lnTo>
                  <a:pt x="1444028" y="2446803"/>
                </a:lnTo>
                <a:lnTo>
                  <a:pt x="1496567" y="2447543"/>
                </a:lnTo>
                <a:lnTo>
                  <a:pt x="1549106" y="2446803"/>
                </a:lnTo>
                <a:lnTo>
                  <a:pt x="1601191" y="2444600"/>
                </a:lnTo>
                <a:lnTo>
                  <a:pt x="1652791" y="2440956"/>
                </a:lnTo>
                <a:lnTo>
                  <a:pt x="1703876" y="2435897"/>
                </a:lnTo>
                <a:lnTo>
                  <a:pt x="1754419" y="2429447"/>
                </a:lnTo>
                <a:lnTo>
                  <a:pt x="1804387" y="2421631"/>
                </a:lnTo>
                <a:lnTo>
                  <a:pt x="1853753" y="2412472"/>
                </a:lnTo>
                <a:lnTo>
                  <a:pt x="1902486" y="2401994"/>
                </a:lnTo>
                <a:lnTo>
                  <a:pt x="1950557" y="2390223"/>
                </a:lnTo>
                <a:lnTo>
                  <a:pt x="1997935" y="2377181"/>
                </a:lnTo>
                <a:lnTo>
                  <a:pt x="2044592" y="2362895"/>
                </a:lnTo>
                <a:lnTo>
                  <a:pt x="2090497" y="2347387"/>
                </a:lnTo>
                <a:lnTo>
                  <a:pt x="2135621" y="2330682"/>
                </a:lnTo>
                <a:lnTo>
                  <a:pt x="2179934" y="2312804"/>
                </a:lnTo>
                <a:lnTo>
                  <a:pt x="2223407" y="2293778"/>
                </a:lnTo>
                <a:lnTo>
                  <a:pt x="2266009" y="2273628"/>
                </a:lnTo>
                <a:lnTo>
                  <a:pt x="2307712" y="2252378"/>
                </a:lnTo>
                <a:lnTo>
                  <a:pt x="2348485" y="2230052"/>
                </a:lnTo>
                <a:lnTo>
                  <a:pt x="2388299" y="2206675"/>
                </a:lnTo>
                <a:lnTo>
                  <a:pt x="2427124" y="2182271"/>
                </a:lnTo>
                <a:lnTo>
                  <a:pt x="2464930" y="2156864"/>
                </a:lnTo>
                <a:lnTo>
                  <a:pt x="2501688" y="2130478"/>
                </a:lnTo>
                <a:lnTo>
                  <a:pt x="2537368" y="2103138"/>
                </a:lnTo>
                <a:lnTo>
                  <a:pt x="2571941" y="2074868"/>
                </a:lnTo>
                <a:lnTo>
                  <a:pt x="2605376" y="2045692"/>
                </a:lnTo>
                <a:lnTo>
                  <a:pt x="2637644" y="2015635"/>
                </a:lnTo>
                <a:lnTo>
                  <a:pt x="2668716" y="1984720"/>
                </a:lnTo>
                <a:lnTo>
                  <a:pt x="2698561" y="1952973"/>
                </a:lnTo>
                <a:lnTo>
                  <a:pt x="2727150" y="1920416"/>
                </a:lnTo>
                <a:lnTo>
                  <a:pt x="2754453" y="1887076"/>
                </a:lnTo>
                <a:lnTo>
                  <a:pt x="2780441" y="1852975"/>
                </a:lnTo>
                <a:lnTo>
                  <a:pt x="2805084" y="1818138"/>
                </a:lnTo>
                <a:lnTo>
                  <a:pt x="2828352" y="1782589"/>
                </a:lnTo>
                <a:lnTo>
                  <a:pt x="2850216" y="1746353"/>
                </a:lnTo>
                <a:lnTo>
                  <a:pt x="2870646" y="1709454"/>
                </a:lnTo>
                <a:lnTo>
                  <a:pt x="2889612" y="1671916"/>
                </a:lnTo>
                <a:lnTo>
                  <a:pt x="2907084" y="1633764"/>
                </a:lnTo>
                <a:lnTo>
                  <a:pt x="2923033" y="1595021"/>
                </a:lnTo>
                <a:lnTo>
                  <a:pt x="2937429" y="1555712"/>
                </a:lnTo>
                <a:lnTo>
                  <a:pt x="2950243" y="1515861"/>
                </a:lnTo>
                <a:lnTo>
                  <a:pt x="2961445" y="1475492"/>
                </a:lnTo>
                <a:lnTo>
                  <a:pt x="2971004" y="1434630"/>
                </a:lnTo>
                <a:lnTo>
                  <a:pt x="2978892" y="1393300"/>
                </a:lnTo>
                <a:lnTo>
                  <a:pt x="2985079" y="1351524"/>
                </a:lnTo>
                <a:lnTo>
                  <a:pt x="2989535" y="1309328"/>
                </a:lnTo>
                <a:lnTo>
                  <a:pt x="2992230" y="1266736"/>
                </a:lnTo>
                <a:lnTo>
                  <a:pt x="2993136" y="1223771"/>
                </a:lnTo>
                <a:lnTo>
                  <a:pt x="2992230" y="1180807"/>
                </a:lnTo>
                <a:lnTo>
                  <a:pt x="2989535" y="1138215"/>
                </a:lnTo>
                <a:lnTo>
                  <a:pt x="2985079" y="1096019"/>
                </a:lnTo>
                <a:lnTo>
                  <a:pt x="2978892" y="1054243"/>
                </a:lnTo>
                <a:lnTo>
                  <a:pt x="2971004" y="1012913"/>
                </a:lnTo>
                <a:lnTo>
                  <a:pt x="2961445" y="972051"/>
                </a:lnTo>
                <a:lnTo>
                  <a:pt x="2950243" y="931682"/>
                </a:lnTo>
                <a:lnTo>
                  <a:pt x="2937429" y="891831"/>
                </a:lnTo>
                <a:lnTo>
                  <a:pt x="2923033" y="852522"/>
                </a:lnTo>
                <a:lnTo>
                  <a:pt x="2907084" y="813779"/>
                </a:lnTo>
                <a:lnTo>
                  <a:pt x="2889612" y="775627"/>
                </a:lnTo>
                <a:lnTo>
                  <a:pt x="2870646" y="738089"/>
                </a:lnTo>
                <a:lnTo>
                  <a:pt x="2850216" y="701190"/>
                </a:lnTo>
                <a:lnTo>
                  <a:pt x="2828352" y="664954"/>
                </a:lnTo>
                <a:lnTo>
                  <a:pt x="2805084" y="629405"/>
                </a:lnTo>
                <a:lnTo>
                  <a:pt x="2780441" y="594568"/>
                </a:lnTo>
                <a:lnTo>
                  <a:pt x="2754453" y="560467"/>
                </a:lnTo>
                <a:lnTo>
                  <a:pt x="2727150" y="527127"/>
                </a:lnTo>
                <a:lnTo>
                  <a:pt x="2698561" y="494570"/>
                </a:lnTo>
                <a:lnTo>
                  <a:pt x="2668716" y="462823"/>
                </a:lnTo>
                <a:lnTo>
                  <a:pt x="2637644" y="431908"/>
                </a:lnTo>
                <a:lnTo>
                  <a:pt x="2605376" y="401851"/>
                </a:lnTo>
                <a:lnTo>
                  <a:pt x="2571941" y="372675"/>
                </a:lnTo>
                <a:lnTo>
                  <a:pt x="2537368" y="344405"/>
                </a:lnTo>
                <a:lnTo>
                  <a:pt x="2501688" y="317065"/>
                </a:lnTo>
                <a:lnTo>
                  <a:pt x="2464930" y="290679"/>
                </a:lnTo>
                <a:lnTo>
                  <a:pt x="2427124" y="265272"/>
                </a:lnTo>
                <a:lnTo>
                  <a:pt x="2388299" y="240868"/>
                </a:lnTo>
                <a:lnTo>
                  <a:pt x="2348485" y="217491"/>
                </a:lnTo>
                <a:lnTo>
                  <a:pt x="2307712" y="195165"/>
                </a:lnTo>
                <a:lnTo>
                  <a:pt x="2266009" y="173915"/>
                </a:lnTo>
                <a:lnTo>
                  <a:pt x="2223407" y="153765"/>
                </a:lnTo>
                <a:lnTo>
                  <a:pt x="2179934" y="134739"/>
                </a:lnTo>
                <a:lnTo>
                  <a:pt x="2135621" y="116861"/>
                </a:lnTo>
                <a:lnTo>
                  <a:pt x="2090497" y="100156"/>
                </a:lnTo>
                <a:lnTo>
                  <a:pt x="2044592" y="84648"/>
                </a:lnTo>
                <a:lnTo>
                  <a:pt x="1997935" y="70362"/>
                </a:lnTo>
                <a:lnTo>
                  <a:pt x="1950557" y="57320"/>
                </a:lnTo>
                <a:lnTo>
                  <a:pt x="1902486" y="45549"/>
                </a:lnTo>
                <a:lnTo>
                  <a:pt x="1853753" y="35071"/>
                </a:lnTo>
                <a:lnTo>
                  <a:pt x="1804387" y="25912"/>
                </a:lnTo>
                <a:lnTo>
                  <a:pt x="1754419" y="18096"/>
                </a:lnTo>
                <a:lnTo>
                  <a:pt x="1703876" y="11646"/>
                </a:lnTo>
                <a:lnTo>
                  <a:pt x="1652791" y="6587"/>
                </a:lnTo>
                <a:lnTo>
                  <a:pt x="1601191" y="2943"/>
                </a:lnTo>
                <a:lnTo>
                  <a:pt x="1549106" y="740"/>
                </a:lnTo>
                <a:lnTo>
                  <a:pt x="1496567" y="0"/>
                </a:lnTo>
                <a:close/>
              </a:path>
            </a:pathLst>
          </a:custGeom>
          <a:solidFill>
            <a:srgbClr val="C6FFEF">
              <a:alpha val="36862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2" name="object 25"/>
          <p:cNvSpPr>
            <a:spLocks/>
          </p:cNvSpPr>
          <p:nvPr/>
        </p:nvSpPr>
        <p:spPr bwMode="auto">
          <a:xfrm>
            <a:off x="500063" y="3357563"/>
            <a:ext cx="2992437" cy="2447925"/>
          </a:xfrm>
          <a:custGeom>
            <a:avLst/>
            <a:gdLst>
              <a:gd name="T0" fmla="*/ 3600 w 2993390"/>
              <a:gd name="T1" fmla="*/ 1138215 h 2447925"/>
              <a:gd name="T2" fmla="*/ 22130 w 2993390"/>
              <a:gd name="T3" fmla="*/ 1012913 h 2447925"/>
              <a:gd name="T4" fmla="*/ 55705 w 2993390"/>
              <a:gd name="T5" fmla="*/ 891831 h 2447925"/>
              <a:gd name="T6" fmla="*/ 103522 w 2993390"/>
              <a:gd name="T7" fmla="*/ 775627 h 2447925"/>
              <a:gd name="T8" fmla="*/ 164780 w 2993390"/>
              <a:gd name="T9" fmla="*/ 664954 h 2447925"/>
              <a:gd name="T10" fmla="*/ 238678 w 2993390"/>
              <a:gd name="T11" fmla="*/ 560467 h 2447925"/>
              <a:gd name="T12" fmla="*/ 324415 w 2993390"/>
              <a:gd name="T13" fmla="*/ 462823 h 2447925"/>
              <a:gd name="T14" fmla="*/ 421189 w 2993390"/>
              <a:gd name="T15" fmla="*/ 372675 h 2447925"/>
              <a:gd name="T16" fmla="*/ 528200 w 2993390"/>
              <a:gd name="T17" fmla="*/ 290679 h 2447925"/>
              <a:gd name="T18" fmla="*/ 644644 w 2993390"/>
              <a:gd name="T19" fmla="*/ 217491 h 2447925"/>
              <a:gd name="T20" fmla="*/ 769723 w 2993390"/>
              <a:gd name="T21" fmla="*/ 153765 h 2447925"/>
              <a:gd name="T22" fmla="*/ 902633 w 2993390"/>
              <a:gd name="T23" fmla="*/ 100156 h 2447925"/>
              <a:gd name="T24" fmla="*/ 1042574 w 2993390"/>
              <a:gd name="T25" fmla="*/ 57320 h 2447925"/>
              <a:gd name="T26" fmla="*/ 1188744 w 2993390"/>
              <a:gd name="T27" fmla="*/ 25912 h 2447925"/>
              <a:gd name="T28" fmla="*/ 1340342 w 2993390"/>
              <a:gd name="T29" fmla="*/ 6587 h 2447925"/>
              <a:gd name="T30" fmla="*/ 1496567 w 2993390"/>
              <a:gd name="T31" fmla="*/ 0 h 2447925"/>
              <a:gd name="T32" fmla="*/ 1652791 w 2993390"/>
              <a:gd name="T33" fmla="*/ 6587 h 2447925"/>
              <a:gd name="T34" fmla="*/ 1804387 w 2993390"/>
              <a:gd name="T35" fmla="*/ 25912 h 2447925"/>
              <a:gd name="T36" fmla="*/ 1950557 w 2993390"/>
              <a:gd name="T37" fmla="*/ 57320 h 2447925"/>
              <a:gd name="T38" fmla="*/ 2090497 w 2993390"/>
              <a:gd name="T39" fmla="*/ 100156 h 2447925"/>
              <a:gd name="T40" fmla="*/ 2223407 w 2993390"/>
              <a:gd name="T41" fmla="*/ 153765 h 2447925"/>
              <a:gd name="T42" fmla="*/ 2348485 w 2993390"/>
              <a:gd name="T43" fmla="*/ 217491 h 2447925"/>
              <a:gd name="T44" fmla="*/ 2464930 w 2993390"/>
              <a:gd name="T45" fmla="*/ 290679 h 2447925"/>
              <a:gd name="T46" fmla="*/ 2571941 w 2993390"/>
              <a:gd name="T47" fmla="*/ 372675 h 2447925"/>
              <a:gd name="T48" fmla="*/ 2668716 w 2993390"/>
              <a:gd name="T49" fmla="*/ 462823 h 2447925"/>
              <a:gd name="T50" fmla="*/ 2754453 w 2993390"/>
              <a:gd name="T51" fmla="*/ 560467 h 2447925"/>
              <a:gd name="T52" fmla="*/ 2828352 w 2993390"/>
              <a:gd name="T53" fmla="*/ 664954 h 2447925"/>
              <a:gd name="T54" fmla="*/ 2889612 w 2993390"/>
              <a:gd name="T55" fmla="*/ 775627 h 2447925"/>
              <a:gd name="T56" fmla="*/ 2937429 w 2993390"/>
              <a:gd name="T57" fmla="*/ 891831 h 2447925"/>
              <a:gd name="T58" fmla="*/ 2971004 w 2993390"/>
              <a:gd name="T59" fmla="*/ 1012913 h 2447925"/>
              <a:gd name="T60" fmla="*/ 2989535 w 2993390"/>
              <a:gd name="T61" fmla="*/ 1138215 h 2447925"/>
              <a:gd name="T62" fmla="*/ 2992230 w 2993390"/>
              <a:gd name="T63" fmla="*/ 1266736 h 2447925"/>
              <a:gd name="T64" fmla="*/ 2978892 w 2993390"/>
              <a:gd name="T65" fmla="*/ 1393300 h 2447925"/>
              <a:gd name="T66" fmla="*/ 2950243 w 2993390"/>
              <a:gd name="T67" fmla="*/ 1515861 h 2447925"/>
              <a:gd name="T68" fmla="*/ 2907084 w 2993390"/>
              <a:gd name="T69" fmla="*/ 1633764 h 2447925"/>
              <a:gd name="T70" fmla="*/ 2850216 w 2993390"/>
              <a:gd name="T71" fmla="*/ 1746353 h 2447925"/>
              <a:gd name="T72" fmla="*/ 2780441 w 2993390"/>
              <a:gd name="T73" fmla="*/ 1852975 h 2447925"/>
              <a:gd name="T74" fmla="*/ 2698561 w 2993390"/>
              <a:gd name="T75" fmla="*/ 1952973 h 2447925"/>
              <a:gd name="T76" fmla="*/ 2605376 w 2993390"/>
              <a:gd name="T77" fmla="*/ 2045692 h 2447925"/>
              <a:gd name="T78" fmla="*/ 2501688 w 2993390"/>
              <a:gd name="T79" fmla="*/ 2130478 h 2447925"/>
              <a:gd name="T80" fmla="*/ 2388299 w 2993390"/>
              <a:gd name="T81" fmla="*/ 2206675 h 2447925"/>
              <a:gd name="T82" fmla="*/ 2266009 w 2993390"/>
              <a:gd name="T83" fmla="*/ 2273628 h 2447925"/>
              <a:gd name="T84" fmla="*/ 2135621 w 2993390"/>
              <a:gd name="T85" fmla="*/ 2330682 h 2447925"/>
              <a:gd name="T86" fmla="*/ 1997935 w 2993390"/>
              <a:gd name="T87" fmla="*/ 2377181 h 2447925"/>
              <a:gd name="T88" fmla="*/ 1853753 w 2993390"/>
              <a:gd name="T89" fmla="*/ 2412472 h 2447925"/>
              <a:gd name="T90" fmla="*/ 1703876 w 2993390"/>
              <a:gd name="T91" fmla="*/ 2435897 h 2447925"/>
              <a:gd name="T92" fmla="*/ 1549106 w 2993390"/>
              <a:gd name="T93" fmla="*/ 2446803 h 2447925"/>
              <a:gd name="T94" fmla="*/ 1391943 w 2993390"/>
              <a:gd name="T95" fmla="*/ 2444600 h 2447925"/>
              <a:gd name="T96" fmla="*/ 1238713 w 2993390"/>
              <a:gd name="T97" fmla="*/ 2429447 h 2447925"/>
              <a:gd name="T98" fmla="*/ 1090644 w 2993390"/>
              <a:gd name="T99" fmla="*/ 2401994 h 2447925"/>
              <a:gd name="T100" fmla="*/ 948538 w 2993390"/>
              <a:gd name="T101" fmla="*/ 2362895 h 2447925"/>
              <a:gd name="T102" fmla="*/ 813195 w 2993390"/>
              <a:gd name="T103" fmla="*/ 2312804 h 2447925"/>
              <a:gd name="T104" fmla="*/ 685417 w 2993390"/>
              <a:gd name="T105" fmla="*/ 2252378 h 2447925"/>
              <a:gd name="T106" fmla="*/ 566006 w 2993390"/>
              <a:gd name="T107" fmla="*/ 2182271 h 2447925"/>
              <a:gd name="T108" fmla="*/ 455762 w 2993390"/>
              <a:gd name="T109" fmla="*/ 2103138 h 2447925"/>
              <a:gd name="T110" fmla="*/ 355487 w 2993390"/>
              <a:gd name="T111" fmla="*/ 2015635 h 2447925"/>
              <a:gd name="T112" fmla="*/ 265982 w 2993390"/>
              <a:gd name="T113" fmla="*/ 1920416 h 2447925"/>
              <a:gd name="T114" fmla="*/ 188048 w 2993390"/>
              <a:gd name="T115" fmla="*/ 1818138 h 2447925"/>
              <a:gd name="T116" fmla="*/ 122487 w 2993390"/>
              <a:gd name="T117" fmla="*/ 1709454 h 2447925"/>
              <a:gd name="T118" fmla="*/ 70101 w 2993390"/>
              <a:gd name="T119" fmla="*/ 1595021 h 2447925"/>
              <a:gd name="T120" fmla="*/ 31690 w 2993390"/>
              <a:gd name="T121" fmla="*/ 1475492 h 2447925"/>
              <a:gd name="T122" fmla="*/ 8056 w 2993390"/>
              <a:gd name="T123" fmla="*/ 1351524 h 2447925"/>
              <a:gd name="T124" fmla="*/ 0 w 2993390"/>
              <a:gd name="T125" fmla="*/ 1223771 h 244792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2993390"/>
              <a:gd name="T190" fmla="*/ 0 h 2447925"/>
              <a:gd name="T191" fmla="*/ 2993390 w 2993390"/>
              <a:gd name="T192" fmla="*/ 2447925 h 2447925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2993390" h="2447925">
                <a:moveTo>
                  <a:pt x="0" y="1223771"/>
                </a:moveTo>
                <a:lnTo>
                  <a:pt x="905" y="1180807"/>
                </a:lnTo>
                <a:lnTo>
                  <a:pt x="3600" y="1138215"/>
                </a:lnTo>
                <a:lnTo>
                  <a:pt x="8056" y="1096019"/>
                </a:lnTo>
                <a:lnTo>
                  <a:pt x="14242" y="1054243"/>
                </a:lnTo>
                <a:lnTo>
                  <a:pt x="22130" y="1012913"/>
                </a:lnTo>
                <a:lnTo>
                  <a:pt x="31690" y="972051"/>
                </a:lnTo>
                <a:lnTo>
                  <a:pt x="42891" y="931682"/>
                </a:lnTo>
                <a:lnTo>
                  <a:pt x="55705" y="891831"/>
                </a:lnTo>
                <a:lnTo>
                  <a:pt x="70101" y="852522"/>
                </a:lnTo>
                <a:lnTo>
                  <a:pt x="86050" y="813779"/>
                </a:lnTo>
                <a:lnTo>
                  <a:pt x="103522" y="775627"/>
                </a:lnTo>
                <a:lnTo>
                  <a:pt x="122487" y="738089"/>
                </a:lnTo>
                <a:lnTo>
                  <a:pt x="142917" y="701190"/>
                </a:lnTo>
                <a:lnTo>
                  <a:pt x="164780" y="664954"/>
                </a:lnTo>
                <a:lnTo>
                  <a:pt x="188048" y="629405"/>
                </a:lnTo>
                <a:lnTo>
                  <a:pt x="212691" y="594568"/>
                </a:lnTo>
                <a:lnTo>
                  <a:pt x="238678" y="560467"/>
                </a:lnTo>
                <a:lnTo>
                  <a:pt x="265982" y="527127"/>
                </a:lnTo>
                <a:lnTo>
                  <a:pt x="294570" y="494570"/>
                </a:lnTo>
                <a:lnTo>
                  <a:pt x="324415" y="462823"/>
                </a:lnTo>
                <a:lnTo>
                  <a:pt x="355487" y="431908"/>
                </a:lnTo>
                <a:lnTo>
                  <a:pt x="387754" y="401851"/>
                </a:lnTo>
                <a:lnTo>
                  <a:pt x="421189" y="372675"/>
                </a:lnTo>
                <a:lnTo>
                  <a:pt x="455762" y="344405"/>
                </a:lnTo>
                <a:lnTo>
                  <a:pt x="491442" y="317065"/>
                </a:lnTo>
                <a:lnTo>
                  <a:pt x="528200" y="290679"/>
                </a:lnTo>
                <a:lnTo>
                  <a:pt x="566006" y="265272"/>
                </a:lnTo>
                <a:lnTo>
                  <a:pt x="604831" y="240868"/>
                </a:lnTo>
                <a:lnTo>
                  <a:pt x="644644" y="217491"/>
                </a:lnTo>
                <a:lnTo>
                  <a:pt x="685417" y="195165"/>
                </a:lnTo>
                <a:lnTo>
                  <a:pt x="727120" y="173915"/>
                </a:lnTo>
                <a:lnTo>
                  <a:pt x="769723" y="153765"/>
                </a:lnTo>
                <a:lnTo>
                  <a:pt x="813195" y="134739"/>
                </a:lnTo>
                <a:lnTo>
                  <a:pt x="857509" y="116861"/>
                </a:lnTo>
                <a:lnTo>
                  <a:pt x="902633" y="100156"/>
                </a:lnTo>
                <a:lnTo>
                  <a:pt x="948538" y="84648"/>
                </a:lnTo>
                <a:lnTo>
                  <a:pt x="995195" y="70362"/>
                </a:lnTo>
                <a:lnTo>
                  <a:pt x="1042574" y="57320"/>
                </a:lnTo>
                <a:lnTo>
                  <a:pt x="1090644" y="45549"/>
                </a:lnTo>
                <a:lnTo>
                  <a:pt x="1139378" y="35071"/>
                </a:lnTo>
                <a:lnTo>
                  <a:pt x="1188744" y="25912"/>
                </a:lnTo>
                <a:lnTo>
                  <a:pt x="1238713" y="18096"/>
                </a:lnTo>
                <a:lnTo>
                  <a:pt x="1289256" y="11646"/>
                </a:lnTo>
                <a:lnTo>
                  <a:pt x="1340342" y="6587"/>
                </a:lnTo>
                <a:lnTo>
                  <a:pt x="1391943" y="2943"/>
                </a:lnTo>
                <a:lnTo>
                  <a:pt x="1444028" y="740"/>
                </a:lnTo>
                <a:lnTo>
                  <a:pt x="1496567" y="0"/>
                </a:lnTo>
                <a:lnTo>
                  <a:pt x="1549106" y="740"/>
                </a:lnTo>
                <a:lnTo>
                  <a:pt x="1601191" y="2943"/>
                </a:lnTo>
                <a:lnTo>
                  <a:pt x="1652791" y="6587"/>
                </a:lnTo>
                <a:lnTo>
                  <a:pt x="1703876" y="11646"/>
                </a:lnTo>
                <a:lnTo>
                  <a:pt x="1754419" y="18096"/>
                </a:lnTo>
                <a:lnTo>
                  <a:pt x="1804387" y="25912"/>
                </a:lnTo>
                <a:lnTo>
                  <a:pt x="1853753" y="35071"/>
                </a:lnTo>
                <a:lnTo>
                  <a:pt x="1902486" y="45549"/>
                </a:lnTo>
                <a:lnTo>
                  <a:pt x="1950557" y="57320"/>
                </a:lnTo>
                <a:lnTo>
                  <a:pt x="1997935" y="70362"/>
                </a:lnTo>
                <a:lnTo>
                  <a:pt x="2044592" y="84648"/>
                </a:lnTo>
                <a:lnTo>
                  <a:pt x="2090497" y="100156"/>
                </a:lnTo>
                <a:lnTo>
                  <a:pt x="2135621" y="116861"/>
                </a:lnTo>
                <a:lnTo>
                  <a:pt x="2179934" y="134739"/>
                </a:lnTo>
                <a:lnTo>
                  <a:pt x="2223407" y="153765"/>
                </a:lnTo>
                <a:lnTo>
                  <a:pt x="2266009" y="173915"/>
                </a:lnTo>
                <a:lnTo>
                  <a:pt x="2307712" y="195165"/>
                </a:lnTo>
                <a:lnTo>
                  <a:pt x="2348485" y="217491"/>
                </a:lnTo>
                <a:lnTo>
                  <a:pt x="2388299" y="240868"/>
                </a:lnTo>
                <a:lnTo>
                  <a:pt x="2427124" y="265272"/>
                </a:lnTo>
                <a:lnTo>
                  <a:pt x="2464930" y="290679"/>
                </a:lnTo>
                <a:lnTo>
                  <a:pt x="2501688" y="317065"/>
                </a:lnTo>
                <a:lnTo>
                  <a:pt x="2537368" y="344405"/>
                </a:lnTo>
                <a:lnTo>
                  <a:pt x="2571941" y="372675"/>
                </a:lnTo>
                <a:lnTo>
                  <a:pt x="2605376" y="401851"/>
                </a:lnTo>
                <a:lnTo>
                  <a:pt x="2637644" y="431908"/>
                </a:lnTo>
                <a:lnTo>
                  <a:pt x="2668716" y="462823"/>
                </a:lnTo>
                <a:lnTo>
                  <a:pt x="2698561" y="494570"/>
                </a:lnTo>
                <a:lnTo>
                  <a:pt x="2727150" y="527127"/>
                </a:lnTo>
                <a:lnTo>
                  <a:pt x="2754453" y="560467"/>
                </a:lnTo>
                <a:lnTo>
                  <a:pt x="2780441" y="594568"/>
                </a:lnTo>
                <a:lnTo>
                  <a:pt x="2805084" y="629405"/>
                </a:lnTo>
                <a:lnTo>
                  <a:pt x="2828352" y="664954"/>
                </a:lnTo>
                <a:lnTo>
                  <a:pt x="2850216" y="701190"/>
                </a:lnTo>
                <a:lnTo>
                  <a:pt x="2870646" y="738089"/>
                </a:lnTo>
                <a:lnTo>
                  <a:pt x="2889612" y="775627"/>
                </a:lnTo>
                <a:lnTo>
                  <a:pt x="2907084" y="813779"/>
                </a:lnTo>
                <a:lnTo>
                  <a:pt x="2923033" y="852522"/>
                </a:lnTo>
                <a:lnTo>
                  <a:pt x="2937429" y="891831"/>
                </a:lnTo>
                <a:lnTo>
                  <a:pt x="2950243" y="931682"/>
                </a:lnTo>
                <a:lnTo>
                  <a:pt x="2961445" y="972051"/>
                </a:lnTo>
                <a:lnTo>
                  <a:pt x="2971004" y="1012913"/>
                </a:lnTo>
                <a:lnTo>
                  <a:pt x="2978892" y="1054243"/>
                </a:lnTo>
                <a:lnTo>
                  <a:pt x="2985079" y="1096019"/>
                </a:lnTo>
                <a:lnTo>
                  <a:pt x="2989535" y="1138215"/>
                </a:lnTo>
                <a:lnTo>
                  <a:pt x="2992230" y="1180807"/>
                </a:lnTo>
                <a:lnTo>
                  <a:pt x="2993136" y="1223771"/>
                </a:lnTo>
                <a:lnTo>
                  <a:pt x="2992230" y="1266736"/>
                </a:lnTo>
                <a:lnTo>
                  <a:pt x="2989535" y="1309328"/>
                </a:lnTo>
                <a:lnTo>
                  <a:pt x="2985079" y="1351524"/>
                </a:lnTo>
                <a:lnTo>
                  <a:pt x="2978892" y="1393300"/>
                </a:lnTo>
                <a:lnTo>
                  <a:pt x="2971004" y="1434630"/>
                </a:lnTo>
                <a:lnTo>
                  <a:pt x="2961445" y="1475492"/>
                </a:lnTo>
                <a:lnTo>
                  <a:pt x="2950243" y="1515861"/>
                </a:lnTo>
                <a:lnTo>
                  <a:pt x="2937429" y="1555712"/>
                </a:lnTo>
                <a:lnTo>
                  <a:pt x="2923033" y="1595021"/>
                </a:lnTo>
                <a:lnTo>
                  <a:pt x="2907084" y="1633764"/>
                </a:lnTo>
                <a:lnTo>
                  <a:pt x="2889612" y="1671916"/>
                </a:lnTo>
                <a:lnTo>
                  <a:pt x="2870646" y="1709454"/>
                </a:lnTo>
                <a:lnTo>
                  <a:pt x="2850216" y="1746353"/>
                </a:lnTo>
                <a:lnTo>
                  <a:pt x="2828352" y="1782589"/>
                </a:lnTo>
                <a:lnTo>
                  <a:pt x="2805084" y="1818138"/>
                </a:lnTo>
                <a:lnTo>
                  <a:pt x="2780441" y="1852975"/>
                </a:lnTo>
                <a:lnTo>
                  <a:pt x="2754453" y="1887076"/>
                </a:lnTo>
                <a:lnTo>
                  <a:pt x="2727150" y="1920416"/>
                </a:lnTo>
                <a:lnTo>
                  <a:pt x="2698561" y="1952973"/>
                </a:lnTo>
                <a:lnTo>
                  <a:pt x="2668716" y="1984720"/>
                </a:lnTo>
                <a:lnTo>
                  <a:pt x="2637644" y="2015635"/>
                </a:lnTo>
                <a:lnTo>
                  <a:pt x="2605376" y="2045692"/>
                </a:lnTo>
                <a:lnTo>
                  <a:pt x="2571941" y="2074868"/>
                </a:lnTo>
                <a:lnTo>
                  <a:pt x="2537368" y="2103138"/>
                </a:lnTo>
                <a:lnTo>
                  <a:pt x="2501688" y="2130478"/>
                </a:lnTo>
                <a:lnTo>
                  <a:pt x="2464930" y="2156864"/>
                </a:lnTo>
                <a:lnTo>
                  <a:pt x="2427124" y="2182271"/>
                </a:lnTo>
                <a:lnTo>
                  <a:pt x="2388299" y="2206675"/>
                </a:lnTo>
                <a:lnTo>
                  <a:pt x="2348485" y="2230052"/>
                </a:lnTo>
                <a:lnTo>
                  <a:pt x="2307712" y="2252378"/>
                </a:lnTo>
                <a:lnTo>
                  <a:pt x="2266009" y="2273628"/>
                </a:lnTo>
                <a:lnTo>
                  <a:pt x="2223407" y="2293778"/>
                </a:lnTo>
                <a:lnTo>
                  <a:pt x="2179934" y="2312804"/>
                </a:lnTo>
                <a:lnTo>
                  <a:pt x="2135621" y="2330682"/>
                </a:lnTo>
                <a:lnTo>
                  <a:pt x="2090497" y="2347387"/>
                </a:lnTo>
                <a:lnTo>
                  <a:pt x="2044592" y="2362895"/>
                </a:lnTo>
                <a:lnTo>
                  <a:pt x="1997935" y="2377181"/>
                </a:lnTo>
                <a:lnTo>
                  <a:pt x="1950557" y="2390223"/>
                </a:lnTo>
                <a:lnTo>
                  <a:pt x="1902486" y="2401994"/>
                </a:lnTo>
                <a:lnTo>
                  <a:pt x="1853753" y="2412472"/>
                </a:lnTo>
                <a:lnTo>
                  <a:pt x="1804387" y="2421631"/>
                </a:lnTo>
                <a:lnTo>
                  <a:pt x="1754419" y="2429447"/>
                </a:lnTo>
                <a:lnTo>
                  <a:pt x="1703876" y="2435897"/>
                </a:lnTo>
                <a:lnTo>
                  <a:pt x="1652791" y="2440956"/>
                </a:lnTo>
                <a:lnTo>
                  <a:pt x="1601191" y="2444600"/>
                </a:lnTo>
                <a:lnTo>
                  <a:pt x="1549106" y="2446803"/>
                </a:lnTo>
                <a:lnTo>
                  <a:pt x="1496567" y="2447543"/>
                </a:lnTo>
                <a:lnTo>
                  <a:pt x="1444028" y="2446803"/>
                </a:lnTo>
                <a:lnTo>
                  <a:pt x="1391943" y="2444600"/>
                </a:lnTo>
                <a:lnTo>
                  <a:pt x="1340342" y="2440956"/>
                </a:lnTo>
                <a:lnTo>
                  <a:pt x="1289256" y="2435897"/>
                </a:lnTo>
                <a:lnTo>
                  <a:pt x="1238713" y="2429447"/>
                </a:lnTo>
                <a:lnTo>
                  <a:pt x="1188744" y="2421631"/>
                </a:lnTo>
                <a:lnTo>
                  <a:pt x="1139378" y="2412472"/>
                </a:lnTo>
                <a:lnTo>
                  <a:pt x="1090644" y="2401994"/>
                </a:lnTo>
                <a:lnTo>
                  <a:pt x="1042574" y="2390223"/>
                </a:lnTo>
                <a:lnTo>
                  <a:pt x="995195" y="2377181"/>
                </a:lnTo>
                <a:lnTo>
                  <a:pt x="948538" y="2362895"/>
                </a:lnTo>
                <a:lnTo>
                  <a:pt x="902633" y="2347387"/>
                </a:lnTo>
                <a:lnTo>
                  <a:pt x="857509" y="2330682"/>
                </a:lnTo>
                <a:lnTo>
                  <a:pt x="813195" y="2312804"/>
                </a:lnTo>
                <a:lnTo>
                  <a:pt x="769723" y="2293778"/>
                </a:lnTo>
                <a:lnTo>
                  <a:pt x="727120" y="2273628"/>
                </a:lnTo>
                <a:lnTo>
                  <a:pt x="685417" y="2252378"/>
                </a:lnTo>
                <a:lnTo>
                  <a:pt x="644644" y="2230052"/>
                </a:lnTo>
                <a:lnTo>
                  <a:pt x="604831" y="2206675"/>
                </a:lnTo>
                <a:lnTo>
                  <a:pt x="566006" y="2182271"/>
                </a:lnTo>
                <a:lnTo>
                  <a:pt x="528200" y="2156864"/>
                </a:lnTo>
                <a:lnTo>
                  <a:pt x="491442" y="2130478"/>
                </a:lnTo>
                <a:lnTo>
                  <a:pt x="455762" y="2103138"/>
                </a:lnTo>
                <a:lnTo>
                  <a:pt x="421189" y="2074868"/>
                </a:lnTo>
                <a:lnTo>
                  <a:pt x="387754" y="2045692"/>
                </a:lnTo>
                <a:lnTo>
                  <a:pt x="355487" y="2015635"/>
                </a:lnTo>
                <a:lnTo>
                  <a:pt x="324415" y="1984720"/>
                </a:lnTo>
                <a:lnTo>
                  <a:pt x="294570" y="1952973"/>
                </a:lnTo>
                <a:lnTo>
                  <a:pt x="265982" y="1920416"/>
                </a:lnTo>
                <a:lnTo>
                  <a:pt x="238678" y="1887076"/>
                </a:lnTo>
                <a:lnTo>
                  <a:pt x="212691" y="1852975"/>
                </a:lnTo>
                <a:lnTo>
                  <a:pt x="188048" y="1818138"/>
                </a:lnTo>
                <a:lnTo>
                  <a:pt x="164780" y="1782589"/>
                </a:lnTo>
                <a:lnTo>
                  <a:pt x="142917" y="1746353"/>
                </a:lnTo>
                <a:lnTo>
                  <a:pt x="122487" y="1709454"/>
                </a:lnTo>
                <a:lnTo>
                  <a:pt x="103522" y="1671916"/>
                </a:lnTo>
                <a:lnTo>
                  <a:pt x="86050" y="1633764"/>
                </a:lnTo>
                <a:lnTo>
                  <a:pt x="70101" y="1595021"/>
                </a:lnTo>
                <a:lnTo>
                  <a:pt x="55705" y="1555712"/>
                </a:lnTo>
                <a:lnTo>
                  <a:pt x="42891" y="1515861"/>
                </a:lnTo>
                <a:lnTo>
                  <a:pt x="31690" y="1475492"/>
                </a:lnTo>
                <a:lnTo>
                  <a:pt x="22130" y="1434630"/>
                </a:lnTo>
                <a:lnTo>
                  <a:pt x="14242" y="1393300"/>
                </a:lnTo>
                <a:lnTo>
                  <a:pt x="8056" y="1351524"/>
                </a:lnTo>
                <a:lnTo>
                  <a:pt x="3600" y="1309328"/>
                </a:lnTo>
                <a:lnTo>
                  <a:pt x="905" y="1266736"/>
                </a:lnTo>
                <a:lnTo>
                  <a:pt x="0" y="122377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3" name="object 2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94FCE4EC-6A03-4120-A2D9-97DB6467F8F2}" type="slidenum">
              <a:rPr lang="th-TH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23</a:t>
            </a:fld>
            <a:endParaRPr lang="th-TH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How </a:t>
            </a:r>
            <a:r>
              <a:rPr dirty="0"/>
              <a:t>about </a:t>
            </a:r>
            <a:r>
              <a:rPr spc="-5" dirty="0"/>
              <a:t>this</a:t>
            </a:r>
            <a:r>
              <a:rPr spc="-80" dirty="0"/>
              <a:t> </a:t>
            </a:r>
            <a:r>
              <a:rPr dirty="0"/>
              <a:t>?</a:t>
            </a:r>
          </a:p>
        </p:txBody>
      </p:sp>
      <p:sp>
        <p:nvSpPr>
          <p:cNvPr id="44034" name="object 3"/>
          <p:cNvSpPr>
            <a:spLocks noChangeArrowheads="1"/>
          </p:cNvSpPr>
          <p:nvPr/>
        </p:nvSpPr>
        <p:spPr bwMode="auto">
          <a:xfrm>
            <a:off x="3779838" y="4117975"/>
            <a:ext cx="935037" cy="4492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5" name="object 4"/>
          <p:cNvSpPr>
            <a:spLocks noChangeArrowheads="1"/>
          </p:cNvSpPr>
          <p:nvPr/>
        </p:nvSpPr>
        <p:spPr bwMode="auto">
          <a:xfrm>
            <a:off x="2627313" y="3254375"/>
            <a:ext cx="935037" cy="4492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6" name="object 5"/>
          <p:cNvSpPr>
            <a:spLocks noChangeArrowheads="1"/>
          </p:cNvSpPr>
          <p:nvPr/>
        </p:nvSpPr>
        <p:spPr bwMode="auto">
          <a:xfrm>
            <a:off x="1692275" y="4333875"/>
            <a:ext cx="935038" cy="4492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7" name="object 6"/>
          <p:cNvSpPr>
            <a:spLocks noChangeArrowheads="1"/>
          </p:cNvSpPr>
          <p:nvPr/>
        </p:nvSpPr>
        <p:spPr bwMode="auto">
          <a:xfrm>
            <a:off x="6948488" y="3398838"/>
            <a:ext cx="935037" cy="4492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8" name="object 7"/>
          <p:cNvSpPr>
            <a:spLocks noChangeArrowheads="1"/>
          </p:cNvSpPr>
          <p:nvPr/>
        </p:nvSpPr>
        <p:spPr bwMode="auto">
          <a:xfrm>
            <a:off x="4643438" y="2965450"/>
            <a:ext cx="935037" cy="4492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9" name="object 8"/>
          <p:cNvSpPr>
            <a:spLocks noChangeArrowheads="1"/>
          </p:cNvSpPr>
          <p:nvPr/>
        </p:nvSpPr>
        <p:spPr bwMode="auto">
          <a:xfrm>
            <a:off x="6443663" y="4406900"/>
            <a:ext cx="935037" cy="4492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40" name="object 9"/>
          <p:cNvSpPr>
            <a:spLocks noChangeArrowheads="1"/>
          </p:cNvSpPr>
          <p:nvPr/>
        </p:nvSpPr>
        <p:spPr bwMode="auto">
          <a:xfrm>
            <a:off x="4356100" y="5126038"/>
            <a:ext cx="935038" cy="4492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41" name="object 10"/>
          <p:cNvSpPr>
            <a:spLocks noChangeArrowheads="1"/>
          </p:cNvSpPr>
          <p:nvPr/>
        </p:nvSpPr>
        <p:spPr bwMode="auto">
          <a:xfrm>
            <a:off x="468313" y="4983163"/>
            <a:ext cx="649287" cy="6064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42" name="object 11"/>
          <p:cNvSpPr>
            <a:spLocks noChangeArrowheads="1"/>
          </p:cNvSpPr>
          <p:nvPr/>
        </p:nvSpPr>
        <p:spPr bwMode="auto">
          <a:xfrm>
            <a:off x="1403350" y="5557838"/>
            <a:ext cx="862013" cy="4032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43" name="object 12"/>
          <p:cNvSpPr>
            <a:spLocks/>
          </p:cNvSpPr>
          <p:nvPr/>
        </p:nvSpPr>
        <p:spPr bwMode="auto">
          <a:xfrm>
            <a:off x="793750" y="5589588"/>
            <a:ext cx="609600" cy="169862"/>
          </a:xfrm>
          <a:custGeom>
            <a:avLst/>
            <a:gdLst>
              <a:gd name="T0" fmla="*/ 609599 w 609600"/>
              <a:gd name="T1" fmla="*/ 169862 h 170179"/>
              <a:gd name="T2" fmla="*/ 304799 w 609600"/>
              <a:gd name="T3" fmla="*/ 169862 h 170179"/>
              <a:gd name="T4" fmla="*/ 304799 w 609600"/>
              <a:gd name="T5" fmla="*/ 0 h 170179"/>
              <a:gd name="T6" fmla="*/ 0 w 609600"/>
              <a:gd name="T7" fmla="*/ 0 h 170179"/>
              <a:gd name="T8" fmla="*/ 0 60000 65536"/>
              <a:gd name="T9" fmla="*/ 0 60000 65536"/>
              <a:gd name="T10" fmla="*/ 0 60000 65536"/>
              <a:gd name="T11" fmla="*/ 0 60000 65536"/>
              <a:gd name="T12" fmla="*/ 0 w 609600"/>
              <a:gd name="T13" fmla="*/ 0 h 170179"/>
              <a:gd name="T14" fmla="*/ 609600 w 609600"/>
              <a:gd name="T15" fmla="*/ 170179 h 1701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9600" h="170179">
                <a:moveTo>
                  <a:pt x="609599" y="169862"/>
                </a:moveTo>
                <a:lnTo>
                  <a:pt x="304799" y="169862"/>
                </a:lnTo>
                <a:lnTo>
                  <a:pt x="304799" y="0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4" name="object 13"/>
          <p:cNvSpPr>
            <a:spLocks noChangeArrowheads="1"/>
          </p:cNvSpPr>
          <p:nvPr/>
        </p:nvSpPr>
        <p:spPr bwMode="auto">
          <a:xfrm>
            <a:off x="2500313" y="5786438"/>
            <a:ext cx="649287" cy="6064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45" name="object 14"/>
          <p:cNvSpPr>
            <a:spLocks/>
          </p:cNvSpPr>
          <p:nvPr/>
        </p:nvSpPr>
        <p:spPr bwMode="auto">
          <a:xfrm>
            <a:off x="1835150" y="5961063"/>
            <a:ext cx="665163" cy="128587"/>
          </a:xfrm>
          <a:custGeom>
            <a:avLst/>
            <a:gdLst>
              <a:gd name="T0" fmla="*/ 665099 w 665480"/>
              <a:gd name="T1" fmla="*/ 128587 h 128904"/>
              <a:gd name="T2" fmla="*/ 0 w 665480"/>
              <a:gd name="T3" fmla="*/ 128587 h 128904"/>
              <a:gd name="T4" fmla="*/ 0 w 665480"/>
              <a:gd name="T5" fmla="*/ 0 h 128904"/>
              <a:gd name="T6" fmla="*/ 0 60000 65536"/>
              <a:gd name="T7" fmla="*/ 0 60000 65536"/>
              <a:gd name="T8" fmla="*/ 0 60000 65536"/>
              <a:gd name="T9" fmla="*/ 0 w 665480"/>
              <a:gd name="T10" fmla="*/ 0 h 128904"/>
              <a:gd name="T11" fmla="*/ 665480 w 665480"/>
              <a:gd name="T12" fmla="*/ 128904 h 1289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5480" h="128904">
                <a:moveTo>
                  <a:pt x="665099" y="128587"/>
                </a:moveTo>
                <a:lnTo>
                  <a:pt x="0" y="128587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6" name="object 15"/>
          <p:cNvSpPr>
            <a:spLocks/>
          </p:cNvSpPr>
          <p:nvPr/>
        </p:nvSpPr>
        <p:spPr bwMode="auto">
          <a:xfrm>
            <a:off x="1763713" y="4764088"/>
            <a:ext cx="360362" cy="795337"/>
          </a:xfrm>
          <a:custGeom>
            <a:avLst/>
            <a:gdLst>
              <a:gd name="T0" fmla="*/ 0 w 361314"/>
              <a:gd name="T1" fmla="*/ 795528 h 795654"/>
              <a:gd name="T2" fmla="*/ 361188 w 361314"/>
              <a:gd name="T3" fmla="*/ 0 h 795654"/>
              <a:gd name="T4" fmla="*/ 0 60000 65536"/>
              <a:gd name="T5" fmla="*/ 0 60000 65536"/>
              <a:gd name="T6" fmla="*/ 0 w 361314"/>
              <a:gd name="T7" fmla="*/ 0 h 795654"/>
              <a:gd name="T8" fmla="*/ 361314 w 361314"/>
              <a:gd name="T9" fmla="*/ 795654 h 7956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1314" h="795654">
                <a:moveTo>
                  <a:pt x="0" y="795528"/>
                </a:moveTo>
                <a:lnTo>
                  <a:pt x="361188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7" name="object 16"/>
          <p:cNvSpPr>
            <a:spLocks/>
          </p:cNvSpPr>
          <p:nvPr/>
        </p:nvSpPr>
        <p:spPr bwMode="auto">
          <a:xfrm>
            <a:off x="2627313" y="4332288"/>
            <a:ext cx="1223962" cy="219075"/>
          </a:xfrm>
          <a:custGeom>
            <a:avLst/>
            <a:gdLst>
              <a:gd name="T0" fmla="*/ 0 w 1224279"/>
              <a:gd name="T1" fmla="*/ 217932 h 218439"/>
              <a:gd name="T2" fmla="*/ 1223772 w 1224279"/>
              <a:gd name="T3" fmla="*/ 0 h 218439"/>
              <a:gd name="T4" fmla="*/ 0 60000 65536"/>
              <a:gd name="T5" fmla="*/ 0 60000 65536"/>
              <a:gd name="T6" fmla="*/ 0 w 1224279"/>
              <a:gd name="T7" fmla="*/ 0 h 218439"/>
              <a:gd name="T8" fmla="*/ 1224279 w 1224279"/>
              <a:gd name="T9" fmla="*/ 218439 h 2184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4279" h="218439">
                <a:moveTo>
                  <a:pt x="0" y="217932"/>
                </a:moveTo>
                <a:lnTo>
                  <a:pt x="1223772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8" name="object 17"/>
          <p:cNvSpPr>
            <a:spLocks/>
          </p:cNvSpPr>
          <p:nvPr/>
        </p:nvSpPr>
        <p:spPr bwMode="auto">
          <a:xfrm>
            <a:off x="4714875" y="4343400"/>
            <a:ext cx="1728788" cy="288925"/>
          </a:xfrm>
          <a:custGeom>
            <a:avLst/>
            <a:gdLst>
              <a:gd name="T0" fmla="*/ 0 w 1729104"/>
              <a:gd name="T1" fmla="*/ 0 h 288925"/>
              <a:gd name="T2" fmla="*/ 1728724 w 1729104"/>
              <a:gd name="T3" fmla="*/ 288925 h 288925"/>
              <a:gd name="T4" fmla="*/ 0 60000 65536"/>
              <a:gd name="T5" fmla="*/ 0 60000 65536"/>
              <a:gd name="T6" fmla="*/ 0 w 1729104"/>
              <a:gd name="T7" fmla="*/ 0 h 288925"/>
              <a:gd name="T8" fmla="*/ 1729104 w 1729104"/>
              <a:gd name="T9" fmla="*/ 288925 h 2889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29104" h="288925">
                <a:moveTo>
                  <a:pt x="0" y="0"/>
                </a:moveTo>
                <a:lnTo>
                  <a:pt x="1728724" y="288925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9" name="object 18"/>
          <p:cNvSpPr>
            <a:spLocks/>
          </p:cNvSpPr>
          <p:nvPr/>
        </p:nvSpPr>
        <p:spPr bwMode="auto">
          <a:xfrm>
            <a:off x="4246563" y="4567238"/>
            <a:ext cx="576262" cy="558800"/>
          </a:xfrm>
          <a:custGeom>
            <a:avLst/>
            <a:gdLst>
              <a:gd name="T0" fmla="*/ 576199 w 576579"/>
              <a:gd name="T1" fmla="*/ 558800 h 558800"/>
              <a:gd name="T2" fmla="*/ 0 w 576579"/>
              <a:gd name="T3" fmla="*/ 0 h 558800"/>
              <a:gd name="T4" fmla="*/ 0 60000 65536"/>
              <a:gd name="T5" fmla="*/ 0 60000 65536"/>
              <a:gd name="T6" fmla="*/ 0 w 576579"/>
              <a:gd name="T7" fmla="*/ 0 h 558800"/>
              <a:gd name="T8" fmla="*/ 576579 w 576579"/>
              <a:gd name="T9" fmla="*/ 558800 h 558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76579" h="558800">
                <a:moveTo>
                  <a:pt x="576199" y="55880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0" name="object 19"/>
          <p:cNvSpPr>
            <a:spLocks/>
          </p:cNvSpPr>
          <p:nvPr/>
        </p:nvSpPr>
        <p:spPr bwMode="auto">
          <a:xfrm>
            <a:off x="6911975" y="3848100"/>
            <a:ext cx="504825" cy="558800"/>
          </a:xfrm>
          <a:custGeom>
            <a:avLst/>
            <a:gdLst>
              <a:gd name="T0" fmla="*/ 504825 w 504825"/>
              <a:gd name="T1" fmla="*/ 0 h 558800"/>
              <a:gd name="T2" fmla="*/ 0 w 504825"/>
              <a:gd name="T3" fmla="*/ 558800 h 558800"/>
              <a:gd name="T4" fmla="*/ 0 60000 65536"/>
              <a:gd name="T5" fmla="*/ 0 60000 65536"/>
              <a:gd name="T6" fmla="*/ 0 w 504825"/>
              <a:gd name="T7" fmla="*/ 0 h 558800"/>
              <a:gd name="T8" fmla="*/ 504825 w 504825"/>
              <a:gd name="T9" fmla="*/ 558800 h 558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4825" h="558800">
                <a:moveTo>
                  <a:pt x="504825" y="0"/>
                </a:moveTo>
                <a:lnTo>
                  <a:pt x="0" y="5588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1" name="object 20"/>
          <p:cNvSpPr>
            <a:spLocks/>
          </p:cNvSpPr>
          <p:nvPr/>
        </p:nvSpPr>
        <p:spPr bwMode="auto">
          <a:xfrm>
            <a:off x="3560763" y="3190875"/>
            <a:ext cx="1081087" cy="288925"/>
          </a:xfrm>
          <a:custGeom>
            <a:avLst/>
            <a:gdLst>
              <a:gd name="T0" fmla="*/ 1081024 w 1081404"/>
              <a:gd name="T1" fmla="*/ 0 h 288925"/>
              <a:gd name="T2" fmla="*/ 0 w 1081404"/>
              <a:gd name="T3" fmla="*/ 288925 h 288925"/>
              <a:gd name="T4" fmla="*/ 0 60000 65536"/>
              <a:gd name="T5" fmla="*/ 0 60000 65536"/>
              <a:gd name="T6" fmla="*/ 0 w 1081404"/>
              <a:gd name="T7" fmla="*/ 0 h 288925"/>
              <a:gd name="T8" fmla="*/ 1081404 w 1081404"/>
              <a:gd name="T9" fmla="*/ 288925 h 2889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81404" h="288925">
                <a:moveTo>
                  <a:pt x="1081024" y="0"/>
                </a:moveTo>
                <a:lnTo>
                  <a:pt x="0" y="288925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2" name="object 21"/>
          <p:cNvSpPr>
            <a:spLocks/>
          </p:cNvSpPr>
          <p:nvPr/>
        </p:nvSpPr>
        <p:spPr bwMode="auto">
          <a:xfrm>
            <a:off x="2160588" y="3703638"/>
            <a:ext cx="935037" cy="630237"/>
          </a:xfrm>
          <a:custGeom>
            <a:avLst/>
            <a:gdLst>
              <a:gd name="T0" fmla="*/ 934974 w 935355"/>
              <a:gd name="T1" fmla="*/ 0 h 630554"/>
              <a:gd name="T2" fmla="*/ 0 w 935355"/>
              <a:gd name="T3" fmla="*/ 630300 h 630554"/>
              <a:gd name="T4" fmla="*/ 0 60000 65536"/>
              <a:gd name="T5" fmla="*/ 0 60000 65536"/>
              <a:gd name="T6" fmla="*/ 0 w 935355"/>
              <a:gd name="T7" fmla="*/ 0 h 630554"/>
              <a:gd name="T8" fmla="*/ 935355 w 935355"/>
              <a:gd name="T9" fmla="*/ 630554 h 6305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35355" h="630554">
                <a:moveTo>
                  <a:pt x="934974" y="0"/>
                </a:moveTo>
                <a:lnTo>
                  <a:pt x="0" y="6303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3" name="object 22"/>
          <p:cNvSpPr>
            <a:spLocks/>
          </p:cNvSpPr>
          <p:nvPr/>
        </p:nvSpPr>
        <p:spPr bwMode="auto">
          <a:xfrm>
            <a:off x="5578475" y="3190875"/>
            <a:ext cx="1838325" cy="207963"/>
          </a:xfrm>
          <a:custGeom>
            <a:avLst/>
            <a:gdLst>
              <a:gd name="T0" fmla="*/ 1838325 w 1838325"/>
              <a:gd name="T1" fmla="*/ 208026 h 208279"/>
              <a:gd name="T2" fmla="*/ 0 w 1838325"/>
              <a:gd name="T3" fmla="*/ 0 h 208279"/>
              <a:gd name="T4" fmla="*/ 0 60000 65536"/>
              <a:gd name="T5" fmla="*/ 0 60000 65536"/>
              <a:gd name="T6" fmla="*/ 0 w 1838325"/>
              <a:gd name="T7" fmla="*/ 0 h 208279"/>
              <a:gd name="T8" fmla="*/ 1838325 w 1838325"/>
              <a:gd name="T9" fmla="*/ 208279 h 2082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38325" h="208279">
                <a:moveTo>
                  <a:pt x="1838325" y="208026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4" name="object 23"/>
          <p:cNvSpPr>
            <a:spLocks/>
          </p:cNvSpPr>
          <p:nvPr/>
        </p:nvSpPr>
        <p:spPr bwMode="auto">
          <a:xfrm>
            <a:off x="4246563" y="3414713"/>
            <a:ext cx="863600" cy="704850"/>
          </a:xfrm>
          <a:custGeom>
            <a:avLst/>
            <a:gdLst>
              <a:gd name="T0" fmla="*/ 863600 w 863600"/>
              <a:gd name="T1" fmla="*/ 0 h 704850"/>
              <a:gd name="T2" fmla="*/ 0 w 863600"/>
              <a:gd name="T3" fmla="*/ 704849 h 704850"/>
              <a:gd name="T4" fmla="*/ 0 60000 65536"/>
              <a:gd name="T5" fmla="*/ 0 60000 65536"/>
              <a:gd name="T6" fmla="*/ 0 w 863600"/>
              <a:gd name="T7" fmla="*/ 0 h 704850"/>
              <a:gd name="T8" fmla="*/ 863600 w 863600"/>
              <a:gd name="T9" fmla="*/ 704850 h 7048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63600" h="704850">
                <a:moveTo>
                  <a:pt x="863600" y="0"/>
                </a:moveTo>
                <a:lnTo>
                  <a:pt x="0" y="704849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5" name="object 24"/>
          <p:cNvSpPr>
            <a:spLocks noChangeArrowheads="1"/>
          </p:cNvSpPr>
          <p:nvPr/>
        </p:nvSpPr>
        <p:spPr bwMode="auto">
          <a:xfrm>
            <a:off x="4859338" y="5846763"/>
            <a:ext cx="649287" cy="6064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56" name="object 25"/>
          <p:cNvSpPr>
            <a:spLocks noChangeArrowheads="1"/>
          </p:cNvSpPr>
          <p:nvPr/>
        </p:nvSpPr>
        <p:spPr bwMode="auto">
          <a:xfrm>
            <a:off x="6084888" y="5702300"/>
            <a:ext cx="862012" cy="4032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57" name="object 26"/>
          <p:cNvSpPr>
            <a:spLocks/>
          </p:cNvSpPr>
          <p:nvPr/>
        </p:nvSpPr>
        <p:spPr bwMode="auto">
          <a:xfrm>
            <a:off x="5508625" y="5902325"/>
            <a:ext cx="577850" cy="246063"/>
          </a:xfrm>
          <a:custGeom>
            <a:avLst/>
            <a:gdLst>
              <a:gd name="T0" fmla="*/ 576199 w 576579"/>
              <a:gd name="T1" fmla="*/ 0 h 246379"/>
              <a:gd name="T2" fmla="*/ 288163 w 576579"/>
              <a:gd name="T3" fmla="*/ 0 h 246379"/>
              <a:gd name="T4" fmla="*/ 288163 w 576579"/>
              <a:gd name="T5" fmla="*/ 246062 h 246379"/>
              <a:gd name="T6" fmla="*/ 0 w 576579"/>
              <a:gd name="T7" fmla="*/ 246062 h 246379"/>
              <a:gd name="T8" fmla="*/ 0 60000 65536"/>
              <a:gd name="T9" fmla="*/ 0 60000 65536"/>
              <a:gd name="T10" fmla="*/ 0 60000 65536"/>
              <a:gd name="T11" fmla="*/ 0 60000 65536"/>
              <a:gd name="T12" fmla="*/ 0 w 576579"/>
              <a:gd name="T13" fmla="*/ 0 h 246379"/>
              <a:gd name="T14" fmla="*/ 576579 w 576579"/>
              <a:gd name="T15" fmla="*/ 246379 h 2463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579" h="246379">
                <a:moveTo>
                  <a:pt x="576199" y="0"/>
                </a:moveTo>
                <a:lnTo>
                  <a:pt x="288163" y="0"/>
                </a:lnTo>
                <a:lnTo>
                  <a:pt x="288163" y="246062"/>
                </a:lnTo>
                <a:lnTo>
                  <a:pt x="0" y="246062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8" name="object 27"/>
          <p:cNvSpPr>
            <a:spLocks noChangeArrowheads="1"/>
          </p:cNvSpPr>
          <p:nvPr/>
        </p:nvSpPr>
        <p:spPr bwMode="auto">
          <a:xfrm>
            <a:off x="7286625" y="5786438"/>
            <a:ext cx="649288" cy="6064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59" name="object 28"/>
          <p:cNvSpPr>
            <a:spLocks/>
          </p:cNvSpPr>
          <p:nvPr/>
        </p:nvSpPr>
        <p:spPr bwMode="auto">
          <a:xfrm>
            <a:off x="6946900" y="5903913"/>
            <a:ext cx="471488" cy="260350"/>
          </a:xfrm>
          <a:custGeom>
            <a:avLst/>
            <a:gdLst>
              <a:gd name="T0" fmla="*/ 471424 w 471804"/>
              <a:gd name="T1" fmla="*/ 260350 h 260350"/>
              <a:gd name="T2" fmla="*/ 235711 w 471804"/>
              <a:gd name="T3" fmla="*/ 260350 h 260350"/>
              <a:gd name="T4" fmla="*/ 235711 w 471804"/>
              <a:gd name="T5" fmla="*/ 0 h 260350"/>
              <a:gd name="T6" fmla="*/ 0 w 471804"/>
              <a:gd name="T7" fmla="*/ 0 h 260350"/>
              <a:gd name="T8" fmla="*/ 0 60000 65536"/>
              <a:gd name="T9" fmla="*/ 0 60000 65536"/>
              <a:gd name="T10" fmla="*/ 0 60000 65536"/>
              <a:gd name="T11" fmla="*/ 0 60000 65536"/>
              <a:gd name="T12" fmla="*/ 0 w 471804"/>
              <a:gd name="T13" fmla="*/ 0 h 260350"/>
              <a:gd name="T14" fmla="*/ 471804 w 471804"/>
              <a:gd name="T15" fmla="*/ 260350 h 260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1804" h="260350">
                <a:moveTo>
                  <a:pt x="471424" y="260350"/>
                </a:moveTo>
                <a:lnTo>
                  <a:pt x="235711" y="260350"/>
                </a:lnTo>
                <a:lnTo>
                  <a:pt x="235711" y="0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60" name="object 29"/>
          <p:cNvSpPr>
            <a:spLocks/>
          </p:cNvSpPr>
          <p:nvPr/>
        </p:nvSpPr>
        <p:spPr bwMode="auto">
          <a:xfrm>
            <a:off x="6516688" y="4854575"/>
            <a:ext cx="395287" cy="846138"/>
          </a:xfrm>
          <a:custGeom>
            <a:avLst/>
            <a:gdLst>
              <a:gd name="T0" fmla="*/ 0 w 395604"/>
              <a:gd name="T1" fmla="*/ 846137 h 846454"/>
              <a:gd name="T2" fmla="*/ 395224 w 395604"/>
              <a:gd name="T3" fmla="*/ 0 h 846454"/>
              <a:gd name="T4" fmla="*/ 0 60000 65536"/>
              <a:gd name="T5" fmla="*/ 0 60000 65536"/>
              <a:gd name="T6" fmla="*/ 0 w 395604"/>
              <a:gd name="T7" fmla="*/ 0 h 846454"/>
              <a:gd name="T8" fmla="*/ 395604 w 395604"/>
              <a:gd name="T9" fmla="*/ 846454 h 8464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5604" h="846454">
                <a:moveTo>
                  <a:pt x="0" y="846137"/>
                </a:moveTo>
                <a:lnTo>
                  <a:pt x="395224" y="0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61" name="object 30"/>
          <p:cNvSpPr>
            <a:spLocks/>
          </p:cNvSpPr>
          <p:nvPr/>
        </p:nvSpPr>
        <p:spPr bwMode="auto">
          <a:xfrm>
            <a:off x="1258888" y="2611438"/>
            <a:ext cx="7199312" cy="3162300"/>
          </a:xfrm>
          <a:custGeom>
            <a:avLst/>
            <a:gdLst>
              <a:gd name="T0" fmla="*/ 4051226 w 7199630"/>
              <a:gd name="T1" fmla="*/ 3162300 h 3162300"/>
              <a:gd name="T2" fmla="*/ 2959560 w 7199630"/>
              <a:gd name="T3" fmla="*/ 3149600 h 3162300"/>
              <a:gd name="T4" fmla="*/ 2774310 w 7199630"/>
              <a:gd name="T5" fmla="*/ 3124200 h 3162300"/>
              <a:gd name="T6" fmla="*/ 4546578 w 7199630"/>
              <a:gd name="T7" fmla="*/ 3111500 h 3162300"/>
              <a:gd name="T8" fmla="*/ 4546578 w 7199630"/>
              <a:gd name="T9" fmla="*/ 3111500 h 3162300"/>
              <a:gd name="T10" fmla="*/ 4606709 w 7199630"/>
              <a:gd name="T11" fmla="*/ 3111500 h 3162300"/>
              <a:gd name="T12" fmla="*/ 2414893 w 7199630"/>
              <a:gd name="T13" fmla="*/ 3086100 h 3162300"/>
              <a:gd name="T14" fmla="*/ 2298659 w 7199630"/>
              <a:gd name="T15" fmla="*/ 101600 h 3162300"/>
              <a:gd name="T16" fmla="*/ 1348264 w 7199630"/>
              <a:gd name="T17" fmla="*/ 342900 h 3162300"/>
              <a:gd name="T18" fmla="*/ 1119552 w 7199630"/>
              <a:gd name="T19" fmla="*/ 431800 h 3162300"/>
              <a:gd name="T20" fmla="*/ 949222 w 7199630"/>
              <a:gd name="T21" fmla="*/ 508000 h 3162300"/>
              <a:gd name="T22" fmla="*/ 790809 w 7199630"/>
              <a:gd name="T23" fmla="*/ 596900 h 3162300"/>
              <a:gd name="T24" fmla="*/ 644942 w 7199630"/>
              <a:gd name="T25" fmla="*/ 673100 h 3162300"/>
              <a:gd name="T26" fmla="*/ 512251 w 7199630"/>
              <a:gd name="T27" fmla="*/ 774700 h 3162300"/>
              <a:gd name="T28" fmla="*/ 365875 w 7199630"/>
              <a:gd name="T29" fmla="*/ 889000 h 3162300"/>
              <a:gd name="T30" fmla="*/ 179609 w 7199630"/>
              <a:gd name="T31" fmla="*/ 1092200 h 3162300"/>
              <a:gd name="T32" fmla="*/ 56746 w 7199630"/>
              <a:gd name="T33" fmla="*/ 1308100 h 3162300"/>
              <a:gd name="T34" fmla="*/ 20664 w 7199630"/>
              <a:gd name="T35" fmla="*/ 1409700 h 3162300"/>
              <a:gd name="T36" fmla="*/ 2322 w 7199630"/>
              <a:gd name="T37" fmla="*/ 1524000 h 3162300"/>
              <a:gd name="T38" fmla="*/ 5210 w 7199630"/>
              <a:gd name="T39" fmla="*/ 1676400 h 3162300"/>
              <a:gd name="T40" fmla="*/ 56746 w 7199630"/>
              <a:gd name="T41" fmla="*/ 1866900 h 3162300"/>
              <a:gd name="T42" fmla="*/ 160680 w 7199630"/>
              <a:gd name="T43" fmla="*/ 2057400 h 3162300"/>
              <a:gd name="T44" fmla="*/ 339296 w 7199630"/>
              <a:gd name="T45" fmla="*/ 2260600 h 3162300"/>
              <a:gd name="T46" fmla="*/ 481211 w 7199630"/>
              <a:gd name="T47" fmla="*/ 2374900 h 3162300"/>
              <a:gd name="T48" fmla="*/ 610510 w 7199630"/>
              <a:gd name="T49" fmla="*/ 2463800 h 3162300"/>
              <a:gd name="T50" fmla="*/ 753141 w 7199630"/>
              <a:gd name="T51" fmla="*/ 2552700 h 3162300"/>
              <a:gd name="T52" fmla="*/ 908477 w 7199630"/>
              <a:gd name="T53" fmla="*/ 2641600 h 3162300"/>
              <a:gd name="T54" fmla="*/ 1075887 w 7199630"/>
              <a:gd name="T55" fmla="*/ 2717800 h 3162300"/>
              <a:gd name="T56" fmla="*/ 1301170 w 7199630"/>
              <a:gd name="T57" fmla="*/ 2806700 h 3162300"/>
              <a:gd name="T58" fmla="*/ 1644268 w 7199630"/>
              <a:gd name="T59" fmla="*/ 2921000 h 3162300"/>
              <a:gd name="T60" fmla="*/ 5451556 w 7199630"/>
              <a:gd name="T61" fmla="*/ 2946400 h 3162300"/>
              <a:gd name="T62" fmla="*/ 5803360 w 7199630"/>
              <a:gd name="T63" fmla="*/ 2832100 h 3162300"/>
              <a:gd name="T64" fmla="*/ 6079823 w 7199630"/>
              <a:gd name="T65" fmla="*/ 2730500 h 3162300"/>
              <a:gd name="T66" fmla="*/ 6250153 w 7199630"/>
              <a:gd name="T67" fmla="*/ 2654300 h 3162300"/>
              <a:gd name="T68" fmla="*/ 6408566 w 7199630"/>
              <a:gd name="T69" fmla="*/ 2578100 h 3162300"/>
              <a:gd name="T70" fmla="*/ 6554433 w 7199630"/>
              <a:gd name="T71" fmla="*/ 2489200 h 3162300"/>
              <a:gd name="T72" fmla="*/ 6687124 w 7199630"/>
              <a:gd name="T73" fmla="*/ 2400300 h 3162300"/>
              <a:gd name="T74" fmla="*/ 6806009 w 7199630"/>
              <a:gd name="T75" fmla="*/ 2311400 h 3162300"/>
              <a:gd name="T76" fmla="*/ 6999847 w 7199630"/>
              <a:gd name="T77" fmla="*/ 2108200 h 3162300"/>
              <a:gd name="T78" fmla="*/ 7104305 w 7199630"/>
              <a:gd name="T79" fmla="*/ 1943100 h 3162300"/>
              <a:gd name="T80" fmla="*/ 7178711 w 7199630"/>
              <a:gd name="T81" fmla="*/ 1752600 h 3162300"/>
              <a:gd name="T82" fmla="*/ 7198793 w 7199630"/>
              <a:gd name="T83" fmla="*/ 1549400 h 3162300"/>
              <a:gd name="T84" fmla="*/ 7184984 w 7199630"/>
              <a:gd name="T85" fmla="*/ 1447800 h 3162300"/>
              <a:gd name="T86" fmla="*/ 7153278 w 7199630"/>
              <a:gd name="T87" fmla="*/ 1333500 h 3162300"/>
              <a:gd name="T88" fmla="*/ 7073541 w 7199630"/>
              <a:gd name="T89" fmla="*/ 1168400 h 3162300"/>
              <a:gd name="T90" fmla="*/ 6910460 w 7199630"/>
              <a:gd name="T91" fmla="*/ 965200 h 3162300"/>
              <a:gd name="T92" fmla="*/ 6718164 w 7199630"/>
              <a:gd name="T93" fmla="*/ 787400 h 3162300"/>
              <a:gd name="T94" fmla="*/ 6588865 w 7199630"/>
              <a:gd name="T95" fmla="*/ 698500 h 3162300"/>
              <a:gd name="T96" fmla="*/ 6446234 w 7199630"/>
              <a:gd name="T97" fmla="*/ 609600 h 3162300"/>
              <a:gd name="T98" fmla="*/ 6290898 w 7199630"/>
              <a:gd name="T99" fmla="*/ 533400 h 3162300"/>
              <a:gd name="T100" fmla="*/ 6123488 w 7199630"/>
              <a:gd name="T101" fmla="*/ 457200 h 3162300"/>
              <a:gd name="T102" fmla="*/ 5898205 w 7199630"/>
              <a:gd name="T103" fmla="*/ 368300 h 3162300"/>
              <a:gd name="T104" fmla="*/ 5291921 w 7199630"/>
              <a:gd name="T105" fmla="*/ 190500 h 3162300"/>
              <a:gd name="T106" fmla="*/ 2356541 w 7199630"/>
              <a:gd name="T107" fmla="*/ 101600 h 3162300"/>
              <a:gd name="T108" fmla="*/ 2652797 w 7199630"/>
              <a:gd name="T109" fmla="*/ 50800 h 3162300"/>
              <a:gd name="T110" fmla="*/ 4425065 w 7199630"/>
              <a:gd name="T111" fmla="*/ 38100 h 3162300"/>
              <a:gd name="T112" fmla="*/ 4425065 w 7199630"/>
              <a:gd name="T113" fmla="*/ 38100 h 3162300"/>
              <a:gd name="T114" fmla="*/ 4363702 w 7199630"/>
              <a:gd name="T115" fmla="*/ 38100 h 3162300"/>
              <a:gd name="T116" fmla="*/ 3022065 w 7199630"/>
              <a:gd name="T117" fmla="*/ 25400 h 3162300"/>
              <a:gd name="T118" fmla="*/ 3339813 w 7199630"/>
              <a:gd name="T119" fmla="*/ 0 h 31623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7199630"/>
              <a:gd name="T181" fmla="*/ 0 h 3162300"/>
              <a:gd name="T182" fmla="*/ 7199630 w 7199630"/>
              <a:gd name="T183" fmla="*/ 3162300 h 316230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7199630" h="3162300">
                <a:moveTo>
                  <a:pt x="4114444" y="3149600"/>
                </a:moveTo>
                <a:lnTo>
                  <a:pt x="3084931" y="3149600"/>
                </a:lnTo>
                <a:lnTo>
                  <a:pt x="3148149" y="3162300"/>
                </a:lnTo>
                <a:lnTo>
                  <a:pt x="4051226" y="3162300"/>
                </a:lnTo>
                <a:lnTo>
                  <a:pt x="4114444" y="3149600"/>
                </a:lnTo>
                <a:close/>
              </a:path>
              <a:path w="7199630" h="3162300">
                <a:moveTo>
                  <a:pt x="4301949" y="3136900"/>
                </a:moveTo>
                <a:lnTo>
                  <a:pt x="2897426" y="3136900"/>
                </a:lnTo>
                <a:lnTo>
                  <a:pt x="2959560" y="3149600"/>
                </a:lnTo>
                <a:lnTo>
                  <a:pt x="4239815" y="3149600"/>
                </a:lnTo>
                <a:lnTo>
                  <a:pt x="4301949" y="3136900"/>
                </a:lnTo>
                <a:close/>
              </a:path>
              <a:path w="7199630" h="3162300">
                <a:moveTo>
                  <a:pt x="4425065" y="3124200"/>
                </a:moveTo>
                <a:lnTo>
                  <a:pt x="2774310" y="3124200"/>
                </a:lnTo>
                <a:lnTo>
                  <a:pt x="2835673" y="3136900"/>
                </a:lnTo>
                <a:lnTo>
                  <a:pt x="4363702" y="3136900"/>
                </a:lnTo>
                <a:lnTo>
                  <a:pt x="4425065" y="3124200"/>
                </a:lnTo>
                <a:close/>
              </a:path>
              <a:path w="7199630" h="3162300">
                <a:moveTo>
                  <a:pt x="4546578" y="3111500"/>
                </a:moveTo>
                <a:lnTo>
                  <a:pt x="2652797" y="3111500"/>
                </a:lnTo>
                <a:lnTo>
                  <a:pt x="2713349" y="3124200"/>
                </a:lnTo>
                <a:lnTo>
                  <a:pt x="4486026" y="3124200"/>
                </a:lnTo>
                <a:lnTo>
                  <a:pt x="4546578" y="3111500"/>
                </a:lnTo>
                <a:close/>
              </a:path>
              <a:path w="7199630" h="3162300">
                <a:moveTo>
                  <a:pt x="4725671" y="3086100"/>
                </a:moveTo>
                <a:lnTo>
                  <a:pt x="2473704" y="3086100"/>
                </a:lnTo>
                <a:lnTo>
                  <a:pt x="2592666" y="3111500"/>
                </a:lnTo>
                <a:lnTo>
                  <a:pt x="4606709" y="3111500"/>
                </a:lnTo>
                <a:lnTo>
                  <a:pt x="4725671" y="3086100"/>
                </a:lnTo>
                <a:close/>
              </a:path>
              <a:path w="7199630" h="3162300">
                <a:moveTo>
                  <a:pt x="5015033" y="3035300"/>
                </a:moveTo>
                <a:lnTo>
                  <a:pt x="2184342" y="3035300"/>
                </a:lnTo>
                <a:lnTo>
                  <a:pt x="2414893" y="3086100"/>
                </a:lnTo>
                <a:lnTo>
                  <a:pt x="4784482" y="3086100"/>
                </a:lnTo>
                <a:lnTo>
                  <a:pt x="5015033" y="3035300"/>
                </a:lnTo>
                <a:close/>
              </a:path>
              <a:path w="7199630" h="3162300">
                <a:moveTo>
                  <a:pt x="4900716" y="101600"/>
                </a:moveTo>
                <a:lnTo>
                  <a:pt x="2298659" y="101600"/>
                </a:lnTo>
                <a:lnTo>
                  <a:pt x="1907454" y="190500"/>
                </a:lnTo>
                <a:lnTo>
                  <a:pt x="1543106" y="279400"/>
                </a:lnTo>
                <a:lnTo>
                  <a:pt x="1493446" y="304800"/>
                </a:lnTo>
                <a:lnTo>
                  <a:pt x="1348264" y="342900"/>
                </a:lnTo>
                <a:lnTo>
                  <a:pt x="1301170" y="368300"/>
                </a:lnTo>
                <a:lnTo>
                  <a:pt x="1254742" y="381000"/>
                </a:lnTo>
                <a:lnTo>
                  <a:pt x="1208989" y="406400"/>
                </a:lnTo>
                <a:lnTo>
                  <a:pt x="1119552" y="431800"/>
                </a:lnTo>
                <a:lnTo>
                  <a:pt x="1075887" y="457200"/>
                </a:lnTo>
                <a:lnTo>
                  <a:pt x="1032937" y="469900"/>
                </a:lnTo>
                <a:lnTo>
                  <a:pt x="990712" y="495300"/>
                </a:lnTo>
                <a:lnTo>
                  <a:pt x="949222" y="508000"/>
                </a:lnTo>
                <a:lnTo>
                  <a:pt x="908477" y="533400"/>
                </a:lnTo>
                <a:lnTo>
                  <a:pt x="868486" y="558800"/>
                </a:lnTo>
                <a:lnTo>
                  <a:pt x="829261" y="571500"/>
                </a:lnTo>
                <a:lnTo>
                  <a:pt x="790809" y="596900"/>
                </a:lnTo>
                <a:lnTo>
                  <a:pt x="753141" y="609600"/>
                </a:lnTo>
                <a:lnTo>
                  <a:pt x="716268" y="635000"/>
                </a:lnTo>
                <a:lnTo>
                  <a:pt x="680198" y="660400"/>
                </a:lnTo>
                <a:lnTo>
                  <a:pt x="644942" y="673100"/>
                </a:lnTo>
                <a:lnTo>
                  <a:pt x="610510" y="698500"/>
                </a:lnTo>
                <a:lnTo>
                  <a:pt x="576910" y="723900"/>
                </a:lnTo>
                <a:lnTo>
                  <a:pt x="544154" y="749300"/>
                </a:lnTo>
                <a:lnTo>
                  <a:pt x="512251" y="774700"/>
                </a:lnTo>
                <a:lnTo>
                  <a:pt x="481211" y="787400"/>
                </a:lnTo>
                <a:lnTo>
                  <a:pt x="451043" y="812800"/>
                </a:lnTo>
                <a:lnTo>
                  <a:pt x="421758" y="838200"/>
                </a:lnTo>
                <a:lnTo>
                  <a:pt x="365875" y="889000"/>
                </a:lnTo>
                <a:lnTo>
                  <a:pt x="313640" y="939800"/>
                </a:lnTo>
                <a:lnTo>
                  <a:pt x="265131" y="990600"/>
                </a:lnTo>
                <a:lnTo>
                  <a:pt x="220428" y="1041400"/>
                </a:lnTo>
                <a:lnTo>
                  <a:pt x="179609" y="1092200"/>
                </a:lnTo>
                <a:lnTo>
                  <a:pt x="142752" y="1143000"/>
                </a:lnTo>
                <a:lnTo>
                  <a:pt x="109937" y="1193800"/>
                </a:lnTo>
                <a:lnTo>
                  <a:pt x="81242" y="1244600"/>
                </a:lnTo>
                <a:lnTo>
                  <a:pt x="56746" y="1308100"/>
                </a:lnTo>
                <a:lnTo>
                  <a:pt x="46097" y="1333500"/>
                </a:lnTo>
                <a:lnTo>
                  <a:pt x="36527" y="1358900"/>
                </a:lnTo>
                <a:lnTo>
                  <a:pt x="28046" y="1384300"/>
                </a:lnTo>
                <a:lnTo>
                  <a:pt x="20664" y="1409700"/>
                </a:lnTo>
                <a:lnTo>
                  <a:pt x="14391" y="1447800"/>
                </a:lnTo>
                <a:lnTo>
                  <a:pt x="9236" y="1473200"/>
                </a:lnTo>
                <a:lnTo>
                  <a:pt x="5210" y="1498600"/>
                </a:lnTo>
                <a:lnTo>
                  <a:pt x="2322" y="1524000"/>
                </a:lnTo>
                <a:lnTo>
                  <a:pt x="582" y="1549400"/>
                </a:lnTo>
                <a:lnTo>
                  <a:pt x="0" y="1587500"/>
                </a:lnTo>
                <a:lnTo>
                  <a:pt x="582" y="1612900"/>
                </a:lnTo>
                <a:lnTo>
                  <a:pt x="5210" y="1676400"/>
                </a:lnTo>
                <a:lnTo>
                  <a:pt x="14391" y="1727200"/>
                </a:lnTo>
                <a:lnTo>
                  <a:pt x="28046" y="1778000"/>
                </a:lnTo>
                <a:lnTo>
                  <a:pt x="36527" y="1816100"/>
                </a:lnTo>
                <a:lnTo>
                  <a:pt x="56746" y="1866900"/>
                </a:lnTo>
                <a:lnTo>
                  <a:pt x="81242" y="1917700"/>
                </a:lnTo>
                <a:lnTo>
                  <a:pt x="109937" y="1968500"/>
                </a:lnTo>
                <a:lnTo>
                  <a:pt x="125834" y="2006600"/>
                </a:lnTo>
                <a:lnTo>
                  <a:pt x="160680" y="2057400"/>
                </a:lnTo>
                <a:lnTo>
                  <a:pt x="199528" y="2108200"/>
                </a:lnTo>
                <a:lnTo>
                  <a:pt x="242299" y="2159000"/>
                </a:lnTo>
                <a:lnTo>
                  <a:pt x="288915" y="2209800"/>
                </a:lnTo>
                <a:lnTo>
                  <a:pt x="339296" y="2260600"/>
                </a:lnTo>
                <a:lnTo>
                  <a:pt x="393366" y="2311400"/>
                </a:lnTo>
                <a:lnTo>
                  <a:pt x="421758" y="2324100"/>
                </a:lnTo>
                <a:lnTo>
                  <a:pt x="451043" y="2349500"/>
                </a:lnTo>
                <a:lnTo>
                  <a:pt x="481211" y="2374900"/>
                </a:lnTo>
                <a:lnTo>
                  <a:pt x="512251" y="2400300"/>
                </a:lnTo>
                <a:lnTo>
                  <a:pt x="544154" y="2425700"/>
                </a:lnTo>
                <a:lnTo>
                  <a:pt x="576910" y="2451100"/>
                </a:lnTo>
                <a:lnTo>
                  <a:pt x="610510" y="2463800"/>
                </a:lnTo>
                <a:lnTo>
                  <a:pt x="644942" y="2489200"/>
                </a:lnTo>
                <a:lnTo>
                  <a:pt x="680198" y="2514600"/>
                </a:lnTo>
                <a:lnTo>
                  <a:pt x="716268" y="2527300"/>
                </a:lnTo>
                <a:lnTo>
                  <a:pt x="753141" y="2552700"/>
                </a:lnTo>
                <a:lnTo>
                  <a:pt x="790809" y="2578100"/>
                </a:lnTo>
                <a:lnTo>
                  <a:pt x="829261" y="2590800"/>
                </a:lnTo>
                <a:lnTo>
                  <a:pt x="868486" y="2616200"/>
                </a:lnTo>
                <a:lnTo>
                  <a:pt x="908477" y="2641600"/>
                </a:lnTo>
                <a:lnTo>
                  <a:pt x="949222" y="2654300"/>
                </a:lnTo>
                <a:lnTo>
                  <a:pt x="990712" y="2679700"/>
                </a:lnTo>
                <a:lnTo>
                  <a:pt x="1032937" y="2692400"/>
                </a:lnTo>
                <a:lnTo>
                  <a:pt x="1075887" y="2717800"/>
                </a:lnTo>
                <a:lnTo>
                  <a:pt x="1119552" y="2730500"/>
                </a:lnTo>
                <a:lnTo>
                  <a:pt x="1163923" y="2755900"/>
                </a:lnTo>
                <a:lnTo>
                  <a:pt x="1254742" y="2781300"/>
                </a:lnTo>
                <a:lnTo>
                  <a:pt x="1301170" y="2806700"/>
                </a:lnTo>
                <a:lnTo>
                  <a:pt x="1396015" y="2832100"/>
                </a:lnTo>
                <a:lnTo>
                  <a:pt x="1444412" y="2857500"/>
                </a:lnTo>
                <a:lnTo>
                  <a:pt x="1593384" y="2895600"/>
                </a:lnTo>
                <a:lnTo>
                  <a:pt x="1644268" y="2921000"/>
                </a:lnTo>
                <a:lnTo>
                  <a:pt x="1747819" y="2946400"/>
                </a:lnTo>
                <a:lnTo>
                  <a:pt x="2127927" y="3035300"/>
                </a:lnTo>
                <a:lnTo>
                  <a:pt x="5071448" y="3035300"/>
                </a:lnTo>
                <a:lnTo>
                  <a:pt x="5451556" y="2946400"/>
                </a:lnTo>
                <a:lnTo>
                  <a:pt x="5555107" y="2921000"/>
                </a:lnTo>
                <a:lnTo>
                  <a:pt x="5605991" y="2895600"/>
                </a:lnTo>
                <a:lnTo>
                  <a:pt x="5754963" y="2857500"/>
                </a:lnTo>
                <a:lnTo>
                  <a:pt x="5803360" y="2832100"/>
                </a:lnTo>
                <a:lnTo>
                  <a:pt x="5898205" y="2806700"/>
                </a:lnTo>
                <a:lnTo>
                  <a:pt x="5944633" y="2781300"/>
                </a:lnTo>
                <a:lnTo>
                  <a:pt x="6035452" y="2755900"/>
                </a:lnTo>
                <a:lnTo>
                  <a:pt x="6079823" y="2730500"/>
                </a:lnTo>
                <a:lnTo>
                  <a:pt x="6123488" y="2717800"/>
                </a:lnTo>
                <a:lnTo>
                  <a:pt x="6166438" y="2692400"/>
                </a:lnTo>
                <a:lnTo>
                  <a:pt x="6208663" y="2679700"/>
                </a:lnTo>
                <a:lnTo>
                  <a:pt x="6250153" y="2654300"/>
                </a:lnTo>
                <a:lnTo>
                  <a:pt x="6290898" y="2641600"/>
                </a:lnTo>
                <a:lnTo>
                  <a:pt x="6330889" y="2616200"/>
                </a:lnTo>
                <a:lnTo>
                  <a:pt x="6370114" y="2590800"/>
                </a:lnTo>
                <a:lnTo>
                  <a:pt x="6408566" y="2578100"/>
                </a:lnTo>
                <a:lnTo>
                  <a:pt x="6446234" y="2552700"/>
                </a:lnTo>
                <a:lnTo>
                  <a:pt x="6483107" y="2527300"/>
                </a:lnTo>
                <a:lnTo>
                  <a:pt x="6519177" y="2514600"/>
                </a:lnTo>
                <a:lnTo>
                  <a:pt x="6554433" y="2489200"/>
                </a:lnTo>
                <a:lnTo>
                  <a:pt x="6588865" y="2463800"/>
                </a:lnTo>
                <a:lnTo>
                  <a:pt x="6622465" y="2451100"/>
                </a:lnTo>
                <a:lnTo>
                  <a:pt x="6655221" y="2425700"/>
                </a:lnTo>
                <a:lnTo>
                  <a:pt x="6687124" y="2400300"/>
                </a:lnTo>
                <a:lnTo>
                  <a:pt x="6718164" y="2374900"/>
                </a:lnTo>
                <a:lnTo>
                  <a:pt x="6748332" y="2349500"/>
                </a:lnTo>
                <a:lnTo>
                  <a:pt x="6777617" y="2324100"/>
                </a:lnTo>
                <a:lnTo>
                  <a:pt x="6806009" y="2311400"/>
                </a:lnTo>
                <a:lnTo>
                  <a:pt x="6860079" y="2260600"/>
                </a:lnTo>
                <a:lnTo>
                  <a:pt x="6910460" y="2209800"/>
                </a:lnTo>
                <a:lnTo>
                  <a:pt x="6957076" y="2159000"/>
                </a:lnTo>
                <a:lnTo>
                  <a:pt x="6999847" y="2108200"/>
                </a:lnTo>
                <a:lnTo>
                  <a:pt x="7038695" y="2057400"/>
                </a:lnTo>
                <a:lnTo>
                  <a:pt x="7073541" y="2006600"/>
                </a:lnTo>
                <a:lnTo>
                  <a:pt x="7089438" y="1968500"/>
                </a:lnTo>
                <a:lnTo>
                  <a:pt x="7104305" y="1943100"/>
                </a:lnTo>
                <a:lnTo>
                  <a:pt x="7130911" y="1892300"/>
                </a:lnTo>
                <a:lnTo>
                  <a:pt x="7153278" y="1841500"/>
                </a:lnTo>
                <a:lnTo>
                  <a:pt x="7171329" y="1778000"/>
                </a:lnTo>
                <a:lnTo>
                  <a:pt x="7178711" y="1752600"/>
                </a:lnTo>
                <a:lnTo>
                  <a:pt x="7190139" y="1701800"/>
                </a:lnTo>
                <a:lnTo>
                  <a:pt x="7197053" y="1638300"/>
                </a:lnTo>
                <a:lnTo>
                  <a:pt x="7199376" y="1587500"/>
                </a:lnTo>
                <a:lnTo>
                  <a:pt x="7198793" y="1549400"/>
                </a:lnTo>
                <a:lnTo>
                  <a:pt x="7197053" y="1524000"/>
                </a:lnTo>
                <a:lnTo>
                  <a:pt x="7194165" y="1498600"/>
                </a:lnTo>
                <a:lnTo>
                  <a:pt x="7190139" y="1473200"/>
                </a:lnTo>
                <a:lnTo>
                  <a:pt x="7184984" y="1447800"/>
                </a:lnTo>
                <a:lnTo>
                  <a:pt x="7178711" y="1409700"/>
                </a:lnTo>
                <a:lnTo>
                  <a:pt x="7171329" y="1384300"/>
                </a:lnTo>
                <a:lnTo>
                  <a:pt x="7162848" y="1358900"/>
                </a:lnTo>
                <a:lnTo>
                  <a:pt x="7153278" y="1333500"/>
                </a:lnTo>
                <a:lnTo>
                  <a:pt x="7142629" y="1308100"/>
                </a:lnTo>
                <a:lnTo>
                  <a:pt x="7130911" y="1270000"/>
                </a:lnTo>
                <a:lnTo>
                  <a:pt x="7104305" y="1219200"/>
                </a:lnTo>
                <a:lnTo>
                  <a:pt x="7073541" y="1168400"/>
                </a:lnTo>
                <a:lnTo>
                  <a:pt x="7038695" y="1117600"/>
                </a:lnTo>
                <a:lnTo>
                  <a:pt x="6999847" y="1066800"/>
                </a:lnTo>
                <a:lnTo>
                  <a:pt x="6957076" y="1016000"/>
                </a:lnTo>
                <a:lnTo>
                  <a:pt x="6910460" y="965200"/>
                </a:lnTo>
                <a:lnTo>
                  <a:pt x="6860079" y="914400"/>
                </a:lnTo>
                <a:lnTo>
                  <a:pt x="6806009" y="863600"/>
                </a:lnTo>
                <a:lnTo>
                  <a:pt x="6748332" y="812800"/>
                </a:lnTo>
                <a:lnTo>
                  <a:pt x="6718164" y="787400"/>
                </a:lnTo>
                <a:lnTo>
                  <a:pt x="6687124" y="774700"/>
                </a:lnTo>
                <a:lnTo>
                  <a:pt x="6655221" y="749300"/>
                </a:lnTo>
                <a:lnTo>
                  <a:pt x="6622465" y="723900"/>
                </a:lnTo>
                <a:lnTo>
                  <a:pt x="6588865" y="698500"/>
                </a:lnTo>
                <a:lnTo>
                  <a:pt x="6554433" y="673100"/>
                </a:lnTo>
                <a:lnTo>
                  <a:pt x="6519177" y="660400"/>
                </a:lnTo>
                <a:lnTo>
                  <a:pt x="6483107" y="635000"/>
                </a:lnTo>
                <a:lnTo>
                  <a:pt x="6446234" y="609600"/>
                </a:lnTo>
                <a:lnTo>
                  <a:pt x="6408566" y="596900"/>
                </a:lnTo>
                <a:lnTo>
                  <a:pt x="6370114" y="571500"/>
                </a:lnTo>
                <a:lnTo>
                  <a:pt x="6330889" y="558800"/>
                </a:lnTo>
                <a:lnTo>
                  <a:pt x="6290898" y="533400"/>
                </a:lnTo>
                <a:lnTo>
                  <a:pt x="6250153" y="508000"/>
                </a:lnTo>
                <a:lnTo>
                  <a:pt x="6208663" y="495300"/>
                </a:lnTo>
                <a:lnTo>
                  <a:pt x="6166438" y="469900"/>
                </a:lnTo>
                <a:lnTo>
                  <a:pt x="6123488" y="457200"/>
                </a:lnTo>
                <a:lnTo>
                  <a:pt x="6079823" y="431800"/>
                </a:lnTo>
                <a:lnTo>
                  <a:pt x="5990386" y="406400"/>
                </a:lnTo>
                <a:lnTo>
                  <a:pt x="5944633" y="381000"/>
                </a:lnTo>
                <a:lnTo>
                  <a:pt x="5898205" y="368300"/>
                </a:lnTo>
                <a:lnTo>
                  <a:pt x="5851111" y="342900"/>
                </a:lnTo>
                <a:lnTo>
                  <a:pt x="5705929" y="304800"/>
                </a:lnTo>
                <a:lnTo>
                  <a:pt x="5656269" y="279400"/>
                </a:lnTo>
                <a:lnTo>
                  <a:pt x="5291921" y="190500"/>
                </a:lnTo>
                <a:lnTo>
                  <a:pt x="4900716" y="101600"/>
                </a:lnTo>
                <a:close/>
              </a:path>
              <a:path w="7199630" h="3162300">
                <a:moveTo>
                  <a:pt x="4725671" y="76200"/>
                </a:moveTo>
                <a:lnTo>
                  <a:pt x="2473704" y="76200"/>
                </a:lnTo>
                <a:lnTo>
                  <a:pt x="2356541" y="101600"/>
                </a:lnTo>
                <a:lnTo>
                  <a:pt x="4842834" y="101600"/>
                </a:lnTo>
                <a:lnTo>
                  <a:pt x="4725671" y="76200"/>
                </a:lnTo>
                <a:close/>
              </a:path>
              <a:path w="7199630" h="3162300">
                <a:moveTo>
                  <a:pt x="4546578" y="50800"/>
                </a:moveTo>
                <a:lnTo>
                  <a:pt x="2652797" y="50800"/>
                </a:lnTo>
                <a:lnTo>
                  <a:pt x="2532965" y="76200"/>
                </a:lnTo>
                <a:lnTo>
                  <a:pt x="4666410" y="76200"/>
                </a:lnTo>
                <a:lnTo>
                  <a:pt x="4546578" y="50800"/>
                </a:lnTo>
                <a:close/>
              </a:path>
              <a:path w="7199630" h="3162300">
                <a:moveTo>
                  <a:pt x="4425065" y="38100"/>
                </a:moveTo>
                <a:lnTo>
                  <a:pt x="2774310" y="38100"/>
                </a:lnTo>
                <a:lnTo>
                  <a:pt x="2713349" y="50800"/>
                </a:lnTo>
                <a:lnTo>
                  <a:pt x="4486026" y="50800"/>
                </a:lnTo>
                <a:lnTo>
                  <a:pt x="4425065" y="38100"/>
                </a:lnTo>
                <a:close/>
              </a:path>
              <a:path w="7199630" h="3162300">
                <a:moveTo>
                  <a:pt x="4301949" y="25400"/>
                </a:moveTo>
                <a:lnTo>
                  <a:pt x="2897426" y="25400"/>
                </a:lnTo>
                <a:lnTo>
                  <a:pt x="2835673" y="38100"/>
                </a:lnTo>
                <a:lnTo>
                  <a:pt x="4363702" y="38100"/>
                </a:lnTo>
                <a:lnTo>
                  <a:pt x="4301949" y="25400"/>
                </a:lnTo>
                <a:close/>
              </a:path>
              <a:path w="7199630" h="3162300">
                <a:moveTo>
                  <a:pt x="4114444" y="12700"/>
                </a:moveTo>
                <a:lnTo>
                  <a:pt x="3084931" y="12700"/>
                </a:lnTo>
                <a:lnTo>
                  <a:pt x="3022065" y="25400"/>
                </a:lnTo>
                <a:lnTo>
                  <a:pt x="4177310" y="25400"/>
                </a:lnTo>
                <a:lnTo>
                  <a:pt x="4114444" y="12700"/>
                </a:lnTo>
                <a:close/>
              </a:path>
              <a:path w="7199630" h="3162300">
                <a:moveTo>
                  <a:pt x="3859562" y="0"/>
                </a:moveTo>
                <a:lnTo>
                  <a:pt x="3339813" y="0"/>
                </a:lnTo>
                <a:lnTo>
                  <a:pt x="3275600" y="12700"/>
                </a:lnTo>
                <a:lnTo>
                  <a:pt x="3923775" y="12700"/>
                </a:lnTo>
                <a:lnTo>
                  <a:pt x="3859562" y="0"/>
                </a:lnTo>
                <a:close/>
              </a:path>
            </a:pathLst>
          </a:custGeom>
          <a:solidFill>
            <a:srgbClr val="FFC000">
              <a:alpha val="705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62" name="object 31"/>
          <p:cNvSpPr>
            <a:spLocks/>
          </p:cNvSpPr>
          <p:nvPr/>
        </p:nvSpPr>
        <p:spPr bwMode="auto">
          <a:xfrm>
            <a:off x="1258888" y="2606675"/>
            <a:ext cx="7199312" cy="3168650"/>
          </a:xfrm>
          <a:custGeom>
            <a:avLst/>
            <a:gdLst>
              <a:gd name="T0" fmla="*/ 36527 w 7199630"/>
              <a:gd name="T1" fmla="*/ 1357663 h 3168650"/>
              <a:gd name="T2" fmla="*/ 179609 w 7199630"/>
              <a:gd name="T3" fmla="*/ 1088671 h 3168650"/>
              <a:gd name="T4" fmla="*/ 421758 w 7199630"/>
              <a:gd name="T5" fmla="*/ 839469 h 3168650"/>
              <a:gd name="T6" fmla="*/ 610510 w 7199630"/>
              <a:gd name="T7" fmla="*/ 701249 h 3168650"/>
              <a:gd name="T8" fmla="*/ 790809 w 7199630"/>
              <a:gd name="T9" fmla="*/ 593373 h 3168650"/>
              <a:gd name="T10" fmla="*/ 990712 w 7199630"/>
              <a:gd name="T11" fmla="*/ 492718 h 3168650"/>
              <a:gd name="T12" fmla="*/ 1208989 w 7199630"/>
              <a:gd name="T13" fmla="*/ 399824 h 3168650"/>
              <a:gd name="T14" fmla="*/ 1444412 w 7199630"/>
              <a:gd name="T15" fmla="*/ 315232 h 3168650"/>
              <a:gd name="T16" fmla="*/ 1695750 w 7199630"/>
              <a:gd name="T17" fmla="*/ 239485 h 3168650"/>
              <a:gd name="T18" fmla="*/ 1961775 w 7199630"/>
              <a:gd name="T19" fmla="*/ 173122 h 3168650"/>
              <a:gd name="T20" fmla="*/ 2241256 w 7199630"/>
              <a:gd name="T21" fmla="*/ 116686 h 3168650"/>
              <a:gd name="T22" fmla="*/ 2532965 w 7199630"/>
              <a:gd name="T23" fmla="*/ 70716 h 3168650"/>
              <a:gd name="T24" fmla="*/ 2835673 w 7199630"/>
              <a:gd name="T25" fmla="*/ 35755 h 3168650"/>
              <a:gd name="T26" fmla="*/ 3148149 w 7199630"/>
              <a:gd name="T27" fmla="*/ 12343 h 3168650"/>
              <a:gd name="T28" fmla="*/ 3469165 w 7199630"/>
              <a:gd name="T29" fmla="*/ 1022 h 3168650"/>
              <a:gd name="T30" fmla="*/ 3795037 w 7199630"/>
              <a:gd name="T31" fmla="*/ 2293 h 3168650"/>
              <a:gd name="T32" fmla="*/ 4114444 w 7199630"/>
              <a:gd name="T33" fmla="*/ 16076 h 3168650"/>
              <a:gd name="T34" fmla="*/ 4425065 w 7199630"/>
              <a:gd name="T35" fmla="*/ 41841 h 3168650"/>
              <a:gd name="T36" fmla="*/ 4725671 w 7199630"/>
              <a:gd name="T37" fmla="*/ 79047 h 3168650"/>
              <a:gd name="T38" fmla="*/ 5015033 w 7199630"/>
              <a:gd name="T39" fmla="*/ 127153 h 3168650"/>
              <a:gd name="T40" fmla="*/ 5291921 w 7199630"/>
              <a:gd name="T41" fmla="*/ 185618 h 3168650"/>
              <a:gd name="T42" fmla="*/ 5555107 w 7199630"/>
              <a:gd name="T43" fmla="*/ 253901 h 3168650"/>
              <a:gd name="T44" fmla="*/ 5803360 w 7199630"/>
              <a:gd name="T45" fmla="*/ 331461 h 3168650"/>
              <a:gd name="T46" fmla="*/ 6035452 w 7199630"/>
              <a:gd name="T47" fmla="*/ 417756 h 3168650"/>
              <a:gd name="T48" fmla="*/ 6250153 w 7199630"/>
              <a:gd name="T49" fmla="*/ 512245 h 3168650"/>
              <a:gd name="T50" fmla="*/ 6446234 w 7199630"/>
              <a:gd name="T51" fmla="*/ 614388 h 3168650"/>
              <a:gd name="T52" fmla="*/ 6622465 w 7199630"/>
              <a:gd name="T53" fmla="*/ 723643 h 3168650"/>
              <a:gd name="T54" fmla="*/ 6806009 w 7199630"/>
              <a:gd name="T55" fmla="*/ 863375 h 3168650"/>
              <a:gd name="T56" fmla="*/ 7038695 w 7199630"/>
              <a:gd name="T57" fmla="*/ 1114751 h 3168650"/>
              <a:gd name="T58" fmla="*/ 7171329 w 7199630"/>
              <a:gd name="T59" fmla="*/ 1385484 h 3168650"/>
              <a:gd name="T60" fmla="*/ 7198793 w 7199630"/>
              <a:gd name="T61" fmla="*/ 1612980 h 3168650"/>
              <a:gd name="T62" fmla="*/ 7130911 w 7199630"/>
              <a:gd name="T63" fmla="*/ 1893250 h 3168650"/>
              <a:gd name="T64" fmla="*/ 6957076 w 7199630"/>
              <a:gd name="T65" fmla="*/ 2156760 h 3168650"/>
              <a:gd name="T66" fmla="*/ 6718164 w 7199630"/>
              <a:gd name="T67" fmla="*/ 2376010 h 3168650"/>
              <a:gd name="T68" fmla="*/ 6554433 w 7199630"/>
              <a:gd name="T69" fmla="*/ 2489273 h 3168650"/>
              <a:gd name="T70" fmla="*/ 6370114 w 7199630"/>
              <a:gd name="T71" fmla="*/ 2595748 h 3168650"/>
              <a:gd name="T72" fmla="*/ 6166438 w 7199630"/>
              <a:gd name="T73" fmla="*/ 2694894 h 3168650"/>
              <a:gd name="T74" fmla="*/ 5944633 w 7199630"/>
              <a:gd name="T75" fmla="*/ 2786171 h 3168650"/>
              <a:gd name="T76" fmla="*/ 5705929 w 7199630"/>
              <a:gd name="T77" fmla="*/ 2869037 h 3168650"/>
              <a:gd name="T78" fmla="*/ 5451556 w 7199630"/>
              <a:gd name="T79" fmla="*/ 2942951 h 3168650"/>
              <a:gd name="T80" fmla="*/ 5182741 w 7199630"/>
              <a:gd name="T81" fmla="*/ 3007371 h 3168650"/>
              <a:gd name="T82" fmla="*/ 4900716 w 7199630"/>
              <a:gd name="T83" fmla="*/ 3061758 h 3168650"/>
              <a:gd name="T84" fmla="*/ 4606709 w 7199630"/>
              <a:gd name="T85" fmla="*/ 3105569 h 3168650"/>
              <a:gd name="T86" fmla="*/ 4301949 w 7199630"/>
              <a:gd name="T87" fmla="*/ 3138264 h 3168650"/>
              <a:gd name="T88" fmla="*/ 3987666 w 7199630"/>
              <a:gd name="T89" fmla="*/ 3159301 h 3168650"/>
              <a:gd name="T90" fmla="*/ 3665090 w 7199630"/>
              <a:gd name="T91" fmla="*/ 3168139 h 3168650"/>
              <a:gd name="T92" fmla="*/ 3339813 w 7199630"/>
              <a:gd name="T93" fmla="*/ 3164330 h 3168650"/>
              <a:gd name="T94" fmla="*/ 3022065 w 7199630"/>
              <a:gd name="T95" fmla="*/ 3148108 h 3168650"/>
              <a:gd name="T96" fmla="*/ 2713349 w 7199630"/>
              <a:gd name="T97" fmla="*/ 3120011 h 3168650"/>
              <a:gd name="T98" fmla="*/ 2414893 w 7199630"/>
              <a:gd name="T99" fmla="*/ 3080582 h 3168650"/>
              <a:gd name="T100" fmla="*/ 2127927 w 7199630"/>
              <a:gd name="T101" fmla="*/ 3030360 h 3168650"/>
              <a:gd name="T102" fmla="*/ 1853681 w 7199630"/>
              <a:gd name="T103" fmla="*/ 2969888 h 3168650"/>
              <a:gd name="T104" fmla="*/ 1593384 w 7199630"/>
              <a:gd name="T105" fmla="*/ 2899707 h 3168650"/>
              <a:gd name="T106" fmla="*/ 1348264 w 7199630"/>
              <a:gd name="T107" fmla="*/ 2820357 h 3168650"/>
              <a:gd name="T108" fmla="*/ 1119552 w 7199630"/>
              <a:gd name="T109" fmla="*/ 2732380 h 3168650"/>
              <a:gd name="T110" fmla="*/ 908477 w 7199630"/>
              <a:gd name="T111" fmla="*/ 2636316 h 3168650"/>
              <a:gd name="T112" fmla="*/ 716268 w 7199630"/>
              <a:gd name="T113" fmla="*/ 2532708 h 3168650"/>
              <a:gd name="T114" fmla="*/ 544154 w 7199630"/>
              <a:gd name="T115" fmla="*/ 2422095 h 3168650"/>
              <a:gd name="T116" fmla="*/ 339296 w 7199630"/>
              <a:gd name="T117" fmla="*/ 2256501 h 3168650"/>
              <a:gd name="T118" fmla="*/ 125834 w 7199630"/>
              <a:gd name="T119" fmla="*/ 2000908 h 3168650"/>
              <a:gd name="T120" fmla="*/ 14391 w 7199630"/>
              <a:gd name="T121" fmla="*/ 1726822 h 316865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7199630"/>
              <a:gd name="T184" fmla="*/ 0 h 3168650"/>
              <a:gd name="T185" fmla="*/ 7199630 w 7199630"/>
              <a:gd name="T186" fmla="*/ 3168650 h 316865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7199630" h="3168650">
                <a:moveTo>
                  <a:pt x="0" y="1584198"/>
                </a:moveTo>
                <a:lnTo>
                  <a:pt x="2322" y="1526757"/>
                </a:lnTo>
                <a:lnTo>
                  <a:pt x="9236" y="1469832"/>
                </a:lnTo>
                <a:lnTo>
                  <a:pt x="20664" y="1413455"/>
                </a:lnTo>
                <a:lnTo>
                  <a:pt x="36527" y="1357663"/>
                </a:lnTo>
                <a:lnTo>
                  <a:pt x="56746" y="1302489"/>
                </a:lnTo>
                <a:lnTo>
                  <a:pt x="81242" y="1247968"/>
                </a:lnTo>
                <a:lnTo>
                  <a:pt x="109937" y="1194135"/>
                </a:lnTo>
                <a:lnTo>
                  <a:pt x="142752" y="1141024"/>
                </a:lnTo>
                <a:lnTo>
                  <a:pt x="179609" y="1088671"/>
                </a:lnTo>
                <a:lnTo>
                  <a:pt x="220428" y="1037108"/>
                </a:lnTo>
                <a:lnTo>
                  <a:pt x="265131" y="986373"/>
                </a:lnTo>
                <a:lnTo>
                  <a:pt x="313640" y="936498"/>
                </a:lnTo>
                <a:lnTo>
                  <a:pt x="365875" y="887518"/>
                </a:lnTo>
                <a:lnTo>
                  <a:pt x="421758" y="839469"/>
                </a:lnTo>
                <a:lnTo>
                  <a:pt x="481211" y="792385"/>
                </a:lnTo>
                <a:lnTo>
                  <a:pt x="512251" y="769215"/>
                </a:lnTo>
                <a:lnTo>
                  <a:pt x="544154" y="746300"/>
                </a:lnTo>
                <a:lnTo>
                  <a:pt x="576910" y="723643"/>
                </a:lnTo>
                <a:lnTo>
                  <a:pt x="610510" y="701249"/>
                </a:lnTo>
                <a:lnTo>
                  <a:pt x="644942" y="679122"/>
                </a:lnTo>
                <a:lnTo>
                  <a:pt x="680198" y="657267"/>
                </a:lnTo>
                <a:lnTo>
                  <a:pt x="716268" y="635687"/>
                </a:lnTo>
                <a:lnTo>
                  <a:pt x="753141" y="614388"/>
                </a:lnTo>
                <a:lnTo>
                  <a:pt x="790809" y="593373"/>
                </a:lnTo>
                <a:lnTo>
                  <a:pt x="829261" y="572647"/>
                </a:lnTo>
                <a:lnTo>
                  <a:pt x="868486" y="552214"/>
                </a:lnTo>
                <a:lnTo>
                  <a:pt x="908477" y="532079"/>
                </a:lnTo>
                <a:lnTo>
                  <a:pt x="949222" y="512245"/>
                </a:lnTo>
                <a:lnTo>
                  <a:pt x="990712" y="492718"/>
                </a:lnTo>
                <a:lnTo>
                  <a:pt x="1032937" y="473501"/>
                </a:lnTo>
                <a:lnTo>
                  <a:pt x="1075887" y="454598"/>
                </a:lnTo>
                <a:lnTo>
                  <a:pt x="1119552" y="436015"/>
                </a:lnTo>
                <a:lnTo>
                  <a:pt x="1163923" y="417756"/>
                </a:lnTo>
                <a:lnTo>
                  <a:pt x="1208989" y="399824"/>
                </a:lnTo>
                <a:lnTo>
                  <a:pt x="1254742" y="382224"/>
                </a:lnTo>
                <a:lnTo>
                  <a:pt x="1301170" y="364961"/>
                </a:lnTo>
                <a:lnTo>
                  <a:pt x="1348264" y="348038"/>
                </a:lnTo>
                <a:lnTo>
                  <a:pt x="1396015" y="331461"/>
                </a:lnTo>
                <a:lnTo>
                  <a:pt x="1444412" y="315232"/>
                </a:lnTo>
                <a:lnTo>
                  <a:pt x="1493446" y="299358"/>
                </a:lnTo>
                <a:lnTo>
                  <a:pt x="1543106" y="283842"/>
                </a:lnTo>
                <a:lnTo>
                  <a:pt x="1593384" y="268688"/>
                </a:lnTo>
                <a:lnTo>
                  <a:pt x="1644268" y="253901"/>
                </a:lnTo>
                <a:lnTo>
                  <a:pt x="1695750" y="239485"/>
                </a:lnTo>
                <a:lnTo>
                  <a:pt x="1747819" y="225444"/>
                </a:lnTo>
                <a:lnTo>
                  <a:pt x="1800466" y="211783"/>
                </a:lnTo>
                <a:lnTo>
                  <a:pt x="1853681" y="198507"/>
                </a:lnTo>
                <a:lnTo>
                  <a:pt x="1907454" y="185618"/>
                </a:lnTo>
                <a:lnTo>
                  <a:pt x="1961775" y="173122"/>
                </a:lnTo>
                <a:lnTo>
                  <a:pt x="2016634" y="161024"/>
                </a:lnTo>
                <a:lnTo>
                  <a:pt x="2072021" y="149326"/>
                </a:lnTo>
                <a:lnTo>
                  <a:pt x="2127927" y="138035"/>
                </a:lnTo>
                <a:lnTo>
                  <a:pt x="2184342" y="127153"/>
                </a:lnTo>
                <a:lnTo>
                  <a:pt x="2241256" y="116686"/>
                </a:lnTo>
                <a:lnTo>
                  <a:pt x="2298659" y="106637"/>
                </a:lnTo>
                <a:lnTo>
                  <a:pt x="2356541" y="97012"/>
                </a:lnTo>
                <a:lnTo>
                  <a:pt x="2414893" y="87813"/>
                </a:lnTo>
                <a:lnTo>
                  <a:pt x="2473704" y="79047"/>
                </a:lnTo>
                <a:lnTo>
                  <a:pt x="2532965" y="70716"/>
                </a:lnTo>
                <a:lnTo>
                  <a:pt x="2592666" y="62826"/>
                </a:lnTo>
                <a:lnTo>
                  <a:pt x="2652797" y="55380"/>
                </a:lnTo>
                <a:lnTo>
                  <a:pt x="2713349" y="48384"/>
                </a:lnTo>
                <a:lnTo>
                  <a:pt x="2774310" y="41841"/>
                </a:lnTo>
                <a:lnTo>
                  <a:pt x="2835673" y="35755"/>
                </a:lnTo>
                <a:lnTo>
                  <a:pt x="2897426" y="30131"/>
                </a:lnTo>
                <a:lnTo>
                  <a:pt x="2959560" y="24974"/>
                </a:lnTo>
                <a:lnTo>
                  <a:pt x="3022065" y="20287"/>
                </a:lnTo>
                <a:lnTo>
                  <a:pt x="3084931" y="16076"/>
                </a:lnTo>
                <a:lnTo>
                  <a:pt x="3148149" y="12343"/>
                </a:lnTo>
                <a:lnTo>
                  <a:pt x="3211709" y="9094"/>
                </a:lnTo>
                <a:lnTo>
                  <a:pt x="3275600" y="6333"/>
                </a:lnTo>
                <a:lnTo>
                  <a:pt x="3339813" y="4065"/>
                </a:lnTo>
                <a:lnTo>
                  <a:pt x="3404338" y="2293"/>
                </a:lnTo>
                <a:lnTo>
                  <a:pt x="3469165" y="1022"/>
                </a:lnTo>
                <a:lnTo>
                  <a:pt x="3534285" y="256"/>
                </a:lnTo>
                <a:lnTo>
                  <a:pt x="3599688" y="0"/>
                </a:lnTo>
                <a:lnTo>
                  <a:pt x="3665090" y="256"/>
                </a:lnTo>
                <a:lnTo>
                  <a:pt x="3730210" y="1022"/>
                </a:lnTo>
                <a:lnTo>
                  <a:pt x="3795037" y="2293"/>
                </a:lnTo>
                <a:lnTo>
                  <a:pt x="3859562" y="4065"/>
                </a:lnTo>
                <a:lnTo>
                  <a:pt x="3923775" y="6333"/>
                </a:lnTo>
                <a:lnTo>
                  <a:pt x="3987666" y="9094"/>
                </a:lnTo>
                <a:lnTo>
                  <a:pt x="4051226" y="12343"/>
                </a:lnTo>
                <a:lnTo>
                  <a:pt x="4114444" y="16076"/>
                </a:lnTo>
                <a:lnTo>
                  <a:pt x="4177310" y="20287"/>
                </a:lnTo>
                <a:lnTo>
                  <a:pt x="4239815" y="24974"/>
                </a:lnTo>
                <a:lnTo>
                  <a:pt x="4301949" y="30131"/>
                </a:lnTo>
                <a:lnTo>
                  <a:pt x="4363702" y="35755"/>
                </a:lnTo>
                <a:lnTo>
                  <a:pt x="4425065" y="41841"/>
                </a:lnTo>
                <a:lnTo>
                  <a:pt x="4486026" y="48384"/>
                </a:lnTo>
                <a:lnTo>
                  <a:pt x="4546578" y="55380"/>
                </a:lnTo>
                <a:lnTo>
                  <a:pt x="4606709" y="62826"/>
                </a:lnTo>
                <a:lnTo>
                  <a:pt x="4666410" y="70716"/>
                </a:lnTo>
                <a:lnTo>
                  <a:pt x="4725671" y="79047"/>
                </a:lnTo>
                <a:lnTo>
                  <a:pt x="4784482" y="87813"/>
                </a:lnTo>
                <a:lnTo>
                  <a:pt x="4842834" y="97012"/>
                </a:lnTo>
                <a:lnTo>
                  <a:pt x="4900716" y="106637"/>
                </a:lnTo>
                <a:lnTo>
                  <a:pt x="4958119" y="116686"/>
                </a:lnTo>
                <a:lnTo>
                  <a:pt x="5015033" y="127153"/>
                </a:lnTo>
                <a:lnTo>
                  <a:pt x="5071448" y="138035"/>
                </a:lnTo>
                <a:lnTo>
                  <a:pt x="5127354" y="149326"/>
                </a:lnTo>
                <a:lnTo>
                  <a:pt x="5182741" y="161024"/>
                </a:lnTo>
                <a:lnTo>
                  <a:pt x="5237600" y="173122"/>
                </a:lnTo>
                <a:lnTo>
                  <a:pt x="5291921" y="185618"/>
                </a:lnTo>
                <a:lnTo>
                  <a:pt x="5345694" y="198507"/>
                </a:lnTo>
                <a:lnTo>
                  <a:pt x="5398909" y="211783"/>
                </a:lnTo>
                <a:lnTo>
                  <a:pt x="5451556" y="225444"/>
                </a:lnTo>
                <a:lnTo>
                  <a:pt x="5503625" y="239485"/>
                </a:lnTo>
                <a:lnTo>
                  <a:pt x="5555107" y="253901"/>
                </a:lnTo>
                <a:lnTo>
                  <a:pt x="5605991" y="268688"/>
                </a:lnTo>
                <a:lnTo>
                  <a:pt x="5656269" y="283842"/>
                </a:lnTo>
                <a:lnTo>
                  <a:pt x="5705929" y="299358"/>
                </a:lnTo>
                <a:lnTo>
                  <a:pt x="5754963" y="315232"/>
                </a:lnTo>
                <a:lnTo>
                  <a:pt x="5803360" y="331461"/>
                </a:lnTo>
                <a:lnTo>
                  <a:pt x="5851111" y="348038"/>
                </a:lnTo>
                <a:lnTo>
                  <a:pt x="5898205" y="364961"/>
                </a:lnTo>
                <a:lnTo>
                  <a:pt x="5944633" y="382224"/>
                </a:lnTo>
                <a:lnTo>
                  <a:pt x="5990386" y="399824"/>
                </a:lnTo>
                <a:lnTo>
                  <a:pt x="6035452" y="417756"/>
                </a:lnTo>
                <a:lnTo>
                  <a:pt x="6079823" y="436015"/>
                </a:lnTo>
                <a:lnTo>
                  <a:pt x="6123488" y="454598"/>
                </a:lnTo>
                <a:lnTo>
                  <a:pt x="6166438" y="473501"/>
                </a:lnTo>
                <a:lnTo>
                  <a:pt x="6208663" y="492718"/>
                </a:lnTo>
                <a:lnTo>
                  <a:pt x="6250153" y="512245"/>
                </a:lnTo>
                <a:lnTo>
                  <a:pt x="6290898" y="532079"/>
                </a:lnTo>
                <a:lnTo>
                  <a:pt x="6330889" y="552214"/>
                </a:lnTo>
                <a:lnTo>
                  <a:pt x="6370114" y="572647"/>
                </a:lnTo>
                <a:lnTo>
                  <a:pt x="6408566" y="593373"/>
                </a:lnTo>
                <a:lnTo>
                  <a:pt x="6446234" y="614388"/>
                </a:lnTo>
                <a:lnTo>
                  <a:pt x="6483107" y="635687"/>
                </a:lnTo>
                <a:lnTo>
                  <a:pt x="6519177" y="657267"/>
                </a:lnTo>
                <a:lnTo>
                  <a:pt x="6554433" y="679122"/>
                </a:lnTo>
                <a:lnTo>
                  <a:pt x="6588865" y="701249"/>
                </a:lnTo>
                <a:lnTo>
                  <a:pt x="6622465" y="723643"/>
                </a:lnTo>
                <a:lnTo>
                  <a:pt x="6655221" y="746300"/>
                </a:lnTo>
                <a:lnTo>
                  <a:pt x="6687124" y="769215"/>
                </a:lnTo>
                <a:lnTo>
                  <a:pt x="6718164" y="792385"/>
                </a:lnTo>
                <a:lnTo>
                  <a:pt x="6748332" y="815804"/>
                </a:lnTo>
                <a:lnTo>
                  <a:pt x="6806009" y="863375"/>
                </a:lnTo>
                <a:lnTo>
                  <a:pt x="6860079" y="911894"/>
                </a:lnTo>
                <a:lnTo>
                  <a:pt x="6910460" y="961325"/>
                </a:lnTo>
                <a:lnTo>
                  <a:pt x="6957076" y="1011635"/>
                </a:lnTo>
                <a:lnTo>
                  <a:pt x="6999847" y="1062788"/>
                </a:lnTo>
                <a:lnTo>
                  <a:pt x="7038695" y="1114751"/>
                </a:lnTo>
                <a:lnTo>
                  <a:pt x="7073541" y="1167487"/>
                </a:lnTo>
                <a:lnTo>
                  <a:pt x="7104305" y="1220963"/>
                </a:lnTo>
                <a:lnTo>
                  <a:pt x="7130911" y="1275145"/>
                </a:lnTo>
                <a:lnTo>
                  <a:pt x="7153278" y="1329997"/>
                </a:lnTo>
                <a:lnTo>
                  <a:pt x="7171329" y="1385484"/>
                </a:lnTo>
                <a:lnTo>
                  <a:pt x="7184984" y="1441573"/>
                </a:lnTo>
                <a:lnTo>
                  <a:pt x="7194165" y="1498228"/>
                </a:lnTo>
                <a:lnTo>
                  <a:pt x="7198793" y="1555415"/>
                </a:lnTo>
                <a:lnTo>
                  <a:pt x="7199376" y="1584198"/>
                </a:lnTo>
                <a:lnTo>
                  <a:pt x="7198793" y="1612980"/>
                </a:lnTo>
                <a:lnTo>
                  <a:pt x="7194165" y="1670167"/>
                </a:lnTo>
                <a:lnTo>
                  <a:pt x="7184984" y="1726822"/>
                </a:lnTo>
                <a:lnTo>
                  <a:pt x="7171329" y="1782911"/>
                </a:lnTo>
                <a:lnTo>
                  <a:pt x="7153278" y="1838398"/>
                </a:lnTo>
                <a:lnTo>
                  <a:pt x="7130911" y="1893250"/>
                </a:lnTo>
                <a:lnTo>
                  <a:pt x="7104305" y="1947432"/>
                </a:lnTo>
                <a:lnTo>
                  <a:pt x="7073541" y="2000908"/>
                </a:lnTo>
                <a:lnTo>
                  <a:pt x="7038695" y="2053644"/>
                </a:lnTo>
                <a:lnTo>
                  <a:pt x="6999847" y="2105607"/>
                </a:lnTo>
                <a:lnTo>
                  <a:pt x="6957076" y="2156760"/>
                </a:lnTo>
                <a:lnTo>
                  <a:pt x="6910460" y="2207070"/>
                </a:lnTo>
                <a:lnTo>
                  <a:pt x="6860079" y="2256501"/>
                </a:lnTo>
                <a:lnTo>
                  <a:pt x="6806009" y="2305020"/>
                </a:lnTo>
                <a:lnTo>
                  <a:pt x="6748332" y="2352591"/>
                </a:lnTo>
                <a:lnTo>
                  <a:pt x="6718164" y="2376010"/>
                </a:lnTo>
                <a:lnTo>
                  <a:pt x="6687124" y="2399180"/>
                </a:lnTo>
                <a:lnTo>
                  <a:pt x="6655221" y="2422095"/>
                </a:lnTo>
                <a:lnTo>
                  <a:pt x="6622465" y="2444752"/>
                </a:lnTo>
                <a:lnTo>
                  <a:pt x="6588865" y="2467146"/>
                </a:lnTo>
                <a:lnTo>
                  <a:pt x="6554433" y="2489273"/>
                </a:lnTo>
                <a:lnTo>
                  <a:pt x="6519177" y="2511128"/>
                </a:lnTo>
                <a:lnTo>
                  <a:pt x="6483107" y="2532708"/>
                </a:lnTo>
                <a:lnTo>
                  <a:pt x="6446234" y="2554007"/>
                </a:lnTo>
                <a:lnTo>
                  <a:pt x="6408566" y="2575022"/>
                </a:lnTo>
                <a:lnTo>
                  <a:pt x="6370114" y="2595748"/>
                </a:lnTo>
                <a:lnTo>
                  <a:pt x="6330889" y="2616181"/>
                </a:lnTo>
                <a:lnTo>
                  <a:pt x="6290898" y="2636316"/>
                </a:lnTo>
                <a:lnTo>
                  <a:pt x="6250153" y="2656150"/>
                </a:lnTo>
                <a:lnTo>
                  <a:pt x="6208663" y="2675677"/>
                </a:lnTo>
                <a:lnTo>
                  <a:pt x="6166438" y="2694894"/>
                </a:lnTo>
                <a:lnTo>
                  <a:pt x="6123488" y="2713797"/>
                </a:lnTo>
                <a:lnTo>
                  <a:pt x="6079823" y="2732380"/>
                </a:lnTo>
                <a:lnTo>
                  <a:pt x="6035452" y="2750639"/>
                </a:lnTo>
                <a:lnTo>
                  <a:pt x="5990386" y="2768571"/>
                </a:lnTo>
                <a:lnTo>
                  <a:pt x="5944633" y="2786171"/>
                </a:lnTo>
                <a:lnTo>
                  <a:pt x="5898205" y="2803434"/>
                </a:lnTo>
                <a:lnTo>
                  <a:pt x="5851111" y="2820357"/>
                </a:lnTo>
                <a:lnTo>
                  <a:pt x="5803360" y="2836934"/>
                </a:lnTo>
                <a:lnTo>
                  <a:pt x="5754963" y="2853163"/>
                </a:lnTo>
                <a:lnTo>
                  <a:pt x="5705929" y="2869037"/>
                </a:lnTo>
                <a:lnTo>
                  <a:pt x="5656269" y="2884553"/>
                </a:lnTo>
                <a:lnTo>
                  <a:pt x="5605991" y="2899707"/>
                </a:lnTo>
                <a:lnTo>
                  <a:pt x="5555107" y="2914494"/>
                </a:lnTo>
                <a:lnTo>
                  <a:pt x="5503625" y="2928910"/>
                </a:lnTo>
                <a:lnTo>
                  <a:pt x="5451556" y="2942951"/>
                </a:lnTo>
                <a:lnTo>
                  <a:pt x="5398909" y="2956612"/>
                </a:lnTo>
                <a:lnTo>
                  <a:pt x="5345694" y="2969888"/>
                </a:lnTo>
                <a:lnTo>
                  <a:pt x="5291921" y="2982777"/>
                </a:lnTo>
                <a:lnTo>
                  <a:pt x="5237600" y="2995273"/>
                </a:lnTo>
                <a:lnTo>
                  <a:pt x="5182741" y="3007371"/>
                </a:lnTo>
                <a:lnTo>
                  <a:pt x="5127354" y="3019069"/>
                </a:lnTo>
                <a:lnTo>
                  <a:pt x="5071448" y="3030360"/>
                </a:lnTo>
                <a:lnTo>
                  <a:pt x="5015033" y="3041242"/>
                </a:lnTo>
                <a:lnTo>
                  <a:pt x="4958119" y="3051709"/>
                </a:lnTo>
                <a:lnTo>
                  <a:pt x="4900716" y="3061758"/>
                </a:lnTo>
                <a:lnTo>
                  <a:pt x="4842834" y="3071383"/>
                </a:lnTo>
                <a:lnTo>
                  <a:pt x="4784482" y="3080582"/>
                </a:lnTo>
                <a:lnTo>
                  <a:pt x="4725671" y="3089348"/>
                </a:lnTo>
                <a:lnTo>
                  <a:pt x="4666410" y="3097679"/>
                </a:lnTo>
                <a:lnTo>
                  <a:pt x="4606709" y="3105569"/>
                </a:lnTo>
                <a:lnTo>
                  <a:pt x="4546578" y="3113015"/>
                </a:lnTo>
                <a:lnTo>
                  <a:pt x="4486026" y="3120011"/>
                </a:lnTo>
                <a:lnTo>
                  <a:pt x="4425065" y="3126554"/>
                </a:lnTo>
                <a:lnTo>
                  <a:pt x="4363702" y="3132640"/>
                </a:lnTo>
                <a:lnTo>
                  <a:pt x="4301949" y="3138264"/>
                </a:lnTo>
                <a:lnTo>
                  <a:pt x="4239815" y="3143421"/>
                </a:lnTo>
                <a:lnTo>
                  <a:pt x="4177310" y="3148108"/>
                </a:lnTo>
                <a:lnTo>
                  <a:pt x="4114444" y="3152319"/>
                </a:lnTo>
                <a:lnTo>
                  <a:pt x="4051226" y="3156052"/>
                </a:lnTo>
                <a:lnTo>
                  <a:pt x="3987666" y="3159301"/>
                </a:lnTo>
                <a:lnTo>
                  <a:pt x="3923775" y="3162062"/>
                </a:lnTo>
                <a:lnTo>
                  <a:pt x="3859562" y="3164330"/>
                </a:lnTo>
                <a:lnTo>
                  <a:pt x="3795037" y="3166102"/>
                </a:lnTo>
                <a:lnTo>
                  <a:pt x="3730210" y="3167373"/>
                </a:lnTo>
                <a:lnTo>
                  <a:pt x="3665090" y="3168139"/>
                </a:lnTo>
                <a:lnTo>
                  <a:pt x="3599688" y="3168396"/>
                </a:lnTo>
                <a:lnTo>
                  <a:pt x="3534285" y="3168139"/>
                </a:lnTo>
                <a:lnTo>
                  <a:pt x="3469165" y="3167373"/>
                </a:lnTo>
                <a:lnTo>
                  <a:pt x="3404338" y="3166102"/>
                </a:lnTo>
                <a:lnTo>
                  <a:pt x="3339813" y="3164330"/>
                </a:lnTo>
                <a:lnTo>
                  <a:pt x="3275600" y="3162062"/>
                </a:lnTo>
                <a:lnTo>
                  <a:pt x="3211709" y="3159301"/>
                </a:lnTo>
                <a:lnTo>
                  <a:pt x="3148149" y="3156052"/>
                </a:lnTo>
                <a:lnTo>
                  <a:pt x="3084931" y="3152319"/>
                </a:lnTo>
                <a:lnTo>
                  <a:pt x="3022065" y="3148108"/>
                </a:lnTo>
                <a:lnTo>
                  <a:pt x="2959560" y="3143421"/>
                </a:lnTo>
                <a:lnTo>
                  <a:pt x="2897426" y="3138264"/>
                </a:lnTo>
                <a:lnTo>
                  <a:pt x="2835673" y="3132640"/>
                </a:lnTo>
                <a:lnTo>
                  <a:pt x="2774310" y="3126554"/>
                </a:lnTo>
                <a:lnTo>
                  <a:pt x="2713349" y="3120011"/>
                </a:lnTo>
                <a:lnTo>
                  <a:pt x="2652797" y="3113015"/>
                </a:lnTo>
                <a:lnTo>
                  <a:pt x="2592666" y="3105569"/>
                </a:lnTo>
                <a:lnTo>
                  <a:pt x="2532965" y="3097679"/>
                </a:lnTo>
                <a:lnTo>
                  <a:pt x="2473704" y="3089348"/>
                </a:lnTo>
                <a:lnTo>
                  <a:pt x="2414893" y="3080582"/>
                </a:lnTo>
                <a:lnTo>
                  <a:pt x="2356541" y="3071383"/>
                </a:lnTo>
                <a:lnTo>
                  <a:pt x="2298659" y="3061758"/>
                </a:lnTo>
                <a:lnTo>
                  <a:pt x="2241256" y="3051709"/>
                </a:lnTo>
                <a:lnTo>
                  <a:pt x="2184342" y="3041242"/>
                </a:lnTo>
                <a:lnTo>
                  <a:pt x="2127927" y="3030360"/>
                </a:lnTo>
                <a:lnTo>
                  <a:pt x="2072021" y="3019069"/>
                </a:lnTo>
                <a:lnTo>
                  <a:pt x="2016634" y="3007371"/>
                </a:lnTo>
                <a:lnTo>
                  <a:pt x="1961775" y="2995273"/>
                </a:lnTo>
                <a:lnTo>
                  <a:pt x="1907454" y="2982777"/>
                </a:lnTo>
                <a:lnTo>
                  <a:pt x="1853681" y="2969888"/>
                </a:lnTo>
                <a:lnTo>
                  <a:pt x="1800466" y="2956612"/>
                </a:lnTo>
                <a:lnTo>
                  <a:pt x="1747819" y="2942951"/>
                </a:lnTo>
                <a:lnTo>
                  <a:pt x="1695750" y="2928910"/>
                </a:lnTo>
                <a:lnTo>
                  <a:pt x="1644268" y="2914494"/>
                </a:lnTo>
                <a:lnTo>
                  <a:pt x="1593384" y="2899707"/>
                </a:lnTo>
                <a:lnTo>
                  <a:pt x="1543106" y="2884553"/>
                </a:lnTo>
                <a:lnTo>
                  <a:pt x="1493446" y="2869037"/>
                </a:lnTo>
                <a:lnTo>
                  <a:pt x="1444412" y="2853163"/>
                </a:lnTo>
                <a:lnTo>
                  <a:pt x="1396015" y="2836934"/>
                </a:lnTo>
                <a:lnTo>
                  <a:pt x="1348264" y="2820357"/>
                </a:lnTo>
                <a:lnTo>
                  <a:pt x="1301170" y="2803434"/>
                </a:lnTo>
                <a:lnTo>
                  <a:pt x="1254742" y="2786171"/>
                </a:lnTo>
                <a:lnTo>
                  <a:pt x="1208989" y="2768571"/>
                </a:lnTo>
                <a:lnTo>
                  <a:pt x="1163923" y="2750639"/>
                </a:lnTo>
                <a:lnTo>
                  <a:pt x="1119552" y="2732380"/>
                </a:lnTo>
                <a:lnTo>
                  <a:pt x="1075887" y="2713797"/>
                </a:lnTo>
                <a:lnTo>
                  <a:pt x="1032937" y="2694894"/>
                </a:lnTo>
                <a:lnTo>
                  <a:pt x="990712" y="2675677"/>
                </a:lnTo>
                <a:lnTo>
                  <a:pt x="949222" y="2656150"/>
                </a:lnTo>
                <a:lnTo>
                  <a:pt x="908477" y="2636316"/>
                </a:lnTo>
                <a:lnTo>
                  <a:pt x="868486" y="2616181"/>
                </a:lnTo>
                <a:lnTo>
                  <a:pt x="829261" y="2595748"/>
                </a:lnTo>
                <a:lnTo>
                  <a:pt x="790809" y="2575022"/>
                </a:lnTo>
                <a:lnTo>
                  <a:pt x="753141" y="2554007"/>
                </a:lnTo>
                <a:lnTo>
                  <a:pt x="716268" y="2532708"/>
                </a:lnTo>
                <a:lnTo>
                  <a:pt x="680198" y="2511128"/>
                </a:lnTo>
                <a:lnTo>
                  <a:pt x="644942" y="2489273"/>
                </a:lnTo>
                <a:lnTo>
                  <a:pt x="610510" y="2467146"/>
                </a:lnTo>
                <a:lnTo>
                  <a:pt x="576910" y="2444752"/>
                </a:lnTo>
                <a:lnTo>
                  <a:pt x="544154" y="2422095"/>
                </a:lnTo>
                <a:lnTo>
                  <a:pt x="512251" y="2399180"/>
                </a:lnTo>
                <a:lnTo>
                  <a:pt x="481211" y="2376010"/>
                </a:lnTo>
                <a:lnTo>
                  <a:pt x="451043" y="2352591"/>
                </a:lnTo>
                <a:lnTo>
                  <a:pt x="393366" y="2305020"/>
                </a:lnTo>
                <a:lnTo>
                  <a:pt x="339296" y="2256501"/>
                </a:lnTo>
                <a:lnTo>
                  <a:pt x="288915" y="2207070"/>
                </a:lnTo>
                <a:lnTo>
                  <a:pt x="242299" y="2156760"/>
                </a:lnTo>
                <a:lnTo>
                  <a:pt x="199528" y="2105607"/>
                </a:lnTo>
                <a:lnTo>
                  <a:pt x="160680" y="2053644"/>
                </a:lnTo>
                <a:lnTo>
                  <a:pt x="125834" y="2000908"/>
                </a:lnTo>
                <a:lnTo>
                  <a:pt x="95070" y="1947432"/>
                </a:lnTo>
                <a:lnTo>
                  <a:pt x="68464" y="1893250"/>
                </a:lnTo>
                <a:lnTo>
                  <a:pt x="46097" y="1838398"/>
                </a:lnTo>
                <a:lnTo>
                  <a:pt x="28046" y="1782911"/>
                </a:lnTo>
                <a:lnTo>
                  <a:pt x="14391" y="1726822"/>
                </a:lnTo>
                <a:lnTo>
                  <a:pt x="5210" y="1670167"/>
                </a:lnTo>
                <a:lnTo>
                  <a:pt x="582" y="1612980"/>
                </a:lnTo>
                <a:lnTo>
                  <a:pt x="0" y="158419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63" name="object 32"/>
          <p:cNvSpPr>
            <a:spLocks/>
          </p:cNvSpPr>
          <p:nvPr/>
        </p:nvSpPr>
        <p:spPr bwMode="auto">
          <a:xfrm>
            <a:off x="6084888" y="2894013"/>
            <a:ext cx="431800" cy="792162"/>
          </a:xfrm>
          <a:custGeom>
            <a:avLst/>
            <a:gdLst>
              <a:gd name="T0" fmla="*/ 0 w 431800"/>
              <a:gd name="T1" fmla="*/ 0 h 792479"/>
              <a:gd name="T2" fmla="*/ 431291 w 431800"/>
              <a:gd name="T3" fmla="*/ 792480 h 792479"/>
              <a:gd name="T4" fmla="*/ 0 60000 65536"/>
              <a:gd name="T5" fmla="*/ 0 60000 65536"/>
              <a:gd name="T6" fmla="*/ 0 w 431800"/>
              <a:gd name="T7" fmla="*/ 0 h 792479"/>
              <a:gd name="T8" fmla="*/ 431800 w 431800"/>
              <a:gd name="T9" fmla="*/ 792479 h 7924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1800" h="792479">
                <a:moveTo>
                  <a:pt x="0" y="0"/>
                </a:moveTo>
                <a:lnTo>
                  <a:pt x="431291" y="792480"/>
                </a:lnTo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64" name="object 33"/>
          <p:cNvSpPr>
            <a:spLocks/>
          </p:cNvSpPr>
          <p:nvPr/>
        </p:nvSpPr>
        <p:spPr bwMode="auto">
          <a:xfrm>
            <a:off x="5795963" y="2963863"/>
            <a:ext cx="936625" cy="652462"/>
          </a:xfrm>
          <a:custGeom>
            <a:avLst/>
            <a:gdLst>
              <a:gd name="T0" fmla="*/ 0 w 937259"/>
              <a:gd name="T1" fmla="*/ 652272 h 652779"/>
              <a:gd name="T2" fmla="*/ 937259 w 937259"/>
              <a:gd name="T3" fmla="*/ 0 h 652779"/>
              <a:gd name="T4" fmla="*/ 0 60000 65536"/>
              <a:gd name="T5" fmla="*/ 0 60000 65536"/>
              <a:gd name="T6" fmla="*/ 0 w 937259"/>
              <a:gd name="T7" fmla="*/ 0 h 652779"/>
              <a:gd name="T8" fmla="*/ 937259 w 937259"/>
              <a:gd name="T9" fmla="*/ 652779 h 6527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37259" h="652779">
                <a:moveTo>
                  <a:pt x="0" y="652272"/>
                </a:moveTo>
                <a:lnTo>
                  <a:pt x="937259" y="0"/>
                </a:lnTo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" name="object 34"/>
          <p:cNvSpPr txBox="1"/>
          <p:nvPr/>
        </p:nvSpPr>
        <p:spPr>
          <a:xfrm>
            <a:off x="4932363" y="2489200"/>
            <a:ext cx="601662" cy="606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1" spc="-5" dirty="0">
                <a:solidFill>
                  <a:srgbClr val="FF0000"/>
                </a:solidFill>
                <a:latin typeface="Tahoma"/>
                <a:cs typeface="Tahoma"/>
              </a:rPr>
              <a:t>??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4066" name="object 3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6597D8F5-2ABE-488C-A8D8-D19042981268}" type="slidenum">
              <a:rPr lang="th-TH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24</a:t>
            </a:fld>
            <a:endParaRPr lang="th-TH" smtClean="0"/>
          </a:p>
        </p:txBody>
      </p:sp>
      <p:sp>
        <p:nvSpPr>
          <p:cNvPr id="35" name="object 35"/>
          <p:cNvSpPr txBox="1"/>
          <p:nvPr/>
        </p:nvSpPr>
        <p:spPr>
          <a:xfrm>
            <a:off x="7453313" y="2847975"/>
            <a:ext cx="603250" cy="608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1" spc="-5" dirty="0">
                <a:solidFill>
                  <a:srgbClr val="FF0000"/>
                </a:solidFill>
                <a:latin typeface="Tahoma"/>
                <a:cs typeface="Tahoma"/>
              </a:rPr>
              <a:t>??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91225" y="1820863"/>
            <a:ext cx="2452688" cy="8143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158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solidFill>
                  <a:srgbClr val="355E00"/>
                </a:solidFill>
                <a:latin typeface="Tahoma"/>
                <a:cs typeface="Tahoma"/>
              </a:rPr>
              <a:t>Manual </a:t>
            </a:r>
            <a:r>
              <a:rPr sz="2400" spc="-5" dirty="0">
                <a:solidFill>
                  <a:srgbClr val="355E00"/>
                </a:solidFill>
                <a:latin typeface="Tahoma"/>
                <a:cs typeface="Tahoma"/>
              </a:rPr>
              <a:t>Config.</a:t>
            </a:r>
            <a:r>
              <a:rPr sz="2400" spc="-100" dirty="0">
                <a:solidFill>
                  <a:srgbClr val="355E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55E00"/>
                </a:solidFill>
                <a:latin typeface="Tahoma"/>
                <a:cs typeface="Tahoma"/>
              </a:rPr>
              <a:t>??</a:t>
            </a:r>
            <a:endParaRPr sz="2400">
              <a:latin typeface="Tahoma"/>
              <a:cs typeface="Tahoma"/>
            </a:endParaRPr>
          </a:p>
          <a:p>
            <a:pPr marL="12700" fontAlgn="auto">
              <a:spcBef>
                <a:spcPts val="615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004949"/>
                </a:solidFill>
                <a:latin typeface="Tahoma"/>
                <a:cs typeface="Tahoma"/>
              </a:rPr>
              <a:t>Status changes</a:t>
            </a:r>
            <a:r>
              <a:rPr sz="2400" spc="-70" dirty="0">
                <a:solidFill>
                  <a:srgbClr val="00494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4949"/>
                </a:solidFill>
                <a:latin typeface="Tahoma"/>
                <a:cs typeface="Tahoma"/>
              </a:rPr>
              <a:t>??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 Table</a:t>
            </a:r>
            <a:r>
              <a:rPr spc="-125" dirty="0"/>
              <a:t> </a:t>
            </a:r>
            <a:r>
              <a:rPr dirty="0"/>
              <a:t>Computation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3419475" cy="1074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Static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Routing</a:t>
            </a:r>
            <a:endParaRPr sz="3200">
              <a:latin typeface="Tahoma"/>
              <a:cs typeface="Tahoma"/>
            </a:endParaRPr>
          </a:p>
          <a:p>
            <a:pPr marL="354965" indent="-342265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Dynamic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Routing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5059" name="object 4"/>
          <p:cNvSpPr>
            <a:spLocks noChangeArrowheads="1"/>
          </p:cNvSpPr>
          <p:nvPr/>
        </p:nvSpPr>
        <p:spPr bwMode="auto">
          <a:xfrm>
            <a:off x="4067175" y="3429000"/>
            <a:ext cx="4249738" cy="28336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0" name="object 5"/>
          <p:cNvSpPr>
            <a:spLocks noChangeArrowheads="1"/>
          </p:cNvSpPr>
          <p:nvPr/>
        </p:nvSpPr>
        <p:spPr bwMode="auto">
          <a:xfrm>
            <a:off x="1143000" y="3282950"/>
            <a:ext cx="2762250" cy="31051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1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1B904125-C1D2-4FE5-BA69-ABBFF172A66B}" type="slidenum">
              <a:rPr lang="th-TH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25</a:t>
            </a:fld>
            <a:endParaRPr lang="th-TH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Static</a:t>
            </a:r>
            <a:r>
              <a:rPr spc="-90" dirty="0"/>
              <a:t> </a:t>
            </a:r>
            <a:r>
              <a:rPr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6738938" cy="3125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Program the routing table</a:t>
            </a:r>
            <a:r>
              <a:rPr sz="3200" dirty="0">
                <a:latin typeface="Tahoma"/>
                <a:cs typeface="Tahoma"/>
              </a:rPr>
              <a:t> manually</a:t>
            </a:r>
            <a:endParaRPr sz="32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inflexible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simple and low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overhead</a:t>
            </a:r>
            <a:endParaRPr>
              <a:latin typeface="Tahoma"/>
              <a:cs typeface="Tahoma"/>
            </a:endParaRPr>
          </a:p>
          <a:p>
            <a:pPr marL="354965" indent="-342265" fontAlgn="auto">
              <a:spcBef>
                <a:spcPts val="76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Works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for</a:t>
            </a:r>
            <a:endParaRPr sz="32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small</a:t>
            </a:r>
            <a:r>
              <a:rPr spc="-7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route change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infrequently</a:t>
            </a:r>
            <a:endParaRPr>
              <a:latin typeface="Tahoma"/>
              <a:cs typeface="Tahoma"/>
            </a:endParaRPr>
          </a:p>
        </p:txBody>
      </p:sp>
      <p:sp>
        <p:nvSpPr>
          <p:cNvPr id="46083" name="object 4"/>
          <p:cNvSpPr>
            <a:spLocks noChangeArrowheads="1"/>
          </p:cNvSpPr>
          <p:nvPr/>
        </p:nvSpPr>
        <p:spPr bwMode="auto">
          <a:xfrm>
            <a:off x="6662738" y="4979988"/>
            <a:ext cx="1531937" cy="14017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084" name="object 5"/>
          <p:cNvSpPr>
            <a:spLocks noChangeArrowheads="1"/>
          </p:cNvSpPr>
          <p:nvPr/>
        </p:nvSpPr>
        <p:spPr bwMode="auto">
          <a:xfrm>
            <a:off x="3422650" y="5483225"/>
            <a:ext cx="1079500" cy="5810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085" name="object 6"/>
          <p:cNvSpPr>
            <a:spLocks noChangeArrowheads="1"/>
          </p:cNvSpPr>
          <p:nvPr/>
        </p:nvSpPr>
        <p:spPr bwMode="auto">
          <a:xfrm>
            <a:off x="1335088" y="5267325"/>
            <a:ext cx="863600" cy="4651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086" name="object 7"/>
          <p:cNvSpPr>
            <a:spLocks/>
          </p:cNvSpPr>
          <p:nvPr/>
        </p:nvSpPr>
        <p:spPr bwMode="auto">
          <a:xfrm>
            <a:off x="2198688" y="5500688"/>
            <a:ext cx="1223962" cy="273050"/>
          </a:xfrm>
          <a:custGeom>
            <a:avLst/>
            <a:gdLst>
              <a:gd name="T0" fmla="*/ 0 w 1224279"/>
              <a:gd name="T1" fmla="*/ 0 h 273050"/>
              <a:gd name="T2" fmla="*/ 1224026 w 1224279"/>
              <a:gd name="T3" fmla="*/ 273050 h 273050"/>
              <a:gd name="T4" fmla="*/ 0 60000 65536"/>
              <a:gd name="T5" fmla="*/ 0 60000 65536"/>
              <a:gd name="T6" fmla="*/ 0 w 1224279"/>
              <a:gd name="T7" fmla="*/ 0 h 273050"/>
              <a:gd name="T8" fmla="*/ 1224279 w 1224279"/>
              <a:gd name="T9" fmla="*/ 273050 h 2730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4279" h="273050">
                <a:moveTo>
                  <a:pt x="0" y="0"/>
                </a:moveTo>
                <a:lnTo>
                  <a:pt x="1224026" y="27305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7" name="object 8"/>
          <p:cNvSpPr>
            <a:spLocks noChangeArrowheads="1"/>
          </p:cNvSpPr>
          <p:nvPr/>
        </p:nvSpPr>
        <p:spPr bwMode="auto">
          <a:xfrm>
            <a:off x="4576763" y="5486400"/>
            <a:ext cx="1943100" cy="5762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088" name="object 9"/>
          <p:cNvSpPr>
            <a:spLocks noChangeArrowheads="1"/>
          </p:cNvSpPr>
          <p:nvPr/>
        </p:nvSpPr>
        <p:spPr bwMode="auto">
          <a:xfrm>
            <a:off x="6591300" y="5630863"/>
            <a:ext cx="144463" cy="28733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089" name="object 10"/>
          <p:cNvSpPr>
            <a:spLocks noChangeArrowheads="1"/>
          </p:cNvSpPr>
          <p:nvPr/>
        </p:nvSpPr>
        <p:spPr bwMode="auto">
          <a:xfrm>
            <a:off x="6807200" y="5630863"/>
            <a:ext cx="71438" cy="28733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090" name="object 11"/>
          <p:cNvSpPr>
            <a:spLocks/>
          </p:cNvSpPr>
          <p:nvPr/>
        </p:nvSpPr>
        <p:spPr bwMode="auto">
          <a:xfrm>
            <a:off x="4576763" y="5486400"/>
            <a:ext cx="1943100" cy="576263"/>
          </a:xfrm>
          <a:custGeom>
            <a:avLst/>
            <a:gdLst>
              <a:gd name="T0" fmla="*/ 575690 w 1943100"/>
              <a:gd name="T1" fmla="*/ 576072 h 576579"/>
              <a:gd name="T2" fmla="*/ 575690 w 1943100"/>
              <a:gd name="T3" fmla="*/ 432053 h 576579"/>
              <a:gd name="T4" fmla="*/ 1942973 w 1943100"/>
              <a:gd name="T5" fmla="*/ 432053 h 576579"/>
              <a:gd name="T6" fmla="*/ 1942973 w 1943100"/>
              <a:gd name="T7" fmla="*/ 144018 h 576579"/>
              <a:gd name="T8" fmla="*/ 575690 w 1943100"/>
              <a:gd name="T9" fmla="*/ 144018 h 576579"/>
              <a:gd name="T10" fmla="*/ 575690 w 1943100"/>
              <a:gd name="T11" fmla="*/ 0 h 576579"/>
              <a:gd name="T12" fmla="*/ 0 w 1943100"/>
              <a:gd name="T13" fmla="*/ 288036 h 576579"/>
              <a:gd name="T14" fmla="*/ 575690 w 1943100"/>
              <a:gd name="T15" fmla="*/ 576072 h 57657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43100"/>
              <a:gd name="T25" fmla="*/ 0 h 576579"/>
              <a:gd name="T26" fmla="*/ 1943100 w 1943100"/>
              <a:gd name="T27" fmla="*/ 576579 h 57657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43100" h="576579">
                <a:moveTo>
                  <a:pt x="575690" y="576072"/>
                </a:moveTo>
                <a:lnTo>
                  <a:pt x="575690" y="432053"/>
                </a:lnTo>
                <a:lnTo>
                  <a:pt x="1942973" y="432053"/>
                </a:lnTo>
                <a:lnTo>
                  <a:pt x="1942973" y="144018"/>
                </a:lnTo>
                <a:lnTo>
                  <a:pt x="575690" y="144018"/>
                </a:lnTo>
                <a:lnTo>
                  <a:pt x="575690" y="0"/>
                </a:lnTo>
                <a:lnTo>
                  <a:pt x="0" y="288036"/>
                </a:lnTo>
                <a:lnTo>
                  <a:pt x="575690" y="57607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1" name="object 12"/>
          <p:cNvSpPr>
            <a:spLocks/>
          </p:cNvSpPr>
          <p:nvPr/>
        </p:nvSpPr>
        <p:spPr bwMode="auto">
          <a:xfrm>
            <a:off x="6591300" y="5630863"/>
            <a:ext cx="144463" cy="287337"/>
          </a:xfrm>
          <a:custGeom>
            <a:avLst/>
            <a:gdLst>
              <a:gd name="T0" fmla="*/ 0 w 144145"/>
              <a:gd name="T1" fmla="*/ 288035 h 288289"/>
              <a:gd name="T2" fmla="*/ 143916 w 144145"/>
              <a:gd name="T3" fmla="*/ 288035 h 288289"/>
              <a:gd name="T4" fmla="*/ 143916 w 144145"/>
              <a:gd name="T5" fmla="*/ 0 h 288289"/>
              <a:gd name="T6" fmla="*/ 0 w 144145"/>
              <a:gd name="T7" fmla="*/ 0 h 288289"/>
              <a:gd name="T8" fmla="*/ 0 w 144145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145"/>
              <a:gd name="T16" fmla="*/ 0 h 288289"/>
              <a:gd name="T17" fmla="*/ 144145 w 144145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145" h="288289">
                <a:moveTo>
                  <a:pt x="0" y="288035"/>
                </a:moveTo>
                <a:lnTo>
                  <a:pt x="143916" y="288035"/>
                </a:lnTo>
                <a:lnTo>
                  <a:pt x="143916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2" name="object 13"/>
          <p:cNvSpPr>
            <a:spLocks/>
          </p:cNvSpPr>
          <p:nvPr/>
        </p:nvSpPr>
        <p:spPr bwMode="auto">
          <a:xfrm>
            <a:off x="6807200" y="5630863"/>
            <a:ext cx="73025" cy="287337"/>
          </a:xfrm>
          <a:custGeom>
            <a:avLst/>
            <a:gdLst>
              <a:gd name="T0" fmla="*/ 0 w 72390"/>
              <a:gd name="T1" fmla="*/ 288035 h 288289"/>
              <a:gd name="T2" fmla="*/ 71962 w 72390"/>
              <a:gd name="T3" fmla="*/ 288035 h 288289"/>
              <a:gd name="T4" fmla="*/ 71962 w 72390"/>
              <a:gd name="T5" fmla="*/ 0 h 288289"/>
              <a:gd name="T6" fmla="*/ 0 w 72390"/>
              <a:gd name="T7" fmla="*/ 0 h 288289"/>
              <a:gd name="T8" fmla="*/ 0 w 72390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390"/>
              <a:gd name="T16" fmla="*/ 0 h 288289"/>
              <a:gd name="T17" fmla="*/ 72390 w 7239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390" h="288289">
                <a:moveTo>
                  <a:pt x="0" y="288035"/>
                </a:moveTo>
                <a:lnTo>
                  <a:pt x="71962" y="288035"/>
                </a:lnTo>
                <a:lnTo>
                  <a:pt x="71962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" name="object 14"/>
          <p:cNvSpPr txBox="1"/>
          <p:nvPr/>
        </p:nvSpPr>
        <p:spPr>
          <a:xfrm>
            <a:off x="5072063" y="5668963"/>
            <a:ext cx="1241425" cy="220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latin typeface="Tahoma"/>
                <a:cs typeface="Tahoma"/>
              </a:rPr>
              <a:t>!@#$%*+*^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6094" name="object 1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47C30D94-D364-4A03-9D1A-E0B5486F44BA}" type="slidenum">
              <a:rPr lang="th-TH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26</a:t>
            </a:fld>
            <a:endParaRPr lang="th-TH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Dynamic</a:t>
            </a:r>
            <a:r>
              <a:rPr spc="-85" dirty="0"/>
              <a:t> </a:t>
            </a:r>
            <a:r>
              <a:rPr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7845425" cy="3244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Each router </a:t>
            </a:r>
            <a:r>
              <a:rPr sz="3200" dirty="0">
                <a:latin typeface="Tahoma"/>
                <a:cs typeface="Tahoma"/>
              </a:rPr>
              <a:t>acts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independently</a:t>
            </a:r>
            <a:endParaRPr sz="32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based on info. in its router forwarding</a:t>
            </a:r>
            <a:r>
              <a:rPr spc="9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table</a:t>
            </a:r>
            <a:endParaRPr>
              <a:latin typeface="Tahoma"/>
              <a:cs typeface="Tahoma"/>
            </a:endParaRPr>
          </a:p>
          <a:p>
            <a:pPr marL="354965" indent="-342265" fontAlgn="auto">
              <a:spcBef>
                <a:spcPts val="76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Allow </a:t>
            </a:r>
            <a:r>
              <a:rPr sz="3200" spc="-5" dirty="0">
                <a:latin typeface="Tahoma"/>
                <a:cs typeface="Tahoma"/>
              </a:rPr>
              <a:t>routers </a:t>
            </a:r>
            <a:r>
              <a:rPr sz="3200" spc="-10" dirty="0">
                <a:latin typeface="Tahoma"/>
                <a:cs typeface="Tahoma"/>
              </a:rPr>
              <a:t>to </a:t>
            </a:r>
            <a:r>
              <a:rPr sz="3200" spc="-5" dirty="0">
                <a:latin typeface="Tahoma"/>
                <a:cs typeface="Tahoma"/>
              </a:rPr>
              <a:t>share </a:t>
            </a:r>
            <a:r>
              <a:rPr sz="3200" dirty="0">
                <a:latin typeface="Tahoma"/>
                <a:cs typeface="Tahoma"/>
              </a:rPr>
              <a:t>info. in </a:t>
            </a:r>
            <a:r>
              <a:rPr sz="3200" spc="-5" dirty="0">
                <a:latin typeface="Tahoma"/>
                <a:cs typeface="Tahoma"/>
              </a:rPr>
              <a:t>their</a:t>
            </a:r>
            <a:r>
              <a:rPr sz="3200" spc="2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router</a:t>
            </a:r>
            <a:endParaRPr sz="3200">
              <a:latin typeface="Tahoma"/>
              <a:cs typeface="Tahoma"/>
            </a:endParaRPr>
          </a:p>
          <a:p>
            <a:pPr marL="3549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forwarding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tables</a:t>
            </a:r>
            <a:endParaRPr sz="3200">
              <a:latin typeface="Tahoma"/>
              <a:cs typeface="Tahoma"/>
            </a:endParaRPr>
          </a:p>
          <a:p>
            <a:pPr marL="354965" indent="-342265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Change according </a:t>
            </a:r>
            <a:r>
              <a:rPr sz="3200" spc="-5" dirty="0">
                <a:latin typeface="Tahoma"/>
                <a:cs typeface="Tahoma"/>
              </a:rPr>
              <a:t>to network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problems</a:t>
            </a:r>
            <a:endParaRPr sz="3200">
              <a:latin typeface="Tahoma"/>
              <a:cs typeface="Tahoma"/>
            </a:endParaRPr>
          </a:p>
          <a:p>
            <a:pPr marL="354965" indent="-342265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Mostly</a:t>
            </a:r>
            <a:r>
              <a:rPr sz="3200" spc="-10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Use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8131" name="object 4"/>
          <p:cNvSpPr>
            <a:spLocks noChangeArrowheads="1"/>
          </p:cNvSpPr>
          <p:nvPr/>
        </p:nvSpPr>
        <p:spPr bwMode="auto">
          <a:xfrm>
            <a:off x="2914650" y="5554663"/>
            <a:ext cx="796925" cy="3651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2" name="object 5"/>
          <p:cNvSpPr>
            <a:spLocks noChangeArrowheads="1"/>
          </p:cNvSpPr>
          <p:nvPr/>
        </p:nvSpPr>
        <p:spPr bwMode="auto">
          <a:xfrm>
            <a:off x="7015163" y="5300663"/>
            <a:ext cx="795337" cy="3651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3" name="object 6"/>
          <p:cNvSpPr>
            <a:spLocks noChangeArrowheads="1"/>
          </p:cNvSpPr>
          <p:nvPr/>
        </p:nvSpPr>
        <p:spPr bwMode="auto">
          <a:xfrm>
            <a:off x="6343650" y="5959475"/>
            <a:ext cx="793750" cy="3651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4" name="object 7"/>
          <p:cNvSpPr>
            <a:spLocks noChangeArrowheads="1"/>
          </p:cNvSpPr>
          <p:nvPr/>
        </p:nvSpPr>
        <p:spPr bwMode="auto">
          <a:xfrm>
            <a:off x="4414838" y="5445125"/>
            <a:ext cx="2273300" cy="5064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5" name="object 8"/>
          <p:cNvSpPr>
            <a:spLocks noChangeArrowheads="1"/>
          </p:cNvSpPr>
          <p:nvPr/>
        </p:nvSpPr>
        <p:spPr bwMode="auto">
          <a:xfrm>
            <a:off x="4162425" y="5549900"/>
            <a:ext cx="168275" cy="295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6" name="object 9"/>
          <p:cNvSpPr>
            <a:spLocks noChangeArrowheads="1"/>
          </p:cNvSpPr>
          <p:nvPr/>
        </p:nvSpPr>
        <p:spPr bwMode="auto">
          <a:xfrm>
            <a:off x="3994150" y="5549900"/>
            <a:ext cx="84138" cy="2952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7" name="object 10"/>
          <p:cNvSpPr>
            <a:spLocks/>
          </p:cNvSpPr>
          <p:nvPr/>
        </p:nvSpPr>
        <p:spPr bwMode="auto">
          <a:xfrm>
            <a:off x="4414838" y="5445125"/>
            <a:ext cx="2274887" cy="506413"/>
          </a:xfrm>
          <a:custGeom>
            <a:avLst/>
            <a:gdLst>
              <a:gd name="T0" fmla="*/ 1690242 w 2273934"/>
              <a:gd name="T1" fmla="*/ 0 h 506095"/>
              <a:gd name="T2" fmla="*/ 1690242 w 2273934"/>
              <a:gd name="T3" fmla="*/ 105283 h 506095"/>
              <a:gd name="T4" fmla="*/ 0 w 2273934"/>
              <a:gd name="T5" fmla="*/ 105283 h 506095"/>
              <a:gd name="T6" fmla="*/ 0 w 2273934"/>
              <a:gd name="T7" fmla="*/ 400634 h 506095"/>
              <a:gd name="T8" fmla="*/ 1690242 w 2273934"/>
              <a:gd name="T9" fmla="*/ 400634 h 506095"/>
              <a:gd name="T10" fmla="*/ 1690242 w 2273934"/>
              <a:gd name="T11" fmla="*/ 505968 h 506095"/>
              <a:gd name="T12" fmla="*/ 2273426 w 2273934"/>
              <a:gd name="T13" fmla="*/ 252984 h 506095"/>
              <a:gd name="T14" fmla="*/ 1690242 w 2273934"/>
              <a:gd name="T15" fmla="*/ 0 h 50609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273934"/>
              <a:gd name="T25" fmla="*/ 0 h 506095"/>
              <a:gd name="T26" fmla="*/ 2273934 w 2273934"/>
              <a:gd name="T27" fmla="*/ 506095 h 50609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273934" h="506095">
                <a:moveTo>
                  <a:pt x="1690242" y="0"/>
                </a:moveTo>
                <a:lnTo>
                  <a:pt x="1690242" y="105283"/>
                </a:lnTo>
                <a:lnTo>
                  <a:pt x="0" y="105283"/>
                </a:lnTo>
                <a:lnTo>
                  <a:pt x="0" y="400634"/>
                </a:lnTo>
                <a:lnTo>
                  <a:pt x="1690242" y="400634"/>
                </a:lnTo>
                <a:lnTo>
                  <a:pt x="1690242" y="505968"/>
                </a:lnTo>
                <a:lnTo>
                  <a:pt x="2273426" y="252984"/>
                </a:lnTo>
                <a:lnTo>
                  <a:pt x="1690242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8" name="object 11"/>
          <p:cNvSpPr>
            <a:spLocks/>
          </p:cNvSpPr>
          <p:nvPr/>
        </p:nvSpPr>
        <p:spPr bwMode="auto">
          <a:xfrm>
            <a:off x="4162425" y="5549900"/>
            <a:ext cx="169863" cy="296863"/>
          </a:xfrm>
          <a:custGeom>
            <a:avLst/>
            <a:gdLst>
              <a:gd name="T0" fmla="*/ 0 w 168910"/>
              <a:gd name="T1" fmla="*/ 295287 h 295910"/>
              <a:gd name="T2" fmla="*/ 168401 w 168910"/>
              <a:gd name="T3" fmla="*/ 295287 h 295910"/>
              <a:gd name="T4" fmla="*/ 168401 w 168910"/>
              <a:gd name="T5" fmla="*/ 0 h 295910"/>
              <a:gd name="T6" fmla="*/ 0 w 168910"/>
              <a:gd name="T7" fmla="*/ 0 h 295910"/>
              <a:gd name="T8" fmla="*/ 0 w 168910"/>
              <a:gd name="T9" fmla="*/ 295287 h 2959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910"/>
              <a:gd name="T16" fmla="*/ 0 h 295910"/>
              <a:gd name="T17" fmla="*/ 168910 w 168910"/>
              <a:gd name="T18" fmla="*/ 295910 h 2959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910" h="295910">
                <a:moveTo>
                  <a:pt x="0" y="295287"/>
                </a:moveTo>
                <a:lnTo>
                  <a:pt x="168401" y="295287"/>
                </a:lnTo>
                <a:lnTo>
                  <a:pt x="168401" y="0"/>
                </a:lnTo>
                <a:lnTo>
                  <a:pt x="0" y="0"/>
                </a:lnTo>
                <a:lnTo>
                  <a:pt x="0" y="29528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9" name="object 12"/>
          <p:cNvSpPr>
            <a:spLocks/>
          </p:cNvSpPr>
          <p:nvPr/>
        </p:nvSpPr>
        <p:spPr bwMode="auto">
          <a:xfrm>
            <a:off x="3994150" y="5549900"/>
            <a:ext cx="84138" cy="296863"/>
          </a:xfrm>
          <a:custGeom>
            <a:avLst/>
            <a:gdLst>
              <a:gd name="T0" fmla="*/ 0 w 84454"/>
              <a:gd name="T1" fmla="*/ 295287 h 295910"/>
              <a:gd name="T2" fmla="*/ 84200 w 84454"/>
              <a:gd name="T3" fmla="*/ 295287 h 295910"/>
              <a:gd name="T4" fmla="*/ 84200 w 84454"/>
              <a:gd name="T5" fmla="*/ 0 h 295910"/>
              <a:gd name="T6" fmla="*/ 0 w 84454"/>
              <a:gd name="T7" fmla="*/ 0 h 295910"/>
              <a:gd name="T8" fmla="*/ 0 w 84454"/>
              <a:gd name="T9" fmla="*/ 295287 h 2959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454"/>
              <a:gd name="T16" fmla="*/ 0 h 295910"/>
              <a:gd name="T17" fmla="*/ 84454 w 84454"/>
              <a:gd name="T18" fmla="*/ 295910 h 2959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454" h="295910">
                <a:moveTo>
                  <a:pt x="0" y="295287"/>
                </a:moveTo>
                <a:lnTo>
                  <a:pt x="84200" y="295287"/>
                </a:lnTo>
                <a:lnTo>
                  <a:pt x="84200" y="0"/>
                </a:lnTo>
                <a:lnTo>
                  <a:pt x="0" y="0"/>
                </a:lnTo>
                <a:lnTo>
                  <a:pt x="0" y="29528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4478338" y="5591175"/>
            <a:ext cx="1871662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latin typeface="Tahoma"/>
                <a:cs typeface="Tahoma"/>
              </a:rPr>
              <a:t>Routing</a:t>
            </a:r>
            <a:r>
              <a:rPr sz="1400" b="1" spc="-7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Information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8141" name="object 14"/>
          <p:cNvSpPr>
            <a:spLocks/>
          </p:cNvSpPr>
          <p:nvPr/>
        </p:nvSpPr>
        <p:spPr bwMode="auto">
          <a:xfrm>
            <a:off x="5651500" y="5084763"/>
            <a:ext cx="2952750" cy="1368425"/>
          </a:xfrm>
          <a:custGeom>
            <a:avLst/>
            <a:gdLst>
              <a:gd name="T0" fmla="*/ 1349335 w 2954020"/>
              <a:gd name="T1" fmla="*/ 2511 h 1369060"/>
              <a:gd name="T2" fmla="*/ 1163986 w 2954020"/>
              <a:gd name="T3" fmla="*/ 15375 h 1369060"/>
              <a:gd name="T4" fmla="*/ 986906 w 2954020"/>
              <a:gd name="T5" fmla="*/ 38540 h 1369060"/>
              <a:gd name="T6" fmla="*/ 819590 w 2954020"/>
              <a:gd name="T7" fmla="*/ 71312 h 1369060"/>
              <a:gd name="T8" fmla="*/ 663535 w 2954020"/>
              <a:gd name="T9" fmla="*/ 112999 h 1369060"/>
              <a:gd name="T10" fmla="*/ 520236 w 2954020"/>
              <a:gd name="T11" fmla="*/ 162908 h 1369060"/>
              <a:gd name="T12" fmla="*/ 391190 w 2954020"/>
              <a:gd name="T13" fmla="*/ 220345 h 1369060"/>
              <a:gd name="T14" fmla="*/ 277893 w 2954020"/>
              <a:gd name="T15" fmla="*/ 284619 h 1369060"/>
              <a:gd name="T16" fmla="*/ 181841 w 2954020"/>
              <a:gd name="T17" fmla="*/ 355036 h 1369060"/>
              <a:gd name="T18" fmla="*/ 47455 w 2954020"/>
              <a:gd name="T19" fmla="*/ 511527 h 1369060"/>
              <a:gd name="T20" fmla="*/ 0 w 2954020"/>
              <a:gd name="T21" fmla="*/ 684276 h 1369060"/>
              <a:gd name="T22" fmla="*/ 33185 w 2954020"/>
              <a:gd name="T23" fmla="*/ 829201 h 1369060"/>
              <a:gd name="T24" fmla="*/ 153914 w 2954020"/>
              <a:gd name="T25" fmla="*/ 988781 h 1369060"/>
              <a:gd name="T26" fmla="*/ 277893 w 2954020"/>
              <a:gd name="T27" fmla="*/ 1083916 h 1369060"/>
              <a:gd name="T28" fmla="*/ 391190 w 2954020"/>
              <a:gd name="T29" fmla="*/ 1148191 h 1369060"/>
              <a:gd name="T30" fmla="*/ 520236 w 2954020"/>
              <a:gd name="T31" fmla="*/ 1205631 h 1369060"/>
              <a:gd name="T32" fmla="*/ 663535 w 2954020"/>
              <a:gd name="T33" fmla="*/ 1255542 h 1369060"/>
              <a:gd name="T34" fmla="*/ 819590 w 2954020"/>
              <a:gd name="T35" fmla="*/ 1297232 h 1369060"/>
              <a:gd name="T36" fmla="*/ 986906 w 2954020"/>
              <a:gd name="T37" fmla="*/ 1330007 h 1369060"/>
              <a:gd name="T38" fmla="*/ 1163986 w 2954020"/>
              <a:gd name="T39" fmla="*/ 1353174 h 1369060"/>
              <a:gd name="T40" fmla="*/ 1349335 w 2954020"/>
              <a:gd name="T41" fmla="*/ 1366040 h 1369060"/>
              <a:gd name="T42" fmla="*/ 1540814 w 2954020"/>
              <a:gd name="T43" fmla="*/ 1367919 h 1369060"/>
              <a:gd name="T44" fmla="*/ 1728587 w 2954020"/>
              <a:gd name="T45" fmla="*/ 1358642 h 1369060"/>
              <a:gd name="T46" fmla="*/ 1908590 w 2954020"/>
              <a:gd name="T47" fmla="*/ 1338831 h 1369060"/>
              <a:gd name="T48" fmla="*/ 2079327 w 2954020"/>
              <a:gd name="T49" fmla="*/ 1309182 h 1369060"/>
              <a:gd name="T50" fmla="*/ 2239301 w 2954020"/>
              <a:gd name="T51" fmla="*/ 1270387 h 1369060"/>
              <a:gd name="T52" fmla="*/ 2387018 w 2954020"/>
              <a:gd name="T53" fmla="*/ 1223139 h 1369060"/>
              <a:gd name="T54" fmla="*/ 2520981 w 2954020"/>
              <a:gd name="T55" fmla="*/ 1168131 h 1369060"/>
              <a:gd name="T56" fmla="*/ 2639694 w 2954020"/>
              <a:gd name="T57" fmla="*/ 1106057 h 1369060"/>
              <a:gd name="T58" fmla="*/ 2741661 w 2954020"/>
              <a:gd name="T59" fmla="*/ 1037611 h 1369060"/>
              <a:gd name="T60" fmla="*/ 2870329 w 2954020"/>
              <a:gd name="T61" fmla="*/ 911253 h 1369060"/>
              <a:gd name="T62" fmla="*/ 2948091 w 2954020"/>
              <a:gd name="T63" fmla="*/ 743317 h 1369060"/>
              <a:gd name="T64" fmla="*/ 2941398 w 2954020"/>
              <a:gd name="T65" fmla="*/ 596215 h 1369060"/>
              <a:gd name="T66" fmla="*/ 2848982 w 2954020"/>
              <a:gd name="T67" fmla="*/ 430902 h 1369060"/>
              <a:gd name="T68" fmla="*/ 2709625 w 2954020"/>
              <a:gd name="T69" fmla="*/ 307443 h 1369060"/>
              <a:gd name="T70" fmla="*/ 2601910 w 2954020"/>
              <a:gd name="T71" fmla="*/ 241044 h 1369060"/>
              <a:gd name="T72" fmla="*/ 2477948 w 2954020"/>
              <a:gd name="T73" fmla="*/ 181251 h 1369060"/>
              <a:gd name="T74" fmla="*/ 2339234 w 2954020"/>
              <a:gd name="T75" fmla="*/ 128756 h 1369060"/>
              <a:gd name="T76" fmla="*/ 2187265 w 2954020"/>
              <a:gd name="T77" fmla="*/ 84251 h 1369060"/>
              <a:gd name="T78" fmla="*/ 2023536 w 2954020"/>
              <a:gd name="T79" fmla="*/ 48430 h 1369060"/>
              <a:gd name="T80" fmla="*/ 1849544 w 2954020"/>
              <a:gd name="T81" fmla="*/ 21986 h 1369060"/>
              <a:gd name="T82" fmla="*/ 1666786 w 2954020"/>
              <a:gd name="T83" fmla="*/ 5612 h 1369060"/>
              <a:gd name="T84" fmla="*/ 1476756 w 2954020"/>
              <a:gd name="T85" fmla="*/ 0 h 136906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954020"/>
              <a:gd name="T130" fmla="*/ 0 h 1369060"/>
              <a:gd name="T131" fmla="*/ 2954020 w 2954020"/>
              <a:gd name="T132" fmla="*/ 1369060 h 136906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954020" h="1369060">
                <a:moveTo>
                  <a:pt x="1476756" y="0"/>
                </a:moveTo>
                <a:lnTo>
                  <a:pt x="1412697" y="632"/>
                </a:lnTo>
                <a:lnTo>
                  <a:pt x="1349335" y="2511"/>
                </a:lnTo>
                <a:lnTo>
                  <a:pt x="1286725" y="5612"/>
                </a:lnTo>
                <a:lnTo>
                  <a:pt x="1224924" y="9908"/>
                </a:lnTo>
                <a:lnTo>
                  <a:pt x="1163986" y="15375"/>
                </a:lnTo>
                <a:lnTo>
                  <a:pt x="1103967" y="21986"/>
                </a:lnTo>
                <a:lnTo>
                  <a:pt x="1044921" y="29716"/>
                </a:lnTo>
                <a:lnTo>
                  <a:pt x="986906" y="38540"/>
                </a:lnTo>
                <a:lnTo>
                  <a:pt x="929975" y="48430"/>
                </a:lnTo>
                <a:lnTo>
                  <a:pt x="874184" y="59363"/>
                </a:lnTo>
                <a:lnTo>
                  <a:pt x="819590" y="71312"/>
                </a:lnTo>
                <a:lnTo>
                  <a:pt x="766246" y="84251"/>
                </a:lnTo>
                <a:lnTo>
                  <a:pt x="714210" y="98155"/>
                </a:lnTo>
                <a:lnTo>
                  <a:pt x="663535" y="112999"/>
                </a:lnTo>
                <a:lnTo>
                  <a:pt x="614277" y="128756"/>
                </a:lnTo>
                <a:lnTo>
                  <a:pt x="566493" y="145401"/>
                </a:lnTo>
                <a:lnTo>
                  <a:pt x="520236" y="162908"/>
                </a:lnTo>
                <a:lnTo>
                  <a:pt x="475563" y="181251"/>
                </a:lnTo>
                <a:lnTo>
                  <a:pt x="432530" y="200405"/>
                </a:lnTo>
                <a:lnTo>
                  <a:pt x="391190" y="220345"/>
                </a:lnTo>
                <a:lnTo>
                  <a:pt x="351601" y="241044"/>
                </a:lnTo>
                <a:lnTo>
                  <a:pt x="313817" y="262477"/>
                </a:lnTo>
                <a:lnTo>
                  <a:pt x="277893" y="284619"/>
                </a:lnTo>
                <a:lnTo>
                  <a:pt x="243886" y="307443"/>
                </a:lnTo>
                <a:lnTo>
                  <a:pt x="211850" y="330923"/>
                </a:lnTo>
                <a:lnTo>
                  <a:pt x="181841" y="355036"/>
                </a:lnTo>
                <a:lnTo>
                  <a:pt x="128125" y="405051"/>
                </a:lnTo>
                <a:lnTo>
                  <a:pt x="83182" y="457283"/>
                </a:lnTo>
                <a:lnTo>
                  <a:pt x="47455" y="511527"/>
                </a:lnTo>
                <a:lnTo>
                  <a:pt x="21386" y="567577"/>
                </a:lnTo>
                <a:lnTo>
                  <a:pt x="5420" y="625228"/>
                </a:lnTo>
                <a:lnTo>
                  <a:pt x="0" y="684276"/>
                </a:lnTo>
                <a:lnTo>
                  <a:pt x="1364" y="713958"/>
                </a:lnTo>
                <a:lnTo>
                  <a:pt x="12113" y="772328"/>
                </a:lnTo>
                <a:lnTo>
                  <a:pt x="33185" y="829201"/>
                </a:lnTo>
                <a:lnTo>
                  <a:pt x="64139" y="884371"/>
                </a:lnTo>
                <a:lnTo>
                  <a:pt x="104529" y="937633"/>
                </a:lnTo>
                <a:lnTo>
                  <a:pt x="153914" y="988781"/>
                </a:lnTo>
                <a:lnTo>
                  <a:pt x="211850" y="1037611"/>
                </a:lnTo>
                <a:lnTo>
                  <a:pt x="243886" y="1061092"/>
                </a:lnTo>
                <a:lnTo>
                  <a:pt x="277893" y="1083916"/>
                </a:lnTo>
                <a:lnTo>
                  <a:pt x="313817" y="1106057"/>
                </a:lnTo>
                <a:lnTo>
                  <a:pt x="351601" y="1127491"/>
                </a:lnTo>
                <a:lnTo>
                  <a:pt x="391190" y="1148191"/>
                </a:lnTo>
                <a:lnTo>
                  <a:pt x="432530" y="1168131"/>
                </a:lnTo>
                <a:lnTo>
                  <a:pt x="475563" y="1187286"/>
                </a:lnTo>
                <a:lnTo>
                  <a:pt x="520236" y="1205631"/>
                </a:lnTo>
                <a:lnTo>
                  <a:pt x="566493" y="1223139"/>
                </a:lnTo>
                <a:lnTo>
                  <a:pt x="614277" y="1239784"/>
                </a:lnTo>
                <a:lnTo>
                  <a:pt x="663535" y="1255542"/>
                </a:lnTo>
                <a:lnTo>
                  <a:pt x="714210" y="1270387"/>
                </a:lnTo>
                <a:lnTo>
                  <a:pt x="766246" y="1284292"/>
                </a:lnTo>
                <a:lnTo>
                  <a:pt x="819590" y="1297232"/>
                </a:lnTo>
                <a:lnTo>
                  <a:pt x="874184" y="1309182"/>
                </a:lnTo>
                <a:lnTo>
                  <a:pt x="929975" y="1320116"/>
                </a:lnTo>
                <a:lnTo>
                  <a:pt x="986906" y="1330007"/>
                </a:lnTo>
                <a:lnTo>
                  <a:pt x="1044921" y="1338831"/>
                </a:lnTo>
                <a:lnTo>
                  <a:pt x="1103967" y="1346562"/>
                </a:lnTo>
                <a:lnTo>
                  <a:pt x="1163986" y="1353174"/>
                </a:lnTo>
                <a:lnTo>
                  <a:pt x="1224924" y="1358642"/>
                </a:lnTo>
                <a:lnTo>
                  <a:pt x="1286725" y="1362939"/>
                </a:lnTo>
                <a:lnTo>
                  <a:pt x="1349335" y="1366040"/>
                </a:lnTo>
                <a:lnTo>
                  <a:pt x="1412697" y="1367919"/>
                </a:lnTo>
                <a:lnTo>
                  <a:pt x="1476756" y="1368552"/>
                </a:lnTo>
                <a:lnTo>
                  <a:pt x="1540814" y="1367919"/>
                </a:lnTo>
                <a:lnTo>
                  <a:pt x="1604176" y="1366040"/>
                </a:lnTo>
                <a:lnTo>
                  <a:pt x="1666786" y="1362939"/>
                </a:lnTo>
                <a:lnTo>
                  <a:pt x="1728587" y="1358642"/>
                </a:lnTo>
                <a:lnTo>
                  <a:pt x="1789525" y="1353174"/>
                </a:lnTo>
                <a:lnTo>
                  <a:pt x="1849544" y="1346562"/>
                </a:lnTo>
                <a:lnTo>
                  <a:pt x="1908590" y="1338831"/>
                </a:lnTo>
                <a:lnTo>
                  <a:pt x="1966605" y="1330007"/>
                </a:lnTo>
                <a:lnTo>
                  <a:pt x="2023536" y="1320116"/>
                </a:lnTo>
                <a:lnTo>
                  <a:pt x="2079327" y="1309182"/>
                </a:lnTo>
                <a:lnTo>
                  <a:pt x="2133921" y="1297232"/>
                </a:lnTo>
                <a:lnTo>
                  <a:pt x="2187265" y="1284292"/>
                </a:lnTo>
                <a:lnTo>
                  <a:pt x="2239301" y="1270387"/>
                </a:lnTo>
                <a:lnTo>
                  <a:pt x="2289976" y="1255542"/>
                </a:lnTo>
                <a:lnTo>
                  <a:pt x="2339234" y="1239784"/>
                </a:lnTo>
                <a:lnTo>
                  <a:pt x="2387018" y="1223139"/>
                </a:lnTo>
                <a:lnTo>
                  <a:pt x="2433275" y="1205631"/>
                </a:lnTo>
                <a:lnTo>
                  <a:pt x="2477948" y="1187286"/>
                </a:lnTo>
                <a:lnTo>
                  <a:pt x="2520981" y="1168131"/>
                </a:lnTo>
                <a:lnTo>
                  <a:pt x="2562321" y="1148191"/>
                </a:lnTo>
                <a:lnTo>
                  <a:pt x="2601910" y="1127491"/>
                </a:lnTo>
                <a:lnTo>
                  <a:pt x="2639694" y="1106057"/>
                </a:lnTo>
                <a:lnTo>
                  <a:pt x="2675618" y="1083916"/>
                </a:lnTo>
                <a:lnTo>
                  <a:pt x="2709625" y="1061092"/>
                </a:lnTo>
                <a:lnTo>
                  <a:pt x="2741661" y="1037611"/>
                </a:lnTo>
                <a:lnTo>
                  <a:pt x="2771670" y="1013499"/>
                </a:lnTo>
                <a:lnTo>
                  <a:pt x="2825386" y="963484"/>
                </a:lnTo>
                <a:lnTo>
                  <a:pt x="2870329" y="911253"/>
                </a:lnTo>
                <a:lnTo>
                  <a:pt x="2906056" y="857012"/>
                </a:lnTo>
                <a:lnTo>
                  <a:pt x="2932125" y="800964"/>
                </a:lnTo>
                <a:lnTo>
                  <a:pt x="2948091" y="743317"/>
                </a:lnTo>
                <a:lnTo>
                  <a:pt x="2953512" y="684276"/>
                </a:lnTo>
                <a:lnTo>
                  <a:pt x="2952147" y="654590"/>
                </a:lnTo>
                <a:lnTo>
                  <a:pt x="2941398" y="596215"/>
                </a:lnTo>
                <a:lnTo>
                  <a:pt x="2920326" y="539339"/>
                </a:lnTo>
                <a:lnTo>
                  <a:pt x="2889372" y="484166"/>
                </a:lnTo>
                <a:lnTo>
                  <a:pt x="2848982" y="430902"/>
                </a:lnTo>
                <a:lnTo>
                  <a:pt x="2799597" y="379753"/>
                </a:lnTo>
                <a:lnTo>
                  <a:pt x="2741661" y="330923"/>
                </a:lnTo>
                <a:lnTo>
                  <a:pt x="2709625" y="307443"/>
                </a:lnTo>
                <a:lnTo>
                  <a:pt x="2675618" y="284619"/>
                </a:lnTo>
                <a:lnTo>
                  <a:pt x="2639694" y="262477"/>
                </a:lnTo>
                <a:lnTo>
                  <a:pt x="2601910" y="241044"/>
                </a:lnTo>
                <a:lnTo>
                  <a:pt x="2562321" y="220345"/>
                </a:lnTo>
                <a:lnTo>
                  <a:pt x="2520981" y="200405"/>
                </a:lnTo>
                <a:lnTo>
                  <a:pt x="2477948" y="181251"/>
                </a:lnTo>
                <a:lnTo>
                  <a:pt x="2433275" y="162908"/>
                </a:lnTo>
                <a:lnTo>
                  <a:pt x="2387018" y="145401"/>
                </a:lnTo>
                <a:lnTo>
                  <a:pt x="2339234" y="128756"/>
                </a:lnTo>
                <a:lnTo>
                  <a:pt x="2289976" y="112999"/>
                </a:lnTo>
                <a:lnTo>
                  <a:pt x="2239301" y="98155"/>
                </a:lnTo>
                <a:lnTo>
                  <a:pt x="2187265" y="84251"/>
                </a:lnTo>
                <a:lnTo>
                  <a:pt x="2133921" y="71312"/>
                </a:lnTo>
                <a:lnTo>
                  <a:pt x="2079327" y="59363"/>
                </a:lnTo>
                <a:lnTo>
                  <a:pt x="2023536" y="48430"/>
                </a:lnTo>
                <a:lnTo>
                  <a:pt x="1966605" y="38540"/>
                </a:lnTo>
                <a:lnTo>
                  <a:pt x="1908590" y="29716"/>
                </a:lnTo>
                <a:lnTo>
                  <a:pt x="1849544" y="21986"/>
                </a:lnTo>
                <a:lnTo>
                  <a:pt x="1789525" y="15375"/>
                </a:lnTo>
                <a:lnTo>
                  <a:pt x="1728587" y="9908"/>
                </a:lnTo>
                <a:lnTo>
                  <a:pt x="1666786" y="5612"/>
                </a:lnTo>
                <a:lnTo>
                  <a:pt x="1604176" y="2511"/>
                </a:lnTo>
                <a:lnTo>
                  <a:pt x="1540814" y="632"/>
                </a:lnTo>
                <a:lnTo>
                  <a:pt x="1476756" y="0"/>
                </a:lnTo>
                <a:close/>
              </a:path>
            </a:pathLst>
          </a:custGeom>
          <a:solidFill>
            <a:srgbClr val="66FFFF">
              <a:alpha val="10196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2" name="object 15"/>
          <p:cNvSpPr>
            <a:spLocks/>
          </p:cNvSpPr>
          <p:nvPr/>
        </p:nvSpPr>
        <p:spPr bwMode="auto">
          <a:xfrm>
            <a:off x="5651500" y="5084763"/>
            <a:ext cx="2952750" cy="1368425"/>
          </a:xfrm>
          <a:custGeom>
            <a:avLst/>
            <a:gdLst>
              <a:gd name="T0" fmla="*/ 21386 w 2954020"/>
              <a:gd name="T1" fmla="*/ 567577 h 1369060"/>
              <a:gd name="T2" fmla="*/ 128125 w 2954020"/>
              <a:gd name="T3" fmla="*/ 405051 h 1369060"/>
              <a:gd name="T4" fmla="*/ 243886 w 2954020"/>
              <a:gd name="T5" fmla="*/ 307443 h 1369060"/>
              <a:gd name="T6" fmla="*/ 351601 w 2954020"/>
              <a:gd name="T7" fmla="*/ 241044 h 1369060"/>
              <a:gd name="T8" fmla="*/ 475563 w 2954020"/>
              <a:gd name="T9" fmla="*/ 181251 h 1369060"/>
              <a:gd name="T10" fmla="*/ 614277 w 2954020"/>
              <a:gd name="T11" fmla="*/ 128756 h 1369060"/>
              <a:gd name="T12" fmla="*/ 766246 w 2954020"/>
              <a:gd name="T13" fmla="*/ 84251 h 1369060"/>
              <a:gd name="T14" fmla="*/ 929975 w 2954020"/>
              <a:gd name="T15" fmla="*/ 48430 h 1369060"/>
              <a:gd name="T16" fmla="*/ 1103967 w 2954020"/>
              <a:gd name="T17" fmla="*/ 21986 h 1369060"/>
              <a:gd name="T18" fmla="*/ 1286725 w 2954020"/>
              <a:gd name="T19" fmla="*/ 5612 h 1369060"/>
              <a:gd name="T20" fmla="*/ 1476756 w 2954020"/>
              <a:gd name="T21" fmla="*/ 0 h 1369060"/>
              <a:gd name="T22" fmla="*/ 1666786 w 2954020"/>
              <a:gd name="T23" fmla="*/ 5612 h 1369060"/>
              <a:gd name="T24" fmla="*/ 1849544 w 2954020"/>
              <a:gd name="T25" fmla="*/ 21986 h 1369060"/>
              <a:gd name="T26" fmla="*/ 2023536 w 2954020"/>
              <a:gd name="T27" fmla="*/ 48430 h 1369060"/>
              <a:gd name="T28" fmla="*/ 2187265 w 2954020"/>
              <a:gd name="T29" fmla="*/ 84251 h 1369060"/>
              <a:gd name="T30" fmla="*/ 2339234 w 2954020"/>
              <a:gd name="T31" fmla="*/ 128756 h 1369060"/>
              <a:gd name="T32" fmla="*/ 2477948 w 2954020"/>
              <a:gd name="T33" fmla="*/ 181251 h 1369060"/>
              <a:gd name="T34" fmla="*/ 2601910 w 2954020"/>
              <a:gd name="T35" fmla="*/ 241044 h 1369060"/>
              <a:gd name="T36" fmla="*/ 2709625 w 2954020"/>
              <a:gd name="T37" fmla="*/ 307443 h 1369060"/>
              <a:gd name="T38" fmla="*/ 2825386 w 2954020"/>
              <a:gd name="T39" fmla="*/ 405051 h 1369060"/>
              <a:gd name="T40" fmla="*/ 2932125 w 2954020"/>
              <a:gd name="T41" fmla="*/ 567577 h 1369060"/>
              <a:gd name="T42" fmla="*/ 2952147 w 2954020"/>
              <a:gd name="T43" fmla="*/ 713958 h 1369060"/>
              <a:gd name="T44" fmla="*/ 2889372 w 2954020"/>
              <a:gd name="T45" fmla="*/ 884371 h 1369060"/>
              <a:gd name="T46" fmla="*/ 2741661 w 2954020"/>
              <a:gd name="T47" fmla="*/ 1037611 h 1369060"/>
              <a:gd name="T48" fmla="*/ 2639694 w 2954020"/>
              <a:gd name="T49" fmla="*/ 1106057 h 1369060"/>
              <a:gd name="T50" fmla="*/ 2520981 w 2954020"/>
              <a:gd name="T51" fmla="*/ 1168131 h 1369060"/>
              <a:gd name="T52" fmla="*/ 2387018 w 2954020"/>
              <a:gd name="T53" fmla="*/ 1223139 h 1369060"/>
              <a:gd name="T54" fmla="*/ 2239301 w 2954020"/>
              <a:gd name="T55" fmla="*/ 1270387 h 1369060"/>
              <a:gd name="T56" fmla="*/ 2079327 w 2954020"/>
              <a:gd name="T57" fmla="*/ 1309182 h 1369060"/>
              <a:gd name="T58" fmla="*/ 1908590 w 2954020"/>
              <a:gd name="T59" fmla="*/ 1338831 h 1369060"/>
              <a:gd name="T60" fmla="*/ 1728587 w 2954020"/>
              <a:gd name="T61" fmla="*/ 1358642 h 1369060"/>
              <a:gd name="T62" fmla="*/ 1540814 w 2954020"/>
              <a:gd name="T63" fmla="*/ 1367919 h 1369060"/>
              <a:gd name="T64" fmla="*/ 1349335 w 2954020"/>
              <a:gd name="T65" fmla="*/ 1366040 h 1369060"/>
              <a:gd name="T66" fmla="*/ 1163986 w 2954020"/>
              <a:gd name="T67" fmla="*/ 1353174 h 1369060"/>
              <a:gd name="T68" fmla="*/ 986906 w 2954020"/>
              <a:gd name="T69" fmla="*/ 1330007 h 1369060"/>
              <a:gd name="T70" fmla="*/ 819590 w 2954020"/>
              <a:gd name="T71" fmla="*/ 1297232 h 1369060"/>
              <a:gd name="T72" fmla="*/ 663535 w 2954020"/>
              <a:gd name="T73" fmla="*/ 1255542 h 1369060"/>
              <a:gd name="T74" fmla="*/ 520236 w 2954020"/>
              <a:gd name="T75" fmla="*/ 1205631 h 1369060"/>
              <a:gd name="T76" fmla="*/ 391190 w 2954020"/>
              <a:gd name="T77" fmla="*/ 1148191 h 1369060"/>
              <a:gd name="T78" fmla="*/ 277893 w 2954020"/>
              <a:gd name="T79" fmla="*/ 1083916 h 1369060"/>
              <a:gd name="T80" fmla="*/ 181841 w 2954020"/>
              <a:gd name="T81" fmla="*/ 1013499 h 1369060"/>
              <a:gd name="T82" fmla="*/ 47455 w 2954020"/>
              <a:gd name="T83" fmla="*/ 857012 h 1369060"/>
              <a:gd name="T84" fmla="*/ 0 w 2954020"/>
              <a:gd name="T85" fmla="*/ 684276 h 136906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954020"/>
              <a:gd name="T130" fmla="*/ 0 h 1369060"/>
              <a:gd name="T131" fmla="*/ 2954020 w 2954020"/>
              <a:gd name="T132" fmla="*/ 1369060 h 136906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954020" h="1369060">
                <a:moveTo>
                  <a:pt x="0" y="684276"/>
                </a:moveTo>
                <a:lnTo>
                  <a:pt x="5420" y="625228"/>
                </a:lnTo>
                <a:lnTo>
                  <a:pt x="21386" y="567577"/>
                </a:lnTo>
                <a:lnTo>
                  <a:pt x="47455" y="511527"/>
                </a:lnTo>
                <a:lnTo>
                  <a:pt x="83182" y="457283"/>
                </a:lnTo>
                <a:lnTo>
                  <a:pt x="128125" y="405051"/>
                </a:lnTo>
                <a:lnTo>
                  <a:pt x="181841" y="355036"/>
                </a:lnTo>
                <a:lnTo>
                  <a:pt x="211850" y="330923"/>
                </a:lnTo>
                <a:lnTo>
                  <a:pt x="243886" y="307443"/>
                </a:lnTo>
                <a:lnTo>
                  <a:pt x="277893" y="284619"/>
                </a:lnTo>
                <a:lnTo>
                  <a:pt x="313817" y="262477"/>
                </a:lnTo>
                <a:lnTo>
                  <a:pt x="351601" y="241044"/>
                </a:lnTo>
                <a:lnTo>
                  <a:pt x="391190" y="220345"/>
                </a:lnTo>
                <a:lnTo>
                  <a:pt x="432530" y="200405"/>
                </a:lnTo>
                <a:lnTo>
                  <a:pt x="475563" y="181251"/>
                </a:lnTo>
                <a:lnTo>
                  <a:pt x="520236" y="162908"/>
                </a:lnTo>
                <a:lnTo>
                  <a:pt x="566493" y="145401"/>
                </a:lnTo>
                <a:lnTo>
                  <a:pt x="614277" y="128756"/>
                </a:lnTo>
                <a:lnTo>
                  <a:pt x="663535" y="112999"/>
                </a:lnTo>
                <a:lnTo>
                  <a:pt x="714210" y="98155"/>
                </a:lnTo>
                <a:lnTo>
                  <a:pt x="766246" y="84251"/>
                </a:lnTo>
                <a:lnTo>
                  <a:pt x="819590" y="71312"/>
                </a:lnTo>
                <a:lnTo>
                  <a:pt x="874184" y="59363"/>
                </a:lnTo>
                <a:lnTo>
                  <a:pt x="929975" y="48430"/>
                </a:lnTo>
                <a:lnTo>
                  <a:pt x="986906" y="38540"/>
                </a:lnTo>
                <a:lnTo>
                  <a:pt x="1044921" y="29716"/>
                </a:lnTo>
                <a:lnTo>
                  <a:pt x="1103967" y="21986"/>
                </a:lnTo>
                <a:lnTo>
                  <a:pt x="1163986" y="15375"/>
                </a:lnTo>
                <a:lnTo>
                  <a:pt x="1224924" y="9908"/>
                </a:lnTo>
                <a:lnTo>
                  <a:pt x="1286725" y="5612"/>
                </a:lnTo>
                <a:lnTo>
                  <a:pt x="1349335" y="2511"/>
                </a:lnTo>
                <a:lnTo>
                  <a:pt x="1412697" y="632"/>
                </a:lnTo>
                <a:lnTo>
                  <a:pt x="1476756" y="0"/>
                </a:lnTo>
                <a:lnTo>
                  <a:pt x="1540814" y="632"/>
                </a:lnTo>
                <a:lnTo>
                  <a:pt x="1604176" y="2511"/>
                </a:lnTo>
                <a:lnTo>
                  <a:pt x="1666786" y="5612"/>
                </a:lnTo>
                <a:lnTo>
                  <a:pt x="1728587" y="9908"/>
                </a:lnTo>
                <a:lnTo>
                  <a:pt x="1789525" y="15375"/>
                </a:lnTo>
                <a:lnTo>
                  <a:pt x="1849544" y="21986"/>
                </a:lnTo>
                <a:lnTo>
                  <a:pt x="1908590" y="29716"/>
                </a:lnTo>
                <a:lnTo>
                  <a:pt x="1966605" y="38540"/>
                </a:lnTo>
                <a:lnTo>
                  <a:pt x="2023536" y="48430"/>
                </a:lnTo>
                <a:lnTo>
                  <a:pt x="2079327" y="59363"/>
                </a:lnTo>
                <a:lnTo>
                  <a:pt x="2133921" y="71312"/>
                </a:lnTo>
                <a:lnTo>
                  <a:pt x="2187265" y="84251"/>
                </a:lnTo>
                <a:lnTo>
                  <a:pt x="2239301" y="98155"/>
                </a:lnTo>
                <a:lnTo>
                  <a:pt x="2289976" y="112999"/>
                </a:lnTo>
                <a:lnTo>
                  <a:pt x="2339234" y="128756"/>
                </a:lnTo>
                <a:lnTo>
                  <a:pt x="2387018" y="145401"/>
                </a:lnTo>
                <a:lnTo>
                  <a:pt x="2433275" y="162908"/>
                </a:lnTo>
                <a:lnTo>
                  <a:pt x="2477948" y="181251"/>
                </a:lnTo>
                <a:lnTo>
                  <a:pt x="2520981" y="200405"/>
                </a:lnTo>
                <a:lnTo>
                  <a:pt x="2562321" y="220345"/>
                </a:lnTo>
                <a:lnTo>
                  <a:pt x="2601910" y="241044"/>
                </a:lnTo>
                <a:lnTo>
                  <a:pt x="2639694" y="262477"/>
                </a:lnTo>
                <a:lnTo>
                  <a:pt x="2675618" y="284619"/>
                </a:lnTo>
                <a:lnTo>
                  <a:pt x="2709625" y="307443"/>
                </a:lnTo>
                <a:lnTo>
                  <a:pt x="2741661" y="330923"/>
                </a:lnTo>
                <a:lnTo>
                  <a:pt x="2771670" y="355036"/>
                </a:lnTo>
                <a:lnTo>
                  <a:pt x="2825386" y="405051"/>
                </a:lnTo>
                <a:lnTo>
                  <a:pt x="2870329" y="457283"/>
                </a:lnTo>
                <a:lnTo>
                  <a:pt x="2906056" y="511527"/>
                </a:lnTo>
                <a:lnTo>
                  <a:pt x="2932125" y="567577"/>
                </a:lnTo>
                <a:lnTo>
                  <a:pt x="2948091" y="625228"/>
                </a:lnTo>
                <a:lnTo>
                  <a:pt x="2953512" y="684276"/>
                </a:lnTo>
                <a:lnTo>
                  <a:pt x="2952147" y="713958"/>
                </a:lnTo>
                <a:lnTo>
                  <a:pt x="2941398" y="772328"/>
                </a:lnTo>
                <a:lnTo>
                  <a:pt x="2920326" y="829201"/>
                </a:lnTo>
                <a:lnTo>
                  <a:pt x="2889372" y="884371"/>
                </a:lnTo>
                <a:lnTo>
                  <a:pt x="2848982" y="937633"/>
                </a:lnTo>
                <a:lnTo>
                  <a:pt x="2799597" y="988781"/>
                </a:lnTo>
                <a:lnTo>
                  <a:pt x="2741661" y="1037611"/>
                </a:lnTo>
                <a:lnTo>
                  <a:pt x="2709625" y="1061092"/>
                </a:lnTo>
                <a:lnTo>
                  <a:pt x="2675618" y="1083916"/>
                </a:lnTo>
                <a:lnTo>
                  <a:pt x="2639694" y="1106057"/>
                </a:lnTo>
                <a:lnTo>
                  <a:pt x="2601910" y="1127491"/>
                </a:lnTo>
                <a:lnTo>
                  <a:pt x="2562321" y="1148191"/>
                </a:lnTo>
                <a:lnTo>
                  <a:pt x="2520981" y="1168131"/>
                </a:lnTo>
                <a:lnTo>
                  <a:pt x="2477948" y="1187286"/>
                </a:lnTo>
                <a:lnTo>
                  <a:pt x="2433275" y="1205631"/>
                </a:lnTo>
                <a:lnTo>
                  <a:pt x="2387018" y="1223139"/>
                </a:lnTo>
                <a:lnTo>
                  <a:pt x="2339234" y="1239784"/>
                </a:lnTo>
                <a:lnTo>
                  <a:pt x="2289976" y="1255542"/>
                </a:lnTo>
                <a:lnTo>
                  <a:pt x="2239301" y="1270387"/>
                </a:lnTo>
                <a:lnTo>
                  <a:pt x="2187265" y="1284292"/>
                </a:lnTo>
                <a:lnTo>
                  <a:pt x="2133921" y="1297232"/>
                </a:lnTo>
                <a:lnTo>
                  <a:pt x="2079327" y="1309182"/>
                </a:lnTo>
                <a:lnTo>
                  <a:pt x="2023536" y="1320116"/>
                </a:lnTo>
                <a:lnTo>
                  <a:pt x="1966605" y="1330007"/>
                </a:lnTo>
                <a:lnTo>
                  <a:pt x="1908590" y="1338831"/>
                </a:lnTo>
                <a:lnTo>
                  <a:pt x="1849544" y="1346562"/>
                </a:lnTo>
                <a:lnTo>
                  <a:pt x="1789525" y="1353174"/>
                </a:lnTo>
                <a:lnTo>
                  <a:pt x="1728587" y="1358642"/>
                </a:lnTo>
                <a:lnTo>
                  <a:pt x="1666786" y="1362939"/>
                </a:lnTo>
                <a:lnTo>
                  <a:pt x="1604176" y="1366040"/>
                </a:lnTo>
                <a:lnTo>
                  <a:pt x="1540814" y="1367919"/>
                </a:lnTo>
                <a:lnTo>
                  <a:pt x="1476756" y="1368552"/>
                </a:lnTo>
                <a:lnTo>
                  <a:pt x="1412697" y="1367919"/>
                </a:lnTo>
                <a:lnTo>
                  <a:pt x="1349335" y="1366040"/>
                </a:lnTo>
                <a:lnTo>
                  <a:pt x="1286725" y="1362939"/>
                </a:lnTo>
                <a:lnTo>
                  <a:pt x="1224924" y="1358642"/>
                </a:lnTo>
                <a:lnTo>
                  <a:pt x="1163986" y="1353174"/>
                </a:lnTo>
                <a:lnTo>
                  <a:pt x="1103967" y="1346562"/>
                </a:lnTo>
                <a:lnTo>
                  <a:pt x="1044921" y="1338831"/>
                </a:lnTo>
                <a:lnTo>
                  <a:pt x="986906" y="1330007"/>
                </a:lnTo>
                <a:lnTo>
                  <a:pt x="929975" y="1320116"/>
                </a:lnTo>
                <a:lnTo>
                  <a:pt x="874184" y="1309182"/>
                </a:lnTo>
                <a:lnTo>
                  <a:pt x="819590" y="1297232"/>
                </a:lnTo>
                <a:lnTo>
                  <a:pt x="766246" y="1284292"/>
                </a:lnTo>
                <a:lnTo>
                  <a:pt x="714210" y="1270387"/>
                </a:lnTo>
                <a:lnTo>
                  <a:pt x="663535" y="1255542"/>
                </a:lnTo>
                <a:lnTo>
                  <a:pt x="614277" y="1239784"/>
                </a:lnTo>
                <a:lnTo>
                  <a:pt x="566493" y="1223139"/>
                </a:lnTo>
                <a:lnTo>
                  <a:pt x="520236" y="1205631"/>
                </a:lnTo>
                <a:lnTo>
                  <a:pt x="475563" y="1187286"/>
                </a:lnTo>
                <a:lnTo>
                  <a:pt x="432530" y="1168131"/>
                </a:lnTo>
                <a:lnTo>
                  <a:pt x="391190" y="1148191"/>
                </a:lnTo>
                <a:lnTo>
                  <a:pt x="351601" y="1127491"/>
                </a:lnTo>
                <a:lnTo>
                  <a:pt x="313817" y="1106057"/>
                </a:lnTo>
                <a:lnTo>
                  <a:pt x="277893" y="1083916"/>
                </a:lnTo>
                <a:lnTo>
                  <a:pt x="243886" y="1061092"/>
                </a:lnTo>
                <a:lnTo>
                  <a:pt x="211850" y="1037611"/>
                </a:lnTo>
                <a:lnTo>
                  <a:pt x="181841" y="1013499"/>
                </a:lnTo>
                <a:lnTo>
                  <a:pt x="128125" y="963484"/>
                </a:lnTo>
                <a:lnTo>
                  <a:pt x="83182" y="911253"/>
                </a:lnTo>
                <a:lnTo>
                  <a:pt x="47455" y="857012"/>
                </a:lnTo>
                <a:lnTo>
                  <a:pt x="21386" y="800964"/>
                </a:lnTo>
                <a:lnTo>
                  <a:pt x="5420" y="743317"/>
                </a:lnTo>
                <a:lnTo>
                  <a:pt x="0" y="68427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3" name="object 16"/>
          <p:cNvSpPr>
            <a:spLocks noChangeArrowheads="1"/>
          </p:cNvSpPr>
          <p:nvPr/>
        </p:nvSpPr>
        <p:spPr bwMode="auto">
          <a:xfrm>
            <a:off x="309563" y="5089525"/>
            <a:ext cx="2530475" cy="16605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44" name="object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F548A065-5CF1-4ADD-BF7E-B8D68B4431C6}" type="slidenum">
              <a:rPr lang="th-TH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27</a:t>
            </a:fld>
            <a:endParaRPr lang="th-TH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Distributed</a:t>
            </a:r>
            <a:r>
              <a:rPr spc="-65" dirty="0"/>
              <a:t> </a:t>
            </a:r>
            <a:r>
              <a:rPr dirty="0"/>
              <a:t>Algorithms</a:t>
            </a:r>
          </a:p>
        </p:txBody>
      </p:sp>
      <p:sp>
        <p:nvSpPr>
          <p:cNvPr id="4915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510FD847-0DA7-401A-99B8-DC63D7476F94}" type="slidenum">
              <a:rPr lang="th-TH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28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690563" y="1828800"/>
            <a:ext cx="7824787" cy="3613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Centralized </a:t>
            </a:r>
            <a:r>
              <a:rPr sz="3200" spc="-5" dirty="0">
                <a:latin typeface="Tahoma"/>
                <a:cs typeface="Tahoma"/>
              </a:rPr>
              <a:t>control </a:t>
            </a:r>
            <a:r>
              <a:rPr sz="3200" dirty="0">
                <a:latin typeface="Tahoma"/>
                <a:cs typeface="Tahoma"/>
              </a:rPr>
              <a:t>is not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scalable/reliable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Is it </a:t>
            </a:r>
            <a:r>
              <a:rPr spc="-10" dirty="0">
                <a:latin typeface="Tahoma"/>
                <a:cs typeface="Tahoma"/>
              </a:rPr>
              <a:t>really true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???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b="1" spc="-10" dirty="0">
                <a:solidFill>
                  <a:srgbClr val="FF0000"/>
                </a:solidFill>
                <a:latin typeface="Tahoma"/>
                <a:cs typeface="Tahoma"/>
              </a:rPr>
              <a:t>SDN </a:t>
            </a:r>
            <a:r>
              <a:rPr spc="-5" dirty="0">
                <a:solidFill>
                  <a:srgbClr val="FF0000"/>
                </a:solidFill>
                <a:latin typeface="Tahoma"/>
                <a:cs typeface="Tahoma"/>
              </a:rPr>
              <a:t>(Software </a:t>
            </a:r>
            <a:r>
              <a:rPr spc="-10" dirty="0">
                <a:solidFill>
                  <a:srgbClr val="FF0000"/>
                </a:solidFill>
                <a:latin typeface="Tahoma"/>
                <a:cs typeface="Tahoma"/>
              </a:rPr>
              <a:t>Defined</a:t>
            </a:r>
            <a:r>
              <a:rPr spc="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pc="-5" dirty="0">
                <a:solidFill>
                  <a:srgbClr val="FF0000"/>
                </a:solidFill>
                <a:latin typeface="Tahoma"/>
                <a:cs typeface="Tahoma"/>
              </a:rPr>
              <a:t>Network)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Nodes can </a:t>
            </a:r>
            <a:r>
              <a:rPr sz="3200" dirty="0">
                <a:latin typeface="Tahoma"/>
                <a:cs typeface="Tahoma"/>
              </a:rPr>
              <a:t>only </a:t>
            </a:r>
            <a:r>
              <a:rPr sz="3200" spc="-5" dirty="0">
                <a:latin typeface="Tahoma"/>
                <a:cs typeface="Tahoma"/>
              </a:rPr>
              <a:t>compute routing</a:t>
            </a:r>
            <a:r>
              <a:rPr sz="3200" spc="3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tables</a:t>
            </a:r>
            <a:endParaRPr sz="3200">
              <a:latin typeface="Tahoma"/>
              <a:cs typeface="Tahoma"/>
            </a:endParaRPr>
          </a:p>
          <a:p>
            <a:pPr marL="3549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based on </a:t>
            </a:r>
            <a:r>
              <a:rPr sz="3200" spc="-5" dirty="0">
                <a:latin typeface="Tahoma"/>
                <a:cs typeface="Tahoma"/>
              </a:rPr>
              <a:t>local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info.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Who needs to </a:t>
            </a:r>
            <a:r>
              <a:rPr spc="-10" dirty="0">
                <a:latin typeface="Tahoma"/>
                <a:cs typeface="Tahoma"/>
              </a:rPr>
              <a:t>know what?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When?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Who </a:t>
            </a:r>
            <a:r>
              <a:rPr spc="-10" dirty="0">
                <a:latin typeface="Tahoma"/>
                <a:cs typeface="Tahoma"/>
              </a:rPr>
              <a:t>knows what?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When?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Distributed </a:t>
            </a:r>
            <a:r>
              <a:rPr dirty="0"/>
              <a:t>Algorithm</a:t>
            </a:r>
            <a:r>
              <a:rPr spc="-85" dirty="0"/>
              <a:t> </a:t>
            </a:r>
            <a:r>
              <a:rPr spc="-5" dirty="0"/>
              <a:t>Issue</a:t>
            </a:r>
          </a:p>
        </p:txBody>
      </p:sp>
      <p:sp>
        <p:nvSpPr>
          <p:cNvPr id="50178" name="object 3"/>
          <p:cNvSpPr txBox="1">
            <a:spLocks noChangeArrowheads="1"/>
          </p:cNvSpPr>
          <p:nvPr/>
        </p:nvSpPr>
        <p:spPr bwMode="auto">
          <a:xfrm>
            <a:off x="690563" y="1828800"/>
            <a:ext cx="6494462" cy="143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Convergence</a:t>
            </a:r>
            <a:endParaRPr lang="th-TH" sz="3200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process of getting consistent routing  information to all nodes</a:t>
            </a:r>
          </a:p>
        </p:txBody>
      </p:sp>
      <p:sp>
        <p:nvSpPr>
          <p:cNvPr id="50179" name="object 4"/>
          <p:cNvSpPr>
            <a:spLocks noChangeArrowheads="1"/>
          </p:cNvSpPr>
          <p:nvPr/>
        </p:nvSpPr>
        <p:spPr bwMode="auto">
          <a:xfrm>
            <a:off x="2700338" y="3665538"/>
            <a:ext cx="3810000" cy="23510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9525" y="6149975"/>
            <a:ext cx="4217988" cy="1698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-5" dirty="0">
                <a:latin typeface="Tahoma"/>
                <a:cs typeface="Tahoma"/>
                <a:hlinkClick r:id="rId4"/>
              </a:rPr>
              <a:t>http://lpsa.swarthmore.edu/LaplaceXform/FwdLaplace/Funcs/img7A.gif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0181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2C6F5E4C-D71B-406B-B747-B48BF8DD66CA}" type="slidenum">
              <a:rPr lang="th-TH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29</a:t>
            </a:fld>
            <a:endParaRPr lang="th-TH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27241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Routing</a:t>
            </a:r>
            <a:r>
              <a:rPr b="1" spc="-95" dirty="0">
                <a:solidFill>
                  <a:srgbClr val="000080"/>
                </a:solidFill>
              </a:rPr>
              <a:t> </a:t>
            </a:r>
            <a:r>
              <a:rPr b="1" dirty="0">
                <a:solidFill>
                  <a:srgbClr val="000080"/>
                </a:solidFill>
              </a:rPr>
              <a:t>?</a:t>
            </a:r>
          </a:p>
        </p:txBody>
      </p:sp>
      <p:sp>
        <p:nvSpPr>
          <p:cNvPr id="1024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BD991F41-5187-407B-8C1E-EA1ABBC7E27A}" type="slidenum">
              <a:rPr lang="th-TH" smtClean="0"/>
              <a:pPr marL="207963"/>
              <a:t>3</a:t>
            </a:fld>
            <a:endParaRPr lang="th-TH" smtClean="0"/>
          </a:p>
        </p:txBody>
      </p:sp>
      <p:sp>
        <p:nvSpPr>
          <p:cNvPr id="10243" name="object 3"/>
          <p:cNvSpPr txBox="1">
            <a:spLocks noChangeArrowheads="1"/>
          </p:cNvSpPr>
          <p:nvPr/>
        </p:nvSpPr>
        <p:spPr bwMode="auto">
          <a:xfrm>
            <a:off x="1085850" y="1773238"/>
            <a:ext cx="744855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34963" indent="-322263"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Spelling/pronounce</a:t>
            </a:r>
          </a:p>
          <a:p>
            <a:pPr marL="646113" lvl="1" indent="-284163">
              <a:spcBef>
                <a:spcPts val="7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British: routeing</a:t>
            </a:r>
          </a:p>
          <a:p>
            <a:pPr marL="646113" lvl="1" indent="-284163">
              <a:spcBef>
                <a:spcPts val="713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American: routing</a:t>
            </a:r>
          </a:p>
          <a:p>
            <a:pPr marL="334963" indent="-322263">
              <a:spcBef>
                <a:spcPts val="800"/>
              </a:spcBef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Definition (Goal)</a:t>
            </a:r>
          </a:p>
          <a:p>
            <a:pPr marL="646113" lvl="1" indent="-284163">
              <a:spcBef>
                <a:spcPts val="7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“Learning how to get from here to there."</a:t>
            </a:r>
          </a:p>
          <a:p>
            <a:pPr marL="646113" lvl="1" indent="-284163">
              <a:spcBef>
                <a:spcPts val="4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“Process of discovering, selecting, and  employing paths from one place to another  (or to many others) in a network” </a:t>
            </a:r>
            <a:r>
              <a:rPr lang="th-TH" sz="1400">
                <a:latin typeface="Tahoma" pitchFamily="34" charset="0"/>
                <a:cs typeface="Tahoma" pitchFamily="34" charset="0"/>
              </a:rPr>
              <a:t>[from David M.  Piscitello, Bellcore and A. Lyman Chapin, BBN]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89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Outline</a:t>
            </a:r>
          </a:p>
        </p:txBody>
      </p:sp>
      <p:sp>
        <p:nvSpPr>
          <p:cNvPr id="5222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C4087CED-CAD9-4FCE-8648-6FE4128E53F2}" type="slidenum">
              <a:rPr lang="th-TH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30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28800"/>
            <a:ext cx="4778375" cy="1660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Routing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Principle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Routing </a:t>
            </a:r>
            <a:r>
              <a:rPr sz="3200" spc="-5" dirty="0">
                <a:latin typeface="Tahoma"/>
                <a:cs typeface="Tahoma"/>
              </a:rPr>
              <a:t>table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calculation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Routing</a:t>
            </a:r>
            <a:r>
              <a:rPr sz="3200" b="1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</a:t>
            </a:r>
            <a:r>
              <a:rPr spc="-130" dirty="0"/>
              <a:t> </a:t>
            </a:r>
            <a:r>
              <a:rPr spc="-5" dirty="0"/>
              <a:t>Protocol</a:t>
            </a:r>
          </a:p>
        </p:txBody>
      </p:sp>
      <p:sp>
        <p:nvSpPr>
          <p:cNvPr id="53250" name="object 3"/>
          <p:cNvSpPr>
            <a:spLocks noChangeArrowheads="1"/>
          </p:cNvSpPr>
          <p:nvPr/>
        </p:nvSpPr>
        <p:spPr bwMode="auto">
          <a:xfrm>
            <a:off x="458788" y="1916113"/>
            <a:ext cx="8074025" cy="28686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1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9CBC3A04-F2BD-47AB-A5F0-B47078D27AF1}" type="slidenum">
              <a:rPr lang="th-TH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31</a:t>
            </a:fld>
            <a:endParaRPr lang="th-TH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21411" rtlCol="0"/>
          <a:lstStyle/>
          <a:p>
            <a:pPr marL="89535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Distributed </a:t>
            </a:r>
            <a:r>
              <a:rPr sz="3600" dirty="0"/>
              <a:t>Routing</a:t>
            </a:r>
            <a:r>
              <a:rPr sz="3600" spc="-85" dirty="0"/>
              <a:t> </a:t>
            </a:r>
            <a:r>
              <a:rPr sz="3600" spc="-5" dirty="0"/>
              <a:t>Information</a:t>
            </a:r>
            <a:endParaRPr sz="3600"/>
          </a:p>
        </p:txBody>
      </p:sp>
      <p:sp>
        <p:nvSpPr>
          <p:cNvPr id="5529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1607C0DB-3A36-41B0-8F5F-89329224BDB3}" type="slidenum">
              <a:rPr lang="th-TH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32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7634288" cy="2613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Calculate </a:t>
            </a:r>
            <a:r>
              <a:rPr sz="3200" spc="-5" dirty="0">
                <a:latin typeface="Tahoma"/>
                <a:cs typeface="Tahoma"/>
              </a:rPr>
              <a:t>the lowest cost </a:t>
            </a:r>
            <a:r>
              <a:rPr sz="3200" dirty="0">
                <a:latin typeface="Tahoma"/>
                <a:cs typeface="Tahoma"/>
              </a:rPr>
              <a:t>(shortest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path)</a:t>
            </a:r>
            <a:endParaRPr sz="3200">
              <a:latin typeface="Tahoma"/>
              <a:cs typeface="Tahoma"/>
            </a:endParaRPr>
          </a:p>
          <a:p>
            <a:pPr marL="354965" indent="-342265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Common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methods</a:t>
            </a:r>
            <a:endParaRPr sz="32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Distance vector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routing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Link state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routing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Path </a:t>
            </a:r>
            <a:r>
              <a:rPr spc="-5" dirty="0">
                <a:latin typeface="Tahoma"/>
                <a:cs typeface="Tahoma"/>
              </a:rPr>
              <a:t>vector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routing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>
              <a:gd name="T0" fmla="*/ 0 w 439420"/>
              <a:gd name="T1" fmla="*/ 473963 h 474344"/>
              <a:gd name="T2" fmla="*/ 438912 w 439420"/>
              <a:gd name="T3" fmla="*/ 473963 h 474344"/>
              <a:gd name="T4" fmla="*/ 438912 w 439420"/>
              <a:gd name="T5" fmla="*/ 0 h 474344"/>
              <a:gd name="T6" fmla="*/ 0 w 439420"/>
              <a:gd name="T7" fmla="*/ 0 h 474344"/>
              <a:gd name="T8" fmla="*/ 0 w 439420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9420"/>
              <a:gd name="T16" fmla="*/ 0 h 474344"/>
              <a:gd name="T17" fmla="*/ 439420 w 439420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7346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7347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>
              <a:gd name="T0" fmla="*/ 0 w 422275"/>
              <a:gd name="T1" fmla="*/ 473963 h 474345"/>
              <a:gd name="T2" fmla="*/ 422148 w 422275"/>
              <a:gd name="T3" fmla="*/ 473963 h 474345"/>
              <a:gd name="T4" fmla="*/ 422148 w 422275"/>
              <a:gd name="T5" fmla="*/ 0 h 474345"/>
              <a:gd name="T6" fmla="*/ 0 w 422275"/>
              <a:gd name="T7" fmla="*/ 0 h 474345"/>
              <a:gd name="T8" fmla="*/ 0 w 422275"/>
              <a:gd name="T9" fmla="*/ 473963 h 474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5"/>
              <a:gd name="T17" fmla="*/ 422275 w 422275"/>
              <a:gd name="T18" fmla="*/ 474345 h 474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7348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7349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7350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7351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8388" y="2419350"/>
            <a:ext cx="68516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dirty="0"/>
              <a:t>Distance-vector</a:t>
            </a:r>
            <a:r>
              <a:rPr b="1" spc="-125" dirty="0"/>
              <a:t> </a:t>
            </a:r>
            <a:r>
              <a:rPr b="1" spc="-5" dirty="0"/>
              <a:t>Routing</a:t>
            </a:r>
          </a:p>
        </p:txBody>
      </p:sp>
      <p:sp>
        <p:nvSpPr>
          <p:cNvPr id="57353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23D6A036-CA5D-43CC-94CC-CE4A55BEB102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33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Distance-vector</a:t>
            </a:r>
            <a:r>
              <a:rPr spc="-75" dirty="0"/>
              <a:t> </a:t>
            </a:r>
            <a:r>
              <a:rPr dirty="0"/>
              <a:t>Routing</a:t>
            </a:r>
          </a:p>
        </p:txBody>
      </p:sp>
      <p:sp>
        <p:nvSpPr>
          <p:cNvPr id="58370" name="object 3"/>
          <p:cNvSpPr txBox="1">
            <a:spLocks noChangeArrowheads="1"/>
          </p:cNvSpPr>
          <p:nvPr/>
        </p:nvSpPr>
        <p:spPr bwMode="auto">
          <a:xfrm>
            <a:off x="906463" y="1828800"/>
            <a:ext cx="7804150" cy="378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12738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84175" algn="l"/>
                <a:tab pos="3857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Distributed route computation</a:t>
            </a:r>
          </a:p>
          <a:p>
            <a:pPr marL="355600" indent="-312738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84175" algn="l"/>
                <a:tab pos="3857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Router computes the routing table locally</a:t>
            </a:r>
          </a:p>
          <a:p>
            <a:pPr marL="355600" indent="-312738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84175" algn="l"/>
                <a:tab pos="3857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Each node sends the results to its</a:t>
            </a:r>
          </a:p>
          <a:p>
            <a:pPr marL="355600" indent="-312738">
              <a:tabLst>
                <a:tab pos="384175" algn="l"/>
                <a:tab pos="3857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neighbors periodically</a:t>
            </a:r>
          </a:p>
          <a:p>
            <a:pPr marL="355600" indent="-312738">
              <a:spcBef>
                <a:spcPts val="5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84175" algn="l"/>
                <a:tab pos="3857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Each node keeps  update its routing table</a:t>
            </a:r>
          </a:p>
          <a:p>
            <a:pPr marL="355600" indent="-312738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84175" algn="l"/>
                <a:tab pos="385763" algn="l"/>
              </a:tabLst>
            </a:pPr>
            <a:r>
              <a:rPr lang="th-TH" sz="32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Routing by rumor</a:t>
            </a:r>
            <a:endParaRPr lang="th-TH" sz="3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8371" name="object 4"/>
          <p:cNvSpPr>
            <a:spLocks noChangeArrowheads="1"/>
          </p:cNvSpPr>
          <p:nvPr/>
        </p:nvSpPr>
        <p:spPr bwMode="auto">
          <a:xfrm>
            <a:off x="6011863" y="3573463"/>
            <a:ext cx="2808287" cy="28082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67425" y="6151563"/>
            <a:ext cx="1222375" cy="176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-5" dirty="0">
                <a:latin typeface="Tahoma"/>
                <a:cs typeface="Tahoma"/>
              </a:rPr>
              <a:t>howstuffworks.com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8373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6B01CFAB-BE57-447C-9E0D-D004B0794B09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34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Distance-vector</a:t>
            </a:r>
            <a:r>
              <a:rPr spc="-75" dirty="0"/>
              <a:t> </a:t>
            </a:r>
            <a:r>
              <a:rPr dirty="0"/>
              <a:t>Routing</a:t>
            </a:r>
          </a:p>
        </p:txBody>
      </p:sp>
      <p:sp>
        <p:nvSpPr>
          <p:cNvPr id="604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61F72E6E-03AE-45AC-BD4D-527DD5A4C45E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35</a:t>
            </a:fld>
            <a:endParaRPr lang="th-TH" smtClean="0">
              <a:solidFill>
                <a:srgbClr val="1C1C1C"/>
              </a:solidFill>
            </a:endParaRPr>
          </a:p>
        </p:txBody>
      </p:sp>
      <p:sp>
        <p:nvSpPr>
          <p:cNvPr id="60419" name="object 3"/>
          <p:cNvSpPr txBox="1">
            <a:spLocks noChangeArrowheads="1"/>
          </p:cNvSpPr>
          <p:nvPr/>
        </p:nvSpPr>
        <p:spPr bwMode="auto">
          <a:xfrm>
            <a:off x="936625" y="1828800"/>
            <a:ext cx="7870825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Each node maintains a set of triples</a:t>
            </a:r>
          </a:p>
          <a:p>
            <a:pPr marL="755650" lvl="1" indent="-285750">
              <a:spcBef>
                <a:spcPts val="43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(</a:t>
            </a:r>
            <a:r>
              <a:rPr lang="th-TH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Destination, Cost, NextHop</a:t>
            </a:r>
            <a:r>
              <a:rPr lang="th-TH">
                <a:latin typeface="Tahoma" pitchFamily="34" charset="0"/>
                <a:cs typeface="Tahoma" pitchFamily="34" charset="0"/>
              </a:rPr>
              <a:t>)</a:t>
            </a:r>
          </a:p>
          <a:p>
            <a:pPr marL="354013" indent="-341313">
              <a:spcBef>
                <a:spcPts val="100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Exchange updates directly connected</a:t>
            </a:r>
          </a:p>
          <a:p>
            <a:pPr marL="354013" indent="-341313"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neighbors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periodically (on the order of several seconds)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whenever its table changes (triggered  update)(?!)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Distance-vector</a:t>
            </a:r>
            <a:r>
              <a:rPr spc="-75" dirty="0"/>
              <a:t> </a:t>
            </a:r>
            <a:r>
              <a:rPr dirty="0"/>
              <a:t>Routing</a:t>
            </a:r>
          </a:p>
        </p:txBody>
      </p:sp>
      <p:sp>
        <p:nvSpPr>
          <p:cNvPr id="6246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8CE0BE51-B5F4-4C9D-B2C7-7072B35A4D49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36</a:t>
            </a:fld>
            <a:endParaRPr lang="th-TH" smtClean="0">
              <a:solidFill>
                <a:srgbClr val="1C1C1C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6625" y="1830388"/>
            <a:ext cx="7466013" cy="3502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Each </a:t>
            </a:r>
            <a:r>
              <a:rPr spc="-5" dirty="0">
                <a:latin typeface="Tahoma"/>
                <a:cs typeface="Tahoma"/>
              </a:rPr>
              <a:t>update is a list of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pairs: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43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(</a:t>
            </a:r>
            <a:r>
              <a:rPr b="1" spc="-5" dirty="0">
                <a:solidFill>
                  <a:srgbClr val="008000"/>
                </a:solidFill>
                <a:latin typeface="Courier New"/>
                <a:cs typeface="Courier New"/>
              </a:rPr>
              <a:t>Destination,</a:t>
            </a:r>
            <a:r>
              <a:rPr b="1" spc="-1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08000"/>
                </a:solidFill>
                <a:latin typeface="Courier New"/>
                <a:cs typeface="Courier New"/>
              </a:rPr>
              <a:t>Cost</a:t>
            </a:r>
            <a:r>
              <a:rPr spc="-5" dirty="0">
                <a:latin typeface="Tahoma"/>
                <a:cs typeface="Tahoma"/>
              </a:rPr>
              <a:t>)</a:t>
            </a:r>
            <a:endParaRPr>
              <a:latin typeface="Tahoma"/>
              <a:cs typeface="Tahoma"/>
            </a:endParaRPr>
          </a:p>
          <a:p>
            <a:pPr marL="354965" indent="-342265" fontAlgn="auto">
              <a:spcBef>
                <a:spcPts val="91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Update local table if receive a </a:t>
            </a:r>
            <a:r>
              <a:rPr dirty="0">
                <a:latin typeface="Tahoma"/>
                <a:cs typeface="Tahoma"/>
              </a:rPr>
              <a:t>“</a:t>
            </a:r>
            <a:r>
              <a:rPr b="1" dirty="0">
                <a:solidFill>
                  <a:srgbClr val="FF0000"/>
                </a:solidFill>
                <a:latin typeface="Tahoma"/>
                <a:cs typeface="Tahoma"/>
              </a:rPr>
              <a:t>Better</a:t>
            </a:r>
            <a:r>
              <a:rPr dirty="0">
                <a:latin typeface="Tahoma"/>
                <a:cs typeface="Tahoma"/>
              </a:rPr>
              <a:t>”</a:t>
            </a:r>
            <a:r>
              <a:rPr spc="9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route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smaller</a:t>
            </a:r>
            <a:r>
              <a:rPr spc="-7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cost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came from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next-hop</a:t>
            </a:r>
            <a:endParaRPr>
              <a:latin typeface="Tahoma"/>
              <a:cs typeface="Tahoma"/>
            </a:endParaRPr>
          </a:p>
          <a:p>
            <a:pPr marL="354965" indent="-342265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Refresh existing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routes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delete if </a:t>
            </a:r>
            <a:r>
              <a:rPr spc="-10" dirty="0">
                <a:latin typeface="Tahoma"/>
                <a:cs typeface="Tahoma"/>
              </a:rPr>
              <a:t>time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out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Distance-Vector</a:t>
            </a:r>
            <a:r>
              <a:rPr spc="-140" dirty="0"/>
              <a:t> </a:t>
            </a:r>
            <a:r>
              <a:rPr spc="-5" dirty="0"/>
              <a:t>Example</a:t>
            </a:r>
          </a:p>
        </p:txBody>
      </p:sp>
      <p:sp>
        <p:nvSpPr>
          <p:cNvPr id="64514" name="object 3"/>
          <p:cNvSpPr>
            <a:spLocks/>
          </p:cNvSpPr>
          <p:nvPr/>
        </p:nvSpPr>
        <p:spPr bwMode="auto">
          <a:xfrm>
            <a:off x="2593975" y="3703638"/>
            <a:ext cx="360363" cy="1847850"/>
          </a:xfrm>
          <a:custGeom>
            <a:avLst/>
            <a:gdLst>
              <a:gd name="T0" fmla="*/ 0 w 360680"/>
              <a:gd name="T1" fmla="*/ 0 h 1847850"/>
              <a:gd name="T2" fmla="*/ 360425 w 360680"/>
              <a:gd name="T3" fmla="*/ 1847849 h 1847850"/>
              <a:gd name="T4" fmla="*/ 0 60000 65536"/>
              <a:gd name="T5" fmla="*/ 0 60000 65536"/>
              <a:gd name="T6" fmla="*/ 0 w 360680"/>
              <a:gd name="T7" fmla="*/ 0 h 1847850"/>
              <a:gd name="T8" fmla="*/ 360680 w 360680"/>
              <a:gd name="T9" fmla="*/ 1847850 h 18478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0680" h="1847850">
                <a:moveTo>
                  <a:pt x="0" y="0"/>
                </a:moveTo>
                <a:lnTo>
                  <a:pt x="360425" y="1847849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15" name="object 4"/>
          <p:cNvSpPr>
            <a:spLocks noChangeArrowheads="1"/>
          </p:cNvSpPr>
          <p:nvPr/>
        </p:nvSpPr>
        <p:spPr bwMode="auto">
          <a:xfrm>
            <a:off x="4716463" y="3848100"/>
            <a:ext cx="792162" cy="457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16" name="object 5"/>
          <p:cNvSpPr>
            <a:spLocks noChangeArrowheads="1"/>
          </p:cNvSpPr>
          <p:nvPr/>
        </p:nvSpPr>
        <p:spPr bwMode="auto">
          <a:xfrm>
            <a:off x="3997325" y="2311400"/>
            <a:ext cx="792163" cy="457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17" name="object 6"/>
          <p:cNvSpPr>
            <a:spLocks noChangeArrowheads="1"/>
          </p:cNvSpPr>
          <p:nvPr/>
        </p:nvSpPr>
        <p:spPr bwMode="auto">
          <a:xfrm>
            <a:off x="2197100" y="3246438"/>
            <a:ext cx="792163" cy="457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18" name="object 7"/>
          <p:cNvSpPr>
            <a:spLocks noChangeArrowheads="1"/>
          </p:cNvSpPr>
          <p:nvPr/>
        </p:nvSpPr>
        <p:spPr bwMode="auto">
          <a:xfrm>
            <a:off x="6156325" y="4038600"/>
            <a:ext cx="792163" cy="457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19" name="object 8"/>
          <p:cNvSpPr>
            <a:spLocks noChangeArrowheads="1"/>
          </p:cNvSpPr>
          <p:nvPr/>
        </p:nvSpPr>
        <p:spPr bwMode="auto">
          <a:xfrm>
            <a:off x="3492500" y="3055938"/>
            <a:ext cx="792163" cy="457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20" name="object 9"/>
          <p:cNvSpPr>
            <a:spLocks noChangeArrowheads="1"/>
          </p:cNvSpPr>
          <p:nvPr/>
        </p:nvSpPr>
        <p:spPr bwMode="auto">
          <a:xfrm>
            <a:off x="4645025" y="5576888"/>
            <a:ext cx="792163" cy="457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21" name="object 10"/>
          <p:cNvSpPr>
            <a:spLocks noChangeArrowheads="1"/>
          </p:cNvSpPr>
          <p:nvPr/>
        </p:nvSpPr>
        <p:spPr bwMode="auto">
          <a:xfrm>
            <a:off x="2555875" y="5551488"/>
            <a:ext cx="792163" cy="457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22" name="object 11"/>
          <p:cNvSpPr>
            <a:spLocks/>
          </p:cNvSpPr>
          <p:nvPr/>
        </p:nvSpPr>
        <p:spPr bwMode="auto">
          <a:xfrm>
            <a:off x="2989263" y="3284538"/>
            <a:ext cx="503237" cy="190500"/>
          </a:xfrm>
          <a:custGeom>
            <a:avLst/>
            <a:gdLst>
              <a:gd name="T0" fmla="*/ 0 w 503554"/>
              <a:gd name="T1" fmla="*/ 190500 h 190500"/>
              <a:gd name="T2" fmla="*/ 503300 w 503554"/>
              <a:gd name="T3" fmla="*/ 0 h 190500"/>
              <a:gd name="T4" fmla="*/ 0 60000 65536"/>
              <a:gd name="T5" fmla="*/ 0 60000 65536"/>
              <a:gd name="T6" fmla="*/ 0 w 503554"/>
              <a:gd name="T7" fmla="*/ 0 h 190500"/>
              <a:gd name="T8" fmla="*/ 503554 w 503554"/>
              <a:gd name="T9" fmla="*/ 190500 h 190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3554" h="190500">
                <a:moveTo>
                  <a:pt x="0" y="190500"/>
                </a:moveTo>
                <a:lnTo>
                  <a:pt x="50330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3" name="object 12"/>
          <p:cNvSpPr>
            <a:spLocks/>
          </p:cNvSpPr>
          <p:nvPr/>
        </p:nvSpPr>
        <p:spPr bwMode="auto">
          <a:xfrm>
            <a:off x="2593975" y="3703638"/>
            <a:ext cx="2122488" cy="373062"/>
          </a:xfrm>
          <a:custGeom>
            <a:avLst/>
            <a:gdLst>
              <a:gd name="T0" fmla="*/ 0 w 2122804"/>
              <a:gd name="T1" fmla="*/ 0 h 373379"/>
              <a:gd name="T2" fmla="*/ 2122551 w 2122804"/>
              <a:gd name="T3" fmla="*/ 373125 h 373379"/>
              <a:gd name="T4" fmla="*/ 0 60000 65536"/>
              <a:gd name="T5" fmla="*/ 0 60000 65536"/>
              <a:gd name="T6" fmla="*/ 0 w 2122804"/>
              <a:gd name="T7" fmla="*/ 0 h 373379"/>
              <a:gd name="T8" fmla="*/ 2122804 w 2122804"/>
              <a:gd name="T9" fmla="*/ 373379 h 373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22804" h="373379">
                <a:moveTo>
                  <a:pt x="0" y="0"/>
                </a:moveTo>
                <a:lnTo>
                  <a:pt x="2122551" y="373125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4" name="object 13"/>
          <p:cNvSpPr>
            <a:spLocks/>
          </p:cNvSpPr>
          <p:nvPr/>
        </p:nvSpPr>
        <p:spPr bwMode="auto">
          <a:xfrm>
            <a:off x="2593975" y="2540000"/>
            <a:ext cx="1404938" cy="708025"/>
          </a:xfrm>
          <a:custGeom>
            <a:avLst/>
            <a:gdLst>
              <a:gd name="T0" fmla="*/ 0 w 1405254"/>
              <a:gd name="T1" fmla="*/ 706501 h 706755"/>
              <a:gd name="T2" fmla="*/ 1405001 w 1405254"/>
              <a:gd name="T3" fmla="*/ 0 h 706755"/>
              <a:gd name="T4" fmla="*/ 0 60000 65536"/>
              <a:gd name="T5" fmla="*/ 0 60000 65536"/>
              <a:gd name="T6" fmla="*/ 0 w 1405254"/>
              <a:gd name="T7" fmla="*/ 0 h 706755"/>
              <a:gd name="T8" fmla="*/ 1405254 w 1405254"/>
              <a:gd name="T9" fmla="*/ 706755 h 7067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05254" h="706755">
                <a:moveTo>
                  <a:pt x="0" y="706501"/>
                </a:moveTo>
                <a:lnTo>
                  <a:pt x="1405001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5" name="object 14"/>
          <p:cNvSpPr>
            <a:spLocks/>
          </p:cNvSpPr>
          <p:nvPr/>
        </p:nvSpPr>
        <p:spPr bwMode="auto">
          <a:xfrm>
            <a:off x="4789488" y="2540000"/>
            <a:ext cx="325437" cy="1308100"/>
          </a:xfrm>
          <a:custGeom>
            <a:avLst/>
            <a:gdLst>
              <a:gd name="T0" fmla="*/ 0 w 325754"/>
              <a:gd name="T1" fmla="*/ 0 h 1308100"/>
              <a:gd name="T2" fmla="*/ 325500 w 325754"/>
              <a:gd name="T3" fmla="*/ 1308099 h 1308100"/>
              <a:gd name="T4" fmla="*/ 0 60000 65536"/>
              <a:gd name="T5" fmla="*/ 0 60000 65536"/>
              <a:gd name="T6" fmla="*/ 0 w 325754"/>
              <a:gd name="T7" fmla="*/ 0 h 1308100"/>
              <a:gd name="T8" fmla="*/ 325754 w 325754"/>
              <a:gd name="T9" fmla="*/ 1308100 h 13081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5754" h="1308100">
                <a:moveTo>
                  <a:pt x="0" y="0"/>
                </a:moveTo>
                <a:lnTo>
                  <a:pt x="325500" y="1308099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6" name="object 15"/>
          <p:cNvSpPr>
            <a:spLocks/>
          </p:cNvSpPr>
          <p:nvPr/>
        </p:nvSpPr>
        <p:spPr bwMode="auto">
          <a:xfrm>
            <a:off x="5508625" y="4076700"/>
            <a:ext cx="647700" cy="190500"/>
          </a:xfrm>
          <a:custGeom>
            <a:avLst/>
            <a:gdLst>
              <a:gd name="T0" fmla="*/ 0 w 647700"/>
              <a:gd name="T1" fmla="*/ 0 h 190500"/>
              <a:gd name="T2" fmla="*/ 647700 w 647700"/>
              <a:gd name="T3" fmla="*/ 190500 h 190500"/>
              <a:gd name="T4" fmla="*/ 0 60000 65536"/>
              <a:gd name="T5" fmla="*/ 0 60000 65536"/>
              <a:gd name="T6" fmla="*/ 0 w 647700"/>
              <a:gd name="T7" fmla="*/ 0 h 190500"/>
              <a:gd name="T8" fmla="*/ 647700 w 647700"/>
              <a:gd name="T9" fmla="*/ 190500 h 190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7700" h="190500">
                <a:moveTo>
                  <a:pt x="0" y="0"/>
                </a:moveTo>
                <a:lnTo>
                  <a:pt x="647700" y="1905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7" name="object 16"/>
          <p:cNvSpPr>
            <a:spLocks/>
          </p:cNvSpPr>
          <p:nvPr/>
        </p:nvSpPr>
        <p:spPr bwMode="auto">
          <a:xfrm>
            <a:off x="3348038" y="5780088"/>
            <a:ext cx="1298575" cy="25400"/>
          </a:xfrm>
          <a:custGeom>
            <a:avLst/>
            <a:gdLst>
              <a:gd name="T0" fmla="*/ 0 w 1298575"/>
              <a:gd name="T1" fmla="*/ 0 h 25400"/>
              <a:gd name="T2" fmla="*/ 1298575 w 1298575"/>
              <a:gd name="T3" fmla="*/ 25400 h 25400"/>
              <a:gd name="T4" fmla="*/ 0 60000 65536"/>
              <a:gd name="T5" fmla="*/ 0 60000 65536"/>
              <a:gd name="T6" fmla="*/ 0 w 1298575"/>
              <a:gd name="T7" fmla="*/ 0 h 25400"/>
              <a:gd name="T8" fmla="*/ 1298575 w 1298575"/>
              <a:gd name="T9" fmla="*/ 25400 h 25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98575" h="25400">
                <a:moveTo>
                  <a:pt x="0" y="0"/>
                </a:moveTo>
                <a:lnTo>
                  <a:pt x="1298575" y="254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8" name="object 17"/>
          <p:cNvSpPr>
            <a:spLocks/>
          </p:cNvSpPr>
          <p:nvPr/>
        </p:nvSpPr>
        <p:spPr bwMode="auto">
          <a:xfrm>
            <a:off x="5437188" y="4495800"/>
            <a:ext cx="1116012" cy="1309688"/>
          </a:xfrm>
          <a:custGeom>
            <a:avLst/>
            <a:gdLst>
              <a:gd name="T0" fmla="*/ 0 w 1116329"/>
              <a:gd name="T1" fmla="*/ 1309687 h 1310004"/>
              <a:gd name="T2" fmla="*/ 1116075 w 1116329"/>
              <a:gd name="T3" fmla="*/ 0 h 1310004"/>
              <a:gd name="T4" fmla="*/ 0 60000 65536"/>
              <a:gd name="T5" fmla="*/ 0 60000 65536"/>
              <a:gd name="T6" fmla="*/ 0 w 1116329"/>
              <a:gd name="T7" fmla="*/ 0 h 1310004"/>
              <a:gd name="T8" fmla="*/ 1116329 w 1116329"/>
              <a:gd name="T9" fmla="*/ 1310004 h 13100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6329" h="1310004">
                <a:moveTo>
                  <a:pt x="0" y="1309687"/>
                </a:moveTo>
                <a:lnTo>
                  <a:pt x="111607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9" name="object 18"/>
          <p:cNvSpPr txBox="1">
            <a:spLocks noChangeArrowheads="1"/>
          </p:cNvSpPr>
          <p:nvPr/>
        </p:nvSpPr>
        <p:spPr bwMode="auto">
          <a:xfrm>
            <a:off x="2189163" y="2801938"/>
            <a:ext cx="234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latin typeface="Tahoma" pitchFamily="34" charset="0"/>
                <a:cs typeface="Tahoma" pitchFamily="34" charset="0"/>
              </a:rPr>
              <a:t>A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4530" name="object 2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7D1D45CD-6327-4A19-A382-5F751DE17328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37</a:t>
            </a:fld>
            <a:endParaRPr lang="th-TH" smtClean="0">
              <a:solidFill>
                <a:srgbClr val="1C1C1C"/>
              </a:solidFill>
            </a:endParaRPr>
          </a:p>
        </p:txBody>
      </p:sp>
      <p:sp>
        <p:nvSpPr>
          <p:cNvPr id="64531" name="object 19"/>
          <p:cNvSpPr txBox="1">
            <a:spLocks noChangeArrowheads="1"/>
          </p:cNvSpPr>
          <p:nvPr/>
        </p:nvSpPr>
        <p:spPr bwMode="auto">
          <a:xfrm>
            <a:off x="4924425" y="2054225"/>
            <a:ext cx="2349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latin typeface="Tahoma" pitchFamily="34" charset="0"/>
                <a:cs typeface="Tahoma" pitchFamily="34" charset="0"/>
              </a:rPr>
              <a:t>B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4532" name="object 20"/>
          <p:cNvSpPr txBox="1">
            <a:spLocks noChangeArrowheads="1"/>
          </p:cNvSpPr>
          <p:nvPr/>
        </p:nvSpPr>
        <p:spPr bwMode="auto">
          <a:xfrm>
            <a:off x="4360863" y="3017838"/>
            <a:ext cx="212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latin typeface="Tahoma" pitchFamily="34" charset="0"/>
                <a:cs typeface="Tahoma" pitchFamily="34" charset="0"/>
              </a:rPr>
              <a:t>E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4533" name="object 21"/>
          <p:cNvSpPr txBox="1">
            <a:spLocks noChangeArrowheads="1"/>
          </p:cNvSpPr>
          <p:nvPr/>
        </p:nvSpPr>
        <p:spPr bwMode="auto">
          <a:xfrm>
            <a:off x="2419350" y="5153025"/>
            <a:ext cx="203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latin typeface="Tahoma" pitchFamily="34" charset="0"/>
                <a:cs typeface="Tahoma" pitchFamily="34" charset="0"/>
              </a:rPr>
              <a:t>F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4534" name="object 22"/>
          <p:cNvSpPr txBox="1">
            <a:spLocks noChangeArrowheads="1"/>
          </p:cNvSpPr>
          <p:nvPr/>
        </p:nvSpPr>
        <p:spPr bwMode="auto">
          <a:xfrm>
            <a:off x="5360988" y="3449638"/>
            <a:ext cx="230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latin typeface="Tahoma" pitchFamily="34" charset="0"/>
                <a:cs typeface="Tahoma" pitchFamily="34" charset="0"/>
              </a:rPr>
              <a:t>C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4535" name="object 23"/>
          <p:cNvSpPr txBox="1">
            <a:spLocks noChangeArrowheads="1"/>
          </p:cNvSpPr>
          <p:nvPr/>
        </p:nvSpPr>
        <p:spPr bwMode="auto">
          <a:xfrm>
            <a:off x="6427788" y="3640138"/>
            <a:ext cx="2555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latin typeface="Tahoma" pitchFamily="34" charset="0"/>
                <a:cs typeface="Tahoma" pitchFamily="34" charset="0"/>
              </a:rPr>
              <a:t>D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4536" name="object 24"/>
          <p:cNvSpPr txBox="1">
            <a:spLocks noChangeArrowheads="1"/>
          </p:cNvSpPr>
          <p:nvPr/>
        </p:nvSpPr>
        <p:spPr bwMode="auto">
          <a:xfrm>
            <a:off x="5133975" y="5178425"/>
            <a:ext cx="252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latin typeface="Tahoma" pitchFamily="34" charset="0"/>
                <a:cs typeface="Tahoma" pitchFamily="34" charset="0"/>
              </a:rPr>
              <a:t>G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Graph Representation</a:t>
            </a:r>
          </a:p>
        </p:txBody>
      </p:sp>
      <p:sp>
        <p:nvSpPr>
          <p:cNvPr id="65538" name="object 3"/>
          <p:cNvSpPr>
            <a:spLocks/>
          </p:cNvSpPr>
          <p:nvPr/>
        </p:nvSpPr>
        <p:spPr bwMode="auto">
          <a:xfrm>
            <a:off x="617538" y="3713163"/>
            <a:ext cx="338137" cy="1830387"/>
          </a:xfrm>
          <a:custGeom>
            <a:avLst/>
            <a:gdLst>
              <a:gd name="T0" fmla="*/ 0 w 338455"/>
              <a:gd name="T1" fmla="*/ 0 h 1830704"/>
              <a:gd name="T2" fmla="*/ 338137 w 338455"/>
              <a:gd name="T3" fmla="*/ 1830451 h 1830704"/>
              <a:gd name="T4" fmla="*/ 0 60000 65536"/>
              <a:gd name="T5" fmla="*/ 0 60000 65536"/>
              <a:gd name="T6" fmla="*/ 0 w 338455"/>
              <a:gd name="T7" fmla="*/ 0 h 1830704"/>
              <a:gd name="T8" fmla="*/ 338455 w 338455"/>
              <a:gd name="T9" fmla="*/ 1830704 h 18307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38455" h="1830704">
                <a:moveTo>
                  <a:pt x="0" y="0"/>
                </a:moveTo>
                <a:lnTo>
                  <a:pt x="338137" y="183045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39" name="object 4"/>
          <p:cNvSpPr>
            <a:spLocks noChangeArrowheads="1"/>
          </p:cNvSpPr>
          <p:nvPr/>
        </p:nvSpPr>
        <p:spPr bwMode="auto">
          <a:xfrm>
            <a:off x="2614613" y="3856038"/>
            <a:ext cx="746125" cy="4524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40" name="object 5"/>
          <p:cNvSpPr>
            <a:spLocks noChangeArrowheads="1"/>
          </p:cNvSpPr>
          <p:nvPr/>
        </p:nvSpPr>
        <p:spPr bwMode="auto">
          <a:xfrm>
            <a:off x="1938338" y="2333625"/>
            <a:ext cx="744537" cy="4524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41" name="object 6"/>
          <p:cNvSpPr>
            <a:spLocks noChangeArrowheads="1"/>
          </p:cNvSpPr>
          <p:nvPr/>
        </p:nvSpPr>
        <p:spPr bwMode="auto">
          <a:xfrm>
            <a:off x="244475" y="3259138"/>
            <a:ext cx="746125" cy="4524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42" name="object 7"/>
          <p:cNvSpPr>
            <a:spLocks noChangeArrowheads="1"/>
          </p:cNvSpPr>
          <p:nvPr/>
        </p:nvSpPr>
        <p:spPr bwMode="auto">
          <a:xfrm>
            <a:off x="3970338" y="4044950"/>
            <a:ext cx="744537" cy="4524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43" name="object 8"/>
          <p:cNvSpPr>
            <a:spLocks noChangeArrowheads="1"/>
          </p:cNvSpPr>
          <p:nvPr/>
        </p:nvSpPr>
        <p:spPr bwMode="auto">
          <a:xfrm>
            <a:off x="1463675" y="3071813"/>
            <a:ext cx="746125" cy="4524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44" name="object 9"/>
          <p:cNvSpPr>
            <a:spLocks noChangeArrowheads="1"/>
          </p:cNvSpPr>
          <p:nvPr/>
        </p:nvSpPr>
        <p:spPr bwMode="auto">
          <a:xfrm>
            <a:off x="2547938" y="5567363"/>
            <a:ext cx="744537" cy="4524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45" name="object 10"/>
          <p:cNvSpPr>
            <a:spLocks noChangeArrowheads="1"/>
          </p:cNvSpPr>
          <p:nvPr/>
        </p:nvSpPr>
        <p:spPr bwMode="auto">
          <a:xfrm>
            <a:off x="581025" y="5543550"/>
            <a:ext cx="744538" cy="4524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46" name="object 11"/>
          <p:cNvSpPr>
            <a:spLocks/>
          </p:cNvSpPr>
          <p:nvPr/>
        </p:nvSpPr>
        <p:spPr bwMode="auto">
          <a:xfrm>
            <a:off x="989013" y="3297238"/>
            <a:ext cx="473075" cy="190500"/>
          </a:xfrm>
          <a:custGeom>
            <a:avLst/>
            <a:gdLst>
              <a:gd name="T0" fmla="*/ 0 w 473075"/>
              <a:gd name="T1" fmla="*/ 188975 h 189229"/>
              <a:gd name="T2" fmla="*/ 473075 w 473075"/>
              <a:gd name="T3" fmla="*/ 0 h 189229"/>
              <a:gd name="T4" fmla="*/ 0 60000 65536"/>
              <a:gd name="T5" fmla="*/ 0 60000 65536"/>
              <a:gd name="T6" fmla="*/ 0 w 473075"/>
              <a:gd name="T7" fmla="*/ 0 h 189229"/>
              <a:gd name="T8" fmla="*/ 473075 w 473075"/>
              <a:gd name="T9" fmla="*/ 189229 h 1892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3075" h="189229">
                <a:moveTo>
                  <a:pt x="0" y="188975"/>
                </a:moveTo>
                <a:lnTo>
                  <a:pt x="47307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47" name="object 12"/>
          <p:cNvSpPr>
            <a:spLocks/>
          </p:cNvSpPr>
          <p:nvPr/>
        </p:nvSpPr>
        <p:spPr bwMode="auto">
          <a:xfrm>
            <a:off x="617538" y="3713163"/>
            <a:ext cx="1998662" cy="369887"/>
          </a:xfrm>
          <a:custGeom>
            <a:avLst/>
            <a:gdLst>
              <a:gd name="T0" fmla="*/ 0 w 1998980"/>
              <a:gd name="T1" fmla="*/ 0 h 370204"/>
              <a:gd name="T2" fmla="*/ 1998726 w 1998980"/>
              <a:gd name="T3" fmla="*/ 369950 h 370204"/>
              <a:gd name="T4" fmla="*/ 0 60000 65536"/>
              <a:gd name="T5" fmla="*/ 0 60000 65536"/>
              <a:gd name="T6" fmla="*/ 0 w 1998980"/>
              <a:gd name="T7" fmla="*/ 0 h 370204"/>
              <a:gd name="T8" fmla="*/ 1998980 w 1998980"/>
              <a:gd name="T9" fmla="*/ 370204 h 370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98980" h="370204">
                <a:moveTo>
                  <a:pt x="0" y="0"/>
                </a:moveTo>
                <a:lnTo>
                  <a:pt x="1998726" y="36995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48" name="object 13"/>
          <p:cNvSpPr>
            <a:spLocks/>
          </p:cNvSpPr>
          <p:nvPr/>
        </p:nvSpPr>
        <p:spPr bwMode="auto">
          <a:xfrm>
            <a:off x="617538" y="2559050"/>
            <a:ext cx="1320800" cy="700088"/>
          </a:xfrm>
          <a:custGeom>
            <a:avLst/>
            <a:gdLst>
              <a:gd name="T0" fmla="*/ 0 w 1320800"/>
              <a:gd name="T1" fmla="*/ 700151 h 700404"/>
              <a:gd name="T2" fmla="*/ 1320800 w 1320800"/>
              <a:gd name="T3" fmla="*/ 0 h 700404"/>
              <a:gd name="T4" fmla="*/ 0 60000 65536"/>
              <a:gd name="T5" fmla="*/ 0 60000 65536"/>
              <a:gd name="T6" fmla="*/ 0 w 1320800"/>
              <a:gd name="T7" fmla="*/ 0 h 700404"/>
              <a:gd name="T8" fmla="*/ 1320800 w 1320800"/>
              <a:gd name="T9" fmla="*/ 700404 h 7004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20800" h="700404">
                <a:moveTo>
                  <a:pt x="0" y="700151"/>
                </a:moveTo>
                <a:lnTo>
                  <a:pt x="132080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49" name="object 14"/>
          <p:cNvSpPr>
            <a:spLocks/>
          </p:cNvSpPr>
          <p:nvPr/>
        </p:nvSpPr>
        <p:spPr bwMode="auto">
          <a:xfrm>
            <a:off x="2682875" y="2560638"/>
            <a:ext cx="306388" cy="1295400"/>
          </a:xfrm>
          <a:custGeom>
            <a:avLst/>
            <a:gdLst>
              <a:gd name="T0" fmla="*/ 0 w 306705"/>
              <a:gd name="T1" fmla="*/ 0 h 1295400"/>
              <a:gd name="T2" fmla="*/ 306451 w 306705"/>
              <a:gd name="T3" fmla="*/ 1295399 h 1295400"/>
              <a:gd name="T4" fmla="*/ 0 60000 65536"/>
              <a:gd name="T5" fmla="*/ 0 60000 65536"/>
              <a:gd name="T6" fmla="*/ 0 w 306705"/>
              <a:gd name="T7" fmla="*/ 0 h 1295400"/>
              <a:gd name="T8" fmla="*/ 306705 w 306705"/>
              <a:gd name="T9" fmla="*/ 1295400 h 1295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6705" h="1295400">
                <a:moveTo>
                  <a:pt x="0" y="0"/>
                </a:moveTo>
                <a:lnTo>
                  <a:pt x="306451" y="1295399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50" name="object 15"/>
          <p:cNvSpPr>
            <a:spLocks/>
          </p:cNvSpPr>
          <p:nvPr/>
        </p:nvSpPr>
        <p:spPr bwMode="auto">
          <a:xfrm>
            <a:off x="3360738" y="4081463"/>
            <a:ext cx="609600" cy="188912"/>
          </a:xfrm>
          <a:custGeom>
            <a:avLst/>
            <a:gdLst>
              <a:gd name="T0" fmla="*/ 0 w 609600"/>
              <a:gd name="T1" fmla="*/ 0 h 189229"/>
              <a:gd name="T2" fmla="*/ 609600 w 609600"/>
              <a:gd name="T3" fmla="*/ 188975 h 189229"/>
              <a:gd name="T4" fmla="*/ 0 60000 65536"/>
              <a:gd name="T5" fmla="*/ 0 60000 65536"/>
              <a:gd name="T6" fmla="*/ 0 w 609600"/>
              <a:gd name="T7" fmla="*/ 0 h 189229"/>
              <a:gd name="T8" fmla="*/ 609600 w 609600"/>
              <a:gd name="T9" fmla="*/ 189229 h 1892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9600" h="189229">
                <a:moveTo>
                  <a:pt x="0" y="0"/>
                </a:moveTo>
                <a:lnTo>
                  <a:pt x="609600" y="188975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51" name="object 16"/>
          <p:cNvSpPr>
            <a:spLocks/>
          </p:cNvSpPr>
          <p:nvPr/>
        </p:nvSpPr>
        <p:spPr bwMode="auto">
          <a:xfrm>
            <a:off x="1327150" y="5768975"/>
            <a:ext cx="1220788" cy="25400"/>
          </a:xfrm>
          <a:custGeom>
            <a:avLst/>
            <a:gdLst>
              <a:gd name="T0" fmla="*/ 0 w 1221105"/>
              <a:gd name="T1" fmla="*/ 0 h 25400"/>
              <a:gd name="T2" fmla="*/ 1220851 w 1221105"/>
              <a:gd name="T3" fmla="*/ 25400 h 25400"/>
              <a:gd name="T4" fmla="*/ 0 60000 65536"/>
              <a:gd name="T5" fmla="*/ 0 60000 65536"/>
              <a:gd name="T6" fmla="*/ 0 w 1221105"/>
              <a:gd name="T7" fmla="*/ 0 h 25400"/>
              <a:gd name="T8" fmla="*/ 1221105 w 1221105"/>
              <a:gd name="T9" fmla="*/ 25400 h 25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1105" h="25400">
                <a:moveTo>
                  <a:pt x="0" y="0"/>
                </a:moveTo>
                <a:lnTo>
                  <a:pt x="1220851" y="254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52" name="object 17"/>
          <p:cNvSpPr>
            <a:spLocks/>
          </p:cNvSpPr>
          <p:nvPr/>
        </p:nvSpPr>
        <p:spPr bwMode="auto">
          <a:xfrm>
            <a:off x="3292475" y="4495800"/>
            <a:ext cx="1050925" cy="1296988"/>
          </a:xfrm>
          <a:custGeom>
            <a:avLst/>
            <a:gdLst>
              <a:gd name="T0" fmla="*/ 0 w 1050925"/>
              <a:gd name="T1" fmla="*/ 1296987 h 1297304"/>
              <a:gd name="T2" fmla="*/ 1050925 w 1050925"/>
              <a:gd name="T3" fmla="*/ 0 h 1297304"/>
              <a:gd name="T4" fmla="*/ 0 60000 65536"/>
              <a:gd name="T5" fmla="*/ 0 60000 65536"/>
              <a:gd name="T6" fmla="*/ 0 w 1050925"/>
              <a:gd name="T7" fmla="*/ 0 h 1297304"/>
              <a:gd name="T8" fmla="*/ 1050925 w 1050925"/>
              <a:gd name="T9" fmla="*/ 1297304 h 12973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50925" h="1297304">
                <a:moveTo>
                  <a:pt x="0" y="1296987"/>
                </a:moveTo>
                <a:lnTo>
                  <a:pt x="105092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53" name="object 18"/>
          <p:cNvSpPr txBox="1">
            <a:spLocks noChangeArrowheads="1"/>
          </p:cNvSpPr>
          <p:nvPr/>
        </p:nvSpPr>
        <p:spPr bwMode="auto">
          <a:xfrm>
            <a:off x="255588" y="2865438"/>
            <a:ext cx="1809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A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5554" name="object 19"/>
          <p:cNvSpPr txBox="1">
            <a:spLocks noChangeArrowheads="1"/>
          </p:cNvSpPr>
          <p:nvPr/>
        </p:nvSpPr>
        <p:spPr bwMode="auto">
          <a:xfrm>
            <a:off x="2830513" y="2124075"/>
            <a:ext cx="182562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B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5555" name="object 20"/>
          <p:cNvSpPr txBox="1">
            <a:spLocks noChangeArrowheads="1"/>
          </p:cNvSpPr>
          <p:nvPr/>
        </p:nvSpPr>
        <p:spPr bwMode="auto">
          <a:xfrm>
            <a:off x="2297113" y="3078163"/>
            <a:ext cx="1651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E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5556" name="object 21"/>
          <p:cNvSpPr txBox="1">
            <a:spLocks noChangeArrowheads="1"/>
          </p:cNvSpPr>
          <p:nvPr/>
        </p:nvSpPr>
        <p:spPr bwMode="auto">
          <a:xfrm>
            <a:off x="466725" y="5192713"/>
            <a:ext cx="1587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F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5557" name="object 22"/>
          <p:cNvSpPr>
            <a:spLocks/>
          </p:cNvSpPr>
          <p:nvPr/>
        </p:nvSpPr>
        <p:spPr bwMode="auto">
          <a:xfrm>
            <a:off x="698500" y="3357563"/>
            <a:ext cx="1123950" cy="142875"/>
          </a:xfrm>
          <a:custGeom>
            <a:avLst/>
            <a:gdLst>
              <a:gd name="T0" fmla="*/ 0 w 1123950"/>
              <a:gd name="T1" fmla="*/ 142875 h 142875"/>
              <a:gd name="T2" fmla="*/ 1123950 w 1123950"/>
              <a:gd name="T3" fmla="*/ 0 h 142875"/>
              <a:gd name="T4" fmla="*/ 0 60000 65536"/>
              <a:gd name="T5" fmla="*/ 0 60000 65536"/>
              <a:gd name="T6" fmla="*/ 0 w 1123950"/>
              <a:gd name="T7" fmla="*/ 0 h 142875"/>
              <a:gd name="T8" fmla="*/ 1123950 w 1123950"/>
              <a:gd name="T9" fmla="*/ 142875 h 1428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3950" h="142875">
                <a:moveTo>
                  <a:pt x="0" y="142875"/>
                </a:moveTo>
                <a:lnTo>
                  <a:pt x="1123950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58" name="object 23"/>
          <p:cNvSpPr>
            <a:spLocks/>
          </p:cNvSpPr>
          <p:nvPr/>
        </p:nvSpPr>
        <p:spPr bwMode="auto">
          <a:xfrm>
            <a:off x="492125" y="3703638"/>
            <a:ext cx="2411413" cy="228600"/>
          </a:xfrm>
          <a:custGeom>
            <a:avLst/>
            <a:gdLst>
              <a:gd name="T0" fmla="*/ 0 w 2411730"/>
              <a:gd name="T1" fmla="*/ 0 h 228600"/>
              <a:gd name="T2" fmla="*/ 2411476 w 2411730"/>
              <a:gd name="T3" fmla="*/ 228600 h 228600"/>
              <a:gd name="T4" fmla="*/ 0 60000 65536"/>
              <a:gd name="T5" fmla="*/ 0 60000 65536"/>
              <a:gd name="T6" fmla="*/ 0 w 2411730"/>
              <a:gd name="T7" fmla="*/ 0 h 228600"/>
              <a:gd name="T8" fmla="*/ 2411730 w 2411730"/>
              <a:gd name="T9" fmla="*/ 228600 h 228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1730" h="228600">
                <a:moveTo>
                  <a:pt x="0" y="0"/>
                </a:moveTo>
                <a:lnTo>
                  <a:pt x="2411476" y="22860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59" name="object 24"/>
          <p:cNvSpPr>
            <a:spLocks/>
          </p:cNvSpPr>
          <p:nvPr/>
        </p:nvSpPr>
        <p:spPr bwMode="auto">
          <a:xfrm>
            <a:off x="609600" y="2490788"/>
            <a:ext cx="1501775" cy="841375"/>
          </a:xfrm>
          <a:custGeom>
            <a:avLst/>
            <a:gdLst>
              <a:gd name="T0" fmla="*/ 0 w 1501775"/>
              <a:gd name="T1" fmla="*/ 841375 h 841375"/>
              <a:gd name="T2" fmla="*/ 1501775 w 1501775"/>
              <a:gd name="T3" fmla="*/ 0 h 841375"/>
              <a:gd name="T4" fmla="*/ 0 60000 65536"/>
              <a:gd name="T5" fmla="*/ 0 60000 65536"/>
              <a:gd name="T6" fmla="*/ 0 w 1501775"/>
              <a:gd name="T7" fmla="*/ 0 h 841375"/>
              <a:gd name="T8" fmla="*/ 1501775 w 1501775"/>
              <a:gd name="T9" fmla="*/ 841375 h 8413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1775" h="841375">
                <a:moveTo>
                  <a:pt x="0" y="841375"/>
                </a:moveTo>
                <a:lnTo>
                  <a:pt x="1501775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60" name="object 25"/>
          <p:cNvSpPr>
            <a:spLocks/>
          </p:cNvSpPr>
          <p:nvPr/>
        </p:nvSpPr>
        <p:spPr bwMode="auto">
          <a:xfrm>
            <a:off x="431800" y="3732213"/>
            <a:ext cx="650875" cy="1700212"/>
          </a:xfrm>
          <a:custGeom>
            <a:avLst/>
            <a:gdLst>
              <a:gd name="T0" fmla="*/ 0 w 650875"/>
              <a:gd name="T1" fmla="*/ 0 h 1700529"/>
              <a:gd name="T2" fmla="*/ 650874 w 650875"/>
              <a:gd name="T3" fmla="*/ 1700276 h 1700529"/>
              <a:gd name="T4" fmla="*/ 0 60000 65536"/>
              <a:gd name="T5" fmla="*/ 0 60000 65536"/>
              <a:gd name="T6" fmla="*/ 0 w 650875"/>
              <a:gd name="T7" fmla="*/ 0 h 1700529"/>
              <a:gd name="T8" fmla="*/ 650875 w 650875"/>
              <a:gd name="T9" fmla="*/ 1700529 h 17005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0875" h="1700529">
                <a:moveTo>
                  <a:pt x="0" y="0"/>
                </a:moveTo>
                <a:lnTo>
                  <a:pt x="650874" y="1700276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61" name="object 26"/>
          <p:cNvSpPr>
            <a:spLocks/>
          </p:cNvSpPr>
          <p:nvPr/>
        </p:nvSpPr>
        <p:spPr bwMode="auto">
          <a:xfrm>
            <a:off x="2554288" y="2660650"/>
            <a:ext cx="438150" cy="1108075"/>
          </a:xfrm>
          <a:custGeom>
            <a:avLst/>
            <a:gdLst>
              <a:gd name="T0" fmla="*/ 0 w 438150"/>
              <a:gd name="T1" fmla="*/ 0 h 1108075"/>
              <a:gd name="T2" fmla="*/ 438150 w 438150"/>
              <a:gd name="T3" fmla="*/ 1108075 h 1108075"/>
              <a:gd name="T4" fmla="*/ 0 60000 65536"/>
              <a:gd name="T5" fmla="*/ 0 60000 65536"/>
              <a:gd name="T6" fmla="*/ 0 w 438150"/>
              <a:gd name="T7" fmla="*/ 0 h 1108075"/>
              <a:gd name="T8" fmla="*/ 438150 w 438150"/>
              <a:gd name="T9" fmla="*/ 1108075 h 11080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8150" h="1108075">
                <a:moveTo>
                  <a:pt x="0" y="0"/>
                </a:moveTo>
                <a:lnTo>
                  <a:pt x="438150" y="110807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62" name="object 27"/>
          <p:cNvSpPr>
            <a:spLocks/>
          </p:cNvSpPr>
          <p:nvPr/>
        </p:nvSpPr>
        <p:spPr bwMode="auto">
          <a:xfrm>
            <a:off x="3435350" y="3932238"/>
            <a:ext cx="619125" cy="288925"/>
          </a:xfrm>
          <a:custGeom>
            <a:avLst/>
            <a:gdLst>
              <a:gd name="T0" fmla="*/ 0 w 619125"/>
              <a:gd name="T1" fmla="*/ 0 h 288925"/>
              <a:gd name="T2" fmla="*/ 619125 w 619125"/>
              <a:gd name="T3" fmla="*/ 288925 h 288925"/>
              <a:gd name="T4" fmla="*/ 0 60000 65536"/>
              <a:gd name="T5" fmla="*/ 0 60000 65536"/>
              <a:gd name="T6" fmla="*/ 0 w 619125"/>
              <a:gd name="T7" fmla="*/ 0 h 288925"/>
              <a:gd name="T8" fmla="*/ 619125 w 619125"/>
              <a:gd name="T9" fmla="*/ 288925 h 2889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125" h="288925">
                <a:moveTo>
                  <a:pt x="0" y="0"/>
                </a:moveTo>
                <a:lnTo>
                  <a:pt x="619125" y="28892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63" name="object 28"/>
          <p:cNvSpPr>
            <a:spLocks/>
          </p:cNvSpPr>
          <p:nvPr/>
        </p:nvSpPr>
        <p:spPr bwMode="auto">
          <a:xfrm>
            <a:off x="1347788" y="5662613"/>
            <a:ext cx="1554162" cy="1587"/>
          </a:xfrm>
          <a:custGeom>
            <a:avLst/>
            <a:gdLst>
              <a:gd name="T0" fmla="*/ 0 w 1554480"/>
              <a:gd name="T1" fmla="*/ 0 h 1904"/>
              <a:gd name="T2" fmla="*/ 1554226 w 1554480"/>
              <a:gd name="T3" fmla="*/ 1587 h 1904"/>
              <a:gd name="T4" fmla="*/ 0 60000 65536"/>
              <a:gd name="T5" fmla="*/ 0 60000 65536"/>
              <a:gd name="T6" fmla="*/ 0 w 1554480"/>
              <a:gd name="T7" fmla="*/ 0 h 1904"/>
              <a:gd name="T8" fmla="*/ 1554480 w 1554480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54480" h="1904">
                <a:moveTo>
                  <a:pt x="0" y="0"/>
                </a:moveTo>
                <a:lnTo>
                  <a:pt x="1554226" y="1587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64" name="object 29"/>
          <p:cNvSpPr>
            <a:spLocks/>
          </p:cNvSpPr>
          <p:nvPr/>
        </p:nvSpPr>
        <p:spPr bwMode="auto">
          <a:xfrm>
            <a:off x="3435350" y="4452938"/>
            <a:ext cx="885825" cy="1209675"/>
          </a:xfrm>
          <a:custGeom>
            <a:avLst/>
            <a:gdLst>
              <a:gd name="T0" fmla="*/ 0 w 885825"/>
              <a:gd name="T1" fmla="*/ 1209674 h 1209675"/>
              <a:gd name="T2" fmla="*/ 885825 w 885825"/>
              <a:gd name="T3" fmla="*/ 0 h 1209675"/>
              <a:gd name="T4" fmla="*/ 0 60000 65536"/>
              <a:gd name="T5" fmla="*/ 0 60000 65536"/>
              <a:gd name="T6" fmla="*/ 0 w 885825"/>
              <a:gd name="T7" fmla="*/ 0 h 1209675"/>
              <a:gd name="T8" fmla="*/ 885825 w 885825"/>
              <a:gd name="T9" fmla="*/ 1209675 h 12096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5825" h="1209675">
                <a:moveTo>
                  <a:pt x="0" y="1209674"/>
                </a:moveTo>
                <a:lnTo>
                  <a:pt x="885825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65" name="object 30"/>
          <p:cNvSpPr>
            <a:spLocks/>
          </p:cNvSpPr>
          <p:nvPr/>
        </p:nvSpPr>
        <p:spPr bwMode="auto">
          <a:xfrm>
            <a:off x="180975" y="3284538"/>
            <a:ext cx="504825" cy="433387"/>
          </a:xfrm>
          <a:custGeom>
            <a:avLst/>
            <a:gdLst>
              <a:gd name="T0" fmla="*/ 252222 w 504825"/>
              <a:gd name="T1" fmla="*/ 0 h 433070"/>
              <a:gd name="T2" fmla="*/ 201391 w 504825"/>
              <a:gd name="T3" fmla="*/ 4397 h 433070"/>
              <a:gd name="T4" fmla="*/ 154047 w 504825"/>
              <a:gd name="T5" fmla="*/ 17008 h 433070"/>
              <a:gd name="T6" fmla="*/ 111204 w 504825"/>
              <a:gd name="T7" fmla="*/ 36962 h 433070"/>
              <a:gd name="T8" fmla="*/ 73875 w 504825"/>
              <a:gd name="T9" fmla="*/ 63388 h 433070"/>
              <a:gd name="T10" fmla="*/ 43076 w 504825"/>
              <a:gd name="T11" fmla="*/ 95417 h 433070"/>
              <a:gd name="T12" fmla="*/ 19821 w 504825"/>
              <a:gd name="T13" fmla="*/ 132177 h 433070"/>
              <a:gd name="T14" fmla="*/ 5124 w 504825"/>
              <a:gd name="T15" fmla="*/ 172797 h 433070"/>
              <a:gd name="T16" fmla="*/ 0 w 504825"/>
              <a:gd name="T17" fmla="*/ 216407 h 433070"/>
              <a:gd name="T18" fmla="*/ 5124 w 504825"/>
              <a:gd name="T19" fmla="*/ 260018 h 433070"/>
              <a:gd name="T20" fmla="*/ 19821 w 504825"/>
              <a:gd name="T21" fmla="*/ 300638 h 433070"/>
              <a:gd name="T22" fmla="*/ 43076 w 504825"/>
              <a:gd name="T23" fmla="*/ 337398 h 433070"/>
              <a:gd name="T24" fmla="*/ 73875 w 504825"/>
              <a:gd name="T25" fmla="*/ 369427 h 433070"/>
              <a:gd name="T26" fmla="*/ 111204 w 504825"/>
              <a:gd name="T27" fmla="*/ 395853 h 433070"/>
              <a:gd name="T28" fmla="*/ 154047 w 504825"/>
              <a:gd name="T29" fmla="*/ 415807 h 433070"/>
              <a:gd name="T30" fmla="*/ 201391 w 504825"/>
              <a:gd name="T31" fmla="*/ 428418 h 433070"/>
              <a:gd name="T32" fmla="*/ 252222 w 504825"/>
              <a:gd name="T33" fmla="*/ 432815 h 433070"/>
              <a:gd name="T34" fmla="*/ 303052 w 504825"/>
              <a:gd name="T35" fmla="*/ 428418 h 433070"/>
              <a:gd name="T36" fmla="*/ 350396 w 504825"/>
              <a:gd name="T37" fmla="*/ 415807 h 433070"/>
              <a:gd name="T38" fmla="*/ 393239 w 504825"/>
              <a:gd name="T39" fmla="*/ 395853 h 433070"/>
              <a:gd name="T40" fmla="*/ 430568 w 504825"/>
              <a:gd name="T41" fmla="*/ 369427 h 433070"/>
              <a:gd name="T42" fmla="*/ 461367 w 504825"/>
              <a:gd name="T43" fmla="*/ 337398 h 433070"/>
              <a:gd name="T44" fmla="*/ 484622 w 504825"/>
              <a:gd name="T45" fmla="*/ 300638 h 433070"/>
              <a:gd name="T46" fmla="*/ 499319 w 504825"/>
              <a:gd name="T47" fmla="*/ 260018 h 433070"/>
              <a:gd name="T48" fmla="*/ 504444 w 504825"/>
              <a:gd name="T49" fmla="*/ 216407 h 433070"/>
              <a:gd name="T50" fmla="*/ 499319 w 504825"/>
              <a:gd name="T51" fmla="*/ 172797 h 433070"/>
              <a:gd name="T52" fmla="*/ 484622 w 504825"/>
              <a:gd name="T53" fmla="*/ 132177 h 433070"/>
              <a:gd name="T54" fmla="*/ 461367 w 504825"/>
              <a:gd name="T55" fmla="*/ 95417 h 433070"/>
              <a:gd name="T56" fmla="*/ 430568 w 504825"/>
              <a:gd name="T57" fmla="*/ 63388 h 433070"/>
              <a:gd name="T58" fmla="*/ 393239 w 504825"/>
              <a:gd name="T59" fmla="*/ 36962 h 433070"/>
              <a:gd name="T60" fmla="*/ 350396 w 504825"/>
              <a:gd name="T61" fmla="*/ 17008 h 433070"/>
              <a:gd name="T62" fmla="*/ 303052 w 504825"/>
              <a:gd name="T63" fmla="*/ 4397 h 433070"/>
              <a:gd name="T64" fmla="*/ 252222 w 504825"/>
              <a:gd name="T65" fmla="*/ 0 h 43307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3070"/>
              <a:gd name="T101" fmla="*/ 504825 w 504825"/>
              <a:gd name="T102" fmla="*/ 433070 h 43307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3070">
                <a:moveTo>
                  <a:pt x="252222" y="0"/>
                </a:moveTo>
                <a:lnTo>
                  <a:pt x="201391" y="4397"/>
                </a:lnTo>
                <a:lnTo>
                  <a:pt x="154047" y="17008"/>
                </a:lnTo>
                <a:lnTo>
                  <a:pt x="111204" y="36962"/>
                </a:lnTo>
                <a:lnTo>
                  <a:pt x="73875" y="63388"/>
                </a:lnTo>
                <a:lnTo>
                  <a:pt x="43076" y="95417"/>
                </a:lnTo>
                <a:lnTo>
                  <a:pt x="19821" y="132177"/>
                </a:lnTo>
                <a:lnTo>
                  <a:pt x="5124" y="172797"/>
                </a:lnTo>
                <a:lnTo>
                  <a:pt x="0" y="216407"/>
                </a:lnTo>
                <a:lnTo>
                  <a:pt x="5124" y="260018"/>
                </a:lnTo>
                <a:lnTo>
                  <a:pt x="19821" y="300638"/>
                </a:lnTo>
                <a:lnTo>
                  <a:pt x="43076" y="337398"/>
                </a:lnTo>
                <a:lnTo>
                  <a:pt x="73875" y="369427"/>
                </a:lnTo>
                <a:lnTo>
                  <a:pt x="111204" y="395853"/>
                </a:lnTo>
                <a:lnTo>
                  <a:pt x="154047" y="415807"/>
                </a:lnTo>
                <a:lnTo>
                  <a:pt x="201391" y="428418"/>
                </a:lnTo>
                <a:lnTo>
                  <a:pt x="252222" y="432815"/>
                </a:lnTo>
                <a:lnTo>
                  <a:pt x="303052" y="428418"/>
                </a:lnTo>
                <a:lnTo>
                  <a:pt x="350396" y="415807"/>
                </a:lnTo>
                <a:lnTo>
                  <a:pt x="393239" y="395853"/>
                </a:lnTo>
                <a:lnTo>
                  <a:pt x="430568" y="369427"/>
                </a:lnTo>
                <a:lnTo>
                  <a:pt x="461367" y="337398"/>
                </a:lnTo>
                <a:lnTo>
                  <a:pt x="484622" y="300638"/>
                </a:lnTo>
                <a:lnTo>
                  <a:pt x="499319" y="260018"/>
                </a:lnTo>
                <a:lnTo>
                  <a:pt x="504444" y="216407"/>
                </a:lnTo>
                <a:lnTo>
                  <a:pt x="499319" y="172797"/>
                </a:lnTo>
                <a:lnTo>
                  <a:pt x="484622" y="132177"/>
                </a:lnTo>
                <a:lnTo>
                  <a:pt x="461367" y="95417"/>
                </a:lnTo>
                <a:lnTo>
                  <a:pt x="430568" y="63388"/>
                </a:lnTo>
                <a:lnTo>
                  <a:pt x="393239" y="36962"/>
                </a:lnTo>
                <a:lnTo>
                  <a:pt x="350396" y="17008"/>
                </a:lnTo>
                <a:lnTo>
                  <a:pt x="303052" y="4397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66" name="object 31"/>
          <p:cNvSpPr>
            <a:spLocks/>
          </p:cNvSpPr>
          <p:nvPr/>
        </p:nvSpPr>
        <p:spPr bwMode="auto">
          <a:xfrm>
            <a:off x="180975" y="3284538"/>
            <a:ext cx="504825" cy="433387"/>
          </a:xfrm>
          <a:custGeom>
            <a:avLst/>
            <a:gdLst>
              <a:gd name="T0" fmla="*/ 0 w 504825"/>
              <a:gd name="T1" fmla="*/ 216407 h 433070"/>
              <a:gd name="T2" fmla="*/ 5124 w 504825"/>
              <a:gd name="T3" fmla="*/ 172797 h 433070"/>
              <a:gd name="T4" fmla="*/ 19821 w 504825"/>
              <a:gd name="T5" fmla="*/ 132177 h 433070"/>
              <a:gd name="T6" fmla="*/ 43076 w 504825"/>
              <a:gd name="T7" fmla="*/ 95417 h 433070"/>
              <a:gd name="T8" fmla="*/ 73875 w 504825"/>
              <a:gd name="T9" fmla="*/ 63388 h 433070"/>
              <a:gd name="T10" fmla="*/ 111204 w 504825"/>
              <a:gd name="T11" fmla="*/ 36962 h 433070"/>
              <a:gd name="T12" fmla="*/ 154047 w 504825"/>
              <a:gd name="T13" fmla="*/ 17008 h 433070"/>
              <a:gd name="T14" fmla="*/ 201391 w 504825"/>
              <a:gd name="T15" fmla="*/ 4397 h 433070"/>
              <a:gd name="T16" fmla="*/ 252222 w 504825"/>
              <a:gd name="T17" fmla="*/ 0 h 433070"/>
              <a:gd name="T18" fmla="*/ 303052 w 504825"/>
              <a:gd name="T19" fmla="*/ 4397 h 433070"/>
              <a:gd name="T20" fmla="*/ 350396 w 504825"/>
              <a:gd name="T21" fmla="*/ 17008 h 433070"/>
              <a:gd name="T22" fmla="*/ 393239 w 504825"/>
              <a:gd name="T23" fmla="*/ 36962 h 433070"/>
              <a:gd name="T24" fmla="*/ 430568 w 504825"/>
              <a:gd name="T25" fmla="*/ 63388 h 433070"/>
              <a:gd name="T26" fmla="*/ 461367 w 504825"/>
              <a:gd name="T27" fmla="*/ 95417 h 433070"/>
              <a:gd name="T28" fmla="*/ 484622 w 504825"/>
              <a:gd name="T29" fmla="*/ 132177 h 433070"/>
              <a:gd name="T30" fmla="*/ 499319 w 504825"/>
              <a:gd name="T31" fmla="*/ 172797 h 433070"/>
              <a:gd name="T32" fmla="*/ 504444 w 504825"/>
              <a:gd name="T33" fmla="*/ 216407 h 433070"/>
              <a:gd name="T34" fmla="*/ 499319 w 504825"/>
              <a:gd name="T35" fmla="*/ 260018 h 433070"/>
              <a:gd name="T36" fmla="*/ 484622 w 504825"/>
              <a:gd name="T37" fmla="*/ 300638 h 433070"/>
              <a:gd name="T38" fmla="*/ 461367 w 504825"/>
              <a:gd name="T39" fmla="*/ 337398 h 433070"/>
              <a:gd name="T40" fmla="*/ 430568 w 504825"/>
              <a:gd name="T41" fmla="*/ 369427 h 433070"/>
              <a:gd name="T42" fmla="*/ 393239 w 504825"/>
              <a:gd name="T43" fmla="*/ 395853 h 433070"/>
              <a:gd name="T44" fmla="*/ 350396 w 504825"/>
              <a:gd name="T45" fmla="*/ 415807 h 433070"/>
              <a:gd name="T46" fmla="*/ 303052 w 504825"/>
              <a:gd name="T47" fmla="*/ 428418 h 433070"/>
              <a:gd name="T48" fmla="*/ 252222 w 504825"/>
              <a:gd name="T49" fmla="*/ 432815 h 433070"/>
              <a:gd name="T50" fmla="*/ 201391 w 504825"/>
              <a:gd name="T51" fmla="*/ 428418 h 433070"/>
              <a:gd name="T52" fmla="*/ 154047 w 504825"/>
              <a:gd name="T53" fmla="*/ 415807 h 433070"/>
              <a:gd name="T54" fmla="*/ 111204 w 504825"/>
              <a:gd name="T55" fmla="*/ 395853 h 433070"/>
              <a:gd name="T56" fmla="*/ 73875 w 504825"/>
              <a:gd name="T57" fmla="*/ 369427 h 433070"/>
              <a:gd name="T58" fmla="*/ 43076 w 504825"/>
              <a:gd name="T59" fmla="*/ 337398 h 433070"/>
              <a:gd name="T60" fmla="*/ 19821 w 504825"/>
              <a:gd name="T61" fmla="*/ 300638 h 433070"/>
              <a:gd name="T62" fmla="*/ 5124 w 504825"/>
              <a:gd name="T63" fmla="*/ 260018 h 433070"/>
              <a:gd name="T64" fmla="*/ 0 w 504825"/>
              <a:gd name="T65" fmla="*/ 216407 h 43307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3070"/>
              <a:gd name="T101" fmla="*/ 504825 w 504825"/>
              <a:gd name="T102" fmla="*/ 433070 h 43307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3070">
                <a:moveTo>
                  <a:pt x="0" y="216407"/>
                </a:moveTo>
                <a:lnTo>
                  <a:pt x="5124" y="172797"/>
                </a:lnTo>
                <a:lnTo>
                  <a:pt x="19821" y="132177"/>
                </a:lnTo>
                <a:lnTo>
                  <a:pt x="43076" y="95417"/>
                </a:lnTo>
                <a:lnTo>
                  <a:pt x="73875" y="63388"/>
                </a:lnTo>
                <a:lnTo>
                  <a:pt x="111204" y="36962"/>
                </a:lnTo>
                <a:lnTo>
                  <a:pt x="154047" y="17008"/>
                </a:lnTo>
                <a:lnTo>
                  <a:pt x="201391" y="4397"/>
                </a:lnTo>
                <a:lnTo>
                  <a:pt x="252222" y="0"/>
                </a:lnTo>
                <a:lnTo>
                  <a:pt x="303052" y="4397"/>
                </a:lnTo>
                <a:lnTo>
                  <a:pt x="350396" y="17008"/>
                </a:lnTo>
                <a:lnTo>
                  <a:pt x="393239" y="36962"/>
                </a:lnTo>
                <a:lnTo>
                  <a:pt x="430568" y="63388"/>
                </a:lnTo>
                <a:lnTo>
                  <a:pt x="461367" y="95417"/>
                </a:lnTo>
                <a:lnTo>
                  <a:pt x="484622" y="132177"/>
                </a:lnTo>
                <a:lnTo>
                  <a:pt x="499319" y="172797"/>
                </a:lnTo>
                <a:lnTo>
                  <a:pt x="504444" y="216407"/>
                </a:lnTo>
                <a:lnTo>
                  <a:pt x="499319" y="260018"/>
                </a:lnTo>
                <a:lnTo>
                  <a:pt x="484622" y="300638"/>
                </a:lnTo>
                <a:lnTo>
                  <a:pt x="461367" y="337398"/>
                </a:lnTo>
                <a:lnTo>
                  <a:pt x="430568" y="369427"/>
                </a:lnTo>
                <a:lnTo>
                  <a:pt x="393239" y="395853"/>
                </a:lnTo>
                <a:lnTo>
                  <a:pt x="350396" y="415807"/>
                </a:lnTo>
                <a:lnTo>
                  <a:pt x="303052" y="428418"/>
                </a:lnTo>
                <a:lnTo>
                  <a:pt x="252222" y="432815"/>
                </a:lnTo>
                <a:lnTo>
                  <a:pt x="201391" y="428418"/>
                </a:lnTo>
                <a:lnTo>
                  <a:pt x="154047" y="415807"/>
                </a:lnTo>
                <a:lnTo>
                  <a:pt x="111204" y="395853"/>
                </a:lnTo>
                <a:lnTo>
                  <a:pt x="73875" y="369427"/>
                </a:lnTo>
                <a:lnTo>
                  <a:pt x="43076" y="337398"/>
                </a:lnTo>
                <a:lnTo>
                  <a:pt x="19821" y="300638"/>
                </a:lnTo>
                <a:lnTo>
                  <a:pt x="5124" y="260018"/>
                </a:lnTo>
                <a:lnTo>
                  <a:pt x="0" y="216407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67" name="object 32"/>
          <p:cNvSpPr txBox="1">
            <a:spLocks noChangeArrowheads="1"/>
          </p:cNvSpPr>
          <p:nvPr/>
        </p:nvSpPr>
        <p:spPr bwMode="auto">
          <a:xfrm>
            <a:off x="333375" y="3348038"/>
            <a:ext cx="2000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A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5568" name="object 33"/>
          <p:cNvSpPr>
            <a:spLocks/>
          </p:cNvSpPr>
          <p:nvPr/>
        </p:nvSpPr>
        <p:spPr bwMode="auto">
          <a:xfrm>
            <a:off x="2125663" y="2278063"/>
            <a:ext cx="504825" cy="431800"/>
          </a:xfrm>
          <a:custGeom>
            <a:avLst/>
            <a:gdLst>
              <a:gd name="T0" fmla="*/ 252221 w 504825"/>
              <a:gd name="T1" fmla="*/ 0 h 431800"/>
              <a:gd name="T2" fmla="*/ 201384 w 504825"/>
              <a:gd name="T3" fmla="*/ 4380 h 431800"/>
              <a:gd name="T4" fmla="*/ 154037 w 504825"/>
              <a:gd name="T5" fmla="*/ 16942 h 431800"/>
              <a:gd name="T6" fmla="*/ 111193 w 504825"/>
              <a:gd name="T7" fmla="*/ 36821 h 431800"/>
              <a:gd name="T8" fmla="*/ 73866 w 504825"/>
              <a:gd name="T9" fmla="*/ 63150 h 431800"/>
              <a:gd name="T10" fmla="*/ 43070 w 504825"/>
              <a:gd name="T11" fmla="*/ 95063 h 431800"/>
              <a:gd name="T12" fmla="*/ 19817 w 504825"/>
              <a:gd name="T13" fmla="*/ 131695 h 431800"/>
              <a:gd name="T14" fmla="*/ 5123 w 504825"/>
              <a:gd name="T15" fmla="*/ 172177 h 431800"/>
              <a:gd name="T16" fmla="*/ 0 w 504825"/>
              <a:gd name="T17" fmla="*/ 215646 h 431800"/>
              <a:gd name="T18" fmla="*/ 5123 w 504825"/>
              <a:gd name="T19" fmla="*/ 259114 h 431800"/>
              <a:gd name="T20" fmla="*/ 19817 w 504825"/>
              <a:gd name="T21" fmla="*/ 299596 h 431800"/>
              <a:gd name="T22" fmla="*/ 43070 w 504825"/>
              <a:gd name="T23" fmla="*/ 336228 h 431800"/>
              <a:gd name="T24" fmla="*/ 73866 w 504825"/>
              <a:gd name="T25" fmla="*/ 368141 h 431800"/>
              <a:gd name="T26" fmla="*/ 111193 w 504825"/>
              <a:gd name="T27" fmla="*/ 394470 h 431800"/>
              <a:gd name="T28" fmla="*/ 154037 w 504825"/>
              <a:gd name="T29" fmla="*/ 414349 h 431800"/>
              <a:gd name="T30" fmla="*/ 201384 w 504825"/>
              <a:gd name="T31" fmla="*/ 426911 h 431800"/>
              <a:gd name="T32" fmla="*/ 252221 w 504825"/>
              <a:gd name="T33" fmla="*/ 431292 h 431800"/>
              <a:gd name="T34" fmla="*/ 303059 w 504825"/>
              <a:gd name="T35" fmla="*/ 426911 h 431800"/>
              <a:gd name="T36" fmla="*/ 350406 w 504825"/>
              <a:gd name="T37" fmla="*/ 414349 h 431800"/>
              <a:gd name="T38" fmla="*/ 393250 w 504825"/>
              <a:gd name="T39" fmla="*/ 394470 h 431800"/>
              <a:gd name="T40" fmla="*/ 430577 w 504825"/>
              <a:gd name="T41" fmla="*/ 368141 h 431800"/>
              <a:gd name="T42" fmla="*/ 461373 w 504825"/>
              <a:gd name="T43" fmla="*/ 336228 h 431800"/>
              <a:gd name="T44" fmla="*/ 484626 w 504825"/>
              <a:gd name="T45" fmla="*/ 299596 h 431800"/>
              <a:gd name="T46" fmla="*/ 499320 w 504825"/>
              <a:gd name="T47" fmla="*/ 259114 h 431800"/>
              <a:gd name="T48" fmla="*/ 504444 w 504825"/>
              <a:gd name="T49" fmla="*/ 215646 h 431800"/>
              <a:gd name="T50" fmla="*/ 499320 w 504825"/>
              <a:gd name="T51" fmla="*/ 172177 h 431800"/>
              <a:gd name="T52" fmla="*/ 484626 w 504825"/>
              <a:gd name="T53" fmla="*/ 131695 h 431800"/>
              <a:gd name="T54" fmla="*/ 461373 w 504825"/>
              <a:gd name="T55" fmla="*/ 95063 h 431800"/>
              <a:gd name="T56" fmla="*/ 430577 w 504825"/>
              <a:gd name="T57" fmla="*/ 63150 h 431800"/>
              <a:gd name="T58" fmla="*/ 393250 w 504825"/>
              <a:gd name="T59" fmla="*/ 36821 h 431800"/>
              <a:gd name="T60" fmla="*/ 350406 w 504825"/>
              <a:gd name="T61" fmla="*/ 16942 h 431800"/>
              <a:gd name="T62" fmla="*/ 303059 w 504825"/>
              <a:gd name="T63" fmla="*/ 4380 h 431800"/>
              <a:gd name="T64" fmla="*/ 252221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1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14"/>
                </a:lnTo>
                <a:lnTo>
                  <a:pt x="19817" y="299596"/>
                </a:lnTo>
                <a:lnTo>
                  <a:pt x="43070" y="336228"/>
                </a:lnTo>
                <a:lnTo>
                  <a:pt x="73866" y="368141"/>
                </a:lnTo>
                <a:lnTo>
                  <a:pt x="111193" y="394470"/>
                </a:lnTo>
                <a:lnTo>
                  <a:pt x="154037" y="414349"/>
                </a:lnTo>
                <a:lnTo>
                  <a:pt x="201384" y="426911"/>
                </a:lnTo>
                <a:lnTo>
                  <a:pt x="252221" y="431292"/>
                </a:lnTo>
                <a:lnTo>
                  <a:pt x="303059" y="426911"/>
                </a:lnTo>
                <a:lnTo>
                  <a:pt x="350406" y="414349"/>
                </a:lnTo>
                <a:lnTo>
                  <a:pt x="393250" y="394470"/>
                </a:lnTo>
                <a:lnTo>
                  <a:pt x="430577" y="368141"/>
                </a:lnTo>
                <a:lnTo>
                  <a:pt x="461373" y="336228"/>
                </a:lnTo>
                <a:lnTo>
                  <a:pt x="484626" y="299596"/>
                </a:lnTo>
                <a:lnTo>
                  <a:pt x="499320" y="259114"/>
                </a:lnTo>
                <a:lnTo>
                  <a:pt x="504444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1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69" name="object 34"/>
          <p:cNvSpPr>
            <a:spLocks/>
          </p:cNvSpPr>
          <p:nvPr/>
        </p:nvSpPr>
        <p:spPr bwMode="auto">
          <a:xfrm>
            <a:off x="2125663" y="2278063"/>
            <a:ext cx="504825" cy="431800"/>
          </a:xfrm>
          <a:custGeom>
            <a:avLst/>
            <a:gdLst>
              <a:gd name="T0" fmla="*/ 0 w 504825"/>
              <a:gd name="T1" fmla="*/ 215646 h 431800"/>
              <a:gd name="T2" fmla="*/ 5123 w 504825"/>
              <a:gd name="T3" fmla="*/ 172177 h 431800"/>
              <a:gd name="T4" fmla="*/ 19817 w 504825"/>
              <a:gd name="T5" fmla="*/ 131695 h 431800"/>
              <a:gd name="T6" fmla="*/ 43070 w 504825"/>
              <a:gd name="T7" fmla="*/ 95063 h 431800"/>
              <a:gd name="T8" fmla="*/ 73866 w 504825"/>
              <a:gd name="T9" fmla="*/ 63150 h 431800"/>
              <a:gd name="T10" fmla="*/ 111193 w 504825"/>
              <a:gd name="T11" fmla="*/ 36821 h 431800"/>
              <a:gd name="T12" fmla="*/ 154037 w 504825"/>
              <a:gd name="T13" fmla="*/ 16942 h 431800"/>
              <a:gd name="T14" fmla="*/ 201384 w 504825"/>
              <a:gd name="T15" fmla="*/ 4380 h 431800"/>
              <a:gd name="T16" fmla="*/ 252221 w 504825"/>
              <a:gd name="T17" fmla="*/ 0 h 431800"/>
              <a:gd name="T18" fmla="*/ 303059 w 504825"/>
              <a:gd name="T19" fmla="*/ 4380 h 431800"/>
              <a:gd name="T20" fmla="*/ 350406 w 504825"/>
              <a:gd name="T21" fmla="*/ 16942 h 431800"/>
              <a:gd name="T22" fmla="*/ 393250 w 504825"/>
              <a:gd name="T23" fmla="*/ 36821 h 431800"/>
              <a:gd name="T24" fmla="*/ 430577 w 504825"/>
              <a:gd name="T25" fmla="*/ 63150 h 431800"/>
              <a:gd name="T26" fmla="*/ 461373 w 504825"/>
              <a:gd name="T27" fmla="*/ 95063 h 431800"/>
              <a:gd name="T28" fmla="*/ 484626 w 504825"/>
              <a:gd name="T29" fmla="*/ 131695 h 431800"/>
              <a:gd name="T30" fmla="*/ 499320 w 504825"/>
              <a:gd name="T31" fmla="*/ 172177 h 431800"/>
              <a:gd name="T32" fmla="*/ 504444 w 504825"/>
              <a:gd name="T33" fmla="*/ 215646 h 431800"/>
              <a:gd name="T34" fmla="*/ 499320 w 504825"/>
              <a:gd name="T35" fmla="*/ 259114 h 431800"/>
              <a:gd name="T36" fmla="*/ 484626 w 504825"/>
              <a:gd name="T37" fmla="*/ 299596 h 431800"/>
              <a:gd name="T38" fmla="*/ 461373 w 504825"/>
              <a:gd name="T39" fmla="*/ 336228 h 431800"/>
              <a:gd name="T40" fmla="*/ 430577 w 504825"/>
              <a:gd name="T41" fmla="*/ 368141 h 431800"/>
              <a:gd name="T42" fmla="*/ 393250 w 504825"/>
              <a:gd name="T43" fmla="*/ 394470 h 431800"/>
              <a:gd name="T44" fmla="*/ 350406 w 504825"/>
              <a:gd name="T45" fmla="*/ 414349 h 431800"/>
              <a:gd name="T46" fmla="*/ 303059 w 504825"/>
              <a:gd name="T47" fmla="*/ 426911 h 431800"/>
              <a:gd name="T48" fmla="*/ 252221 w 504825"/>
              <a:gd name="T49" fmla="*/ 431292 h 431800"/>
              <a:gd name="T50" fmla="*/ 201384 w 504825"/>
              <a:gd name="T51" fmla="*/ 426911 h 431800"/>
              <a:gd name="T52" fmla="*/ 154037 w 504825"/>
              <a:gd name="T53" fmla="*/ 414349 h 431800"/>
              <a:gd name="T54" fmla="*/ 111193 w 504825"/>
              <a:gd name="T55" fmla="*/ 394470 h 431800"/>
              <a:gd name="T56" fmla="*/ 73866 w 504825"/>
              <a:gd name="T57" fmla="*/ 368141 h 431800"/>
              <a:gd name="T58" fmla="*/ 43070 w 504825"/>
              <a:gd name="T59" fmla="*/ 336228 h 431800"/>
              <a:gd name="T60" fmla="*/ 19817 w 504825"/>
              <a:gd name="T61" fmla="*/ 299596 h 431800"/>
              <a:gd name="T62" fmla="*/ 5123 w 504825"/>
              <a:gd name="T63" fmla="*/ 259114 h 431800"/>
              <a:gd name="T64" fmla="*/ 0 w 504825"/>
              <a:gd name="T65" fmla="*/ 215646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1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4" y="215646"/>
                </a:lnTo>
                <a:lnTo>
                  <a:pt x="499320" y="259114"/>
                </a:lnTo>
                <a:lnTo>
                  <a:pt x="484626" y="299596"/>
                </a:lnTo>
                <a:lnTo>
                  <a:pt x="461373" y="336228"/>
                </a:lnTo>
                <a:lnTo>
                  <a:pt x="430577" y="368141"/>
                </a:lnTo>
                <a:lnTo>
                  <a:pt x="393250" y="394470"/>
                </a:lnTo>
                <a:lnTo>
                  <a:pt x="350406" y="414349"/>
                </a:lnTo>
                <a:lnTo>
                  <a:pt x="303059" y="426911"/>
                </a:lnTo>
                <a:lnTo>
                  <a:pt x="252221" y="431292"/>
                </a:lnTo>
                <a:lnTo>
                  <a:pt x="201384" y="426911"/>
                </a:lnTo>
                <a:lnTo>
                  <a:pt x="154037" y="414349"/>
                </a:lnTo>
                <a:lnTo>
                  <a:pt x="111193" y="394470"/>
                </a:lnTo>
                <a:lnTo>
                  <a:pt x="73866" y="368141"/>
                </a:lnTo>
                <a:lnTo>
                  <a:pt x="43070" y="336228"/>
                </a:lnTo>
                <a:lnTo>
                  <a:pt x="19817" y="299596"/>
                </a:lnTo>
                <a:lnTo>
                  <a:pt x="5123" y="259114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70" name="object 35"/>
          <p:cNvSpPr txBox="1">
            <a:spLocks noChangeArrowheads="1"/>
          </p:cNvSpPr>
          <p:nvPr/>
        </p:nvSpPr>
        <p:spPr bwMode="auto">
          <a:xfrm>
            <a:off x="2276475" y="2339975"/>
            <a:ext cx="2000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5571" name="object 36"/>
          <p:cNvSpPr>
            <a:spLocks/>
          </p:cNvSpPr>
          <p:nvPr/>
        </p:nvSpPr>
        <p:spPr bwMode="auto">
          <a:xfrm>
            <a:off x="1836738" y="3141663"/>
            <a:ext cx="504825" cy="433387"/>
          </a:xfrm>
          <a:custGeom>
            <a:avLst/>
            <a:gdLst>
              <a:gd name="T0" fmla="*/ 252222 w 504825"/>
              <a:gd name="T1" fmla="*/ 0 h 433070"/>
              <a:gd name="T2" fmla="*/ 201384 w 504825"/>
              <a:gd name="T3" fmla="*/ 4397 h 433070"/>
              <a:gd name="T4" fmla="*/ 154037 w 504825"/>
              <a:gd name="T5" fmla="*/ 17008 h 433070"/>
              <a:gd name="T6" fmla="*/ 111193 w 504825"/>
              <a:gd name="T7" fmla="*/ 36962 h 433070"/>
              <a:gd name="T8" fmla="*/ 73866 w 504825"/>
              <a:gd name="T9" fmla="*/ 63388 h 433070"/>
              <a:gd name="T10" fmla="*/ 43070 w 504825"/>
              <a:gd name="T11" fmla="*/ 95417 h 433070"/>
              <a:gd name="T12" fmla="*/ 19817 w 504825"/>
              <a:gd name="T13" fmla="*/ 132177 h 433070"/>
              <a:gd name="T14" fmla="*/ 5123 w 504825"/>
              <a:gd name="T15" fmla="*/ 172797 h 433070"/>
              <a:gd name="T16" fmla="*/ 0 w 504825"/>
              <a:gd name="T17" fmla="*/ 216408 h 433070"/>
              <a:gd name="T18" fmla="*/ 5123 w 504825"/>
              <a:gd name="T19" fmla="*/ 260018 h 433070"/>
              <a:gd name="T20" fmla="*/ 19817 w 504825"/>
              <a:gd name="T21" fmla="*/ 300638 h 433070"/>
              <a:gd name="T22" fmla="*/ 43070 w 504825"/>
              <a:gd name="T23" fmla="*/ 337398 h 433070"/>
              <a:gd name="T24" fmla="*/ 73866 w 504825"/>
              <a:gd name="T25" fmla="*/ 369427 h 433070"/>
              <a:gd name="T26" fmla="*/ 111193 w 504825"/>
              <a:gd name="T27" fmla="*/ 395853 h 433070"/>
              <a:gd name="T28" fmla="*/ 154037 w 504825"/>
              <a:gd name="T29" fmla="*/ 415807 h 433070"/>
              <a:gd name="T30" fmla="*/ 201384 w 504825"/>
              <a:gd name="T31" fmla="*/ 428418 h 433070"/>
              <a:gd name="T32" fmla="*/ 252222 w 504825"/>
              <a:gd name="T33" fmla="*/ 432815 h 433070"/>
              <a:gd name="T34" fmla="*/ 303059 w 504825"/>
              <a:gd name="T35" fmla="*/ 428418 h 433070"/>
              <a:gd name="T36" fmla="*/ 350406 w 504825"/>
              <a:gd name="T37" fmla="*/ 415807 h 433070"/>
              <a:gd name="T38" fmla="*/ 393250 w 504825"/>
              <a:gd name="T39" fmla="*/ 395853 h 433070"/>
              <a:gd name="T40" fmla="*/ 430577 w 504825"/>
              <a:gd name="T41" fmla="*/ 369427 h 433070"/>
              <a:gd name="T42" fmla="*/ 461373 w 504825"/>
              <a:gd name="T43" fmla="*/ 337398 h 433070"/>
              <a:gd name="T44" fmla="*/ 484626 w 504825"/>
              <a:gd name="T45" fmla="*/ 300638 h 433070"/>
              <a:gd name="T46" fmla="*/ 499320 w 504825"/>
              <a:gd name="T47" fmla="*/ 260018 h 433070"/>
              <a:gd name="T48" fmla="*/ 504444 w 504825"/>
              <a:gd name="T49" fmla="*/ 216408 h 433070"/>
              <a:gd name="T50" fmla="*/ 499320 w 504825"/>
              <a:gd name="T51" fmla="*/ 172797 h 433070"/>
              <a:gd name="T52" fmla="*/ 484626 w 504825"/>
              <a:gd name="T53" fmla="*/ 132177 h 433070"/>
              <a:gd name="T54" fmla="*/ 461373 w 504825"/>
              <a:gd name="T55" fmla="*/ 95417 h 433070"/>
              <a:gd name="T56" fmla="*/ 430577 w 504825"/>
              <a:gd name="T57" fmla="*/ 63388 h 433070"/>
              <a:gd name="T58" fmla="*/ 393250 w 504825"/>
              <a:gd name="T59" fmla="*/ 36962 h 433070"/>
              <a:gd name="T60" fmla="*/ 350406 w 504825"/>
              <a:gd name="T61" fmla="*/ 17008 h 433070"/>
              <a:gd name="T62" fmla="*/ 303059 w 504825"/>
              <a:gd name="T63" fmla="*/ 4397 h 433070"/>
              <a:gd name="T64" fmla="*/ 252222 w 504825"/>
              <a:gd name="T65" fmla="*/ 0 h 43307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3070"/>
              <a:gd name="T101" fmla="*/ 504825 w 504825"/>
              <a:gd name="T102" fmla="*/ 433070 h 43307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3070">
                <a:moveTo>
                  <a:pt x="252222" y="0"/>
                </a:moveTo>
                <a:lnTo>
                  <a:pt x="201384" y="4397"/>
                </a:lnTo>
                <a:lnTo>
                  <a:pt x="154037" y="17008"/>
                </a:lnTo>
                <a:lnTo>
                  <a:pt x="111193" y="36962"/>
                </a:lnTo>
                <a:lnTo>
                  <a:pt x="73866" y="63388"/>
                </a:lnTo>
                <a:lnTo>
                  <a:pt x="43070" y="95417"/>
                </a:lnTo>
                <a:lnTo>
                  <a:pt x="19817" y="132177"/>
                </a:lnTo>
                <a:lnTo>
                  <a:pt x="5123" y="172797"/>
                </a:lnTo>
                <a:lnTo>
                  <a:pt x="0" y="216408"/>
                </a:lnTo>
                <a:lnTo>
                  <a:pt x="5123" y="260018"/>
                </a:lnTo>
                <a:lnTo>
                  <a:pt x="19817" y="300638"/>
                </a:lnTo>
                <a:lnTo>
                  <a:pt x="43070" y="337398"/>
                </a:lnTo>
                <a:lnTo>
                  <a:pt x="73866" y="369427"/>
                </a:lnTo>
                <a:lnTo>
                  <a:pt x="111193" y="395853"/>
                </a:lnTo>
                <a:lnTo>
                  <a:pt x="154037" y="415807"/>
                </a:lnTo>
                <a:lnTo>
                  <a:pt x="201384" y="428418"/>
                </a:lnTo>
                <a:lnTo>
                  <a:pt x="252222" y="432815"/>
                </a:lnTo>
                <a:lnTo>
                  <a:pt x="303059" y="428418"/>
                </a:lnTo>
                <a:lnTo>
                  <a:pt x="350406" y="415807"/>
                </a:lnTo>
                <a:lnTo>
                  <a:pt x="393250" y="395853"/>
                </a:lnTo>
                <a:lnTo>
                  <a:pt x="430577" y="369427"/>
                </a:lnTo>
                <a:lnTo>
                  <a:pt x="461373" y="337398"/>
                </a:lnTo>
                <a:lnTo>
                  <a:pt x="484626" y="300638"/>
                </a:lnTo>
                <a:lnTo>
                  <a:pt x="499320" y="260018"/>
                </a:lnTo>
                <a:lnTo>
                  <a:pt x="504444" y="216408"/>
                </a:lnTo>
                <a:lnTo>
                  <a:pt x="499320" y="172797"/>
                </a:lnTo>
                <a:lnTo>
                  <a:pt x="484626" y="132177"/>
                </a:lnTo>
                <a:lnTo>
                  <a:pt x="461373" y="95417"/>
                </a:lnTo>
                <a:lnTo>
                  <a:pt x="430577" y="63388"/>
                </a:lnTo>
                <a:lnTo>
                  <a:pt x="393250" y="36962"/>
                </a:lnTo>
                <a:lnTo>
                  <a:pt x="350406" y="17008"/>
                </a:lnTo>
                <a:lnTo>
                  <a:pt x="303059" y="4397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72" name="object 37"/>
          <p:cNvSpPr>
            <a:spLocks/>
          </p:cNvSpPr>
          <p:nvPr/>
        </p:nvSpPr>
        <p:spPr bwMode="auto">
          <a:xfrm>
            <a:off x="1836738" y="3141663"/>
            <a:ext cx="504825" cy="433387"/>
          </a:xfrm>
          <a:custGeom>
            <a:avLst/>
            <a:gdLst>
              <a:gd name="T0" fmla="*/ 0 w 504825"/>
              <a:gd name="T1" fmla="*/ 216408 h 433070"/>
              <a:gd name="T2" fmla="*/ 5123 w 504825"/>
              <a:gd name="T3" fmla="*/ 172797 h 433070"/>
              <a:gd name="T4" fmla="*/ 19817 w 504825"/>
              <a:gd name="T5" fmla="*/ 132177 h 433070"/>
              <a:gd name="T6" fmla="*/ 43070 w 504825"/>
              <a:gd name="T7" fmla="*/ 95417 h 433070"/>
              <a:gd name="T8" fmla="*/ 73866 w 504825"/>
              <a:gd name="T9" fmla="*/ 63388 h 433070"/>
              <a:gd name="T10" fmla="*/ 111193 w 504825"/>
              <a:gd name="T11" fmla="*/ 36962 h 433070"/>
              <a:gd name="T12" fmla="*/ 154037 w 504825"/>
              <a:gd name="T13" fmla="*/ 17008 h 433070"/>
              <a:gd name="T14" fmla="*/ 201384 w 504825"/>
              <a:gd name="T15" fmla="*/ 4397 h 433070"/>
              <a:gd name="T16" fmla="*/ 252222 w 504825"/>
              <a:gd name="T17" fmla="*/ 0 h 433070"/>
              <a:gd name="T18" fmla="*/ 303059 w 504825"/>
              <a:gd name="T19" fmla="*/ 4397 h 433070"/>
              <a:gd name="T20" fmla="*/ 350406 w 504825"/>
              <a:gd name="T21" fmla="*/ 17008 h 433070"/>
              <a:gd name="T22" fmla="*/ 393250 w 504825"/>
              <a:gd name="T23" fmla="*/ 36962 h 433070"/>
              <a:gd name="T24" fmla="*/ 430577 w 504825"/>
              <a:gd name="T25" fmla="*/ 63388 h 433070"/>
              <a:gd name="T26" fmla="*/ 461373 w 504825"/>
              <a:gd name="T27" fmla="*/ 95417 h 433070"/>
              <a:gd name="T28" fmla="*/ 484626 w 504825"/>
              <a:gd name="T29" fmla="*/ 132177 h 433070"/>
              <a:gd name="T30" fmla="*/ 499320 w 504825"/>
              <a:gd name="T31" fmla="*/ 172797 h 433070"/>
              <a:gd name="T32" fmla="*/ 504444 w 504825"/>
              <a:gd name="T33" fmla="*/ 216408 h 433070"/>
              <a:gd name="T34" fmla="*/ 499320 w 504825"/>
              <a:gd name="T35" fmla="*/ 260018 h 433070"/>
              <a:gd name="T36" fmla="*/ 484626 w 504825"/>
              <a:gd name="T37" fmla="*/ 300638 h 433070"/>
              <a:gd name="T38" fmla="*/ 461373 w 504825"/>
              <a:gd name="T39" fmla="*/ 337398 h 433070"/>
              <a:gd name="T40" fmla="*/ 430577 w 504825"/>
              <a:gd name="T41" fmla="*/ 369427 h 433070"/>
              <a:gd name="T42" fmla="*/ 393250 w 504825"/>
              <a:gd name="T43" fmla="*/ 395853 h 433070"/>
              <a:gd name="T44" fmla="*/ 350406 w 504825"/>
              <a:gd name="T45" fmla="*/ 415807 h 433070"/>
              <a:gd name="T46" fmla="*/ 303059 w 504825"/>
              <a:gd name="T47" fmla="*/ 428418 h 433070"/>
              <a:gd name="T48" fmla="*/ 252222 w 504825"/>
              <a:gd name="T49" fmla="*/ 432815 h 433070"/>
              <a:gd name="T50" fmla="*/ 201384 w 504825"/>
              <a:gd name="T51" fmla="*/ 428418 h 433070"/>
              <a:gd name="T52" fmla="*/ 154037 w 504825"/>
              <a:gd name="T53" fmla="*/ 415807 h 433070"/>
              <a:gd name="T54" fmla="*/ 111193 w 504825"/>
              <a:gd name="T55" fmla="*/ 395853 h 433070"/>
              <a:gd name="T56" fmla="*/ 73866 w 504825"/>
              <a:gd name="T57" fmla="*/ 369427 h 433070"/>
              <a:gd name="T58" fmla="*/ 43070 w 504825"/>
              <a:gd name="T59" fmla="*/ 337398 h 433070"/>
              <a:gd name="T60" fmla="*/ 19817 w 504825"/>
              <a:gd name="T61" fmla="*/ 300638 h 433070"/>
              <a:gd name="T62" fmla="*/ 5123 w 504825"/>
              <a:gd name="T63" fmla="*/ 260018 h 433070"/>
              <a:gd name="T64" fmla="*/ 0 w 504825"/>
              <a:gd name="T65" fmla="*/ 216408 h 43307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3070"/>
              <a:gd name="T101" fmla="*/ 504825 w 504825"/>
              <a:gd name="T102" fmla="*/ 433070 h 43307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3070">
                <a:moveTo>
                  <a:pt x="0" y="216408"/>
                </a:moveTo>
                <a:lnTo>
                  <a:pt x="5123" y="172797"/>
                </a:lnTo>
                <a:lnTo>
                  <a:pt x="19817" y="132177"/>
                </a:lnTo>
                <a:lnTo>
                  <a:pt x="43070" y="95417"/>
                </a:lnTo>
                <a:lnTo>
                  <a:pt x="73866" y="63388"/>
                </a:lnTo>
                <a:lnTo>
                  <a:pt x="111193" y="36962"/>
                </a:lnTo>
                <a:lnTo>
                  <a:pt x="154037" y="17008"/>
                </a:lnTo>
                <a:lnTo>
                  <a:pt x="201384" y="4397"/>
                </a:lnTo>
                <a:lnTo>
                  <a:pt x="252222" y="0"/>
                </a:lnTo>
                <a:lnTo>
                  <a:pt x="303059" y="4397"/>
                </a:lnTo>
                <a:lnTo>
                  <a:pt x="350406" y="17008"/>
                </a:lnTo>
                <a:lnTo>
                  <a:pt x="393250" y="36962"/>
                </a:lnTo>
                <a:lnTo>
                  <a:pt x="430577" y="63388"/>
                </a:lnTo>
                <a:lnTo>
                  <a:pt x="461373" y="95417"/>
                </a:lnTo>
                <a:lnTo>
                  <a:pt x="484626" y="132177"/>
                </a:lnTo>
                <a:lnTo>
                  <a:pt x="499320" y="172797"/>
                </a:lnTo>
                <a:lnTo>
                  <a:pt x="504444" y="216408"/>
                </a:lnTo>
                <a:lnTo>
                  <a:pt x="499320" y="260018"/>
                </a:lnTo>
                <a:lnTo>
                  <a:pt x="484626" y="300638"/>
                </a:lnTo>
                <a:lnTo>
                  <a:pt x="461373" y="337398"/>
                </a:lnTo>
                <a:lnTo>
                  <a:pt x="430577" y="369427"/>
                </a:lnTo>
                <a:lnTo>
                  <a:pt x="393250" y="395853"/>
                </a:lnTo>
                <a:lnTo>
                  <a:pt x="350406" y="415807"/>
                </a:lnTo>
                <a:lnTo>
                  <a:pt x="303059" y="428418"/>
                </a:lnTo>
                <a:lnTo>
                  <a:pt x="252222" y="432815"/>
                </a:lnTo>
                <a:lnTo>
                  <a:pt x="201384" y="428418"/>
                </a:lnTo>
                <a:lnTo>
                  <a:pt x="154037" y="415807"/>
                </a:lnTo>
                <a:lnTo>
                  <a:pt x="111193" y="395853"/>
                </a:lnTo>
                <a:lnTo>
                  <a:pt x="73866" y="369427"/>
                </a:lnTo>
                <a:lnTo>
                  <a:pt x="43070" y="337398"/>
                </a:lnTo>
                <a:lnTo>
                  <a:pt x="19817" y="300638"/>
                </a:lnTo>
                <a:lnTo>
                  <a:pt x="5123" y="260018"/>
                </a:lnTo>
                <a:lnTo>
                  <a:pt x="0" y="216408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73" name="object 38"/>
          <p:cNvSpPr txBox="1">
            <a:spLocks noChangeArrowheads="1"/>
          </p:cNvSpPr>
          <p:nvPr/>
        </p:nvSpPr>
        <p:spPr bwMode="auto">
          <a:xfrm>
            <a:off x="1997075" y="3205163"/>
            <a:ext cx="182563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E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5574" name="object 39"/>
          <p:cNvSpPr>
            <a:spLocks/>
          </p:cNvSpPr>
          <p:nvPr/>
        </p:nvSpPr>
        <p:spPr bwMode="auto">
          <a:xfrm>
            <a:off x="830263" y="5446713"/>
            <a:ext cx="504825" cy="431800"/>
          </a:xfrm>
          <a:custGeom>
            <a:avLst/>
            <a:gdLst>
              <a:gd name="T0" fmla="*/ 252222 w 504825"/>
              <a:gd name="T1" fmla="*/ 0 h 431800"/>
              <a:gd name="T2" fmla="*/ 201391 w 504825"/>
              <a:gd name="T3" fmla="*/ 4380 h 431800"/>
              <a:gd name="T4" fmla="*/ 154047 w 504825"/>
              <a:gd name="T5" fmla="*/ 16942 h 431800"/>
              <a:gd name="T6" fmla="*/ 111204 w 504825"/>
              <a:gd name="T7" fmla="*/ 36821 h 431800"/>
              <a:gd name="T8" fmla="*/ 73875 w 504825"/>
              <a:gd name="T9" fmla="*/ 63150 h 431800"/>
              <a:gd name="T10" fmla="*/ 43076 w 504825"/>
              <a:gd name="T11" fmla="*/ 95063 h 431800"/>
              <a:gd name="T12" fmla="*/ 19821 w 504825"/>
              <a:gd name="T13" fmla="*/ 131695 h 431800"/>
              <a:gd name="T14" fmla="*/ 5124 w 504825"/>
              <a:gd name="T15" fmla="*/ 172177 h 431800"/>
              <a:gd name="T16" fmla="*/ 0 w 504825"/>
              <a:gd name="T17" fmla="*/ 215646 h 431800"/>
              <a:gd name="T18" fmla="*/ 5124 w 504825"/>
              <a:gd name="T19" fmla="*/ 259106 h 431800"/>
              <a:gd name="T20" fmla="*/ 19821 w 504825"/>
              <a:gd name="T21" fmla="*/ 299586 h 431800"/>
              <a:gd name="T22" fmla="*/ 43076 w 504825"/>
              <a:gd name="T23" fmla="*/ 336216 h 431800"/>
              <a:gd name="T24" fmla="*/ 73875 w 504825"/>
              <a:gd name="T25" fmla="*/ 368131 h 431800"/>
              <a:gd name="T26" fmla="*/ 111204 w 504825"/>
              <a:gd name="T27" fmla="*/ 394463 h 431800"/>
              <a:gd name="T28" fmla="*/ 154047 w 504825"/>
              <a:gd name="T29" fmla="*/ 414345 h 431800"/>
              <a:gd name="T30" fmla="*/ 201391 w 504825"/>
              <a:gd name="T31" fmla="*/ 426910 h 431800"/>
              <a:gd name="T32" fmla="*/ 252222 w 504825"/>
              <a:gd name="T33" fmla="*/ 431292 h 431800"/>
              <a:gd name="T34" fmla="*/ 303052 w 504825"/>
              <a:gd name="T35" fmla="*/ 426910 h 431800"/>
              <a:gd name="T36" fmla="*/ 350396 w 504825"/>
              <a:gd name="T37" fmla="*/ 414345 h 431800"/>
              <a:gd name="T38" fmla="*/ 393239 w 504825"/>
              <a:gd name="T39" fmla="*/ 394463 h 431800"/>
              <a:gd name="T40" fmla="*/ 430568 w 504825"/>
              <a:gd name="T41" fmla="*/ 368131 h 431800"/>
              <a:gd name="T42" fmla="*/ 461367 w 504825"/>
              <a:gd name="T43" fmla="*/ 336216 h 431800"/>
              <a:gd name="T44" fmla="*/ 484622 w 504825"/>
              <a:gd name="T45" fmla="*/ 299586 h 431800"/>
              <a:gd name="T46" fmla="*/ 499319 w 504825"/>
              <a:gd name="T47" fmla="*/ 259106 h 431800"/>
              <a:gd name="T48" fmla="*/ 504444 w 504825"/>
              <a:gd name="T49" fmla="*/ 215646 h 431800"/>
              <a:gd name="T50" fmla="*/ 499319 w 504825"/>
              <a:gd name="T51" fmla="*/ 172177 h 431800"/>
              <a:gd name="T52" fmla="*/ 484622 w 504825"/>
              <a:gd name="T53" fmla="*/ 131695 h 431800"/>
              <a:gd name="T54" fmla="*/ 461367 w 504825"/>
              <a:gd name="T55" fmla="*/ 95063 h 431800"/>
              <a:gd name="T56" fmla="*/ 430568 w 504825"/>
              <a:gd name="T57" fmla="*/ 63150 h 431800"/>
              <a:gd name="T58" fmla="*/ 393239 w 504825"/>
              <a:gd name="T59" fmla="*/ 36821 h 431800"/>
              <a:gd name="T60" fmla="*/ 350396 w 504825"/>
              <a:gd name="T61" fmla="*/ 16942 h 431800"/>
              <a:gd name="T62" fmla="*/ 303052 w 504825"/>
              <a:gd name="T63" fmla="*/ 4380 h 431800"/>
              <a:gd name="T64" fmla="*/ 252222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2" y="0"/>
                </a:moveTo>
                <a:lnTo>
                  <a:pt x="201391" y="4380"/>
                </a:lnTo>
                <a:lnTo>
                  <a:pt x="154047" y="16942"/>
                </a:lnTo>
                <a:lnTo>
                  <a:pt x="111204" y="36821"/>
                </a:lnTo>
                <a:lnTo>
                  <a:pt x="73875" y="63150"/>
                </a:lnTo>
                <a:lnTo>
                  <a:pt x="43076" y="95063"/>
                </a:lnTo>
                <a:lnTo>
                  <a:pt x="19821" y="131695"/>
                </a:lnTo>
                <a:lnTo>
                  <a:pt x="5124" y="172177"/>
                </a:lnTo>
                <a:lnTo>
                  <a:pt x="0" y="215646"/>
                </a:lnTo>
                <a:lnTo>
                  <a:pt x="5124" y="259106"/>
                </a:lnTo>
                <a:lnTo>
                  <a:pt x="19821" y="299586"/>
                </a:lnTo>
                <a:lnTo>
                  <a:pt x="43076" y="336216"/>
                </a:lnTo>
                <a:lnTo>
                  <a:pt x="73875" y="368131"/>
                </a:lnTo>
                <a:lnTo>
                  <a:pt x="111204" y="394463"/>
                </a:lnTo>
                <a:lnTo>
                  <a:pt x="154047" y="414345"/>
                </a:lnTo>
                <a:lnTo>
                  <a:pt x="201391" y="426910"/>
                </a:lnTo>
                <a:lnTo>
                  <a:pt x="252222" y="431292"/>
                </a:lnTo>
                <a:lnTo>
                  <a:pt x="303052" y="426910"/>
                </a:lnTo>
                <a:lnTo>
                  <a:pt x="350396" y="414345"/>
                </a:lnTo>
                <a:lnTo>
                  <a:pt x="393239" y="394463"/>
                </a:lnTo>
                <a:lnTo>
                  <a:pt x="430568" y="368131"/>
                </a:lnTo>
                <a:lnTo>
                  <a:pt x="461367" y="336216"/>
                </a:lnTo>
                <a:lnTo>
                  <a:pt x="484622" y="299586"/>
                </a:lnTo>
                <a:lnTo>
                  <a:pt x="499319" y="259106"/>
                </a:lnTo>
                <a:lnTo>
                  <a:pt x="504444" y="215646"/>
                </a:lnTo>
                <a:lnTo>
                  <a:pt x="499319" y="172177"/>
                </a:lnTo>
                <a:lnTo>
                  <a:pt x="484622" y="131695"/>
                </a:lnTo>
                <a:lnTo>
                  <a:pt x="461367" y="95063"/>
                </a:lnTo>
                <a:lnTo>
                  <a:pt x="430568" y="63150"/>
                </a:lnTo>
                <a:lnTo>
                  <a:pt x="393239" y="36821"/>
                </a:lnTo>
                <a:lnTo>
                  <a:pt x="350396" y="16942"/>
                </a:lnTo>
                <a:lnTo>
                  <a:pt x="303052" y="4380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75" name="object 40"/>
          <p:cNvSpPr>
            <a:spLocks/>
          </p:cNvSpPr>
          <p:nvPr/>
        </p:nvSpPr>
        <p:spPr bwMode="auto">
          <a:xfrm>
            <a:off x="830263" y="5446713"/>
            <a:ext cx="504825" cy="431800"/>
          </a:xfrm>
          <a:custGeom>
            <a:avLst/>
            <a:gdLst>
              <a:gd name="T0" fmla="*/ 0 w 504825"/>
              <a:gd name="T1" fmla="*/ 215646 h 431800"/>
              <a:gd name="T2" fmla="*/ 5124 w 504825"/>
              <a:gd name="T3" fmla="*/ 172177 h 431800"/>
              <a:gd name="T4" fmla="*/ 19821 w 504825"/>
              <a:gd name="T5" fmla="*/ 131695 h 431800"/>
              <a:gd name="T6" fmla="*/ 43076 w 504825"/>
              <a:gd name="T7" fmla="*/ 95063 h 431800"/>
              <a:gd name="T8" fmla="*/ 73875 w 504825"/>
              <a:gd name="T9" fmla="*/ 63150 h 431800"/>
              <a:gd name="T10" fmla="*/ 111204 w 504825"/>
              <a:gd name="T11" fmla="*/ 36821 h 431800"/>
              <a:gd name="T12" fmla="*/ 154047 w 504825"/>
              <a:gd name="T13" fmla="*/ 16942 h 431800"/>
              <a:gd name="T14" fmla="*/ 201391 w 504825"/>
              <a:gd name="T15" fmla="*/ 4380 h 431800"/>
              <a:gd name="T16" fmla="*/ 252222 w 504825"/>
              <a:gd name="T17" fmla="*/ 0 h 431800"/>
              <a:gd name="T18" fmla="*/ 303052 w 504825"/>
              <a:gd name="T19" fmla="*/ 4380 h 431800"/>
              <a:gd name="T20" fmla="*/ 350396 w 504825"/>
              <a:gd name="T21" fmla="*/ 16942 h 431800"/>
              <a:gd name="T22" fmla="*/ 393239 w 504825"/>
              <a:gd name="T23" fmla="*/ 36821 h 431800"/>
              <a:gd name="T24" fmla="*/ 430568 w 504825"/>
              <a:gd name="T25" fmla="*/ 63150 h 431800"/>
              <a:gd name="T26" fmla="*/ 461367 w 504825"/>
              <a:gd name="T27" fmla="*/ 95063 h 431800"/>
              <a:gd name="T28" fmla="*/ 484622 w 504825"/>
              <a:gd name="T29" fmla="*/ 131695 h 431800"/>
              <a:gd name="T30" fmla="*/ 499319 w 504825"/>
              <a:gd name="T31" fmla="*/ 172177 h 431800"/>
              <a:gd name="T32" fmla="*/ 504444 w 504825"/>
              <a:gd name="T33" fmla="*/ 215646 h 431800"/>
              <a:gd name="T34" fmla="*/ 499319 w 504825"/>
              <a:gd name="T35" fmla="*/ 259106 h 431800"/>
              <a:gd name="T36" fmla="*/ 484622 w 504825"/>
              <a:gd name="T37" fmla="*/ 299586 h 431800"/>
              <a:gd name="T38" fmla="*/ 461367 w 504825"/>
              <a:gd name="T39" fmla="*/ 336216 h 431800"/>
              <a:gd name="T40" fmla="*/ 430568 w 504825"/>
              <a:gd name="T41" fmla="*/ 368131 h 431800"/>
              <a:gd name="T42" fmla="*/ 393239 w 504825"/>
              <a:gd name="T43" fmla="*/ 394463 h 431800"/>
              <a:gd name="T44" fmla="*/ 350396 w 504825"/>
              <a:gd name="T45" fmla="*/ 414345 h 431800"/>
              <a:gd name="T46" fmla="*/ 303052 w 504825"/>
              <a:gd name="T47" fmla="*/ 426910 h 431800"/>
              <a:gd name="T48" fmla="*/ 252222 w 504825"/>
              <a:gd name="T49" fmla="*/ 431292 h 431800"/>
              <a:gd name="T50" fmla="*/ 201391 w 504825"/>
              <a:gd name="T51" fmla="*/ 426910 h 431800"/>
              <a:gd name="T52" fmla="*/ 154047 w 504825"/>
              <a:gd name="T53" fmla="*/ 414345 h 431800"/>
              <a:gd name="T54" fmla="*/ 111204 w 504825"/>
              <a:gd name="T55" fmla="*/ 394463 h 431800"/>
              <a:gd name="T56" fmla="*/ 73875 w 504825"/>
              <a:gd name="T57" fmla="*/ 368131 h 431800"/>
              <a:gd name="T58" fmla="*/ 43076 w 504825"/>
              <a:gd name="T59" fmla="*/ 336216 h 431800"/>
              <a:gd name="T60" fmla="*/ 19821 w 504825"/>
              <a:gd name="T61" fmla="*/ 299586 h 431800"/>
              <a:gd name="T62" fmla="*/ 5124 w 504825"/>
              <a:gd name="T63" fmla="*/ 259106 h 431800"/>
              <a:gd name="T64" fmla="*/ 0 w 504825"/>
              <a:gd name="T65" fmla="*/ 215646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6"/>
                </a:moveTo>
                <a:lnTo>
                  <a:pt x="5124" y="172177"/>
                </a:lnTo>
                <a:lnTo>
                  <a:pt x="19821" y="131695"/>
                </a:lnTo>
                <a:lnTo>
                  <a:pt x="43076" y="95063"/>
                </a:lnTo>
                <a:lnTo>
                  <a:pt x="73875" y="63150"/>
                </a:lnTo>
                <a:lnTo>
                  <a:pt x="111204" y="36821"/>
                </a:lnTo>
                <a:lnTo>
                  <a:pt x="154047" y="16942"/>
                </a:lnTo>
                <a:lnTo>
                  <a:pt x="201391" y="4380"/>
                </a:lnTo>
                <a:lnTo>
                  <a:pt x="252222" y="0"/>
                </a:lnTo>
                <a:lnTo>
                  <a:pt x="303052" y="4380"/>
                </a:lnTo>
                <a:lnTo>
                  <a:pt x="350396" y="16942"/>
                </a:lnTo>
                <a:lnTo>
                  <a:pt x="393239" y="36821"/>
                </a:lnTo>
                <a:lnTo>
                  <a:pt x="430568" y="63150"/>
                </a:lnTo>
                <a:lnTo>
                  <a:pt x="461367" y="95063"/>
                </a:lnTo>
                <a:lnTo>
                  <a:pt x="484622" y="131695"/>
                </a:lnTo>
                <a:lnTo>
                  <a:pt x="499319" y="172177"/>
                </a:lnTo>
                <a:lnTo>
                  <a:pt x="504444" y="215646"/>
                </a:lnTo>
                <a:lnTo>
                  <a:pt x="499319" y="259106"/>
                </a:lnTo>
                <a:lnTo>
                  <a:pt x="484622" y="299586"/>
                </a:lnTo>
                <a:lnTo>
                  <a:pt x="461367" y="336216"/>
                </a:lnTo>
                <a:lnTo>
                  <a:pt x="430568" y="368131"/>
                </a:lnTo>
                <a:lnTo>
                  <a:pt x="393239" y="394463"/>
                </a:lnTo>
                <a:lnTo>
                  <a:pt x="350396" y="414345"/>
                </a:lnTo>
                <a:lnTo>
                  <a:pt x="303052" y="426910"/>
                </a:lnTo>
                <a:lnTo>
                  <a:pt x="252222" y="431292"/>
                </a:lnTo>
                <a:lnTo>
                  <a:pt x="201391" y="426910"/>
                </a:lnTo>
                <a:lnTo>
                  <a:pt x="154047" y="414345"/>
                </a:lnTo>
                <a:lnTo>
                  <a:pt x="111204" y="394463"/>
                </a:lnTo>
                <a:lnTo>
                  <a:pt x="73875" y="368131"/>
                </a:lnTo>
                <a:lnTo>
                  <a:pt x="43076" y="336216"/>
                </a:lnTo>
                <a:lnTo>
                  <a:pt x="19821" y="299586"/>
                </a:lnTo>
                <a:lnTo>
                  <a:pt x="5124" y="259106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76" name="object 41"/>
          <p:cNvSpPr txBox="1">
            <a:spLocks noChangeArrowheads="1"/>
          </p:cNvSpPr>
          <p:nvPr/>
        </p:nvSpPr>
        <p:spPr bwMode="auto">
          <a:xfrm>
            <a:off x="993775" y="5510213"/>
            <a:ext cx="1730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F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5577" name="object 42"/>
          <p:cNvSpPr>
            <a:spLocks/>
          </p:cNvSpPr>
          <p:nvPr/>
        </p:nvSpPr>
        <p:spPr bwMode="auto">
          <a:xfrm>
            <a:off x="2917825" y="3717925"/>
            <a:ext cx="504825" cy="431800"/>
          </a:xfrm>
          <a:custGeom>
            <a:avLst/>
            <a:gdLst>
              <a:gd name="T0" fmla="*/ 252221 w 504825"/>
              <a:gd name="T1" fmla="*/ 0 h 431800"/>
              <a:gd name="T2" fmla="*/ 201384 w 504825"/>
              <a:gd name="T3" fmla="*/ 4380 h 431800"/>
              <a:gd name="T4" fmla="*/ 154037 w 504825"/>
              <a:gd name="T5" fmla="*/ 16942 h 431800"/>
              <a:gd name="T6" fmla="*/ 111193 w 504825"/>
              <a:gd name="T7" fmla="*/ 36821 h 431800"/>
              <a:gd name="T8" fmla="*/ 73866 w 504825"/>
              <a:gd name="T9" fmla="*/ 63150 h 431800"/>
              <a:gd name="T10" fmla="*/ 43070 w 504825"/>
              <a:gd name="T11" fmla="*/ 95063 h 431800"/>
              <a:gd name="T12" fmla="*/ 19817 w 504825"/>
              <a:gd name="T13" fmla="*/ 131695 h 431800"/>
              <a:gd name="T14" fmla="*/ 5123 w 504825"/>
              <a:gd name="T15" fmla="*/ 172177 h 431800"/>
              <a:gd name="T16" fmla="*/ 0 w 504825"/>
              <a:gd name="T17" fmla="*/ 215645 h 431800"/>
              <a:gd name="T18" fmla="*/ 5123 w 504825"/>
              <a:gd name="T19" fmla="*/ 259114 h 431800"/>
              <a:gd name="T20" fmla="*/ 19817 w 504825"/>
              <a:gd name="T21" fmla="*/ 299596 h 431800"/>
              <a:gd name="T22" fmla="*/ 43070 w 504825"/>
              <a:gd name="T23" fmla="*/ 336228 h 431800"/>
              <a:gd name="T24" fmla="*/ 73866 w 504825"/>
              <a:gd name="T25" fmla="*/ 368141 h 431800"/>
              <a:gd name="T26" fmla="*/ 111193 w 504825"/>
              <a:gd name="T27" fmla="*/ 394470 h 431800"/>
              <a:gd name="T28" fmla="*/ 154037 w 504825"/>
              <a:gd name="T29" fmla="*/ 414349 h 431800"/>
              <a:gd name="T30" fmla="*/ 201384 w 504825"/>
              <a:gd name="T31" fmla="*/ 426911 h 431800"/>
              <a:gd name="T32" fmla="*/ 252221 w 504825"/>
              <a:gd name="T33" fmla="*/ 431291 h 431800"/>
              <a:gd name="T34" fmla="*/ 303059 w 504825"/>
              <a:gd name="T35" fmla="*/ 426911 h 431800"/>
              <a:gd name="T36" fmla="*/ 350406 w 504825"/>
              <a:gd name="T37" fmla="*/ 414349 h 431800"/>
              <a:gd name="T38" fmla="*/ 393250 w 504825"/>
              <a:gd name="T39" fmla="*/ 394470 h 431800"/>
              <a:gd name="T40" fmla="*/ 430577 w 504825"/>
              <a:gd name="T41" fmla="*/ 368141 h 431800"/>
              <a:gd name="T42" fmla="*/ 461373 w 504825"/>
              <a:gd name="T43" fmla="*/ 336228 h 431800"/>
              <a:gd name="T44" fmla="*/ 484626 w 504825"/>
              <a:gd name="T45" fmla="*/ 299596 h 431800"/>
              <a:gd name="T46" fmla="*/ 499320 w 504825"/>
              <a:gd name="T47" fmla="*/ 259114 h 431800"/>
              <a:gd name="T48" fmla="*/ 504443 w 504825"/>
              <a:gd name="T49" fmla="*/ 215645 h 431800"/>
              <a:gd name="T50" fmla="*/ 499320 w 504825"/>
              <a:gd name="T51" fmla="*/ 172177 h 431800"/>
              <a:gd name="T52" fmla="*/ 484626 w 504825"/>
              <a:gd name="T53" fmla="*/ 131695 h 431800"/>
              <a:gd name="T54" fmla="*/ 461373 w 504825"/>
              <a:gd name="T55" fmla="*/ 95063 h 431800"/>
              <a:gd name="T56" fmla="*/ 430577 w 504825"/>
              <a:gd name="T57" fmla="*/ 63150 h 431800"/>
              <a:gd name="T58" fmla="*/ 393250 w 504825"/>
              <a:gd name="T59" fmla="*/ 36821 h 431800"/>
              <a:gd name="T60" fmla="*/ 350406 w 504825"/>
              <a:gd name="T61" fmla="*/ 16942 h 431800"/>
              <a:gd name="T62" fmla="*/ 303059 w 504825"/>
              <a:gd name="T63" fmla="*/ 4380 h 431800"/>
              <a:gd name="T64" fmla="*/ 252221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1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5"/>
                </a:lnTo>
                <a:lnTo>
                  <a:pt x="5123" y="259114"/>
                </a:lnTo>
                <a:lnTo>
                  <a:pt x="19817" y="299596"/>
                </a:lnTo>
                <a:lnTo>
                  <a:pt x="43070" y="336228"/>
                </a:lnTo>
                <a:lnTo>
                  <a:pt x="73866" y="368141"/>
                </a:lnTo>
                <a:lnTo>
                  <a:pt x="111193" y="394470"/>
                </a:lnTo>
                <a:lnTo>
                  <a:pt x="154037" y="414349"/>
                </a:lnTo>
                <a:lnTo>
                  <a:pt x="201384" y="426911"/>
                </a:lnTo>
                <a:lnTo>
                  <a:pt x="252221" y="431291"/>
                </a:lnTo>
                <a:lnTo>
                  <a:pt x="303059" y="426911"/>
                </a:lnTo>
                <a:lnTo>
                  <a:pt x="350406" y="414349"/>
                </a:lnTo>
                <a:lnTo>
                  <a:pt x="393250" y="394470"/>
                </a:lnTo>
                <a:lnTo>
                  <a:pt x="430577" y="368141"/>
                </a:lnTo>
                <a:lnTo>
                  <a:pt x="461373" y="336228"/>
                </a:lnTo>
                <a:lnTo>
                  <a:pt x="484626" y="299596"/>
                </a:lnTo>
                <a:lnTo>
                  <a:pt x="499320" y="259114"/>
                </a:lnTo>
                <a:lnTo>
                  <a:pt x="504443" y="215645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1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78" name="object 43"/>
          <p:cNvSpPr>
            <a:spLocks/>
          </p:cNvSpPr>
          <p:nvPr/>
        </p:nvSpPr>
        <p:spPr bwMode="auto">
          <a:xfrm>
            <a:off x="2917825" y="3717925"/>
            <a:ext cx="504825" cy="431800"/>
          </a:xfrm>
          <a:custGeom>
            <a:avLst/>
            <a:gdLst>
              <a:gd name="T0" fmla="*/ 0 w 504825"/>
              <a:gd name="T1" fmla="*/ 215645 h 431800"/>
              <a:gd name="T2" fmla="*/ 5123 w 504825"/>
              <a:gd name="T3" fmla="*/ 172177 h 431800"/>
              <a:gd name="T4" fmla="*/ 19817 w 504825"/>
              <a:gd name="T5" fmla="*/ 131695 h 431800"/>
              <a:gd name="T6" fmla="*/ 43070 w 504825"/>
              <a:gd name="T7" fmla="*/ 95063 h 431800"/>
              <a:gd name="T8" fmla="*/ 73866 w 504825"/>
              <a:gd name="T9" fmla="*/ 63150 h 431800"/>
              <a:gd name="T10" fmla="*/ 111193 w 504825"/>
              <a:gd name="T11" fmla="*/ 36821 h 431800"/>
              <a:gd name="T12" fmla="*/ 154037 w 504825"/>
              <a:gd name="T13" fmla="*/ 16942 h 431800"/>
              <a:gd name="T14" fmla="*/ 201384 w 504825"/>
              <a:gd name="T15" fmla="*/ 4380 h 431800"/>
              <a:gd name="T16" fmla="*/ 252221 w 504825"/>
              <a:gd name="T17" fmla="*/ 0 h 431800"/>
              <a:gd name="T18" fmla="*/ 303059 w 504825"/>
              <a:gd name="T19" fmla="*/ 4380 h 431800"/>
              <a:gd name="T20" fmla="*/ 350406 w 504825"/>
              <a:gd name="T21" fmla="*/ 16942 h 431800"/>
              <a:gd name="T22" fmla="*/ 393250 w 504825"/>
              <a:gd name="T23" fmla="*/ 36821 h 431800"/>
              <a:gd name="T24" fmla="*/ 430577 w 504825"/>
              <a:gd name="T25" fmla="*/ 63150 h 431800"/>
              <a:gd name="T26" fmla="*/ 461373 w 504825"/>
              <a:gd name="T27" fmla="*/ 95063 h 431800"/>
              <a:gd name="T28" fmla="*/ 484626 w 504825"/>
              <a:gd name="T29" fmla="*/ 131695 h 431800"/>
              <a:gd name="T30" fmla="*/ 499320 w 504825"/>
              <a:gd name="T31" fmla="*/ 172177 h 431800"/>
              <a:gd name="T32" fmla="*/ 504443 w 504825"/>
              <a:gd name="T33" fmla="*/ 215645 h 431800"/>
              <a:gd name="T34" fmla="*/ 499320 w 504825"/>
              <a:gd name="T35" fmla="*/ 259114 h 431800"/>
              <a:gd name="T36" fmla="*/ 484626 w 504825"/>
              <a:gd name="T37" fmla="*/ 299596 h 431800"/>
              <a:gd name="T38" fmla="*/ 461373 w 504825"/>
              <a:gd name="T39" fmla="*/ 336228 h 431800"/>
              <a:gd name="T40" fmla="*/ 430577 w 504825"/>
              <a:gd name="T41" fmla="*/ 368141 h 431800"/>
              <a:gd name="T42" fmla="*/ 393250 w 504825"/>
              <a:gd name="T43" fmla="*/ 394470 h 431800"/>
              <a:gd name="T44" fmla="*/ 350406 w 504825"/>
              <a:gd name="T45" fmla="*/ 414349 h 431800"/>
              <a:gd name="T46" fmla="*/ 303059 w 504825"/>
              <a:gd name="T47" fmla="*/ 426911 h 431800"/>
              <a:gd name="T48" fmla="*/ 252221 w 504825"/>
              <a:gd name="T49" fmla="*/ 431291 h 431800"/>
              <a:gd name="T50" fmla="*/ 201384 w 504825"/>
              <a:gd name="T51" fmla="*/ 426911 h 431800"/>
              <a:gd name="T52" fmla="*/ 154037 w 504825"/>
              <a:gd name="T53" fmla="*/ 414349 h 431800"/>
              <a:gd name="T54" fmla="*/ 111193 w 504825"/>
              <a:gd name="T55" fmla="*/ 394470 h 431800"/>
              <a:gd name="T56" fmla="*/ 73866 w 504825"/>
              <a:gd name="T57" fmla="*/ 368141 h 431800"/>
              <a:gd name="T58" fmla="*/ 43070 w 504825"/>
              <a:gd name="T59" fmla="*/ 336228 h 431800"/>
              <a:gd name="T60" fmla="*/ 19817 w 504825"/>
              <a:gd name="T61" fmla="*/ 299596 h 431800"/>
              <a:gd name="T62" fmla="*/ 5123 w 504825"/>
              <a:gd name="T63" fmla="*/ 259114 h 431800"/>
              <a:gd name="T64" fmla="*/ 0 w 504825"/>
              <a:gd name="T65" fmla="*/ 215645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5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1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3" y="215645"/>
                </a:lnTo>
                <a:lnTo>
                  <a:pt x="499320" y="259114"/>
                </a:lnTo>
                <a:lnTo>
                  <a:pt x="484626" y="299596"/>
                </a:lnTo>
                <a:lnTo>
                  <a:pt x="461373" y="336228"/>
                </a:lnTo>
                <a:lnTo>
                  <a:pt x="430577" y="368141"/>
                </a:lnTo>
                <a:lnTo>
                  <a:pt x="393250" y="394470"/>
                </a:lnTo>
                <a:lnTo>
                  <a:pt x="350406" y="414349"/>
                </a:lnTo>
                <a:lnTo>
                  <a:pt x="303059" y="426911"/>
                </a:lnTo>
                <a:lnTo>
                  <a:pt x="252221" y="431291"/>
                </a:lnTo>
                <a:lnTo>
                  <a:pt x="201384" y="426911"/>
                </a:lnTo>
                <a:lnTo>
                  <a:pt x="154037" y="414349"/>
                </a:lnTo>
                <a:lnTo>
                  <a:pt x="111193" y="394470"/>
                </a:lnTo>
                <a:lnTo>
                  <a:pt x="73866" y="368141"/>
                </a:lnTo>
                <a:lnTo>
                  <a:pt x="43070" y="336228"/>
                </a:lnTo>
                <a:lnTo>
                  <a:pt x="19817" y="299596"/>
                </a:lnTo>
                <a:lnTo>
                  <a:pt x="5123" y="259114"/>
                </a:lnTo>
                <a:lnTo>
                  <a:pt x="0" y="215645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" name="object 44"/>
          <p:cNvSpPr txBox="1"/>
          <p:nvPr/>
        </p:nvSpPr>
        <p:spPr>
          <a:xfrm>
            <a:off x="3071813" y="3506788"/>
            <a:ext cx="346075" cy="584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80975" fontAlgn="auto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5580" name="object 45"/>
          <p:cNvSpPr>
            <a:spLocks/>
          </p:cNvSpPr>
          <p:nvPr/>
        </p:nvSpPr>
        <p:spPr bwMode="auto">
          <a:xfrm>
            <a:off x="4070350" y="4005263"/>
            <a:ext cx="504825" cy="431800"/>
          </a:xfrm>
          <a:custGeom>
            <a:avLst/>
            <a:gdLst>
              <a:gd name="T0" fmla="*/ 252222 w 504825"/>
              <a:gd name="T1" fmla="*/ 0 h 431800"/>
              <a:gd name="T2" fmla="*/ 201384 w 504825"/>
              <a:gd name="T3" fmla="*/ 4380 h 431800"/>
              <a:gd name="T4" fmla="*/ 154037 w 504825"/>
              <a:gd name="T5" fmla="*/ 16942 h 431800"/>
              <a:gd name="T6" fmla="*/ 111193 w 504825"/>
              <a:gd name="T7" fmla="*/ 36821 h 431800"/>
              <a:gd name="T8" fmla="*/ 73866 w 504825"/>
              <a:gd name="T9" fmla="*/ 63150 h 431800"/>
              <a:gd name="T10" fmla="*/ 43070 w 504825"/>
              <a:gd name="T11" fmla="*/ 95063 h 431800"/>
              <a:gd name="T12" fmla="*/ 19817 w 504825"/>
              <a:gd name="T13" fmla="*/ 131695 h 431800"/>
              <a:gd name="T14" fmla="*/ 5123 w 504825"/>
              <a:gd name="T15" fmla="*/ 172177 h 431800"/>
              <a:gd name="T16" fmla="*/ 0 w 504825"/>
              <a:gd name="T17" fmla="*/ 215646 h 431800"/>
              <a:gd name="T18" fmla="*/ 5123 w 504825"/>
              <a:gd name="T19" fmla="*/ 259114 h 431800"/>
              <a:gd name="T20" fmla="*/ 19817 w 504825"/>
              <a:gd name="T21" fmla="*/ 299596 h 431800"/>
              <a:gd name="T22" fmla="*/ 43070 w 504825"/>
              <a:gd name="T23" fmla="*/ 336228 h 431800"/>
              <a:gd name="T24" fmla="*/ 73866 w 504825"/>
              <a:gd name="T25" fmla="*/ 368141 h 431800"/>
              <a:gd name="T26" fmla="*/ 111193 w 504825"/>
              <a:gd name="T27" fmla="*/ 394470 h 431800"/>
              <a:gd name="T28" fmla="*/ 154037 w 504825"/>
              <a:gd name="T29" fmla="*/ 414349 h 431800"/>
              <a:gd name="T30" fmla="*/ 201384 w 504825"/>
              <a:gd name="T31" fmla="*/ 426911 h 431800"/>
              <a:gd name="T32" fmla="*/ 252222 w 504825"/>
              <a:gd name="T33" fmla="*/ 431292 h 431800"/>
              <a:gd name="T34" fmla="*/ 303059 w 504825"/>
              <a:gd name="T35" fmla="*/ 426911 h 431800"/>
              <a:gd name="T36" fmla="*/ 350406 w 504825"/>
              <a:gd name="T37" fmla="*/ 414349 h 431800"/>
              <a:gd name="T38" fmla="*/ 393250 w 504825"/>
              <a:gd name="T39" fmla="*/ 394470 h 431800"/>
              <a:gd name="T40" fmla="*/ 430577 w 504825"/>
              <a:gd name="T41" fmla="*/ 368141 h 431800"/>
              <a:gd name="T42" fmla="*/ 461373 w 504825"/>
              <a:gd name="T43" fmla="*/ 336228 h 431800"/>
              <a:gd name="T44" fmla="*/ 484626 w 504825"/>
              <a:gd name="T45" fmla="*/ 299596 h 431800"/>
              <a:gd name="T46" fmla="*/ 499320 w 504825"/>
              <a:gd name="T47" fmla="*/ 259114 h 431800"/>
              <a:gd name="T48" fmla="*/ 504444 w 504825"/>
              <a:gd name="T49" fmla="*/ 215646 h 431800"/>
              <a:gd name="T50" fmla="*/ 499320 w 504825"/>
              <a:gd name="T51" fmla="*/ 172177 h 431800"/>
              <a:gd name="T52" fmla="*/ 484626 w 504825"/>
              <a:gd name="T53" fmla="*/ 131695 h 431800"/>
              <a:gd name="T54" fmla="*/ 461373 w 504825"/>
              <a:gd name="T55" fmla="*/ 95063 h 431800"/>
              <a:gd name="T56" fmla="*/ 430577 w 504825"/>
              <a:gd name="T57" fmla="*/ 63150 h 431800"/>
              <a:gd name="T58" fmla="*/ 393250 w 504825"/>
              <a:gd name="T59" fmla="*/ 36821 h 431800"/>
              <a:gd name="T60" fmla="*/ 350406 w 504825"/>
              <a:gd name="T61" fmla="*/ 16942 h 431800"/>
              <a:gd name="T62" fmla="*/ 303059 w 504825"/>
              <a:gd name="T63" fmla="*/ 4380 h 431800"/>
              <a:gd name="T64" fmla="*/ 252222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2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14"/>
                </a:lnTo>
                <a:lnTo>
                  <a:pt x="19817" y="299596"/>
                </a:lnTo>
                <a:lnTo>
                  <a:pt x="43070" y="336228"/>
                </a:lnTo>
                <a:lnTo>
                  <a:pt x="73866" y="368141"/>
                </a:lnTo>
                <a:lnTo>
                  <a:pt x="111193" y="394470"/>
                </a:lnTo>
                <a:lnTo>
                  <a:pt x="154037" y="414349"/>
                </a:lnTo>
                <a:lnTo>
                  <a:pt x="201384" y="426911"/>
                </a:lnTo>
                <a:lnTo>
                  <a:pt x="252222" y="431292"/>
                </a:lnTo>
                <a:lnTo>
                  <a:pt x="303059" y="426911"/>
                </a:lnTo>
                <a:lnTo>
                  <a:pt x="350406" y="414349"/>
                </a:lnTo>
                <a:lnTo>
                  <a:pt x="393250" y="394470"/>
                </a:lnTo>
                <a:lnTo>
                  <a:pt x="430577" y="368141"/>
                </a:lnTo>
                <a:lnTo>
                  <a:pt x="461373" y="336228"/>
                </a:lnTo>
                <a:lnTo>
                  <a:pt x="484626" y="299596"/>
                </a:lnTo>
                <a:lnTo>
                  <a:pt x="499320" y="259114"/>
                </a:lnTo>
                <a:lnTo>
                  <a:pt x="504444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81" name="object 46"/>
          <p:cNvSpPr>
            <a:spLocks/>
          </p:cNvSpPr>
          <p:nvPr/>
        </p:nvSpPr>
        <p:spPr bwMode="auto">
          <a:xfrm>
            <a:off x="4070350" y="4005263"/>
            <a:ext cx="504825" cy="431800"/>
          </a:xfrm>
          <a:custGeom>
            <a:avLst/>
            <a:gdLst>
              <a:gd name="T0" fmla="*/ 0 w 504825"/>
              <a:gd name="T1" fmla="*/ 215646 h 431800"/>
              <a:gd name="T2" fmla="*/ 5123 w 504825"/>
              <a:gd name="T3" fmla="*/ 172177 h 431800"/>
              <a:gd name="T4" fmla="*/ 19817 w 504825"/>
              <a:gd name="T5" fmla="*/ 131695 h 431800"/>
              <a:gd name="T6" fmla="*/ 43070 w 504825"/>
              <a:gd name="T7" fmla="*/ 95063 h 431800"/>
              <a:gd name="T8" fmla="*/ 73866 w 504825"/>
              <a:gd name="T9" fmla="*/ 63150 h 431800"/>
              <a:gd name="T10" fmla="*/ 111193 w 504825"/>
              <a:gd name="T11" fmla="*/ 36821 h 431800"/>
              <a:gd name="T12" fmla="*/ 154037 w 504825"/>
              <a:gd name="T13" fmla="*/ 16942 h 431800"/>
              <a:gd name="T14" fmla="*/ 201384 w 504825"/>
              <a:gd name="T15" fmla="*/ 4380 h 431800"/>
              <a:gd name="T16" fmla="*/ 252222 w 504825"/>
              <a:gd name="T17" fmla="*/ 0 h 431800"/>
              <a:gd name="T18" fmla="*/ 303059 w 504825"/>
              <a:gd name="T19" fmla="*/ 4380 h 431800"/>
              <a:gd name="T20" fmla="*/ 350406 w 504825"/>
              <a:gd name="T21" fmla="*/ 16942 h 431800"/>
              <a:gd name="T22" fmla="*/ 393250 w 504825"/>
              <a:gd name="T23" fmla="*/ 36821 h 431800"/>
              <a:gd name="T24" fmla="*/ 430577 w 504825"/>
              <a:gd name="T25" fmla="*/ 63150 h 431800"/>
              <a:gd name="T26" fmla="*/ 461373 w 504825"/>
              <a:gd name="T27" fmla="*/ 95063 h 431800"/>
              <a:gd name="T28" fmla="*/ 484626 w 504825"/>
              <a:gd name="T29" fmla="*/ 131695 h 431800"/>
              <a:gd name="T30" fmla="*/ 499320 w 504825"/>
              <a:gd name="T31" fmla="*/ 172177 h 431800"/>
              <a:gd name="T32" fmla="*/ 504444 w 504825"/>
              <a:gd name="T33" fmla="*/ 215646 h 431800"/>
              <a:gd name="T34" fmla="*/ 499320 w 504825"/>
              <a:gd name="T35" fmla="*/ 259114 h 431800"/>
              <a:gd name="T36" fmla="*/ 484626 w 504825"/>
              <a:gd name="T37" fmla="*/ 299596 h 431800"/>
              <a:gd name="T38" fmla="*/ 461373 w 504825"/>
              <a:gd name="T39" fmla="*/ 336228 h 431800"/>
              <a:gd name="T40" fmla="*/ 430577 w 504825"/>
              <a:gd name="T41" fmla="*/ 368141 h 431800"/>
              <a:gd name="T42" fmla="*/ 393250 w 504825"/>
              <a:gd name="T43" fmla="*/ 394470 h 431800"/>
              <a:gd name="T44" fmla="*/ 350406 w 504825"/>
              <a:gd name="T45" fmla="*/ 414349 h 431800"/>
              <a:gd name="T46" fmla="*/ 303059 w 504825"/>
              <a:gd name="T47" fmla="*/ 426911 h 431800"/>
              <a:gd name="T48" fmla="*/ 252222 w 504825"/>
              <a:gd name="T49" fmla="*/ 431292 h 431800"/>
              <a:gd name="T50" fmla="*/ 201384 w 504825"/>
              <a:gd name="T51" fmla="*/ 426911 h 431800"/>
              <a:gd name="T52" fmla="*/ 154037 w 504825"/>
              <a:gd name="T53" fmla="*/ 414349 h 431800"/>
              <a:gd name="T54" fmla="*/ 111193 w 504825"/>
              <a:gd name="T55" fmla="*/ 394470 h 431800"/>
              <a:gd name="T56" fmla="*/ 73866 w 504825"/>
              <a:gd name="T57" fmla="*/ 368141 h 431800"/>
              <a:gd name="T58" fmla="*/ 43070 w 504825"/>
              <a:gd name="T59" fmla="*/ 336228 h 431800"/>
              <a:gd name="T60" fmla="*/ 19817 w 504825"/>
              <a:gd name="T61" fmla="*/ 299596 h 431800"/>
              <a:gd name="T62" fmla="*/ 5123 w 504825"/>
              <a:gd name="T63" fmla="*/ 259114 h 431800"/>
              <a:gd name="T64" fmla="*/ 0 w 504825"/>
              <a:gd name="T65" fmla="*/ 215646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2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4" y="215646"/>
                </a:lnTo>
                <a:lnTo>
                  <a:pt x="499320" y="259114"/>
                </a:lnTo>
                <a:lnTo>
                  <a:pt x="484626" y="299596"/>
                </a:lnTo>
                <a:lnTo>
                  <a:pt x="461373" y="336228"/>
                </a:lnTo>
                <a:lnTo>
                  <a:pt x="430577" y="368141"/>
                </a:lnTo>
                <a:lnTo>
                  <a:pt x="393250" y="394470"/>
                </a:lnTo>
                <a:lnTo>
                  <a:pt x="350406" y="414349"/>
                </a:lnTo>
                <a:lnTo>
                  <a:pt x="303059" y="426911"/>
                </a:lnTo>
                <a:lnTo>
                  <a:pt x="252222" y="431292"/>
                </a:lnTo>
                <a:lnTo>
                  <a:pt x="201384" y="426911"/>
                </a:lnTo>
                <a:lnTo>
                  <a:pt x="154037" y="414349"/>
                </a:lnTo>
                <a:lnTo>
                  <a:pt x="111193" y="394470"/>
                </a:lnTo>
                <a:lnTo>
                  <a:pt x="73866" y="368141"/>
                </a:lnTo>
                <a:lnTo>
                  <a:pt x="43070" y="336228"/>
                </a:lnTo>
                <a:lnTo>
                  <a:pt x="19817" y="299596"/>
                </a:lnTo>
                <a:lnTo>
                  <a:pt x="5123" y="259114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" name="object 47"/>
          <p:cNvSpPr txBox="1"/>
          <p:nvPr/>
        </p:nvSpPr>
        <p:spPr>
          <a:xfrm>
            <a:off x="4213225" y="3695700"/>
            <a:ext cx="231775" cy="684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317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785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5583" name="object 48"/>
          <p:cNvSpPr>
            <a:spLocks/>
          </p:cNvSpPr>
          <p:nvPr/>
        </p:nvSpPr>
        <p:spPr bwMode="auto">
          <a:xfrm>
            <a:off x="2917825" y="5446713"/>
            <a:ext cx="504825" cy="431800"/>
          </a:xfrm>
          <a:custGeom>
            <a:avLst/>
            <a:gdLst>
              <a:gd name="T0" fmla="*/ 252221 w 504825"/>
              <a:gd name="T1" fmla="*/ 0 h 431800"/>
              <a:gd name="T2" fmla="*/ 201384 w 504825"/>
              <a:gd name="T3" fmla="*/ 4380 h 431800"/>
              <a:gd name="T4" fmla="*/ 154037 w 504825"/>
              <a:gd name="T5" fmla="*/ 16942 h 431800"/>
              <a:gd name="T6" fmla="*/ 111193 w 504825"/>
              <a:gd name="T7" fmla="*/ 36821 h 431800"/>
              <a:gd name="T8" fmla="*/ 73866 w 504825"/>
              <a:gd name="T9" fmla="*/ 63150 h 431800"/>
              <a:gd name="T10" fmla="*/ 43070 w 504825"/>
              <a:gd name="T11" fmla="*/ 95063 h 431800"/>
              <a:gd name="T12" fmla="*/ 19817 w 504825"/>
              <a:gd name="T13" fmla="*/ 131695 h 431800"/>
              <a:gd name="T14" fmla="*/ 5123 w 504825"/>
              <a:gd name="T15" fmla="*/ 172177 h 431800"/>
              <a:gd name="T16" fmla="*/ 0 w 504825"/>
              <a:gd name="T17" fmla="*/ 215646 h 431800"/>
              <a:gd name="T18" fmla="*/ 5123 w 504825"/>
              <a:gd name="T19" fmla="*/ 259106 h 431800"/>
              <a:gd name="T20" fmla="*/ 19817 w 504825"/>
              <a:gd name="T21" fmla="*/ 299586 h 431800"/>
              <a:gd name="T22" fmla="*/ 43070 w 504825"/>
              <a:gd name="T23" fmla="*/ 336216 h 431800"/>
              <a:gd name="T24" fmla="*/ 73866 w 504825"/>
              <a:gd name="T25" fmla="*/ 368131 h 431800"/>
              <a:gd name="T26" fmla="*/ 111193 w 504825"/>
              <a:gd name="T27" fmla="*/ 394463 h 431800"/>
              <a:gd name="T28" fmla="*/ 154037 w 504825"/>
              <a:gd name="T29" fmla="*/ 414345 h 431800"/>
              <a:gd name="T30" fmla="*/ 201384 w 504825"/>
              <a:gd name="T31" fmla="*/ 426910 h 431800"/>
              <a:gd name="T32" fmla="*/ 252221 w 504825"/>
              <a:gd name="T33" fmla="*/ 431292 h 431800"/>
              <a:gd name="T34" fmla="*/ 303059 w 504825"/>
              <a:gd name="T35" fmla="*/ 426910 h 431800"/>
              <a:gd name="T36" fmla="*/ 350406 w 504825"/>
              <a:gd name="T37" fmla="*/ 414345 h 431800"/>
              <a:gd name="T38" fmla="*/ 393250 w 504825"/>
              <a:gd name="T39" fmla="*/ 394463 h 431800"/>
              <a:gd name="T40" fmla="*/ 430577 w 504825"/>
              <a:gd name="T41" fmla="*/ 368131 h 431800"/>
              <a:gd name="T42" fmla="*/ 461373 w 504825"/>
              <a:gd name="T43" fmla="*/ 336216 h 431800"/>
              <a:gd name="T44" fmla="*/ 484626 w 504825"/>
              <a:gd name="T45" fmla="*/ 299586 h 431800"/>
              <a:gd name="T46" fmla="*/ 499320 w 504825"/>
              <a:gd name="T47" fmla="*/ 259106 h 431800"/>
              <a:gd name="T48" fmla="*/ 504443 w 504825"/>
              <a:gd name="T49" fmla="*/ 215646 h 431800"/>
              <a:gd name="T50" fmla="*/ 499320 w 504825"/>
              <a:gd name="T51" fmla="*/ 172177 h 431800"/>
              <a:gd name="T52" fmla="*/ 484626 w 504825"/>
              <a:gd name="T53" fmla="*/ 131695 h 431800"/>
              <a:gd name="T54" fmla="*/ 461373 w 504825"/>
              <a:gd name="T55" fmla="*/ 95063 h 431800"/>
              <a:gd name="T56" fmla="*/ 430577 w 504825"/>
              <a:gd name="T57" fmla="*/ 63150 h 431800"/>
              <a:gd name="T58" fmla="*/ 393250 w 504825"/>
              <a:gd name="T59" fmla="*/ 36821 h 431800"/>
              <a:gd name="T60" fmla="*/ 350406 w 504825"/>
              <a:gd name="T61" fmla="*/ 16942 h 431800"/>
              <a:gd name="T62" fmla="*/ 303059 w 504825"/>
              <a:gd name="T63" fmla="*/ 4380 h 431800"/>
              <a:gd name="T64" fmla="*/ 252221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1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06"/>
                </a:lnTo>
                <a:lnTo>
                  <a:pt x="19817" y="299586"/>
                </a:lnTo>
                <a:lnTo>
                  <a:pt x="43070" y="336216"/>
                </a:lnTo>
                <a:lnTo>
                  <a:pt x="73866" y="368131"/>
                </a:lnTo>
                <a:lnTo>
                  <a:pt x="111193" y="394463"/>
                </a:lnTo>
                <a:lnTo>
                  <a:pt x="154037" y="414345"/>
                </a:lnTo>
                <a:lnTo>
                  <a:pt x="201384" y="426910"/>
                </a:lnTo>
                <a:lnTo>
                  <a:pt x="252221" y="431292"/>
                </a:lnTo>
                <a:lnTo>
                  <a:pt x="303059" y="426910"/>
                </a:lnTo>
                <a:lnTo>
                  <a:pt x="350406" y="414345"/>
                </a:lnTo>
                <a:lnTo>
                  <a:pt x="393250" y="394463"/>
                </a:lnTo>
                <a:lnTo>
                  <a:pt x="430577" y="368131"/>
                </a:lnTo>
                <a:lnTo>
                  <a:pt x="461373" y="336216"/>
                </a:lnTo>
                <a:lnTo>
                  <a:pt x="484626" y="299586"/>
                </a:lnTo>
                <a:lnTo>
                  <a:pt x="499320" y="259106"/>
                </a:lnTo>
                <a:lnTo>
                  <a:pt x="504443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1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84" name="object 49"/>
          <p:cNvSpPr>
            <a:spLocks/>
          </p:cNvSpPr>
          <p:nvPr/>
        </p:nvSpPr>
        <p:spPr bwMode="auto">
          <a:xfrm>
            <a:off x="2917825" y="5446713"/>
            <a:ext cx="504825" cy="431800"/>
          </a:xfrm>
          <a:custGeom>
            <a:avLst/>
            <a:gdLst>
              <a:gd name="T0" fmla="*/ 0 w 504825"/>
              <a:gd name="T1" fmla="*/ 215646 h 431800"/>
              <a:gd name="T2" fmla="*/ 5123 w 504825"/>
              <a:gd name="T3" fmla="*/ 172177 h 431800"/>
              <a:gd name="T4" fmla="*/ 19817 w 504825"/>
              <a:gd name="T5" fmla="*/ 131695 h 431800"/>
              <a:gd name="T6" fmla="*/ 43070 w 504825"/>
              <a:gd name="T7" fmla="*/ 95063 h 431800"/>
              <a:gd name="T8" fmla="*/ 73866 w 504825"/>
              <a:gd name="T9" fmla="*/ 63150 h 431800"/>
              <a:gd name="T10" fmla="*/ 111193 w 504825"/>
              <a:gd name="T11" fmla="*/ 36821 h 431800"/>
              <a:gd name="T12" fmla="*/ 154037 w 504825"/>
              <a:gd name="T13" fmla="*/ 16942 h 431800"/>
              <a:gd name="T14" fmla="*/ 201384 w 504825"/>
              <a:gd name="T15" fmla="*/ 4380 h 431800"/>
              <a:gd name="T16" fmla="*/ 252221 w 504825"/>
              <a:gd name="T17" fmla="*/ 0 h 431800"/>
              <a:gd name="T18" fmla="*/ 303059 w 504825"/>
              <a:gd name="T19" fmla="*/ 4380 h 431800"/>
              <a:gd name="T20" fmla="*/ 350406 w 504825"/>
              <a:gd name="T21" fmla="*/ 16942 h 431800"/>
              <a:gd name="T22" fmla="*/ 393250 w 504825"/>
              <a:gd name="T23" fmla="*/ 36821 h 431800"/>
              <a:gd name="T24" fmla="*/ 430577 w 504825"/>
              <a:gd name="T25" fmla="*/ 63150 h 431800"/>
              <a:gd name="T26" fmla="*/ 461373 w 504825"/>
              <a:gd name="T27" fmla="*/ 95063 h 431800"/>
              <a:gd name="T28" fmla="*/ 484626 w 504825"/>
              <a:gd name="T29" fmla="*/ 131695 h 431800"/>
              <a:gd name="T30" fmla="*/ 499320 w 504825"/>
              <a:gd name="T31" fmla="*/ 172177 h 431800"/>
              <a:gd name="T32" fmla="*/ 504443 w 504825"/>
              <a:gd name="T33" fmla="*/ 215646 h 431800"/>
              <a:gd name="T34" fmla="*/ 499320 w 504825"/>
              <a:gd name="T35" fmla="*/ 259106 h 431800"/>
              <a:gd name="T36" fmla="*/ 484626 w 504825"/>
              <a:gd name="T37" fmla="*/ 299586 h 431800"/>
              <a:gd name="T38" fmla="*/ 461373 w 504825"/>
              <a:gd name="T39" fmla="*/ 336216 h 431800"/>
              <a:gd name="T40" fmla="*/ 430577 w 504825"/>
              <a:gd name="T41" fmla="*/ 368131 h 431800"/>
              <a:gd name="T42" fmla="*/ 393250 w 504825"/>
              <a:gd name="T43" fmla="*/ 394463 h 431800"/>
              <a:gd name="T44" fmla="*/ 350406 w 504825"/>
              <a:gd name="T45" fmla="*/ 414345 h 431800"/>
              <a:gd name="T46" fmla="*/ 303059 w 504825"/>
              <a:gd name="T47" fmla="*/ 426910 h 431800"/>
              <a:gd name="T48" fmla="*/ 252221 w 504825"/>
              <a:gd name="T49" fmla="*/ 431292 h 431800"/>
              <a:gd name="T50" fmla="*/ 201384 w 504825"/>
              <a:gd name="T51" fmla="*/ 426910 h 431800"/>
              <a:gd name="T52" fmla="*/ 154037 w 504825"/>
              <a:gd name="T53" fmla="*/ 414345 h 431800"/>
              <a:gd name="T54" fmla="*/ 111193 w 504825"/>
              <a:gd name="T55" fmla="*/ 394463 h 431800"/>
              <a:gd name="T56" fmla="*/ 73866 w 504825"/>
              <a:gd name="T57" fmla="*/ 368131 h 431800"/>
              <a:gd name="T58" fmla="*/ 43070 w 504825"/>
              <a:gd name="T59" fmla="*/ 336216 h 431800"/>
              <a:gd name="T60" fmla="*/ 19817 w 504825"/>
              <a:gd name="T61" fmla="*/ 299586 h 431800"/>
              <a:gd name="T62" fmla="*/ 5123 w 504825"/>
              <a:gd name="T63" fmla="*/ 259106 h 431800"/>
              <a:gd name="T64" fmla="*/ 0 w 504825"/>
              <a:gd name="T65" fmla="*/ 215646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1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3" y="215646"/>
                </a:lnTo>
                <a:lnTo>
                  <a:pt x="499320" y="259106"/>
                </a:lnTo>
                <a:lnTo>
                  <a:pt x="484626" y="299586"/>
                </a:lnTo>
                <a:lnTo>
                  <a:pt x="461373" y="336216"/>
                </a:lnTo>
                <a:lnTo>
                  <a:pt x="430577" y="368131"/>
                </a:lnTo>
                <a:lnTo>
                  <a:pt x="393250" y="394463"/>
                </a:lnTo>
                <a:lnTo>
                  <a:pt x="350406" y="414345"/>
                </a:lnTo>
                <a:lnTo>
                  <a:pt x="303059" y="426910"/>
                </a:lnTo>
                <a:lnTo>
                  <a:pt x="252221" y="431292"/>
                </a:lnTo>
                <a:lnTo>
                  <a:pt x="201384" y="426910"/>
                </a:lnTo>
                <a:lnTo>
                  <a:pt x="154037" y="414345"/>
                </a:lnTo>
                <a:lnTo>
                  <a:pt x="111193" y="394463"/>
                </a:lnTo>
                <a:lnTo>
                  <a:pt x="73866" y="368131"/>
                </a:lnTo>
                <a:lnTo>
                  <a:pt x="43070" y="336216"/>
                </a:lnTo>
                <a:lnTo>
                  <a:pt x="19817" y="299586"/>
                </a:lnTo>
                <a:lnTo>
                  <a:pt x="5123" y="259106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" name="object 50"/>
          <p:cNvSpPr txBox="1"/>
          <p:nvPr/>
        </p:nvSpPr>
        <p:spPr>
          <a:xfrm>
            <a:off x="3027363" y="5218113"/>
            <a:ext cx="250825" cy="601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6990" indent="-34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latin typeface="Tahoma"/>
                <a:cs typeface="Tahoma"/>
              </a:rPr>
              <a:t>G</a:t>
            </a:r>
            <a:endParaRPr sz="1800">
              <a:latin typeface="Tahoma"/>
              <a:cs typeface="Tahoma"/>
            </a:endParaRPr>
          </a:p>
          <a:p>
            <a:pPr marL="46990" fontAlgn="auto">
              <a:spcBef>
                <a:spcPts val="135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5586" name="object 51"/>
          <p:cNvSpPr>
            <a:spLocks noChangeArrowheads="1"/>
          </p:cNvSpPr>
          <p:nvPr/>
        </p:nvSpPr>
        <p:spPr bwMode="auto">
          <a:xfrm>
            <a:off x="4787900" y="2349500"/>
            <a:ext cx="4211638" cy="4302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787900" y="2349500"/>
            <a:ext cx="4211638" cy="43021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26670" rIns="0" bIns="0">
            <a:spAutoFit/>
          </a:bodyPr>
          <a:lstStyle/>
          <a:p>
            <a:pPr marL="85090" fontAlgn="auto">
              <a:spcBef>
                <a:spcPts val="21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Graph: G =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(V,E)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5588" name="object 53"/>
          <p:cNvSpPr>
            <a:spLocks noChangeArrowheads="1"/>
          </p:cNvSpPr>
          <p:nvPr/>
        </p:nvSpPr>
        <p:spPr bwMode="auto">
          <a:xfrm>
            <a:off x="4787900" y="4076700"/>
            <a:ext cx="4211638" cy="10683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787900" y="4076700"/>
            <a:ext cx="4211638" cy="1068388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lIns="0" tIns="43180" rIns="0" bIns="0">
            <a:spAutoFit/>
          </a:bodyPr>
          <a:lstStyle/>
          <a:p>
            <a:pPr marL="85090" fontAlgn="auto">
              <a:lnSpc>
                <a:spcPts val="2600"/>
              </a:lnSpc>
              <a:spcBef>
                <a:spcPts val="340"/>
              </a:spcBef>
              <a:spcAft>
                <a:spcPts val="0"/>
              </a:spcAft>
              <a:defRPr/>
            </a:pPr>
            <a:r>
              <a:rPr sz="2200" spc="-5" dirty="0">
                <a:latin typeface="Tahoma"/>
                <a:cs typeface="Tahoma"/>
              </a:rPr>
              <a:t>E = set of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links</a:t>
            </a:r>
            <a:endParaRPr sz="2200">
              <a:latin typeface="Tahoma"/>
              <a:cs typeface="Tahoma"/>
            </a:endParaRPr>
          </a:p>
          <a:p>
            <a:pPr marL="347345" fontAlgn="auto">
              <a:lnSpc>
                <a:spcPts val="25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spc="-5" dirty="0">
                <a:latin typeface="Tahoma"/>
                <a:cs typeface="Tahoma"/>
              </a:rPr>
              <a:t>= </a:t>
            </a:r>
            <a:r>
              <a:rPr sz="2200" spc="-10" dirty="0">
                <a:latin typeface="Tahoma"/>
                <a:cs typeface="Tahoma"/>
              </a:rPr>
              <a:t>{(a,b), </a:t>
            </a:r>
            <a:r>
              <a:rPr sz="2200" spc="-5" dirty="0">
                <a:latin typeface="Tahoma"/>
                <a:cs typeface="Tahoma"/>
              </a:rPr>
              <a:t>(a,e), (a,c),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10" dirty="0">
                <a:latin typeface="Tahoma"/>
                <a:cs typeface="Tahoma"/>
              </a:rPr>
              <a:t>(a,f),</a:t>
            </a:r>
            <a:endParaRPr sz="2200">
              <a:latin typeface="Tahoma"/>
              <a:cs typeface="Tahoma"/>
            </a:endParaRPr>
          </a:p>
          <a:p>
            <a:pPr marL="783590" fontAlgn="auto">
              <a:lnSpc>
                <a:spcPts val="26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spc="-10" dirty="0">
                <a:latin typeface="Tahoma"/>
                <a:cs typeface="Tahoma"/>
              </a:rPr>
              <a:t>(b,c), </a:t>
            </a:r>
            <a:r>
              <a:rPr sz="2200" spc="-5" dirty="0">
                <a:latin typeface="Tahoma"/>
                <a:cs typeface="Tahoma"/>
              </a:rPr>
              <a:t>(c,d), </a:t>
            </a:r>
            <a:r>
              <a:rPr sz="2200" spc="-35" dirty="0">
                <a:latin typeface="Tahoma"/>
                <a:cs typeface="Tahoma"/>
              </a:rPr>
              <a:t>(f,g),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(d,g)}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5590" name="object 55"/>
          <p:cNvSpPr>
            <a:spLocks noChangeArrowheads="1"/>
          </p:cNvSpPr>
          <p:nvPr/>
        </p:nvSpPr>
        <p:spPr bwMode="auto">
          <a:xfrm>
            <a:off x="4787900" y="3068638"/>
            <a:ext cx="4211638" cy="8032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87900" y="3068638"/>
            <a:ext cx="4211638" cy="8032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42544" rIns="0" bIns="0">
            <a:spAutoFit/>
          </a:bodyPr>
          <a:lstStyle/>
          <a:p>
            <a:pPr marL="85090" fontAlgn="auto">
              <a:lnSpc>
                <a:spcPts val="2840"/>
              </a:lnSpc>
              <a:spcBef>
                <a:spcPts val="334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V = </a:t>
            </a:r>
            <a:r>
              <a:rPr sz="2400" spc="-5" dirty="0">
                <a:latin typeface="Tahoma"/>
                <a:cs typeface="Tahoma"/>
              </a:rPr>
              <a:t>set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routers</a:t>
            </a:r>
            <a:endParaRPr sz="2400">
              <a:latin typeface="Tahoma"/>
              <a:cs typeface="Tahoma"/>
            </a:endParaRPr>
          </a:p>
          <a:p>
            <a:pPr marL="466090" fontAlgn="auto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= { a, </a:t>
            </a:r>
            <a:r>
              <a:rPr sz="2400" spc="-20" dirty="0">
                <a:latin typeface="Tahoma"/>
                <a:cs typeface="Tahoma"/>
              </a:rPr>
              <a:t>b, </a:t>
            </a:r>
            <a:r>
              <a:rPr sz="2400" spc="-5" dirty="0">
                <a:latin typeface="Tahoma"/>
                <a:cs typeface="Tahoma"/>
              </a:rPr>
              <a:t>c, </a:t>
            </a:r>
            <a:r>
              <a:rPr sz="2400" dirty="0">
                <a:latin typeface="Tahoma"/>
                <a:cs typeface="Tahoma"/>
              </a:rPr>
              <a:t>d, </a:t>
            </a:r>
            <a:r>
              <a:rPr sz="2400" spc="-5" dirty="0">
                <a:latin typeface="Tahoma"/>
                <a:cs typeface="Tahoma"/>
              </a:rPr>
              <a:t>e, </a:t>
            </a:r>
            <a:r>
              <a:rPr sz="2400" dirty="0">
                <a:latin typeface="Tahoma"/>
                <a:cs typeface="Tahoma"/>
              </a:rPr>
              <a:t>f ,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g}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5592" name="object 5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79764685-440E-4FA9-A7E5-EE007F89081B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38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</a:t>
            </a:r>
            <a:r>
              <a:rPr spc="-135" dirty="0"/>
              <a:t> </a:t>
            </a:r>
            <a:r>
              <a:rPr dirty="0"/>
              <a:t>Table</a:t>
            </a:r>
          </a:p>
        </p:txBody>
      </p:sp>
      <p:sp>
        <p:nvSpPr>
          <p:cNvPr id="66562" name="object 3"/>
          <p:cNvSpPr>
            <a:spLocks noChangeArrowheads="1"/>
          </p:cNvSpPr>
          <p:nvPr/>
        </p:nvSpPr>
        <p:spPr bwMode="auto">
          <a:xfrm>
            <a:off x="2498725" y="1989138"/>
            <a:ext cx="6416675" cy="41036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63" name="object 4"/>
          <p:cNvSpPr>
            <a:spLocks/>
          </p:cNvSpPr>
          <p:nvPr/>
        </p:nvSpPr>
        <p:spPr bwMode="auto">
          <a:xfrm>
            <a:off x="2498725" y="1989138"/>
            <a:ext cx="6416675" cy="4103687"/>
          </a:xfrm>
          <a:custGeom>
            <a:avLst/>
            <a:gdLst>
              <a:gd name="T0" fmla="*/ 2158939 w 6417309"/>
              <a:gd name="T1" fmla="*/ 635165 h 4104640"/>
              <a:gd name="T2" fmla="*/ 2172329 w 6417309"/>
              <a:gd name="T3" fmla="*/ 540353 h 4104640"/>
              <a:gd name="T4" fmla="*/ 2198223 w 6417309"/>
              <a:gd name="T5" fmla="*/ 450179 h 4104640"/>
              <a:gd name="T6" fmla="*/ 2235696 w 6417309"/>
              <a:gd name="T7" fmla="*/ 365568 h 4104640"/>
              <a:gd name="T8" fmla="*/ 2283821 w 6417309"/>
              <a:gd name="T9" fmla="*/ 287445 h 4104640"/>
              <a:gd name="T10" fmla="*/ 2341673 w 6417309"/>
              <a:gd name="T11" fmla="*/ 216736 h 4104640"/>
              <a:gd name="T12" fmla="*/ 2408328 w 6417309"/>
              <a:gd name="T13" fmla="*/ 154367 h 4104640"/>
              <a:gd name="T14" fmla="*/ 2482860 w 6417309"/>
              <a:gd name="T15" fmla="*/ 101262 h 4104640"/>
              <a:gd name="T16" fmla="*/ 2564342 w 6417309"/>
              <a:gd name="T17" fmla="*/ 58348 h 4104640"/>
              <a:gd name="T18" fmla="*/ 2651851 w 6417309"/>
              <a:gd name="T19" fmla="*/ 26549 h 4104640"/>
              <a:gd name="T20" fmla="*/ 2744460 w 6417309"/>
              <a:gd name="T21" fmla="*/ 6791 h 4104640"/>
              <a:gd name="T22" fmla="*/ 2841243 w 6417309"/>
              <a:gd name="T23" fmla="*/ 0 h 4104640"/>
              <a:gd name="T24" fmla="*/ 3932047 w 6417309"/>
              <a:gd name="T25" fmla="*/ 0 h 4104640"/>
              <a:gd name="T26" fmla="*/ 5781636 w 6417309"/>
              <a:gd name="T27" fmla="*/ 1717 h 4104640"/>
              <a:gd name="T28" fmla="*/ 5876448 w 6417309"/>
              <a:gd name="T29" fmla="*/ 15107 h 4104640"/>
              <a:gd name="T30" fmla="*/ 5966622 w 6417309"/>
              <a:gd name="T31" fmla="*/ 41001 h 4104640"/>
              <a:gd name="T32" fmla="*/ 6051233 w 6417309"/>
              <a:gd name="T33" fmla="*/ 78474 h 4104640"/>
              <a:gd name="T34" fmla="*/ 6129356 w 6417309"/>
              <a:gd name="T35" fmla="*/ 126599 h 4104640"/>
              <a:gd name="T36" fmla="*/ 6200065 w 6417309"/>
              <a:gd name="T37" fmla="*/ 184451 h 4104640"/>
              <a:gd name="T38" fmla="*/ 6262434 w 6417309"/>
              <a:gd name="T39" fmla="*/ 251106 h 4104640"/>
              <a:gd name="T40" fmla="*/ 6315539 w 6417309"/>
              <a:gd name="T41" fmla="*/ 325638 h 4104640"/>
              <a:gd name="T42" fmla="*/ 6358453 w 6417309"/>
              <a:gd name="T43" fmla="*/ 407120 h 4104640"/>
              <a:gd name="T44" fmla="*/ 6390252 w 6417309"/>
              <a:gd name="T45" fmla="*/ 494629 h 4104640"/>
              <a:gd name="T46" fmla="*/ 6410010 w 6417309"/>
              <a:gd name="T47" fmla="*/ 587238 h 4104640"/>
              <a:gd name="T48" fmla="*/ 6416802 w 6417309"/>
              <a:gd name="T49" fmla="*/ 684021 h 4104640"/>
              <a:gd name="T50" fmla="*/ 6416802 w 6417309"/>
              <a:gd name="T51" fmla="*/ 3420109 h 4104640"/>
              <a:gd name="T52" fmla="*/ 6410010 w 6417309"/>
              <a:gd name="T53" fmla="*/ 3516882 h 4104640"/>
              <a:gd name="T54" fmla="*/ 6390252 w 6417309"/>
              <a:gd name="T55" fmla="*/ 3609484 h 4104640"/>
              <a:gd name="T56" fmla="*/ 6358453 w 6417309"/>
              <a:gd name="T57" fmla="*/ 3696989 h 4104640"/>
              <a:gd name="T58" fmla="*/ 6315539 w 6417309"/>
              <a:gd name="T59" fmla="*/ 3778471 h 4104640"/>
              <a:gd name="T60" fmla="*/ 6262434 w 6417309"/>
              <a:gd name="T61" fmla="*/ 3853004 h 4104640"/>
              <a:gd name="T62" fmla="*/ 6200065 w 6417309"/>
              <a:gd name="T63" fmla="*/ 3919661 h 4104640"/>
              <a:gd name="T64" fmla="*/ 6129356 w 6417309"/>
              <a:gd name="T65" fmla="*/ 3977518 h 4104640"/>
              <a:gd name="T66" fmla="*/ 6051233 w 6417309"/>
              <a:gd name="T67" fmla="*/ 4025648 h 4104640"/>
              <a:gd name="T68" fmla="*/ 5966622 w 6417309"/>
              <a:gd name="T69" fmla="*/ 4063124 h 4104640"/>
              <a:gd name="T70" fmla="*/ 5876448 w 6417309"/>
              <a:gd name="T71" fmla="*/ 4089022 h 4104640"/>
              <a:gd name="T72" fmla="*/ 5781636 w 6417309"/>
              <a:gd name="T73" fmla="*/ 4102414 h 4104640"/>
              <a:gd name="T74" fmla="*/ 3932047 w 6417309"/>
              <a:gd name="T75" fmla="*/ 4104131 h 4104640"/>
              <a:gd name="T76" fmla="*/ 2841243 w 6417309"/>
              <a:gd name="T77" fmla="*/ 4104131 h 4104640"/>
              <a:gd name="T78" fmla="*/ 2744460 w 6417309"/>
              <a:gd name="T79" fmla="*/ 4097339 h 4104640"/>
              <a:gd name="T80" fmla="*/ 2651851 w 6417309"/>
              <a:gd name="T81" fmla="*/ 4077578 h 4104640"/>
              <a:gd name="T82" fmla="*/ 2564342 w 6417309"/>
              <a:gd name="T83" fmla="*/ 4045775 h 4104640"/>
              <a:gd name="T84" fmla="*/ 2482860 w 6417309"/>
              <a:gd name="T85" fmla="*/ 4002856 h 4104640"/>
              <a:gd name="T86" fmla="*/ 2408328 w 6417309"/>
              <a:gd name="T87" fmla="*/ 3949748 h 4104640"/>
              <a:gd name="T88" fmla="*/ 2341673 w 6417309"/>
              <a:gd name="T89" fmla="*/ 3887375 h 4104640"/>
              <a:gd name="T90" fmla="*/ 2283821 w 6417309"/>
              <a:gd name="T91" fmla="*/ 3816664 h 4104640"/>
              <a:gd name="T92" fmla="*/ 2235696 w 6417309"/>
              <a:gd name="T93" fmla="*/ 3738541 h 4104640"/>
              <a:gd name="T94" fmla="*/ 2198223 w 6417309"/>
              <a:gd name="T95" fmla="*/ 3653932 h 4104640"/>
              <a:gd name="T96" fmla="*/ 2172329 w 6417309"/>
              <a:gd name="T97" fmla="*/ 3563763 h 4104640"/>
              <a:gd name="T98" fmla="*/ 2158939 w 6417309"/>
              <a:gd name="T99" fmla="*/ 3468959 h 4104640"/>
              <a:gd name="T100" fmla="*/ 2157222 w 6417309"/>
              <a:gd name="T101" fmla="*/ 1710054 h 4104640"/>
              <a:gd name="T102" fmla="*/ 2157222 w 6417309"/>
              <a:gd name="T103" fmla="*/ 684021 h 410464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6417309"/>
              <a:gd name="T157" fmla="*/ 0 h 4104640"/>
              <a:gd name="T158" fmla="*/ 6417309 w 6417309"/>
              <a:gd name="T159" fmla="*/ 4104640 h 410464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6417309" h="4104640">
                <a:moveTo>
                  <a:pt x="2157222" y="684021"/>
                </a:moveTo>
                <a:lnTo>
                  <a:pt x="2158939" y="635165"/>
                </a:lnTo>
                <a:lnTo>
                  <a:pt x="2164013" y="587238"/>
                </a:lnTo>
                <a:lnTo>
                  <a:pt x="2172329" y="540353"/>
                </a:lnTo>
                <a:lnTo>
                  <a:pt x="2183771" y="494629"/>
                </a:lnTo>
                <a:lnTo>
                  <a:pt x="2198223" y="450179"/>
                </a:lnTo>
                <a:lnTo>
                  <a:pt x="2215570" y="407120"/>
                </a:lnTo>
                <a:lnTo>
                  <a:pt x="2235696" y="365568"/>
                </a:lnTo>
                <a:lnTo>
                  <a:pt x="2258484" y="325638"/>
                </a:lnTo>
                <a:lnTo>
                  <a:pt x="2283821" y="287445"/>
                </a:lnTo>
                <a:lnTo>
                  <a:pt x="2311589" y="251106"/>
                </a:lnTo>
                <a:lnTo>
                  <a:pt x="2341673" y="216736"/>
                </a:lnTo>
                <a:lnTo>
                  <a:pt x="2373958" y="184451"/>
                </a:lnTo>
                <a:lnTo>
                  <a:pt x="2408328" y="154367"/>
                </a:lnTo>
                <a:lnTo>
                  <a:pt x="2444667" y="126599"/>
                </a:lnTo>
                <a:lnTo>
                  <a:pt x="2482860" y="101262"/>
                </a:lnTo>
                <a:lnTo>
                  <a:pt x="2522790" y="78474"/>
                </a:lnTo>
                <a:lnTo>
                  <a:pt x="2564342" y="58348"/>
                </a:lnTo>
                <a:lnTo>
                  <a:pt x="2607401" y="41001"/>
                </a:lnTo>
                <a:lnTo>
                  <a:pt x="2651851" y="26549"/>
                </a:lnTo>
                <a:lnTo>
                  <a:pt x="2697575" y="15107"/>
                </a:lnTo>
                <a:lnTo>
                  <a:pt x="2744460" y="6791"/>
                </a:lnTo>
                <a:lnTo>
                  <a:pt x="2792387" y="1717"/>
                </a:lnTo>
                <a:lnTo>
                  <a:pt x="2841243" y="0"/>
                </a:lnTo>
                <a:lnTo>
                  <a:pt x="2867152" y="0"/>
                </a:lnTo>
                <a:lnTo>
                  <a:pt x="3932047" y="0"/>
                </a:lnTo>
                <a:lnTo>
                  <a:pt x="5732780" y="0"/>
                </a:lnTo>
                <a:lnTo>
                  <a:pt x="5781636" y="1717"/>
                </a:lnTo>
                <a:lnTo>
                  <a:pt x="5829563" y="6791"/>
                </a:lnTo>
                <a:lnTo>
                  <a:pt x="5876448" y="15107"/>
                </a:lnTo>
                <a:lnTo>
                  <a:pt x="5922172" y="26549"/>
                </a:lnTo>
                <a:lnTo>
                  <a:pt x="5966622" y="41001"/>
                </a:lnTo>
                <a:lnTo>
                  <a:pt x="6009681" y="58348"/>
                </a:lnTo>
                <a:lnTo>
                  <a:pt x="6051233" y="78474"/>
                </a:lnTo>
                <a:lnTo>
                  <a:pt x="6091163" y="101262"/>
                </a:lnTo>
                <a:lnTo>
                  <a:pt x="6129356" y="126599"/>
                </a:lnTo>
                <a:lnTo>
                  <a:pt x="6165695" y="154367"/>
                </a:lnTo>
                <a:lnTo>
                  <a:pt x="6200065" y="184451"/>
                </a:lnTo>
                <a:lnTo>
                  <a:pt x="6232350" y="216736"/>
                </a:lnTo>
                <a:lnTo>
                  <a:pt x="6262434" y="251106"/>
                </a:lnTo>
                <a:lnTo>
                  <a:pt x="6290202" y="287445"/>
                </a:lnTo>
                <a:lnTo>
                  <a:pt x="6315539" y="325638"/>
                </a:lnTo>
                <a:lnTo>
                  <a:pt x="6338327" y="365568"/>
                </a:lnTo>
                <a:lnTo>
                  <a:pt x="6358453" y="407120"/>
                </a:lnTo>
                <a:lnTo>
                  <a:pt x="6375800" y="450179"/>
                </a:lnTo>
                <a:lnTo>
                  <a:pt x="6390252" y="494629"/>
                </a:lnTo>
                <a:lnTo>
                  <a:pt x="6401694" y="540353"/>
                </a:lnTo>
                <a:lnTo>
                  <a:pt x="6410010" y="587238"/>
                </a:lnTo>
                <a:lnTo>
                  <a:pt x="6415084" y="635165"/>
                </a:lnTo>
                <a:lnTo>
                  <a:pt x="6416802" y="684021"/>
                </a:lnTo>
                <a:lnTo>
                  <a:pt x="6416802" y="1710054"/>
                </a:lnTo>
                <a:lnTo>
                  <a:pt x="6416802" y="3420109"/>
                </a:lnTo>
                <a:lnTo>
                  <a:pt x="6415084" y="3468959"/>
                </a:lnTo>
                <a:lnTo>
                  <a:pt x="6410010" y="3516882"/>
                </a:lnTo>
                <a:lnTo>
                  <a:pt x="6401694" y="3563763"/>
                </a:lnTo>
                <a:lnTo>
                  <a:pt x="6390252" y="3609484"/>
                </a:lnTo>
                <a:lnTo>
                  <a:pt x="6375800" y="3653932"/>
                </a:lnTo>
                <a:lnTo>
                  <a:pt x="6358453" y="3696989"/>
                </a:lnTo>
                <a:lnTo>
                  <a:pt x="6338327" y="3738541"/>
                </a:lnTo>
                <a:lnTo>
                  <a:pt x="6315539" y="3778471"/>
                </a:lnTo>
                <a:lnTo>
                  <a:pt x="6290202" y="3816664"/>
                </a:lnTo>
                <a:lnTo>
                  <a:pt x="6262434" y="3853004"/>
                </a:lnTo>
                <a:lnTo>
                  <a:pt x="6232350" y="3887375"/>
                </a:lnTo>
                <a:lnTo>
                  <a:pt x="6200065" y="3919661"/>
                </a:lnTo>
                <a:lnTo>
                  <a:pt x="6165695" y="3949748"/>
                </a:lnTo>
                <a:lnTo>
                  <a:pt x="6129356" y="3977518"/>
                </a:lnTo>
                <a:lnTo>
                  <a:pt x="6091163" y="4002856"/>
                </a:lnTo>
                <a:lnTo>
                  <a:pt x="6051233" y="4025648"/>
                </a:lnTo>
                <a:lnTo>
                  <a:pt x="6009681" y="4045775"/>
                </a:lnTo>
                <a:lnTo>
                  <a:pt x="5966622" y="4063124"/>
                </a:lnTo>
                <a:lnTo>
                  <a:pt x="5922172" y="4077578"/>
                </a:lnTo>
                <a:lnTo>
                  <a:pt x="5876448" y="4089022"/>
                </a:lnTo>
                <a:lnTo>
                  <a:pt x="5829563" y="4097339"/>
                </a:lnTo>
                <a:lnTo>
                  <a:pt x="5781636" y="4102414"/>
                </a:lnTo>
                <a:lnTo>
                  <a:pt x="5732780" y="4104131"/>
                </a:lnTo>
                <a:lnTo>
                  <a:pt x="3932047" y="4104131"/>
                </a:lnTo>
                <a:lnTo>
                  <a:pt x="2867152" y="4104131"/>
                </a:lnTo>
                <a:lnTo>
                  <a:pt x="2841243" y="4104131"/>
                </a:lnTo>
                <a:lnTo>
                  <a:pt x="2792387" y="4102414"/>
                </a:lnTo>
                <a:lnTo>
                  <a:pt x="2744460" y="4097339"/>
                </a:lnTo>
                <a:lnTo>
                  <a:pt x="2697575" y="4089022"/>
                </a:lnTo>
                <a:lnTo>
                  <a:pt x="2651851" y="4077578"/>
                </a:lnTo>
                <a:lnTo>
                  <a:pt x="2607401" y="4063124"/>
                </a:lnTo>
                <a:lnTo>
                  <a:pt x="2564342" y="4045775"/>
                </a:lnTo>
                <a:lnTo>
                  <a:pt x="2522790" y="4025648"/>
                </a:lnTo>
                <a:lnTo>
                  <a:pt x="2482860" y="4002856"/>
                </a:lnTo>
                <a:lnTo>
                  <a:pt x="2444667" y="3977518"/>
                </a:lnTo>
                <a:lnTo>
                  <a:pt x="2408328" y="3949748"/>
                </a:lnTo>
                <a:lnTo>
                  <a:pt x="2373958" y="3919661"/>
                </a:lnTo>
                <a:lnTo>
                  <a:pt x="2341673" y="3887375"/>
                </a:lnTo>
                <a:lnTo>
                  <a:pt x="2311589" y="3853004"/>
                </a:lnTo>
                <a:lnTo>
                  <a:pt x="2283821" y="3816664"/>
                </a:lnTo>
                <a:lnTo>
                  <a:pt x="2258484" y="3778471"/>
                </a:lnTo>
                <a:lnTo>
                  <a:pt x="2235696" y="3738541"/>
                </a:lnTo>
                <a:lnTo>
                  <a:pt x="2215570" y="3696989"/>
                </a:lnTo>
                <a:lnTo>
                  <a:pt x="2198223" y="3653932"/>
                </a:lnTo>
                <a:lnTo>
                  <a:pt x="2183771" y="3609484"/>
                </a:lnTo>
                <a:lnTo>
                  <a:pt x="2172329" y="3563763"/>
                </a:lnTo>
                <a:lnTo>
                  <a:pt x="2164013" y="3516882"/>
                </a:lnTo>
                <a:lnTo>
                  <a:pt x="2158939" y="3468959"/>
                </a:lnTo>
                <a:lnTo>
                  <a:pt x="2157222" y="3420109"/>
                </a:lnTo>
                <a:lnTo>
                  <a:pt x="2157222" y="1710054"/>
                </a:lnTo>
                <a:lnTo>
                  <a:pt x="0" y="521969"/>
                </a:lnTo>
                <a:lnTo>
                  <a:pt x="2157222" y="68402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64" name="object 5"/>
          <p:cNvSpPr>
            <a:spLocks/>
          </p:cNvSpPr>
          <p:nvPr/>
        </p:nvSpPr>
        <p:spPr bwMode="auto">
          <a:xfrm>
            <a:off x="698500" y="3357563"/>
            <a:ext cx="1123950" cy="142875"/>
          </a:xfrm>
          <a:custGeom>
            <a:avLst/>
            <a:gdLst>
              <a:gd name="T0" fmla="*/ 0 w 1123950"/>
              <a:gd name="T1" fmla="*/ 142875 h 142875"/>
              <a:gd name="T2" fmla="*/ 1123950 w 1123950"/>
              <a:gd name="T3" fmla="*/ 0 h 142875"/>
              <a:gd name="T4" fmla="*/ 0 60000 65536"/>
              <a:gd name="T5" fmla="*/ 0 60000 65536"/>
              <a:gd name="T6" fmla="*/ 0 w 1123950"/>
              <a:gd name="T7" fmla="*/ 0 h 142875"/>
              <a:gd name="T8" fmla="*/ 1123950 w 1123950"/>
              <a:gd name="T9" fmla="*/ 142875 h 1428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3950" h="142875">
                <a:moveTo>
                  <a:pt x="0" y="142875"/>
                </a:moveTo>
                <a:lnTo>
                  <a:pt x="1123950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65" name="object 6"/>
          <p:cNvSpPr>
            <a:spLocks/>
          </p:cNvSpPr>
          <p:nvPr/>
        </p:nvSpPr>
        <p:spPr bwMode="auto">
          <a:xfrm>
            <a:off x="492125" y="3703638"/>
            <a:ext cx="2411413" cy="228600"/>
          </a:xfrm>
          <a:custGeom>
            <a:avLst/>
            <a:gdLst>
              <a:gd name="T0" fmla="*/ 0 w 2411730"/>
              <a:gd name="T1" fmla="*/ 0 h 228600"/>
              <a:gd name="T2" fmla="*/ 2411349 w 2411730"/>
              <a:gd name="T3" fmla="*/ 228600 h 228600"/>
              <a:gd name="T4" fmla="*/ 0 60000 65536"/>
              <a:gd name="T5" fmla="*/ 0 60000 65536"/>
              <a:gd name="T6" fmla="*/ 0 w 2411730"/>
              <a:gd name="T7" fmla="*/ 0 h 228600"/>
              <a:gd name="T8" fmla="*/ 2411730 w 2411730"/>
              <a:gd name="T9" fmla="*/ 228600 h 228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1730" h="228600">
                <a:moveTo>
                  <a:pt x="0" y="0"/>
                </a:moveTo>
                <a:lnTo>
                  <a:pt x="2411349" y="22860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66" name="object 7"/>
          <p:cNvSpPr>
            <a:spLocks/>
          </p:cNvSpPr>
          <p:nvPr/>
        </p:nvSpPr>
        <p:spPr bwMode="auto">
          <a:xfrm>
            <a:off x="609600" y="2490788"/>
            <a:ext cx="1501775" cy="841375"/>
          </a:xfrm>
          <a:custGeom>
            <a:avLst/>
            <a:gdLst>
              <a:gd name="T0" fmla="*/ 0 w 1501775"/>
              <a:gd name="T1" fmla="*/ 841375 h 841375"/>
              <a:gd name="T2" fmla="*/ 1501775 w 1501775"/>
              <a:gd name="T3" fmla="*/ 0 h 841375"/>
              <a:gd name="T4" fmla="*/ 0 60000 65536"/>
              <a:gd name="T5" fmla="*/ 0 60000 65536"/>
              <a:gd name="T6" fmla="*/ 0 w 1501775"/>
              <a:gd name="T7" fmla="*/ 0 h 841375"/>
              <a:gd name="T8" fmla="*/ 1501775 w 1501775"/>
              <a:gd name="T9" fmla="*/ 841375 h 8413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1775" h="841375">
                <a:moveTo>
                  <a:pt x="0" y="841375"/>
                </a:moveTo>
                <a:lnTo>
                  <a:pt x="1501775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67" name="object 8"/>
          <p:cNvSpPr>
            <a:spLocks/>
          </p:cNvSpPr>
          <p:nvPr/>
        </p:nvSpPr>
        <p:spPr bwMode="auto">
          <a:xfrm>
            <a:off x="431800" y="3732213"/>
            <a:ext cx="650875" cy="1700212"/>
          </a:xfrm>
          <a:custGeom>
            <a:avLst/>
            <a:gdLst>
              <a:gd name="T0" fmla="*/ 0 w 650875"/>
              <a:gd name="T1" fmla="*/ 0 h 1700529"/>
              <a:gd name="T2" fmla="*/ 650874 w 650875"/>
              <a:gd name="T3" fmla="*/ 1700276 h 1700529"/>
              <a:gd name="T4" fmla="*/ 0 60000 65536"/>
              <a:gd name="T5" fmla="*/ 0 60000 65536"/>
              <a:gd name="T6" fmla="*/ 0 w 650875"/>
              <a:gd name="T7" fmla="*/ 0 h 1700529"/>
              <a:gd name="T8" fmla="*/ 650875 w 650875"/>
              <a:gd name="T9" fmla="*/ 1700529 h 17005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0875" h="1700529">
                <a:moveTo>
                  <a:pt x="0" y="0"/>
                </a:moveTo>
                <a:lnTo>
                  <a:pt x="650874" y="1700276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68" name="object 9"/>
          <p:cNvSpPr>
            <a:spLocks/>
          </p:cNvSpPr>
          <p:nvPr/>
        </p:nvSpPr>
        <p:spPr bwMode="auto">
          <a:xfrm>
            <a:off x="2554288" y="2660650"/>
            <a:ext cx="438150" cy="1108075"/>
          </a:xfrm>
          <a:custGeom>
            <a:avLst/>
            <a:gdLst>
              <a:gd name="T0" fmla="*/ 0 w 438150"/>
              <a:gd name="T1" fmla="*/ 0 h 1108075"/>
              <a:gd name="T2" fmla="*/ 438150 w 438150"/>
              <a:gd name="T3" fmla="*/ 1108075 h 1108075"/>
              <a:gd name="T4" fmla="*/ 0 60000 65536"/>
              <a:gd name="T5" fmla="*/ 0 60000 65536"/>
              <a:gd name="T6" fmla="*/ 0 w 438150"/>
              <a:gd name="T7" fmla="*/ 0 h 1108075"/>
              <a:gd name="T8" fmla="*/ 438150 w 438150"/>
              <a:gd name="T9" fmla="*/ 1108075 h 11080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8150" h="1108075">
                <a:moveTo>
                  <a:pt x="0" y="0"/>
                </a:moveTo>
                <a:lnTo>
                  <a:pt x="438150" y="110807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69" name="object 10"/>
          <p:cNvSpPr>
            <a:spLocks/>
          </p:cNvSpPr>
          <p:nvPr/>
        </p:nvSpPr>
        <p:spPr bwMode="auto">
          <a:xfrm>
            <a:off x="3435350" y="3932238"/>
            <a:ext cx="619125" cy="288925"/>
          </a:xfrm>
          <a:custGeom>
            <a:avLst/>
            <a:gdLst>
              <a:gd name="T0" fmla="*/ 0 w 619125"/>
              <a:gd name="T1" fmla="*/ 0 h 288925"/>
              <a:gd name="T2" fmla="*/ 619125 w 619125"/>
              <a:gd name="T3" fmla="*/ 288925 h 288925"/>
              <a:gd name="T4" fmla="*/ 0 60000 65536"/>
              <a:gd name="T5" fmla="*/ 0 60000 65536"/>
              <a:gd name="T6" fmla="*/ 0 w 619125"/>
              <a:gd name="T7" fmla="*/ 0 h 288925"/>
              <a:gd name="T8" fmla="*/ 619125 w 619125"/>
              <a:gd name="T9" fmla="*/ 288925 h 2889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125" h="288925">
                <a:moveTo>
                  <a:pt x="0" y="0"/>
                </a:moveTo>
                <a:lnTo>
                  <a:pt x="619125" y="28892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0" name="object 11"/>
          <p:cNvSpPr>
            <a:spLocks/>
          </p:cNvSpPr>
          <p:nvPr/>
        </p:nvSpPr>
        <p:spPr bwMode="auto">
          <a:xfrm>
            <a:off x="1347788" y="5662613"/>
            <a:ext cx="1554162" cy="1587"/>
          </a:xfrm>
          <a:custGeom>
            <a:avLst/>
            <a:gdLst>
              <a:gd name="T0" fmla="*/ 0 w 1554480"/>
              <a:gd name="T1" fmla="*/ 0 h 1904"/>
              <a:gd name="T2" fmla="*/ 1554098 w 1554480"/>
              <a:gd name="T3" fmla="*/ 1587 h 1904"/>
              <a:gd name="T4" fmla="*/ 0 60000 65536"/>
              <a:gd name="T5" fmla="*/ 0 60000 65536"/>
              <a:gd name="T6" fmla="*/ 0 w 1554480"/>
              <a:gd name="T7" fmla="*/ 0 h 1904"/>
              <a:gd name="T8" fmla="*/ 1554480 w 1554480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54480" h="1904">
                <a:moveTo>
                  <a:pt x="0" y="0"/>
                </a:moveTo>
                <a:lnTo>
                  <a:pt x="1554098" y="1587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1" name="object 12"/>
          <p:cNvSpPr>
            <a:spLocks/>
          </p:cNvSpPr>
          <p:nvPr/>
        </p:nvSpPr>
        <p:spPr bwMode="auto">
          <a:xfrm>
            <a:off x="3435350" y="4452938"/>
            <a:ext cx="885825" cy="1209675"/>
          </a:xfrm>
          <a:custGeom>
            <a:avLst/>
            <a:gdLst>
              <a:gd name="T0" fmla="*/ 0 w 885825"/>
              <a:gd name="T1" fmla="*/ 1209674 h 1209675"/>
              <a:gd name="T2" fmla="*/ 885825 w 885825"/>
              <a:gd name="T3" fmla="*/ 0 h 1209675"/>
              <a:gd name="T4" fmla="*/ 0 60000 65536"/>
              <a:gd name="T5" fmla="*/ 0 60000 65536"/>
              <a:gd name="T6" fmla="*/ 0 w 885825"/>
              <a:gd name="T7" fmla="*/ 0 h 1209675"/>
              <a:gd name="T8" fmla="*/ 885825 w 885825"/>
              <a:gd name="T9" fmla="*/ 1209675 h 12096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5825" h="1209675">
                <a:moveTo>
                  <a:pt x="0" y="1209674"/>
                </a:moveTo>
                <a:lnTo>
                  <a:pt x="885825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2" name="object 13"/>
          <p:cNvSpPr>
            <a:spLocks/>
          </p:cNvSpPr>
          <p:nvPr/>
        </p:nvSpPr>
        <p:spPr bwMode="auto">
          <a:xfrm>
            <a:off x="180975" y="3284538"/>
            <a:ext cx="504825" cy="433387"/>
          </a:xfrm>
          <a:custGeom>
            <a:avLst/>
            <a:gdLst>
              <a:gd name="T0" fmla="*/ 252222 w 504825"/>
              <a:gd name="T1" fmla="*/ 0 h 433070"/>
              <a:gd name="T2" fmla="*/ 201391 w 504825"/>
              <a:gd name="T3" fmla="*/ 4397 h 433070"/>
              <a:gd name="T4" fmla="*/ 154047 w 504825"/>
              <a:gd name="T5" fmla="*/ 17008 h 433070"/>
              <a:gd name="T6" fmla="*/ 111204 w 504825"/>
              <a:gd name="T7" fmla="*/ 36962 h 433070"/>
              <a:gd name="T8" fmla="*/ 73875 w 504825"/>
              <a:gd name="T9" fmla="*/ 63388 h 433070"/>
              <a:gd name="T10" fmla="*/ 43076 w 504825"/>
              <a:gd name="T11" fmla="*/ 95417 h 433070"/>
              <a:gd name="T12" fmla="*/ 19821 w 504825"/>
              <a:gd name="T13" fmla="*/ 132177 h 433070"/>
              <a:gd name="T14" fmla="*/ 5124 w 504825"/>
              <a:gd name="T15" fmla="*/ 172797 h 433070"/>
              <a:gd name="T16" fmla="*/ 0 w 504825"/>
              <a:gd name="T17" fmla="*/ 216407 h 433070"/>
              <a:gd name="T18" fmla="*/ 5124 w 504825"/>
              <a:gd name="T19" fmla="*/ 260018 h 433070"/>
              <a:gd name="T20" fmla="*/ 19821 w 504825"/>
              <a:gd name="T21" fmla="*/ 300638 h 433070"/>
              <a:gd name="T22" fmla="*/ 43076 w 504825"/>
              <a:gd name="T23" fmla="*/ 337398 h 433070"/>
              <a:gd name="T24" fmla="*/ 73875 w 504825"/>
              <a:gd name="T25" fmla="*/ 369427 h 433070"/>
              <a:gd name="T26" fmla="*/ 111204 w 504825"/>
              <a:gd name="T27" fmla="*/ 395853 h 433070"/>
              <a:gd name="T28" fmla="*/ 154047 w 504825"/>
              <a:gd name="T29" fmla="*/ 415807 h 433070"/>
              <a:gd name="T30" fmla="*/ 201391 w 504825"/>
              <a:gd name="T31" fmla="*/ 428418 h 433070"/>
              <a:gd name="T32" fmla="*/ 252222 w 504825"/>
              <a:gd name="T33" fmla="*/ 432815 h 433070"/>
              <a:gd name="T34" fmla="*/ 303052 w 504825"/>
              <a:gd name="T35" fmla="*/ 428418 h 433070"/>
              <a:gd name="T36" fmla="*/ 350396 w 504825"/>
              <a:gd name="T37" fmla="*/ 415807 h 433070"/>
              <a:gd name="T38" fmla="*/ 393239 w 504825"/>
              <a:gd name="T39" fmla="*/ 395853 h 433070"/>
              <a:gd name="T40" fmla="*/ 430568 w 504825"/>
              <a:gd name="T41" fmla="*/ 369427 h 433070"/>
              <a:gd name="T42" fmla="*/ 461367 w 504825"/>
              <a:gd name="T43" fmla="*/ 337398 h 433070"/>
              <a:gd name="T44" fmla="*/ 484622 w 504825"/>
              <a:gd name="T45" fmla="*/ 300638 h 433070"/>
              <a:gd name="T46" fmla="*/ 499319 w 504825"/>
              <a:gd name="T47" fmla="*/ 260018 h 433070"/>
              <a:gd name="T48" fmla="*/ 504444 w 504825"/>
              <a:gd name="T49" fmla="*/ 216407 h 433070"/>
              <a:gd name="T50" fmla="*/ 499319 w 504825"/>
              <a:gd name="T51" fmla="*/ 172797 h 433070"/>
              <a:gd name="T52" fmla="*/ 484622 w 504825"/>
              <a:gd name="T53" fmla="*/ 132177 h 433070"/>
              <a:gd name="T54" fmla="*/ 461367 w 504825"/>
              <a:gd name="T55" fmla="*/ 95417 h 433070"/>
              <a:gd name="T56" fmla="*/ 430568 w 504825"/>
              <a:gd name="T57" fmla="*/ 63388 h 433070"/>
              <a:gd name="T58" fmla="*/ 393239 w 504825"/>
              <a:gd name="T59" fmla="*/ 36962 h 433070"/>
              <a:gd name="T60" fmla="*/ 350396 w 504825"/>
              <a:gd name="T61" fmla="*/ 17008 h 433070"/>
              <a:gd name="T62" fmla="*/ 303052 w 504825"/>
              <a:gd name="T63" fmla="*/ 4397 h 433070"/>
              <a:gd name="T64" fmla="*/ 252222 w 504825"/>
              <a:gd name="T65" fmla="*/ 0 h 43307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3070"/>
              <a:gd name="T101" fmla="*/ 504825 w 504825"/>
              <a:gd name="T102" fmla="*/ 433070 h 43307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3070">
                <a:moveTo>
                  <a:pt x="252222" y="0"/>
                </a:moveTo>
                <a:lnTo>
                  <a:pt x="201391" y="4397"/>
                </a:lnTo>
                <a:lnTo>
                  <a:pt x="154047" y="17008"/>
                </a:lnTo>
                <a:lnTo>
                  <a:pt x="111204" y="36962"/>
                </a:lnTo>
                <a:lnTo>
                  <a:pt x="73875" y="63388"/>
                </a:lnTo>
                <a:lnTo>
                  <a:pt x="43076" y="95417"/>
                </a:lnTo>
                <a:lnTo>
                  <a:pt x="19821" y="132177"/>
                </a:lnTo>
                <a:lnTo>
                  <a:pt x="5124" y="172797"/>
                </a:lnTo>
                <a:lnTo>
                  <a:pt x="0" y="216407"/>
                </a:lnTo>
                <a:lnTo>
                  <a:pt x="5124" y="260018"/>
                </a:lnTo>
                <a:lnTo>
                  <a:pt x="19821" y="300638"/>
                </a:lnTo>
                <a:lnTo>
                  <a:pt x="43076" y="337398"/>
                </a:lnTo>
                <a:lnTo>
                  <a:pt x="73875" y="369427"/>
                </a:lnTo>
                <a:lnTo>
                  <a:pt x="111204" y="395853"/>
                </a:lnTo>
                <a:lnTo>
                  <a:pt x="154047" y="415807"/>
                </a:lnTo>
                <a:lnTo>
                  <a:pt x="201391" y="428418"/>
                </a:lnTo>
                <a:lnTo>
                  <a:pt x="252222" y="432815"/>
                </a:lnTo>
                <a:lnTo>
                  <a:pt x="303052" y="428418"/>
                </a:lnTo>
                <a:lnTo>
                  <a:pt x="350396" y="415807"/>
                </a:lnTo>
                <a:lnTo>
                  <a:pt x="393239" y="395853"/>
                </a:lnTo>
                <a:lnTo>
                  <a:pt x="430568" y="369427"/>
                </a:lnTo>
                <a:lnTo>
                  <a:pt x="461367" y="337398"/>
                </a:lnTo>
                <a:lnTo>
                  <a:pt x="484622" y="300638"/>
                </a:lnTo>
                <a:lnTo>
                  <a:pt x="499319" y="260018"/>
                </a:lnTo>
                <a:lnTo>
                  <a:pt x="504444" y="216407"/>
                </a:lnTo>
                <a:lnTo>
                  <a:pt x="499319" y="172797"/>
                </a:lnTo>
                <a:lnTo>
                  <a:pt x="484622" y="132177"/>
                </a:lnTo>
                <a:lnTo>
                  <a:pt x="461367" y="95417"/>
                </a:lnTo>
                <a:lnTo>
                  <a:pt x="430568" y="63388"/>
                </a:lnTo>
                <a:lnTo>
                  <a:pt x="393239" y="36962"/>
                </a:lnTo>
                <a:lnTo>
                  <a:pt x="350396" y="17008"/>
                </a:lnTo>
                <a:lnTo>
                  <a:pt x="303052" y="4397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3" name="object 14"/>
          <p:cNvSpPr>
            <a:spLocks/>
          </p:cNvSpPr>
          <p:nvPr/>
        </p:nvSpPr>
        <p:spPr bwMode="auto">
          <a:xfrm>
            <a:off x="180975" y="3284538"/>
            <a:ext cx="504825" cy="433387"/>
          </a:xfrm>
          <a:custGeom>
            <a:avLst/>
            <a:gdLst>
              <a:gd name="T0" fmla="*/ 0 w 504825"/>
              <a:gd name="T1" fmla="*/ 216407 h 433070"/>
              <a:gd name="T2" fmla="*/ 5124 w 504825"/>
              <a:gd name="T3" fmla="*/ 172797 h 433070"/>
              <a:gd name="T4" fmla="*/ 19821 w 504825"/>
              <a:gd name="T5" fmla="*/ 132177 h 433070"/>
              <a:gd name="T6" fmla="*/ 43076 w 504825"/>
              <a:gd name="T7" fmla="*/ 95417 h 433070"/>
              <a:gd name="T8" fmla="*/ 73875 w 504825"/>
              <a:gd name="T9" fmla="*/ 63388 h 433070"/>
              <a:gd name="T10" fmla="*/ 111204 w 504825"/>
              <a:gd name="T11" fmla="*/ 36962 h 433070"/>
              <a:gd name="T12" fmla="*/ 154047 w 504825"/>
              <a:gd name="T13" fmla="*/ 17008 h 433070"/>
              <a:gd name="T14" fmla="*/ 201391 w 504825"/>
              <a:gd name="T15" fmla="*/ 4397 h 433070"/>
              <a:gd name="T16" fmla="*/ 252222 w 504825"/>
              <a:gd name="T17" fmla="*/ 0 h 433070"/>
              <a:gd name="T18" fmla="*/ 303052 w 504825"/>
              <a:gd name="T19" fmla="*/ 4397 h 433070"/>
              <a:gd name="T20" fmla="*/ 350396 w 504825"/>
              <a:gd name="T21" fmla="*/ 17008 h 433070"/>
              <a:gd name="T22" fmla="*/ 393239 w 504825"/>
              <a:gd name="T23" fmla="*/ 36962 h 433070"/>
              <a:gd name="T24" fmla="*/ 430568 w 504825"/>
              <a:gd name="T25" fmla="*/ 63388 h 433070"/>
              <a:gd name="T26" fmla="*/ 461367 w 504825"/>
              <a:gd name="T27" fmla="*/ 95417 h 433070"/>
              <a:gd name="T28" fmla="*/ 484622 w 504825"/>
              <a:gd name="T29" fmla="*/ 132177 h 433070"/>
              <a:gd name="T30" fmla="*/ 499319 w 504825"/>
              <a:gd name="T31" fmla="*/ 172797 h 433070"/>
              <a:gd name="T32" fmla="*/ 504444 w 504825"/>
              <a:gd name="T33" fmla="*/ 216407 h 433070"/>
              <a:gd name="T34" fmla="*/ 499319 w 504825"/>
              <a:gd name="T35" fmla="*/ 260018 h 433070"/>
              <a:gd name="T36" fmla="*/ 484622 w 504825"/>
              <a:gd name="T37" fmla="*/ 300638 h 433070"/>
              <a:gd name="T38" fmla="*/ 461367 w 504825"/>
              <a:gd name="T39" fmla="*/ 337398 h 433070"/>
              <a:gd name="T40" fmla="*/ 430568 w 504825"/>
              <a:gd name="T41" fmla="*/ 369427 h 433070"/>
              <a:gd name="T42" fmla="*/ 393239 w 504825"/>
              <a:gd name="T43" fmla="*/ 395853 h 433070"/>
              <a:gd name="T44" fmla="*/ 350396 w 504825"/>
              <a:gd name="T45" fmla="*/ 415807 h 433070"/>
              <a:gd name="T46" fmla="*/ 303052 w 504825"/>
              <a:gd name="T47" fmla="*/ 428418 h 433070"/>
              <a:gd name="T48" fmla="*/ 252222 w 504825"/>
              <a:gd name="T49" fmla="*/ 432815 h 433070"/>
              <a:gd name="T50" fmla="*/ 201391 w 504825"/>
              <a:gd name="T51" fmla="*/ 428418 h 433070"/>
              <a:gd name="T52" fmla="*/ 154047 w 504825"/>
              <a:gd name="T53" fmla="*/ 415807 h 433070"/>
              <a:gd name="T54" fmla="*/ 111204 w 504825"/>
              <a:gd name="T55" fmla="*/ 395853 h 433070"/>
              <a:gd name="T56" fmla="*/ 73875 w 504825"/>
              <a:gd name="T57" fmla="*/ 369427 h 433070"/>
              <a:gd name="T58" fmla="*/ 43076 w 504825"/>
              <a:gd name="T59" fmla="*/ 337398 h 433070"/>
              <a:gd name="T60" fmla="*/ 19821 w 504825"/>
              <a:gd name="T61" fmla="*/ 300638 h 433070"/>
              <a:gd name="T62" fmla="*/ 5124 w 504825"/>
              <a:gd name="T63" fmla="*/ 260018 h 433070"/>
              <a:gd name="T64" fmla="*/ 0 w 504825"/>
              <a:gd name="T65" fmla="*/ 216407 h 43307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3070"/>
              <a:gd name="T101" fmla="*/ 504825 w 504825"/>
              <a:gd name="T102" fmla="*/ 433070 h 43307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3070">
                <a:moveTo>
                  <a:pt x="0" y="216407"/>
                </a:moveTo>
                <a:lnTo>
                  <a:pt x="5124" y="172797"/>
                </a:lnTo>
                <a:lnTo>
                  <a:pt x="19821" y="132177"/>
                </a:lnTo>
                <a:lnTo>
                  <a:pt x="43076" y="95417"/>
                </a:lnTo>
                <a:lnTo>
                  <a:pt x="73875" y="63388"/>
                </a:lnTo>
                <a:lnTo>
                  <a:pt x="111204" y="36962"/>
                </a:lnTo>
                <a:lnTo>
                  <a:pt x="154047" y="17008"/>
                </a:lnTo>
                <a:lnTo>
                  <a:pt x="201391" y="4397"/>
                </a:lnTo>
                <a:lnTo>
                  <a:pt x="252222" y="0"/>
                </a:lnTo>
                <a:lnTo>
                  <a:pt x="303052" y="4397"/>
                </a:lnTo>
                <a:lnTo>
                  <a:pt x="350396" y="17008"/>
                </a:lnTo>
                <a:lnTo>
                  <a:pt x="393239" y="36962"/>
                </a:lnTo>
                <a:lnTo>
                  <a:pt x="430568" y="63388"/>
                </a:lnTo>
                <a:lnTo>
                  <a:pt x="461367" y="95417"/>
                </a:lnTo>
                <a:lnTo>
                  <a:pt x="484622" y="132177"/>
                </a:lnTo>
                <a:lnTo>
                  <a:pt x="499319" y="172797"/>
                </a:lnTo>
                <a:lnTo>
                  <a:pt x="504444" y="216407"/>
                </a:lnTo>
                <a:lnTo>
                  <a:pt x="499319" y="260018"/>
                </a:lnTo>
                <a:lnTo>
                  <a:pt x="484622" y="300638"/>
                </a:lnTo>
                <a:lnTo>
                  <a:pt x="461367" y="337398"/>
                </a:lnTo>
                <a:lnTo>
                  <a:pt x="430568" y="369427"/>
                </a:lnTo>
                <a:lnTo>
                  <a:pt x="393239" y="395853"/>
                </a:lnTo>
                <a:lnTo>
                  <a:pt x="350396" y="415807"/>
                </a:lnTo>
                <a:lnTo>
                  <a:pt x="303052" y="428418"/>
                </a:lnTo>
                <a:lnTo>
                  <a:pt x="252222" y="432815"/>
                </a:lnTo>
                <a:lnTo>
                  <a:pt x="201391" y="428418"/>
                </a:lnTo>
                <a:lnTo>
                  <a:pt x="154047" y="415807"/>
                </a:lnTo>
                <a:lnTo>
                  <a:pt x="111204" y="395853"/>
                </a:lnTo>
                <a:lnTo>
                  <a:pt x="73875" y="369427"/>
                </a:lnTo>
                <a:lnTo>
                  <a:pt x="43076" y="337398"/>
                </a:lnTo>
                <a:lnTo>
                  <a:pt x="19821" y="300638"/>
                </a:lnTo>
                <a:lnTo>
                  <a:pt x="5124" y="260018"/>
                </a:lnTo>
                <a:lnTo>
                  <a:pt x="0" y="216407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4" name="object 15"/>
          <p:cNvSpPr txBox="1">
            <a:spLocks noChangeArrowheads="1"/>
          </p:cNvSpPr>
          <p:nvPr/>
        </p:nvSpPr>
        <p:spPr bwMode="auto">
          <a:xfrm>
            <a:off x="333375" y="3348038"/>
            <a:ext cx="2000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A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6575" name="object 16"/>
          <p:cNvSpPr>
            <a:spLocks/>
          </p:cNvSpPr>
          <p:nvPr/>
        </p:nvSpPr>
        <p:spPr bwMode="auto">
          <a:xfrm>
            <a:off x="2125663" y="2278063"/>
            <a:ext cx="504825" cy="431800"/>
          </a:xfrm>
          <a:custGeom>
            <a:avLst/>
            <a:gdLst>
              <a:gd name="T0" fmla="*/ 252221 w 504825"/>
              <a:gd name="T1" fmla="*/ 0 h 431800"/>
              <a:gd name="T2" fmla="*/ 201384 w 504825"/>
              <a:gd name="T3" fmla="*/ 4380 h 431800"/>
              <a:gd name="T4" fmla="*/ 154037 w 504825"/>
              <a:gd name="T5" fmla="*/ 16942 h 431800"/>
              <a:gd name="T6" fmla="*/ 111193 w 504825"/>
              <a:gd name="T7" fmla="*/ 36821 h 431800"/>
              <a:gd name="T8" fmla="*/ 73866 w 504825"/>
              <a:gd name="T9" fmla="*/ 63150 h 431800"/>
              <a:gd name="T10" fmla="*/ 43070 w 504825"/>
              <a:gd name="T11" fmla="*/ 95063 h 431800"/>
              <a:gd name="T12" fmla="*/ 19817 w 504825"/>
              <a:gd name="T13" fmla="*/ 131695 h 431800"/>
              <a:gd name="T14" fmla="*/ 5123 w 504825"/>
              <a:gd name="T15" fmla="*/ 172177 h 431800"/>
              <a:gd name="T16" fmla="*/ 0 w 504825"/>
              <a:gd name="T17" fmla="*/ 215646 h 431800"/>
              <a:gd name="T18" fmla="*/ 5123 w 504825"/>
              <a:gd name="T19" fmla="*/ 259114 h 431800"/>
              <a:gd name="T20" fmla="*/ 19817 w 504825"/>
              <a:gd name="T21" fmla="*/ 299596 h 431800"/>
              <a:gd name="T22" fmla="*/ 43070 w 504825"/>
              <a:gd name="T23" fmla="*/ 336228 h 431800"/>
              <a:gd name="T24" fmla="*/ 73866 w 504825"/>
              <a:gd name="T25" fmla="*/ 368141 h 431800"/>
              <a:gd name="T26" fmla="*/ 111193 w 504825"/>
              <a:gd name="T27" fmla="*/ 394470 h 431800"/>
              <a:gd name="T28" fmla="*/ 154037 w 504825"/>
              <a:gd name="T29" fmla="*/ 414349 h 431800"/>
              <a:gd name="T30" fmla="*/ 201384 w 504825"/>
              <a:gd name="T31" fmla="*/ 426911 h 431800"/>
              <a:gd name="T32" fmla="*/ 252221 w 504825"/>
              <a:gd name="T33" fmla="*/ 431292 h 431800"/>
              <a:gd name="T34" fmla="*/ 303059 w 504825"/>
              <a:gd name="T35" fmla="*/ 426911 h 431800"/>
              <a:gd name="T36" fmla="*/ 350406 w 504825"/>
              <a:gd name="T37" fmla="*/ 414349 h 431800"/>
              <a:gd name="T38" fmla="*/ 393250 w 504825"/>
              <a:gd name="T39" fmla="*/ 394470 h 431800"/>
              <a:gd name="T40" fmla="*/ 430577 w 504825"/>
              <a:gd name="T41" fmla="*/ 368141 h 431800"/>
              <a:gd name="T42" fmla="*/ 461373 w 504825"/>
              <a:gd name="T43" fmla="*/ 336228 h 431800"/>
              <a:gd name="T44" fmla="*/ 484626 w 504825"/>
              <a:gd name="T45" fmla="*/ 299596 h 431800"/>
              <a:gd name="T46" fmla="*/ 499320 w 504825"/>
              <a:gd name="T47" fmla="*/ 259114 h 431800"/>
              <a:gd name="T48" fmla="*/ 504444 w 504825"/>
              <a:gd name="T49" fmla="*/ 215646 h 431800"/>
              <a:gd name="T50" fmla="*/ 499320 w 504825"/>
              <a:gd name="T51" fmla="*/ 172177 h 431800"/>
              <a:gd name="T52" fmla="*/ 484626 w 504825"/>
              <a:gd name="T53" fmla="*/ 131695 h 431800"/>
              <a:gd name="T54" fmla="*/ 461373 w 504825"/>
              <a:gd name="T55" fmla="*/ 95063 h 431800"/>
              <a:gd name="T56" fmla="*/ 430577 w 504825"/>
              <a:gd name="T57" fmla="*/ 63150 h 431800"/>
              <a:gd name="T58" fmla="*/ 393250 w 504825"/>
              <a:gd name="T59" fmla="*/ 36821 h 431800"/>
              <a:gd name="T60" fmla="*/ 350406 w 504825"/>
              <a:gd name="T61" fmla="*/ 16942 h 431800"/>
              <a:gd name="T62" fmla="*/ 303059 w 504825"/>
              <a:gd name="T63" fmla="*/ 4380 h 431800"/>
              <a:gd name="T64" fmla="*/ 252221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1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14"/>
                </a:lnTo>
                <a:lnTo>
                  <a:pt x="19817" y="299596"/>
                </a:lnTo>
                <a:lnTo>
                  <a:pt x="43070" y="336228"/>
                </a:lnTo>
                <a:lnTo>
                  <a:pt x="73866" y="368141"/>
                </a:lnTo>
                <a:lnTo>
                  <a:pt x="111193" y="394470"/>
                </a:lnTo>
                <a:lnTo>
                  <a:pt x="154037" y="414349"/>
                </a:lnTo>
                <a:lnTo>
                  <a:pt x="201384" y="426911"/>
                </a:lnTo>
                <a:lnTo>
                  <a:pt x="252221" y="431292"/>
                </a:lnTo>
                <a:lnTo>
                  <a:pt x="303059" y="426911"/>
                </a:lnTo>
                <a:lnTo>
                  <a:pt x="350406" y="414349"/>
                </a:lnTo>
                <a:lnTo>
                  <a:pt x="393250" y="394470"/>
                </a:lnTo>
                <a:lnTo>
                  <a:pt x="430577" y="368141"/>
                </a:lnTo>
                <a:lnTo>
                  <a:pt x="461373" y="336228"/>
                </a:lnTo>
                <a:lnTo>
                  <a:pt x="484626" y="299596"/>
                </a:lnTo>
                <a:lnTo>
                  <a:pt x="499320" y="259114"/>
                </a:lnTo>
                <a:lnTo>
                  <a:pt x="504444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1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6" name="object 17"/>
          <p:cNvSpPr>
            <a:spLocks/>
          </p:cNvSpPr>
          <p:nvPr/>
        </p:nvSpPr>
        <p:spPr bwMode="auto">
          <a:xfrm>
            <a:off x="2125663" y="2278063"/>
            <a:ext cx="504825" cy="431800"/>
          </a:xfrm>
          <a:custGeom>
            <a:avLst/>
            <a:gdLst>
              <a:gd name="T0" fmla="*/ 0 w 504825"/>
              <a:gd name="T1" fmla="*/ 215646 h 431800"/>
              <a:gd name="T2" fmla="*/ 5123 w 504825"/>
              <a:gd name="T3" fmla="*/ 172177 h 431800"/>
              <a:gd name="T4" fmla="*/ 19817 w 504825"/>
              <a:gd name="T5" fmla="*/ 131695 h 431800"/>
              <a:gd name="T6" fmla="*/ 43070 w 504825"/>
              <a:gd name="T7" fmla="*/ 95063 h 431800"/>
              <a:gd name="T8" fmla="*/ 73866 w 504825"/>
              <a:gd name="T9" fmla="*/ 63150 h 431800"/>
              <a:gd name="T10" fmla="*/ 111193 w 504825"/>
              <a:gd name="T11" fmla="*/ 36821 h 431800"/>
              <a:gd name="T12" fmla="*/ 154037 w 504825"/>
              <a:gd name="T13" fmla="*/ 16942 h 431800"/>
              <a:gd name="T14" fmla="*/ 201384 w 504825"/>
              <a:gd name="T15" fmla="*/ 4380 h 431800"/>
              <a:gd name="T16" fmla="*/ 252221 w 504825"/>
              <a:gd name="T17" fmla="*/ 0 h 431800"/>
              <a:gd name="T18" fmla="*/ 303059 w 504825"/>
              <a:gd name="T19" fmla="*/ 4380 h 431800"/>
              <a:gd name="T20" fmla="*/ 350406 w 504825"/>
              <a:gd name="T21" fmla="*/ 16942 h 431800"/>
              <a:gd name="T22" fmla="*/ 393250 w 504825"/>
              <a:gd name="T23" fmla="*/ 36821 h 431800"/>
              <a:gd name="T24" fmla="*/ 430577 w 504825"/>
              <a:gd name="T25" fmla="*/ 63150 h 431800"/>
              <a:gd name="T26" fmla="*/ 461373 w 504825"/>
              <a:gd name="T27" fmla="*/ 95063 h 431800"/>
              <a:gd name="T28" fmla="*/ 484626 w 504825"/>
              <a:gd name="T29" fmla="*/ 131695 h 431800"/>
              <a:gd name="T30" fmla="*/ 499320 w 504825"/>
              <a:gd name="T31" fmla="*/ 172177 h 431800"/>
              <a:gd name="T32" fmla="*/ 504444 w 504825"/>
              <a:gd name="T33" fmla="*/ 215646 h 431800"/>
              <a:gd name="T34" fmla="*/ 499320 w 504825"/>
              <a:gd name="T35" fmla="*/ 259114 h 431800"/>
              <a:gd name="T36" fmla="*/ 484626 w 504825"/>
              <a:gd name="T37" fmla="*/ 299596 h 431800"/>
              <a:gd name="T38" fmla="*/ 461373 w 504825"/>
              <a:gd name="T39" fmla="*/ 336228 h 431800"/>
              <a:gd name="T40" fmla="*/ 430577 w 504825"/>
              <a:gd name="T41" fmla="*/ 368141 h 431800"/>
              <a:gd name="T42" fmla="*/ 393250 w 504825"/>
              <a:gd name="T43" fmla="*/ 394470 h 431800"/>
              <a:gd name="T44" fmla="*/ 350406 w 504825"/>
              <a:gd name="T45" fmla="*/ 414349 h 431800"/>
              <a:gd name="T46" fmla="*/ 303059 w 504825"/>
              <a:gd name="T47" fmla="*/ 426911 h 431800"/>
              <a:gd name="T48" fmla="*/ 252221 w 504825"/>
              <a:gd name="T49" fmla="*/ 431292 h 431800"/>
              <a:gd name="T50" fmla="*/ 201384 w 504825"/>
              <a:gd name="T51" fmla="*/ 426911 h 431800"/>
              <a:gd name="T52" fmla="*/ 154037 w 504825"/>
              <a:gd name="T53" fmla="*/ 414349 h 431800"/>
              <a:gd name="T54" fmla="*/ 111193 w 504825"/>
              <a:gd name="T55" fmla="*/ 394470 h 431800"/>
              <a:gd name="T56" fmla="*/ 73866 w 504825"/>
              <a:gd name="T57" fmla="*/ 368141 h 431800"/>
              <a:gd name="T58" fmla="*/ 43070 w 504825"/>
              <a:gd name="T59" fmla="*/ 336228 h 431800"/>
              <a:gd name="T60" fmla="*/ 19817 w 504825"/>
              <a:gd name="T61" fmla="*/ 299596 h 431800"/>
              <a:gd name="T62" fmla="*/ 5123 w 504825"/>
              <a:gd name="T63" fmla="*/ 259114 h 431800"/>
              <a:gd name="T64" fmla="*/ 0 w 504825"/>
              <a:gd name="T65" fmla="*/ 215646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1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4" y="215646"/>
                </a:lnTo>
                <a:lnTo>
                  <a:pt x="499320" y="259114"/>
                </a:lnTo>
                <a:lnTo>
                  <a:pt x="484626" y="299596"/>
                </a:lnTo>
                <a:lnTo>
                  <a:pt x="461373" y="336228"/>
                </a:lnTo>
                <a:lnTo>
                  <a:pt x="430577" y="368141"/>
                </a:lnTo>
                <a:lnTo>
                  <a:pt x="393250" y="394470"/>
                </a:lnTo>
                <a:lnTo>
                  <a:pt x="350406" y="414349"/>
                </a:lnTo>
                <a:lnTo>
                  <a:pt x="303059" y="426911"/>
                </a:lnTo>
                <a:lnTo>
                  <a:pt x="252221" y="431292"/>
                </a:lnTo>
                <a:lnTo>
                  <a:pt x="201384" y="426911"/>
                </a:lnTo>
                <a:lnTo>
                  <a:pt x="154037" y="414349"/>
                </a:lnTo>
                <a:lnTo>
                  <a:pt x="111193" y="394470"/>
                </a:lnTo>
                <a:lnTo>
                  <a:pt x="73866" y="368141"/>
                </a:lnTo>
                <a:lnTo>
                  <a:pt x="43070" y="336228"/>
                </a:lnTo>
                <a:lnTo>
                  <a:pt x="19817" y="299596"/>
                </a:lnTo>
                <a:lnTo>
                  <a:pt x="5123" y="259114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7" name="object 18"/>
          <p:cNvSpPr>
            <a:spLocks/>
          </p:cNvSpPr>
          <p:nvPr/>
        </p:nvSpPr>
        <p:spPr bwMode="auto">
          <a:xfrm>
            <a:off x="1836738" y="3141663"/>
            <a:ext cx="504825" cy="433387"/>
          </a:xfrm>
          <a:custGeom>
            <a:avLst/>
            <a:gdLst>
              <a:gd name="T0" fmla="*/ 252222 w 504825"/>
              <a:gd name="T1" fmla="*/ 0 h 433070"/>
              <a:gd name="T2" fmla="*/ 201384 w 504825"/>
              <a:gd name="T3" fmla="*/ 4397 h 433070"/>
              <a:gd name="T4" fmla="*/ 154037 w 504825"/>
              <a:gd name="T5" fmla="*/ 17008 h 433070"/>
              <a:gd name="T6" fmla="*/ 111193 w 504825"/>
              <a:gd name="T7" fmla="*/ 36962 h 433070"/>
              <a:gd name="T8" fmla="*/ 73866 w 504825"/>
              <a:gd name="T9" fmla="*/ 63388 h 433070"/>
              <a:gd name="T10" fmla="*/ 43070 w 504825"/>
              <a:gd name="T11" fmla="*/ 95417 h 433070"/>
              <a:gd name="T12" fmla="*/ 19817 w 504825"/>
              <a:gd name="T13" fmla="*/ 132177 h 433070"/>
              <a:gd name="T14" fmla="*/ 5123 w 504825"/>
              <a:gd name="T15" fmla="*/ 172797 h 433070"/>
              <a:gd name="T16" fmla="*/ 0 w 504825"/>
              <a:gd name="T17" fmla="*/ 216408 h 433070"/>
              <a:gd name="T18" fmla="*/ 5123 w 504825"/>
              <a:gd name="T19" fmla="*/ 260018 h 433070"/>
              <a:gd name="T20" fmla="*/ 19817 w 504825"/>
              <a:gd name="T21" fmla="*/ 300638 h 433070"/>
              <a:gd name="T22" fmla="*/ 43070 w 504825"/>
              <a:gd name="T23" fmla="*/ 337398 h 433070"/>
              <a:gd name="T24" fmla="*/ 73866 w 504825"/>
              <a:gd name="T25" fmla="*/ 369427 h 433070"/>
              <a:gd name="T26" fmla="*/ 111193 w 504825"/>
              <a:gd name="T27" fmla="*/ 395853 h 433070"/>
              <a:gd name="T28" fmla="*/ 154037 w 504825"/>
              <a:gd name="T29" fmla="*/ 415807 h 433070"/>
              <a:gd name="T30" fmla="*/ 201384 w 504825"/>
              <a:gd name="T31" fmla="*/ 428418 h 433070"/>
              <a:gd name="T32" fmla="*/ 252222 w 504825"/>
              <a:gd name="T33" fmla="*/ 432815 h 433070"/>
              <a:gd name="T34" fmla="*/ 303059 w 504825"/>
              <a:gd name="T35" fmla="*/ 428418 h 433070"/>
              <a:gd name="T36" fmla="*/ 350406 w 504825"/>
              <a:gd name="T37" fmla="*/ 415807 h 433070"/>
              <a:gd name="T38" fmla="*/ 393250 w 504825"/>
              <a:gd name="T39" fmla="*/ 395853 h 433070"/>
              <a:gd name="T40" fmla="*/ 430577 w 504825"/>
              <a:gd name="T41" fmla="*/ 369427 h 433070"/>
              <a:gd name="T42" fmla="*/ 461373 w 504825"/>
              <a:gd name="T43" fmla="*/ 337398 h 433070"/>
              <a:gd name="T44" fmla="*/ 484626 w 504825"/>
              <a:gd name="T45" fmla="*/ 300638 h 433070"/>
              <a:gd name="T46" fmla="*/ 499320 w 504825"/>
              <a:gd name="T47" fmla="*/ 260018 h 433070"/>
              <a:gd name="T48" fmla="*/ 504444 w 504825"/>
              <a:gd name="T49" fmla="*/ 216408 h 433070"/>
              <a:gd name="T50" fmla="*/ 499320 w 504825"/>
              <a:gd name="T51" fmla="*/ 172797 h 433070"/>
              <a:gd name="T52" fmla="*/ 484626 w 504825"/>
              <a:gd name="T53" fmla="*/ 132177 h 433070"/>
              <a:gd name="T54" fmla="*/ 461373 w 504825"/>
              <a:gd name="T55" fmla="*/ 95417 h 433070"/>
              <a:gd name="T56" fmla="*/ 430577 w 504825"/>
              <a:gd name="T57" fmla="*/ 63388 h 433070"/>
              <a:gd name="T58" fmla="*/ 393250 w 504825"/>
              <a:gd name="T59" fmla="*/ 36962 h 433070"/>
              <a:gd name="T60" fmla="*/ 350406 w 504825"/>
              <a:gd name="T61" fmla="*/ 17008 h 433070"/>
              <a:gd name="T62" fmla="*/ 303059 w 504825"/>
              <a:gd name="T63" fmla="*/ 4397 h 433070"/>
              <a:gd name="T64" fmla="*/ 252222 w 504825"/>
              <a:gd name="T65" fmla="*/ 0 h 43307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3070"/>
              <a:gd name="T101" fmla="*/ 504825 w 504825"/>
              <a:gd name="T102" fmla="*/ 433070 h 43307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3070">
                <a:moveTo>
                  <a:pt x="252222" y="0"/>
                </a:moveTo>
                <a:lnTo>
                  <a:pt x="201384" y="4397"/>
                </a:lnTo>
                <a:lnTo>
                  <a:pt x="154037" y="17008"/>
                </a:lnTo>
                <a:lnTo>
                  <a:pt x="111193" y="36962"/>
                </a:lnTo>
                <a:lnTo>
                  <a:pt x="73866" y="63388"/>
                </a:lnTo>
                <a:lnTo>
                  <a:pt x="43070" y="95417"/>
                </a:lnTo>
                <a:lnTo>
                  <a:pt x="19817" y="132177"/>
                </a:lnTo>
                <a:lnTo>
                  <a:pt x="5123" y="172797"/>
                </a:lnTo>
                <a:lnTo>
                  <a:pt x="0" y="216408"/>
                </a:lnTo>
                <a:lnTo>
                  <a:pt x="5123" y="260018"/>
                </a:lnTo>
                <a:lnTo>
                  <a:pt x="19817" y="300638"/>
                </a:lnTo>
                <a:lnTo>
                  <a:pt x="43070" y="337398"/>
                </a:lnTo>
                <a:lnTo>
                  <a:pt x="73866" y="369427"/>
                </a:lnTo>
                <a:lnTo>
                  <a:pt x="111193" y="395853"/>
                </a:lnTo>
                <a:lnTo>
                  <a:pt x="154037" y="415807"/>
                </a:lnTo>
                <a:lnTo>
                  <a:pt x="201384" y="428418"/>
                </a:lnTo>
                <a:lnTo>
                  <a:pt x="252222" y="432815"/>
                </a:lnTo>
                <a:lnTo>
                  <a:pt x="303059" y="428418"/>
                </a:lnTo>
                <a:lnTo>
                  <a:pt x="350406" y="415807"/>
                </a:lnTo>
                <a:lnTo>
                  <a:pt x="393250" y="395853"/>
                </a:lnTo>
                <a:lnTo>
                  <a:pt x="430577" y="369427"/>
                </a:lnTo>
                <a:lnTo>
                  <a:pt x="461373" y="337398"/>
                </a:lnTo>
                <a:lnTo>
                  <a:pt x="484626" y="300638"/>
                </a:lnTo>
                <a:lnTo>
                  <a:pt x="499320" y="260018"/>
                </a:lnTo>
                <a:lnTo>
                  <a:pt x="504444" y="216408"/>
                </a:lnTo>
                <a:lnTo>
                  <a:pt x="499320" y="172797"/>
                </a:lnTo>
                <a:lnTo>
                  <a:pt x="484626" y="132177"/>
                </a:lnTo>
                <a:lnTo>
                  <a:pt x="461373" y="95417"/>
                </a:lnTo>
                <a:lnTo>
                  <a:pt x="430577" y="63388"/>
                </a:lnTo>
                <a:lnTo>
                  <a:pt x="393250" y="36962"/>
                </a:lnTo>
                <a:lnTo>
                  <a:pt x="350406" y="17008"/>
                </a:lnTo>
                <a:lnTo>
                  <a:pt x="303059" y="4397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8" name="object 19"/>
          <p:cNvSpPr>
            <a:spLocks/>
          </p:cNvSpPr>
          <p:nvPr/>
        </p:nvSpPr>
        <p:spPr bwMode="auto">
          <a:xfrm>
            <a:off x="1836738" y="3141663"/>
            <a:ext cx="504825" cy="433387"/>
          </a:xfrm>
          <a:custGeom>
            <a:avLst/>
            <a:gdLst>
              <a:gd name="T0" fmla="*/ 0 w 504825"/>
              <a:gd name="T1" fmla="*/ 216408 h 433070"/>
              <a:gd name="T2" fmla="*/ 5123 w 504825"/>
              <a:gd name="T3" fmla="*/ 172797 h 433070"/>
              <a:gd name="T4" fmla="*/ 19817 w 504825"/>
              <a:gd name="T5" fmla="*/ 132177 h 433070"/>
              <a:gd name="T6" fmla="*/ 43070 w 504825"/>
              <a:gd name="T7" fmla="*/ 95417 h 433070"/>
              <a:gd name="T8" fmla="*/ 73866 w 504825"/>
              <a:gd name="T9" fmla="*/ 63388 h 433070"/>
              <a:gd name="T10" fmla="*/ 111193 w 504825"/>
              <a:gd name="T11" fmla="*/ 36962 h 433070"/>
              <a:gd name="T12" fmla="*/ 154037 w 504825"/>
              <a:gd name="T13" fmla="*/ 17008 h 433070"/>
              <a:gd name="T14" fmla="*/ 201384 w 504825"/>
              <a:gd name="T15" fmla="*/ 4397 h 433070"/>
              <a:gd name="T16" fmla="*/ 252222 w 504825"/>
              <a:gd name="T17" fmla="*/ 0 h 433070"/>
              <a:gd name="T18" fmla="*/ 303059 w 504825"/>
              <a:gd name="T19" fmla="*/ 4397 h 433070"/>
              <a:gd name="T20" fmla="*/ 350406 w 504825"/>
              <a:gd name="T21" fmla="*/ 17008 h 433070"/>
              <a:gd name="T22" fmla="*/ 393250 w 504825"/>
              <a:gd name="T23" fmla="*/ 36962 h 433070"/>
              <a:gd name="T24" fmla="*/ 430577 w 504825"/>
              <a:gd name="T25" fmla="*/ 63388 h 433070"/>
              <a:gd name="T26" fmla="*/ 461373 w 504825"/>
              <a:gd name="T27" fmla="*/ 95417 h 433070"/>
              <a:gd name="T28" fmla="*/ 484626 w 504825"/>
              <a:gd name="T29" fmla="*/ 132177 h 433070"/>
              <a:gd name="T30" fmla="*/ 499320 w 504825"/>
              <a:gd name="T31" fmla="*/ 172797 h 433070"/>
              <a:gd name="T32" fmla="*/ 504444 w 504825"/>
              <a:gd name="T33" fmla="*/ 216408 h 433070"/>
              <a:gd name="T34" fmla="*/ 499320 w 504825"/>
              <a:gd name="T35" fmla="*/ 260018 h 433070"/>
              <a:gd name="T36" fmla="*/ 484626 w 504825"/>
              <a:gd name="T37" fmla="*/ 300638 h 433070"/>
              <a:gd name="T38" fmla="*/ 461373 w 504825"/>
              <a:gd name="T39" fmla="*/ 337398 h 433070"/>
              <a:gd name="T40" fmla="*/ 430577 w 504825"/>
              <a:gd name="T41" fmla="*/ 369427 h 433070"/>
              <a:gd name="T42" fmla="*/ 393250 w 504825"/>
              <a:gd name="T43" fmla="*/ 395853 h 433070"/>
              <a:gd name="T44" fmla="*/ 350406 w 504825"/>
              <a:gd name="T45" fmla="*/ 415807 h 433070"/>
              <a:gd name="T46" fmla="*/ 303059 w 504825"/>
              <a:gd name="T47" fmla="*/ 428418 h 433070"/>
              <a:gd name="T48" fmla="*/ 252222 w 504825"/>
              <a:gd name="T49" fmla="*/ 432815 h 433070"/>
              <a:gd name="T50" fmla="*/ 201384 w 504825"/>
              <a:gd name="T51" fmla="*/ 428418 h 433070"/>
              <a:gd name="T52" fmla="*/ 154037 w 504825"/>
              <a:gd name="T53" fmla="*/ 415807 h 433070"/>
              <a:gd name="T54" fmla="*/ 111193 w 504825"/>
              <a:gd name="T55" fmla="*/ 395853 h 433070"/>
              <a:gd name="T56" fmla="*/ 73866 w 504825"/>
              <a:gd name="T57" fmla="*/ 369427 h 433070"/>
              <a:gd name="T58" fmla="*/ 43070 w 504825"/>
              <a:gd name="T59" fmla="*/ 337398 h 433070"/>
              <a:gd name="T60" fmla="*/ 19817 w 504825"/>
              <a:gd name="T61" fmla="*/ 300638 h 433070"/>
              <a:gd name="T62" fmla="*/ 5123 w 504825"/>
              <a:gd name="T63" fmla="*/ 260018 h 433070"/>
              <a:gd name="T64" fmla="*/ 0 w 504825"/>
              <a:gd name="T65" fmla="*/ 216408 h 43307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3070"/>
              <a:gd name="T101" fmla="*/ 504825 w 504825"/>
              <a:gd name="T102" fmla="*/ 433070 h 43307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3070">
                <a:moveTo>
                  <a:pt x="0" y="216408"/>
                </a:moveTo>
                <a:lnTo>
                  <a:pt x="5123" y="172797"/>
                </a:lnTo>
                <a:lnTo>
                  <a:pt x="19817" y="132177"/>
                </a:lnTo>
                <a:lnTo>
                  <a:pt x="43070" y="95417"/>
                </a:lnTo>
                <a:lnTo>
                  <a:pt x="73866" y="63388"/>
                </a:lnTo>
                <a:lnTo>
                  <a:pt x="111193" y="36962"/>
                </a:lnTo>
                <a:lnTo>
                  <a:pt x="154037" y="17008"/>
                </a:lnTo>
                <a:lnTo>
                  <a:pt x="201384" y="4397"/>
                </a:lnTo>
                <a:lnTo>
                  <a:pt x="252222" y="0"/>
                </a:lnTo>
                <a:lnTo>
                  <a:pt x="303059" y="4397"/>
                </a:lnTo>
                <a:lnTo>
                  <a:pt x="350406" y="17008"/>
                </a:lnTo>
                <a:lnTo>
                  <a:pt x="393250" y="36962"/>
                </a:lnTo>
                <a:lnTo>
                  <a:pt x="430577" y="63388"/>
                </a:lnTo>
                <a:lnTo>
                  <a:pt x="461373" y="95417"/>
                </a:lnTo>
                <a:lnTo>
                  <a:pt x="484626" y="132177"/>
                </a:lnTo>
                <a:lnTo>
                  <a:pt x="499320" y="172797"/>
                </a:lnTo>
                <a:lnTo>
                  <a:pt x="504444" y="216408"/>
                </a:lnTo>
                <a:lnTo>
                  <a:pt x="499320" y="260018"/>
                </a:lnTo>
                <a:lnTo>
                  <a:pt x="484626" y="300638"/>
                </a:lnTo>
                <a:lnTo>
                  <a:pt x="461373" y="337398"/>
                </a:lnTo>
                <a:lnTo>
                  <a:pt x="430577" y="369427"/>
                </a:lnTo>
                <a:lnTo>
                  <a:pt x="393250" y="395853"/>
                </a:lnTo>
                <a:lnTo>
                  <a:pt x="350406" y="415807"/>
                </a:lnTo>
                <a:lnTo>
                  <a:pt x="303059" y="428418"/>
                </a:lnTo>
                <a:lnTo>
                  <a:pt x="252222" y="432815"/>
                </a:lnTo>
                <a:lnTo>
                  <a:pt x="201384" y="428418"/>
                </a:lnTo>
                <a:lnTo>
                  <a:pt x="154037" y="415807"/>
                </a:lnTo>
                <a:lnTo>
                  <a:pt x="111193" y="395853"/>
                </a:lnTo>
                <a:lnTo>
                  <a:pt x="73866" y="369427"/>
                </a:lnTo>
                <a:lnTo>
                  <a:pt x="43070" y="337398"/>
                </a:lnTo>
                <a:lnTo>
                  <a:pt x="19817" y="300638"/>
                </a:lnTo>
                <a:lnTo>
                  <a:pt x="5123" y="260018"/>
                </a:lnTo>
                <a:lnTo>
                  <a:pt x="0" y="216408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9" name="object 20"/>
          <p:cNvSpPr txBox="1">
            <a:spLocks noChangeArrowheads="1"/>
          </p:cNvSpPr>
          <p:nvPr/>
        </p:nvSpPr>
        <p:spPr bwMode="auto">
          <a:xfrm>
            <a:off x="1997075" y="3205163"/>
            <a:ext cx="182563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E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6580" name="object 21"/>
          <p:cNvSpPr>
            <a:spLocks/>
          </p:cNvSpPr>
          <p:nvPr/>
        </p:nvSpPr>
        <p:spPr bwMode="auto">
          <a:xfrm>
            <a:off x="830263" y="5446713"/>
            <a:ext cx="504825" cy="431800"/>
          </a:xfrm>
          <a:custGeom>
            <a:avLst/>
            <a:gdLst>
              <a:gd name="T0" fmla="*/ 252222 w 504825"/>
              <a:gd name="T1" fmla="*/ 0 h 431800"/>
              <a:gd name="T2" fmla="*/ 201391 w 504825"/>
              <a:gd name="T3" fmla="*/ 4380 h 431800"/>
              <a:gd name="T4" fmla="*/ 154047 w 504825"/>
              <a:gd name="T5" fmla="*/ 16942 h 431800"/>
              <a:gd name="T6" fmla="*/ 111204 w 504825"/>
              <a:gd name="T7" fmla="*/ 36821 h 431800"/>
              <a:gd name="T8" fmla="*/ 73875 w 504825"/>
              <a:gd name="T9" fmla="*/ 63150 h 431800"/>
              <a:gd name="T10" fmla="*/ 43076 w 504825"/>
              <a:gd name="T11" fmla="*/ 95063 h 431800"/>
              <a:gd name="T12" fmla="*/ 19821 w 504825"/>
              <a:gd name="T13" fmla="*/ 131695 h 431800"/>
              <a:gd name="T14" fmla="*/ 5124 w 504825"/>
              <a:gd name="T15" fmla="*/ 172177 h 431800"/>
              <a:gd name="T16" fmla="*/ 0 w 504825"/>
              <a:gd name="T17" fmla="*/ 215646 h 431800"/>
              <a:gd name="T18" fmla="*/ 5124 w 504825"/>
              <a:gd name="T19" fmla="*/ 259106 h 431800"/>
              <a:gd name="T20" fmla="*/ 19821 w 504825"/>
              <a:gd name="T21" fmla="*/ 299586 h 431800"/>
              <a:gd name="T22" fmla="*/ 43076 w 504825"/>
              <a:gd name="T23" fmla="*/ 336216 h 431800"/>
              <a:gd name="T24" fmla="*/ 73875 w 504825"/>
              <a:gd name="T25" fmla="*/ 368131 h 431800"/>
              <a:gd name="T26" fmla="*/ 111204 w 504825"/>
              <a:gd name="T27" fmla="*/ 394463 h 431800"/>
              <a:gd name="T28" fmla="*/ 154047 w 504825"/>
              <a:gd name="T29" fmla="*/ 414345 h 431800"/>
              <a:gd name="T30" fmla="*/ 201391 w 504825"/>
              <a:gd name="T31" fmla="*/ 426910 h 431800"/>
              <a:gd name="T32" fmla="*/ 252222 w 504825"/>
              <a:gd name="T33" fmla="*/ 431292 h 431800"/>
              <a:gd name="T34" fmla="*/ 303052 w 504825"/>
              <a:gd name="T35" fmla="*/ 426910 h 431800"/>
              <a:gd name="T36" fmla="*/ 350396 w 504825"/>
              <a:gd name="T37" fmla="*/ 414345 h 431800"/>
              <a:gd name="T38" fmla="*/ 393239 w 504825"/>
              <a:gd name="T39" fmla="*/ 394463 h 431800"/>
              <a:gd name="T40" fmla="*/ 430568 w 504825"/>
              <a:gd name="T41" fmla="*/ 368131 h 431800"/>
              <a:gd name="T42" fmla="*/ 461367 w 504825"/>
              <a:gd name="T43" fmla="*/ 336216 h 431800"/>
              <a:gd name="T44" fmla="*/ 484622 w 504825"/>
              <a:gd name="T45" fmla="*/ 299586 h 431800"/>
              <a:gd name="T46" fmla="*/ 499319 w 504825"/>
              <a:gd name="T47" fmla="*/ 259106 h 431800"/>
              <a:gd name="T48" fmla="*/ 504444 w 504825"/>
              <a:gd name="T49" fmla="*/ 215646 h 431800"/>
              <a:gd name="T50" fmla="*/ 499319 w 504825"/>
              <a:gd name="T51" fmla="*/ 172177 h 431800"/>
              <a:gd name="T52" fmla="*/ 484622 w 504825"/>
              <a:gd name="T53" fmla="*/ 131695 h 431800"/>
              <a:gd name="T54" fmla="*/ 461367 w 504825"/>
              <a:gd name="T55" fmla="*/ 95063 h 431800"/>
              <a:gd name="T56" fmla="*/ 430568 w 504825"/>
              <a:gd name="T57" fmla="*/ 63150 h 431800"/>
              <a:gd name="T58" fmla="*/ 393239 w 504825"/>
              <a:gd name="T59" fmla="*/ 36821 h 431800"/>
              <a:gd name="T60" fmla="*/ 350396 w 504825"/>
              <a:gd name="T61" fmla="*/ 16942 h 431800"/>
              <a:gd name="T62" fmla="*/ 303052 w 504825"/>
              <a:gd name="T63" fmla="*/ 4380 h 431800"/>
              <a:gd name="T64" fmla="*/ 252222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2" y="0"/>
                </a:moveTo>
                <a:lnTo>
                  <a:pt x="201391" y="4380"/>
                </a:lnTo>
                <a:lnTo>
                  <a:pt x="154047" y="16942"/>
                </a:lnTo>
                <a:lnTo>
                  <a:pt x="111204" y="36821"/>
                </a:lnTo>
                <a:lnTo>
                  <a:pt x="73875" y="63150"/>
                </a:lnTo>
                <a:lnTo>
                  <a:pt x="43076" y="95063"/>
                </a:lnTo>
                <a:lnTo>
                  <a:pt x="19821" y="131695"/>
                </a:lnTo>
                <a:lnTo>
                  <a:pt x="5124" y="172177"/>
                </a:lnTo>
                <a:lnTo>
                  <a:pt x="0" y="215646"/>
                </a:lnTo>
                <a:lnTo>
                  <a:pt x="5124" y="259106"/>
                </a:lnTo>
                <a:lnTo>
                  <a:pt x="19821" y="299586"/>
                </a:lnTo>
                <a:lnTo>
                  <a:pt x="43076" y="336216"/>
                </a:lnTo>
                <a:lnTo>
                  <a:pt x="73875" y="368131"/>
                </a:lnTo>
                <a:lnTo>
                  <a:pt x="111204" y="394463"/>
                </a:lnTo>
                <a:lnTo>
                  <a:pt x="154047" y="414345"/>
                </a:lnTo>
                <a:lnTo>
                  <a:pt x="201391" y="426910"/>
                </a:lnTo>
                <a:lnTo>
                  <a:pt x="252222" y="431292"/>
                </a:lnTo>
                <a:lnTo>
                  <a:pt x="303052" y="426910"/>
                </a:lnTo>
                <a:lnTo>
                  <a:pt x="350396" y="414345"/>
                </a:lnTo>
                <a:lnTo>
                  <a:pt x="393239" y="394463"/>
                </a:lnTo>
                <a:lnTo>
                  <a:pt x="430568" y="368131"/>
                </a:lnTo>
                <a:lnTo>
                  <a:pt x="461367" y="336216"/>
                </a:lnTo>
                <a:lnTo>
                  <a:pt x="484622" y="299586"/>
                </a:lnTo>
                <a:lnTo>
                  <a:pt x="499319" y="259106"/>
                </a:lnTo>
                <a:lnTo>
                  <a:pt x="504444" y="215646"/>
                </a:lnTo>
                <a:lnTo>
                  <a:pt x="499319" y="172177"/>
                </a:lnTo>
                <a:lnTo>
                  <a:pt x="484622" y="131695"/>
                </a:lnTo>
                <a:lnTo>
                  <a:pt x="461367" y="95063"/>
                </a:lnTo>
                <a:lnTo>
                  <a:pt x="430568" y="63150"/>
                </a:lnTo>
                <a:lnTo>
                  <a:pt x="393239" y="36821"/>
                </a:lnTo>
                <a:lnTo>
                  <a:pt x="350396" y="16942"/>
                </a:lnTo>
                <a:lnTo>
                  <a:pt x="303052" y="4380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81" name="object 22"/>
          <p:cNvSpPr>
            <a:spLocks/>
          </p:cNvSpPr>
          <p:nvPr/>
        </p:nvSpPr>
        <p:spPr bwMode="auto">
          <a:xfrm>
            <a:off x="830263" y="5446713"/>
            <a:ext cx="504825" cy="431800"/>
          </a:xfrm>
          <a:custGeom>
            <a:avLst/>
            <a:gdLst>
              <a:gd name="T0" fmla="*/ 0 w 504825"/>
              <a:gd name="T1" fmla="*/ 215646 h 431800"/>
              <a:gd name="T2" fmla="*/ 5124 w 504825"/>
              <a:gd name="T3" fmla="*/ 172177 h 431800"/>
              <a:gd name="T4" fmla="*/ 19821 w 504825"/>
              <a:gd name="T5" fmla="*/ 131695 h 431800"/>
              <a:gd name="T6" fmla="*/ 43076 w 504825"/>
              <a:gd name="T7" fmla="*/ 95063 h 431800"/>
              <a:gd name="T8" fmla="*/ 73875 w 504825"/>
              <a:gd name="T9" fmla="*/ 63150 h 431800"/>
              <a:gd name="T10" fmla="*/ 111204 w 504825"/>
              <a:gd name="T11" fmla="*/ 36821 h 431800"/>
              <a:gd name="T12" fmla="*/ 154047 w 504825"/>
              <a:gd name="T13" fmla="*/ 16942 h 431800"/>
              <a:gd name="T14" fmla="*/ 201391 w 504825"/>
              <a:gd name="T15" fmla="*/ 4380 h 431800"/>
              <a:gd name="T16" fmla="*/ 252222 w 504825"/>
              <a:gd name="T17" fmla="*/ 0 h 431800"/>
              <a:gd name="T18" fmla="*/ 303052 w 504825"/>
              <a:gd name="T19" fmla="*/ 4380 h 431800"/>
              <a:gd name="T20" fmla="*/ 350396 w 504825"/>
              <a:gd name="T21" fmla="*/ 16942 h 431800"/>
              <a:gd name="T22" fmla="*/ 393239 w 504825"/>
              <a:gd name="T23" fmla="*/ 36821 h 431800"/>
              <a:gd name="T24" fmla="*/ 430568 w 504825"/>
              <a:gd name="T25" fmla="*/ 63150 h 431800"/>
              <a:gd name="T26" fmla="*/ 461367 w 504825"/>
              <a:gd name="T27" fmla="*/ 95063 h 431800"/>
              <a:gd name="T28" fmla="*/ 484622 w 504825"/>
              <a:gd name="T29" fmla="*/ 131695 h 431800"/>
              <a:gd name="T30" fmla="*/ 499319 w 504825"/>
              <a:gd name="T31" fmla="*/ 172177 h 431800"/>
              <a:gd name="T32" fmla="*/ 504444 w 504825"/>
              <a:gd name="T33" fmla="*/ 215646 h 431800"/>
              <a:gd name="T34" fmla="*/ 499319 w 504825"/>
              <a:gd name="T35" fmla="*/ 259106 h 431800"/>
              <a:gd name="T36" fmla="*/ 484622 w 504825"/>
              <a:gd name="T37" fmla="*/ 299586 h 431800"/>
              <a:gd name="T38" fmla="*/ 461367 w 504825"/>
              <a:gd name="T39" fmla="*/ 336216 h 431800"/>
              <a:gd name="T40" fmla="*/ 430568 w 504825"/>
              <a:gd name="T41" fmla="*/ 368131 h 431800"/>
              <a:gd name="T42" fmla="*/ 393239 w 504825"/>
              <a:gd name="T43" fmla="*/ 394463 h 431800"/>
              <a:gd name="T44" fmla="*/ 350396 w 504825"/>
              <a:gd name="T45" fmla="*/ 414345 h 431800"/>
              <a:gd name="T46" fmla="*/ 303052 w 504825"/>
              <a:gd name="T47" fmla="*/ 426910 h 431800"/>
              <a:gd name="T48" fmla="*/ 252222 w 504825"/>
              <a:gd name="T49" fmla="*/ 431292 h 431800"/>
              <a:gd name="T50" fmla="*/ 201391 w 504825"/>
              <a:gd name="T51" fmla="*/ 426910 h 431800"/>
              <a:gd name="T52" fmla="*/ 154047 w 504825"/>
              <a:gd name="T53" fmla="*/ 414345 h 431800"/>
              <a:gd name="T54" fmla="*/ 111204 w 504825"/>
              <a:gd name="T55" fmla="*/ 394463 h 431800"/>
              <a:gd name="T56" fmla="*/ 73875 w 504825"/>
              <a:gd name="T57" fmla="*/ 368131 h 431800"/>
              <a:gd name="T58" fmla="*/ 43076 w 504825"/>
              <a:gd name="T59" fmla="*/ 336216 h 431800"/>
              <a:gd name="T60" fmla="*/ 19821 w 504825"/>
              <a:gd name="T61" fmla="*/ 299586 h 431800"/>
              <a:gd name="T62" fmla="*/ 5124 w 504825"/>
              <a:gd name="T63" fmla="*/ 259106 h 431800"/>
              <a:gd name="T64" fmla="*/ 0 w 504825"/>
              <a:gd name="T65" fmla="*/ 215646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6"/>
                </a:moveTo>
                <a:lnTo>
                  <a:pt x="5124" y="172177"/>
                </a:lnTo>
                <a:lnTo>
                  <a:pt x="19821" y="131695"/>
                </a:lnTo>
                <a:lnTo>
                  <a:pt x="43076" y="95063"/>
                </a:lnTo>
                <a:lnTo>
                  <a:pt x="73875" y="63150"/>
                </a:lnTo>
                <a:lnTo>
                  <a:pt x="111204" y="36821"/>
                </a:lnTo>
                <a:lnTo>
                  <a:pt x="154047" y="16942"/>
                </a:lnTo>
                <a:lnTo>
                  <a:pt x="201391" y="4380"/>
                </a:lnTo>
                <a:lnTo>
                  <a:pt x="252222" y="0"/>
                </a:lnTo>
                <a:lnTo>
                  <a:pt x="303052" y="4380"/>
                </a:lnTo>
                <a:lnTo>
                  <a:pt x="350396" y="16942"/>
                </a:lnTo>
                <a:lnTo>
                  <a:pt x="393239" y="36821"/>
                </a:lnTo>
                <a:lnTo>
                  <a:pt x="430568" y="63150"/>
                </a:lnTo>
                <a:lnTo>
                  <a:pt x="461367" y="95063"/>
                </a:lnTo>
                <a:lnTo>
                  <a:pt x="484622" y="131695"/>
                </a:lnTo>
                <a:lnTo>
                  <a:pt x="499319" y="172177"/>
                </a:lnTo>
                <a:lnTo>
                  <a:pt x="504444" y="215646"/>
                </a:lnTo>
                <a:lnTo>
                  <a:pt x="499319" y="259106"/>
                </a:lnTo>
                <a:lnTo>
                  <a:pt x="484622" y="299586"/>
                </a:lnTo>
                <a:lnTo>
                  <a:pt x="461367" y="336216"/>
                </a:lnTo>
                <a:lnTo>
                  <a:pt x="430568" y="368131"/>
                </a:lnTo>
                <a:lnTo>
                  <a:pt x="393239" y="394463"/>
                </a:lnTo>
                <a:lnTo>
                  <a:pt x="350396" y="414345"/>
                </a:lnTo>
                <a:lnTo>
                  <a:pt x="303052" y="426910"/>
                </a:lnTo>
                <a:lnTo>
                  <a:pt x="252222" y="431292"/>
                </a:lnTo>
                <a:lnTo>
                  <a:pt x="201391" y="426910"/>
                </a:lnTo>
                <a:lnTo>
                  <a:pt x="154047" y="414345"/>
                </a:lnTo>
                <a:lnTo>
                  <a:pt x="111204" y="394463"/>
                </a:lnTo>
                <a:lnTo>
                  <a:pt x="73875" y="368131"/>
                </a:lnTo>
                <a:lnTo>
                  <a:pt x="43076" y="336216"/>
                </a:lnTo>
                <a:lnTo>
                  <a:pt x="19821" y="299586"/>
                </a:lnTo>
                <a:lnTo>
                  <a:pt x="5124" y="259106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82" name="object 23"/>
          <p:cNvSpPr txBox="1">
            <a:spLocks noChangeArrowheads="1"/>
          </p:cNvSpPr>
          <p:nvPr/>
        </p:nvSpPr>
        <p:spPr bwMode="auto">
          <a:xfrm>
            <a:off x="993775" y="5510213"/>
            <a:ext cx="1730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F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6583" name="object 24"/>
          <p:cNvSpPr>
            <a:spLocks/>
          </p:cNvSpPr>
          <p:nvPr/>
        </p:nvSpPr>
        <p:spPr bwMode="auto">
          <a:xfrm>
            <a:off x="2917825" y="3717925"/>
            <a:ext cx="504825" cy="431800"/>
          </a:xfrm>
          <a:custGeom>
            <a:avLst/>
            <a:gdLst>
              <a:gd name="T0" fmla="*/ 252221 w 504825"/>
              <a:gd name="T1" fmla="*/ 0 h 431800"/>
              <a:gd name="T2" fmla="*/ 201384 w 504825"/>
              <a:gd name="T3" fmla="*/ 4380 h 431800"/>
              <a:gd name="T4" fmla="*/ 154037 w 504825"/>
              <a:gd name="T5" fmla="*/ 16942 h 431800"/>
              <a:gd name="T6" fmla="*/ 111193 w 504825"/>
              <a:gd name="T7" fmla="*/ 36821 h 431800"/>
              <a:gd name="T8" fmla="*/ 73866 w 504825"/>
              <a:gd name="T9" fmla="*/ 63150 h 431800"/>
              <a:gd name="T10" fmla="*/ 43070 w 504825"/>
              <a:gd name="T11" fmla="*/ 95063 h 431800"/>
              <a:gd name="T12" fmla="*/ 19817 w 504825"/>
              <a:gd name="T13" fmla="*/ 131695 h 431800"/>
              <a:gd name="T14" fmla="*/ 5123 w 504825"/>
              <a:gd name="T15" fmla="*/ 172177 h 431800"/>
              <a:gd name="T16" fmla="*/ 0 w 504825"/>
              <a:gd name="T17" fmla="*/ 215645 h 431800"/>
              <a:gd name="T18" fmla="*/ 5123 w 504825"/>
              <a:gd name="T19" fmla="*/ 259114 h 431800"/>
              <a:gd name="T20" fmla="*/ 19817 w 504825"/>
              <a:gd name="T21" fmla="*/ 299596 h 431800"/>
              <a:gd name="T22" fmla="*/ 43070 w 504825"/>
              <a:gd name="T23" fmla="*/ 336228 h 431800"/>
              <a:gd name="T24" fmla="*/ 73866 w 504825"/>
              <a:gd name="T25" fmla="*/ 368141 h 431800"/>
              <a:gd name="T26" fmla="*/ 111193 w 504825"/>
              <a:gd name="T27" fmla="*/ 394470 h 431800"/>
              <a:gd name="T28" fmla="*/ 154037 w 504825"/>
              <a:gd name="T29" fmla="*/ 414349 h 431800"/>
              <a:gd name="T30" fmla="*/ 201384 w 504825"/>
              <a:gd name="T31" fmla="*/ 426911 h 431800"/>
              <a:gd name="T32" fmla="*/ 252221 w 504825"/>
              <a:gd name="T33" fmla="*/ 431291 h 431800"/>
              <a:gd name="T34" fmla="*/ 303059 w 504825"/>
              <a:gd name="T35" fmla="*/ 426911 h 431800"/>
              <a:gd name="T36" fmla="*/ 350406 w 504825"/>
              <a:gd name="T37" fmla="*/ 414349 h 431800"/>
              <a:gd name="T38" fmla="*/ 393250 w 504825"/>
              <a:gd name="T39" fmla="*/ 394470 h 431800"/>
              <a:gd name="T40" fmla="*/ 430577 w 504825"/>
              <a:gd name="T41" fmla="*/ 368141 h 431800"/>
              <a:gd name="T42" fmla="*/ 461373 w 504825"/>
              <a:gd name="T43" fmla="*/ 336228 h 431800"/>
              <a:gd name="T44" fmla="*/ 484626 w 504825"/>
              <a:gd name="T45" fmla="*/ 299596 h 431800"/>
              <a:gd name="T46" fmla="*/ 499320 w 504825"/>
              <a:gd name="T47" fmla="*/ 259114 h 431800"/>
              <a:gd name="T48" fmla="*/ 504443 w 504825"/>
              <a:gd name="T49" fmla="*/ 215645 h 431800"/>
              <a:gd name="T50" fmla="*/ 499320 w 504825"/>
              <a:gd name="T51" fmla="*/ 172177 h 431800"/>
              <a:gd name="T52" fmla="*/ 484626 w 504825"/>
              <a:gd name="T53" fmla="*/ 131695 h 431800"/>
              <a:gd name="T54" fmla="*/ 461373 w 504825"/>
              <a:gd name="T55" fmla="*/ 95063 h 431800"/>
              <a:gd name="T56" fmla="*/ 430577 w 504825"/>
              <a:gd name="T57" fmla="*/ 63150 h 431800"/>
              <a:gd name="T58" fmla="*/ 393250 w 504825"/>
              <a:gd name="T59" fmla="*/ 36821 h 431800"/>
              <a:gd name="T60" fmla="*/ 350406 w 504825"/>
              <a:gd name="T61" fmla="*/ 16942 h 431800"/>
              <a:gd name="T62" fmla="*/ 303059 w 504825"/>
              <a:gd name="T63" fmla="*/ 4380 h 431800"/>
              <a:gd name="T64" fmla="*/ 252221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1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5"/>
                </a:lnTo>
                <a:lnTo>
                  <a:pt x="5123" y="259114"/>
                </a:lnTo>
                <a:lnTo>
                  <a:pt x="19817" y="299596"/>
                </a:lnTo>
                <a:lnTo>
                  <a:pt x="43070" y="336228"/>
                </a:lnTo>
                <a:lnTo>
                  <a:pt x="73866" y="368141"/>
                </a:lnTo>
                <a:lnTo>
                  <a:pt x="111193" y="394470"/>
                </a:lnTo>
                <a:lnTo>
                  <a:pt x="154037" y="414349"/>
                </a:lnTo>
                <a:lnTo>
                  <a:pt x="201384" y="426911"/>
                </a:lnTo>
                <a:lnTo>
                  <a:pt x="252221" y="431291"/>
                </a:lnTo>
                <a:lnTo>
                  <a:pt x="303059" y="426911"/>
                </a:lnTo>
                <a:lnTo>
                  <a:pt x="350406" y="414349"/>
                </a:lnTo>
                <a:lnTo>
                  <a:pt x="393250" y="394470"/>
                </a:lnTo>
                <a:lnTo>
                  <a:pt x="430577" y="368141"/>
                </a:lnTo>
                <a:lnTo>
                  <a:pt x="461373" y="336228"/>
                </a:lnTo>
                <a:lnTo>
                  <a:pt x="484626" y="299596"/>
                </a:lnTo>
                <a:lnTo>
                  <a:pt x="499320" y="259114"/>
                </a:lnTo>
                <a:lnTo>
                  <a:pt x="504443" y="215645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1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84" name="object 25"/>
          <p:cNvSpPr>
            <a:spLocks/>
          </p:cNvSpPr>
          <p:nvPr/>
        </p:nvSpPr>
        <p:spPr bwMode="auto">
          <a:xfrm>
            <a:off x="2917825" y="3717925"/>
            <a:ext cx="504825" cy="431800"/>
          </a:xfrm>
          <a:custGeom>
            <a:avLst/>
            <a:gdLst>
              <a:gd name="T0" fmla="*/ 0 w 504825"/>
              <a:gd name="T1" fmla="*/ 215645 h 431800"/>
              <a:gd name="T2" fmla="*/ 5123 w 504825"/>
              <a:gd name="T3" fmla="*/ 172177 h 431800"/>
              <a:gd name="T4" fmla="*/ 19817 w 504825"/>
              <a:gd name="T5" fmla="*/ 131695 h 431800"/>
              <a:gd name="T6" fmla="*/ 43070 w 504825"/>
              <a:gd name="T7" fmla="*/ 95063 h 431800"/>
              <a:gd name="T8" fmla="*/ 73866 w 504825"/>
              <a:gd name="T9" fmla="*/ 63150 h 431800"/>
              <a:gd name="T10" fmla="*/ 111193 w 504825"/>
              <a:gd name="T11" fmla="*/ 36821 h 431800"/>
              <a:gd name="T12" fmla="*/ 154037 w 504825"/>
              <a:gd name="T13" fmla="*/ 16942 h 431800"/>
              <a:gd name="T14" fmla="*/ 201384 w 504825"/>
              <a:gd name="T15" fmla="*/ 4380 h 431800"/>
              <a:gd name="T16" fmla="*/ 252221 w 504825"/>
              <a:gd name="T17" fmla="*/ 0 h 431800"/>
              <a:gd name="T18" fmla="*/ 303059 w 504825"/>
              <a:gd name="T19" fmla="*/ 4380 h 431800"/>
              <a:gd name="T20" fmla="*/ 350406 w 504825"/>
              <a:gd name="T21" fmla="*/ 16942 h 431800"/>
              <a:gd name="T22" fmla="*/ 393250 w 504825"/>
              <a:gd name="T23" fmla="*/ 36821 h 431800"/>
              <a:gd name="T24" fmla="*/ 430577 w 504825"/>
              <a:gd name="T25" fmla="*/ 63150 h 431800"/>
              <a:gd name="T26" fmla="*/ 461373 w 504825"/>
              <a:gd name="T27" fmla="*/ 95063 h 431800"/>
              <a:gd name="T28" fmla="*/ 484626 w 504825"/>
              <a:gd name="T29" fmla="*/ 131695 h 431800"/>
              <a:gd name="T30" fmla="*/ 499320 w 504825"/>
              <a:gd name="T31" fmla="*/ 172177 h 431800"/>
              <a:gd name="T32" fmla="*/ 504443 w 504825"/>
              <a:gd name="T33" fmla="*/ 215645 h 431800"/>
              <a:gd name="T34" fmla="*/ 499320 w 504825"/>
              <a:gd name="T35" fmla="*/ 259114 h 431800"/>
              <a:gd name="T36" fmla="*/ 484626 w 504825"/>
              <a:gd name="T37" fmla="*/ 299596 h 431800"/>
              <a:gd name="T38" fmla="*/ 461373 w 504825"/>
              <a:gd name="T39" fmla="*/ 336228 h 431800"/>
              <a:gd name="T40" fmla="*/ 430577 w 504825"/>
              <a:gd name="T41" fmla="*/ 368141 h 431800"/>
              <a:gd name="T42" fmla="*/ 393250 w 504825"/>
              <a:gd name="T43" fmla="*/ 394470 h 431800"/>
              <a:gd name="T44" fmla="*/ 350406 w 504825"/>
              <a:gd name="T45" fmla="*/ 414349 h 431800"/>
              <a:gd name="T46" fmla="*/ 303059 w 504825"/>
              <a:gd name="T47" fmla="*/ 426911 h 431800"/>
              <a:gd name="T48" fmla="*/ 252221 w 504825"/>
              <a:gd name="T49" fmla="*/ 431291 h 431800"/>
              <a:gd name="T50" fmla="*/ 201384 w 504825"/>
              <a:gd name="T51" fmla="*/ 426911 h 431800"/>
              <a:gd name="T52" fmla="*/ 154037 w 504825"/>
              <a:gd name="T53" fmla="*/ 414349 h 431800"/>
              <a:gd name="T54" fmla="*/ 111193 w 504825"/>
              <a:gd name="T55" fmla="*/ 394470 h 431800"/>
              <a:gd name="T56" fmla="*/ 73866 w 504825"/>
              <a:gd name="T57" fmla="*/ 368141 h 431800"/>
              <a:gd name="T58" fmla="*/ 43070 w 504825"/>
              <a:gd name="T59" fmla="*/ 336228 h 431800"/>
              <a:gd name="T60" fmla="*/ 19817 w 504825"/>
              <a:gd name="T61" fmla="*/ 299596 h 431800"/>
              <a:gd name="T62" fmla="*/ 5123 w 504825"/>
              <a:gd name="T63" fmla="*/ 259114 h 431800"/>
              <a:gd name="T64" fmla="*/ 0 w 504825"/>
              <a:gd name="T65" fmla="*/ 215645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5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1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3" y="215645"/>
                </a:lnTo>
                <a:lnTo>
                  <a:pt x="499320" y="259114"/>
                </a:lnTo>
                <a:lnTo>
                  <a:pt x="484626" y="299596"/>
                </a:lnTo>
                <a:lnTo>
                  <a:pt x="461373" y="336228"/>
                </a:lnTo>
                <a:lnTo>
                  <a:pt x="430577" y="368141"/>
                </a:lnTo>
                <a:lnTo>
                  <a:pt x="393250" y="394470"/>
                </a:lnTo>
                <a:lnTo>
                  <a:pt x="350406" y="414349"/>
                </a:lnTo>
                <a:lnTo>
                  <a:pt x="303059" y="426911"/>
                </a:lnTo>
                <a:lnTo>
                  <a:pt x="252221" y="431291"/>
                </a:lnTo>
                <a:lnTo>
                  <a:pt x="201384" y="426911"/>
                </a:lnTo>
                <a:lnTo>
                  <a:pt x="154037" y="414349"/>
                </a:lnTo>
                <a:lnTo>
                  <a:pt x="111193" y="394470"/>
                </a:lnTo>
                <a:lnTo>
                  <a:pt x="73866" y="368141"/>
                </a:lnTo>
                <a:lnTo>
                  <a:pt x="43070" y="336228"/>
                </a:lnTo>
                <a:lnTo>
                  <a:pt x="19817" y="299596"/>
                </a:lnTo>
                <a:lnTo>
                  <a:pt x="5123" y="259114"/>
                </a:lnTo>
                <a:lnTo>
                  <a:pt x="0" y="215645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85" name="object 26"/>
          <p:cNvSpPr txBox="1">
            <a:spLocks noChangeArrowheads="1"/>
          </p:cNvSpPr>
          <p:nvPr/>
        </p:nvSpPr>
        <p:spPr bwMode="auto">
          <a:xfrm>
            <a:off x="3071813" y="3781425"/>
            <a:ext cx="195262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6586" name="object 27"/>
          <p:cNvSpPr>
            <a:spLocks/>
          </p:cNvSpPr>
          <p:nvPr/>
        </p:nvSpPr>
        <p:spPr bwMode="auto">
          <a:xfrm>
            <a:off x="4070350" y="4005263"/>
            <a:ext cx="504825" cy="431800"/>
          </a:xfrm>
          <a:custGeom>
            <a:avLst/>
            <a:gdLst>
              <a:gd name="T0" fmla="*/ 252222 w 504825"/>
              <a:gd name="T1" fmla="*/ 0 h 431800"/>
              <a:gd name="T2" fmla="*/ 201384 w 504825"/>
              <a:gd name="T3" fmla="*/ 4380 h 431800"/>
              <a:gd name="T4" fmla="*/ 154037 w 504825"/>
              <a:gd name="T5" fmla="*/ 16942 h 431800"/>
              <a:gd name="T6" fmla="*/ 111193 w 504825"/>
              <a:gd name="T7" fmla="*/ 36821 h 431800"/>
              <a:gd name="T8" fmla="*/ 73866 w 504825"/>
              <a:gd name="T9" fmla="*/ 63150 h 431800"/>
              <a:gd name="T10" fmla="*/ 43070 w 504825"/>
              <a:gd name="T11" fmla="*/ 95063 h 431800"/>
              <a:gd name="T12" fmla="*/ 19817 w 504825"/>
              <a:gd name="T13" fmla="*/ 131695 h 431800"/>
              <a:gd name="T14" fmla="*/ 5123 w 504825"/>
              <a:gd name="T15" fmla="*/ 172177 h 431800"/>
              <a:gd name="T16" fmla="*/ 0 w 504825"/>
              <a:gd name="T17" fmla="*/ 215646 h 431800"/>
              <a:gd name="T18" fmla="*/ 5123 w 504825"/>
              <a:gd name="T19" fmla="*/ 259114 h 431800"/>
              <a:gd name="T20" fmla="*/ 19817 w 504825"/>
              <a:gd name="T21" fmla="*/ 299596 h 431800"/>
              <a:gd name="T22" fmla="*/ 43070 w 504825"/>
              <a:gd name="T23" fmla="*/ 336228 h 431800"/>
              <a:gd name="T24" fmla="*/ 73866 w 504825"/>
              <a:gd name="T25" fmla="*/ 368141 h 431800"/>
              <a:gd name="T26" fmla="*/ 111193 w 504825"/>
              <a:gd name="T27" fmla="*/ 394470 h 431800"/>
              <a:gd name="T28" fmla="*/ 154037 w 504825"/>
              <a:gd name="T29" fmla="*/ 414349 h 431800"/>
              <a:gd name="T30" fmla="*/ 201384 w 504825"/>
              <a:gd name="T31" fmla="*/ 426911 h 431800"/>
              <a:gd name="T32" fmla="*/ 252222 w 504825"/>
              <a:gd name="T33" fmla="*/ 431292 h 431800"/>
              <a:gd name="T34" fmla="*/ 303059 w 504825"/>
              <a:gd name="T35" fmla="*/ 426911 h 431800"/>
              <a:gd name="T36" fmla="*/ 350406 w 504825"/>
              <a:gd name="T37" fmla="*/ 414349 h 431800"/>
              <a:gd name="T38" fmla="*/ 393250 w 504825"/>
              <a:gd name="T39" fmla="*/ 394470 h 431800"/>
              <a:gd name="T40" fmla="*/ 430577 w 504825"/>
              <a:gd name="T41" fmla="*/ 368141 h 431800"/>
              <a:gd name="T42" fmla="*/ 461373 w 504825"/>
              <a:gd name="T43" fmla="*/ 336228 h 431800"/>
              <a:gd name="T44" fmla="*/ 484626 w 504825"/>
              <a:gd name="T45" fmla="*/ 299596 h 431800"/>
              <a:gd name="T46" fmla="*/ 499320 w 504825"/>
              <a:gd name="T47" fmla="*/ 259114 h 431800"/>
              <a:gd name="T48" fmla="*/ 504444 w 504825"/>
              <a:gd name="T49" fmla="*/ 215646 h 431800"/>
              <a:gd name="T50" fmla="*/ 499320 w 504825"/>
              <a:gd name="T51" fmla="*/ 172177 h 431800"/>
              <a:gd name="T52" fmla="*/ 484626 w 504825"/>
              <a:gd name="T53" fmla="*/ 131695 h 431800"/>
              <a:gd name="T54" fmla="*/ 461373 w 504825"/>
              <a:gd name="T55" fmla="*/ 95063 h 431800"/>
              <a:gd name="T56" fmla="*/ 430577 w 504825"/>
              <a:gd name="T57" fmla="*/ 63150 h 431800"/>
              <a:gd name="T58" fmla="*/ 393250 w 504825"/>
              <a:gd name="T59" fmla="*/ 36821 h 431800"/>
              <a:gd name="T60" fmla="*/ 350406 w 504825"/>
              <a:gd name="T61" fmla="*/ 16942 h 431800"/>
              <a:gd name="T62" fmla="*/ 303059 w 504825"/>
              <a:gd name="T63" fmla="*/ 4380 h 431800"/>
              <a:gd name="T64" fmla="*/ 252222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2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14"/>
                </a:lnTo>
                <a:lnTo>
                  <a:pt x="19817" y="299596"/>
                </a:lnTo>
                <a:lnTo>
                  <a:pt x="43070" y="336228"/>
                </a:lnTo>
                <a:lnTo>
                  <a:pt x="73866" y="368141"/>
                </a:lnTo>
                <a:lnTo>
                  <a:pt x="111193" y="394470"/>
                </a:lnTo>
                <a:lnTo>
                  <a:pt x="154037" y="414349"/>
                </a:lnTo>
                <a:lnTo>
                  <a:pt x="201384" y="426911"/>
                </a:lnTo>
                <a:lnTo>
                  <a:pt x="252222" y="431292"/>
                </a:lnTo>
                <a:lnTo>
                  <a:pt x="303059" y="426911"/>
                </a:lnTo>
                <a:lnTo>
                  <a:pt x="350406" y="414349"/>
                </a:lnTo>
                <a:lnTo>
                  <a:pt x="393250" y="394470"/>
                </a:lnTo>
                <a:lnTo>
                  <a:pt x="430577" y="368141"/>
                </a:lnTo>
                <a:lnTo>
                  <a:pt x="461373" y="336228"/>
                </a:lnTo>
                <a:lnTo>
                  <a:pt x="484626" y="299596"/>
                </a:lnTo>
                <a:lnTo>
                  <a:pt x="499320" y="259114"/>
                </a:lnTo>
                <a:lnTo>
                  <a:pt x="504444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87" name="object 28"/>
          <p:cNvSpPr>
            <a:spLocks/>
          </p:cNvSpPr>
          <p:nvPr/>
        </p:nvSpPr>
        <p:spPr bwMode="auto">
          <a:xfrm>
            <a:off x="4070350" y="4005263"/>
            <a:ext cx="504825" cy="431800"/>
          </a:xfrm>
          <a:custGeom>
            <a:avLst/>
            <a:gdLst>
              <a:gd name="T0" fmla="*/ 0 w 504825"/>
              <a:gd name="T1" fmla="*/ 215646 h 431800"/>
              <a:gd name="T2" fmla="*/ 5123 w 504825"/>
              <a:gd name="T3" fmla="*/ 172177 h 431800"/>
              <a:gd name="T4" fmla="*/ 19817 w 504825"/>
              <a:gd name="T5" fmla="*/ 131695 h 431800"/>
              <a:gd name="T6" fmla="*/ 43070 w 504825"/>
              <a:gd name="T7" fmla="*/ 95063 h 431800"/>
              <a:gd name="T8" fmla="*/ 73866 w 504825"/>
              <a:gd name="T9" fmla="*/ 63150 h 431800"/>
              <a:gd name="T10" fmla="*/ 111193 w 504825"/>
              <a:gd name="T11" fmla="*/ 36821 h 431800"/>
              <a:gd name="T12" fmla="*/ 154037 w 504825"/>
              <a:gd name="T13" fmla="*/ 16942 h 431800"/>
              <a:gd name="T14" fmla="*/ 201384 w 504825"/>
              <a:gd name="T15" fmla="*/ 4380 h 431800"/>
              <a:gd name="T16" fmla="*/ 252222 w 504825"/>
              <a:gd name="T17" fmla="*/ 0 h 431800"/>
              <a:gd name="T18" fmla="*/ 303059 w 504825"/>
              <a:gd name="T19" fmla="*/ 4380 h 431800"/>
              <a:gd name="T20" fmla="*/ 350406 w 504825"/>
              <a:gd name="T21" fmla="*/ 16942 h 431800"/>
              <a:gd name="T22" fmla="*/ 393250 w 504825"/>
              <a:gd name="T23" fmla="*/ 36821 h 431800"/>
              <a:gd name="T24" fmla="*/ 430577 w 504825"/>
              <a:gd name="T25" fmla="*/ 63150 h 431800"/>
              <a:gd name="T26" fmla="*/ 461373 w 504825"/>
              <a:gd name="T27" fmla="*/ 95063 h 431800"/>
              <a:gd name="T28" fmla="*/ 484626 w 504825"/>
              <a:gd name="T29" fmla="*/ 131695 h 431800"/>
              <a:gd name="T30" fmla="*/ 499320 w 504825"/>
              <a:gd name="T31" fmla="*/ 172177 h 431800"/>
              <a:gd name="T32" fmla="*/ 504444 w 504825"/>
              <a:gd name="T33" fmla="*/ 215646 h 431800"/>
              <a:gd name="T34" fmla="*/ 499320 w 504825"/>
              <a:gd name="T35" fmla="*/ 259114 h 431800"/>
              <a:gd name="T36" fmla="*/ 484626 w 504825"/>
              <a:gd name="T37" fmla="*/ 299596 h 431800"/>
              <a:gd name="T38" fmla="*/ 461373 w 504825"/>
              <a:gd name="T39" fmla="*/ 336228 h 431800"/>
              <a:gd name="T40" fmla="*/ 430577 w 504825"/>
              <a:gd name="T41" fmla="*/ 368141 h 431800"/>
              <a:gd name="T42" fmla="*/ 393250 w 504825"/>
              <a:gd name="T43" fmla="*/ 394470 h 431800"/>
              <a:gd name="T44" fmla="*/ 350406 w 504825"/>
              <a:gd name="T45" fmla="*/ 414349 h 431800"/>
              <a:gd name="T46" fmla="*/ 303059 w 504825"/>
              <a:gd name="T47" fmla="*/ 426911 h 431800"/>
              <a:gd name="T48" fmla="*/ 252222 w 504825"/>
              <a:gd name="T49" fmla="*/ 431292 h 431800"/>
              <a:gd name="T50" fmla="*/ 201384 w 504825"/>
              <a:gd name="T51" fmla="*/ 426911 h 431800"/>
              <a:gd name="T52" fmla="*/ 154037 w 504825"/>
              <a:gd name="T53" fmla="*/ 414349 h 431800"/>
              <a:gd name="T54" fmla="*/ 111193 w 504825"/>
              <a:gd name="T55" fmla="*/ 394470 h 431800"/>
              <a:gd name="T56" fmla="*/ 73866 w 504825"/>
              <a:gd name="T57" fmla="*/ 368141 h 431800"/>
              <a:gd name="T58" fmla="*/ 43070 w 504825"/>
              <a:gd name="T59" fmla="*/ 336228 h 431800"/>
              <a:gd name="T60" fmla="*/ 19817 w 504825"/>
              <a:gd name="T61" fmla="*/ 299596 h 431800"/>
              <a:gd name="T62" fmla="*/ 5123 w 504825"/>
              <a:gd name="T63" fmla="*/ 259114 h 431800"/>
              <a:gd name="T64" fmla="*/ 0 w 504825"/>
              <a:gd name="T65" fmla="*/ 215646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2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4" y="215646"/>
                </a:lnTo>
                <a:lnTo>
                  <a:pt x="499320" y="259114"/>
                </a:lnTo>
                <a:lnTo>
                  <a:pt x="484626" y="299596"/>
                </a:lnTo>
                <a:lnTo>
                  <a:pt x="461373" y="336228"/>
                </a:lnTo>
                <a:lnTo>
                  <a:pt x="430577" y="368141"/>
                </a:lnTo>
                <a:lnTo>
                  <a:pt x="393250" y="394470"/>
                </a:lnTo>
                <a:lnTo>
                  <a:pt x="350406" y="414349"/>
                </a:lnTo>
                <a:lnTo>
                  <a:pt x="303059" y="426911"/>
                </a:lnTo>
                <a:lnTo>
                  <a:pt x="252222" y="431292"/>
                </a:lnTo>
                <a:lnTo>
                  <a:pt x="201384" y="426911"/>
                </a:lnTo>
                <a:lnTo>
                  <a:pt x="154037" y="414349"/>
                </a:lnTo>
                <a:lnTo>
                  <a:pt x="111193" y="394470"/>
                </a:lnTo>
                <a:lnTo>
                  <a:pt x="73866" y="368141"/>
                </a:lnTo>
                <a:lnTo>
                  <a:pt x="43070" y="336228"/>
                </a:lnTo>
                <a:lnTo>
                  <a:pt x="19817" y="299596"/>
                </a:lnTo>
                <a:lnTo>
                  <a:pt x="5123" y="259114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88" name="object 29"/>
          <p:cNvSpPr txBox="1">
            <a:spLocks noChangeArrowheads="1"/>
          </p:cNvSpPr>
          <p:nvPr/>
        </p:nvSpPr>
        <p:spPr bwMode="auto">
          <a:xfrm>
            <a:off x="4213225" y="4070350"/>
            <a:ext cx="21907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6589" name="object 30"/>
          <p:cNvSpPr>
            <a:spLocks/>
          </p:cNvSpPr>
          <p:nvPr/>
        </p:nvSpPr>
        <p:spPr bwMode="auto">
          <a:xfrm>
            <a:off x="2917825" y="5446713"/>
            <a:ext cx="504825" cy="431800"/>
          </a:xfrm>
          <a:custGeom>
            <a:avLst/>
            <a:gdLst>
              <a:gd name="T0" fmla="*/ 252221 w 504825"/>
              <a:gd name="T1" fmla="*/ 0 h 431800"/>
              <a:gd name="T2" fmla="*/ 201384 w 504825"/>
              <a:gd name="T3" fmla="*/ 4380 h 431800"/>
              <a:gd name="T4" fmla="*/ 154037 w 504825"/>
              <a:gd name="T5" fmla="*/ 16942 h 431800"/>
              <a:gd name="T6" fmla="*/ 111193 w 504825"/>
              <a:gd name="T7" fmla="*/ 36821 h 431800"/>
              <a:gd name="T8" fmla="*/ 73866 w 504825"/>
              <a:gd name="T9" fmla="*/ 63150 h 431800"/>
              <a:gd name="T10" fmla="*/ 43070 w 504825"/>
              <a:gd name="T11" fmla="*/ 95063 h 431800"/>
              <a:gd name="T12" fmla="*/ 19817 w 504825"/>
              <a:gd name="T13" fmla="*/ 131695 h 431800"/>
              <a:gd name="T14" fmla="*/ 5123 w 504825"/>
              <a:gd name="T15" fmla="*/ 172177 h 431800"/>
              <a:gd name="T16" fmla="*/ 0 w 504825"/>
              <a:gd name="T17" fmla="*/ 215646 h 431800"/>
              <a:gd name="T18" fmla="*/ 5123 w 504825"/>
              <a:gd name="T19" fmla="*/ 259106 h 431800"/>
              <a:gd name="T20" fmla="*/ 19817 w 504825"/>
              <a:gd name="T21" fmla="*/ 299586 h 431800"/>
              <a:gd name="T22" fmla="*/ 43070 w 504825"/>
              <a:gd name="T23" fmla="*/ 336216 h 431800"/>
              <a:gd name="T24" fmla="*/ 73866 w 504825"/>
              <a:gd name="T25" fmla="*/ 368131 h 431800"/>
              <a:gd name="T26" fmla="*/ 111193 w 504825"/>
              <a:gd name="T27" fmla="*/ 394463 h 431800"/>
              <a:gd name="T28" fmla="*/ 154037 w 504825"/>
              <a:gd name="T29" fmla="*/ 414345 h 431800"/>
              <a:gd name="T30" fmla="*/ 201384 w 504825"/>
              <a:gd name="T31" fmla="*/ 426910 h 431800"/>
              <a:gd name="T32" fmla="*/ 252221 w 504825"/>
              <a:gd name="T33" fmla="*/ 431292 h 431800"/>
              <a:gd name="T34" fmla="*/ 303059 w 504825"/>
              <a:gd name="T35" fmla="*/ 426910 h 431800"/>
              <a:gd name="T36" fmla="*/ 350406 w 504825"/>
              <a:gd name="T37" fmla="*/ 414345 h 431800"/>
              <a:gd name="T38" fmla="*/ 393250 w 504825"/>
              <a:gd name="T39" fmla="*/ 394463 h 431800"/>
              <a:gd name="T40" fmla="*/ 430577 w 504825"/>
              <a:gd name="T41" fmla="*/ 368131 h 431800"/>
              <a:gd name="T42" fmla="*/ 461373 w 504825"/>
              <a:gd name="T43" fmla="*/ 336216 h 431800"/>
              <a:gd name="T44" fmla="*/ 484626 w 504825"/>
              <a:gd name="T45" fmla="*/ 299586 h 431800"/>
              <a:gd name="T46" fmla="*/ 499320 w 504825"/>
              <a:gd name="T47" fmla="*/ 259106 h 431800"/>
              <a:gd name="T48" fmla="*/ 504443 w 504825"/>
              <a:gd name="T49" fmla="*/ 215646 h 431800"/>
              <a:gd name="T50" fmla="*/ 499320 w 504825"/>
              <a:gd name="T51" fmla="*/ 172177 h 431800"/>
              <a:gd name="T52" fmla="*/ 484626 w 504825"/>
              <a:gd name="T53" fmla="*/ 131695 h 431800"/>
              <a:gd name="T54" fmla="*/ 461373 w 504825"/>
              <a:gd name="T55" fmla="*/ 95063 h 431800"/>
              <a:gd name="T56" fmla="*/ 430577 w 504825"/>
              <a:gd name="T57" fmla="*/ 63150 h 431800"/>
              <a:gd name="T58" fmla="*/ 393250 w 504825"/>
              <a:gd name="T59" fmla="*/ 36821 h 431800"/>
              <a:gd name="T60" fmla="*/ 350406 w 504825"/>
              <a:gd name="T61" fmla="*/ 16942 h 431800"/>
              <a:gd name="T62" fmla="*/ 303059 w 504825"/>
              <a:gd name="T63" fmla="*/ 4380 h 431800"/>
              <a:gd name="T64" fmla="*/ 252221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1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06"/>
                </a:lnTo>
                <a:lnTo>
                  <a:pt x="19817" y="299586"/>
                </a:lnTo>
                <a:lnTo>
                  <a:pt x="43070" y="336216"/>
                </a:lnTo>
                <a:lnTo>
                  <a:pt x="73866" y="368131"/>
                </a:lnTo>
                <a:lnTo>
                  <a:pt x="111193" y="394463"/>
                </a:lnTo>
                <a:lnTo>
                  <a:pt x="154037" y="414345"/>
                </a:lnTo>
                <a:lnTo>
                  <a:pt x="201384" y="426910"/>
                </a:lnTo>
                <a:lnTo>
                  <a:pt x="252221" y="431292"/>
                </a:lnTo>
                <a:lnTo>
                  <a:pt x="303059" y="426910"/>
                </a:lnTo>
                <a:lnTo>
                  <a:pt x="350406" y="414345"/>
                </a:lnTo>
                <a:lnTo>
                  <a:pt x="393250" y="394463"/>
                </a:lnTo>
                <a:lnTo>
                  <a:pt x="430577" y="368131"/>
                </a:lnTo>
                <a:lnTo>
                  <a:pt x="461373" y="336216"/>
                </a:lnTo>
                <a:lnTo>
                  <a:pt x="484626" y="299586"/>
                </a:lnTo>
                <a:lnTo>
                  <a:pt x="499320" y="259106"/>
                </a:lnTo>
                <a:lnTo>
                  <a:pt x="504443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1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90" name="object 31"/>
          <p:cNvSpPr>
            <a:spLocks/>
          </p:cNvSpPr>
          <p:nvPr/>
        </p:nvSpPr>
        <p:spPr bwMode="auto">
          <a:xfrm>
            <a:off x="2917825" y="5446713"/>
            <a:ext cx="504825" cy="431800"/>
          </a:xfrm>
          <a:custGeom>
            <a:avLst/>
            <a:gdLst>
              <a:gd name="T0" fmla="*/ 0 w 504825"/>
              <a:gd name="T1" fmla="*/ 215646 h 431800"/>
              <a:gd name="T2" fmla="*/ 5123 w 504825"/>
              <a:gd name="T3" fmla="*/ 172177 h 431800"/>
              <a:gd name="T4" fmla="*/ 19817 w 504825"/>
              <a:gd name="T5" fmla="*/ 131695 h 431800"/>
              <a:gd name="T6" fmla="*/ 43070 w 504825"/>
              <a:gd name="T7" fmla="*/ 95063 h 431800"/>
              <a:gd name="T8" fmla="*/ 73866 w 504825"/>
              <a:gd name="T9" fmla="*/ 63150 h 431800"/>
              <a:gd name="T10" fmla="*/ 111193 w 504825"/>
              <a:gd name="T11" fmla="*/ 36821 h 431800"/>
              <a:gd name="T12" fmla="*/ 154037 w 504825"/>
              <a:gd name="T13" fmla="*/ 16942 h 431800"/>
              <a:gd name="T14" fmla="*/ 201384 w 504825"/>
              <a:gd name="T15" fmla="*/ 4380 h 431800"/>
              <a:gd name="T16" fmla="*/ 252221 w 504825"/>
              <a:gd name="T17" fmla="*/ 0 h 431800"/>
              <a:gd name="T18" fmla="*/ 303059 w 504825"/>
              <a:gd name="T19" fmla="*/ 4380 h 431800"/>
              <a:gd name="T20" fmla="*/ 350406 w 504825"/>
              <a:gd name="T21" fmla="*/ 16942 h 431800"/>
              <a:gd name="T22" fmla="*/ 393250 w 504825"/>
              <a:gd name="T23" fmla="*/ 36821 h 431800"/>
              <a:gd name="T24" fmla="*/ 430577 w 504825"/>
              <a:gd name="T25" fmla="*/ 63150 h 431800"/>
              <a:gd name="T26" fmla="*/ 461373 w 504825"/>
              <a:gd name="T27" fmla="*/ 95063 h 431800"/>
              <a:gd name="T28" fmla="*/ 484626 w 504825"/>
              <a:gd name="T29" fmla="*/ 131695 h 431800"/>
              <a:gd name="T30" fmla="*/ 499320 w 504825"/>
              <a:gd name="T31" fmla="*/ 172177 h 431800"/>
              <a:gd name="T32" fmla="*/ 504443 w 504825"/>
              <a:gd name="T33" fmla="*/ 215646 h 431800"/>
              <a:gd name="T34" fmla="*/ 499320 w 504825"/>
              <a:gd name="T35" fmla="*/ 259106 h 431800"/>
              <a:gd name="T36" fmla="*/ 484626 w 504825"/>
              <a:gd name="T37" fmla="*/ 299586 h 431800"/>
              <a:gd name="T38" fmla="*/ 461373 w 504825"/>
              <a:gd name="T39" fmla="*/ 336216 h 431800"/>
              <a:gd name="T40" fmla="*/ 430577 w 504825"/>
              <a:gd name="T41" fmla="*/ 368131 h 431800"/>
              <a:gd name="T42" fmla="*/ 393250 w 504825"/>
              <a:gd name="T43" fmla="*/ 394463 h 431800"/>
              <a:gd name="T44" fmla="*/ 350406 w 504825"/>
              <a:gd name="T45" fmla="*/ 414345 h 431800"/>
              <a:gd name="T46" fmla="*/ 303059 w 504825"/>
              <a:gd name="T47" fmla="*/ 426910 h 431800"/>
              <a:gd name="T48" fmla="*/ 252221 w 504825"/>
              <a:gd name="T49" fmla="*/ 431292 h 431800"/>
              <a:gd name="T50" fmla="*/ 201384 w 504825"/>
              <a:gd name="T51" fmla="*/ 426910 h 431800"/>
              <a:gd name="T52" fmla="*/ 154037 w 504825"/>
              <a:gd name="T53" fmla="*/ 414345 h 431800"/>
              <a:gd name="T54" fmla="*/ 111193 w 504825"/>
              <a:gd name="T55" fmla="*/ 394463 h 431800"/>
              <a:gd name="T56" fmla="*/ 73866 w 504825"/>
              <a:gd name="T57" fmla="*/ 368131 h 431800"/>
              <a:gd name="T58" fmla="*/ 43070 w 504825"/>
              <a:gd name="T59" fmla="*/ 336216 h 431800"/>
              <a:gd name="T60" fmla="*/ 19817 w 504825"/>
              <a:gd name="T61" fmla="*/ 299586 h 431800"/>
              <a:gd name="T62" fmla="*/ 5123 w 504825"/>
              <a:gd name="T63" fmla="*/ 259106 h 431800"/>
              <a:gd name="T64" fmla="*/ 0 w 504825"/>
              <a:gd name="T65" fmla="*/ 215646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1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3" y="215646"/>
                </a:lnTo>
                <a:lnTo>
                  <a:pt x="499320" y="259106"/>
                </a:lnTo>
                <a:lnTo>
                  <a:pt x="484626" y="299586"/>
                </a:lnTo>
                <a:lnTo>
                  <a:pt x="461373" y="336216"/>
                </a:lnTo>
                <a:lnTo>
                  <a:pt x="430577" y="368131"/>
                </a:lnTo>
                <a:lnTo>
                  <a:pt x="393250" y="394463"/>
                </a:lnTo>
                <a:lnTo>
                  <a:pt x="350406" y="414345"/>
                </a:lnTo>
                <a:lnTo>
                  <a:pt x="303059" y="426910"/>
                </a:lnTo>
                <a:lnTo>
                  <a:pt x="252221" y="431292"/>
                </a:lnTo>
                <a:lnTo>
                  <a:pt x="201384" y="426910"/>
                </a:lnTo>
                <a:lnTo>
                  <a:pt x="154037" y="414345"/>
                </a:lnTo>
                <a:lnTo>
                  <a:pt x="111193" y="394463"/>
                </a:lnTo>
                <a:lnTo>
                  <a:pt x="73866" y="368131"/>
                </a:lnTo>
                <a:lnTo>
                  <a:pt x="43070" y="336216"/>
                </a:lnTo>
                <a:lnTo>
                  <a:pt x="19817" y="299586"/>
                </a:lnTo>
                <a:lnTo>
                  <a:pt x="5123" y="259106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91" name="object 32"/>
          <p:cNvSpPr txBox="1">
            <a:spLocks noChangeArrowheads="1"/>
          </p:cNvSpPr>
          <p:nvPr/>
        </p:nvSpPr>
        <p:spPr bwMode="auto">
          <a:xfrm>
            <a:off x="3062288" y="5510213"/>
            <a:ext cx="214312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G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6592" name="object 33"/>
          <p:cNvSpPr>
            <a:spLocks noChangeArrowheads="1"/>
          </p:cNvSpPr>
          <p:nvPr/>
        </p:nvSpPr>
        <p:spPr bwMode="auto">
          <a:xfrm>
            <a:off x="4932363" y="2989263"/>
            <a:ext cx="1697037" cy="3889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93" name="object 34"/>
          <p:cNvSpPr>
            <a:spLocks noChangeArrowheads="1"/>
          </p:cNvSpPr>
          <p:nvPr/>
        </p:nvSpPr>
        <p:spPr bwMode="auto">
          <a:xfrm>
            <a:off x="6629400" y="2989263"/>
            <a:ext cx="776288" cy="38893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94" name="object 35"/>
          <p:cNvSpPr>
            <a:spLocks noChangeArrowheads="1"/>
          </p:cNvSpPr>
          <p:nvPr/>
        </p:nvSpPr>
        <p:spPr bwMode="auto">
          <a:xfrm>
            <a:off x="7405688" y="2989263"/>
            <a:ext cx="1438275" cy="38893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95" name="object 36"/>
          <p:cNvSpPr>
            <a:spLocks noChangeArrowheads="1"/>
          </p:cNvSpPr>
          <p:nvPr/>
        </p:nvSpPr>
        <p:spPr bwMode="auto">
          <a:xfrm>
            <a:off x="4932363" y="3378200"/>
            <a:ext cx="1697037" cy="38893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96" name="object 37"/>
          <p:cNvSpPr>
            <a:spLocks noChangeArrowheads="1"/>
          </p:cNvSpPr>
          <p:nvPr/>
        </p:nvSpPr>
        <p:spPr bwMode="auto">
          <a:xfrm>
            <a:off x="6629400" y="3378200"/>
            <a:ext cx="776288" cy="38893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97" name="object 38"/>
          <p:cNvSpPr>
            <a:spLocks noChangeArrowheads="1"/>
          </p:cNvSpPr>
          <p:nvPr/>
        </p:nvSpPr>
        <p:spPr bwMode="auto">
          <a:xfrm>
            <a:off x="7405688" y="3378200"/>
            <a:ext cx="1438275" cy="388938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98" name="object 39"/>
          <p:cNvSpPr>
            <a:spLocks noChangeArrowheads="1"/>
          </p:cNvSpPr>
          <p:nvPr/>
        </p:nvSpPr>
        <p:spPr bwMode="auto">
          <a:xfrm>
            <a:off x="4932363" y="3767138"/>
            <a:ext cx="1697037" cy="388937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99" name="object 40"/>
          <p:cNvSpPr>
            <a:spLocks noChangeArrowheads="1"/>
          </p:cNvSpPr>
          <p:nvPr/>
        </p:nvSpPr>
        <p:spPr bwMode="auto">
          <a:xfrm>
            <a:off x="6629400" y="3767138"/>
            <a:ext cx="776288" cy="388937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600" name="object 41"/>
          <p:cNvSpPr>
            <a:spLocks noChangeArrowheads="1"/>
          </p:cNvSpPr>
          <p:nvPr/>
        </p:nvSpPr>
        <p:spPr bwMode="auto">
          <a:xfrm>
            <a:off x="7405688" y="3767138"/>
            <a:ext cx="1438275" cy="388937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601" name="object 42"/>
          <p:cNvSpPr>
            <a:spLocks noChangeArrowheads="1"/>
          </p:cNvSpPr>
          <p:nvPr/>
        </p:nvSpPr>
        <p:spPr bwMode="auto">
          <a:xfrm>
            <a:off x="4932363" y="4156075"/>
            <a:ext cx="1697037" cy="388938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602" name="object 43"/>
          <p:cNvSpPr>
            <a:spLocks noChangeArrowheads="1"/>
          </p:cNvSpPr>
          <p:nvPr/>
        </p:nvSpPr>
        <p:spPr bwMode="auto">
          <a:xfrm>
            <a:off x="6629400" y="4156075"/>
            <a:ext cx="776288" cy="388938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603" name="object 44"/>
          <p:cNvSpPr>
            <a:spLocks noChangeArrowheads="1"/>
          </p:cNvSpPr>
          <p:nvPr/>
        </p:nvSpPr>
        <p:spPr bwMode="auto">
          <a:xfrm>
            <a:off x="7405688" y="4156075"/>
            <a:ext cx="1438275" cy="388938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604" name="object 45"/>
          <p:cNvSpPr>
            <a:spLocks noChangeArrowheads="1"/>
          </p:cNvSpPr>
          <p:nvPr/>
        </p:nvSpPr>
        <p:spPr bwMode="auto">
          <a:xfrm>
            <a:off x="4932363" y="4545013"/>
            <a:ext cx="1697037" cy="388937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605" name="object 46"/>
          <p:cNvSpPr>
            <a:spLocks noChangeArrowheads="1"/>
          </p:cNvSpPr>
          <p:nvPr/>
        </p:nvSpPr>
        <p:spPr bwMode="auto">
          <a:xfrm>
            <a:off x="6629400" y="4545013"/>
            <a:ext cx="776288" cy="388937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606" name="object 47"/>
          <p:cNvSpPr>
            <a:spLocks noChangeArrowheads="1"/>
          </p:cNvSpPr>
          <p:nvPr/>
        </p:nvSpPr>
        <p:spPr bwMode="auto">
          <a:xfrm>
            <a:off x="7405688" y="4545013"/>
            <a:ext cx="1438275" cy="388937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607" name="object 48"/>
          <p:cNvSpPr>
            <a:spLocks noChangeArrowheads="1"/>
          </p:cNvSpPr>
          <p:nvPr/>
        </p:nvSpPr>
        <p:spPr bwMode="auto">
          <a:xfrm>
            <a:off x="4932363" y="4933950"/>
            <a:ext cx="1697037" cy="388938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608" name="object 49"/>
          <p:cNvSpPr>
            <a:spLocks noChangeArrowheads="1"/>
          </p:cNvSpPr>
          <p:nvPr/>
        </p:nvSpPr>
        <p:spPr bwMode="auto">
          <a:xfrm>
            <a:off x="6629400" y="4933950"/>
            <a:ext cx="776288" cy="388938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609" name="object 50"/>
          <p:cNvSpPr>
            <a:spLocks noChangeArrowheads="1"/>
          </p:cNvSpPr>
          <p:nvPr/>
        </p:nvSpPr>
        <p:spPr bwMode="auto">
          <a:xfrm>
            <a:off x="7405688" y="4933950"/>
            <a:ext cx="1438275" cy="388938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4914900" y="2565400"/>
          <a:ext cx="3929063" cy="3184525"/>
        </p:xfrm>
        <a:graphic>
          <a:graphicData uri="http://schemas.openxmlformats.org/drawingml/2006/table">
            <a:tbl>
              <a:tblPr/>
              <a:tblGrid>
                <a:gridCol w="1671638"/>
                <a:gridCol w="825500"/>
                <a:gridCol w="1431925"/>
              </a:tblGrid>
              <a:tr h="423863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Destination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Cost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Next Hop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6511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6511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6511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238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6511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6511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6511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38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G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6511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Destination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Cost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Next Hop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6511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</a:tr>
            </a:tbl>
          </a:graphicData>
        </a:graphic>
      </p:graphicFrame>
      <p:sp>
        <p:nvSpPr>
          <p:cNvPr id="52" name="object 52"/>
          <p:cNvSpPr txBox="1"/>
          <p:nvPr/>
        </p:nvSpPr>
        <p:spPr>
          <a:xfrm>
            <a:off x="5580063" y="2216150"/>
            <a:ext cx="2363787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latin typeface="Tahoma"/>
                <a:cs typeface="Tahoma"/>
              </a:rPr>
              <a:t>Routing Table in</a:t>
            </a:r>
            <a:r>
              <a:rPr sz="2000" b="1" spc="-8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B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6637" name="object 53"/>
          <p:cNvSpPr>
            <a:spLocks/>
          </p:cNvSpPr>
          <p:nvPr/>
        </p:nvSpPr>
        <p:spPr bwMode="auto">
          <a:xfrm>
            <a:off x="2125663" y="2278063"/>
            <a:ext cx="504825" cy="431800"/>
          </a:xfrm>
          <a:custGeom>
            <a:avLst/>
            <a:gdLst>
              <a:gd name="T0" fmla="*/ 252221 w 504825"/>
              <a:gd name="T1" fmla="*/ 0 h 431800"/>
              <a:gd name="T2" fmla="*/ 201384 w 504825"/>
              <a:gd name="T3" fmla="*/ 4380 h 431800"/>
              <a:gd name="T4" fmla="*/ 154037 w 504825"/>
              <a:gd name="T5" fmla="*/ 16942 h 431800"/>
              <a:gd name="T6" fmla="*/ 111193 w 504825"/>
              <a:gd name="T7" fmla="*/ 36821 h 431800"/>
              <a:gd name="T8" fmla="*/ 73866 w 504825"/>
              <a:gd name="T9" fmla="*/ 63150 h 431800"/>
              <a:gd name="T10" fmla="*/ 43070 w 504825"/>
              <a:gd name="T11" fmla="*/ 95063 h 431800"/>
              <a:gd name="T12" fmla="*/ 19817 w 504825"/>
              <a:gd name="T13" fmla="*/ 131695 h 431800"/>
              <a:gd name="T14" fmla="*/ 5123 w 504825"/>
              <a:gd name="T15" fmla="*/ 172177 h 431800"/>
              <a:gd name="T16" fmla="*/ 0 w 504825"/>
              <a:gd name="T17" fmla="*/ 215646 h 431800"/>
              <a:gd name="T18" fmla="*/ 5123 w 504825"/>
              <a:gd name="T19" fmla="*/ 259114 h 431800"/>
              <a:gd name="T20" fmla="*/ 19817 w 504825"/>
              <a:gd name="T21" fmla="*/ 299596 h 431800"/>
              <a:gd name="T22" fmla="*/ 43070 w 504825"/>
              <a:gd name="T23" fmla="*/ 336228 h 431800"/>
              <a:gd name="T24" fmla="*/ 73866 w 504825"/>
              <a:gd name="T25" fmla="*/ 368141 h 431800"/>
              <a:gd name="T26" fmla="*/ 111193 w 504825"/>
              <a:gd name="T27" fmla="*/ 394470 h 431800"/>
              <a:gd name="T28" fmla="*/ 154037 w 504825"/>
              <a:gd name="T29" fmla="*/ 414349 h 431800"/>
              <a:gd name="T30" fmla="*/ 201384 w 504825"/>
              <a:gd name="T31" fmla="*/ 426911 h 431800"/>
              <a:gd name="T32" fmla="*/ 252221 w 504825"/>
              <a:gd name="T33" fmla="*/ 431292 h 431800"/>
              <a:gd name="T34" fmla="*/ 303059 w 504825"/>
              <a:gd name="T35" fmla="*/ 426911 h 431800"/>
              <a:gd name="T36" fmla="*/ 350406 w 504825"/>
              <a:gd name="T37" fmla="*/ 414349 h 431800"/>
              <a:gd name="T38" fmla="*/ 393250 w 504825"/>
              <a:gd name="T39" fmla="*/ 394470 h 431800"/>
              <a:gd name="T40" fmla="*/ 430577 w 504825"/>
              <a:gd name="T41" fmla="*/ 368141 h 431800"/>
              <a:gd name="T42" fmla="*/ 461373 w 504825"/>
              <a:gd name="T43" fmla="*/ 336228 h 431800"/>
              <a:gd name="T44" fmla="*/ 484626 w 504825"/>
              <a:gd name="T45" fmla="*/ 299596 h 431800"/>
              <a:gd name="T46" fmla="*/ 499320 w 504825"/>
              <a:gd name="T47" fmla="*/ 259114 h 431800"/>
              <a:gd name="T48" fmla="*/ 504444 w 504825"/>
              <a:gd name="T49" fmla="*/ 215646 h 431800"/>
              <a:gd name="T50" fmla="*/ 499320 w 504825"/>
              <a:gd name="T51" fmla="*/ 172177 h 431800"/>
              <a:gd name="T52" fmla="*/ 484626 w 504825"/>
              <a:gd name="T53" fmla="*/ 131695 h 431800"/>
              <a:gd name="T54" fmla="*/ 461373 w 504825"/>
              <a:gd name="T55" fmla="*/ 95063 h 431800"/>
              <a:gd name="T56" fmla="*/ 430577 w 504825"/>
              <a:gd name="T57" fmla="*/ 63150 h 431800"/>
              <a:gd name="T58" fmla="*/ 393250 w 504825"/>
              <a:gd name="T59" fmla="*/ 36821 h 431800"/>
              <a:gd name="T60" fmla="*/ 350406 w 504825"/>
              <a:gd name="T61" fmla="*/ 16942 h 431800"/>
              <a:gd name="T62" fmla="*/ 303059 w 504825"/>
              <a:gd name="T63" fmla="*/ 4380 h 431800"/>
              <a:gd name="T64" fmla="*/ 252221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1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14"/>
                </a:lnTo>
                <a:lnTo>
                  <a:pt x="19817" y="299596"/>
                </a:lnTo>
                <a:lnTo>
                  <a:pt x="43070" y="336228"/>
                </a:lnTo>
                <a:lnTo>
                  <a:pt x="73866" y="368141"/>
                </a:lnTo>
                <a:lnTo>
                  <a:pt x="111193" y="394470"/>
                </a:lnTo>
                <a:lnTo>
                  <a:pt x="154037" y="414349"/>
                </a:lnTo>
                <a:lnTo>
                  <a:pt x="201384" y="426911"/>
                </a:lnTo>
                <a:lnTo>
                  <a:pt x="252221" y="431292"/>
                </a:lnTo>
                <a:lnTo>
                  <a:pt x="303059" y="426911"/>
                </a:lnTo>
                <a:lnTo>
                  <a:pt x="350406" y="414349"/>
                </a:lnTo>
                <a:lnTo>
                  <a:pt x="393250" y="394470"/>
                </a:lnTo>
                <a:lnTo>
                  <a:pt x="430577" y="368141"/>
                </a:lnTo>
                <a:lnTo>
                  <a:pt x="461373" y="336228"/>
                </a:lnTo>
                <a:lnTo>
                  <a:pt x="484626" y="299596"/>
                </a:lnTo>
                <a:lnTo>
                  <a:pt x="499320" y="259114"/>
                </a:lnTo>
                <a:lnTo>
                  <a:pt x="504444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638" name="object 54"/>
          <p:cNvSpPr>
            <a:spLocks/>
          </p:cNvSpPr>
          <p:nvPr/>
        </p:nvSpPr>
        <p:spPr bwMode="auto">
          <a:xfrm>
            <a:off x="2125663" y="2278063"/>
            <a:ext cx="504825" cy="431800"/>
          </a:xfrm>
          <a:custGeom>
            <a:avLst/>
            <a:gdLst>
              <a:gd name="T0" fmla="*/ 0 w 504825"/>
              <a:gd name="T1" fmla="*/ 215646 h 431800"/>
              <a:gd name="T2" fmla="*/ 5123 w 504825"/>
              <a:gd name="T3" fmla="*/ 172177 h 431800"/>
              <a:gd name="T4" fmla="*/ 19817 w 504825"/>
              <a:gd name="T5" fmla="*/ 131695 h 431800"/>
              <a:gd name="T6" fmla="*/ 43070 w 504825"/>
              <a:gd name="T7" fmla="*/ 95063 h 431800"/>
              <a:gd name="T8" fmla="*/ 73866 w 504825"/>
              <a:gd name="T9" fmla="*/ 63150 h 431800"/>
              <a:gd name="T10" fmla="*/ 111193 w 504825"/>
              <a:gd name="T11" fmla="*/ 36821 h 431800"/>
              <a:gd name="T12" fmla="*/ 154037 w 504825"/>
              <a:gd name="T13" fmla="*/ 16942 h 431800"/>
              <a:gd name="T14" fmla="*/ 201384 w 504825"/>
              <a:gd name="T15" fmla="*/ 4380 h 431800"/>
              <a:gd name="T16" fmla="*/ 252221 w 504825"/>
              <a:gd name="T17" fmla="*/ 0 h 431800"/>
              <a:gd name="T18" fmla="*/ 303059 w 504825"/>
              <a:gd name="T19" fmla="*/ 4380 h 431800"/>
              <a:gd name="T20" fmla="*/ 350406 w 504825"/>
              <a:gd name="T21" fmla="*/ 16942 h 431800"/>
              <a:gd name="T22" fmla="*/ 393250 w 504825"/>
              <a:gd name="T23" fmla="*/ 36821 h 431800"/>
              <a:gd name="T24" fmla="*/ 430577 w 504825"/>
              <a:gd name="T25" fmla="*/ 63150 h 431800"/>
              <a:gd name="T26" fmla="*/ 461373 w 504825"/>
              <a:gd name="T27" fmla="*/ 95063 h 431800"/>
              <a:gd name="T28" fmla="*/ 484626 w 504825"/>
              <a:gd name="T29" fmla="*/ 131695 h 431800"/>
              <a:gd name="T30" fmla="*/ 499320 w 504825"/>
              <a:gd name="T31" fmla="*/ 172177 h 431800"/>
              <a:gd name="T32" fmla="*/ 504444 w 504825"/>
              <a:gd name="T33" fmla="*/ 215646 h 431800"/>
              <a:gd name="T34" fmla="*/ 499320 w 504825"/>
              <a:gd name="T35" fmla="*/ 259114 h 431800"/>
              <a:gd name="T36" fmla="*/ 484626 w 504825"/>
              <a:gd name="T37" fmla="*/ 299596 h 431800"/>
              <a:gd name="T38" fmla="*/ 461373 w 504825"/>
              <a:gd name="T39" fmla="*/ 336228 h 431800"/>
              <a:gd name="T40" fmla="*/ 430577 w 504825"/>
              <a:gd name="T41" fmla="*/ 368141 h 431800"/>
              <a:gd name="T42" fmla="*/ 393250 w 504825"/>
              <a:gd name="T43" fmla="*/ 394470 h 431800"/>
              <a:gd name="T44" fmla="*/ 350406 w 504825"/>
              <a:gd name="T45" fmla="*/ 414349 h 431800"/>
              <a:gd name="T46" fmla="*/ 303059 w 504825"/>
              <a:gd name="T47" fmla="*/ 426911 h 431800"/>
              <a:gd name="T48" fmla="*/ 252221 w 504825"/>
              <a:gd name="T49" fmla="*/ 431292 h 431800"/>
              <a:gd name="T50" fmla="*/ 201384 w 504825"/>
              <a:gd name="T51" fmla="*/ 426911 h 431800"/>
              <a:gd name="T52" fmla="*/ 154037 w 504825"/>
              <a:gd name="T53" fmla="*/ 414349 h 431800"/>
              <a:gd name="T54" fmla="*/ 111193 w 504825"/>
              <a:gd name="T55" fmla="*/ 394470 h 431800"/>
              <a:gd name="T56" fmla="*/ 73866 w 504825"/>
              <a:gd name="T57" fmla="*/ 368141 h 431800"/>
              <a:gd name="T58" fmla="*/ 43070 w 504825"/>
              <a:gd name="T59" fmla="*/ 336228 h 431800"/>
              <a:gd name="T60" fmla="*/ 19817 w 504825"/>
              <a:gd name="T61" fmla="*/ 299596 h 431800"/>
              <a:gd name="T62" fmla="*/ 5123 w 504825"/>
              <a:gd name="T63" fmla="*/ 259114 h 431800"/>
              <a:gd name="T64" fmla="*/ 0 w 504825"/>
              <a:gd name="T65" fmla="*/ 215646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1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4" y="215646"/>
                </a:lnTo>
                <a:lnTo>
                  <a:pt x="499320" y="259114"/>
                </a:lnTo>
                <a:lnTo>
                  <a:pt x="484626" y="299596"/>
                </a:lnTo>
                <a:lnTo>
                  <a:pt x="461373" y="336228"/>
                </a:lnTo>
                <a:lnTo>
                  <a:pt x="430577" y="368141"/>
                </a:lnTo>
                <a:lnTo>
                  <a:pt x="393250" y="394470"/>
                </a:lnTo>
                <a:lnTo>
                  <a:pt x="350406" y="414349"/>
                </a:lnTo>
                <a:lnTo>
                  <a:pt x="303059" y="426911"/>
                </a:lnTo>
                <a:lnTo>
                  <a:pt x="252221" y="431292"/>
                </a:lnTo>
                <a:lnTo>
                  <a:pt x="201384" y="426911"/>
                </a:lnTo>
                <a:lnTo>
                  <a:pt x="154037" y="414349"/>
                </a:lnTo>
                <a:lnTo>
                  <a:pt x="111193" y="394470"/>
                </a:lnTo>
                <a:lnTo>
                  <a:pt x="73866" y="368141"/>
                </a:lnTo>
                <a:lnTo>
                  <a:pt x="43070" y="336228"/>
                </a:lnTo>
                <a:lnTo>
                  <a:pt x="19817" y="299596"/>
                </a:lnTo>
                <a:lnTo>
                  <a:pt x="5123" y="259114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639" name="object 55"/>
          <p:cNvSpPr txBox="1">
            <a:spLocks noChangeArrowheads="1"/>
          </p:cNvSpPr>
          <p:nvPr/>
        </p:nvSpPr>
        <p:spPr bwMode="auto">
          <a:xfrm>
            <a:off x="2276475" y="2339975"/>
            <a:ext cx="2000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6640" name="object 5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CE11DC3F-3E25-442C-9D74-231A4EF587DF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39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4564063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Routing</a:t>
            </a:r>
            <a:r>
              <a:rPr b="1" spc="-80" dirty="0">
                <a:solidFill>
                  <a:srgbClr val="000080"/>
                </a:solidFill>
              </a:rPr>
              <a:t> </a:t>
            </a:r>
            <a:r>
              <a:rPr b="1" spc="-5" dirty="0">
                <a:solidFill>
                  <a:srgbClr val="000080"/>
                </a:solidFill>
              </a:rPr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850" y="1773238"/>
            <a:ext cx="4783138" cy="1079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Finding </a:t>
            </a:r>
            <a:r>
              <a:rPr sz="3200" dirty="0">
                <a:latin typeface="Tahoma"/>
                <a:cs typeface="Tahoma"/>
              </a:rPr>
              <a:t>how </a:t>
            </a:r>
            <a:r>
              <a:rPr sz="3200" spc="-10" dirty="0">
                <a:latin typeface="Tahoma"/>
                <a:cs typeface="Tahoma"/>
              </a:rPr>
              <a:t>to </a:t>
            </a:r>
            <a:r>
              <a:rPr sz="3200" dirty="0">
                <a:latin typeface="Tahoma"/>
                <a:cs typeface="Tahoma"/>
              </a:rPr>
              <a:t>get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there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Actually getting to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there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1267" name="object 4"/>
          <p:cNvSpPr>
            <a:spLocks noChangeArrowheads="1"/>
          </p:cNvSpPr>
          <p:nvPr/>
        </p:nvSpPr>
        <p:spPr bwMode="auto">
          <a:xfrm>
            <a:off x="1447800" y="3124200"/>
            <a:ext cx="6629400" cy="29337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A7DE1B96-3A62-42AA-8C9D-6D508F51C721}" type="slidenum">
              <a:rPr lang="th-TH" smtClean="0"/>
              <a:pPr marL="207963"/>
              <a:t>4</a:t>
            </a:fld>
            <a:endParaRPr lang="th-TH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 Table @</a:t>
            </a:r>
            <a:r>
              <a:rPr spc="-130" dirty="0"/>
              <a:t> </a:t>
            </a:r>
            <a:r>
              <a:rPr spc="-5" dirty="0"/>
              <a:t>start</a:t>
            </a:r>
          </a:p>
        </p:txBody>
      </p:sp>
      <p:sp>
        <p:nvSpPr>
          <p:cNvPr id="68610" name="object 3"/>
          <p:cNvSpPr>
            <a:spLocks noChangeArrowheads="1"/>
          </p:cNvSpPr>
          <p:nvPr/>
        </p:nvSpPr>
        <p:spPr bwMode="auto">
          <a:xfrm>
            <a:off x="1568450" y="2492375"/>
            <a:ext cx="5832475" cy="34575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8611" name="object 4"/>
          <p:cNvSpPr>
            <a:spLocks/>
          </p:cNvSpPr>
          <p:nvPr/>
        </p:nvSpPr>
        <p:spPr bwMode="auto">
          <a:xfrm>
            <a:off x="1208088" y="2349500"/>
            <a:ext cx="6480175" cy="3671888"/>
          </a:xfrm>
          <a:custGeom>
            <a:avLst/>
            <a:gdLst>
              <a:gd name="T0" fmla="*/ 0 w 6480175"/>
              <a:gd name="T1" fmla="*/ 3671316 h 3671570"/>
              <a:gd name="T2" fmla="*/ 6480048 w 6480175"/>
              <a:gd name="T3" fmla="*/ 3671316 h 3671570"/>
              <a:gd name="T4" fmla="*/ 6480048 w 6480175"/>
              <a:gd name="T5" fmla="*/ 0 h 3671570"/>
              <a:gd name="T6" fmla="*/ 0 w 6480175"/>
              <a:gd name="T7" fmla="*/ 0 h 3671570"/>
              <a:gd name="T8" fmla="*/ 0 w 6480175"/>
              <a:gd name="T9" fmla="*/ 3671316 h 3671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80175"/>
              <a:gd name="T16" fmla="*/ 0 h 3671570"/>
              <a:gd name="T17" fmla="*/ 6480175 w 6480175"/>
              <a:gd name="T18" fmla="*/ 3671570 h 3671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80175" h="3671570">
                <a:moveTo>
                  <a:pt x="0" y="3671316"/>
                </a:moveTo>
                <a:lnTo>
                  <a:pt x="6480048" y="3671316"/>
                </a:lnTo>
                <a:lnTo>
                  <a:pt x="6480048" y="0"/>
                </a:lnTo>
                <a:lnTo>
                  <a:pt x="0" y="0"/>
                </a:lnTo>
                <a:lnTo>
                  <a:pt x="0" y="3671316"/>
                </a:lnTo>
                <a:close/>
              </a:path>
            </a:pathLst>
          </a:custGeom>
          <a:noFill/>
          <a:ln w="57912">
            <a:solidFill>
              <a:srgbClr val="0071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12" name="object 5"/>
          <p:cNvSpPr>
            <a:spLocks/>
          </p:cNvSpPr>
          <p:nvPr/>
        </p:nvSpPr>
        <p:spPr bwMode="auto">
          <a:xfrm>
            <a:off x="1200150" y="5053013"/>
            <a:ext cx="1284288" cy="120650"/>
          </a:xfrm>
          <a:custGeom>
            <a:avLst/>
            <a:gdLst>
              <a:gd name="T0" fmla="*/ 0 w 1283335"/>
              <a:gd name="T1" fmla="*/ 120395 h 120650"/>
              <a:gd name="T2" fmla="*/ 1283208 w 1283335"/>
              <a:gd name="T3" fmla="*/ 120395 h 120650"/>
              <a:gd name="T4" fmla="*/ 1283208 w 1283335"/>
              <a:gd name="T5" fmla="*/ 0 h 120650"/>
              <a:gd name="T6" fmla="*/ 0 w 1283335"/>
              <a:gd name="T7" fmla="*/ 0 h 120650"/>
              <a:gd name="T8" fmla="*/ 0 w 1283335"/>
              <a:gd name="T9" fmla="*/ 120395 h 120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3335"/>
              <a:gd name="T16" fmla="*/ 0 h 120650"/>
              <a:gd name="T17" fmla="*/ 1283335 w 1283335"/>
              <a:gd name="T18" fmla="*/ 120650 h 1206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3335" h="120650">
                <a:moveTo>
                  <a:pt x="0" y="120395"/>
                </a:moveTo>
                <a:lnTo>
                  <a:pt x="1283208" y="120395"/>
                </a:lnTo>
                <a:lnTo>
                  <a:pt x="1283208" y="0"/>
                </a:lnTo>
                <a:lnTo>
                  <a:pt x="0" y="0"/>
                </a:lnTo>
                <a:lnTo>
                  <a:pt x="0" y="120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13" name="object 6"/>
          <p:cNvSpPr>
            <a:spLocks/>
          </p:cNvSpPr>
          <p:nvPr/>
        </p:nvSpPr>
        <p:spPr bwMode="auto">
          <a:xfrm>
            <a:off x="1138238" y="5113338"/>
            <a:ext cx="1347787" cy="0"/>
          </a:xfrm>
          <a:custGeom>
            <a:avLst/>
            <a:gdLst>
              <a:gd name="T0" fmla="*/ 0 w 1348105"/>
              <a:gd name="T1" fmla="*/ 1347851 w 1348105"/>
              <a:gd name="T2" fmla="*/ 0 60000 65536"/>
              <a:gd name="T3" fmla="*/ 0 60000 65536"/>
              <a:gd name="T4" fmla="*/ 0 w 1348105"/>
              <a:gd name="T5" fmla="*/ 1348105 w 134810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48105">
                <a:moveTo>
                  <a:pt x="0" y="0"/>
                </a:moveTo>
                <a:lnTo>
                  <a:pt x="1347851" y="0"/>
                </a:lnTo>
              </a:path>
            </a:pathLst>
          </a:custGeom>
          <a:noFill/>
          <a:ln w="38100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14" name="object 7"/>
          <p:cNvSpPr>
            <a:spLocks/>
          </p:cNvSpPr>
          <p:nvPr/>
        </p:nvSpPr>
        <p:spPr bwMode="auto">
          <a:xfrm>
            <a:off x="6521450" y="5022850"/>
            <a:ext cx="1282700" cy="120650"/>
          </a:xfrm>
          <a:custGeom>
            <a:avLst/>
            <a:gdLst>
              <a:gd name="T0" fmla="*/ 0 w 1283334"/>
              <a:gd name="T1" fmla="*/ 120396 h 120650"/>
              <a:gd name="T2" fmla="*/ 1283207 w 1283334"/>
              <a:gd name="T3" fmla="*/ 120396 h 120650"/>
              <a:gd name="T4" fmla="*/ 1283207 w 1283334"/>
              <a:gd name="T5" fmla="*/ 0 h 120650"/>
              <a:gd name="T6" fmla="*/ 0 w 1283334"/>
              <a:gd name="T7" fmla="*/ 0 h 120650"/>
              <a:gd name="T8" fmla="*/ 0 w 1283334"/>
              <a:gd name="T9" fmla="*/ 120396 h 120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3334"/>
              <a:gd name="T16" fmla="*/ 0 h 120650"/>
              <a:gd name="T17" fmla="*/ 1283334 w 1283334"/>
              <a:gd name="T18" fmla="*/ 120650 h 1206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3334" h="120650">
                <a:moveTo>
                  <a:pt x="0" y="120396"/>
                </a:moveTo>
                <a:lnTo>
                  <a:pt x="1283207" y="120396"/>
                </a:lnTo>
                <a:lnTo>
                  <a:pt x="1283207" y="0"/>
                </a:lnTo>
                <a:lnTo>
                  <a:pt x="0" y="0"/>
                </a:lnTo>
                <a:lnTo>
                  <a:pt x="0" y="12039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15" name="object 8"/>
          <p:cNvSpPr>
            <a:spLocks/>
          </p:cNvSpPr>
          <p:nvPr/>
        </p:nvSpPr>
        <p:spPr bwMode="auto">
          <a:xfrm>
            <a:off x="6459538" y="5083175"/>
            <a:ext cx="1346200" cy="0"/>
          </a:xfrm>
          <a:custGeom>
            <a:avLst/>
            <a:gdLst>
              <a:gd name="T0" fmla="*/ 0 w 1346200"/>
              <a:gd name="T1" fmla="*/ 1346200 w 1346200"/>
              <a:gd name="T2" fmla="*/ 0 60000 65536"/>
              <a:gd name="T3" fmla="*/ 0 60000 65536"/>
              <a:gd name="T4" fmla="*/ 0 w 1346200"/>
              <a:gd name="T5" fmla="*/ 1346200 w 13462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46200">
                <a:moveTo>
                  <a:pt x="0" y="0"/>
                </a:moveTo>
                <a:lnTo>
                  <a:pt x="1346200" y="0"/>
                </a:lnTo>
              </a:path>
            </a:pathLst>
          </a:custGeom>
          <a:noFill/>
          <a:ln w="38100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16" name="object 9"/>
          <p:cNvSpPr>
            <a:spLocks/>
          </p:cNvSpPr>
          <p:nvPr/>
        </p:nvSpPr>
        <p:spPr bwMode="auto">
          <a:xfrm>
            <a:off x="1403350" y="2411413"/>
            <a:ext cx="490538" cy="369887"/>
          </a:xfrm>
          <a:custGeom>
            <a:avLst/>
            <a:gdLst>
              <a:gd name="T0" fmla="*/ 0 w 489585"/>
              <a:gd name="T1" fmla="*/ 370332 h 370839"/>
              <a:gd name="T2" fmla="*/ 489203 w 489585"/>
              <a:gd name="T3" fmla="*/ 370332 h 370839"/>
              <a:gd name="T4" fmla="*/ 489203 w 489585"/>
              <a:gd name="T5" fmla="*/ 0 h 370839"/>
              <a:gd name="T6" fmla="*/ 0 w 489585"/>
              <a:gd name="T7" fmla="*/ 0 h 370839"/>
              <a:gd name="T8" fmla="*/ 0 w 489585"/>
              <a:gd name="T9" fmla="*/ 370332 h 3708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9585"/>
              <a:gd name="T16" fmla="*/ 0 h 370839"/>
              <a:gd name="T17" fmla="*/ 489585 w 489585"/>
              <a:gd name="T18" fmla="*/ 370839 h 3708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9585" h="370839">
                <a:moveTo>
                  <a:pt x="0" y="370332"/>
                </a:moveTo>
                <a:lnTo>
                  <a:pt x="489203" y="370332"/>
                </a:lnTo>
                <a:lnTo>
                  <a:pt x="489203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17" name="object 10"/>
          <p:cNvSpPr txBox="1">
            <a:spLocks noChangeArrowheads="1"/>
          </p:cNvSpPr>
          <p:nvPr/>
        </p:nvSpPr>
        <p:spPr bwMode="auto">
          <a:xfrm>
            <a:off x="1482725" y="2455863"/>
            <a:ext cx="327025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AS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8618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B12FF60C-19E7-4F46-9E58-96B77FDCA2C5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40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object 2"/>
          <p:cNvSpPr>
            <a:spLocks/>
          </p:cNvSpPr>
          <p:nvPr/>
        </p:nvSpPr>
        <p:spPr bwMode="auto">
          <a:xfrm>
            <a:off x="3024188" y="3357563"/>
            <a:ext cx="1123950" cy="142875"/>
          </a:xfrm>
          <a:custGeom>
            <a:avLst/>
            <a:gdLst>
              <a:gd name="T0" fmla="*/ 0 w 1123950"/>
              <a:gd name="T1" fmla="*/ 142875 h 142875"/>
              <a:gd name="T2" fmla="*/ 1123950 w 1123950"/>
              <a:gd name="T3" fmla="*/ 0 h 142875"/>
              <a:gd name="T4" fmla="*/ 0 60000 65536"/>
              <a:gd name="T5" fmla="*/ 0 60000 65536"/>
              <a:gd name="T6" fmla="*/ 0 w 1123950"/>
              <a:gd name="T7" fmla="*/ 0 h 142875"/>
              <a:gd name="T8" fmla="*/ 1123950 w 1123950"/>
              <a:gd name="T9" fmla="*/ 142875 h 1428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3950" h="142875">
                <a:moveTo>
                  <a:pt x="0" y="142875"/>
                </a:moveTo>
                <a:lnTo>
                  <a:pt x="1123950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58" name="object 3"/>
          <p:cNvSpPr>
            <a:spLocks/>
          </p:cNvSpPr>
          <p:nvPr/>
        </p:nvSpPr>
        <p:spPr bwMode="auto">
          <a:xfrm>
            <a:off x="2817813" y="3703638"/>
            <a:ext cx="2411412" cy="228600"/>
          </a:xfrm>
          <a:custGeom>
            <a:avLst/>
            <a:gdLst>
              <a:gd name="T0" fmla="*/ 0 w 2411729"/>
              <a:gd name="T1" fmla="*/ 0 h 228600"/>
              <a:gd name="T2" fmla="*/ 2411476 w 2411729"/>
              <a:gd name="T3" fmla="*/ 228600 h 228600"/>
              <a:gd name="T4" fmla="*/ 0 60000 65536"/>
              <a:gd name="T5" fmla="*/ 0 60000 65536"/>
              <a:gd name="T6" fmla="*/ 0 w 2411729"/>
              <a:gd name="T7" fmla="*/ 0 h 228600"/>
              <a:gd name="T8" fmla="*/ 2411729 w 2411729"/>
              <a:gd name="T9" fmla="*/ 228600 h 228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1729" h="228600">
                <a:moveTo>
                  <a:pt x="0" y="0"/>
                </a:moveTo>
                <a:lnTo>
                  <a:pt x="2411476" y="22860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59" name="object 4"/>
          <p:cNvSpPr>
            <a:spLocks/>
          </p:cNvSpPr>
          <p:nvPr/>
        </p:nvSpPr>
        <p:spPr bwMode="auto">
          <a:xfrm>
            <a:off x="2935288" y="2490788"/>
            <a:ext cx="1501775" cy="841375"/>
          </a:xfrm>
          <a:custGeom>
            <a:avLst/>
            <a:gdLst>
              <a:gd name="T0" fmla="*/ 0 w 1500504"/>
              <a:gd name="T1" fmla="*/ 841375 h 841375"/>
              <a:gd name="T2" fmla="*/ 1500124 w 1500504"/>
              <a:gd name="T3" fmla="*/ 0 h 841375"/>
              <a:gd name="T4" fmla="*/ 0 60000 65536"/>
              <a:gd name="T5" fmla="*/ 0 60000 65536"/>
              <a:gd name="T6" fmla="*/ 0 w 1500504"/>
              <a:gd name="T7" fmla="*/ 0 h 841375"/>
              <a:gd name="T8" fmla="*/ 1500504 w 1500504"/>
              <a:gd name="T9" fmla="*/ 841375 h 8413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504" h="841375">
                <a:moveTo>
                  <a:pt x="0" y="841375"/>
                </a:moveTo>
                <a:lnTo>
                  <a:pt x="1500124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60" name="object 5"/>
          <p:cNvSpPr>
            <a:spLocks/>
          </p:cNvSpPr>
          <p:nvPr/>
        </p:nvSpPr>
        <p:spPr bwMode="auto">
          <a:xfrm>
            <a:off x="2757488" y="3732213"/>
            <a:ext cx="649287" cy="1700212"/>
          </a:xfrm>
          <a:custGeom>
            <a:avLst/>
            <a:gdLst>
              <a:gd name="T0" fmla="*/ 0 w 649604"/>
              <a:gd name="T1" fmla="*/ 0 h 1700529"/>
              <a:gd name="T2" fmla="*/ 649224 w 649604"/>
              <a:gd name="T3" fmla="*/ 1700276 h 1700529"/>
              <a:gd name="T4" fmla="*/ 0 60000 65536"/>
              <a:gd name="T5" fmla="*/ 0 60000 65536"/>
              <a:gd name="T6" fmla="*/ 0 w 649604"/>
              <a:gd name="T7" fmla="*/ 0 h 1700529"/>
              <a:gd name="T8" fmla="*/ 649604 w 649604"/>
              <a:gd name="T9" fmla="*/ 1700529 h 17005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9604" h="1700529">
                <a:moveTo>
                  <a:pt x="0" y="0"/>
                </a:moveTo>
                <a:lnTo>
                  <a:pt x="649224" y="1700276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61" name="object 6"/>
          <p:cNvSpPr>
            <a:spLocks/>
          </p:cNvSpPr>
          <p:nvPr/>
        </p:nvSpPr>
        <p:spPr bwMode="auto">
          <a:xfrm>
            <a:off x="4879975" y="2660650"/>
            <a:ext cx="438150" cy="1108075"/>
          </a:xfrm>
          <a:custGeom>
            <a:avLst/>
            <a:gdLst>
              <a:gd name="T0" fmla="*/ 0 w 438150"/>
              <a:gd name="T1" fmla="*/ 0 h 1108075"/>
              <a:gd name="T2" fmla="*/ 438150 w 438150"/>
              <a:gd name="T3" fmla="*/ 1108075 h 1108075"/>
              <a:gd name="T4" fmla="*/ 0 60000 65536"/>
              <a:gd name="T5" fmla="*/ 0 60000 65536"/>
              <a:gd name="T6" fmla="*/ 0 w 438150"/>
              <a:gd name="T7" fmla="*/ 0 h 1108075"/>
              <a:gd name="T8" fmla="*/ 438150 w 438150"/>
              <a:gd name="T9" fmla="*/ 1108075 h 11080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8150" h="1108075">
                <a:moveTo>
                  <a:pt x="0" y="0"/>
                </a:moveTo>
                <a:lnTo>
                  <a:pt x="438150" y="110807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62" name="object 7"/>
          <p:cNvSpPr>
            <a:spLocks/>
          </p:cNvSpPr>
          <p:nvPr/>
        </p:nvSpPr>
        <p:spPr bwMode="auto">
          <a:xfrm>
            <a:off x="5761038" y="3932238"/>
            <a:ext cx="620712" cy="288925"/>
          </a:xfrm>
          <a:custGeom>
            <a:avLst/>
            <a:gdLst>
              <a:gd name="T0" fmla="*/ 0 w 621029"/>
              <a:gd name="T1" fmla="*/ 0 h 288925"/>
              <a:gd name="T2" fmla="*/ 620648 w 621029"/>
              <a:gd name="T3" fmla="*/ 288925 h 288925"/>
              <a:gd name="T4" fmla="*/ 0 60000 65536"/>
              <a:gd name="T5" fmla="*/ 0 60000 65536"/>
              <a:gd name="T6" fmla="*/ 0 w 621029"/>
              <a:gd name="T7" fmla="*/ 0 h 288925"/>
              <a:gd name="T8" fmla="*/ 621029 w 621029"/>
              <a:gd name="T9" fmla="*/ 288925 h 2889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21029" h="288925">
                <a:moveTo>
                  <a:pt x="0" y="0"/>
                </a:moveTo>
                <a:lnTo>
                  <a:pt x="620648" y="28892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63" name="object 8"/>
          <p:cNvSpPr>
            <a:spLocks/>
          </p:cNvSpPr>
          <p:nvPr/>
        </p:nvSpPr>
        <p:spPr bwMode="auto">
          <a:xfrm>
            <a:off x="3673475" y="5662613"/>
            <a:ext cx="1554163" cy="1587"/>
          </a:xfrm>
          <a:custGeom>
            <a:avLst/>
            <a:gdLst>
              <a:gd name="T0" fmla="*/ 0 w 1554479"/>
              <a:gd name="T1" fmla="*/ 0 h 1904"/>
              <a:gd name="T2" fmla="*/ 1554226 w 1554479"/>
              <a:gd name="T3" fmla="*/ 1587 h 1904"/>
              <a:gd name="T4" fmla="*/ 0 60000 65536"/>
              <a:gd name="T5" fmla="*/ 0 60000 65536"/>
              <a:gd name="T6" fmla="*/ 0 w 1554479"/>
              <a:gd name="T7" fmla="*/ 0 h 1904"/>
              <a:gd name="T8" fmla="*/ 1554479 w 1554479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54479" h="1904">
                <a:moveTo>
                  <a:pt x="0" y="0"/>
                </a:moveTo>
                <a:lnTo>
                  <a:pt x="1554226" y="1587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64" name="object 9"/>
          <p:cNvSpPr>
            <a:spLocks/>
          </p:cNvSpPr>
          <p:nvPr/>
        </p:nvSpPr>
        <p:spPr bwMode="auto">
          <a:xfrm>
            <a:off x="5761038" y="4452938"/>
            <a:ext cx="887412" cy="1209675"/>
          </a:xfrm>
          <a:custGeom>
            <a:avLst/>
            <a:gdLst>
              <a:gd name="T0" fmla="*/ 0 w 887729"/>
              <a:gd name="T1" fmla="*/ 1209674 h 1209675"/>
              <a:gd name="T2" fmla="*/ 887348 w 887729"/>
              <a:gd name="T3" fmla="*/ 0 h 1209675"/>
              <a:gd name="T4" fmla="*/ 0 60000 65536"/>
              <a:gd name="T5" fmla="*/ 0 60000 65536"/>
              <a:gd name="T6" fmla="*/ 0 w 887729"/>
              <a:gd name="T7" fmla="*/ 0 h 1209675"/>
              <a:gd name="T8" fmla="*/ 887729 w 887729"/>
              <a:gd name="T9" fmla="*/ 1209675 h 12096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7729" h="1209675">
                <a:moveTo>
                  <a:pt x="0" y="1209674"/>
                </a:moveTo>
                <a:lnTo>
                  <a:pt x="887348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65" name="object 10"/>
          <p:cNvSpPr>
            <a:spLocks/>
          </p:cNvSpPr>
          <p:nvPr/>
        </p:nvSpPr>
        <p:spPr bwMode="auto">
          <a:xfrm>
            <a:off x="2506663" y="3284538"/>
            <a:ext cx="504825" cy="433387"/>
          </a:xfrm>
          <a:custGeom>
            <a:avLst/>
            <a:gdLst>
              <a:gd name="T0" fmla="*/ 252221 w 504825"/>
              <a:gd name="T1" fmla="*/ 0 h 433070"/>
              <a:gd name="T2" fmla="*/ 201384 w 504825"/>
              <a:gd name="T3" fmla="*/ 4397 h 433070"/>
              <a:gd name="T4" fmla="*/ 154037 w 504825"/>
              <a:gd name="T5" fmla="*/ 17008 h 433070"/>
              <a:gd name="T6" fmla="*/ 111193 w 504825"/>
              <a:gd name="T7" fmla="*/ 36962 h 433070"/>
              <a:gd name="T8" fmla="*/ 73866 w 504825"/>
              <a:gd name="T9" fmla="*/ 63388 h 433070"/>
              <a:gd name="T10" fmla="*/ 43070 w 504825"/>
              <a:gd name="T11" fmla="*/ 95417 h 433070"/>
              <a:gd name="T12" fmla="*/ 19817 w 504825"/>
              <a:gd name="T13" fmla="*/ 132177 h 433070"/>
              <a:gd name="T14" fmla="*/ 5123 w 504825"/>
              <a:gd name="T15" fmla="*/ 172797 h 433070"/>
              <a:gd name="T16" fmla="*/ 0 w 504825"/>
              <a:gd name="T17" fmla="*/ 216407 h 433070"/>
              <a:gd name="T18" fmla="*/ 5123 w 504825"/>
              <a:gd name="T19" fmla="*/ 260018 h 433070"/>
              <a:gd name="T20" fmla="*/ 19817 w 504825"/>
              <a:gd name="T21" fmla="*/ 300638 h 433070"/>
              <a:gd name="T22" fmla="*/ 43070 w 504825"/>
              <a:gd name="T23" fmla="*/ 337398 h 433070"/>
              <a:gd name="T24" fmla="*/ 73866 w 504825"/>
              <a:gd name="T25" fmla="*/ 369427 h 433070"/>
              <a:gd name="T26" fmla="*/ 111193 w 504825"/>
              <a:gd name="T27" fmla="*/ 395853 h 433070"/>
              <a:gd name="T28" fmla="*/ 154037 w 504825"/>
              <a:gd name="T29" fmla="*/ 415807 h 433070"/>
              <a:gd name="T30" fmla="*/ 201384 w 504825"/>
              <a:gd name="T31" fmla="*/ 428418 h 433070"/>
              <a:gd name="T32" fmla="*/ 252221 w 504825"/>
              <a:gd name="T33" fmla="*/ 432815 h 433070"/>
              <a:gd name="T34" fmla="*/ 303059 w 504825"/>
              <a:gd name="T35" fmla="*/ 428418 h 433070"/>
              <a:gd name="T36" fmla="*/ 350406 w 504825"/>
              <a:gd name="T37" fmla="*/ 415807 h 433070"/>
              <a:gd name="T38" fmla="*/ 393250 w 504825"/>
              <a:gd name="T39" fmla="*/ 395853 h 433070"/>
              <a:gd name="T40" fmla="*/ 430577 w 504825"/>
              <a:gd name="T41" fmla="*/ 369427 h 433070"/>
              <a:gd name="T42" fmla="*/ 461373 w 504825"/>
              <a:gd name="T43" fmla="*/ 337398 h 433070"/>
              <a:gd name="T44" fmla="*/ 484626 w 504825"/>
              <a:gd name="T45" fmla="*/ 300638 h 433070"/>
              <a:gd name="T46" fmla="*/ 499320 w 504825"/>
              <a:gd name="T47" fmla="*/ 260018 h 433070"/>
              <a:gd name="T48" fmla="*/ 504444 w 504825"/>
              <a:gd name="T49" fmla="*/ 216407 h 433070"/>
              <a:gd name="T50" fmla="*/ 499320 w 504825"/>
              <a:gd name="T51" fmla="*/ 172797 h 433070"/>
              <a:gd name="T52" fmla="*/ 484626 w 504825"/>
              <a:gd name="T53" fmla="*/ 132177 h 433070"/>
              <a:gd name="T54" fmla="*/ 461373 w 504825"/>
              <a:gd name="T55" fmla="*/ 95417 h 433070"/>
              <a:gd name="T56" fmla="*/ 430577 w 504825"/>
              <a:gd name="T57" fmla="*/ 63388 h 433070"/>
              <a:gd name="T58" fmla="*/ 393250 w 504825"/>
              <a:gd name="T59" fmla="*/ 36962 h 433070"/>
              <a:gd name="T60" fmla="*/ 350406 w 504825"/>
              <a:gd name="T61" fmla="*/ 17008 h 433070"/>
              <a:gd name="T62" fmla="*/ 303059 w 504825"/>
              <a:gd name="T63" fmla="*/ 4397 h 433070"/>
              <a:gd name="T64" fmla="*/ 252221 w 504825"/>
              <a:gd name="T65" fmla="*/ 0 h 43307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3070"/>
              <a:gd name="T101" fmla="*/ 504825 w 504825"/>
              <a:gd name="T102" fmla="*/ 433070 h 43307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3070">
                <a:moveTo>
                  <a:pt x="252221" y="0"/>
                </a:moveTo>
                <a:lnTo>
                  <a:pt x="201384" y="4397"/>
                </a:lnTo>
                <a:lnTo>
                  <a:pt x="154037" y="17008"/>
                </a:lnTo>
                <a:lnTo>
                  <a:pt x="111193" y="36962"/>
                </a:lnTo>
                <a:lnTo>
                  <a:pt x="73866" y="63388"/>
                </a:lnTo>
                <a:lnTo>
                  <a:pt x="43070" y="95417"/>
                </a:lnTo>
                <a:lnTo>
                  <a:pt x="19817" y="132177"/>
                </a:lnTo>
                <a:lnTo>
                  <a:pt x="5123" y="172797"/>
                </a:lnTo>
                <a:lnTo>
                  <a:pt x="0" y="216407"/>
                </a:lnTo>
                <a:lnTo>
                  <a:pt x="5123" y="260018"/>
                </a:lnTo>
                <a:lnTo>
                  <a:pt x="19817" y="300638"/>
                </a:lnTo>
                <a:lnTo>
                  <a:pt x="43070" y="337398"/>
                </a:lnTo>
                <a:lnTo>
                  <a:pt x="73866" y="369427"/>
                </a:lnTo>
                <a:lnTo>
                  <a:pt x="111193" y="395853"/>
                </a:lnTo>
                <a:lnTo>
                  <a:pt x="154037" y="415807"/>
                </a:lnTo>
                <a:lnTo>
                  <a:pt x="201384" y="428418"/>
                </a:lnTo>
                <a:lnTo>
                  <a:pt x="252221" y="432815"/>
                </a:lnTo>
                <a:lnTo>
                  <a:pt x="303059" y="428418"/>
                </a:lnTo>
                <a:lnTo>
                  <a:pt x="350406" y="415807"/>
                </a:lnTo>
                <a:lnTo>
                  <a:pt x="393250" y="395853"/>
                </a:lnTo>
                <a:lnTo>
                  <a:pt x="430577" y="369427"/>
                </a:lnTo>
                <a:lnTo>
                  <a:pt x="461373" y="337398"/>
                </a:lnTo>
                <a:lnTo>
                  <a:pt x="484626" y="300638"/>
                </a:lnTo>
                <a:lnTo>
                  <a:pt x="499320" y="260018"/>
                </a:lnTo>
                <a:lnTo>
                  <a:pt x="504444" y="216407"/>
                </a:lnTo>
                <a:lnTo>
                  <a:pt x="499320" y="172797"/>
                </a:lnTo>
                <a:lnTo>
                  <a:pt x="484626" y="132177"/>
                </a:lnTo>
                <a:lnTo>
                  <a:pt x="461373" y="95417"/>
                </a:lnTo>
                <a:lnTo>
                  <a:pt x="430577" y="63388"/>
                </a:lnTo>
                <a:lnTo>
                  <a:pt x="393250" y="36962"/>
                </a:lnTo>
                <a:lnTo>
                  <a:pt x="350406" y="17008"/>
                </a:lnTo>
                <a:lnTo>
                  <a:pt x="303059" y="4397"/>
                </a:lnTo>
                <a:lnTo>
                  <a:pt x="252221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66" name="object 11"/>
          <p:cNvSpPr>
            <a:spLocks/>
          </p:cNvSpPr>
          <p:nvPr/>
        </p:nvSpPr>
        <p:spPr bwMode="auto">
          <a:xfrm>
            <a:off x="2506663" y="3284538"/>
            <a:ext cx="504825" cy="433387"/>
          </a:xfrm>
          <a:custGeom>
            <a:avLst/>
            <a:gdLst>
              <a:gd name="T0" fmla="*/ 0 w 504825"/>
              <a:gd name="T1" fmla="*/ 216407 h 433070"/>
              <a:gd name="T2" fmla="*/ 5123 w 504825"/>
              <a:gd name="T3" fmla="*/ 172797 h 433070"/>
              <a:gd name="T4" fmla="*/ 19817 w 504825"/>
              <a:gd name="T5" fmla="*/ 132177 h 433070"/>
              <a:gd name="T6" fmla="*/ 43070 w 504825"/>
              <a:gd name="T7" fmla="*/ 95417 h 433070"/>
              <a:gd name="T8" fmla="*/ 73866 w 504825"/>
              <a:gd name="T9" fmla="*/ 63388 h 433070"/>
              <a:gd name="T10" fmla="*/ 111193 w 504825"/>
              <a:gd name="T11" fmla="*/ 36962 h 433070"/>
              <a:gd name="T12" fmla="*/ 154037 w 504825"/>
              <a:gd name="T13" fmla="*/ 17008 h 433070"/>
              <a:gd name="T14" fmla="*/ 201384 w 504825"/>
              <a:gd name="T15" fmla="*/ 4397 h 433070"/>
              <a:gd name="T16" fmla="*/ 252221 w 504825"/>
              <a:gd name="T17" fmla="*/ 0 h 433070"/>
              <a:gd name="T18" fmla="*/ 303059 w 504825"/>
              <a:gd name="T19" fmla="*/ 4397 h 433070"/>
              <a:gd name="T20" fmla="*/ 350406 w 504825"/>
              <a:gd name="T21" fmla="*/ 17008 h 433070"/>
              <a:gd name="T22" fmla="*/ 393250 w 504825"/>
              <a:gd name="T23" fmla="*/ 36962 h 433070"/>
              <a:gd name="T24" fmla="*/ 430577 w 504825"/>
              <a:gd name="T25" fmla="*/ 63388 h 433070"/>
              <a:gd name="T26" fmla="*/ 461373 w 504825"/>
              <a:gd name="T27" fmla="*/ 95417 h 433070"/>
              <a:gd name="T28" fmla="*/ 484626 w 504825"/>
              <a:gd name="T29" fmla="*/ 132177 h 433070"/>
              <a:gd name="T30" fmla="*/ 499320 w 504825"/>
              <a:gd name="T31" fmla="*/ 172797 h 433070"/>
              <a:gd name="T32" fmla="*/ 504444 w 504825"/>
              <a:gd name="T33" fmla="*/ 216407 h 433070"/>
              <a:gd name="T34" fmla="*/ 499320 w 504825"/>
              <a:gd name="T35" fmla="*/ 260018 h 433070"/>
              <a:gd name="T36" fmla="*/ 484626 w 504825"/>
              <a:gd name="T37" fmla="*/ 300638 h 433070"/>
              <a:gd name="T38" fmla="*/ 461373 w 504825"/>
              <a:gd name="T39" fmla="*/ 337398 h 433070"/>
              <a:gd name="T40" fmla="*/ 430577 w 504825"/>
              <a:gd name="T41" fmla="*/ 369427 h 433070"/>
              <a:gd name="T42" fmla="*/ 393250 w 504825"/>
              <a:gd name="T43" fmla="*/ 395853 h 433070"/>
              <a:gd name="T44" fmla="*/ 350406 w 504825"/>
              <a:gd name="T45" fmla="*/ 415807 h 433070"/>
              <a:gd name="T46" fmla="*/ 303059 w 504825"/>
              <a:gd name="T47" fmla="*/ 428418 h 433070"/>
              <a:gd name="T48" fmla="*/ 252221 w 504825"/>
              <a:gd name="T49" fmla="*/ 432815 h 433070"/>
              <a:gd name="T50" fmla="*/ 201384 w 504825"/>
              <a:gd name="T51" fmla="*/ 428418 h 433070"/>
              <a:gd name="T52" fmla="*/ 154037 w 504825"/>
              <a:gd name="T53" fmla="*/ 415807 h 433070"/>
              <a:gd name="T54" fmla="*/ 111193 w 504825"/>
              <a:gd name="T55" fmla="*/ 395853 h 433070"/>
              <a:gd name="T56" fmla="*/ 73866 w 504825"/>
              <a:gd name="T57" fmla="*/ 369427 h 433070"/>
              <a:gd name="T58" fmla="*/ 43070 w 504825"/>
              <a:gd name="T59" fmla="*/ 337398 h 433070"/>
              <a:gd name="T60" fmla="*/ 19817 w 504825"/>
              <a:gd name="T61" fmla="*/ 300638 h 433070"/>
              <a:gd name="T62" fmla="*/ 5123 w 504825"/>
              <a:gd name="T63" fmla="*/ 260018 h 433070"/>
              <a:gd name="T64" fmla="*/ 0 w 504825"/>
              <a:gd name="T65" fmla="*/ 216407 h 43307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3070"/>
              <a:gd name="T101" fmla="*/ 504825 w 504825"/>
              <a:gd name="T102" fmla="*/ 433070 h 43307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3070">
                <a:moveTo>
                  <a:pt x="0" y="216407"/>
                </a:moveTo>
                <a:lnTo>
                  <a:pt x="5123" y="172797"/>
                </a:lnTo>
                <a:lnTo>
                  <a:pt x="19817" y="132177"/>
                </a:lnTo>
                <a:lnTo>
                  <a:pt x="43070" y="95417"/>
                </a:lnTo>
                <a:lnTo>
                  <a:pt x="73866" y="63388"/>
                </a:lnTo>
                <a:lnTo>
                  <a:pt x="111193" y="36962"/>
                </a:lnTo>
                <a:lnTo>
                  <a:pt x="154037" y="17008"/>
                </a:lnTo>
                <a:lnTo>
                  <a:pt x="201384" y="4397"/>
                </a:lnTo>
                <a:lnTo>
                  <a:pt x="252221" y="0"/>
                </a:lnTo>
                <a:lnTo>
                  <a:pt x="303059" y="4397"/>
                </a:lnTo>
                <a:lnTo>
                  <a:pt x="350406" y="17008"/>
                </a:lnTo>
                <a:lnTo>
                  <a:pt x="393250" y="36962"/>
                </a:lnTo>
                <a:lnTo>
                  <a:pt x="430577" y="63388"/>
                </a:lnTo>
                <a:lnTo>
                  <a:pt x="461373" y="95417"/>
                </a:lnTo>
                <a:lnTo>
                  <a:pt x="484626" y="132177"/>
                </a:lnTo>
                <a:lnTo>
                  <a:pt x="499320" y="172797"/>
                </a:lnTo>
                <a:lnTo>
                  <a:pt x="504444" y="216407"/>
                </a:lnTo>
                <a:lnTo>
                  <a:pt x="499320" y="260018"/>
                </a:lnTo>
                <a:lnTo>
                  <a:pt x="484626" y="300638"/>
                </a:lnTo>
                <a:lnTo>
                  <a:pt x="461373" y="337398"/>
                </a:lnTo>
                <a:lnTo>
                  <a:pt x="430577" y="369427"/>
                </a:lnTo>
                <a:lnTo>
                  <a:pt x="393250" y="395853"/>
                </a:lnTo>
                <a:lnTo>
                  <a:pt x="350406" y="415807"/>
                </a:lnTo>
                <a:lnTo>
                  <a:pt x="303059" y="428418"/>
                </a:lnTo>
                <a:lnTo>
                  <a:pt x="252221" y="432815"/>
                </a:lnTo>
                <a:lnTo>
                  <a:pt x="201384" y="428418"/>
                </a:lnTo>
                <a:lnTo>
                  <a:pt x="154037" y="415807"/>
                </a:lnTo>
                <a:lnTo>
                  <a:pt x="111193" y="395853"/>
                </a:lnTo>
                <a:lnTo>
                  <a:pt x="73866" y="369427"/>
                </a:lnTo>
                <a:lnTo>
                  <a:pt x="43070" y="337398"/>
                </a:lnTo>
                <a:lnTo>
                  <a:pt x="19817" y="300638"/>
                </a:lnTo>
                <a:lnTo>
                  <a:pt x="5123" y="260018"/>
                </a:lnTo>
                <a:lnTo>
                  <a:pt x="0" y="216407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67" name="object 12"/>
          <p:cNvSpPr txBox="1">
            <a:spLocks noChangeArrowheads="1"/>
          </p:cNvSpPr>
          <p:nvPr/>
        </p:nvSpPr>
        <p:spPr bwMode="auto">
          <a:xfrm>
            <a:off x="2659063" y="3348038"/>
            <a:ext cx="2000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A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0668" name="object 13"/>
          <p:cNvSpPr>
            <a:spLocks/>
          </p:cNvSpPr>
          <p:nvPr/>
        </p:nvSpPr>
        <p:spPr bwMode="auto">
          <a:xfrm>
            <a:off x="4451350" y="2278063"/>
            <a:ext cx="504825" cy="431800"/>
          </a:xfrm>
          <a:custGeom>
            <a:avLst/>
            <a:gdLst>
              <a:gd name="T0" fmla="*/ 252222 w 504825"/>
              <a:gd name="T1" fmla="*/ 0 h 431800"/>
              <a:gd name="T2" fmla="*/ 201384 w 504825"/>
              <a:gd name="T3" fmla="*/ 4380 h 431800"/>
              <a:gd name="T4" fmla="*/ 154037 w 504825"/>
              <a:gd name="T5" fmla="*/ 16942 h 431800"/>
              <a:gd name="T6" fmla="*/ 111193 w 504825"/>
              <a:gd name="T7" fmla="*/ 36821 h 431800"/>
              <a:gd name="T8" fmla="*/ 73866 w 504825"/>
              <a:gd name="T9" fmla="*/ 63150 h 431800"/>
              <a:gd name="T10" fmla="*/ 43070 w 504825"/>
              <a:gd name="T11" fmla="*/ 95063 h 431800"/>
              <a:gd name="T12" fmla="*/ 19817 w 504825"/>
              <a:gd name="T13" fmla="*/ 131695 h 431800"/>
              <a:gd name="T14" fmla="*/ 5123 w 504825"/>
              <a:gd name="T15" fmla="*/ 172177 h 431800"/>
              <a:gd name="T16" fmla="*/ 0 w 504825"/>
              <a:gd name="T17" fmla="*/ 215646 h 431800"/>
              <a:gd name="T18" fmla="*/ 5123 w 504825"/>
              <a:gd name="T19" fmla="*/ 259114 h 431800"/>
              <a:gd name="T20" fmla="*/ 19817 w 504825"/>
              <a:gd name="T21" fmla="*/ 299596 h 431800"/>
              <a:gd name="T22" fmla="*/ 43070 w 504825"/>
              <a:gd name="T23" fmla="*/ 336228 h 431800"/>
              <a:gd name="T24" fmla="*/ 73866 w 504825"/>
              <a:gd name="T25" fmla="*/ 368141 h 431800"/>
              <a:gd name="T26" fmla="*/ 111193 w 504825"/>
              <a:gd name="T27" fmla="*/ 394470 h 431800"/>
              <a:gd name="T28" fmla="*/ 154037 w 504825"/>
              <a:gd name="T29" fmla="*/ 414349 h 431800"/>
              <a:gd name="T30" fmla="*/ 201384 w 504825"/>
              <a:gd name="T31" fmla="*/ 426911 h 431800"/>
              <a:gd name="T32" fmla="*/ 252222 w 504825"/>
              <a:gd name="T33" fmla="*/ 431292 h 431800"/>
              <a:gd name="T34" fmla="*/ 303059 w 504825"/>
              <a:gd name="T35" fmla="*/ 426911 h 431800"/>
              <a:gd name="T36" fmla="*/ 350406 w 504825"/>
              <a:gd name="T37" fmla="*/ 414349 h 431800"/>
              <a:gd name="T38" fmla="*/ 393250 w 504825"/>
              <a:gd name="T39" fmla="*/ 394470 h 431800"/>
              <a:gd name="T40" fmla="*/ 430577 w 504825"/>
              <a:gd name="T41" fmla="*/ 368141 h 431800"/>
              <a:gd name="T42" fmla="*/ 461373 w 504825"/>
              <a:gd name="T43" fmla="*/ 336228 h 431800"/>
              <a:gd name="T44" fmla="*/ 484626 w 504825"/>
              <a:gd name="T45" fmla="*/ 299596 h 431800"/>
              <a:gd name="T46" fmla="*/ 499320 w 504825"/>
              <a:gd name="T47" fmla="*/ 259114 h 431800"/>
              <a:gd name="T48" fmla="*/ 504444 w 504825"/>
              <a:gd name="T49" fmla="*/ 215646 h 431800"/>
              <a:gd name="T50" fmla="*/ 499320 w 504825"/>
              <a:gd name="T51" fmla="*/ 172177 h 431800"/>
              <a:gd name="T52" fmla="*/ 484626 w 504825"/>
              <a:gd name="T53" fmla="*/ 131695 h 431800"/>
              <a:gd name="T54" fmla="*/ 461373 w 504825"/>
              <a:gd name="T55" fmla="*/ 95063 h 431800"/>
              <a:gd name="T56" fmla="*/ 430577 w 504825"/>
              <a:gd name="T57" fmla="*/ 63150 h 431800"/>
              <a:gd name="T58" fmla="*/ 393250 w 504825"/>
              <a:gd name="T59" fmla="*/ 36821 h 431800"/>
              <a:gd name="T60" fmla="*/ 350406 w 504825"/>
              <a:gd name="T61" fmla="*/ 16942 h 431800"/>
              <a:gd name="T62" fmla="*/ 303059 w 504825"/>
              <a:gd name="T63" fmla="*/ 4380 h 431800"/>
              <a:gd name="T64" fmla="*/ 252222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2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14"/>
                </a:lnTo>
                <a:lnTo>
                  <a:pt x="19817" y="299596"/>
                </a:lnTo>
                <a:lnTo>
                  <a:pt x="43070" y="336228"/>
                </a:lnTo>
                <a:lnTo>
                  <a:pt x="73866" y="368141"/>
                </a:lnTo>
                <a:lnTo>
                  <a:pt x="111193" y="394470"/>
                </a:lnTo>
                <a:lnTo>
                  <a:pt x="154037" y="414349"/>
                </a:lnTo>
                <a:lnTo>
                  <a:pt x="201384" y="426911"/>
                </a:lnTo>
                <a:lnTo>
                  <a:pt x="252222" y="431292"/>
                </a:lnTo>
                <a:lnTo>
                  <a:pt x="303059" y="426911"/>
                </a:lnTo>
                <a:lnTo>
                  <a:pt x="350406" y="414349"/>
                </a:lnTo>
                <a:lnTo>
                  <a:pt x="393250" y="394470"/>
                </a:lnTo>
                <a:lnTo>
                  <a:pt x="430577" y="368141"/>
                </a:lnTo>
                <a:lnTo>
                  <a:pt x="461373" y="336228"/>
                </a:lnTo>
                <a:lnTo>
                  <a:pt x="484626" y="299596"/>
                </a:lnTo>
                <a:lnTo>
                  <a:pt x="499320" y="259114"/>
                </a:lnTo>
                <a:lnTo>
                  <a:pt x="504444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69" name="object 14"/>
          <p:cNvSpPr>
            <a:spLocks/>
          </p:cNvSpPr>
          <p:nvPr/>
        </p:nvSpPr>
        <p:spPr bwMode="auto">
          <a:xfrm>
            <a:off x="4451350" y="2278063"/>
            <a:ext cx="504825" cy="431800"/>
          </a:xfrm>
          <a:custGeom>
            <a:avLst/>
            <a:gdLst>
              <a:gd name="T0" fmla="*/ 0 w 504825"/>
              <a:gd name="T1" fmla="*/ 215646 h 431800"/>
              <a:gd name="T2" fmla="*/ 5123 w 504825"/>
              <a:gd name="T3" fmla="*/ 172177 h 431800"/>
              <a:gd name="T4" fmla="*/ 19817 w 504825"/>
              <a:gd name="T5" fmla="*/ 131695 h 431800"/>
              <a:gd name="T6" fmla="*/ 43070 w 504825"/>
              <a:gd name="T7" fmla="*/ 95063 h 431800"/>
              <a:gd name="T8" fmla="*/ 73866 w 504825"/>
              <a:gd name="T9" fmla="*/ 63150 h 431800"/>
              <a:gd name="T10" fmla="*/ 111193 w 504825"/>
              <a:gd name="T11" fmla="*/ 36821 h 431800"/>
              <a:gd name="T12" fmla="*/ 154037 w 504825"/>
              <a:gd name="T13" fmla="*/ 16942 h 431800"/>
              <a:gd name="T14" fmla="*/ 201384 w 504825"/>
              <a:gd name="T15" fmla="*/ 4380 h 431800"/>
              <a:gd name="T16" fmla="*/ 252222 w 504825"/>
              <a:gd name="T17" fmla="*/ 0 h 431800"/>
              <a:gd name="T18" fmla="*/ 303059 w 504825"/>
              <a:gd name="T19" fmla="*/ 4380 h 431800"/>
              <a:gd name="T20" fmla="*/ 350406 w 504825"/>
              <a:gd name="T21" fmla="*/ 16942 h 431800"/>
              <a:gd name="T22" fmla="*/ 393250 w 504825"/>
              <a:gd name="T23" fmla="*/ 36821 h 431800"/>
              <a:gd name="T24" fmla="*/ 430577 w 504825"/>
              <a:gd name="T25" fmla="*/ 63150 h 431800"/>
              <a:gd name="T26" fmla="*/ 461373 w 504825"/>
              <a:gd name="T27" fmla="*/ 95063 h 431800"/>
              <a:gd name="T28" fmla="*/ 484626 w 504825"/>
              <a:gd name="T29" fmla="*/ 131695 h 431800"/>
              <a:gd name="T30" fmla="*/ 499320 w 504825"/>
              <a:gd name="T31" fmla="*/ 172177 h 431800"/>
              <a:gd name="T32" fmla="*/ 504444 w 504825"/>
              <a:gd name="T33" fmla="*/ 215646 h 431800"/>
              <a:gd name="T34" fmla="*/ 499320 w 504825"/>
              <a:gd name="T35" fmla="*/ 259114 h 431800"/>
              <a:gd name="T36" fmla="*/ 484626 w 504825"/>
              <a:gd name="T37" fmla="*/ 299596 h 431800"/>
              <a:gd name="T38" fmla="*/ 461373 w 504825"/>
              <a:gd name="T39" fmla="*/ 336228 h 431800"/>
              <a:gd name="T40" fmla="*/ 430577 w 504825"/>
              <a:gd name="T41" fmla="*/ 368141 h 431800"/>
              <a:gd name="T42" fmla="*/ 393250 w 504825"/>
              <a:gd name="T43" fmla="*/ 394470 h 431800"/>
              <a:gd name="T44" fmla="*/ 350406 w 504825"/>
              <a:gd name="T45" fmla="*/ 414349 h 431800"/>
              <a:gd name="T46" fmla="*/ 303059 w 504825"/>
              <a:gd name="T47" fmla="*/ 426911 h 431800"/>
              <a:gd name="T48" fmla="*/ 252222 w 504825"/>
              <a:gd name="T49" fmla="*/ 431292 h 431800"/>
              <a:gd name="T50" fmla="*/ 201384 w 504825"/>
              <a:gd name="T51" fmla="*/ 426911 h 431800"/>
              <a:gd name="T52" fmla="*/ 154037 w 504825"/>
              <a:gd name="T53" fmla="*/ 414349 h 431800"/>
              <a:gd name="T54" fmla="*/ 111193 w 504825"/>
              <a:gd name="T55" fmla="*/ 394470 h 431800"/>
              <a:gd name="T56" fmla="*/ 73866 w 504825"/>
              <a:gd name="T57" fmla="*/ 368141 h 431800"/>
              <a:gd name="T58" fmla="*/ 43070 w 504825"/>
              <a:gd name="T59" fmla="*/ 336228 h 431800"/>
              <a:gd name="T60" fmla="*/ 19817 w 504825"/>
              <a:gd name="T61" fmla="*/ 299596 h 431800"/>
              <a:gd name="T62" fmla="*/ 5123 w 504825"/>
              <a:gd name="T63" fmla="*/ 259114 h 431800"/>
              <a:gd name="T64" fmla="*/ 0 w 504825"/>
              <a:gd name="T65" fmla="*/ 215646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2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4" y="215646"/>
                </a:lnTo>
                <a:lnTo>
                  <a:pt x="499320" y="259114"/>
                </a:lnTo>
                <a:lnTo>
                  <a:pt x="484626" y="299596"/>
                </a:lnTo>
                <a:lnTo>
                  <a:pt x="461373" y="336228"/>
                </a:lnTo>
                <a:lnTo>
                  <a:pt x="430577" y="368141"/>
                </a:lnTo>
                <a:lnTo>
                  <a:pt x="393250" y="394470"/>
                </a:lnTo>
                <a:lnTo>
                  <a:pt x="350406" y="414349"/>
                </a:lnTo>
                <a:lnTo>
                  <a:pt x="303059" y="426911"/>
                </a:lnTo>
                <a:lnTo>
                  <a:pt x="252222" y="431292"/>
                </a:lnTo>
                <a:lnTo>
                  <a:pt x="201384" y="426911"/>
                </a:lnTo>
                <a:lnTo>
                  <a:pt x="154037" y="414349"/>
                </a:lnTo>
                <a:lnTo>
                  <a:pt x="111193" y="394470"/>
                </a:lnTo>
                <a:lnTo>
                  <a:pt x="73866" y="368141"/>
                </a:lnTo>
                <a:lnTo>
                  <a:pt x="43070" y="336228"/>
                </a:lnTo>
                <a:lnTo>
                  <a:pt x="19817" y="299596"/>
                </a:lnTo>
                <a:lnTo>
                  <a:pt x="5123" y="259114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70" name="object 15"/>
          <p:cNvSpPr txBox="1">
            <a:spLocks noChangeArrowheads="1"/>
          </p:cNvSpPr>
          <p:nvPr/>
        </p:nvSpPr>
        <p:spPr bwMode="auto">
          <a:xfrm>
            <a:off x="4602163" y="2339975"/>
            <a:ext cx="2000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0671" name="object 16"/>
          <p:cNvSpPr>
            <a:spLocks/>
          </p:cNvSpPr>
          <p:nvPr/>
        </p:nvSpPr>
        <p:spPr bwMode="auto">
          <a:xfrm>
            <a:off x="4162425" y="3141663"/>
            <a:ext cx="506413" cy="433387"/>
          </a:xfrm>
          <a:custGeom>
            <a:avLst/>
            <a:gdLst>
              <a:gd name="T0" fmla="*/ 252984 w 506095"/>
              <a:gd name="T1" fmla="*/ 0 h 433070"/>
              <a:gd name="T2" fmla="*/ 202004 w 506095"/>
              <a:gd name="T3" fmla="*/ 4397 h 433070"/>
              <a:gd name="T4" fmla="*/ 154519 w 506095"/>
              <a:gd name="T5" fmla="*/ 17008 h 433070"/>
              <a:gd name="T6" fmla="*/ 111546 w 506095"/>
              <a:gd name="T7" fmla="*/ 36962 h 433070"/>
              <a:gd name="T8" fmla="*/ 74104 w 506095"/>
              <a:gd name="T9" fmla="*/ 63388 h 433070"/>
              <a:gd name="T10" fmla="*/ 43210 w 506095"/>
              <a:gd name="T11" fmla="*/ 95417 h 433070"/>
              <a:gd name="T12" fmla="*/ 19883 w 506095"/>
              <a:gd name="T13" fmla="*/ 132177 h 433070"/>
              <a:gd name="T14" fmla="*/ 5140 w 506095"/>
              <a:gd name="T15" fmla="*/ 172797 h 433070"/>
              <a:gd name="T16" fmla="*/ 0 w 506095"/>
              <a:gd name="T17" fmla="*/ 216408 h 433070"/>
              <a:gd name="T18" fmla="*/ 5140 w 506095"/>
              <a:gd name="T19" fmla="*/ 260018 h 433070"/>
              <a:gd name="T20" fmla="*/ 19883 w 506095"/>
              <a:gd name="T21" fmla="*/ 300638 h 433070"/>
              <a:gd name="T22" fmla="*/ 43210 w 506095"/>
              <a:gd name="T23" fmla="*/ 337398 h 433070"/>
              <a:gd name="T24" fmla="*/ 74104 w 506095"/>
              <a:gd name="T25" fmla="*/ 369427 h 433070"/>
              <a:gd name="T26" fmla="*/ 111546 w 506095"/>
              <a:gd name="T27" fmla="*/ 395853 h 433070"/>
              <a:gd name="T28" fmla="*/ 154519 w 506095"/>
              <a:gd name="T29" fmla="*/ 415807 h 433070"/>
              <a:gd name="T30" fmla="*/ 202004 w 506095"/>
              <a:gd name="T31" fmla="*/ 428418 h 433070"/>
              <a:gd name="T32" fmla="*/ 252984 w 506095"/>
              <a:gd name="T33" fmla="*/ 432815 h 433070"/>
              <a:gd name="T34" fmla="*/ 303963 w 506095"/>
              <a:gd name="T35" fmla="*/ 428418 h 433070"/>
              <a:gd name="T36" fmla="*/ 351448 w 506095"/>
              <a:gd name="T37" fmla="*/ 415807 h 433070"/>
              <a:gd name="T38" fmla="*/ 394421 w 506095"/>
              <a:gd name="T39" fmla="*/ 395853 h 433070"/>
              <a:gd name="T40" fmla="*/ 431863 w 506095"/>
              <a:gd name="T41" fmla="*/ 369427 h 433070"/>
              <a:gd name="T42" fmla="*/ 462757 w 506095"/>
              <a:gd name="T43" fmla="*/ 337398 h 433070"/>
              <a:gd name="T44" fmla="*/ 486084 w 506095"/>
              <a:gd name="T45" fmla="*/ 300638 h 433070"/>
              <a:gd name="T46" fmla="*/ 500827 w 506095"/>
              <a:gd name="T47" fmla="*/ 260018 h 433070"/>
              <a:gd name="T48" fmla="*/ 505968 w 506095"/>
              <a:gd name="T49" fmla="*/ 216408 h 433070"/>
              <a:gd name="T50" fmla="*/ 500827 w 506095"/>
              <a:gd name="T51" fmla="*/ 172797 h 433070"/>
              <a:gd name="T52" fmla="*/ 486084 w 506095"/>
              <a:gd name="T53" fmla="*/ 132177 h 433070"/>
              <a:gd name="T54" fmla="*/ 462757 w 506095"/>
              <a:gd name="T55" fmla="*/ 95417 h 433070"/>
              <a:gd name="T56" fmla="*/ 431863 w 506095"/>
              <a:gd name="T57" fmla="*/ 63388 h 433070"/>
              <a:gd name="T58" fmla="*/ 394421 w 506095"/>
              <a:gd name="T59" fmla="*/ 36962 h 433070"/>
              <a:gd name="T60" fmla="*/ 351448 w 506095"/>
              <a:gd name="T61" fmla="*/ 17008 h 433070"/>
              <a:gd name="T62" fmla="*/ 303963 w 506095"/>
              <a:gd name="T63" fmla="*/ 4397 h 433070"/>
              <a:gd name="T64" fmla="*/ 252984 w 506095"/>
              <a:gd name="T65" fmla="*/ 0 h 43307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6095"/>
              <a:gd name="T100" fmla="*/ 0 h 433070"/>
              <a:gd name="T101" fmla="*/ 506095 w 506095"/>
              <a:gd name="T102" fmla="*/ 433070 h 43307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6095" h="433070">
                <a:moveTo>
                  <a:pt x="252984" y="0"/>
                </a:moveTo>
                <a:lnTo>
                  <a:pt x="202004" y="4397"/>
                </a:lnTo>
                <a:lnTo>
                  <a:pt x="154519" y="17008"/>
                </a:lnTo>
                <a:lnTo>
                  <a:pt x="111546" y="36962"/>
                </a:lnTo>
                <a:lnTo>
                  <a:pt x="74104" y="63388"/>
                </a:lnTo>
                <a:lnTo>
                  <a:pt x="43210" y="95417"/>
                </a:lnTo>
                <a:lnTo>
                  <a:pt x="19883" y="132177"/>
                </a:lnTo>
                <a:lnTo>
                  <a:pt x="5140" y="172797"/>
                </a:lnTo>
                <a:lnTo>
                  <a:pt x="0" y="216408"/>
                </a:lnTo>
                <a:lnTo>
                  <a:pt x="5140" y="260018"/>
                </a:lnTo>
                <a:lnTo>
                  <a:pt x="19883" y="300638"/>
                </a:lnTo>
                <a:lnTo>
                  <a:pt x="43210" y="337398"/>
                </a:lnTo>
                <a:lnTo>
                  <a:pt x="74104" y="369427"/>
                </a:lnTo>
                <a:lnTo>
                  <a:pt x="111546" y="395853"/>
                </a:lnTo>
                <a:lnTo>
                  <a:pt x="154519" y="415807"/>
                </a:lnTo>
                <a:lnTo>
                  <a:pt x="202004" y="428418"/>
                </a:lnTo>
                <a:lnTo>
                  <a:pt x="252984" y="432815"/>
                </a:lnTo>
                <a:lnTo>
                  <a:pt x="303963" y="428418"/>
                </a:lnTo>
                <a:lnTo>
                  <a:pt x="351448" y="415807"/>
                </a:lnTo>
                <a:lnTo>
                  <a:pt x="394421" y="395853"/>
                </a:lnTo>
                <a:lnTo>
                  <a:pt x="431863" y="369427"/>
                </a:lnTo>
                <a:lnTo>
                  <a:pt x="462757" y="337398"/>
                </a:lnTo>
                <a:lnTo>
                  <a:pt x="486084" y="300638"/>
                </a:lnTo>
                <a:lnTo>
                  <a:pt x="500827" y="260018"/>
                </a:lnTo>
                <a:lnTo>
                  <a:pt x="505968" y="216408"/>
                </a:lnTo>
                <a:lnTo>
                  <a:pt x="500827" y="172797"/>
                </a:lnTo>
                <a:lnTo>
                  <a:pt x="486084" y="132177"/>
                </a:lnTo>
                <a:lnTo>
                  <a:pt x="462757" y="95417"/>
                </a:lnTo>
                <a:lnTo>
                  <a:pt x="431863" y="63388"/>
                </a:lnTo>
                <a:lnTo>
                  <a:pt x="394421" y="36962"/>
                </a:lnTo>
                <a:lnTo>
                  <a:pt x="351448" y="17008"/>
                </a:lnTo>
                <a:lnTo>
                  <a:pt x="303963" y="4397"/>
                </a:lnTo>
                <a:lnTo>
                  <a:pt x="252984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72" name="object 17"/>
          <p:cNvSpPr>
            <a:spLocks/>
          </p:cNvSpPr>
          <p:nvPr/>
        </p:nvSpPr>
        <p:spPr bwMode="auto">
          <a:xfrm>
            <a:off x="4162425" y="3141663"/>
            <a:ext cx="506413" cy="433387"/>
          </a:xfrm>
          <a:custGeom>
            <a:avLst/>
            <a:gdLst>
              <a:gd name="T0" fmla="*/ 0 w 506095"/>
              <a:gd name="T1" fmla="*/ 216408 h 433070"/>
              <a:gd name="T2" fmla="*/ 5140 w 506095"/>
              <a:gd name="T3" fmla="*/ 172797 h 433070"/>
              <a:gd name="T4" fmla="*/ 19883 w 506095"/>
              <a:gd name="T5" fmla="*/ 132177 h 433070"/>
              <a:gd name="T6" fmla="*/ 43210 w 506095"/>
              <a:gd name="T7" fmla="*/ 95417 h 433070"/>
              <a:gd name="T8" fmla="*/ 74104 w 506095"/>
              <a:gd name="T9" fmla="*/ 63388 h 433070"/>
              <a:gd name="T10" fmla="*/ 111546 w 506095"/>
              <a:gd name="T11" fmla="*/ 36962 h 433070"/>
              <a:gd name="T12" fmla="*/ 154519 w 506095"/>
              <a:gd name="T13" fmla="*/ 17008 h 433070"/>
              <a:gd name="T14" fmla="*/ 202004 w 506095"/>
              <a:gd name="T15" fmla="*/ 4397 h 433070"/>
              <a:gd name="T16" fmla="*/ 252984 w 506095"/>
              <a:gd name="T17" fmla="*/ 0 h 433070"/>
              <a:gd name="T18" fmla="*/ 303963 w 506095"/>
              <a:gd name="T19" fmla="*/ 4397 h 433070"/>
              <a:gd name="T20" fmla="*/ 351448 w 506095"/>
              <a:gd name="T21" fmla="*/ 17008 h 433070"/>
              <a:gd name="T22" fmla="*/ 394421 w 506095"/>
              <a:gd name="T23" fmla="*/ 36962 h 433070"/>
              <a:gd name="T24" fmla="*/ 431863 w 506095"/>
              <a:gd name="T25" fmla="*/ 63388 h 433070"/>
              <a:gd name="T26" fmla="*/ 462757 w 506095"/>
              <a:gd name="T27" fmla="*/ 95417 h 433070"/>
              <a:gd name="T28" fmla="*/ 486084 w 506095"/>
              <a:gd name="T29" fmla="*/ 132177 h 433070"/>
              <a:gd name="T30" fmla="*/ 500827 w 506095"/>
              <a:gd name="T31" fmla="*/ 172797 h 433070"/>
              <a:gd name="T32" fmla="*/ 505968 w 506095"/>
              <a:gd name="T33" fmla="*/ 216408 h 433070"/>
              <a:gd name="T34" fmla="*/ 500827 w 506095"/>
              <a:gd name="T35" fmla="*/ 260018 h 433070"/>
              <a:gd name="T36" fmla="*/ 486084 w 506095"/>
              <a:gd name="T37" fmla="*/ 300638 h 433070"/>
              <a:gd name="T38" fmla="*/ 462757 w 506095"/>
              <a:gd name="T39" fmla="*/ 337398 h 433070"/>
              <a:gd name="T40" fmla="*/ 431863 w 506095"/>
              <a:gd name="T41" fmla="*/ 369427 h 433070"/>
              <a:gd name="T42" fmla="*/ 394421 w 506095"/>
              <a:gd name="T43" fmla="*/ 395853 h 433070"/>
              <a:gd name="T44" fmla="*/ 351448 w 506095"/>
              <a:gd name="T45" fmla="*/ 415807 h 433070"/>
              <a:gd name="T46" fmla="*/ 303963 w 506095"/>
              <a:gd name="T47" fmla="*/ 428418 h 433070"/>
              <a:gd name="T48" fmla="*/ 252984 w 506095"/>
              <a:gd name="T49" fmla="*/ 432815 h 433070"/>
              <a:gd name="T50" fmla="*/ 202004 w 506095"/>
              <a:gd name="T51" fmla="*/ 428418 h 433070"/>
              <a:gd name="T52" fmla="*/ 154519 w 506095"/>
              <a:gd name="T53" fmla="*/ 415807 h 433070"/>
              <a:gd name="T54" fmla="*/ 111546 w 506095"/>
              <a:gd name="T55" fmla="*/ 395853 h 433070"/>
              <a:gd name="T56" fmla="*/ 74104 w 506095"/>
              <a:gd name="T57" fmla="*/ 369427 h 433070"/>
              <a:gd name="T58" fmla="*/ 43210 w 506095"/>
              <a:gd name="T59" fmla="*/ 337398 h 433070"/>
              <a:gd name="T60" fmla="*/ 19883 w 506095"/>
              <a:gd name="T61" fmla="*/ 300638 h 433070"/>
              <a:gd name="T62" fmla="*/ 5140 w 506095"/>
              <a:gd name="T63" fmla="*/ 260018 h 433070"/>
              <a:gd name="T64" fmla="*/ 0 w 506095"/>
              <a:gd name="T65" fmla="*/ 216408 h 43307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6095"/>
              <a:gd name="T100" fmla="*/ 0 h 433070"/>
              <a:gd name="T101" fmla="*/ 506095 w 506095"/>
              <a:gd name="T102" fmla="*/ 433070 h 43307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6095" h="433070">
                <a:moveTo>
                  <a:pt x="0" y="216408"/>
                </a:moveTo>
                <a:lnTo>
                  <a:pt x="5140" y="172797"/>
                </a:lnTo>
                <a:lnTo>
                  <a:pt x="19883" y="132177"/>
                </a:lnTo>
                <a:lnTo>
                  <a:pt x="43210" y="95417"/>
                </a:lnTo>
                <a:lnTo>
                  <a:pt x="74104" y="63388"/>
                </a:lnTo>
                <a:lnTo>
                  <a:pt x="111546" y="36962"/>
                </a:lnTo>
                <a:lnTo>
                  <a:pt x="154519" y="17008"/>
                </a:lnTo>
                <a:lnTo>
                  <a:pt x="202004" y="4397"/>
                </a:lnTo>
                <a:lnTo>
                  <a:pt x="252984" y="0"/>
                </a:lnTo>
                <a:lnTo>
                  <a:pt x="303963" y="4397"/>
                </a:lnTo>
                <a:lnTo>
                  <a:pt x="351448" y="17008"/>
                </a:lnTo>
                <a:lnTo>
                  <a:pt x="394421" y="36962"/>
                </a:lnTo>
                <a:lnTo>
                  <a:pt x="431863" y="63388"/>
                </a:lnTo>
                <a:lnTo>
                  <a:pt x="462757" y="95417"/>
                </a:lnTo>
                <a:lnTo>
                  <a:pt x="486084" y="132177"/>
                </a:lnTo>
                <a:lnTo>
                  <a:pt x="500827" y="172797"/>
                </a:lnTo>
                <a:lnTo>
                  <a:pt x="505968" y="216408"/>
                </a:lnTo>
                <a:lnTo>
                  <a:pt x="500827" y="260018"/>
                </a:lnTo>
                <a:lnTo>
                  <a:pt x="486084" y="300638"/>
                </a:lnTo>
                <a:lnTo>
                  <a:pt x="462757" y="337398"/>
                </a:lnTo>
                <a:lnTo>
                  <a:pt x="431863" y="369427"/>
                </a:lnTo>
                <a:lnTo>
                  <a:pt x="394421" y="395853"/>
                </a:lnTo>
                <a:lnTo>
                  <a:pt x="351448" y="415807"/>
                </a:lnTo>
                <a:lnTo>
                  <a:pt x="303963" y="428418"/>
                </a:lnTo>
                <a:lnTo>
                  <a:pt x="252984" y="432815"/>
                </a:lnTo>
                <a:lnTo>
                  <a:pt x="202004" y="428418"/>
                </a:lnTo>
                <a:lnTo>
                  <a:pt x="154519" y="415807"/>
                </a:lnTo>
                <a:lnTo>
                  <a:pt x="111546" y="395853"/>
                </a:lnTo>
                <a:lnTo>
                  <a:pt x="74104" y="369427"/>
                </a:lnTo>
                <a:lnTo>
                  <a:pt x="43210" y="337398"/>
                </a:lnTo>
                <a:lnTo>
                  <a:pt x="19883" y="300638"/>
                </a:lnTo>
                <a:lnTo>
                  <a:pt x="5140" y="260018"/>
                </a:lnTo>
                <a:lnTo>
                  <a:pt x="0" y="216408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73" name="object 18"/>
          <p:cNvSpPr txBox="1">
            <a:spLocks noChangeArrowheads="1"/>
          </p:cNvSpPr>
          <p:nvPr/>
        </p:nvSpPr>
        <p:spPr bwMode="auto">
          <a:xfrm>
            <a:off x="4324350" y="3205163"/>
            <a:ext cx="182563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E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0674" name="object 19"/>
          <p:cNvSpPr>
            <a:spLocks/>
          </p:cNvSpPr>
          <p:nvPr/>
        </p:nvSpPr>
        <p:spPr bwMode="auto">
          <a:xfrm>
            <a:off x="3155950" y="5446713"/>
            <a:ext cx="504825" cy="431800"/>
          </a:xfrm>
          <a:custGeom>
            <a:avLst/>
            <a:gdLst>
              <a:gd name="T0" fmla="*/ 252221 w 504825"/>
              <a:gd name="T1" fmla="*/ 0 h 431800"/>
              <a:gd name="T2" fmla="*/ 201384 w 504825"/>
              <a:gd name="T3" fmla="*/ 4380 h 431800"/>
              <a:gd name="T4" fmla="*/ 154037 w 504825"/>
              <a:gd name="T5" fmla="*/ 16942 h 431800"/>
              <a:gd name="T6" fmla="*/ 111193 w 504825"/>
              <a:gd name="T7" fmla="*/ 36821 h 431800"/>
              <a:gd name="T8" fmla="*/ 73866 w 504825"/>
              <a:gd name="T9" fmla="*/ 63150 h 431800"/>
              <a:gd name="T10" fmla="*/ 43070 w 504825"/>
              <a:gd name="T11" fmla="*/ 95063 h 431800"/>
              <a:gd name="T12" fmla="*/ 19817 w 504825"/>
              <a:gd name="T13" fmla="*/ 131695 h 431800"/>
              <a:gd name="T14" fmla="*/ 5123 w 504825"/>
              <a:gd name="T15" fmla="*/ 172177 h 431800"/>
              <a:gd name="T16" fmla="*/ 0 w 504825"/>
              <a:gd name="T17" fmla="*/ 215646 h 431800"/>
              <a:gd name="T18" fmla="*/ 5123 w 504825"/>
              <a:gd name="T19" fmla="*/ 259106 h 431800"/>
              <a:gd name="T20" fmla="*/ 19817 w 504825"/>
              <a:gd name="T21" fmla="*/ 299586 h 431800"/>
              <a:gd name="T22" fmla="*/ 43070 w 504825"/>
              <a:gd name="T23" fmla="*/ 336216 h 431800"/>
              <a:gd name="T24" fmla="*/ 73866 w 504825"/>
              <a:gd name="T25" fmla="*/ 368131 h 431800"/>
              <a:gd name="T26" fmla="*/ 111193 w 504825"/>
              <a:gd name="T27" fmla="*/ 394463 h 431800"/>
              <a:gd name="T28" fmla="*/ 154037 w 504825"/>
              <a:gd name="T29" fmla="*/ 414345 h 431800"/>
              <a:gd name="T30" fmla="*/ 201384 w 504825"/>
              <a:gd name="T31" fmla="*/ 426910 h 431800"/>
              <a:gd name="T32" fmla="*/ 252221 w 504825"/>
              <a:gd name="T33" fmla="*/ 431292 h 431800"/>
              <a:gd name="T34" fmla="*/ 303059 w 504825"/>
              <a:gd name="T35" fmla="*/ 426910 h 431800"/>
              <a:gd name="T36" fmla="*/ 350406 w 504825"/>
              <a:gd name="T37" fmla="*/ 414345 h 431800"/>
              <a:gd name="T38" fmla="*/ 393250 w 504825"/>
              <a:gd name="T39" fmla="*/ 394463 h 431800"/>
              <a:gd name="T40" fmla="*/ 430577 w 504825"/>
              <a:gd name="T41" fmla="*/ 368131 h 431800"/>
              <a:gd name="T42" fmla="*/ 461373 w 504825"/>
              <a:gd name="T43" fmla="*/ 336216 h 431800"/>
              <a:gd name="T44" fmla="*/ 484626 w 504825"/>
              <a:gd name="T45" fmla="*/ 299586 h 431800"/>
              <a:gd name="T46" fmla="*/ 499320 w 504825"/>
              <a:gd name="T47" fmla="*/ 259106 h 431800"/>
              <a:gd name="T48" fmla="*/ 504444 w 504825"/>
              <a:gd name="T49" fmla="*/ 215646 h 431800"/>
              <a:gd name="T50" fmla="*/ 499320 w 504825"/>
              <a:gd name="T51" fmla="*/ 172177 h 431800"/>
              <a:gd name="T52" fmla="*/ 484626 w 504825"/>
              <a:gd name="T53" fmla="*/ 131695 h 431800"/>
              <a:gd name="T54" fmla="*/ 461373 w 504825"/>
              <a:gd name="T55" fmla="*/ 95063 h 431800"/>
              <a:gd name="T56" fmla="*/ 430577 w 504825"/>
              <a:gd name="T57" fmla="*/ 63150 h 431800"/>
              <a:gd name="T58" fmla="*/ 393250 w 504825"/>
              <a:gd name="T59" fmla="*/ 36821 h 431800"/>
              <a:gd name="T60" fmla="*/ 350406 w 504825"/>
              <a:gd name="T61" fmla="*/ 16942 h 431800"/>
              <a:gd name="T62" fmla="*/ 303059 w 504825"/>
              <a:gd name="T63" fmla="*/ 4380 h 431800"/>
              <a:gd name="T64" fmla="*/ 252221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1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06"/>
                </a:lnTo>
                <a:lnTo>
                  <a:pt x="19817" y="299586"/>
                </a:lnTo>
                <a:lnTo>
                  <a:pt x="43070" y="336216"/>
                </a:lnTo>
                <a:lnTo>
                  <a:pt x="73866" y="368131"/>
                </a:lnTo>
                <a:lnTo>
                  <a:pt x="111193" y="394463"/>
                </a:lnTo>
                <a:lnTo>
                  <a:pt x="154037" y="414345"/>
                </a:lnTo>
                <a:lnTo>
                  <a:pt x="201384" y="426910"/>
                </a:lnTo>
                <a:lnTo>
                  <a:pt x="252221" y="431292"/>
                </a:lnTo>
                <a:lnTo>
                  <a:pt x="303059" y="426910"/>
                </a:lnTo>
                <a:lnTo>
                  <a:pt x="350406" y="414345"/>
                </a:lnTo>
                <a:lnTo>
                  <a:pt x="393250" y="394463"/>
                </a:lnTo>
                <a:lnTo>
                  <a:pt x="430577" y="368131"/>
                </a:lnTo>
                <a:lnTo>
                  <a:pt x="461373" y="336216"/>
                </a:lnTo>
                <a:lnTo>
                  <a:pt x="484626" y="299586"/>
                </a:lnTo>
                <a:lnTo>
                  <a:pt x="499320" y="259106"/>
                </a:lnTo>
                <a:lnTo>
                  <a:pt x="504444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1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75" name="object 20"/>
          <p:cNvSpPr>
            <a:spLocks/>
          </p:cNvSpPr>
          <p:nvPr/>
        </p:nvSpPr>
        <p:spPr bwMode="auto">
          <a:xfrm>
            <a:off x="3155950" y="5446713"/>
            <a:ext cx="504825" cy="431800"/>
          </a:xfrm>
          <a:custGeom>
            <a:avLst/>
            <a:gdLst>
              <a:gd name="T0" fmla="*/ 0 w 504825"/>
              <a:gd name="T1" fmla="*/ 215646 h 431800"/>
              <a:gd name="T2" fmla="*/ 5123 w 504825"/>
              <a:gd name="T3" fmla="*/ 172177 h 431800"/>
              <a:gd name="T4" fmla="*/ 19817 w 504825"/>
              <a:gd name="T5" fmla="*/ 131695 h 431800"/>
              <a:gd name="T6" fmla="*/ 43070 w 504825"/>
              <a:gd name="T7" fmla="*/ 95063 h 431800"/>
              <a:gd name="T8" fmla="*/ 73866 w 504825"/>
              <a:gd name="T9" fmla="*/ 63150 h 431800"/>
              <a:gd name="T10" fmla="*/ 111193 w 504825"/>
              <a:gd name="T11" fmla="*/ 36821 h 431800"/>
              <a:gd name="T12" fmla="*/ 154037 w 504825"/>
              <a:gd name="T13" fmla="*/ 16942 h 431800"/>
              <a:gd name="T14" fmla="*/ 201384 w 504825"/>
              <a:gd name="T15" fmla="*/ 4380 h 431800"/>
              <a:gd name="T16" fmla="*/ 252221 w 504825"/>
              <a:gd name="T17" fmla="*/ 0 h 431800"/>
              <a:gd name="T18" fmla="*/ 303059 w 504825"/>
              <a:gd name="T19" fmla="*/ 4380 h 431800"/>
              <a:gd name="T20" fmla="*/ 350406 w 504825"/>
              <a:gd name="T21" fmla="*/ 16942 h 431800"/>
              <a:gd name="T22" fmla="*/ 393250 w 504825"/>
              <a:gd name="T23" fmla="*/ 36821 h 431800"/>
              <a:gd name="T24" fmla="*/ 430577 w 504825"/>
              <a:gd name="T25" fmla="*/ 63150 h 431800"/>
              <a:gd name="T26" fmla="*/ 461373 w 504825"/>
              <a:gd name="T27" fmla="*/ 95063 h 431800"/>
              <a:gd name="T28" fmla="*/ 484626 w 504825"/>
              <a:gd name="T29" fmla="*/ 131695 h 431800"/>
              <a:gd name="T30" fmla="*/ 499320 w 504825"/>
              <a:gd name="T31" fmla="*/ 172177 h 431800"/>
              <a:gd name="T32" fmla="*/ 504444 w 504825"/>
              <a:gd name="T33" fmla="*/ 215646 h 431800"/>
              <a:gd name="T34" fmla="*/ 499320 w 504825"/>
              <a:gd name="T35" fmla="*/ 259106 h 431800"/>
              <a:gd name="T36" fmla="*/ 484626 w 504825"/>
              <a:gd name="T37" fmla="*/ 299586 h 431800"/>
              <a:gd name="T38" fmla="*/ 461373 w 504825"/>
              <a:gd name="T39" fmla="*/ 336216 h 431800"/>
              <a:gd name="T40" fmla="*/ 430577 w 504825"/>
              <a:gd name="T41" fmla="*/ 368131 h 431800"/>
              <a:gd name="T42" fmla="*/ 393250 w 504825"/>
              <a:gd name="T43" fmla="*/ 394463 h 431800"/>
              <a:gd name="T44" fmla="*/ 350406 w 504825"/>
              <a:gd name="T45" fmla="*/ 414345 h 431800"/>
              <a:gd name="T46" fmla="*/ 303059 w 504825"/>
              <a:gd name="T47" fmla="*/ 426910 h 431800"/>
              <a:gd name="T48" fmla="*/ 252221 w 504825"/>
              <a:gd name="T49" fmla="*/ 431292 h 431800"/>
              <a:gd name="T50" fmla="*/ 201384 w 504825"/>
              <a:gd name="T51" fmla="*/ 426910 h 431800"/>
              <a:gd name="T52" fmla="*/ 154037 w 504825"/>
              <a:gd name="T53" fmla="*/ 414345 h 431800"/>
              <a:gd name="T54" fmla="*/ 111193 w 504825"/>
              <a:gd name="T55" fmla="*/ 394463 h 431800"/>
              <a:gd name="T56" fmla="*/ 73866 w 504825"/>
              <a:gd name="T57" fmla="*/ 368131 h 431800"/>
              <a:gd name="T58" fmla="*/ 43070 w 504825"/>
              <a:gd name="T59" fmla="*/ 336216 h 431800"/>
              <a:gd name="T60" fmla="*/ 19817 w 504825"/>
              <a:gd name="T61" fmla="*/ 299586 h 431800"/>
              <a:gd name="T62" fmla="*/ 5123 w 504825"/>
              <a:gd name="T63" fmla="*/ 259106 h 431800"/>
              <a:gd name="T64" fmla="*/ 0 w 504825"/>
              <a:gd name="T65" fmla="*/ 215646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1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4" y="215646"/>
                </a:lnTo>
                <a:lnTo>
                  <a:pt x="499320" y="259106"/>
                </a:lnTo>
                <a:lnTo>
                  <a:pt x="484626" y="299586"/>
                </a:lnTo>
                <a:lnTo>
                  <a:pt x="461373" y="336216"/>
                </a:lnTo>
                <a:lnTo>
                  <a:pt x="430577" y="368131"/>
                </a:lnTo>
                <a:lnTo>
                  <a:pt x="393250" y="394463"/>
                </a:lnTo>
                <a:lnTo>
                  <a:pt x="350406" y="414345"/>
                </a:lnTo>
                <a:lnTo>
                  <a:pt x="303059" y="426910"/>
                </a:lnTo>
                <a:lnTo>
                  <a:pt x="252221" y="431292"/>
                </a:lnTo>
                <a:lnTo>
                  <a:pt x="201384" y="426910"/>
                </a:lnTo>
                <a:lnTo>
                  <a:pt x="154037" y="414345"/>
                </a:lnTo>
                <a:lnTo>
                  <a:pt x="111193" y="394463"/>
                </a:lnTo>
                <a:lnTo>
                  <a:pt x="73866" y="368131"/>
                </a:lnTo>
                <a:lnTo>
                  <a:pt x="43070" y="336216"/>
                </a:lnTo>
                <a:lnTo>
                  <a:pt x="19817" y="299586"/>
                </a:lnTo>
                <a:lnTo>
                  <a:pt x="5123" y="259106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76" name="object 21"/>
          <p:cNvSpPr>
            <a:spLocks/>
          </p:cNvSpPr>
          <p:nvPr/>
        </p:nvSpPr>
        <p:spPr bwMode="auto">
          <a:xfrm>
            <a:off x="5243513" y="3717925"/>
            <a:ext cx="504825" cy="431800"/>
          </a:xfrm>
          <a:custGeom>
            <a:avLst/>
            <a:gdLst>
              <a:gd name="T0" fmla="*/ 252222 w 504825"/>
              <a:gd name="T1" fmla="*/ 0 h 431800"/>
              <a:gd name="T2" fmla="*/ 201384 w 504825"/>
              <a:gd name="T3" fmla="*/ 4380 h 431800"/>
              <a:gd name="T4" fmla="*/ 154037 w 504825"/>
              <a:gd name="T5" fmla="*/ 16942 h 431800"/>
              <a:gd name="T6" fmla="*/ 111193 w 504825"/>
              <a:gd name="T7" fmla="*/ 36821 h 431800"/>
              <a:gd name="T8" fmla="*/ 73866 w 504825"/>
              <a:gd name="T9" fmla="*/ 63150 h 431800"/>
              <a:gd name="T10" fmla="*/ 43070 w 504825"/>
              <a:gd name="T11" fmla="*/ 95063 h 431800"/>
              <a:gd name="T12" fmla="*/ 19817 w 504825"/>
              <a:gd name="T13" fmla="*/ 131695 h 431800"/>
              <a:gd name="T14" fmla="*/ 5123 w 504825"/>
              <a:gd name="T15" fmla="*/ 172177 h 431800"/>
              <a:gd name="T16" fmla="*/ 0 w 504825"/>
              <a:gd name="T17" fmla="*/ 215645 h 431800"/>
              <a:gd name="T18" fmla="*/ 5123 w 504825"/>
              <a:gd name="T19" fmla="*/ 259114 h 431800"/>
              <a:gd name="T20" fmla="*/ 19817 w 504825"/>
              <a:gd name="T21" fmla="*/ 299596 h 431800"/>
              <a:gd name="T22" fmla="*/ 43070 w 504825"/>
              <a:gd name="T23" fmla="*/ 336228 h 431800"/>
              <a:gd name="T24" fmla="*/ 73866 w 504825"/>
              <a:gd name="T25" fmla="*/ 368141 h 431800"/>
              <a:gd name="T26" fmla="*/ 111193 w 504825"/>
              <a:gd name="T27" fmla="*/ 394470 h 431800"/>
              <a:gd name="T28" fmla="*/ 154037 w 504825"/>
              <a:gd name="T29" fmla="*/ 414349 h 431800"/>
              <a:gd name="T30" fmla="*/ 201384 w 504825"/>
              <a:gd name="T31" fmla="*/ 426911 h 431800"/>
              <a:gd name="T32" fmla="*/ 252222 w 504825"/>
              <a:gd name="T33" fmla="*/ 431291 h 431800"/>
              <a:gd name="T34" fmla="*/ 303059 w 504825"/>
              <a:gd name="T35" fmla="*/ 426911 h 431800"/>
              <a:gd name="T36" fmla="*/ 350406 w 504825"/>
              <a:gd name="T37" fmla="*/ 414349 h 431800"/>
              <a:gd name="T38" fmla="*/ 393250 w 504825"/>
              <a:gd name="T39" fmla="*/ 394470 h 431800"/>
              <a:gd name="T40" fmla="*/ 430577 w 504825"/>
              <a:gd name="T41" fmla="*/ 368141 h 431800"/>
              <a:gd name="T42" fmla="*/ 461373 w 504825"/>
              <a:gd name="T43" fmla="*/ 336228 h 431800"/>
              <a:gd name="T44" fmla="*/ 484626 w 504825"/>
              <a:gd name="T45" fmla="*/ 299596 h 431800"/>
              <a:gd name="T46" fmla="*/ 499320 w 504825"/>
              <a:gd name="T47" fmla="*/ 259114 h 431800"/>
              <a:gd name="T48" fmla="*/ 504443 w 504825"/>
              <a:gd name="T49" fmla="*/ 215645 h 431800"/>
              <a:gd name="T50" fmla="*/ 499320 w 504825"/>
              <a:gd name="T51" fmla="*/ 172177 h 431800"/>
              <a:gd name="T52" fmla="*/ 484626 w 504825"/>
              <a:gd name="T53" fmla="*/ 131695 h 431800"/>
              <a:gd name="T54" fmla="*/ 461373 w 504825"/>
              <a:gd name="T55" fmla="*/ 95063 h 431800"/>
              <a:gd name="T56" fmla="*/ 430577 w 504825"/>
              <a:gd name="T57" fmla="*/ 63150 h 431800"/>
              <a:gd name="T58" fmla="*/ 393250 w 504825"/>
              <a:gd name="T59" fmla="*/ 36821 h 431800"/>
              <a:gd name="T60" fmla="*/ 350406 w 504825"/>
              <a:gd name="T61" fmla="*/ 16942 h 431800"/>
              <a:gd name="T62" fmla="*/ 303059 w 504825"/>
              <a:gd name="T63" fmla="*/ 4380 h 431800"/>
              <a:gd name="T64" fmla="*/ 252222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2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5"/>
                </a:lnTo>
                <a:lnTo>
                  <a:pt x="5123" y="259114"/>
                </a:lnTo>
                <a:lnTo>
                  <a:pt x="19817" y="299596"/>
                </a:lnTo>
                <a:lnTo>
                  <a:pt x="43070" y="336228"/>
                </a:lnTo>
                <a:lnTo>
                  <a:pt x="73866" y="368141"/>
                </a:lnTo>
                <a:lnTo>
                  <a:pt x="111193" y="394470"/>
                </a:lnTo>
                <a:lnTo>
                  <a:pt x="154037" y="414349"/>
                </a:lnTo>
                <a:lnTo>
                  <a:pt x="201384" y="426911"/>
                </a:lnTo>
                <a:lnTo>
                  <a:pt x="252222" y="431291"/>
                </a:lnTo>
                <a:lnTo>
                  <a:pt x="303059" y="426911"/>
                </a:lnTo>
                <a:lnTo>
                  <a:pt x="350406" y="414349"/>
                </a:lnTo>
                <a:lnTo>
                  <a:pt x="393250" y="394470"/>
                </a:lnTo>
                <a:lnTo>
                  <a:pt x="430577" y="368141"/>
                </a:lnTo>
                <a:lnTo>
                  <a:pt x="461373" y="336228"/>
                </a:lnTo>
                <a:lnTo>
                  <a:pt x="484626" y="299596"/>
                </a:lnTo>
                <a:lnTo>
                  <a:pt x="499320" y="259114"/>
                </a:lnTo>
                <a:lnTo>
                  <a:pt x="504443" y="215645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77" name="object 22"/>
          <p:cNvSpPr>
            <a:spLocks/>
          </p:cNvSpPr>
          <p:nvPr/>
        </p:nvSpPr>
        <p:spPr bwMode="auto">
          <a:xfrm>
            <a:off x="5243513" y="3717925"/>
            <a:ext cx="504825" cy="431800"/>
          </a:xfrm>
          <a:custGeom>
            <a:avLst/>
            <a:gdLst>
              <a:gd name="T0" fmla="*/ 0 w 504825"/>
              <a:gd name="T1" fmla="*/ 215645 h 431800"/>
              <a:gd name="T2" fmla="*/ 5123 w 504825"/>
              <a:gd name="T3" fmla="*/ 172177 h 431800"/>
              <a:gd name="T4" fmla="*/ 19817 w 504825"/>
              <a:gd name="T5" fmla="*/ 131695 h 431800"/>
              <a:gd name="T6" fmla="*/ 43070 w 504825"/>
              <a:gd name="T7" fmla="*/ 95063 h 431800"/>
              <a:gd name="T8" fmla="*/ 73866 w 504825"/>
              <a:gd name="T9" fmla="*/ 63150 h 431800"/>
              <a:gd name="T10" fmla="*/ 111193 w 504825"/>
              <a:gd name="T11" fmla="*/ 36821 h 431800"/>
              <a:gd name="T12" fmla="*/ 154037 w 504825"/>
              <a:gd name="T13" fmla="*/ 16942 h 431800"/>
              <a:gd name="T14" fmla="*/ 201384 w 504825"/>
              <a:gd name="T15" fmla="*/ 4380 h 431800"/>
              <a:gd name="T16" fmla="*/ 252222 w 504825"/>
              <a:gd name="T17" fmla="*/ 0 h 431800"/>
              <a:gd name="T18" fmla="*/ 303059 w 504825"/>
              <a:gd name="T19" fmla="*/ 4380 h 431800"/>
              <a:gd name="T20" fmla="*/ 350406 w 504825"/>
              <a:gd name="T21" fmla="*/ 16942 h 431800"/>
              <a:gd name="T22" fmla="*/ 393250 w 504825"/>
              <a:gd name="T23" fmla="*/ 36821 h 431800"/>
              <a:gd name="T24" fmla="*/ 430577 w 504825"/>
              <a:gd name="T25" fmla="*/ 63150 h 431800"/>
              <a:gd name="T26" fmla="*/ 461373 w 504825"/>
              <a:gd name="T27" fmla="*/ 95063 h 431800"/>
              <a:gd name="T28" fmla="*/ 484626 w 504825"/>
              <a:gd name="T29" fmla="*/ 131695 h 431800"/>
              <a:gd name="T30" fmla="*/ 499320 w 504825"/>
              <a:gd name="T31" fmla="*/ 172177 h 431800"/>
              <a:gd name="T32" fmla="*/ 504443 w 504825"/>
              <a:gd name="T33" fmla="*/ 215645 h 431800"/>
              <a:gd name="T34" fmla="*/ 499320 w 504825"/>
              <a:gd name="T35" fmla="*/ 259114 h 431800"/>
              <a:gd name="T36" fmla="*/ 484626 w 504825"/>
              <a:gd name="T37" fmla="*/ 299596 h 431800"/>
              <a:gd name="T38" fmla="*/ 461373 w 504825"/>
              <a:gd name="T39" fmla="*/ 336228 h 431800"/>
              <a:gd name="T40" fmla="*/ 430577 w 504825"/>
              <a:gd name="T41" fmla="*/ 368141 h 431800"/>
              <a:gd name="T42" fmla="*/ 393250 w 504825"/>
              <a:gd name="T43" fmla="*/ 394470 h 431800"/>
              <a:gd name="T44" fmla="*/ 350406 w 504825"/>
              <a:gd name="T45" fmla="*/ 414349 h 431800"/>
              <a:gd name="T46" fmla="*/ 303059 w 504825"/>
              <a:gd name="T47" fmla="*/ 426911 h 431800"/>
              <a:gd name="T48" fmla="*/ 252222 w 504825"/>
              <a:gd name="T49" fmla="*/ 431291 h 431800"/>
              <a:gd name="T50" fmla="*/ 201384 w 504825"/>
              <a:gd name="T51" fmla="*/ 426911 h 431800"/>
              <a:gd name="T52" fmla="*/ 154037 w 504825"/>
              <a:gd name="T53" fmla="*/ 414349 h 431800"/>
              <a:gd name="T54" fmla="*/ 111193 w 504825"/>
              <a:gd name="T55" fmla="*/ 394470 h 431800"/>
              <a:gd name="T56" fmla="*/ 73866 w 504825"/>
              <a:gd name="T57" fmla="*/ 368141 h 431800"/>
              <a:gd name="T58" fmla="*/ 43070 w 504825"/>
              <a:gd name="T59" fmla="*/ 336228 h 431800"/>
              <a:gd name="T60" fmla="*/ 19817 w 504825"/>
              <a:gd name="T61" fmla="*/ 299596 h 431800"/>
              <a:gd name="T62" fmla="*/ 5123 w 504825"/>
              <a:gd name="T63" fmla="*/ 259114 h 431800"/>
              <a:gd name="T64" fmla="*/ 0 w 504825"/>
              <a:gd name="T65" fmla="*/ 215645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5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2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3" y="215645"/>
                </a:lnTo>
                <a:lnTo>
                  <a:pt x="499320" y="259114"/>
                </a:lnTo>
                <a:lnTo>
                  <a:pt x="484626" y="299596"/>
                </a:lnTo>
                <a:lnTo>
                  <a:pt x="461373" y="336228"/>
                </a:lnTo>
                <a:lnTo>
                  <a:pt x="430577" y="368141"/>
                </a:lnTo>
                <a:lnTo>
                  <a:pt x="393250" y="394470"/>
                </a:lnTo>
                <a:lnTo>
                  <a:pt x="350406" y="414349"/>
                </a:lnTo>
                <a:lnTo>
                  <a:pt x="303059" y="426911"/>
                </a:lnTo>
                <a:lnTo>
                  <a:pt x="252222" y="431291"/>
                </a:lnTo>
                <a:lnTo>
                  <a:pt x="201384" y="426911"/>
                </a:lnTo>
                <a:lnTo>
                  <a:pt x="154037" y="414349"/>
                </a:lnTo>
                <a:lnTo>
                  <a:pt x="111193" y="394470"/>
                </a:lnTo>
                <a:lnTo>
                  <a:pt x="73866" y="368141"/>
                </a:lnTo>
                <a:lnTo>
                  <a:pt x="43070" y="336228"/>
                </a:lnTo>
                <a:lnTo>
                  <a:pt x="19817" y="299596"/>
                </a:lnTo>
                <a:lnTo>
                  <a:pt x="5123" y="259114"/>
                </a:lnTo>
                <a:lnTo>
                  <a:pt x="0" y="215645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78" name="object 23"/>
          <p:cNvSpPr txBox="1">
            <a:spLocks noChangeArrowheads="1"/>
          </p:cNvSpPr>
          <p:nvPr/>
        </p:nvSpPr>
        <p:spPr bwMode="auto">
          <a:xfrm>
            <a:off x="5397500" y="3781425"/>
            <a:ext cx="19526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0679" name="object 24"/>
          <p:cNvSpPr>
            <a:spLocks/>
          </p:cNvSpPr>
          <p:nvPr/>
        </p:nvSpPr>
        <p:spPr bwMode="auto">
          <a:xfrm>
            <a:off x="6396038" y="4005263"/>
            <a:ext cx="504825" cy="431800"/>
          </a:xfrm>
          <a:custGeom>
            <a:avLst/>
            <a:gdLst>
              <a:gd name="T0" fmla="*/ 252222 w 504825"/>
              <a:gd name="T1" fmla="*/ 0 h 431800"/>
              <a:gd name="T2" fmla="*/ 201384 w 504825"/>
              <a:gd name="T3" fmla="*/ 4380 h 431800"/>
              <a:gd name="T4" fmla="*/ 154037 w 504825"/>
              <a:gd name="T5" fmla="*/ 16942 h 431800"/>
              <a:gd name="T6" fmla="*/ 111193 w 504825"/>
              <a:gd name="T7" fmla="*/ 36821 h 431800"/>
              <a:gd name="T8" fmla="*/ 73866 w 504825"/>
              <a:gd name="T9" fmla="*/ 63150 h 431800"/>
              <a:gd name="T10" fmla="*/ 43070 w 504825"/>
              <a:gd name="T11" fmla="*/ 95063 h 431800"/>
              <a:gd name="T12" fmla="*/ 19817 w 504825"/>
              <a:gd name="T13" fmla="*/ 131695 h 431800"/>
              <a:gd name="T14" fmla="*/ 5123 w 504825"/>
              <a:gd name="T15" fmla="*/ 172177 h 431800"/>
              <a:gd name="T16" fmla="*/ 0 w 504825"/>
              <a:gd name="T17" fmla="*/ 215646 h 431800"/>
              <a:gd name="T18" fmla="*/ 5123 w 504825"/>
              <a:gd name="T19" fmla="*/ 259114 h 431800"/>
              <a:gd name="T20" fmla="*/ 19817 w 504825"/>
              <a:gd name="T21" fmla="*/ 299596 h 431800"/>
              <a:gd name="T22" fmla="*/ 43070 w 504825"/>
              <a:gd name="T23" fmla="*/ 336228 h 431800"/>
              <a:gd name="T24" fmla="*/ 73866 w 504825"/>
              <a:gd name="T25" fmla="*/ 368141 h 431800"/>
              <a:gd name="T26" fmla="*/ 111193 w 504825"/>
              <a:gd name="T27" fmla="*/ 394470 h 431800"/>
              <a:gd name="T28" fmla="*/ 154037 w 504825"/>
              <a:gd name="T29" fmla="*/ 414349 h 431800"/>
              <a:gd name="T30" fmla="*/ 201384 w 504825"/>
              <a:gd name="T31" fmla="*/ 426911 h 431800"/>
              <a:gd name="T32" fmla="*/ 252222 w 504825"/>
              <a:gd name="T33" fmla="*/ 431292 h 431800"/>
              <a:gd name="T34" fmla="*/ 303059 w 504825"/>
              <a:gd name="T35" fmla="*/ 426911 h 431800"/>
              <a:gd name="T36" fmla="*/ 350406 w 504825"/>
              <a:gd name="T37" fmla="*/ 414349 h 431800"/>
              <a:gd name="T38" fmla="*/ 393250 w 504825"/>
              <a:gd name="T39" fmla="*/ 394470 h 431800"/>
              <a:gd name="T40" fmla="*/ 430577 w 504825"/>
              <a:gd name="T41" fmla="*/ 368141 h 431800"/>
              <a:gd name="T42" fmla="*/ 461373 w 504825"/>
              <a:gd name="T43" fmla="*/ 336228 h 431800"/>
              <a:gd name="T44" fmla="*/ 484626 w 504825"/>
              <a:gd name="T45" fmla="*/ 299596 h 431800"/>
              <a:gd name="T46" fmla="*/ 499320 w 504825"/>
              <a:gd name="T47" fmla="*/ 259114 h 431800"/>
              <a:gd name="T48" fmla="*/ 504443 w 504825"/>
              <a:gd name="T49" fmla="*/ 215646 h 431800"/>
              <a:gd name="T50" fmla="*/ 499320 w 504825"/>
              <a:gd name="T51" fmla="*/ 172177 h 431800"/>
              <a:gd name="T52" fmla="*/ 484626 w 504825"/>
              <a:gd name="T53" fmla="*/ 131695 h 431800"/>
              <a:gd name="T54" fmla="*/ 461373 w 504825"/>
              <a:gd name="T55" fmla="*/ 95063 h 431800"/>
              <a:gd name="T56" fmla="*/ 430577 w 504825"/>
              <a:gd name="T57" fmla="*/ 63150 h 431800"/>
              <a:gd name="T58" fmla="*/ 393250 w 504825"/>
              <a:gd name="T59" fmla="*/ 36821 h 431800"/>
              <a:gd name="T60" fmla="*/ 350406 w 504825"/>
              <a:gd name="T61" fmla="*/ 16942 h 431800"/>
              <a:gd name="T62" fmla="*/ 303059 w 504825"/>
              <a:gd name="T63" fmla="*/ 4380 h 431800"/>
              <a:gd name="T64" fmla="*/ 252222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2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14"/>
                </a:lnTo>
                <a:lnTo>
                  <a:pt x="19817" y="299596"/>
                </a:lnTo>
                <a:lnTo>
                  <a:pt x="43070" y="336228"/>
                </a:lnTo>
                <a:lnTo>
                  <a:pt x="73866" y="368141"/>
                </a:lnTo>
                <a:lnTo>
                  <a:pt x="111193" y="394470"/>
                </a:lnTo>
                <a:lnTo>
                  <a:pt x="154037" y="414349"/>
                </a:lnTo>
                <a:lnTo>
                  <a:pt x="201384" y="426911"/>
                </a:lnTo>
                <a:lnTo>
                  <a:pt x="252222" y="431292"/>
                </a:lnTo>
                <a:lnTo>
                  <a:pt x="303059" y="426911"/>
                </a:lnTo>
                <a:lnTo>
                  <a:pt x="350406" y="414349"/>
                </a:lnTo>
                <a:lnTo>
                  <a:pt x="393250" y="394470"/>
                </a:lnTo>
                <a:lnTo>
                  <a:pt x="430577" y="368141"/>
                </a:lnTo>
                <a:lnTo>
                  <a:pt x="461373" y="336228"/>
                </a:lnTo>
                <a:lnTo>
                  <a:pt x="484626" y="299596"/>
                </a:lnTo>
                <a:lnTo>
                  <a:pt x="499320" y="259114"/>
                </a:lnTo>
                <a:lnTo>
                  <a:pt x="504443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80" name="object 25"/>
          <p:cNvSpPr>
            <a:spLocks/>
          </p:cNvSpPr>
          <p:nvPr/>
        </p:nvSpPr>
        <p:spPr bwMode="auto">
          <a:xfrm>
            <a:off x="6396038" y="4005263"/>
            <a:ext cx="504825" cy="431800"/>
          </a:xfrm>
          <a:custGeom>
            <a:avLst/>
            <a:gdLst>
              <a:gd name="T0" fmla="*/ 0 w 504825"/>
              <a:gd name="T1" fmla="*/ 215646 h 431800"/>
              <a:gd name="T2" fmla="*/ 5123 w 504825"/>
              <a:gd name="T3" fmla="*/ 172177 h 431800"/>
              <a:gd name="T4" fmla="*/ 19817 w 504825"/>
              <a:gd name="T5" fmla="*/ 131695 h 431800"/>
              <a:gd name="T6" fmla="*/ 43070 w 504825"/>
              <a:gd name="T7" fmla="*/ 95063 h 431800"/>
              <a:gd name="T8" fmla="*/ 73866 w 504825"/>
              <a:gd name="T9" fmla="*/ 63150 h 431800"/>
              <a:gd name="T10" fmla="*/ 111193 w 504825"/>
              <a:gd name="T11" fmla="*/ 36821 h 431800"/>
              <a:gd name="T12" fmla="*/ 154037 w 504825"/>
              <a:gd name="T13" fmla="*/ 16942 h 431800"/>
              <a:gd name="T14" fmla="*/ 201384 w 504825"/>
              <a:gd name="T15" fmla="*/ 4380 h 431800"/>
              <a:gd name="T16" fmla="*/ 252222 w 504825"/>
              <a:gd name="T17" fmla="*/ 0 h 431800"/>
              <a:gd name="T18" fmla="*/ 303059 w 504825"/>
              <a:gd name="T19" fmla="*/ 4380 h 431800"/>
              <a:gd name="T20" fmla="*/ 350406 w 504825"/>
              <a:gd name="T21" fmla="*/ 16942 h 431800"/>
              <a:gd name="T22" fmla="*/ 393250 w 504825"/>
              <a:gd name="T23" fmla="*/ 36821 h 431800"/>
              <a:gd name="T24" fmla="*/ 430577 w 504825"/>
              <a:gd name="T25" fmla="*/ 63150 h 431800"/>
              <a:gd name="T26" fmla="*/ 461373 w 504825"/>
              <a:gd name="T27" fmla="*/ 95063 h 431800"/>
              <a:gd name="T28" fmla="*/ 484626 w 504825"/>
              <a:gd name="T29" fmla="*/ 131695 h 431800"/>
              <a:gd name="T30" fmla="*/ 499320 w 504825"/>
              <a:gd name="T31" fmla="*/ 172177 h 431800"/>
              <a:gd name="T32" fmla="*/ 504443 w 504825"/>
              <a:gd name="T33" fmla="*/ 215646 h 431800"/>
              <a:gd name="T34" fmla="*/ 499320 w 504825"/>
              <a:gd name="T35" fmla="*/ 259114 h 431800"/>
              <a:gd name="T36" fmla="*/ 484626 w 504825"/>
              <a:gd name="T37" fmla="*/ 299596 h 431800"/>
              <a:gd name="T38" fmla="*/ 461373 w 504825"/>
              <a:gd name="T39" fmla="*/ 336228 h 431800"/>
              <a:gd name="T40" fmla="*/ 430577 w 504825"/>
              <a:gd name="T41" fmla="*/ 368141 h 431800"/>
              <a:gd name="T42" fmla="*/ 393250 w 504825"/>
              <a:gd name="T43" fmla="*/ 394470 h 431800"/>
              <a:gd name="T44" fmla="*/ 350406 w 504825"/>
              <a:gd name="T45" fmla="*/ 414349 h 431800"/>
              <a:gd name="T46" fmla="*/ 303059 w 504825"/>
              <a:gd name="T47" fmla="*/ 426911 h 431800"/>
              <a:gd name="T48" fmla="*/ 252222 w 504825"/>
              <a:gd name="T49" fmla="*/ 431292 h 431800"/>
              <a:gd name="T50" fmla="*/ 201384 w 504825"/>
              <a:gd name="T51" fmla="*/ 426911 h 431800"/>
              <a:gd name="T52" fmla="*/ 154037 w 504825"/>
              <a:gd name="T53" fmla="*/ 414349 h 431800"/>
              <a:gd name="T54" fmla="*/ 111193 w 504825"/>
              <a:gd name="T55" fmla="*/ 394470 h 431800"/>
              <a:gd name="T56" fmla="*/ 73866 w 504825"/>
              <a:gd name="T57" fmla="*/ 368141 h 431800"/>
              <a:gd name="T58" fmla="*/ 43070 w 504825"/>
              <a:gd name="T59" fmla="*/ 336228 h 431800"/>
              <a:gd name="T60" fmla="*/ 19817 w 504825"/>
              <a:gd name="T61" fmla="*/ 299596 h 431800"/>
              <a:gd name="T62" fmla="*/ 5123 w 504825"/>
              <a:gd name="T63" fmla="*/ 259114 h 431800"/>
              <a:gd name="T64" fmla="*/ 0 w 504825"/>
              <a:gd name="T65" fmla="*/ 215646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2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3" y="215646"/>
                </a:lnTo>
                <a:lnTo>
                  <a:pt x="499320" y="259114"/>
                </a:lnTo>
                <a:lnTo>
                  <a:pt x="484626" y="299596"/>
                </a:lnTo>
                <a:lnTo>
                  <a:pt x="461373" y="336228"/>
                </a:lnTo>
                <a:lnTo>
                  <a:pt x="430577" y="368141"/>
                </a:lnTo>
                <a:lnTo>
                  <a:pt x="393250" y="394470"/>
                </a:lnTo>
                <a:lnTo>
                  <a:pt x="350406" y="414349"/>
                </a:lnTo>
                <a:lnTo>
                  <a:pt x="303059" y="426911"/>
                </a:lnTo>
                <a:lnTo>
                  <a:pt x="252222" y="431292"/>
                </a:lnTo>
                <a:lnTo>
                  <a:pt x="201384" y="426911"/>
                </a:lnTo>
                <a:lnTo>
                  <a:pt x="154037" y="414349"/>
                </a:lnTo>
                <a:lnTo>
                  <a:pt x="111193" y="394470"/>
                </a:lnTo>
                <a:lnTo>
                  <a:pt x="73866" y="368141"/>
                </a:lnTo>
                <a:lnTo>
                  <a:pt x="43070" y="336228"/>
                </a:lnTo>
                <a:lnTo>
                  <a:pt x="19817" y="299596"/>
                </a:lnTo>
                <a:lnTo>
                  <a:pt x="5123" y="259114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81" name="object 26"/>
          <p:cNvSpPr txBox="1">
            <a:spLocks noChangeArrowheads="1"/>
          </p:cNvSpPr>
          <p:nvPr/>
        </p:nvSpPr>
        <p:spPr bwMode="auto">
          <a:xfrm>
            <a:off x="6538913" y="4070350"/>
            <a:ext cx="21907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0682" name="object 27"/>
          <p:cNvSpPr>
            <a:spLocks/>
          </p:cNvSpPr>
          <p:nvPr/>
        </p:nvSpPr>
        <p:spPr bwMode="auto">
          <a:xfrm>
            <a:off x="5243513" y="5446713"/>
            <a:ext cx="504825" cy="431800"/>
          </a:xfrm>
          <a:custGeom>
            <a:avLst/>
            <a:gdLst>
              <a:gd name="T0" fmla="*/ 252222 w 504825"/>
              <a:gd name="T1" fmla="*/ 0 h 431800"/>
              <a:gd name="T2" fmla="*/ 201384 w 504825"/>
              <a:gd name="T3" fmla="*/ 4380 h 431800"/>
              <a:gd name="T4" fmla="*/ 154037 w 504825"/>
              <a:gd name="T5" fmla="*/ 16942 h 431800"/>
              <a:gd name="T6" fmla="*/ 111193 w 504825"/>
              <a:gd name="T7" fmla="*/ 36821 h 431800"/>
              <a:gd name="T8" fmla="*/ 73866 w 504825"/>
              <a:gd name="T9" fmla="*/ 63150 h 431800"/>
              <a:gd name="T10" fmla="*/ 43070 w 504825"/>
              <a:gd name="T11" fmla="*/ 95063 h 431800"/>
              <a:gd name="T12" fmla="*/ 19817 w 504825"/>
              <a:gd name="T13" fmla="*/ 131695 h 431800"/>
              <a:gd name="T14" fmla="*/ 5123 w 504825"/>
              <a:gd name="T15" fmla="*/ 172177 h 431800"/>
              <a:gd name="T16" fmla="*/ 0 w 504825"/>
              <a:gd name="T17" fmla="*/ 215646 h 431800"/>
              <a:gd name="T18" fmla="*/ 5123 w 504825"/>
              <a:gd name="T19" fmla="*/ 259106 h 431800"/>
              <a:gd name="T20" fmla="*/ 19817 w 504825"/>
              <a:gd name="T21" fmla="*/ 299586 h 431800"/>
              <a:gd name="T22" fmla="*/ 43070 w 504825"/>
              <a:gd name="T23" fmla="*/ 336216 h 431800"/>
              <a:gd name="T24" fmla="*/ 73866 w 504825"/>
              <a:gd name="T25" fmla="*/ 368131 h 431800"/>
              <a:gd name="T26" fmla="*/ 111193 w 504825"/>
              <a:gd name="T27" fmla="*/ 394463 h 431800"/>
              <a:gd name="T28" fmla="*/ 154037 w 504825"/>
              <a:gd name="T29" fmla="*/ 414345 h 431800"/>
              <a:gd name="T30" fmla="*/ 201384 w 504825"/>
              <a:gd name="T31" fmla="*/ 426910 h 431800"/>
              <a:gd name="T32" fmla="*/ 252222 w 504825"/>
              <a:gd name="T33" fmla="*/ 431292 h 431800"/>
              <a:gd name="T34" fmla="*/ 303059 w 504825"/>
              <a:gd name="T35" fmla="*/ 426910 h 431800"/>
              <a:gd name="T36" fmla="*/ 350406 w 504825"/>
              <a:gd name="T37" fmla="*/ 414345 h 431800"/>
              <a:gd name="T38" fmla="*/ 393250 w 504825"/>
              <a:gd name="T39" fmla="*/ 394463 h 431800"/>
              <a:gd name="T40" fmla="*/ 430577 w 504825"/>
              <a:gd name="T41" fmla="*/ 368131 h 431800"/>
              <a:gd name="T42" fmla="*/ 461373 w 504825"/>
              <a:gd name="T43" fmla="*/ 336216 h 431800"/>
              <a:gd name="T44" fmla="*/ 484626 w 504825"/>
              <a:gd name="T45" fmla="*/ 299586 h 431800"/>
              <a:gd name="T46" fmla="*/ 499320 w 504825"/>
              <a:gd name="T47" fmla="*/ 259106 h 431800"/>
              <a:gd name="T48" fmla="*/ 504443 w 504825"/>
              <a:gd name="T49" fmla="*/ 215646 h 431800"/>
              <a:gd name="T50" fmla="*/ 499320 w 504825"/>
              <a:gd name="T51" fmla="*/ 172177 h 431800"/>
              <a:gd name="T52" fmla="*/ 484626 w 504825"/>
              <a:gd name="T53" fmla="*/ 131695 h 431800"/>
              <a:gd name="T54" fmla="*/ 461373 w 504825"/>
              <a:gd name="T55" fmla="*/ 95063 h 431800"/>
              <a:gd name="T56" fmla="*/ 430577 w 504825"/>
              <a:gd name="T57" fmla="*/ 63150 h 431800"/>
              <a:gd name="T58" fmla="*/ 393250 w 504825"/>
              <a:gd name="T59" fmla="*/ 36821 h 431800"/>
              <a:gd name="T60" fmla="*/ 350406 w 504825"/>
              <a:gd name="T61" fmla="*/ 16942 h 431800"/>
              <a:gd name="T62" fmla="*/ 303059 w 504825"/>
              <a:gd name="T63" fmla="*/ 4380 h 431800"/>
              <a:gd name="T64" fmla="*/ 252222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2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06"/>
                </a:lnTo>
                <a:lnTo>
                  <a:pt x="19817" y="299586"/>
                </a:lnTo>
                <a:lnTo>
                  <a:pt x="43070" y="336216"/>
                </a:lnTo>
                <a:lnTo>
                  <a:pt x="73866" y="368131"/>
                </a:lnTo>
                <a:lnTo>
                  <a:pt x="111193" y="394463"/>
                </a:lnTo>
                <a:lnTo>
                  <a:pt x="154037" y="414345"/>
                </a:lnTo>
                <a:lnTo>
                  <a:pt x="201384" y="426910"/>
                </a:lnTo>
                <a:lnTo>
                  <a:pt x="252222" y="431292"/>
                </a:lnTo>
                <a:lnTo>
                  <a:pt x="303059" y="426910"/>
                </a:lnTo>
                <a:lnTo>
                  <a:pt x="350406" y="414345"/>
                </a:lnTo>
                <a:lnTo>
                  <a:pt x="393250" y="394463"/>
                </a:lnTo>
                <a:lnTo>
                  <a:pt x="430577" y="368131"/>
                </a:lnTo>
                <a:lnTo>
                  <a:pt x="461373" y="336216"/>
                </a:lnTo>
                <a:lnTo>
                  <a:pt x="484626" y="299586"/>
                </a:lnTo>
                <a:lnTo>
                  <a:pt x="499320" y="259106"/>
                </a:lnTo>
                <a:lnTo>
                  <a:pt x="504443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83" name="object 28"/>
          <p:cNvSpPr>
            <a:spLocks/>
          </p:cNvSpPr>
          <p:nvPr/>
        </p:nvSpPr>
        <p:spPr bwMode="auto">
          <a:xfrm>
            <a:off x="5243513" y="5446713"/>
            <a:ext cx="504825" cy="431800"/>
          </a:xfrm>
          <a:custGeom>
            <a:avLst/>
            <a:gdLst>
              <a:gd name="T0" fmla="*/ 0 w 504825"/>
              <a:gd name="T1" fmla="*/ 215646 h 431800"/>
              <a:gd name="T2" fmla="*/ 5123 w 504825"/>
              <a:gd name="T3" fmla="*/ 172177 h 431800"/>
              <a:gd name="T4" fmla="*/ 19817 w 504825"/>
              <a:gd name="T5" fmla="*/ 131695 h 431800"/>
              <a:gd name="T6" fmla="*/ 43070 w 504825"/>
              <a:gd name="T7" fmla="*/ 95063 h 431800"/>
              <a:gd name="T8" fmla="*/ 73866 w 504825"/>
              <a:gd name="T9" fmla="*/ 63150 h 431800"/>
              <a:gd name="T10" fmla="*/ 111193 w 504825"/>
              <a:gd name="T11" fmla="*/ 36821 h 431800"/>
              <a:gd name="T12" fmla="*/ 154037 w 504825"/>
              <a:gd name="T13" fmla="*/ 16942 h 431800"/>
              <a:gd name="T14" fmla="*/ 201384 w 504825"/>
              <a:gd name="T15" fmla="*/ 4380 h 431800"/>
              <a:gd name="T16" fmla="*/ 252222 w 504825"/>
              <a:gd name="T17" fmla="*/ 0 h 431800"/>
              <a:gd name="T18" fmla="*/ 303059 w 504825"/>
              <a:gd name="T19" fmla="*/ 4380 h 431800"/>
              <a:gd name="T20" fmla="*/ 350406 w 504825"/>
              <a:gd name="T21" fmla="*/ 16942 h 431800"/>
              <a:gd name="T22" fmla="*/ 393250 w 504825"/>
              <a:gd name="T23" fmla="*/ 36821 h 431800"/>
              <a:gd name="T24" fmla="*/ 430577 w 504825"/>
              <a:gd name="T25" fmla="*/ 63150 h 431800"/>
              <a:gd name="T26" fmla="*/ 461373 w 504825"/>
              <a:gd name="T27" fmla="*/ 95063 h 431800"/>
              <a:gd name="T28" fmla="*/ 484626 w 504825"/>
              <a:gd name="T29" fmla="*/ 131695 h 431800"/>
              <a:gd name="T30" fmla="*/ 499320 w 504825"/>
              <a:gd name="T31" fmla="*/ 172177 h 431800"/>
              <a:gd name="T32" fmla="*/ 504443 w 504825"/>
              <a:gd name="T33" fmla="*/ 215646 h 431800"/>
              <a:gd name="T34" fmla="*/ 499320 w 504825"/>
              <a:gd name="T35" fmla="*/ 259106 h 431800"/>
              <a:gd name="T36" fmla="*/ 484626 w 504825"/>
              <a:gd name="T37" fmla="*/ 299586 h 431800"/>
              <a:gd name="T38" fmla="*/ 461373 w 504825"/>
              <a:gd name="T39" fmla="*/ 336216 h 431800"/>
              <a:gd name="T40" fmla="*/ 430577 w 504825"/>
              <a:gd name="T41" fmla="*/ 368131 h 431800"/>
              <a:gd name="T42" fmla="*/ 393250 w 504825"/>
              <a:gd name="T43" fmla="*/ 394463 h 431800"/>
              <a:gd name="T44" fmla="*/ 350406 w 504825"/>
              <a:gd name="T45" fmla="*/ 414345 h 431800"/>
              <a:gd name="T46" fmla="*/ 303059 w 504825"/>
              <a:gd name="T47" fmla="*/ 426910 h 431800"/>
              <a:gd name="T48" fmla="*/ 252222 w 504825"/>
              <a:gd name="T49" fmla="*/ 431292 h 431800"/>
              <a:gd name="T50" fmla="*/ 201384 w 504825"/>
              <a:gd name="T51" fmla="*/ 426910 h 431800"/>
              <a:gd name="T52" fmla="*/ 154037 w 504825"/>
              <a:gd name="T53" fmla="*/ 414345 h 431800"/>
              <a:gd name="T54" fmla="*/ 111193 w 504825"/>
              <a:gd name="T55" fmla="*/ 394463 h 431800"/>
              <a:gd name="T56" fmla="*/ 73866 w 504825"/>
              <a:gd name="T57" fmla="*/ 368131 h 431800"/>
              <a:gd name="T58" fmla="*/ 43070 w 504825"/>
              <a:gd name="T59" fmla="*/ 336216 h 431800"/>
              <a:gd name="T60" fmla="*/ 19817 w 504825"/>
              <a:gd name="T61" fmla="*/ 299586 h 431800"/>
              <a:gd name="T62" fmla="*/ 5123 w 504825"/>
              <a:gd name="T63" fmla="*/ 259106 h 431800"/>
              <a:gd name="T64" fmla="*/ 0 w 504825"/>
              <a:gd name="T65" fmla="*/ 215646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2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3" y="215646"/>
                </a:lnTo>
                <a:lnTo>
                  <a:pt x="499320" y="259106"/>
                </a:lnTo>
                <a:lnTo>
                  <a:pt x="484626" y="299586"/>
                </a:lnTo>
                <a:lnTo>
                  <a:pt x="461373" y="336216"/>
                </a:lnTo>
                <a:lnTo>
                  <a:pt x="430577" y="368131"/>
                </a:lnTo>
                <a:lnTo>
                  <a:pt x="393250" y="394463"/>
                </a:lnTo>
                <a:lnTo>
                  <a:pt x="350406" y="414345"/>
                </a:lnTo>
                <a:lnTo>
                  <a:pt x="303059" y="426910"/>
                </a:lnTo>
                <a:lnTo>
                  <a:pt x="252222" y="431292"/>
                </a:lnTo>
                <a:lnTo>
                  <a:pt x="201384" y="426910"/>
                </a:lnTo>
                <a:lnTo>
                  <a:pt x="154037" y="414345"/>
                </a:lnTo>
                <a:lnTo>
                  <a:pt x="111193" y="394463"/>
                </a:lnTo>
                <a:lnTo>
                  <a:pt x="73866" y="368131"/>
                </a:lnTo>
                <a:lnTo>
                  <a:pt x="43070" y="336216"/>
                </a:lnTo>
                <a:lnTo>
                  <a:pt x="19817" y="299586"/>
                </a:lnTo>
                <a:lnTo>
                  <a:pt x="5123" y="259106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84" name="object 29"/>
          <p:cNvSpPr txBox="1">
            <a:spLocks noChangeArrowheads="1"/>
          </p:cNvSpPr>
          <p:nvPr/>
        </p:nvSpPr>
        <p:spPr bwMode="auto">
          <a:xfrm>
            <a:off x="5387975" y="5510213"/>
            <a:ext cx="215900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G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0685" name="object 30"/>
          <p:cNvSpPr>
            <a:spLocks/>
          </p:cNvSpPr>
          <p:nvPr/>
        </p:nvSpPr>
        <p:spPr bwMode="auto">
          <a:xfrm>
            <a:off x="3154363" y="5446713"/>
            <a:ext cx="504825" cy="431800"/>
          </a:xfrm>
          <a:custGeom>
            <a:avLst/>
            <a:gdLst>
              <a:gd name="T0" fmla="*/ 252221 w 504825"/>
              <a:gd name="T1" fmla="*/ 0 h 431800"/>
              <a:gd name="T2" fmla="*/ 201384 w 504825"/>
              <a:gd name="T3" fmla="*/ 4380 h 431800"/>
              <a:gd name="T4" fmla="*/ 154037 w 504825"/>
              <a:gd name="T5" fmla="*/ 16942 h 431800"/>
              <a:gd name="T6" fmla="*/ 111193 w 504825"/>
              <a:gd name="T7" fmla="*/ 36821 h 431800"/>
              <a:gd name="T8" fmla="*/ 73866 w 504825"/>
              <a:gd name="T9" fmla="*/ 63150 h 431800"/>
              <a:gd name="T10" fmla="*/ 43070 w 504825"/>
              <a:gd name="T11" fmla="*/ 95063 h 431800"/>
              <a:gd name="T12" fmla="*/ 19817 w 504825"/>
              <a:gd name="T13" fmla="*/ 131695 h 431800"/>
              <a:gd name="T14" fmla="*/ 5123 w 504825"/>
              <a:gd name="T15" fmla="*/ 172177 h 431800"/>
              <a:gd name="T16" fmla="*/ 0 w 504825"/>
              <a:gd name="T17" fmla="*/ 215646 h 431800"/>
              <a:gd name="T18" fmla="*/ 5123 w 504825"/>
              <a:gd name="T19" fmla="*/ 259106 h 431800"/>
              <a:gd name="T20" fmla="*/ 19817 w 504825"/>
              <a:gd name="T21" fmla="*/ 299586 h 431800"/>
              <a:gd name="T22" fmla="*/ 43070 w 504825"/>
              <a:gd name="T23" fmla="*/ 336216 h 431800"/>
              <a:gd name="T24" fmla="*/ 73866 w 504825"/>
              <a:gd name="T25" fmla="*/ 368131 h 431800"/>
              <a:gd name="T26" fmla="*/ 111193 w 504825"/>
              <a:gd name="T27" fmla="*/ 394463 h 431800"/>
              <a:gd name="T28" fmla="*/ 154037 w 504825"/>
              <a:gd name="T29" fmla="*/ 414345 h 431800"/>
              <a:gd name="T30" fmla="*/ 201384 w 504825"/>
              <a:gd name="T31" fmla="*/ 426910 h 431800"/>
              <a:gd name="T32" fmla="*/ 252221 w 504825"/>
              <a:gd name="T33" fmla="*/ 431292 h 431800"/>
              <a:gd name="T34" fmla="*/ 303059 w 504825"/>
              <a:gd name="T35" fmla="*/ 426910 h 431800"/>
              <a:gd name="T36" fmla="*/ 350406 w 504825"/>
              <a:gd name="T37" fmla="*/ 414345 h 431800"/>
              <a:gd name="T38" fmla="*/ 393250 w 504825"/>
              <a:gd name="T39" fmla="*/ 394463 h 431800"/>
              <a:gd name="T40" fmla="*/ 430577 w 504825"/>
              <a:gd name="T41" fmla="*/ 368131 h 431800"/>
              <a:gd name="T42" fmla="*/ 461373 w 504825"/>
              <a:gd name="T43" fmla="*/ 336216 h 431800"/>
              <a:gd name="T44" fmla="*/ 484626 w 504825"/>
              <a:gd name="T45" fmla="*/ 299586 h 431800"/>
              <a:gd name="T46" fmla="*/ 499320 w 504825"/>
              <a:gd name="T47" fmla="*/ 259106 h 431800"/>
              <a:gd name="T48" fmla="*/ 504444 w 504825"/>
              <a:gd name="T49" fmla="*/ 215646 h 431800"/>
              <a:gd name="T50" fmla="*/ 499320 w 504825"/>
              <a:gd name="T51" fmla="*/ 172177 h 431800"/>
              <a:gd name="T52" fmla="*/ 484626 w 504825"/>
              <a:gd name="T53" fmla="*/ 131695 h 431800"/>
              <a:gd name="T54" fmla="*/ 461373 w 504825"/>
              <a:gd name="T55" fmla="*/ 95063 h 431800"/>
              <a:gd name="T56" fmla="*/ 430577 w 504825"/>
              <a:gd name="T57" fmla="*/ 63150 h 431800"/>
              <a:gd name="T58" fmla="*/ 393250 w 504825"/>
              <a:gd name="T59" fmla="*/ 36821 h 431800"/>
              <a:gd name="T60" fmla="*/ 350406 w 504825"/>
              <a:gd name="T61" fmla="*/ 16942 h 431800"/>
              <a:gd name="T62" fmla="*/ 303059 w 504825"/>
              <a:gd name="T63" fmla="*/ 4380 h 431800"/>
              <a:gd name="T64" fmla="*/ 252221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1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06"/>
                </a:lnTo>
                <a:lnTo>
                  <a:pt x="19817" y="299586"/>
                </a:lnTo>
                <a:lnTo>
                  <a:pt x="43070" y="336216"/>
                </a:lnTo>
                <a:lnTo>
                  <a:pt x="73866" y="368131"/>
                </a:lnTo>
                <a:lnTo>
                  <a:pt x="111193" y="394463"/>
                </a:lnTo>
                <a:lnTo>
                  <a:pt x="154037" y="414345"/>
                </a:lnTo>
                <a:lnTo>
                  <a:pt x="201384" y="426910"/>
                </a:lnTo>
                <a:lnTo>
                  <a:pt x="252221" y="431292"/>
                </a:lnTo>
                <a:lnTo>
                  <a:pt x="303059" y="426910"/>
                </a:lnTo>
                <a:lnTo>
                  <a:pt x="350406" y="414345"/>
                </a:lnTo>
                <a:lnTo>
                  <a:pt x="393250" y="394463"/>
                </a:lnTo>
                <a:lnTo>
                  <a:pt x="430577" y="368131"/>
                </a:lnTo>
                <a:lnTo>
                  <a:pt x="461373" y="336216"/>
                </a:lnTo>
                <a:lnTo>
                  <a:pt x="484626" y="299586"/>
                </a:lnTo>
                <a:lnTo>
                  <a:pt x="499320" y="259106"/>
                </a:lnTo>
                <a:lnTo>
                  <a:pt x="504444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86" name="object 31"/>
          <p:cNvSpPr>
            <a:spLocks/>
          </p:cNvSpPr>
          <p:nvPr/>
        </p:nvSpPr>
        <p:spPr bwMode="auto">
          <a:xfrm>
            <a:off x="3154363" y="5446713"/>
            <a:ext cx="504825" cy="431800"/>
          </a:xfrm>
          <a:custGeom>
            <a:avLst/>
            <a:gdLst>
              <a:gd name="T0" fmla="*/ 0 w 504825"/>
              <a:gd name="T1" fmla="*/ 215646 h 431800"/>
              <a:gd name="T2" fmla="*/ 5123 w 504825"/>
              <a:gd name="T3" fmla="*/ 172177 h 431800"/>
              <a:gd name="T4" fmla="*/ 19817 w 504825"/>
              <a:gd name="T5" fmla="*/ 131695 h 431800"/>
              <a:gd name="T6" fmla="*/ 43070 w 504825"/>
              <a:gd name="T7" fmla="*/ 95063 h 431800"/>
              <a:gd name="T8" fmla="*/ 73866 w 504825"/>
              <a:gd name="T9" fmla="*/ 63150 h 431800"/>
              <a:gd name="T10" fmla="*/ 111193 w 504825"/>
              <a:gd name="T11" fmla="*/ 36821 h 431800"/>
              <a:gd name="T12" fmla="*/ 154037 w 504825"/>
              <a:gd name="T13" fmla="*/ 16942 h 431800"/>
              <a:gd name="T14" fmla="*/ 201384 w 504825"/>
              <a:gd name="T15" fmla="*/ 4380 h 431800"/>
              <a:gd name="T16" fmla="*/ 252221 w 504825"/>
              <a:gd name="T17" fmla="*/ 0 h 431800"/>
              <a:gd name="T18" fmla="*/ 303059 w 504825"/>
              <a:gd name="T19" fmla="*/ 4380 h 431800"/>
              <a:gd name="T20" fmla="*/ 350406 w 504825"/>
              <a:gd name="T21" fmla="*/ 16942 h 431800"/>
              <a:gd name="T22" fmla="*/ 393250 w 504825"/>
              <a:gd name="T23" fmla="*/ 36821 h 431800"/>
              <a:gd name="T24" fmla="*/ 430577 w 504825"/>
              <a:gd name="T25" fmla="*/ 63150 h 431800"/>
              <a:gd name="T26" fmla="*/ 461373 w 504825"/>
              <a:gd name="T27" fmla="*/ 95063 h 431800"/>
              <a:gd name="T28" fmla="*/ 484626 w 504825"/>
              <a:gd name="T29" fmla="*/ 131695 h 431800"/>
              <a:gd name="T30" fmla="*/ 499320 w 504825"/>
              <a:gd name="T31" fmla="*/ 172177 h 431800"/>
              <a:gd name="T32" fmla="*/ 504444 w 504825"/>
              <a:gd name="T33" fmla="*/ 215646 h 431800"/>
              <a:gd name="T34" fmla="*/ 499320 w 504825"/>
              <a:gd name="T35" fmla="*/ 259106 h 431800"/>
              <a:gd name="T36" fmla="*/ 484626 w 504825"/>
              <a:gd name="T37" fmla="*/ 299586 h 431800"/>
              <a:gd name="T38" fmla="*/ 461373 w 504825"/>
              <a:gd name="T39" fmla="*/ 336216 h 431800"/>
              <a:gd name="T40" fmla="*/ 430577 w 504825"/>
              <a:gd name="T41" fmla="*/ 368131 h 431800"/>
              <a:gd name="T42" fmla="*/ 393250 w 504825"/>
              <a:gd name="T43" fmla="*/ 394463 h 431800"/>
              <a:gd name="T44" fmla="*/ 350406 w 504825"/>
              <a:gd name="T45" fmla="*/ 414345 h 431800"/>
              <a:gd name="T46" fmla="*/ 303059 w 504825"/>
              <a:gd name="T47" fmla="*/ 426910 h 431800"/>
              <a:gd name="T48" fmla="*/ 252221 w 504825"/>
              <a:gd name="T49" fmla="*/ 431292 h 431800"/>
              <a:gd name="T50" fmla="*/ 201384 w 504825"/>
              <a:gd name="T51" fmla="*/ 426910 h 431800"/>
              <a:gd name="T52" fmla="*/ 154037 w 504825"/>
              <a:gd name="T53" fmla="*/ 414345 h 431800"/>
              <a:gd name="T54" fmla="*/ 111193 w 504825"/>
              <a:gd name="T55" fmla="*/ 394463 h 431800"/>
              <a:gd name="T56" fmla="*/ 73866 w 504825"/>
              <a:gd name="T57" fmla="*/ 368131 h 431800"/>
              <a:gd name="T58" fmla="*/ 43070 w 504825"/>
              <a:gd name="T59" fmla="*/ 336216 h 431800"/>
              <a:gd name="T60" fmla="*/ 19817 w 504825"/>
              <a:gd name="T61" fmla="*/ 299586 h 431800"/>
              <a:gd name="T62" fmla="*/ 5123 w 504825"/>
              <a:gd name="T63" fmla="*/ 259106 h 431800"/>
              <a:gd name="T64" fmla="*/ 0 w 504825"/>
              <a:gd name="T65" fmla="*/ 215646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1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4" y="215646"/>
                </a:lnTo>
                <a:lnTo>
                  <a:pt x="499320" y="259106"/>
                </a:lnTo>
                <a:lnTo>
                  <a:pt x="484626" y="299586"/>
                </a:lnTo>
                <a:lnTo>
                  <a:pt x="461373" y="336216"/>
                </a:lnTo>
                <a:lnTo>
                  <a:pt x="430577" y="368131"/>
                </a:lnTo>
                <a:lnTo>
                  <a:pt x="393250" y="394463"/>
                </a:lnTo>
                <a:lnTo>
                  <a:pt x="350406" y="414345"/>
                </a:lnTo>
                <a:lnTo>
                  <a:pt x="303059" y="426910"/>
                </a:lnTo>
                <a:lnTo>
                  <a:pt x="252221" y="431292"/>
                </a:lnTo>
                <a:lnTo>
                  <a:pt x="201384" y="426910"/>
                </a:lnTo>
                <a:lnTo>
                  <a:pt x="154037" y="414345"/>
                </a:lnTo>
                <a:lnTo>
                  <a:pt x="111193" y="394463"/>
                </a:lnTo>
                <a:lnTo>
                  <a:pt x="73866" y="368131"/>
                </a:lnTo>
                <a:lnTo>
                  <a:pt x="43070" y="336216"/>
                </a:lnTo>
                <a:lnTo>
                  <a:pt x="19817" y="299586"/>
                </a:lnTo>
                <a:lnTo>
                  <a:pt x="5123" y="259106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87" name="object 32"/>
          <p:cNvSpPr txBox="1">
            <a:spLocks noChangeArrowheads="1"/>
          </p:cNvSpPr>
          <p:nvPr/>
        </p:nvSpPr>
        <p:spPr bwMode="auto">
          <a:xfrm>
            <a:off x="3319463" y="5510213"/>
            <a:ext cx="173037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F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72000" y="4257675"/>
            <a:ext cx="863600" cy="449263"/>
          </a:xfrm>
          <a:prstGeom prst="rect">
            <a:avLst/>
          </a:prstGeom>
          <a:solidFill>
            <a:srgbClr val="FFFF66"/>
          </a:solidFill>
          <a:ln w="9143">
            <a:solidFill>
              <a:srgbClr val="000000"/>
            </a:solidFill>
          </a:ln>
        </p:spPr>
        <p:txBody>
          <a:bodyPr lIns="0" tIns="42545" rIns="0" bIns="0">
            <a:spAutoFit/>
          </a:bodyPr>
          <a:lstStyle/>
          <a:p>
            <a:pPr marL="85725" fontAlgn="auto">
              <a:spcBef>
                <a:spcPts val="335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G,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0689" name="object 34"/>
          <p:cNvSpPr>
            <a:spLocks/>
          </p:cNvSpPr>
          <p:nvPr/>
        </p:nvSpPr>
        <p:spPr bwMode="auto">
          <a:xfrm>
            <a:off x="2555875" y="6403975"/>
            <a:ext cx="839788" cy="9525"/>
          </a:xfrm>
          <a:custGeom>
            <a:avLst/>
            <a:gdLst>
              <a:gd name="T0" fmla="*/ 0 w 840104"/>
              <a:gd name="T1" fmla="*/ 9143 h 9525"/>
              <a:gd name="T2" fmla="*/ 839724 w 840104"/>
              <a:gd name="T3" fmla="*/ 9143 h 9525"/>
              <a:gd name="T4" fmla="*/ 839724 w 840104"/>
              <a:gd name="T5" fmla="*/ 0 h 9525"/>
              <a:gd name="T6" fmla="*/ 0 w 840104"/>
              <a:gd name="T7" fmla="*/ 0 h 9525"/>
              <a:gd name="T8" fmla="*/ 0 w 840104"/>
              <a:gd name="T9" fmla="*/ 9143 h 95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0104"/>
              <a:gd name="T16" fmla="*/ 0 h 9525"/>
              <a:gd name="T17" fmla="*/ 840104 w 840104"/>
              <a:gd name="T18" fmla="*/ 9525 h 95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0104" h="9525">
                <a:moveTo>
                  <a:pt x="0" y="9143"/>
                </a:moveTo>
                <a:lnTo>
                  <a:pt x="839724" y="9143"/>
                </a:lnTo>
                <a:lnTo>
                  <a:pt x="839724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90" name="object 35"/>
          <p:cNvSpPr>
            <a:spLocks/>
          </p:cNvSpPr>
          <p:nvPr/>
        </p:nvSpPr>
        <p:spPr bwMode="auto">
          <a:xfrm>
            <a:off x="2555875" y="5949950"/>
            <a:ext cx="839788" cy="463550"/>
          </a:xfrm>
          <a:custGeom>
            <a:avLst/>
            <a:gdLst>
              <a:gd name="T0" fmla="*/ 0 w 840104"/>
              <a:gd name="T1" fmla="*/ 463295 h 463550"/>
              <a:gd name="T2" fmla="*/ 839724 w 840104"/>
              <a:gd name="T3" fmla="*/ 463295 h 463550"/>
              <a:gd name="T4" fmla="*/ 839724 w 840104"/>
              <a:gd name="T5" fmla="*/ 0 h 463550"/>
              <a:gd name="T6" fmla="*/ 0 w 840104"/>
              <a:gd name="T7" fmla="*/ 0 h 463550"/>
              <a:gd name="T8" fmla="*/ 0 w 840104"/>
              <a:gd name="T9" fmla="*/ 463295 h 463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0104"/>
              <a:gd name="T16" fmla="*/ 0 h 463550"/>
              <a:gd name="T17" fmla="*/ 840104 w 840104"/>
              <a:gd name="T18" fmla="*/ 463550 h 463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0104" h="463550">
                <a:moveTo>
                  <a:pt x="0" y="463295"/>
                </a:moveTo>
                <a:lnTo>
                  <a:pt x="839724" y="463295"/>
                </a:lnTo>
                <a:lnTo>
                  <a:pt x="839724" y="0"/>
                </a:lnTo>
                <a:lnTo>
                  <a:pt x="0" y="0"/>
                </a:lnTo>
                <a:lnTo>
                  <a:pt x="0" y="46329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" name="object 36"/>
          <p:cNvSpPr txBox="1"/>
          <p:nvPr/>
        </p:nvSpPr>
        <p:spPr>
          <a:xfrm>
            <a:off x="2555875" y="5943600"/>
            <a:ext cx="866775" cy="460375"/>
          </a:xfrm>
          <a:prstGeom prst="rect">
            <a:avLst/>
          </a:prstGeom>
        </p:spPr>
        <p:txBody>
          <a:bodyPr lIns="0" tIns="17780" rIns="0" bIns="0">
            <a:spAutoFit/>
          </a:bodyPr>
          <a:lstStyle/>
          <a:p>
            <a:pPr marL="90170" fontAlgn="auto">
              <a:spcBef>
                <a:spcPts val="14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G,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</a:t>
            </a:r>
            <a:r>
              <a:rPr spc="-130" dirty="0"/>
              <a:t> </a:t>
            </a:r>
            <a:r>
              <a:rPr dirty="0"/>
              <a:t>Update</a:t>
            </a:r>
          </a:p>
        </p:txBody>
      </p:sp>
      <p:sp>
        <p:nvSpPr>
          <p:cNvPr id="70693" name="object 38"/>
          <p:cNvSpPr>
            <a:spLocks/>
          </p:cNvSpPr>
          <p:nvPr/>
        </p:nvSpPr>
        <p:spPr bwMode="auto">
          <a:xfrm>
            <a:off x="4141788" y="5373688"/>
            <a:ext cx="433387" cy="577850"/>
          </a:xfrm>
          <a:custGeom>
            <a:avLst/>
            <a:gdLst>
              <a:gd name="T0" fmla="*/ 0 w 433070"/>
              <a:gd name="T1" fmla="*/ 0 h 576579"/>
              <a:gd name="T2" fmla="*/ 432815 w 433070"/>
              <a:gd name="T3" fmla="*/ 576072 h 576579"/>
              <a:gd name="T4" fmla="*/ 0 60000 65536"/>
              <a:gd name="T5" fmla="*/ 0 60000 65536"/>
              <a:gd name="T6" fmla="*/ 0 w 433070"/>
              <a:gd name="T7" fmla="*/ 0 h 576579"/>
              <a:gd name="T8" fmla="*/ 433070 w 433070"/>
              <a:gd name="T9" fmla="*/ 576579 h 5765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3070" h="576579">
                <a:moveTo>
                  <a:pt x="0" y="0"/>
                </a:moveTo>
                <a:lnTo>
                  <a:pt x="432815" y="57607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94" name="object 39"/>
          <p:cNvSpPr>
            <a:spLocks/>
          </p:cNvSpPr>
          <p:nvPr/>
        </p:nvSpPr>
        <p:spPr bwMode="auto">
          <a:xfrm>
            <a:off x="4141788" y="5372100"/>
            <a:ext cx="433387" cy="650875"/>
          </a:xfrm>
          <a:custGeom>
            <a:avLst/>
            <a:gdLst>
              <a:gd name="T0" fmla="*/ 0 w 433070"/>
              <a:gd name="T1" fmla="*/ 650747 h 650875"/>
              <a:gd name="T2" fmla="*/ 432815 w 433070"/>
              <a:gd name="T3" fmla="*/ 0 h 650875"/>
              <a:gd name="T4" fmla="*/ 0 60000 65536"/>
              <a:gd name="T5" fmla="*/ 0 60000 65536"/>
              <a:gd name="T6" fmla="*/ 0 w 433070"/>
              <a:gd name="T7" fmla="*/ 0 h 650875"/>
              <a:gd name="T8" fmla="*/ 433070 w 433070"/>
              <a:gd name="T9" fmla="*/ 650875 h 6508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3070" h="650875">
                <a:moveTo>
                  <a:pt x="0" y="650747"/>
                </a:moveTo>
                <a:lnTo>
                  <a:pt x="432815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95" name="object 40"/>
          <p:cNvSpPr>
            <a:spLocks/>
          </p:cNvSpPr>
          <p:nvPr/>
        </p:nvSpPr>
        <p:spPr bwMode="auto">
          <a:xfrm>
            <a:off x="2555875" y="5943600"/>
            <a:ext cx="866775" cy="460375"/>
          </a:xfrm>
          <a:custGeom>
            <a:avLst/>
            <a:gdLst>
              <a:gd name="T0" fmla="*/ 0 w 867410"/>
              <a:gd name="T1" fmla="*/ 460248 h 460375"/>
              <a:gd name="T2" fmla="*/ 867155 w 867410"/>
              <a:gd name="T3" fmla="*/ 460248 h 460375"/>
              <a:gd name="T4" fmla="*/ 867155 w 867410"/>
              <a:gd name="T5" fmla="*/ 0 h 460375"/>
              <a:gd name="T6" fmla="*/ 0 w 867410"/>
              <a:gd name="T7" fmla="*/ 0 h 460375"/>
              <a:gd name="T8" fmla="*/ 0 w 867410"/>
              <a:gd name="T9" fmla="*/ 460248 h 4603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7410"/>
              <a:gd name="T16" fmla="*/ 0 h 460375"/>
              <a:gd name="T17" fmla="*/ 867410 w 867410"/>
              <a:gd name="T18" fmla="*/ 460375 h 4603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7410" h="460375">
                <a:moveTo>
                  <a:pt x="0" y="460248"/>
                </a:moveTo>
                <a:lnTo>
                  <a:pt x="867155" y="460248"/>
                </a:lnTo>
                <a:lnTo>
                  <a:pt x="867155" y="0"/>
                </a:lnTo>
                <a:lnTo>
                  <a:pt x="0" y="0"/>
                </a:lnTo>
                <a:lnTo>
                  <a:pt x="0" y="460248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96" name="object 41"/>
          <p:cNvSpPr>
            <a:spLocks/>
          </p:cNvSpPr>
          <p:nvPr/>
        </p:nvSpPr>
        <p:spPr bwMode="auto">
          <a:xfrm>
            <a:off x="2555875" y="5943600"/>
            <a:ext cx="866775" cy="460375"/>
          </a:xfrm>
          <a:custGeom>
            <a:avLst/>
            <a:gdLst>
              <a:gd name="T0" fmla="*/ 0 w 867410"/>
              <a:gd name="T1" fmla="*/ 460248 h 460375"/>
              <a:gd name="T2" fmla="*/ 867155 w 867410"/>
              <a:gd name="T3" fmla="*/ 460248 h 460375"/>
              <a:gd name="T4" fmla="*/ 867155 w 867410"/>
              <a:gd name="T5" fmla="*/ 0 h 460375"/>
              <a:gd name="T6" fmla="*/ 0 w 867410"/>
              <a:gd name="T7" fmla="*/ 0 h 460375"/>
              <a:gd name="T8" fmla="*/ 0 w 867410"/>
              <a:gd name="T9" fmla="*/ 460248 h 4603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7410"/>
              <a:gd name="T16" fmla="*/ 0 h 460375"/>
              <a:gd name="T17" fmla="*/ 867410 w 867410"/>
              <a:gd name="T18" fmla="*/ 460375 h 4603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7410" h="460375">
                <a:moveTo>
                  <a:pt x="0" y="460248"/>
                </a:moveTo>
                <a:lnTo>
                  <a:pt x="867155" y="460248"/>
                </a:lnTo>
                <a:lnTo>
                  <a:pt x="867155" y="0"/>
                </a:lnTo>
                <a:lnTo>
                  <a:pt x="0" y="0"/>
                </a:lnTo>
                <a:lnTo>
                  <a:pt x="0" y="4602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" name="object 42"/>
          <p:cNvSpPr txBox="1"/>
          <p:nvPr/>
        </p:nvSpPr>
        <p:spPr>
          <a:xfrm>
            <a:off x="2555875" y="5954713"/>
            <a:ext cx="866775" cy="454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901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G,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∞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0698" name="object 4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6228A7FB-DE9E-4E81-B49B-B2825B04034F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41</a:t>
            </a:fld>
            <a:endParaRPr lang="th-TH" smtClean="0">
              <a:solidFill>
                <a:srgbClr val="1C1C1C"/>
              </a:solidFill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76375" y="3357563"/>
            <a:ext cx="935038" cy="465137"/>
          </a:xfrm>
          <a:prstGeom prst="rect">
            <a:avLst/>
          </a:prstGeom>
          <a:solidFill>
            <a:srgbClr val="FFCF00"/>
          </a:solidFill>
          <a:ln w="9144">
            <a:solidFill>
              <a:srgbClr val="000000"/>
            </a:solidFill>
          </a:ln>
        </p:spPr>
        <p:txBody>
          <a:bodyPr lIns="0" tIns="43180" rIns="0" bIns="0">
            <a:spAutoFit/>
          </a:bodyPr>
          <a:lstStyle/>
          <a:p>
            <a:pPr marL="85090" fontAlgn="auto">
              <a:spcBef>
                <a:spcPts val="34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G,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 Table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/>
              <a:t>Update</a:t>
            </a:r>
          </a:p>
        </p:txBody>
      </p:sp>
      <p:sp>
        <p:nvSpPr>
          <p:cNvPr id="71682" name="object 3"/>
          <p:cNvSpPr>
            <a:spLocks noChangeArrowheads="1"/>
          </p:cNvSpPr>
          <p:nvPr/>
        </p:nvSpPr>
        <p:spPr bwMode="auto">
          <a:xfrm>
            <a:off x="1568450" y="2492375"/>
            <a:ext cx="5832475" cy="34575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683" name="object 4"/>
          <p:cNvSpPr>
            <a:spLocks/>
          </p:cNvSpPr>
          <p:nvPr/>
        </p:nvSpPr>
        <p:spPr bwMode="auto">
          <a:xfrm>
            <a:off x="1208088" y="2349500"/>
            <a:ext cx="6480175" cy="3671888"/>
          </a:xfrm>
          <a:custGeom>
            <a:avLst/>
            <a:gdLst>
              <a:gd name="T0" fmla="*/ 0 w 6480175"/>
              <a:gd name="T1" fmla="*/ 3671316 h 3671570"/>
              <a:gd name="T2" fmla="*/ 6480048 w 6480175"/>
              <a:gd name="T3" fmla="*/ 3671316 h 3671570"/>
              <a:gd name="T4" fmla="*/ 6480048 w 6480175"/>
              <a:gd name="T5" fmla="*/ 0 h 3671570"/>
              <a:gd name="T6" fmla="*/ 0 w 6480175"/>
              <a:gd name="T7" fmla="*/ 0 h 3671570"/>
              <a:gd name="T8" fmla="*/ 0 w 6480175"/>
              <a:gd name="T9" fmla="*/ 3671316 h 3671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80175"/>
              <a:gd name="T16" fmla="*/ 0 h 3671570"/>
              <a:gd name="T17" fmla="*/ 6480175 w 6480175"/>
              <a:gd name="T18" fmla="*/ 3671570 h 3671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80175" h="3671570">
                <a:moveTo>
                  <a:pt x="0" y="3671316"/>
                </a:moveTo>
                <a:lnTo>
                  <a:pt x="6480048" y="3671316"/>
                </a:lnTo>
                <a:lnTo>
                  <a:pt x="6480048" y="0"/>
                </a:lnTo>
                <a:lnTo>
                  <a:pt x="0" y="0"/>
                </a:lnTo>
                <a:lnTo>
                  <a:pt x="0" y="3671316"/>
                </a:lnTo>
                <a:close/>
              </a:path>
            </a:pathLst>
          </a:custGeom>
          <a:noFill/>
          <a:ln w="57912">
            <a:solidFill>
              <a:srgbClr val="A6A6A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84" name="object 5"/>
          <p:cNvSpPr>
            <a:spLocks/>
          </p:cNvSpPr>
          <p:nvPr/>
        </p:nvSpPr>
        <p:spPr bwMode="auto">
          <a:xfrm>
            <a:off x="1200150" y="5053013"/>
            <a:ext cx="1284288" cy="120650"/>
          </a:xfrm>
          <a:custGeom>
            <a:avLst/>
            <a:gdLst>
              <a:gd name="T0" fmla="*/ 0 w 1283335"/>
              <a:gd name="T1" fmla="*/ 120395 h 120650"/>
              <a:gd name="T2" fmla="*/ 1283208 w 1283335"/>
              <a:gd name="T3" fmla="*/ 120395 h 120650"/>
              <a:gd name="T4" fmla="*/ 1283208 w 1283335"/>
              <a:gd name="T5" fmla="*/ 0 h 120650"/>
              <a:gd name="T6" fmla="*/ 0 w 1283335"/>
              <a:gd name="T7" fmla="*/ 0 h 120650"/>
              <a:gd name="T8" fmla="*/ 0 w 1283335"/>
              <a:gd name="T9" fmla="*/ 120395 h 120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3335"/>
              <a:gd name="T16" fmla="*/ 0 h 120650"/>
              <a:gd name="T17" fmla="*/ 1283335 w 1283335"/>
              <a:gd name="T18" fmla="*/ 120650 h 1206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3335" h="120650">
                <a:moveTo>
                  <a:pt x="0" y="120395"/>
                </a:moveTo>
                <a:lnTo>
                  <a:pt x="1283208" y="120395"/>
                </a:lnTo>
                <a:lnTo>
                  <a:pt x="1283208" y="0"/>
                </a:lnTo>
                <a:lnTo>
                  <a:pt x="0" y="0"/>
                </a:lnTo>
                <a:lnTo>
                  <a:pt x="0" y="120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85" name="object 6"/>
          <p:cNvSpPr>
            <a:spLocks/>
          </p:cNvSpPr>
          <p:nvPr/>
        </p:nvSpPr>
        <p:spPr bwMode="auto">
          <a:xfrm>
            <a:off x="1138238" y="5113338"/>
            <a:ext cx="1347787" cy="0"/>
          </a:xfrm>
          <a:custGeom>
            <a:avLst/>
            <a:gdLst>
              <a:gd name="T0" fmla="*/ 0 w 1348105"/>
              <a:gd name="T1" fmla="*/ 1347851 w 1348105"/>
              <a:gd name="T2" fmla="*/ 0 60000 65536"/>
              <a:gd name="T3" fmla="*/ 0 60000 65536"/>
              <a:gd name="T4" fmla="*/ 0 w 1348105"/>
              <a:gd name="T5" fmla="*/ 1348105 w 134810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48105">
                <a:moveTo>
                  <a:pt x="0" y="0"/>
                </a:moveTo>
                <a:lnTo>
                  <a:pt x="1347851" y="0"/>
                </a:lnTo>
              </a:path>
            </a:pathLst>
          </a:custGeom>
          <a:noFill/>
          <a:ln w="38100">
            <a:solidFill>
              <a:srgbClr val="A6A6A6"/>
            </a:solidFill>
            <a:prstDash val="lg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86" name="object 7"/>
          <p:cNvSpPr>
            <a:spLocks/>
          </p:cNvSpPr>
          <p:nvPr/>
        </p:nvSpPr>
        <p:spPr bwMode="auto">
          <a:xfrm>
            <a:off x="6521450" y="5022850"/>
            <a:ext cx="1282700" cy="120650"/>
          </a:xfrm>
          <a:custGeom>
            <a:avLst/>
            <a:gdLst>
              <a:gd name="T0" fmla="*/ 0 w 1283334"/>
              <a:gd name="T1" fmla="*/ 120396 h 120650"/>
              <a:gd name="T2" fmla="*/ 1283207 w 1283334"/>
              <a:gd name="T3" fmla="*/ 120396 h 120650"/>
              <a:gd name="T4" fmla="*/ 1283207 w 1283334"/>
              <a:gd name="T5" fmla="*/ 0 h 120650"/>
              <a:gd name="T6" fmla="*/ 0 w 1283334"/>
              <a:gd name="T7" fmla="*/ 0 h 120650"/>
              <a:gd name="T8" fmla="*/ 0 w 1283334"/>
              <a:gd name="T9" fmla="*/ 120396 h 120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3334"/>
              <a:gd name="T16" fmla="*/ 0 h 120650"/>
              <a:gd name="T17" fmla="*/ 1283334 w 1283334"/>
              <a:gd name="T18" fmla="*/ 120650 h 1206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3334" h="120650">
                <a:moveTo>
                  <a:pt x="0" y="120396"/>
                </a:moveTo>
                <a:lnTo>
                  <a:pt x="1283207" y="120396"/>
                </a:lnTo>
                <a:lnTo>
                  <a:pt x="1283207" y="0"/>
                </a:lnTo>
                <a:lnTo>
                  <a:pt x="0" y="0"/>
                </a:lnTo>
                <a:lnTo>
                  <a:pt x="0" y="12039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87" name="object 8"/>
          <p:cNvSpPr>
            <a:spLocks/>
          </p:cNvSpPr>
          <p:nvPr/>
        </p:nvSpPr>
        <p:spPr bwMode="auto">
          <a:xfrm>
            <a:off x="6459538" y="5083175"/>
            <a:ext cx="1346200" cy="0"/>
          </a:xfrm>
          <a:custGeom>
            <a:avLst/>
            <a:gdLst>
              <a:gd name="T0" fmla="*/ 0 w 1346200"/>
              <a:gd name="T1" fmla="*/ 1346200 w 1346200"/>
              <a:gd name="T2" fmla="*/ 0 60000 65536"/>
              <a:gd name="T3" fmla="*/ 0 60000 65536"/>
              <a:gd name="T4" fmla="*/ 0 w 1346200"/>
              <a:gd name="T5" fmla="*/ 1346200 w 13462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46200">
                <a:moveTo>
                  <a:pt x="0" y="0"/>
                </a:moveTo>
                <a:lnTo>
                  <a:pt x="1346200" y="0"/>
                </a:lnTo>
              </a:path>
            </a:pathLst>
          </a:custGeom>
          <a:noFill/>
          <a:ln w="38100">
            <a:solidFill>
              <a:srgbClr val="A6A6A6"/>
            </a:solidFill>
            <a:prstDash val="lg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88" name="object 9"/>
          <p:cNvSpPr>
            <a:spLocks/>
          </p:cNvSpPr>
          <p:nvPr/>
        </p:nvSpPr>
        <p:spPr bwMode="auto">
          <a:xfrm>
            <a:off x="1403350" y="2411413"/>
            <a:ext cx="490538" cy="369887"/>
          </a:xfrm>
          <a:custGeom>
            <a:avLst/>
            <a:gdLst>
              <a:gd name="T0" fmla="*/ 0 w 489585"/>
              <a:gd name="T1" fmla="*/ 370332 h 370839"/>
              <a:gd name="T2" fmla="*/ 489203 w 489585"/>
              <a:gd name="T3" fmla="*/ 370332 h 370839"/>
              <a:gd name="T4" fmla="*/ 489203 w 489585"/>
              <a:gd name="T5" fmla="*/ 0 h 370839"/>
              <a:gd name="T6" fmla="*/ 0 w 489585"/>
              <a:gd name="T7" fmla="*/ 0 h 370839"/>
              <a:gd name="T8" fmla="*/ 0 w 489585"/>
              <a:gd name="T9" fmla="*/ 370332 h 3708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9585"/>
              <a:gd name="T16" fmla="*/ 0 h 370839"/>
              <a:gd name="T17" fmla="*/ 489585 w 489585"/>
              <a:gd name="T18" fmla="*/ 370839 h 3708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9585" h="370839">
                <a:moveTo>
                  <a:pt x="0" y="370332"/>
                </a:moveTo>
                <a:lnTo>
                  <a:pt x="489203" y="370332"/>
                </a:lnTo>
                <a:lnTo>
                  <a:pt x="489203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89" name="object 10"/>
          <p:cNvSpPr txBox="1">
            <a:spLocks noChangeArrowheads="1"/>
          </p:cNvSpPr>
          <p:nvPr/>
        </p:nvSpPr>
        <p:spPr bwMode="auto">
          <a:xfrm>
            <a:off x="1482725" y="2455863"/>
            <a:ext cx="327025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AS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690" name="object 11"/>
          <p:cNvSpPr>
            <a:spLocks/>
          </p:cNvSpPr>
          <p:nvPr/>
        </p:nvSpPr>
        <p:spPr bwMode="auto">
          <a:xfrm>
            <a:off x="3203575" y="3300413"/>
            <a:ext cx="2593975" cy="357187"/>
          </a:xfrm>
          <a:custGeom>
            <a:avLst/>
            <a:gdLst>
              <a:gd name="T0" fmla="*/ 2413254 w 2592704"/>
              <a:gd name="T1" fmla="*/ 0 h 358139"/>
              <a:gd name="T2" fmla="*/ 2413254 w 2592704"/>
              <a:gd name="T3" fmla="*/ 66928 h 358139"/>
              <a:gd name="T4" fmla="*/ 0 w 2592704"/>
              <a:gd name="T5" fmla="*/ 66928 h 358139"/>
              <a:gd name="T6" fmla="*/ 0 w 2592704"/>
              <a:gd name="T7" fmla="*/ 291211 h 358139"/>
              <a:gd name="T8" fmla="*/ 2413254 w 2592704"/>
              <a:gd name="T9" fmla="*/ 291211 h 358139"/>
              <a:gd name="T10" fmla="*/ 2413254 w 2592704"/>
              <a:gd name="T11" fmla="*/ 358139 h 358139"/>
              <a:gd name="T12" fmla="*/ 2592324 w 2592704"/>
              <a:gd name="T13" fmla="*/ 179069 h 358139"/>
              <a:gd name="T14" fmla="*/ 2413254 w 2592704"/>
              <a:gd name="T15" fmla="*/ 0 h 358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592704"/>
              <a:gd name="T25" fmla="*/ 0 h 358139"/>
              <a:gd name="T26" fmla="*/ 2592704 w 2592704"/>
              <a:gd name="T27" fmla="*/ 358139 h 3581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592704" h="358139">
                <a:moveTo>
                  <a:pt x="2413254" y="0"/>
                </a:moveTo>
                <a:lnTo>
                  <a:pt x="2413254" y="66928"/>
                </a:lnTo>
                <a:lnTo>
                  <a:pt x="0" y="66928"/>
                </a:lnTo>
                <a:lnTo>
                  <a:pt x="0" y="291211"/>
                </a:lnTo>
                <a:lnTo>
                  <a:pt x="2413254" y="291211"/>
                </a:lnTo>
                <a:lnTo>
                  <a:pt x="2413254" y="358139"/>
                </a:lnTo>
                <a:lnTo>
                  <a:pt x="2592324" y="179069"/>
                </a:lnTo>
                <a:lnTo>
                  <a:pt x="2413254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91" name="object 12"/>
          <p:cNvSpPr>
            <a:spLocks/>
          </p:cNvSpPr>
          <p:nvPr/>
        </p:nvSpPr>
        <p:spPr bwMode="auto">
          <a:xfrm>
            <a:off x="3203575" y="3300413"/>
            <a:ext cx="2593975" cy="357187"/>
          </a:xfrm>
          <a:custGeom>
            <a:avLst/>
            <a:gdLst>
              <a:gd name="T0" fmla="*/ 0 w 2592704"/>
              <a:gd name="T1" fmla="*/ 66928 h 358139"/>
              <a:gd name="T2" fmla="*/ 2413254 w 2592704"/>
              <a:gd name="T3" fmla="*/ 66928 h 358139"/>
              <a:gd name="T4" fmla="*/ 2413254 w 2592704"/>
              <a:gd name="T5" fmla="*/ 0 h 358139"/>
              <a:gd name="T6" fmla="*/ 2592324 w 2592704"/>
              <a:gd name="T7" fmla="*/ 179069 h 358139"/>
              <a:gd name="T8" fmla="*/ 2413254 w 2592704"/>
              <a:gd name="T9" fmla="*/ 358139 h 358139"/>
              <a:gd name="T10" fmla="*/ 2413254 w 2592704"/>
              <a:gd name="T11" fmla="*/ 291211 h 358139"/>
              <a:gd name="T12" fmla="*/ 0 w 2592704"/>
              <a:gd name="T13" fmla="*/ 291211 h 358139"/>
              <a:gd name="T14" fmla="*/ 0 w 2592704"/>
              <a:gd name="T15" fmla="*/ 66928 h 358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592704"/>
              <a:gd name="T25" fmla="*/ 0 h 358139"/>
              <a:gd name="T26" fmla="*/ 2592704 w 2592704"/>
              <a:gd name="T27" fmla="*/ 358139 h 3581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592704" h="358139">
                <a:moveTo>
                  <a:pt x="0" y="66928"/>
                </a:moveTo>
                <a:lnTo>
                  <a:pt x="2413254" y="66928"/>
                </a:lnTo>
                <a:lnTo>
                  <a:pt x="2413254" y="0"/>
                </a:lnTo>
                <a:lnTo>
                  <a:pt x="2592324" y="179069"/>
                </a:lnTo>
                <a:lnTo>
                  <a:pt x="2413254" y="358139"/>
                </a:lnTo>
                <a:lnTo>
                  <a:pt x="2413254" y="291211"/>
                </a:lnTo>
                <a:lnTo>
                  <a:pt x="0" y="291211"/>
                </a:lnTo>
                <a:lnTo>
                  <a:pt x="0" y="66928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92" name="object 13"/>
          <p:cNvSpPr>
            <a:spLocks/>
          </p:cNvSpPr>
          <p:nvPr/>
        </p:nvSpPr>
        <p:spPr bwMode="auto">
          <a:xfrm>
            <a:off x="5510213" y="1558925"/>
            <a:ext cx="1295400" cy="1727200"/>
          </a:xfrm>
          <a:custGeom>
            <a:avLst/>
            <a:gdLst>
              <a:gd name="T0" fmla="*/ 0 w 1295400"/>
              <a:gd name="T1" fmla="*/ 1726691 h 1727200"/>
              <a:gd name="T2" fmla="*/ 1295400 w 1295400"/>
              <a:gd name="T3" fmla="*/ 1726691 h 1727200"/>
              <a:gd name="T4" fmla="*/ 1295400 w 1295400"/>
              <a:gd name="T5" fmla="*/ 0 h 1727200"/>
              <a:gd name="T6" fmla="*/ 0 w 1295400"/>
              <a:gd name="T7" fmla="*/ 0 h 1727200"/>
              <a:gd name="T8" fmla="*/ 0 w 1295400"/>
              <a:gd name="T9" fmla="*/ 1726691 h 172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5400"/>
              <a:gd name="T16" fmla="*/ 0 h 1727200"/>
              <a:gd name="T17" fmla="*/ 1295400 w 1295400"/>
              <a:gd name="T18" fmla="*/ 1727200 h 1727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5400" h="1727200">
                <a:moveTo>
                  <a:pt x="0" y="1726691"/>
                </a:moveTo>
                <a:lnTo>
                  <a:pt x="1295400" y="1726691"/>
                </a:lnTo>
                <a:lnTo>
                  <a:pt x="1295400" y="0"/>
                </a:lnTo>
                <a:lnTo>
                  <a:pt x="0" y="0"/>
                </a:lnTo>
                <a:lnTo>
                  <a:pt x="0" y="1726691"/>
                </a:lnTo>
                <a:close/>
              </a:path>
            </a:pathLst>
          </a:custGeom>
          <a:solidFill>
            <a:srgbClr val="99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93" name="object 14"/>
          <p:cNvSpPr>
            <a:spLocks/>
          </p:cNvSpPr>
          <p:nvPr/>
        </p:nvSpPr>
        <p:spPr bwMode="auto">
          <a:xfrm>
            <a:off x="5510213" y="1558925"/>
            <a:ext cx="1295400" cy="1727200"/>
          </a:xfrm>
          <a:custGeom>
            <a:avLst/>
            <a:gdLst>
              <a:gd name="T0" fmla="*/ 0 w 1295400"/>
              <a:gd name="T1" fmla="*/ 1726691 h 1727200"/>
              <a:gd name="T2" fmla="*/ 1295400 w 1295400"/>
              <a:gd name="T3" fmla="*/ 1726691 h 1727200"/>
              <a:gd name="T4" fmla="*/ 1295400 w 1295400"/>
              <a:gd name="T5" fmla="*/ 0 h 1727200"/>
              <a:gd name="T6" fmla="*/ 0 w 1295400"/>
              <a:gd name="T7" fmla="*/ 0 h 1727200"/>
              <a:gd name="T8" fmla="*/ 0 w 1295400"/>
              <a:gd name="T9" fmla="*/ 1726691 h 172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5400"/>
              <a:gd name="T16" fmla="*/ 0 h 1727200"/>
              <a:gd name="T17" fmla="*/ 1295400 w 1295400"/>
              <a:gd name="T18" fmla="*/ 1727200 h 1727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5400" h="1727200">
                <a:moveTo>
                  <a:pt x="0" y="1726691"/>
                </a:moveTo>
                <a:lnTo>
                  <a:pt x="1295400" y="1726691"/>
                </a:lnTo>
                <a:lnTo>
                  <a:pt x="1295400" y="0"/>
                </a:lnTo>
                <a:lnTo>
                  <a:pt x="0" y="0"/>
                </a:lnTo>
                <a:lnTo>
                  <a:pt x="0" y="1726691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94" name="object 15"/>
          <p:cNvSpPr>
            <a:spLocks noChangeArrowheads="1"/>
          </p:cNvSpPr>
          <p:nvPr/>
        </p:nvSpPr>
        <p:spPr bwMode="auto">
          <a:xfrm>
            <a:off x="5589588" y="1625600"/>
            <a:ext cx="1128712" cy="15906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695" name="object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324C0B5C-3A74-48A0-85AF-5B168510E3C0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42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44525"/>
            <a:ext cx="385603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000080"/>
                </a:solidFill>
              </a:rPr>
              <a:t>Routing</a:t>
            </a:r>
            <a:r>
              <a:rPr spc="-120" dirty="0">
                <a:solidFill>
                  <a:srgbClr val="000080"/>
                </a:solidFill>
              </a:rPr>
              <a:t> </a:t>
            </a:r>
            <a:r>
              <a:rPr dirty="0">
                <a:solidFill>
                  <a:srgbClr val="000080"/>
                </a:solidFill>
              </a:rPr>
              <a:t>Update</a:t>
            </a:r>
          </a:p>
        </p:txBody>
      </p:sp>
      <p:sp>
        <p:nvSpPr>
          <p:cNvPr id="73730" name="object 3"/>
          <p:cNvSpPr>
            <a:spLocks noChangeArrowheads="1"/>
          </p:cNvSpPr>
          <p:nvPr/>
        </p:nvSpPr>
        <p:spPr bwMode="auto">
          <a:xfrm>
            <a:off x="1371600" y="2286000"/>
            <a:ext cx="6400800" cy="37925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3731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F98EDB60-7620-4450-8052-19AA4A230431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43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 Table</a:t>
            </a:r>
            <a:r>
              <a:rPr spc="-114" dirty="0"/>
              <a:t> </a:t>
            </a:r>
            <a:r>
              <a:rPr dirty="0"/>
              <a:t>Update</a:t>
            </a:r>
          </a:p>
        </p:txBody>
      </p:sp>
      <p:sp>
        <p:nvSpPr>
          <p:cNvPr id="75778" name="object 3"/>
          <p:cNvSpPr>
            <a:spLocks noChangeArrowheads="1"/>
          </p:cNvSpPr>
          <p:nvPr/>
        </p:nvSpPr>
        <p:spPr bwMode="auto">
          <a:xfrm>
            <a:off x="1568450" y="2492375"/>
            <a:ext cx="5832475" cy="34575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5779" name="object 4"/>
          <p:cNvSpPr>
            <a:spLocks/>
          </p:cNvSpPr>
          <p:nvPr/>
        </p:nvSpPr>
        <p:spPr bwMode="auto">
          <a:xfrm>
            <a:off x="1208088" y="2349500"/>
            <a:ext cx="6480175" cy="3671888"/>
          </a:xfrm>
          <a:custGeom>
            <a:avLst/>
            <a:gdLst>
              <a:gd name="T0" fmla="*/ 0 w 6480175"/>
              <a:gd name="T1" fmla="*/ 3671316 h 3671570"/>
              <a:gd name="T2" fmla="*/ 6480048 w 6480175"/>
              <a:gd name="T3" fmla="*/ 3671316 h 3671570"/>
              <a:gd name="T4" fmla="*/ 6480048 w 6480175"/>
              <a:gd name="T5" fmla="*/ 0 h 3671570"/>
              <a:gd name="T6" fmla="*/ 0 w 6480175"/>
              <a:gd name="T7" fmla="*/ 0 h 3671570"/>
              <a:gd name="T8" fmla="*/ 0 w 6480175"/>
              <a:gd name="T9" fmla="*/ 3671316 h 3671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80175"/>
              <a:gd name="T16" fmla="*/ 0 h 3671570"/>
              <a:gd name="T17" fmla="*/ 6480175 w 6480175"/>
              <a:gd name="T18" fmla="*/ 3671570 h 3671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80175" h="3671570">
                <a:moveTo>
                  <a:pt x="0" y="3671316"/>
                </a:moveTo>
                <a:lnTo>
                  <a:pt x="6480048" y="3671316"/>
                </a:lnTo>
                <a:lnTo>
                  <a:pt x="6480048" y="0"/>
                </a:lnTo>
                <a:lnTo>
                  <a:pt x="0" y="0"/>
                </a:lnTo>
                <a:lnTo>
                  <a:pt x="0" y="3671316"/>
                </a:lnTo>
                <a:close/>
              </a:path>
            </a:pathLst>
          </a:custGeom>
          <a:noFill/>
          <a:ln w="57912">
            <a:solidFill>
              <a:srgbClr val="0071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5780" name="object 5"/>
          <p:cNvSpPr>
            <a:spLocks/>
          </p:cNvSpPr>
          <p:nvPr/>
        </p:nvSpPr>
        <p:spPr bwMode="auto">
          <a:xfrm>
            <a:off x="1200150" y="5053013"/>
            <a:ext cx="1284288" cy="120650"/>
          </a:xfrm>
          <a:custGeom>
            <a:avLst/>
            <a:gdLst>
              <a:gd name="T0" fmla="*/ 0 w 1283335"/>
              <a:gd name="T1" fmla="*/ 120395 h 120650"/>
              <a:gd name="T2" fmla="*/ 1283208 w 1283335"/>
              <a:gd name="T3" fmla="*/ 120395 h 120650"/>
              <a:gd name="T4" fmla="*/ 1283208 w 1283335"/>
              <a:gd name="T5" fmla="*/ 0 h 120650"/>
              <a:gd name="T6" fmla="*/ 0 w 1283335"/>
              <a:gd name="T7" fmla="*/ 0 h 120650"/>
              <a:gd name="T8" fmla="*/ 0 w 1283335"/>
              <a:gd name="T9" fmla="*/ 120395 h 120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3335"/>
              <a:gd name="T16" fmla="*/ 0 h 120650"/>
              <a:gd name="T17" fmla="*/ 1283335 w 1283335"/>
              <a:gd name="T18" fmla="*/ 120650 h 1206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3335" h="120650">
                <a:moveTo>
                  <a:pt x="0" y="120395"/>
                </a:moveTo>
                <a:lnTo>
                  <a:pt x="1283208" y="120395"/>
                </a:lnTo>
                <a:lnTo>
                  <a:pt x="1283208" y="0"/>
                </a:lnTo>
                <a:lnTo>
                  <a:pt x="0" y="0"/>
                </a:lnTo>
                <a:lnTo>
                  <a:pt x="0" y="120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5781" name="object 6"/>
          <p:cNvSpPr>
            <a:spLocks/>
          </p:cNvSpPr>
          <p:nvPr/>
        </p:nvSpPr>
        <p:spPr bwMode="auto">
          <a:xfrm>
            <a:off x="1138238" y="5113338"/>
            <a:ext cx="1347787" cy="0"/>
          </a:xfrm>
          <a:custGeom>
            <a:avLst/>
            <a:gdLst>
              <a:gd name="T0" fmla="*/ 0 w 1348105"/>
              <a:gd name="T1" fmla="*/ 1347851 w 1348105"/>
              <a:gd name="T2" fmla="*/ 0 60000 65536"/>
              <a:gd name="T3" fmla="*/ 0 60000 65536"/>
              <a:gd name="T4" fmla="*/ 0 w 1348105"/>
              <a:gd name="T5" fmla="*/ 1348105 w 134810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48105">
                <a:moveTo>
                  <a:pt x="0" y="0"/>
                </a:moveTo>
                <a:lnTo>
                  <a:pt x="1347851" y="0"/>
                </a:lnTo>
              </a:path>
            </a:pathLst>
          </a:custGeom>
          <a:noFill/>
          <a:ln w="38100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5782" name="object 7"/>
          <p:cNvSpPr>
            <a:spLocks/>
          </p:cNvSpPr>
          <p:nvPr/>
        </p:nvSpPr>
        <p:spPr bwMode="auto">
          <a:xfrm>
            <a:off x="6521450" y="5022850"/>
            <a:ext cx="1282700" cy="120650"/>
          </a:xfrm>
          <a:custGeom>
            <a:avLst/>
            <a:gdLst>
              <a:gd name="T0" fmla="*/ 0 w 1283334"/>
              <a:gd name="T1" fmla="*/ 120396 h 120650"/>
              <a:gd name="T2" fmla="*/ 1283207 w 1283334"/>
              <a:gd name="T3" fmla="*/ 120396 h 120650"/>
              <a:gd name="T4" fmla="*/ 1283207 w 1283334"/>
              <a:gd name="T5" fmla="*/ 0 h 120650"/>
              <a:gd name="T6" fmla="*/ 0 w 1283334"/>
              <a:gd name="T7" fmla="*/ 0 h 120650"/>
              <a:gd name="T8" fmla="*/ 0 w 1283334"/>
              <a:gd name="T9" fmla="*/ 120396 h 120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3334"/>
              <a:gd name="T16" fmla="*/ 0 h 120650"/>
              <a:gd name="T17" fmla="*/ 1283334 w 1283334"/>
              <a:gd name="T18" fmla="*/ 120650 h 1206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3334" h="120650">
                <a:moveTo>
                  <a:pt x="0" y="120396"/>
                </a:moveTo>
                <a:lnTo>
                  <a:pt x="1283207" y="120396"/>
                </a:lnTo>
                <a:lnTo>
                  <a:pt x="1283207" y="0"/>
                </a:lnTo>
                <a:lnTo>
                  <a:pt x="0" y="0"/>
                </a:lnTo>
                <a:lnTo>
                  <a:pt x="0" y="12039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5783" name="object 8"/>
          <p:cNvSpPr>
            <a:spLocks/>
          </p:cNvSpPr>
          <p:nvPr/>
        </p:nvSpPr>
        <p:spPr bwMode="auto">
          <a:xfrm>
            <a:off x="6459538" y="5083175"/>
            <a:ext cx="1346200" cy="0"/>
          </a:xfrm>
          <a:custGeom>
            <a:avLst/>
            <a:gdLst>
              <a:gd name="T0" fmla="*/ 0 w 1346200"/>
              <a:gd name="T1" fmla="*/ 1346200 w 1346200"/>
              <a:gd name="T2" fmla="*/ 0 60000 65536"/>
              <a:gd name="T3" fmla="*/ 0 60000 65536"/>
              <a:gd name="T4" fmla="*/ 0 w 1346200"/>
              <a:gd name="T5" fmla="*/ 1346200 w 13462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46200">
                <a:moveTo>
                  <a:pt x="0" y="0"/>
                </a:moveTo>
                <a:lnTo>
                  <a:pt x="1346200" y="0"/>
                </a:lnTo>
              </a:path>
            </a:pathLst>
          </a:custGeom>
          <a:noFill/>
          <a:ln w="38100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5784" name="object 9"/>
          <p:cNvSpPr>
            <a:spLocks/>
          </p:cNvSpPr>
          <p:nvPr/>
        </p:nvSpPr>
        <p:spPr bwMode="auto">
          <a:xfrm>
            <a:off x="1403350" y="2411413"/>
            <a:ext cx="490538" cy="369887"/>
          </a:xfrm>
          <a:custGeom>
            <a:avLst/>
            <a:gdLst>
              <a:gd name="T0" fmla="*/ 0 w 489585"/>
              <a:gd name="T1" fmla="*/ 370332 h 370839"/>
              <a:gd name="T2" fmla="*/ 489203 w 489585"/>
              <a:gd name="T3" fmla="*/ 370332 h 370839"/>
              <a:gd name="T4" fmla="*/ 489203 w 489585"/>
              <a:gd name="T5" fmla="*/ 0 h 370839"/>
              <a:gd name="T6" fmla="*/ 0 w 489585"/>
              <a:gd name="T7" fmla="*/ 0 h 370839"/>
              <a:gd name="T8" fmla="*/ 0 w 489585"/>
              <a:gd name="T9" fmla="*/ 370332 h 3708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9585"/>
              <a:gd name="T16" fmla="*/ 0 h 370839"/>
              <a:gd name="T17" fmla="*/ 489585 w 489585"/>
              <a:gd name="T18" fmla="*/ 370839 h 3708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9585" h="370839">
                <a:moveTo>
                  <a:pt x="0" y="370332"/>
                </a:moveTo>
                <a:lnTo>
                  <a:pt x="489203" y="370332"/>
                </a:lnTo>
                <a:lnTo>
                  <a:pt x="489203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5785" name="object 10"/>
          <p:cNvSpPr txBox="1">
            <a:spLocks noChangeArrowheads="1"/>
          </p:cNvSpPr>
          <p:nvPr/>
        </p:nvSpPr>
        <p:spPr bwMode="auto">
          <a:xfrm>
            <a:off x="1482725" y="2455863"/>
            <a:ext cx="327025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AS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5786" name="object 11"/>
          <p:cNvSpPr>
            <a:spLocks noChangeArrowheads="1"/>
          </p:cNvSpPr>
          <p:nvPr/>
        </p:nvSpPr>
        <p:spPr bwMode="auto">
          <a:xfrm>
            <a:off x="2351088" y="1584325"/>
            <a:ext cx="1152525" cy="16700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5787" name="object 12"/>
          <p:cNvSpPr>
            <a:spLocks noChangeArrowheads="1"/>
          </p:cNvSpPr>
          <p:nvPr/>
        </p:nvSpPr>
        <p:spPr bwMode="auto">
          <a:xfrm>
            <a:off x="5508625" y="1560513"/>
            <a:ext cx="1150938" cy="16684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5788" name="object 13"/>
          <p:cNvSpPr>
            <a:spLocks noChangeArrowheads="1"/>
          </p:cNvSpPr>
          <p:nvPr/>
        </p:nvSpPr>
        <p:spPr bwMode="auto">
          <a:xfrm>
            <a:off x="3924300" y="5013325"/>
            <a:ext cx="1252538" cy="18446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5789" name="object 14"/>
          <p:cNvSpPr>
            <a:spLocks noChangeArrowheads="1"/>
          </p:cNvSpPr>
          <p:nvPr/>
        </p:nvSpPr>
        <p:spPr bwMode="auto">
          <a:xfrm>
            <a:off x="2339975" y="5491163"/>
            <a:ext cx="925513" cy="13398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5790" name="object 15"/>
          <p:cNvSpPr>
            <a:spLocks noChangeArrowheads="1"/>
          </p:cNvSpPr>
          <p:nvPr/>
        </p:nvSpPr>
        <p:spPr bwMode="auto">
          <a:xfrm>
            <a:off x="5724525" y="5462588"/>
            <a:ext cx="954088" cy="138271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5791" name="object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B5A1D886-A9F4-458D-AC12-052EEAD94F73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44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Distance-Vector</a:t>
            </a:r>
            <a:r>
              <a:rPr spc="-140" dirty="0"/>
              <a:t> </a:t>
            </a:r>
            <a:r>
              <a:rPr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625" y="1671638"/>
            <a:ext cx="6632575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Routing </a:t>
            </a:r>
            <a:r>
              <a:rPr sz="3200" spc="-5" dirty="0">
                <a:latin typeface="Tahoma"/>
                <a:cs typeface="Tahoma"/>
              </a:rPr>
              <a:t>Information </a:t>
            </a:r>
            <a:r>
              <a:rPr sz="3200" dirty="0">
                <a:latin typeface="Tahoma"/>
                <a:cs typeface="Tahoma"/>
              </a:rPr>
              <a:t>protocol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(RIP)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7827" name="object 4"/>
          <p:cNvSpPr>
            <a:spLocks noChangeArrowheads="1"/>
          </p:cNvSpPr>
          <p:nvPr/>
        </p:nvSpPr>
        <p:spPr bwMode="auto">
          <a:xfrm>
            <a:off x="1692275" y="2276475"/>
            <a:ext cx="5549900" cy="43322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782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82E15F4E-2DD6-4F00-9881-D75365CDF167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45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625" y="893763"/>
            <a:ext cx="7594600" cy="4156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060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Routing Information protocol</a:t>
            </a:r>
            <a:r>
              <a:rPr sz="3200" spc="-10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(RIP)</a:t>
            </a:r>
            <a:endParaRPr sz="3200">
              <a:latin typeface="Tahoma"/>
              <a:cs typeface="Tahoma"/>
            </a:endParaRPr>
          </a:p>
          <a:p>
            <a:pPr fontAlgn="auto">
              <a:spcBef>
                <a:spcPts val="20"/>
              </a:spcBef>
              <a:spcAft>
                <a:spcPts val="0"/>
              </a:spcAft>
              <a:defRPr/>
            </a:pPr>
            <a:endParaRPr sz="3050">
              <a:latin typeface="Times New Roman"/>
              <a:cs typeface="Times New Roman"/>
            </a:endParaRPr>
          </a:p>
          <a:p>
            <a:pPr marL="354965" indent="-342265" fontAlgn="auto"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solidFill>
                  <a:srgbClr val="008000"/>
                </a:solidFill>
                <a:latin typeface="Tahoma"/>
                <a:cs typeface="Tahoma"/>
              </a:rPr>
              <a:t>Simplest </a:t>
            </a:r>
            <a:r>
              <a:rPr sz="3200" dirty="0">
                <a:latin typeface="Tahoma"/>
                <a:cs typeface="Tahoma"/>
              </a:rPr>
              <a:t>dynamic </a:t>
            </a:r>
            <a:r>
              <a:rPr sz="3200" spc="-5" dirty="0">
                <a:latin typeface="Tahoma"/>
                <a:cs typeface="Tahoma"/>
              </a:rPr>
              <a:t>routing </a:t>
            </a:r>
            <a:r>
              <a:rPr sz="3200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354965" indent="-342265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Easy to configure </a:t>
            </a:r>
            <a:r>
              <a:rPr sz="3200" dirty="0">
                <a:latin typeface="Tahoma"/>
                <a:cs typeface="Tahoma"/>
              </a:rPr>
              <a:t>and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maintain</a:t>
            </a:r>
            <a:endParaRPr sz="3200">
              <a:latin typeface="Tahoma"/>
              <a:cs typeface="Tahoma"/>
            </a:endParaRPr>
          </a:p>
          <a:p>
            <a:pPr marL="354965" indent="-342265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Each router </a:t>
            </a:r>
            <a:r>
              <a:rPr sz="3200" dirty="0">
                <a:latin typeface="Tahoma"/>
                <a:cs typeface="Tahoma"/>
              </a:rPr>
              <a:t>broadcasts its </a:t>
            </a:r>
            <a:r>
              <a:rPr sz="3200" spc="-5" dirty="0">
                <a:latin typeface="Tahoma"/>
                <a:cs typeface="Tahoma"/>
              </a:rPr>
              <a:t>entire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routing</a:t>
            </a:r>
            <a:endParaRPr sz="3200">
              <a:latin typeface="Tahoma"/>
              <a:cs typeface="Tahoma"/>
            </a:endParaRPr>
          </a:p>
          <a:p>
            <a:pPr marL="3549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table </a:t>
            </a:r>
            <a:r>
              <a:rPr sz="3200" dirty="0">
                <a:latin typeface="Tahoma"/>
                <a:cs typeface="Tahoma"/>
              </a:rPr>
              <a:t>frequently (</a:t>
            </a:r>
            <a:r>
              <a:rPr sz="3200" dirty="0">
                <a:solidFill>
                  <a:srgbClr val="008000"/>
                </a:solidFill>
                <a:latin typeface="Tahoma"/>
                <a:cs typeface="Tahoma"/>
              </a:rPr>
              <a:t>every 30</a:t>
            </a:r>
            <a:r>
              <a:rPr sz="3200" spc="-4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008000"/>
                </a:solidFill>
                <a:latin typeface="Tahoma"/>
                <a:cs typeface="Tahoma"/>
              </a:rPr>
              <a:t>seconds</a:t>
            </a:r>
            <a:r>
              <a:rPr sz="3200" dirty="0">
                <a:latin typeface="Tahoma"/>
                <a:cs typeface="Tahoma"/>
              </a:rPr>
              <a:t>)</a:t>
            </a:r>
            <a:endParaRPr sz="3200">
              <a:latin typeface="Tahoma"/>
              <a:cs typeface="Tahoma"/>
            </a:endParaRPr>
          </a:p>
          <a:p>
            <a:pPr marL="354965" indent="-342265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Broadcasting </a:t>
            </a:r>
            <a:r>
              <a:rPr sz="3200" dirty="0">
                <a:latin typeface="Tahoma"/>
                <a:cs typeface="Tahoma"/>
              </a:rPr>
              <a:t>makes RIP unsuitable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for</a:t>
            </a:r>
            <a:endParaRPr sz="3200">
              <a:latin typeface="Tahoma"/>
              <a:cs typeface="Tahoma"/>
            </a:endParaRPr>
          </a:p>
          <a:p>
            <a:pPr marL="3549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large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networks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9874" name="object 3"/>
          <p:cNvSpPr>
            <a:spLocks noChangeArrowheads="1"/>
          </p:cNvSpPr>
          <p:nvPr/>
        </p:nvSpPr>
        <p:spPr bwMode="auto">
          <a:xfrm>
            <a:off x="4211638" y="5699125"/>
            <a:ext cx="1079500" cy="5810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9875" name="object 4"/>
          <p:cNvSpPr>
            <a:spLocks noChangeArrowheads="1"/>
          </p:cNvSpPr>
          <p:nvPr/>
        </p:nvSpPr>
        <p:spPr bwMode="auto">
          <a:xfrm>
            <a:off x="2124075" y="5483225"/>
            <a:ext cx="863600" cy="4651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9876" name="object 5"/>
          <p:cNvSpPr>
            <a:spLocks/>
          </p:cNvSpPr>
          <p:nvPr/>
        </p:nvSpPr>
        <p:spPr bwMode="auto">
          <a:xfrm>
            <a:off x="2987675" y="5716588"/>
            <a:ext cx="1223963" cy="273050"/>
          </a:xfrm>
          <a:custGeom>
            <a:avLst/>
            <a:gdLst>
              <a:gd name="T0" fmla="*/ 0 w 1224279"/>
              <a:gd name="T1" fmla="*/ 0 h 273050"/>
              <a:gd name="T2" fmla="*/ 1224026 w 1224279"/>
              <a:gd name="T3" fmla="*/ 273050 h 273050"/>
              <a:gd name="T4" fmla="*/ 0 60000 65536"/>
              <a:gd name="T5" fmla="*/ 0 60000 65536"/>
              <a:gd name="T6" fmla="*/ 0 w 1224279"/>
              <a:gd name="T7" fmla="*/ 0 h 273050"/>
              <a:gd name="T8" fmla="*/ 1224279 w 1224279"/>
              <a:gd name="T9" fmla="*/ 273050 h 2730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4279" h="273050">
                <a:moveTo>
                  <a:pt x="0" y="0"/>
                </a:moveTo>
                <a:lnTo>
                  <a:pt x="1224026" y="27305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77" name="object 6"/>
          <p:cNvSpPr>
            <a:spLocks noChangeArrowheads="1"/>
          </p:cNvSpPr>
          <p:nvPr/>
        </p:nvSpPr>
        <p:spPr bwMode="auto">
          <a:xfrm>
            <a:off x="6656388" y="5157788"/>
            <a:ext cx="863600" cy="4651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9878" name="object 7"/>
          <p:cNvSpPr>
            <a:spLocks/>
          </p:cNvSpPr>
          <p:nvPr/>
        </p:nvSpPr>
        <p:spPr bwMode="auto">
          <a:xfrm>
            <a:off x="5291138" y="5391150"/>
            <a:ext cx="1365250" cy="600075"/>
          </a:xfrm>
          <a:custGeom>
            <a:avLst/>
            <a:gdLst>
              <a:gd name="T0" fmla="*/ 0 w 1365250"/>
              <a:gd name="T1" fmla="*/ 598487 h 598804"/>
              <a:gd name="T2" fmla="*/ 1365250 w 1365250"/>
              <a:gd name="T3" fmla="*/ 0 h 598804"/>
              <a:gd name="T4" fmla="*/ 0 60000 65536"/>
              <a:gd name="T5" fmla="*/ 0 60000 65536"/>
              <a:gd name="T6" fmla="*/ 0 w 1365250"/>
              <a:gd name="T7" fmla="*/ 0 h 598804"/>
              <a:gd name="T8" fmla="*/ 1365250 w 1365250"/>
              <a:gd name="T9" fmla="*/ 598804 h 5988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65250" h="598804">
                <a:moveTo>
                  <a:pt x="0" y="598487"/>
                </a:moveTo>
                <a:lnTo>
                  <a:pt x="136525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79" name="object 8"/>
          <p:cNvSpPr>
            <a:spLocks/>
          </p:cNvSpPr>
          <p:nvPr/>
        </p:nvSpPr>
        <p:spPr bwMode="auto">
          <a:xfrm>
            <a:off x="5286375" y="5307013"/>
            <a:ext cx="752475" cy="503237"/>
          </a:xfrm>
          <a:custGeom>
            <a:avLst/>
            <a:gdLst>
              <a:gd name="T0" fmla="*/ 494411 w 751839"/>
              <a:gd name="T1" fmla="*/ 0 h 503554"/>
              <a:gd name="T2" fmla="*/ 533907 w 751839"/>
              <a:gd name="T3" fmla="*/ 81025 h 503554"/>
              <a:gd name="T4" fmla="*/ 0 w 751839"/>
              <a:gd name="T5" fmla="*/ 341414 h 503554"/>
              <a:gd name="T6" fmla="*/ 78993 w 751839"/>
              <a:gd name="T7" fmla="*/ 503364 h 503554"/>
              <a:gd name="T8" fmla="*/ 612901 w 751839"/>
              <a:gd name="T9" fmla="*/ 242950 h 503554"/>
              <a:gd name="T10" fmla="*/ 684636 w 751839"/>
              <a:gd name="T11" fmla="*/ 242950 h 503554"/>
              <a:gd name="T12" fmla="*/ 751459 w 751839"/>
              <a:gd name="T13" fmla="*/ 75183 h 503554"/>
              <a:gd name="T14" fmla="*/ 494411 w 751839"/>
              <a:gd name="T15" fmla="*/ 0 h 503554"/>
              <a:gd name="T16" fmla="*/ 684636 w 751839"/>
              <a:gd name="T17" fmla="*/ 242950 h 503554"/>
              <a:gd name="T18" fmla="*/ 612901 w 751839"/>
              <a:gd name="T19" fmla="*/ 242950 h 503554"/>
              <a:gd name="T20" fmla="*/ 652399 w 751839"/>
              <a:gd name="T21" fmla="*/ 323888 h 503554"/>
              <a:gd name="T22" fmla="*/ 684636 w 751839"/>
              <a:gd name="T23" fmla="*/ 242950 h 5035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51839"/>
              <a:gd name="T37" fmla="*/ 0 h 503554"/>
              <a:gd name="T38" fmla="*/ 751839 w 751839"/>
              <a:gd name="T39" fmla="*/ 503554 h 50355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51839" h="503554">
                <a:moveTo>
                  <a:pt x="494411" y="0"/>
                </a:moveTo>
                <a:lnTo>
                  <a:pt x="533907" y="81025"/>
                </a:lnTo>
                <a:lnTo>
                  <a:pt x="0" y="341414"/>
                </a:lnTo>
                <a:lnTo>
                  <a:pt x="78993" y="503364"/>
                </a:lnTo>
                <a:lnTo>
                  <a:pt x="612901" y="242950"/>
                </a:lnTo>
                <a:lnTo>
                  <a:pt x="684636" y="242950"/>
                </a:lnTo>
                <a:lnTo>
                  <a:pt x="751459" y="75183"/>
                </a:lnTo>
                <a:lnTo>
                  <a:pt x="494411" y="0"/>
                </a:lnTo>
                <a:close/>
              </a:path>
              <a:path w="751839" h="503554">
                <a:moveTo>
                  <a:pt x="684636" y="242950"/>
                </a:moveTo>
                <a:lnTo>
                  <a:pt x="612901" y="242950"/>
                </a:lnTo>
                <a:lnTo>
                  <a:pt x="652399" y="323888"/>
                </a:lnTo>
                <a:lnTo>
                  <a:pt x="684636" y="24295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80" name="object 9"/>
          <p:cNvSpPr>
            <a:spLocks/>
          </p:cNvSpPr>
          <p:nvPr/>
        </p:nvSpPr>
        <p:spPr bwMode="auto">
          <a:xfrm>
            <a:off x="5286375" y="5307013"/>
            <a:ext cx="752475" cy="503237"/>
          </a:xfrm>
          <a:custGeom>
            <a:avLst/>
            <a:gdLst>
              <a:gd name="T0" fmla="*/ 0 w 751839"/>
              <a:gd name="T1" fmla="*/ 341414 h 503554"/>
              <a:gd name="T2" fmla="*/ 533907 w 751839"/>
              <a:gd name="T3" fmla="*/ 81025 h 503554"/>
              <a:gd name="T4" fmla="*/ 494411 w 751839"/>
              <a:gd name="T5" fmla="*/ 0 h 503554"/>
              <a:gd name="T6" fmla="*/ 751459 w 751839"/>
              <a:gd name="T7" fmla="*/ 75183 h 503554"/>
              <a:gd name="T8" fmla="*/ 652399 w 751839"/>
              <a:gd name="T9" fmla="*/ 323888 h 503554"/>
              <a:gd name="T10" fmla="*/ 612901 w 751839"/>
              <a:gd name="T11" fmla="*/ 242950 h 503554"/>
              <a:gd name="T12" fmla="*/ 78993 w 751839"/>
              <a:gd name="T13" fmla="*/ 503364 h 503554"/>
              <a:gd name="T14" fmla="*/ 0 w 751839"/>
              <a:gd name="T15" fmla="*/ 341414 h 5035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51839"/>
              <a:gd name="T25" fmla="*/ 0 h 503554"/>
              <a:gd name="T26" fmla="*/ 751839 w 751839"/>
              <a:gd name="T27" fmla="*/ 503554 h 50355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51839" h="503554">
                <a:moveTo>
                  <a:pt x="0" y="341414"/>
                </a:moveTo>
                <a:lnTo>
                  <a:pt x="533907" y="81025"/>
                </a:lnTo>
                <a:lnTo>
                  <a:pt x="494411" y="0"/>
                </a:lnTo>
                <a:lnTo>
                  <a:pt x="751459" y="75183"/>
                </a:lnTo>
                <a:lnTo>
                  <a:pt x="652399" y="323888"/>
                </a:lnTo>
                <a:lnTo>
                  <a:pt x="612901" y="242950"/>
                </a:lnTo>
                <a:lnTo>
                  <a:pt x="78993" y="503364"/>
                </a:lnTo>
                <a:lnTo>
                  <a:pt x="0" y="341414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81" name="object 10"/>
          <p:cNvSpPr>
            <a:spLocks/>
          </p:cNvSpPr>
          <p:nvPr/>
        </p:nvSpPr>
        <p:spPr bwMode="auto">
          <a:xfrm>
            <a:off x="3425825" y="5411788"/>
            <a:ext cx="793750" cy="387350"/>
          </a:xfrm>
          <a:custGeom>
            <a:avLst/>
            <a:gdLst>
              <a:gd name="T0" fmla="*/ 782289 w 793750"/>
              <a:gd name="T1" fmla="*/ 264337 h 387985"/>
              <a:gd name="T2" fmla="*/ 174878 w 793750"/>
              <a:gd name="T3" fmla="*/ 264337 h 387985"/>
              <a:gd name="T4" fmla="*/ 756030 w 793750"/>
              <a:gd name="T5" fmla="*/ 387870 h 387985"/>
              <a:gd name="T6" fmla="*/ 782289 w 793750"/>
              <a:gd name="T7" fmla="*/ 264337 h 387985"/>
              <a:gd name="T8" fmla="*/ 231139 w 793750"/>
              <a:gd name="T9" fmla="*/ 0 h 387985"/>
              <a:gd name="T10" fmla="*/ 0 w 793750"/>
              <a:gd name="T11" fmla="*/ 135001 h 387985"/>
              <a:gd name="T12" fmla="*/ 156210 w 793750"/>
              <a:gd name="T13" fmla="*/ 352463 h 387985"/>
              <a:gd name="T14" fmla="*/ 174878 w 793750"/>
              <a:gd name="T15" fmla="*/ 264337 h 387985"/>
              <a:gd name="T16" fmla="*/ 782289 w 793750"/>
              <a:gd name="T17" fmla="*/ 264337 h 387985"/>
              <a:gd name="T18" fmla="*/ 793496 w 793750"/>
              <a:gd name="T19" fmla="*/ 211620 h 387985"/>
              <a:gd name="T20" fmla="*/ 212343 w 793750"/>
              <a:gd name="T21" fmla="*/ 88138 h 387985"/>
              <a:gd name="T22" fmla="*/ 231139 w 793750"/>
              <a:gd name="T23" fmla="*/ 0 h 38798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93750"/>
              <a:gd name="T37" fmla="*/ 0 h 387985"/>
              <a:gd name="T38" fmla="*/ 793750 w 793750"/>
              <a:gd name="T39" fmla="*/ 387985 h 38798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93750" h="387985">
                <a:moveTo>
                  <a:pt x="782289" y="264337"/>
                </a:moveTo>
                <a:lnTo>
                  <a:pt x="174878" y="264337"/>
                </a:lnTo>
                <a:lnTo>
                  <a:pt x="756030" y="387870"/>
                </a:lnTo>
                <a:lnTo>
                  <a:pt x="782289" y="264337"/>
                </a:lnTo>
                <a:close/>
              </a:path>
              <a:path w="793750" h="387985">
                <a:moveTo>
                  <a:pt x="231139" y="0"/>
                </a:moveTo>
                <a:lnTo>
                  <a:pt x="0" y="135001"/>
                </a:lnTo>
                <a:lnTo>
                  <a:pt x="156210" y="352463"/>
                </a:lnTo>
                <a:lnTo>
                  <a:pt x="174878" y="264337"/>
                </a:lnTo>
                <a:lnTo>
                  <a:pt x="782289" y="264337"/>
                </a:lnTo>
                <a:lnTo>
                  <a:pt x="793496" y="211620"/>
                </a:lnTo>
                <a:lnTo>
                  <a:pt x="212343" y="88138"/>
                </a:lnTo>
                <a:lnTo>
                  <a:pt x="231139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82" name="object 11"/>
          <p:cNvSpPr>
            <a:spLocks/>
          </p:cNvSpPr>
          <p:nvPr/>
        </p:nvSpPr>
        <p:spPr bwMode="auto">
          <a:xfrm>
            <a:off x="3425825" y="5411788"/>
            <a:ext cx="793750" cy="387350"/>
          </a:xfrm>
          <a:custGeom>
            <a:avLst/>
            <a:gdLst>
              <a:gd name="T0" fmla="*/ 756030 w 793750"/>
              <a:gd name="T1" fmla="*/ 387870 h 387985"/>
              <a:gd name="T2" fmla="*/ 174878 w 793750"/>
              <a:gd name="T3" fmla="*/ 264337 h 387985"/>
              <a:gd name="T4" fmla="*/ 156210 w 793750"/>
              <a:gd name="T5" fmla="*/ 352463 h 387985"/>
              <a:gd name="T6" fmla="*/ 0 w 793750"/>
              <a:gd name="T7" fmla="*/ 135001 h 387985"/>
              <a:gd name="T8" fmla="*/ 231139 w 793750"/>
              <a:gd name="T9" fmla="*/ 0 h 387985"/>
              <a:gd name="T10" fmla="*/ 212343 w 793750"/>
              <a:gd name="T11" fmla="*/ 88138 h 387985"/>
              <a:gd name="T12" fmla="*/ 793496 w 793750"/>
              <a:gd name="T13" fmla="*/ 211620 h 387985"/>
              <a:gd name="T14" fmla="*/ 756030 w 793750"/>
              <a:gd name="T15" fmla="*/ 387870 h 3879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93750"/>
              <a:gd name="T25" fmla="*/ 0 h 387985"/>
              <a:gd name="T26" fmla="*/ 793750 w 793750"/>
              <a:gd name="T27" fmla="*/ 387985 h 3879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93750" h="387985">
                <a:moveTo>
                  <a:pt x="756030" y="387870"/>
                </a:moveTo>
                <a:lnTo>
                  <a:pt x="174878" y="264337"/>
                </a:lnTo>
                <a:lnTo>
                  <a:pt x="156210" y="352463"/>
                </a:lnTo>
                <a:lnTo>
                  <a:pt x="0" y="135001"/>
                </a:lnTo>
                <a:lnTo>
                  <a:pt x="231139" y="0"/>
                </a:lnTo>
                <a:lnTo>
                  <a:pt x="212343" y="88138"/>
                </a:lnTo>
                <a:lnTo>
                  <a:pt x="793496" y="211620"/>
                </a:lnTo>
                <a:lnTo>
                  <a:pt x="756030" y="38787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83" name="object 12"/>
          <p:cNvSpPr>
            <a:spLocks/>
          </p:cNvSpPr>
          <p:nvPr/>
        </p:nvSpPr>
        <p:spPr bwMode="auto">
          <a:xfrm>
            <a:off x="2974975" y="5865813"/>
            <a:ext cx="788988" cy="414337"/>
          </a:xfrm>
          <a:custGeom>
            <a:avLst/>
            <a:gdLst>
              <a:gd name="T0" fmla="*/ 46481 w 788670"/>
              <a:gd name="T1" fmla="*/ 0 h 414020"/>
              <a:gd name="T2" fmla="*/ 0 w 788670"/>
              <a:gd name="T3" fmla="*/ 173278 h 414020"/>
              <a:gd name="T4" fmla="*/ 573913 w 788670"/>
              <a:gd name="T5" fmla="*/ 327050 h 414020"/>
              <a:gd name="T6" fmla="*/ 550671 w 788670"/>
              <a:gd name="T7" fmla="*/ 413689 h 414020"/>
              <a:gd name="T8" fmla="*/ 788416 w 788670"/>
              <a:gd name="T9" fmla="*/ 291668 h 414020"/>
              <a:gd name="T10" fmla="*/ 699500 w 788670"/>
              <a:gd name="T11" fmla="*/ 153771 h 414020"/>
              <a:gd name="T12" fmla="*/ 620394 w 788670"/>
              <a:gd name="T13" fmla="*/ 153771 h 414020"/>
              <a:gd name="T14" fmla="*/ 46481 w 788670"/>
              <a:gd name="T15" fmla="*/ 0 h 414020"/>
              <a:gd name="T16" fmla="*/ 643636 w 788670"/>
              <a:gd name="T17" fmla="*/ 67132 h 414020"/>
              <a:gd name="T18" fmla="*/ 620394 w 788670"/>
              <a:gd name="T19" fmla="*/ 153771 h 414020"/>
              <a:gd name="T20" fmla="*/ 699500 w 788670"/>
              <a:gd name="T21" fmla="*/ 153771 h 414020"/>
              <a:gd name="T22" fmla="*/ 643636 w 788670"/>
              <a:gd name="T23" fmla="*/ 67132 h 41402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88670"/>
              <a:gd name="T37" fmla="*/ 0 h 414020"/>
              <a:gd name="T38" fmla="*/ 788670 w 788670"/>
              <a:gd name="T39" fmla="*/ 414020 h 41402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88670" h="414020">
                <a:moveTo>
                  <a:pt x="46481" y="0"/>
                </a:moveTo>
                <a:lnTo>
                  <a:pt x="0" y="173278"/>
                </a:lnTo>
                <a:lnTo>
                  <a:pt x="573913" y="327050"/>
                </a:lnTo>
                <a:lnTo>
                  <a:pt x="550671" y="413689"/>
                </a:lnTo>
                <a:lnTo>
                  <a:pt x="788416" y="291668"/>
                </a:lnTo>
                <a:lnTo>
                  <a:pt x="699500" y="153771"/>
                </a:lnTo>
                <a:lnTo>
                  <a:pt x="620394" y="153771"/>
                </a:lnTo>
                <a:lnTo>
                  <a:pt x="46481" y="0"/>
                </a:lnTo>
                <a:close/>
              </a:path>
              <a:path w="788670" h="414020">
                <a:moveTo>
                  <a:pt x="643636" y="67132"/>
                </a:moveTo>
                <a:lnTo>
                  <a:pt x="620394" y="153771"/>
                </a:lnTo>
                <a:lnTo>
                  <a:pt x="699500" y="153771"/>
                </a:lnTo>
                <a:lnTo>
                  <a:pt x="643636" y="67132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84" name="object 13"/>
          <p:cNvSpPr>
            <a:spLocks/>
          </p:cNvSpPr>
          <p:nvPr/>
        </p:nvSpPr>
        <p:spPr bwMode="auto">
          <a:xfrm>
            <a:off x="2974975" y="5865813"/>
            <a:ext cx="788988" cy="414337"/>
          </a:xfrm>
          <a:custGeom>
            <a:avLst/>
            <a:gdLst>
              <a:gd name="T0" fmla="*/ 46481 w 788670"/>
              <a:gd name="T1" fmla="*/ 0 h 414020"/>
              <a:gd name="T2" fmla="*/ 620394 w 788670"/>
              <a:gd name="T3" fmla="*/ 153771 h 414020"/>
              <a:gd name="T4" fmla="*/ 643636 w 788670"/>
              <a:gd name="T5" fmla="*/ 67132 h 414020"/>
              <a:gd name="T6" fmla="*/ 788416 w 788670"/>
              <a:gd name="T7" fmla="*/ 291668 h 414020"/>
              <a:gd name="T8" fmla="*/ 550671 w 788670"/>
              <a:gd name="T9" fmla="*/ 413689 h 414020"/>
              <a:gd name="T10" fmla="*/ 573913 w 788670"/>
              <a:gd name="T11" fmla="*/ 327050 h 414020"/>
              <a:gd name="T12" fmla="*/ 0 w 788670"/>
              <a:gd name="T13" fmla="*/ 173278 h 414020"/>
              <a:gd name="T14" fmla="*/ 46481 w 788670"/>
              <a:gd name="T15" fmla="*/ 0 h 4140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88670"/>
              <a:gd name="T25" fmla="*/ 0 h 414020"/>
              <a:gd name="T26" fmla="*/ 788670 w 788670"/>
              <a:gd name="T27" fmla="*/ 414020 h 41402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88670" h="414020">
                <a:moveTo>
                  <a:pt x="46481" y="0"/>
                </a:moveTo>
                <a:lnTo>
                  <a:pt x="620394" y="153771"/>
                </a:lnTo>
                <a:lnTo>
                  <a:pt x="643636" y="67132"/>
                </a:lnTo>
                <a:lnTo>
                  <a:pt x="788416" y="291668"/>
                </a:lnTo>
                <a:lnTo>
                  <a:pt x="550671" y="413689"/>
                </a:lnTo>
                <a:lnTo>
                  <a:pt x="573913" y="327050"/>
                </a:lnTo>
                <a:lnTo>
                  <a:pt x="0" y="173278"/>
                </a:lnTo>
                <a:lnTo>
                  <a:pt x="46481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85" name="object 14"/>
          <p:cNvSpPr>
            <a:spLocks/>
          </p:cNvSpPr>
          <p:nvPr/>
        </p:nvSpPr>
        <p:spPr bwMode="auto">
          <a:xfrm>
            <a:off x="5973763" y="5591175"/>
            <a:ext cx="757237" cy="495300"/>
          </a:xfrm>
          <a:custGeom>
            <a:avLst/>
            <a:gdLst>
              <a:gd name="T0" fmla="*/ 103758 w 756284"/>
              <a:gd name="T1" fmla="*/ 169799 h 495300"/>
              <a:gd name="T2" fmla="*/ 0 w 756284"/>
              <a:gd name="T3" fmla="*/ 416064 h 495300"/>
              <a:gd name="T4" fmla="*/ 255269 w 756284"/>
              <a:gd name="T5" fmla="*/ 494957 h 495300"/>
              <a:gd name="T6" fmla="*/ 217424 w 756284"/>
              <a:gd name="T7" fmla="*/ 413664 h 495300"/>
              <a:gd name="T8" fmla="*/ 566097 w 756284"/>
              <a:gd name="T9" fmla="*/ 251079 h 495300"/>
              <a:gd name="T10" fmla="*/ 141604 w 756284"/>
              <a:gd name="T11" fmla="*/ 251079 h 495300"/>
              <a:gd name="T12" fmla="*/ 103758 w 756284"/>
              <a:gd name="T13" fmla="*/ 169799 h 495300"/>
              <a:gd name="T14" fmla="*/ 680085 w 756284"/>
              <a:gd name="T15" fmla="*/ 0 h 495300"/>
              <a:gd name="T16" fmla="*/ 141604 w 756284"/>
              <a:gd name="T17" fmla="*/ 251079 h 495300"/>
              <a:gd name="T18" fmla="*/ 566097 w 756284"/>
              <a:gd name="T19" fmla="*/ 251079 h 495300"/>
              <a:gd name="T20" fmla="*/ 755904 w 756284"/>
              <a:gd name="T21" fmla="*/ 162572 h 495300"/>
              <a:gd name="T22" fmla="*/ 680085 w 756284"/>
              <a:gd name="T23" fmla="*/ 0 h 4953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56284"/>
              <a:gd name="T37" fmla="*/ 0 h 495300"/>
              <a:gd name="T38" fmla="*/ 756284 w 756284"/>
              <a:gd name="T39" fmla="*/ 495300 h 4953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56284" h="495300">
                <a:moveTo>
                  <a:pt x="103758" y="169799"/>
                </a:moveTo>
                <a:lnTo>
                  <a:pt x="0" y="416064"/>
                </a:lnTo>
                <a:lnTo>
                  <a:pt x="255269" y="494957"/>
                </a:lnTo>
                <a:lnTo>
                  <a:pt x="217424" y="413664"/>
                </a:lnTo>
                <a:lnTo>
                  <a:pt x="566097" y="251079"/>
                </a:lnTo>
                <a:lnTo>
                  <a:pt x="141604" y="251079"/>
                </a:lnTo>
                <a:lnTo>
                  <a:pt x="103758" y="169799"/>
                </a:lnTo>
                <a:close/>
              </a:path>
              <a:path w="756284" h="495300">
                <a:moveTo>
                  <a:pt x="680085" y="0"/>
                </a:moveTo>
                <a:lnTo>
                  <a:pt x="141604" y="251079"/>
                </a:lnTo>
                <a:lnTo>
                  <a:pt x="566097" y="251079"/>
                </a:lnTo>
                <a:lnTo>
                  <a:pt x="755904" y="162572"/>
                </a:lnTo>
                <a:lnTo>
                  <a:pt x="680085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86" name="object 15"/>
          <p:cNvSpPr>
            <a:spLocks/>
          </p:cNvSpPr>
          <p:nvPr/>
        </p:nvSpPr>
        <p:spPr bwMode="auto">
          <a:xfrm>
            <a:off x="5973763" y="5591175"/>
            <a:ext cx="757237" cy="495300"/>
          </a:xfrm>
          <a:custGeom>
            <a:avLst/>
            <a:gdLst>
              <a:gd name="T0" fmla="*/ 755904 w 756284"/>
              <a:gd name="T1" fmla="*/ 162572 h 495300"/>
              <a:gd name="T2" fmla="*/ 217424 w 756284"/>
              <a:gd name="T3" fmla="*/ 413664 h 495300"/>
              <a:gd name="T4" fmla="*/ 255269 w 756284"/>
              <a:gd name="T5" fmla="*/ 494957 h 495300"/>
              <a:gd name="T6" fmla="*/ 0 w 756284"/>
              <a:gd name="T7" fmla="*/ 416064 h 495300"/>
              <a:gd name="T8" fmla="*/ 103758 w 756284"/>
              <a:gd name="T9" fmla="*/ 169799 h 495300"/>
              <a:gd name="T10" fmla="*/ 141604 w 756284"/>
              <a:gd name="T11" fmla="*/ 251079 h 495300"/>
              <a:gd name="T12" fmla="*/ 680085 w 756284"/>
              <a:gd name="T13" fmla="*/ 0 h 495300"/>
              <a:gd name="T14" fmla="*/ 755904 w 756284"/>
              <a:gd name="T15" fmla="*/ 162572 h 4953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56284"/>
              <a:gd name="T25" fmla="*/ 0 h 495300"/>
              <a:gd name="T26" fmla="*/ 756284 w 756284"/>
              <a:gd name="T27" fmla="*/ 495300 h 4953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56284" h="495300">
                <a:moveTo>
                  <a:pt x="755904" y="162572"/>
                </a:moveTo>
                <a:lnTo>
                  <a:pt x="217424" y="413664"/>
                </a:lnTo>
                <a:lnTo>
                  <a:pt x="255269" y="494957"/>
                </a:lnTo>
                <a:lnTo>
                  <a:pt x="0" y="416064"/>
                </a:lnTo>
                <a:lnTo>
                  <a:pt x="103758" y="169799"/>
                </a:lnTo>
                <a:lnTo>
                  <a:pt x="141604" y="251079"/>
                </a:lnTo>
                <a:lnTo>
                  <a:pt x="680085" y="0"/>
                </a:lnTo>
                <a:lnTo>
                  <a:pt x="755904" y="162572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87" name="object 16"/>
          <p:cNvSpPr>
            <a:spLocks noChangeArrowheads="1"/>
          </p:cNvSpPr>
          <p:nvPr/>
        </p:nvSpPr>
        <p:spPr bwMode="auto">
          <a:xfrm>
            <a:off x="7740650" y="331788"/>
            <a:ext cx="1223963" cy="12255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9888" name="object 17"/>
          <p:cNvSpPr>
            <a:spLocks/>
          </p:cNvSpPr>
          <p:nvPr/>
        </p:nvSpPr>
        <p:spPr bwMode="auto">
          <a:xfrm>
            <a:off x="7740650" y="331788"/>
            <a:ext cx="1223963" cy="1439862"/>
          </a:xfrm>
          <a:custGeom>
            <a:avLst/>
            <a:gdLst>
              <a:gd name="T0" fmla="*/ 0 w 1224279"/>
              <a:gd name="T1" fmla="*/ 0 h 1440180"/>
              <a:gd name="T2" fmla="*/ 1224152 w 1224279"/>
              <a:gd name="T3" fmla="*/ 1440180 h 1440180"/>
              <a:gd name="T4" fmla="*/ 0 60000 65536"/>
              <a:gd name="T5" fmla="*/ 0 60000 65536"/>
              <a:gd name="T6" fmla="*/ 0 w 1224279"/>
              <a:gd name="T7" fmla="*/ 0 h 1440180"/>
              <a:gd name="T8" fmla="*/ 1224279 w 1224279"/>
              <a:gd name="T9" fmla="*/ 1440180 h 1440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4279" h="1440180">
                <a:moveTo>
                  <a:pt x="0" y="0"/>
                </a:moveTo>
                <a:lnTo>
                  <a:pt x="1224152" y="1440180"/>
                </a:lnTo>
              </a:path>
            </a:pathLst>
          </a:custGeom>
          <a:noFill/>
          <a:ln w="57912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89" name="object 18"/>
          <p:cNvSpPr>
            <a:spLocks/>
          </p:cNvSpPr>
          <p:nvPr/>
        </p:nvSpPr>
        <p:spPr bwMode="auto">
          <a:xfrm>
            <a:off x="7812088" y="476250"/>
            <a:ext cx="1331912" cy="1152525"/>
          </a:xfrm>
          <a:custGeom>
            <a:avLst/>
            <a:gdLst>
              <a:gd name="T0" fmla="*/ 0 w 1331595"/>
              <a:gd name="T1" fmla="*/ 1152143 h 1152525"/>
              <a:gd name="T2" fmla="*/ 1331595 w 1331595"/>
              <a:gd name="T3" fmla="*/ 0 h 1152525"/>
              <a:gd name="T4" fmla="*/ 0 60000 65536"/>
              <a:gd name="T5" fmla="*/ 0 60000 65536"/>
              <a:gd name="T6" fmla="*/ 0 w 1331595"/>
              <a:gd name="T7" fmla="*/ 0 h 1152525"/>
              <a:gd name="T8" fmla="*/ 1331595 w 1331595"/>
              <a:gd name="T9" fmla="*/ 1152525 h 1152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31595" h="1152525">
                <a:moveTo>
                  <a:pt x="0" y="1152143"/>
                </a:moveTo>
                <a:lnTo>
                  <a:pt x="1331595" y="0"/>
                </a:lnTo>
              </a:path>
            </a:pathLst>
          </a:custGeom>
          <a:noFill/>
          <a:ln w="57912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90" name="object 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95B64870-EAA3-4053-AA33-85C7051746E6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46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object 2"/>
          <p:cNvSpPr txBox="1">
            <a:spLocks noChangeArrowheads="1"/>
          </p:cNvSpPr>
          <p:nvPr/>
        </p:nvSpPr>
        <p:spPr bwMode="auto">
          <a:xfrm>
            <a:off x="1230313" y="644525"/>
            <a:ext cx="890587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5250"/>
              </a:lnSpc>
            </a:pPr>
            <a:r>
              <a:rPr lang="th-TH" sz="440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RIP</a:t>
            </a:r>
            <a:endParaRPr lang="th-TH" sz="4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6625" y="1830388"/>
            <a:ext cx="7218363" cy="427037"/>
          </a:xfrm>
        </p:spPr>
        <p:txBody>
          <a:bodyPr rtlCol="0"/>
          <a:lstStyle/>
          <a:p>
            <a:pPr marL="354965" indent="-342265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800" spc="-5" dirty="0">
                <a:solidFill>
                  <a:srgbClr val="000000"/>
                </a:solidFill>
              </a:rPr>
              <a:t>Broadcasts go to hosts as </a:t>
            </a:r>
            <a:r>
              <a:rPr sz="2800" spc="-10" dirty="0">
                <a:solidFill>
                  <a:srgbClr val="000000"/>
                </a:solidFill>
              </a:rPr>
              <a:t>well </a:t>
            </a:r>
            <a:r>
              <a:rPr sz="2800" spc="-5" dirty="0">
                <a:solidFill>
                  <a:srgbClr val="000000"/>
                </a:solidFill>
              </a:rPr>
              <a:t>as to</a:t>
            </a:r>
            <a:r>
              <a:rPr sz="2800" spc="9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routers</a:t>
            </a:r>
            <a:endParaRPr sz="2800"/>
          </a:p>
        </p:txBody>
      </p:sp>
      <p:sp>
        <p:nvSpPr>
          <p:cNvPr id="81923" name="object 4"/>
          <p:cNvSpPr txBox="1">
            <a:spLocks noChangeArrowheads="1"/>
          </p:cNvSpPr>
          <p:nvPr/>
        </p:nvSpPr>
        <p:spPr bwMode="auto">
          <a:xfrm>
            <a:off x="936625" y="2343150"/>
            <a:ext cx="7485063" cy="268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RIP interrupts hosts frequently, slowing them  down</a:t>
            </a:r>
          </a:p>
          <a:p>
            <a:pPr marL="354013" indent="-341313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RIP routing table has a field to indicate the  number of router hops to a distant host</a:t>
            </a:r>
          </a:p>
          <a:p>
            <a:pPr marL="354013" indent="-341313">
              <a:lnSpc>
                <a:spcPts val="3200"/>
              </a:lnSpc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The RIP maximum is 15 hops</a:t>
            </a:r>
          </a:p>
          <a:p>
            <a:pPr marL="354013" indent="-341313">
              <a:lnSpc>
                <a:spcPts val="3200"/>
              </a:lnSpc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Farther networks are ignored</a:t>
            </a:r>
          </a:p>
        </p:txBody>
      </p:sp>
      <p:sp>
        <p:nvSpPr>
          <p:cNvPr id="81924" name="object 5"/>
          <p:cNvSpPr>
            <a:spLocks noChangeArrowheads="1"/>
          </p:cNvSpPr>
          <p:nvPr/>
        </p:nvSpPr>
        <p:spPr bwMode="auto">
          <a:xfrm>
            <a:off x="3856038" y="5992813"/>
            <a:ext cx="1079500" cy="5810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25" name="object 6"/>
          <p:cNvSpPr>
            <a:spLocks noChangeArrowheads="1"/>
          </p:cNvSpPr>
          <p:nvPr/>
        </p:nvSpPr>
        <p:spPr bwMode="auto">
          <a:xfrm>
            <a:off x="1768475" y="5776913"/>
            <a:ext cx="863600" cy="4651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26" name="object 7"/>
          <p:cNvSpPr>
            <a:spLocks/>
          </p:cNvSpPr>
          <p:nvPr/>
        </p:nvSpPr>
        <p:spPr bwMode="auto">
          <a:xfrm>
            <a:off x="2632075" y="6010275"/>
            <a:ext cx="1223963" cy="273050"/>
          </a:xfrm>
          <a:custGeom>
            <a:avLst/>
            <a:gdLst>
              <a:gd name="T0" fmla="*/ 0 w 1224279"/>
              <a:gd name="T1" fmla="*/ 0 h 273050"/>
              <a:gd name="T2" fmla="*/ 1224026 w 1224279"/>
              <a:gd name="T3" fmla="*/ 273050 h 273050"/>
              <a:gd name="T4" fmla="*/ 0 60000 65536"/>
              <a:gd name="T5" fmla="*/ 0 60000 65536"/>
              <a:gd name="T6" fmla="*/ 0 w 1224279"/>
              <a:gd name="T7" fmla="*/ 0 h 273050"/>
              <a:gd name="T8" fmla="*/ 1224279 w 1224279"/>
              <a:gd name="T9" fmla="*/ 273050 h 2730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4279" h="273050">
                <a:moveTo>
                  <a:pt x="0" y="0"/>
                </a:moveTo>
                <a:lnTo>
                  <a:pt x="1224026" y="27305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27" name="object 8"/>
          <p:cNvSpPr>
            <a:spLocks/>
          </p:cNvSpPr>
          <p:nvPr/>
        </p:nvSpPr>
        <p:spPr bwMode="auto">
          <a:xfrm>
            <a:off x="4935538" y="5684838"/>
            <a:ext cx="1365250" cy="598487"/>
          </a:xfrm>
          <a:custGeom>
            <a:avLst/>
            <a:gdLst>
              <a:gd name="T0" fmla="*/ 0 w 1365250"/>
              <a:gd name="T1" fmla="*/ 598487 h 598804"/>
              <a:gd name="T2" fmla="*/ 1365250 w 1365250"/>
              <a:gd name="T3" fmla="*/ 0 h 598804"/>
              <a:gd name="T4" fmla="*/ 0 60000 65536"/>
              <a:gd name="T5" fmla="*/ 0 60000 65536"/>
              <a:gd name="T6" fmla="*/ 0 w 1365250"/>
              <a:gd name="T7" fmla="*/ 0 h 598804"/>
              <a:gd name="T8" fmla="*/ 1365250 w 1365250"/>
              <a:gd name="T9" fmla="*/ 598804 h 5988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65250" h="598804">
                <a:moveTo>
                  <a:pt x="0" y="598487"/>
                </a:moveTo>
                <a:lnTo>
                  <a:pt x="136525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28" name="object 9"/>
          <p:cNvSpPr>
            <a:spLocks noChangeArrowheads="1"/>
          </p:cNvSpPr>
          <p:nvPr/>
        </p:nvSpPr>
        <p:spPr bwMode="auto">
          <a:xfrm>
            <a:off x="6300788" y="5091113"/>
            <a:ext cx="990600" cy="9239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29" name="object 10"/>
          <p:cNvSpPr>
            <a:spLocks/>
          </p:cNvSpPr>
          <p:nvPr/>
        </p:nvSpPr>
        <p:spPr bwMode="auto">
          <a:xfrm>
            <a:off x="4932363" y="5600700"/>
            <a:ext cx="752475" cy="503238"/>
          </a:xfrm>
          <a:custGeom>
            <a:avLst/>
            <a:gdLst>
              <a:gd name="T0" fmla="*/ 494538 w 751839"/>
              <a:gd name="T1" fmla="*/ 0 h 503554"/>
              <a:gd name="T2" fmla="*/ 534035 w 751839"/>
              <a:gd name="T3" fmla="*/ 80975 h 503554"/>
              <a:gd name="T4" fmla="*/ 0 w 751839"/>
              <a:gd name="T5" fmla="*/ 341414 h 503554"/>
              <a:gd name="T6" fmla="*/ 78993 w 751839"/>
              <a:gd name="T7" fmla="*/ 503364 h 503554"/>
              <a:gd name="T8" fmla="*/ 613028 w 751839"/>
              <a:gd name="T9" fmla="*/ 242912 h 503554"/>
              <a:gd name="T10" fmla="*/ 684730 w 751839"/>
              <a:gd name="T11" fmla="*/ 242912 h 503554"/>
              <a:gd name="T12" fmla="*/ 751458 w 751839"/>
              <a:gd name="T13" fmla="*/ 75133 h 503554"/>
              <a:gd name="T14" fmla="*/ 494538 w 751839"/>
              <a:gd name="T15" fmla="*/ 0 h 503554"/>
              <a:gd name="T16" fmla="*/ 684730 w 751839"/>
              <a:gd name="T17" fmla="*/ 242912 h 503554"/>
              <a:gd name="T18" fmla="*/ 613028 w 751839"/>
              <a:gd name="T19" fmla="*/ 242912 h 503554"/>
              <a:gd name="T20" fmla="*/ 652526 w 751839"/>
              <a:gd name="T21" fmla="*/ 323888 h 503554"/>
              <a:gd name="T22" fmla="*/ 684730 w 751839"/>
              <a:gd name="T23" fmla="*/ 242912 h 5035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51839"/>
              <a:gd name="T37" fmla="*/ 0 h 503554"/>
              <a:gd name="T38" fmla="*/ 751839 w 751839"/>
              <a:gd name="T39" fmla="*/ 503554 h 50355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51839" h="503554">
                <a:moveTo>
                  <a:pt x="494538" y="0"/>
                </a:moveTo>
                <a:lnTo>
                  <a:pt x="534035" y="80975"/>
                </a:lnTo>
                <a:lnTo>
                  <a:pt x="0" y="341414"/>
                </a:lnTo>
                <a:lnTo>
                  <a:pt x="78993" y="503364"/>
                </a:lnTo>
                <a:lnTo>
                  <a:pt x="613028" y="242912"/>
                </a:lnTo>
                <a:lnTo>
                  <a:pt x="684730" y="242912"/>
                </a:lnTo>
                <a:lnTo>
                  <a:pt x="751458" y="75133"/>
                </a:lnTo>
                <a:lnTo>
                  <a:pt x="494538" y="0"/>
                </a:lnTo>
                <a:close/>
              </a:path>
              <a:path w="751839" h="503554">
                <a:moveTo>
                  <a:pt x="684730" y="242912"/>
                </a:moveTo>
                <a:lnTo>
                  <a:pt x="613028" y="242912"/>
                </a:lnTo>
                <a:lnTo>
                  <a:pt x="652526" y="323888"/>
                </a:lnTo>
                <a:lnTo>
                  <a:pt x="684730" y="242912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30" name="object 11"/>
          <p:cNvSpPr>
            <a:spLocks/>
          </p:cNvSpPr>
          <p:nvPr/>
        </p:nvSpPr>
        <p:spPr bwMode="auto">
          <a:xfrm>
            <a:off x="4932363" y="5600700"/>
            <a:ext cx="752475" cy="503238"/>
          </a:xfrm>
          <a:custGeom>
            <a:avLst/>
            <a:gdLst>
              <a:gd name="T0" fmla="*/ 0 w 751839"/>
              <a:gd name="T1" fmla="*/ 341414 h 503554"/>
              <a:gd name="T2" fmla="*/ 534035 w 751839"/>
              <a:gd name="T3" fmla="*/ 80975 h 503554"/>
              <a:gd name="T4" fmla="*/ 494538 w 751839"/>
              <a:gd name="T5" fmla="*/ 0 h 503554"/>
              <a:gd name="T6" fmla="*/ 751458 w 751839"/>
              <a:gd name="T7" fmla="*/ 75133 h 503554"/>
              <a:gd name="T8" fmla="*/ 652526 w 751839"/>
              <a:gd name="T9" fmla="*/ 323888 h 503554"/>
              <a:gd name="T10" fmla="*/ 613028 w 751839"/>
              <a:gd name="T11" fmla="*/ 242912 h 503554"/>
              <a:gd name="T12" fmla="*/ 78993 w 751839"/>
              <a:gd name="T13" fmla="*/ 503364 h 503554"/>
              <a:gd name="T14" fmla="*/ 0 w 751839"/>
              <a:gd name="T15" fmla="*/ 341414 h 5035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51839"/>
              <a:gd name="T25" fmla="*/ 0 h 503554"/>
              <a:gd name="T26" fmla="*/ 751839 w 751839"/>
              <a:gd name="T27" fmla="*/ 503554 h 50355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51839" h="503554">
                <a:moveTo>
                  <a:pt x="0" y="341414"/>
                </a:moveTo>
                <a:lnTo>
                  <a:pt x="534035" y="80975"/>
                </a:lnTo>
                <a:lnTo>
                  <a:pt x="494538" y="0"/>
                </a:lnTo>
                <a:lnTo>
                  <a:pt x="751458" y="75133"/>
                </a:lnTo>
                <a:lnTo>
                  <a:pt x="652526" y="323888"/>
                </a:lnTo>
                <a:lnTo>
                  <a:pt x="613028" y="242912"/>
                </a:lnTo>
                <a:lnTo>
                  <a:pt x="78993" y="503364"/>
                </a:lnTo>
                <a:lnTo>
                  <a:pt x="0" y="341414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31" name="object 12"/>
          <p:cNvSpPr>
            <a:spLocks/>
          </p:cNvSpPr>
          <p:nvPr/>
        </p:nvSpPr>
        <p:spPr bwMode="auto">
          <a:xfrm>
            <a:off x="3070225" y="5705475"/>
            <a:ext cx="793750" cy="387350"/>
          </a:xfrm>
          <a:custGeom>
            <a:avLst/>
            <a:gdLst>
              <a:gd name="T0" fmla="*/ 782289 w 793750"/>
              <a:gd name="T1" fmla="*/ 264363 h 387985"/>
              <a:gd name="T2" fmla="*/ 174879 w 793750"/>
              <a:gd name="T3" fmla="*/ 264363 h 387985"/>
              <a:gd name="T4" fmla="*/ 756030 w 793750"/>
              <a:gd name="T5" fmla="*/ 387896 h 387985"/>
              <a:gd name="T6" fmla="*/ 782289 w 793750"/>
              <a:gd name="T7" fmla="*/ 264363 h 387985"/>
              <a:gd name="T8" fmla="*/ 231139 w 793750"/>
              <a:gd name="T9" fmla="*/ 0 h 387985"/>
              <a:gd name="T10" fmla="*/ 0 w 793750"/>
              <a:gd name="T11" fmla="*/ 135064 h 387985"/>
              <a:gd name="T12" fmla="*/ 156210 w 793750"/>
              <a:gd name="T13" fmla="*/ 352488 h 387985"/>
              <a:gd name="T14" fmla="*/ 174879 w 793750"/>
              <a:gd name="T15" fmla="*/ 264363 h 387985"/>
              <a:gd name="T16" fmla="*/ 782289 w 793750"/>
              <a:gd name="T17" fmla="*/ 264363 h 387985"/>
              <a:gd name="T18" fmla="*/ 793496 w 793750"/>
              <a:gd name="T19" fmla="*/ 211645 h 387985"/>
              <a:gd name="T20" fmla="*/ 212343 w 793750"/>
              <a:gd name="T21" fmla="*/ 88125 h 387985"/>
              <a:gd name="T22" fmla="*/ 231139 w 793750"/>
              <a:gd name="T23" fmla="*/ 0 h 38798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93750"/>
              <a:gd name="T37" fmla="*/ 0 h 387985"/>
              <a:gd name="T38" fmla="*/ 793750 w 793750"/>
              <a:gd name="T39" fmla="*/ 387985 h 38798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93750" h="387985">
                <a:moveTo>
                  <a:pt x="782289" y="264363"/>
                </a:moveTo>
                <a:lnTo>
                  <a:pt x="174879" y="264363"/>
                </a:lnTo>
                <a:lnTo>
                  <a:pt x="756030" y="387896"/>
                </a:lnTo>
                <a:lnTo>
                  <a:pt x="782289" y="264363"/>
                </a:lnTo>
                <a:close/>
              </a:path>
              <a:path w="793750" h="387985">
                <a:moveTo>
                  <a:pt x="231139" y="0"/>
                </a:moveTo>
                <a:lnTo>
                  <a:pt x="0" y="135064"/>
                </a:lnTo>
                <a:lnTo>
                  <a:pt x="156210" y="352488"/>
                </a:lnTo>
                <a:lnTo>
                  <a:pt x="174879" y="264363"/>
                </a:lnTo>
                <a:lnTo>
                  <a:pt x="782289" y="264363"/>
                </a:lnTo>
                <a:lnTo>
                  <a:pt x="793496" y="211645"/>
                </a:lnTo>
                <a:lnTo>
                  <a:pt x="212343" y="88125"/>
                </a:lnTo>
                <a:lnTo>
                  <a:pt x="231139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32" name="object 13"/>
          <p:cNvSpPr>
            <a:spLocks/>
          </p:cNvSpPr>
          <p:nvPr/>
        </p:nvSpPr>
        <p:spPr bwMode="auto">
          <a:xfrm>
            <a:off x="3070225" y="5705475"/>
            <a:ext cx="793750" cy="387350"/>
          </a:xfrm>
          <a:custGeom>
            <a:avLst/>
            <a:gdLst>
              <a:gd name="T0" fmla="*/ 756030 w 793750"/>
              <a:gd name="T1" fmla="*/ 387896 h 387985"/>
              <a:gd name="T2" fmla="*/ 174879 w 793750"/>
              <a:gd name="T3" fmla="*/ 264363 h 387985"/>
              <a:gd name="T4" fmla="*/ 156210 w 793750"/>
              <a:gd name="T5" fmla="*/ 352488 h 387985"/>
              <a:gd name="T6" fmla="*/ 0 w 793750"/>
              <a:gd name="T7" fmla="*/ 135064 h 387985"/>
              <a:gd name="T8" fmla="*/ 231139 w 793750"/>
              <a:gd name="T9" fmla="*/ 0 h 387985"/>
              <a:gd name="T10" fmla="*/ 212343 w 793750"/>
              <a:gd name="T11" fmla="*/ 88125 h 387985"/>
              <a:gd name="T12" fmla="*/ 793496 w 793750"/>
              <a:gd name="T13" fmla="*/ 211645 h 387985"/>
              <a:gd name="T14" fmla="*/ 756030 w 793750"/>
              <a:gd name="T15" fmla="*/ 387896 h 3879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93750"/>
              <a:gd name="T25" fmla="*/ 0 h 387985"/>
              <a:gd name="T26" fmla="*/ 793750 w 793750"/>
              <a:gd name="T27" fmla="*/ 387985 h 3879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93750" h="387985">
                <a:moveTo>
                  <a:pt x="756030" y="387896"/>
                </a:moveTo>
                <a:lnTo>
                  <a:pt x="174879" y="264363"/>
                </a:lnTo>
                <a:lnTo>
                  <a:pt x="156210" y="352488"/>
                </a:lnTo>
                <a:lnTo>
                  <a:pt x="0" y="135064"/>
                </a:lnTo>
                <a:lnTo>
                  <a:pt x="231139" y="0"/>
                </a:lnTo>
                <a:lnTo>
                  <a:pt x="212343" y="88125"/>
                </a:lnTo>
                <a:lnTo>
                  <a:pt x="793496" y="211645"/>
                </a:lnTo>
                <a:lnTo>
                  <a:pt x="756030" y="387896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33" name="object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BC67CB5B-2770-4CAC-8F96-17A5277811CD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47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RIP</a:t>
            </a:r>
            <a:r>
              <a:rPr spc="-100" dirty="0"/>
              <a:t> </a:t>
            </a:r>
            <a:r>
              <a:rPr spc="-5" dirty="0"/>
              <a:t>Encapsulation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tIns="156209" rtlCol="0"/>
          <a:lstStyle/>
          <a:p>
            <a:pPr marL="989965" indent="-342265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990600" algn="l"/>
                <a:tab pos="991235" algn="l"/>
              </a:tabLst>
              <a:defRPr/>
            </a:pPr>
            <a:r>
              <a:rPr spc="-5" dirty="0"/>
              <a:t>Carried </a:t>
            </a:r>
            <a:r>
              <a:rPr dirty="0"/>
              <a:t>in data </a:t>
            </a:r>
            <a:r>
              <a:rPr spc="-5" dirty="0"/>
              <a:t>field </a:t>
            </a:r>
            <a:r>
              <a:rPr dirty="0"/>
              <a:t>of UDP</a:t>
            </a:r>
            <a:r>
              <a:rPr spc="-10" dirty="0"/>
              <a:t> </a:t>
            </a:r>
            <a:r>
              <a:rPr dirty="0"/>
              <a:t>datagram</a:t>
            </a:r>
          </a:p>
          <a:p>
            <a:pPr marL="1391285" lvl="1" indent="-287020" eaLnBrk="1" fontAlgn="auto" hangingPunct="1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391920" algn="l"/>
                <a:tab pos="139255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Port number is</a:t>
            </a:r>
            <a:r>
              <a:rPr sz="2800" spc="-4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520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989965" indent="-342265" eaLnBrk="1" fontAlgn="auto" hangingPunct="1">
              <a:spcBef>
                <a:spcPts val="76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990600" algn="l"/>
                <a:tab pos="991235" algn="l"/>
              </a:tabLst>
              <a:defRPr/>
            </a:pPr>
            <a:r>
              <a:rPr dirty="0"/>
              <a:t>UDP is unreliable, </a:t>
            </a:r>
            <a:r>
              <a:rPr spc="-5" dirty="0"/>
              <a:t>so </a:t>
            </a:r>
            <a:r>
              <a:rPr dirty="0"/>
              <a:t>RIP messages</a:t>
            </a:r>
            <a:r>
              <a:rPr spc="-90" dirty="0"/>
              <a:t> </a:t>
            </a:r>
            <a:r>
              <a:rPr dirty="0"/>
              <a:t>do</a:t>
            </a:r>
          </a:p>
          <a:p>
            <a:pPr marL="989965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not </a:t>
            </a:r>
            <a:r>
              <a:rPr spc="-5" dirty="0"/>
              <a:t>always </a:t>
            </a:r>
            <a:r>
              <a:rPr dirty="0"/>
              <a:t>get</a:t>
            </a:r>
            <a:r>
              <a:rPr spc="-40" dirty="0"/>
              <a:t> </a:t>
            </a:r>
            <a:r>
              <a:rPr spc="-5" dirty="0"/>
              <a:t>through</a:t>
            </a:r>
          </a:p>
          <a:p>
            <a:pPr marL="989965" indent="-342265" eaLnBrk="1" fontAlgn="auto" hangingPunct="1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990600" algn="l"/>
                <a:tab pos="991235" algn="l"/>
              </a:tabLst>
              <a:defRPr/>
            </a:pPr>
            <a:r>
              <a:rPr dirty="0"/>
              <a:t>A </a:t>
            </a:r>
            <a:r>
              <a:rPr spc="-5" dirty="0"/>
              <a:t>single </a:t>
            </a:r>
            <a:r>
              <a:rPr dirty="0"/>
              <a:t>lost RIP </a:t>
            </a:r>
            <a:r>
              <a:rPr spc="-5" dirty="0"/>
              <a:t>message </a:t>
            </a:r>
            <a:r>
              <a:rPr dirty="0"/>
              <a:t>does little or</a:t>
            </a:r>
            <a:r>
              <a:rPr spc="-45" dirty="0"/>
              <a:t> </a:t>
            </a:r>
            <a:r>
              <a:rPr dirty="0"/>
              <a:t>no</a:t>
            </a:r>
          </a:p>
          <a:p>
            <a:pPr marL="989965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harm</a:t>
            </a:r>
          </a:p>
        </p:txBody>
      </p:sp>
      <p:sp>
        <p:nvSpPr>
          <p:cNvPr id="83971" name="object 4"/>
          <p:cNvSpPr>
            <a:spLocks/>
          </p:cNvSpPr>
          <p:nvPr/>
        </p:nvSpPr>
        <p:spPr bwMode="auto">
          <a:xfrm>
            <a:off x="1439863" y="5143500"/>
            <a:ext cx="1752600" cy="838200"/>
          </a:xfrm>
          <a:custGeom>
            <a:avLst/>
            <a:gdLst>
              <a:gd name="T0" fmla="*/ 0 w 1752600"/>
              <a:gd name="T1" fmla="*/ 838200 h 838200"/>
              <a:gd name="T2" fmla="*/ 1752600 w 1752600"/>
              <a:gd name="T3" fmla="*/ 838200 h 838200"/>
              <a:gd name="T4" fmla="*/ 1752600 w 1752600"/>
              <a:gd name="T5" fmla="*/ 0 h 838200"/>
              <a:gd name="T6" fmla="*/ 0 w 1752600"/>
              <a:gd name="T7" fmla="*/ 0 h 838200"/>
              <a:gd name="T8" fmla="*/ 0 w 1752600"/>
              <a:gd name="T9" fmla="*/ 838200 h 838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2600"/>
              <a:gd name="T16" fmla="*/ 0 h 838200"/>
              <a:gd name="T17" fmla="*/ 1752600 w 1752600"/>
              <a:gd name="T18" fmla="*/ 838200 h 838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2600" h="838200">
                <a:moveTo>
                  <a:pt x="0" y="838200"/>
                </a:moveTo>
                <a:lnTo>
                  <a:pt x="1752600" y="838200"/>
                </a:lnTo>
                <a:lnTo>
                  <a:pt x="1752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/>
          <p:nvPr/>
        </p:nvSpPr>
        <p:spPr>
          <a:xfrm>
            <a:off x="1862138" y="5197475"/>
            <a:ext cx="906462" cy="719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905" algn="ctr" fontAlgn="auto">
              <a:lnSpc>
                <a:spcPts val="2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10" dirty="0">
                <a:latin typeface="Times New Roman"/>
                <a:cs typeface="Times New Roman"/>
              </a:rPr>
              <a:t>UDP</a:t>
            </a:r>
            <a:endParaRPr sz="2400">
              <a:latin typeface="Times New Roman"/>
              <a:cs typeface="Times New Roman"/>
            </a:endParaRPr>
          </a:p>
          <a:p>
            <a:pPr algn="ctr" fontAlgn="auto">
              <a:lnSpc>
                <a:spcPts val="2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Header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3973" name="object 6"/>
          <p:cNvSpPr>
            <a:spLocks/>
          </p:cNvSpPr>
          <p:nvPr/>
        </p:nvSpPr>
        <p:spPr bwMode="auto">
          <a:xfrm>
            <a:off x="3168650" y="5143500"/>
            <a:ext cx="4800600" cy="838200"/>
          </a:xfrm>
          <a:custGeom>
            <a:avLst/>
            <a:gdLst>
              <a:gd name="T0" fmla="*/ 0 w 4800600"/>
              <a:gd name="T1" fmla="*/ 838200 h 838200"/>
              <a:gd name="T2" fmla="*/ 4800600 w 4800600"/>
              <a:gd name="T3" fmla="*/ 838200 h 838200"/>
              <a:gd name="T4" fmla="*/ 4800600 w 4800600"/>
              <a:gd name="T5" fmla="*/ 0 h 838200"/>
              <a:gd name="T6" fmla="*/ 0 w 4800600"/>
              <a:gd name="T7" fmla="*/ 0 h 838200"/>
              <a:gd name="T8" fmla="*/ 0 w 4800600"/>
              <a:gd name="T9" fmla="*/ 838200 h 838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0600"/>
              <a:gd name="T16" fmla="*/ 0 h 838200"/>
              <a:gd name="T17" fmla="*/ 4800600 w 4800600"/>
              <a:gd name="T18" fmla="*/ 838200 h 838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0600" h="838200">
                <a:moveTo>
                  <a:pt x="0" y="838200"/>
                </a:moveTo>
                <a:lnTo>
                  <a:pt x="4800600" y="838200"/>
                </a:lnTo>
                <a:lnTo>
                  <a:pt x="4800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CCEB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3974" name="object 7"/>
          <p:cNvSpPr>
            <a:spLocks/>
          </p:cNvSpPr>
          <p:nvPr/>
        </p:nvSpPr>
        <p:spPr bwMode="auto">
          <a:xfrm>
            <a:off x="3168650" y="5143500"/>
            <a:ext cx="4800600" cy="838200"/>
          </a:xfrm>
          <a:custGeom>
            <a:avLst/>
            <a:gdLst>
              <a:gd name="T0" fmla="*/ 0 w 4800600"/>
              <a:gd name="T1" fmla="*/ 838200 h 838200"/>
              <a:gd name="T2" fmla="*/ 4800600 w 4800600"/>
              <a:gd name="T3" fmla="*/ 838200 h 838200"/>
              <a:gd name="T4" fmla="*/ 4800600 w 4800600"/>
              <a:gd name="T5" fmla="*/ 0 h 838200"/>
              <a:gd name="T6" fmla="*/ 0 w 4800600"/>
              <a:gd name="T7" fmla="*/ 0 h 838200"/>
              <a:gd name="T8" fmla="*/ 0 w 4800600"/>
              <a:gd name="T9" fmla="*/ 838200 h 838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0600"/>
              <a:gd name="T16" fmla="*/ 0 h 838200"/>
              <a:gd name="T17" fmla="*/ 4800600 w 4800600"/>
              <a:gd name="T18" fmla="*/ 838200 h 838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0600" h="838200">
                <a:moveTo>
                  <a:pt x="0" y="838200"/>
                </a:moveTo>
                <a:lnTo>
                  <a:pt x="4800600" y="838200"/>
                </a:lnTo>
                <a:lnTo>
                  <a:pt x="4800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3975" name="object 8"/>
          <p:cNvSpPr txBox="1">
            <a:spLocks noChangeArrowheads="1"/>
          </p:cNvSpPr>
          <p:nvPr/>
        </p:nvSpPr>
        <p:spPr bwMode="auto">
          <a:xfrm>
            <a:off x="4578350" y="5229225"/>
            <a:ext cx="1981200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85738" indent="-173038">
              <a:lnSpc>
                <a:spcPts val="2688"/>
              </a:lnSpc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UDP Data Field  RIP Message</a:t>
            </a:r>
          </a:p>
        </p:txBody>
      </p:sp>
      <p:sp>
        <p:nvSpPr>
          <p:cNvPr id="83976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FE743C17-3634-46F1-ADE7-DCCB1B0758F9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48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Slow</a:t>
            </a:r>
            <a:r>
              <a:rPr spc="-80" dirty="0"/>
              <a:t> </a:t>
            </a:r>
            <a:r>
              <a:rPr dirty="0"/>
              <a:t>Convergence</a:t>
            </a:r>
          </a:p>
        </p:txBody>
      </p:sp>
      <p:sp>
        <p:nvSpPr>
          <p:cNvPr id="86018" name="object 3"/>
          <p:cNvSpPr txBox="1">
            <a:spLocks noChangeArrowheads="1"/>
          </p:cNvSpPr>
          <p:nvPr/>
        </p:nvSpPr>
        <p:spPr bwMode="auto">
          <a:xfrm>
            <a:off x="936625" y="1828800"/>
            <a:ext cx="7489825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Convergence is getting correct routing  tables after a failure in a router or link</a:t>
            </a:r>
          </a:p>
          <a:p>
            <a:pPr marL="354013" indent="-341313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May take minutes</a:t>
            </a:r>
          </a:p>
          <a:p>
            <a:pPr marL="354013" indent="-341313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During that time, many packets may be</a:t>
            </a:r>
          </a:p>
          <a:p>
            <a:pPr marL="354013" indent="-341313"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lost</a:t>
            </a:r>
          </a:p>
        </p:txBody>
      </p:sp>
      <p:sp>
        <p:nvSpPr>
          <p:cNvPr id="86019" name="object 4"/>
          <p:cNvSpPr>
            <a:spLocks noChangeArrowheads="1"/>
          </p:cNvSpPr>
          <p:nvPr/>
        </p:nvSpPr>
        <p:spPr bwMode="auto">
          <a:xfrm>
            <a:off x="2555875" y="4344988"/>
            <a:ext cx="4608513" cy="2189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6020" name="object 5"/>
          <p:cNvSpPr>
            <a:spLocks/>
          </p:cNvSpPr>
          <p:nvPr/>
        </p:nvSpPr>
        <p:spPr bwMode="auto">
          <a:xfrm>
            <a:off x="2536825" y="4325938"/>
            <a:ext cx="4646613" cy="2228850"/>
          </a:xfrm>
          <a:custGeom>
            <a:avLst/>
            <a:gdLst>
              <a:gd name="T0" fmla="*/ 0 w 4646930"/>
              <a:gd name="T1" fmla="*/ 2228088 h 2228215"/>
              <a:gd name="T2" fmla="*/ 4646676 w 4646930"/>
              <a:gd name="T3" fmla="*/ 2228088 h 2228215"/>
              <a:gd name="T4" fmla="*/ 4646676 w 4646930"/>
              <a:gd name="T5" fmla="*/ 0 h 2228215"/>
              <a:gd name="T6" fmla="*/ 0 w 4646930"/>
              <a:gd name="T7" fmla="*/ 0 h 2228215"/>
              <a:gd name="T8" fmla="*/ 0 w 4646930"/>
              <a:gd name="T9" fmla="*/ 2228088 h 22282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6930"/>
              <a:gd name="T16" fmla="*/ 0 h 2228215"/>
              <a:gd name="T17" fmla="*/ 4646930 w 4646930"/>
              <a:gd name="T18" fmla="*/ 2228215 h 22282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6930" h="2228215">
                <a:moveTo>
                  <a:pt x="0" y="2228088"/>
                </a:moveTo>
                <a:lnTo>
                  <a:pt x="4646676" y="2228088"/>
                </a:lnTo>
                <a:lnTo>
                  <a:pt x="4646676" y="0"/>
                </a:lnTo>
                <a:lnTo>
                  <a:pt x="0" y="0"/>
                </a:lnTo>
                <a:lnTo>
                  <a:pt x="0" y="2228088"/>
                </a:lnTo>
                <a:close/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6021" name="object 6"/>
          <p:cNvSpPr>
            <a:spLocks noChangeArrowheads="1"/>
          </p:cNvSpPr>
          <p:nvPr/>
        </p:nvSpPr>
        <p:spPr bwMode="auto">
          <a:xfrm>
            <a:off x="7981950" y="188913"/>
            <a:ext cx="1162050" cy="1524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6022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6506F49B-3D3B-4413-BD39-D08220F880A7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49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4814888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Routing</a:t>
            </a:r>
            <a:r>
              <a:rPr b="1" spc="-80" dirty="0">
                <a:solidFill>
                  <a:srgbClr val="000080"/>
                </a:solidFill>
              </a:rPr>
              <a:t> </a:t>
            </a:r>
            <a:r>
              <a:rPr b="1" spc="-5" dirty="0">
                <a:solidFill>
                  <a:srgbClr val="000080"/>
                </a:solidFill>
              </a:rPr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850" y="1733550"/>
            <a:ext cx="7407275" cy="4379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Source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Routing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14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Source keeps </a:t>
            </a:r>
            <a:r>
              <a:rPr sz="2400" dirty="0">
                <a:latin typeface="Tahoma"/>
                <a:cs typeface="Tahoma"/>
              </a:rPr>
              <a:t>all information (how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get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there)</a:t>
            </a:r>
            <a:endParaRPr sz="24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13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Insert the </a:t>
            </a:r>
            <a:r>
              <a:rPr sz="2400" dirty="0">
                <a:latin typeface="Tahoma"/>
                <a:cs typeface="Tahoma"/>
              </a:rPr>
              <a:t>information in the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packet</a:t>
            </a:r>
            <a:endParaRPr sz="24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14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Intermediate </a:t>
            </a:r>
            <a:r>
              <a:rPr sz="2400" dirty="0">
                <a:latin typeface="Tahoma"/>
                <a:cs typeface="Tahoma"/>
              </a:rPr>
              <a:t>nodes just </a:t>
            </a:r>
            <a:r>
              <a:rPr sz="2400" spc="-5" dirty="0">
                <a:latin typeface="Tahoma"/>
                <a:cs typeface="Tahoma"/>
              </a:rPr>
              <a:t>read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act</a:t>
            </a:r>
            <a:endParaRPr sz="2400">
              <a:latin typeface="Tahoma"/>
              <a:cs typeface="Tahoma"/>
            </a:endParaRPr>
          </a:p>
          <a:p>
            <a:pPr marL="335280" indent="-322580" fontAlgn="auto">
              <a:spcBef>
                <a:spcPts val="165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Hop-by-Hop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Routing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13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Source </a:t>
            </a:r>
            <a:r>
              <a:rPr sz="2400" dirty="0">
                <a:latin typeface="Tahoma"/>
                <a:cs typeface="Tahoma"/>
              </a:rPr>
              <a:t>only knows how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get </a:t>
            </a:r>
            <a:r>
              <a:rPr sz="2400" spc="-5" dirty="0">
                <a:latin typeface="Tahoma"/>
                <a:cs typeface="Tahoma"/>
              </a:rPr>
              <a:t>to the </a:t>
            </a:r>
            <a:r>
              <a:rPr sz="2400" dirty="0">
                <a:latin typeface="Tahoma"/>
                <a:cs typeface="Tahoma"/>
              </a:rPr>
              <a:t>next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hop</a:t>
            </a:r>
            <a:endParaRPr sz="2400">
              <a:latin typeface="Tahoma"/>
              <a:cs typeface="Tahoma"/>
            </a:endParaRPr>
          </a:p>
          <a:p>
            <a:pPr marL="646430" lvl="1" indent="-285115" fontAlgn="auto">
              <a:lnSpc>
                <a:spcPts val="2645"/>
              </a:lnSpc>
              <a:spcBef>
                <a:spcPts val="14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Assume that Intermediate </a:t>
            </a:r>
            <a:r>
              <a:rPr sz="2400" dirty="0">
                <a:latin typeface="Tahoma"/>
                <a:cs typeface="Tahoma"/>
              </a:rPr>
              <a:t>node </a:t>
            </a:r>
            <a:r>
              <a:rPr sz="2400" spc="-5" dirty="0">
                <a:latin typeface="Tahoma"/>
                <a:cs typeface="Tahoma"/>
              </a:rPr>
              <a:t>knows </a:t>
            </a:r>
            <a:r>
              <a:rPr sz="2400" dirty="0">
                <a:latin typeface="Tahoma"/>
                <a:cs typeface="Tahoma"/>
              </a:rPr>
              <a:t>how </a:t>
            </a:r>
            <a:r>
              <a:rPr sz="2400" spc="-5" dirty="0">
                <a:latin typeface="Tahoma"/>
                <a:cs typeface="Tahoma"/>
              </a:rPr>
              <a:t>to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get</a:t>
            </a:r>
            <a:endParaRPr sz="2400">
              <a:latin typeface="Tahoma"/>
              <a:cs typeface="Tahoma"/>
            </a:endParaRPr>
          </a:p>
          <a:p>
            <a:pPr marL="646430" fontAlgn="auto">
              <a:lnSpc>
                <a:spcPts val="26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to the </a:t>
            </a:r>
            <a:r>
              <a:rPr sz="2400" dirty="0">
                <a:latin typeface="Tahoma"/>
                <a:cs typeface="Tahoma"/>
              </a:rPr>
              <a:t>next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hop</a:t>
            </a:r>
            <a:endParaRPr sz="24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14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400" dirty="0">
                <a:latin typeface="Tahoma"/>
                <a:cs typeface="Tahoma"/>
              </a:rPr>
              <a:t>... </a:t>
            </a:r>
            <a:r>
              <a:rPr sz="2400" spc="-5" dirty="0">
                <a:latin typeface="Tahoma"/>
                <a:cs typeface="Tahoma"/>
              </a:rPr>
              <a:t>until </a:t>
            </a:r>
            <a:r>
              <a:rPr sz="2400" dirty="0">
                <a:latin typeface="Tahoma"/>
                <a:cs typeface="Tahoma"/>
              </a:rPr>
              <a:t>destination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reach</a:t>
            </a:r>
            <a:endParaRPr sz="24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32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u="heavy" spc="-5" dirty="0">
                <a:latin typeface="Tahoma"/>
                <a:cs typeface="Tahoma"/>
              </a:rPr>
              <a:t>Example: </a:t>
            </a:r>
            <a:r>
              <a:rPr spc="-10" dirty="0">
                <a:latin typeface="Tahoma"/>
                <a:cs typeface="Tahoma"/>
              </a:rPr>
              <a:t>Driving </a:t>
            </a:r>
            <a:r>
              <a:rPr spc="-5" dirty="0">
                <a:latin typeface="Tahoma"/>
                <a:cs typeface="Tahoma"/>
              </a:rPr>
              <a:t>a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car</a:t>
            </a:r>
            <a:endParaRPr>
              <a:latin typeface="Tahoma"/>
              <a:cs typeface="Tahoma"/>
            </a:endParaRPr>
          </a:p>
        </p:txBody>
      </p:sp>
      <p:sp>
        <p:nvSpPr>
          <p:cNvPr id="12291" name="object 4"/>
          <p:cNvSpPr>
            <a:spLocks noChangeArrowheads="1"/>
          </p:cNvSpPr>
          <p:nvPr/>
        </p:nvSpPr>
        <p:spPr bwMode="auto">
          <a:xfrm>
            <a:off x="5867400" y="4724400"/>
            <a:ext cx="2089150" cy="16081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9125" y="6181725"/>
            <a:ext cx="898525" cy="161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Tahoma"/>
                <a:cs typeface="Tahoma"/>
              </a:rPr>
              <a:t>neatorama.com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293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07A995B5-ADA8-4CCD-9124-B184F40D7B41}" type="slidenum">
              <a:rPr lang="th-TH" smtClean="0"/>
              <a:pPr marL="207963"/>
              <a:t>5</a:t>
            </a:fld>
            <a:endParaRPr lang="th-TH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</a:t>
            </a:r>
            <a:r>
              <a:rPr spc="-135" dirty="0"/>
              <a:t> </a:t>
            </a:r>
            <a:r>
              <a:rPr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488" y="1889125"/>
            <a:ext cx="7388225" cy="156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6235" algn="l"/>
              </a:tabLst>
              <a:defRPr/>
            </a:pPr>
            <a:r>
              <a:rPr sz="3200" dirty="0">
                <a:latin typeface="Tahoma"/>
                <a:cs typeface="Tahoma"/>
              </a:rPr>
              <a:t>Can happen because </a:t>
            </a:r>
            <a:r>
              <a:rPr sz="3200" spc="-5" dirty="0">
                <a:latin typeface="Tahoma"/>
                <a:cs typeface="Tahoma"/>
              </a:rPr>
              <a:t>several </a:t>
            </a:r>
            <a:r>
              <a:rPr sz="3200" dirty="0">
                <a:latin typeface="Tahoma"/>
                <a:cs typeface="Tahoma"/>
              </a:rPr>
              <a:t>nodes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are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updating </a:t>
            </a:r>
            <a:r>
              <a:rPr sz="3200" spc="-5" dirty="0">
                <a:latin typeface="Tahoma"/>
                <a:cs typeface="Tahoma"/>
              </a:rPr>
              <a:t>routing tables</a:t>
            </a:r>
            <a:r>
              <a:rPr sz="3200" spc="2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concurrently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623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Ex: </a:t>
            </a:r>
            <a:r>
              <a:rPr sz="3200" dirty="0">
                <a:latin typeface="Tahoma"/>
                <a:cs typeface="Tahoma"/>
              </a:rPr>
              <a:t>The </a:t>
            </a:r>
            <a:r>
              <a:rPr sz="3200" spc="-5" dirty="0">
                <a:latin typeface="Tahoma"/>
                <a:cs typeface="Tahoma"/>
              </a:rPr>
              <a:t>“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Count </a:t>
            </a:r>
            <a:r>
              <a:rPr sz="3200" b="1" dirty="0">
                <a:solidFill>
                  <a:srgbClr val="FF0000"/>
                </a:solidFill>
                <a:latin typeface="Tahoma"/>
                <a:cs typeface="Tahoma"/>
              </a:rPr>
              <a:t>to infinity</a:t>
            </a:r>
            <a:r>
              <a:rPr sz="3200" dirty="0">
                <a:latin typeface="Tahoma"/>
                <a:cs typeface="Tahoma"/>
              </a:rPr>
              <a:t>”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problem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88067" name="object 4"/>
          <p:cNvSpPr>
            <a:spLocks noChangeArrowheads="1"/>
          </p:cNvSpPr>
          <p:nvPr/>
        </p:nvSpPr>
        <p:spPr bwMode="auto">
          <a:xfrm>
            <a:off x="2700338" y="3789363"/>
            <a:ext cx="3952875" cy="25923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806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A329B7A3-2BA5-4CB7-8E96-599A42C36E8C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50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Count </a:t>
            </a:r>
            <a:r>
              <a:rPr spc="-5" dirty="0"/>
              <a:t>to</a:t>
            </a:r>
            <a:r>
              <a:rPr spc="-85" dirty="0"/>
              <a:t> </a:t>
            </a:r>
            <a:r>
              <a:rPr spc="-5" dirty="0"/>
              <a:t>infinity</a:t>
            </a:r>
          </a:p>
        </p:txBody>
      </p:sp>
      <p:sp>
        <p:nvSpPr>
          <p:cNvPr id="90114" name="object 3"/>
          <p:cNvSpPr>
            <a:spLocks noChangeArrowheads="1"/>
          </p:cNvSpPr>
          <p:nvPr/>
        </p:nvSpPr>
        <p:spPr bwMode="auto">
          <a:xfrm>
            <a:off x="2368550" y="1628775"/>
            <a:ext cx="4795838" cy="8318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0115" name="object 4"/>
          <p:cNvSpPr>
            <a:spLocks noChangeArrowheads="1"/>
          </p:cNvSpPr>
          <p:nvPr/>
        </p:nvSpPr>
        <p:spPr bwMode="auto">
          <a:xfrm>
            <a:off x="2846388" y="5548313"/>
            <a:ext cx="4300537" cy="8318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0116" name="object 5"/>
          <p:cNvSpPr>
            <a:spLocks noChangeArrowheads="1"/>
          </p:cNvSpPr>
          <p:nvPr/>
        </p:nvSpPr>
        <p:spPr bwMode="auto">
          <a:xfrm>
            <a:off x="2465388" y="2501900"/>
            <a:ext cx="4683125" cy="8318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0117" name="object 6"/>
          <p:cNvSpPr>
            <a:spLocks/>
          </p:cNvSpPr>
          <p:nvPr/>
        </p:nvSpPr>
        <p:spPr bwMode="auto">
          <a:xfrm>
            <a:off x="5148263" y="3140075"/>
            <a:ext cx="1225550" cy="0"/>
          </a:xfrm>
          <a:custGeom>
            <a:avLst/>
            <a:gdLst>
              <a:gd name="T0" fmla="*/ 0 w 1224279"/>
              <a:gd name="T1" fmla="*/ 1223899 w 1224279"/>
              <a:gd name="T2" fmla="*/ 0 60000 65536"/>
              <a:gd name="T3" fmla="*/ 0 60000 65536"/>
              <a:gd name="T4" fmla="*/ 0 w 1224279"/>
              <a:gd name="T5" fmla="*/ 1224279 w 12242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24279">
                <a:moveTo>
                  <a:pt x="0" y="0"/>
                </a:moveTo>
                <a:lnTo>
                  <a:pt x="1223899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0118" name="object 7"/>
          <p:cNvSpPr>
            <a:spLocks noChangeArrowheads="1"/>
          </p:cNvSpPr>
          <p:nvPr/>
        </p:nvSpPr>
        <p:spPr bwMode="auto">
          <a:xfrm>
            <a:off x="2160588" y="3387725"/>
            <a:ext cx="4979987" cy="8318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0119" name="object 8"/>
          <p:cNvSpPr>
            <a:spLocks/>
          </p:cNvSpPr>
          <p:nvPr/>
        </p:nvSpPr>
        <p:spPr bwMode="auto">
          <a:xfrm>
            <a:off x="5148263" y="4005263"/>
            <a:ext cx="1225550" cy="0"/>
          </a:xfrm>
          <a:custGeom>
            <a:avLst/>
            <a:gdLst>
              <a:gd name="T0" fmla="*/ 0 w 1224279"/>
              <a:gd name="T1" fmla="*/ 1223899 w 1224279"/>
              <a:gd name="T2" fmla="*/ 0 60000 65536"/>
              <a:gd name="T3" fmla="*/ 0 60000 65536"/>
              <a:gd name="T4" fmla="*/ 0 w 1224279"/>
              <a:gd name="T5" fmla="*/ 1224279 w 12242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24279">
                <a:moveTo>
                  <a:pt x="0" y="0"/>
                </a:moveTo>
                <a:lnTo>
                  <a:pt x="1223899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0120" name="object 9"/>
          <p:cNvSpPr>
            <a:spLocks noChangeArrowheads="1"/>
          </p:cNvSpPr>
          <p:nvPr/>
        </p:nvSpPr>
        <p:spPr bwMode="auto">
          <a:xfrm>
            <a:off x="2160588" y="4271963"/>
            <a:ext cx="4965700" cy="8318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0121" name="object 10"/>
          <p:cNvSpPr>
            <a:spLocks/>
          </p:cNvSpPr>
          <p:nvPr/>
        </p:nvSpPr>
        <p:spPr bwMode="auto">
          <a:xfrm>
            <a:off x="5148263" y="4870450"/>
            <a:ext cx="1225550" cy="0"/>
          </a:xfrm>
          <a:custGeom>
            <a:avLst/>
            <a:gdLst>
              <a:gd name="T0" fmla="*/ 0 w 1224279"/>
              <a:gd name="T1" fmla="*/ 1223899 w 1224279"/>
              <a:gd name="T2" fmla="*/ 0 60000 65536"/>
              <a:gd name="T3" fmla="*/ 0 60000 65536"/>
              <a:gd name="T4" fmla="*/ 0 w 1224279"/>
              <a:gd name="T5" fmla="*/ 1224279 w 12242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24279">
                <a:moveTo>
                  <a:pt x="0" y="0"/>
                </a:moveTo>
                <a:lnTo>
                  <a:pt x="1223899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0122" name="object 11"/>
          <p:cNvSpPr>
            <a:spLocks/>
          </p:cNvSpPr>
          <p:nvPr/>
        </p:nvSpPr>
        <p:spPr bwMode="auto">
          <a:xfrm>
            <a:off x="5437188" y="4581525"/>
            <a:ext cx="649287" cy="288925"/>
          </a:xfrm>
          <a:custGeom>
            <a:avLst/>
            <a:gdLst>
              <a:gd name="T0" fmla="*/ 505205 w 649604"/>
              <a:gd name="T1" fmla="*/ 0 h 288289"/>
              <a:gd name="T2" fmla="*/ 505205 w 649604"/>
              <a:gd name="T3" fmla="*/ 72009 h 288289"/>
              <a:gd name="T4" fmla="*/ 0 w 649604"/>
              <a:gd name="T5" fmla="*/ 72009 h 288289"/>
              <a:gd name="T6" fmla="*/ 0 w 649604"/>
              <a:gd name="T7" fmla="*/ 216027 h 288289"/>
              <a:gd name="T8" fmla="*/ 505205 w 649604"/>
              <a:gd name="T9" fmla="*/ 216027 h 288289"/>
              <a:gd name="T10" fmla="*/ 505205 w 649604"/>
              <a:gd name="T11" fmla="*/ 288036 h 288289"/>
              <a:gd name="T12" fmla="*/ 649224 w 649604"/>
              <a:gd name="T13" fmla="*/ 144018 h 288289"/>
              <a:gd name="T14" fmla="*/ 505205 w 649604"/>
              <a:gd name="T15" fmla="*/ 0 h 2882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49604"/>
              <a:gd name="T25" fmla="*/ 0 h 288289"/>
              <a:gd name="T26" fmla="*/ 649604 w 649604"/>
              <a:gd name="T27" fmla="*/ 288289 h 2882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49604" h="288289">
                <a:moveTo>
                  <a:pt x="505205" y="0"/>
                </a:moveTo>
                <a:lnTo>
                  <a:pt x="505205" y="72009"/>
                </a:lnTo>
                <a:lnTo>
                  <a:pt x="0" y="72009"/>
                </a:lnTo>
                <a:lnTo>
                  <a:pt x="0" y="216027"/>
                </a:lnTo>
                <a:lnTo>
                  <a:pt x="505205" y="216027"/>
                </a:lnTo>
                <a:lnTo>
                  <a:pt x="505205" y="288036"/>
                </a:lnTo>
                <a:lnTo>
                  <a:pt x="649224" y="144018"/>
                </a:lnTo>
                <a:lnTo>
                  <a:pt x="505205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0123" name="object 12"/>
          <p:cNvSpPr>
            <a:spLocks/>
          </p:cNvSpPr>
          <p:nvPr/>
        </p:nvSpPr>
        <p:spPr bwMode="auto">
          <a:xfrm>
            <a:off x="5437188" y="4581525"/>
            <a:ext cx="649287" cy="288925"/>
          </a:xfrm>
          <a:custGeom>
            <a:avLst/>
            <a:gdLst>
              <a:gd name="T0" fmla="*/ 0 w 649604"/>
              <a:gd name="T1" fmla="*/ 72009 h 288289"/>
              <a:gd name="T2" fmla="*/ 505205 w 649604"/>
              <a:gd name="T3" fmla="*/ 72009 h 288289"/>
              <a:gd name="T4" fmla="*/ 505205 w 649604"/>
              <a:gd name="T5" fmla="*/ 0 h 288289"/>
              <a:gd name="T6" fmla="*/ 649224 w 649604"/>
              <a:gd name="T7" fmla="*/ 144018 h 288289"/>
              <a:gd name="T8" fmla="*/ 505205 w 649604"/>
              <a:gd name="T9" fmla="*/ 288036 h 288289"/>
              <a:gd name="T10" fmla="*/ 505205 w 649604"/>
              <a:gd name="T11" fmla="*/ 216027 h 288289"/>
              <a:gd name="T12" fmla="*/ 0 w 649604"/>
              <a:gd name="T13" fmla="*/ 216027 h 288289"/>
              <a:gd name="T14" fmla="*/ 0 w 649604"/>
              <a:gd name="T15" fmla="*/ 72009 h 2882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49604"/>
              <a:gd name="T25" fmla="*/ 0 h 288289"/>
              <a:gd name="T26" fmla="*/ 649604 w 649604"/>
              <a:gd name="T27" fmla="*/ 288289 h 2882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49604" h="288289">
                <a:moveTo>
                  <a:pt x="0" y="72009"/>
                </a:moveTo>
                <a:lnTo>
                  <a:pt x="505205" y="72009"/>
                </a:lnTo>
                <a:lnTo>
                  <a:pt x="505205" y="0"/>
                </a:lnTo>
                <a:lnTo>
                  <a:pt x="649224" y="144018"/>
                </a:lnTo>
                <a:lnTo>
                  <a:pt x="505205" y="288036"/>
                </a:lnTo>
                <a:lnTo>
                  <a:pt x="505205" y="216027"/>
                </a:lnTo>
                <a:lnTo>
                  <a:pt x="0" y="216027"/>
                </a:lnTo>
                <a:lnTo>
                  <a:pt x="0" y="72009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0124" name="object 13"/>
          <p:cNvSpPr>
            <a:spLocks/>
          </p:cNvSpPr>
          <p:nvPr/>
        </p:nvSpPr>
        <p:spPr bwMode="auto">
          <a:xfrm>
            <a:off x="5437188" y="3717925"/>
            <a:ext cx="649287" cy="288925"/>
          </a:xfrm>
          <a:custGeom>
            <a:avLst/>
            <a:gdLst>
              <a:gd name="T0" fmla="*/ 144017 w 649604"/>
              <a:gd name="T1" fmla="*/ 0 h 288289"/>
              <a:gd name="T2" fmla="*/ 0 w 649604"/>
              <a:gd name="T3" fmla="*/ 144018 h 288289"/>
              <a:gd name="T4" fmla="*/ 144017 w 649604"/>
              <a:gd name="T5" fmla="*/ 288035 h 288289"/>
              <a:gd name="T6" fmla="*/ 144017 w 649604"/>
              <a:gd name="T7" fmla="*/ 216026 h 288289"/>
              <a:gd name="T8" fmla="*/ 649224 w 649604"/>
              <a:gd name="T9" fmla="*/ 216026 h 288289"/>
              <a:gd name="T10" fmla="*/ 649224 w 649604"/>
              <a:gd name="T11" fmla="*/ 72008 h 288289"/>
              <a:gd name="T12" fmla="*/ 144017 w 649604"/>
              <a:gd name="T13" fmla="*/ 72008 h 288289"/>
              <a:gd name="T14" fmla="*/ 144017 w 649604"/>
              <a:gd name="T15" fmla="*/ 0 h 2882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49604"/>
              <a:gd name="T25" fmla="*/ 0 h 288289"/>
              <a:gd name="T26" fmla="*/ 649604 w 649604"/>
              <a:gd name="T27" fmla="*/ 288289 h 2882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49604" h="288289">
                <a:moveTo>
                  <a:pt x="144017" y="0"/>
                </a:moveTo>
                <a:lnTo>
                  <a:pt x="0" y="144018"/>
                </a:lnTo>
                <a:lnTo>
                  <a:pt x="144017" y="288035"/>
                </a:lnTo>
                <a:lnTo>
                  <a:pt x="144017" y="216026"/>
                </a:lnTo>
                <a:lnTo>
                  <a:pt x="649224" y="216026"/>
                </a:lnTo>
                <a:lnTo>
                  <a:pt x="649224" y="72008"/>
                </a:lnTo>
                <a:lnTo>
                  <a:pt x="144017" y="72008"/>
                </a:lnTo>
                <a:lnTo>
                  <a:pt x="144017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0125" name="object 14"/>
          <p:cNvSpPr>
            <a:spLocks/>
          </p:cNvSpPr>
          <p:nvPr/>
        </p:nvSpPr>
        <p:spPr bwMode="auto">
          <a:xfrm>
            <a:off x="5437188" y="3717925"/>
            <a:ext cx="649287" cy="288925"/>
          </a:xfrm>
          <a:custGeom>
            <a:avLst/>
            <a:gdLst>
              <a:gd name="T0" fmla="*/ 649224 w 649604"/>
              <a:gd name="T1" fmla="*/ 216026 h 288289"/>
              <a:gd name="T2" fmla="*/ 144017 w 649604"/>
              <a:gd name="T3" fmla="*/ 216026 h 288289"/>
              <a:gd name="T4" fmla="*/ 144017 w 649604"/>
              <a:gd name="T5" fmla="*/ 288035 h 288289"/>
              <a:gd name="T6" fmla="*/ 0 w 649604"/>
              <a:gd name="T7" fmla="*/ 144018 h 288289"/>
              <a:gd name="T8" fmla="*/ 144017 w 649604"/>
              <a:gd name="T9" fmla="*/ 0 h 288289"/>
              <a:gd name="T10" fmla="*/ 144017 w 649604"/>
              <a:gd name="T11" fmla="*/ 72008 h 288289"/>
              <a:gd name="T12" fmla="*/ 649224 w 649604"/>
              <a:gd name="T13" fmla="*/ 72008 h 288289"/>
              <a:gd name="T14" fmla="*/ 649224 w 649604"/>
              <a:gd name="T15" fmla="*/ 216026 h 2882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49604"/>
              <a:gd name="T25" fmla="*/ 0 h 288289"/>
              <a:gd name="T26" fmla="*/ 649604 w 649604"/>
              <a:gd name="T27" fmla="*/ 288289 h 2882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49604" h="288289">
                <a:moveTo>
                  <a:pt x="649224" y="216026"/>
                </a:moveTo>
                <a:lnTo>
                  <a:pt x="144017" y="216026"/>
                </a:lnTo>
                <a:lnTo>
                  <a:pt x="144017" y="288035"/>
                </a:lnTo>
                <a:lnTo>
                  <a:pt x="0" y="144018"/>
                </a:lnTo>
                <a:lnTo>
                  <a:pt x="144017" y="0"/>
                </a:lnTo>
                <a:lnTo>
                  <a:pt x="144017" y="72008"/>
                </a:lnTo>
                <a:lnTo>
                  <a:pt x="649224" y="72008"/>
                </a:lnTo>
                <a:lnTo>
                  <a:pt x="649224" y="216026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0126" name="object 15"/>
          <p:cNvSpPr>
            <a:spLocks noChangeArrowheads="1"/>
          </p:cNvSpPr>
          <p:nvPr/>
        </p:nvSpPr>
        <p:spPr bwMode="auto">
          <a:xfrm>
            <a:off x="5056188" y="5116513"/>
            <a:ext cx="73025" cy="2825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0127" name="object 16"/>
          <p:cNvSpPr>
            <a:spLocks/>
          </p:cNvSpPr>
          <p:nvPr/>
        </p:nvSpPr>
        <p:spPr bwMode="auto">
          <a:xfrm>
            <a:off x="5580063" y="5157788"/>
            <a:ext cx="506412" cy="180975"/>
          </a:xfrm>
          <a:custGeom>
            <a:avLst/>
            <a:gdLst>
              <a:gd name="T0" fmla="*/ 89915 w 506095"/>
              <a:gd name="T1" fmla="*/ 0 h 180339"/>
              <a:gd name="T2" fmla="*/ 0 w 506095"/>
              <a:gd name="T3" fmla="*/ 89916 h 180339"/>
              <a:gd name="T4" fmla="*/ 89915 w 506095"/>
              <a:gd name="T5" fmla="*/ 179832 h 180339"/>
              <a:gd name="T6" fmla="*/ 89915 w 506095"/>
              <a:gd name="T7" fmla="*/ 134874 h 180339"/>
              <a:gd name="T8" fmla="*/ 505968 w 506095"/>
              <a:gd name="T9" fmla="*/ 134874 h 180339"/>
              <a:gd name="T10" fmla="*/ 505968 w 506095"/>
              <a:gd name="T11" fmla="*/ 44958 h 180339"/>
              <a:gd name="T12" fmla="*/ 89915 w 506095"/>
              <a:gd name="T13" fmla="*/ 44958 h 180339"/>
              <a:gd name="T14" fmla="*/ 89915 w 506095"/>
              <a:gd name="T15" fmla="*/ 0 h 1803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06095"/>
              <a:gd name="T25" fmla="*/ 0 h 180339"/>
              <a:gd name="T26" fmla="*/ 506095 w 506095"/>
              <a:gd name="T27" fmla="*/ 180339 h 1803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06095" h="180339">
                <a:moveTo>
                  <a:pt x="89915" y="0"/>
                </a:moveTo>
                <a:lnTo>
                  <a:pt x="0" y="89916"/>
                </a:lnTo>
                <a:lnTo>
                  <a:pt x="89915" y="179832"/>
                </a:lnTo>
                <a:lnTo>
                  <a:pt x="89915" y="134874"/>
                </a:lnTo>
                <a:lnTo>
                  <a:pt x="505968" y="134874"/>
                </a:lnTo>
                <a:lnTo>
                  <a:pt x="505968" y="44958"/>
                </a:lnTo>
                <a:lnTo>
                  <a:pt x="89915" y="44958"/>
                </a:lnTo>
                <a:lnTo>
                  <a:pt x="89915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0128" name="object 17"/>
          <p:cNvSpPr>
            <a:spLocks/>
          </p:cNvSpPr>
          <p:nvPr/>
        </p:nvSpPr>
        <p:spPr bwMode="auto">
          <a:xfrm>
            <a:off x="5580063" y="5157788"/>
            <a:ext cx="506412" cy="180975"/>
          </a:xfrm>
          <a:custGeom>
            <a:avLst/>
            <a:gdLst>
              <a:gd name="T0" fmla="*/ 505968 w 506095"/>
              <a:gd name="T1" fmla="*/ 134874 h 180339"/>
              <a:gd name="T2" fmla="*/ 89915 w 506095"/>
              <a:gd name="T3" fmla="*/ 134874 h 180339"/>
              <a:gd name="T4" fmla="*/ 89915 w 506095"/>
              <a:gd name="T5" fmla="*/ 179832 h 180339"/>
              <a:gd name="T6" fmla="*/ 0 w 506095"/>
              <a:gd name="T7" fmla="*/ 89916 h 180339"/>
              <a:gd name="T8" fmla="*/ 89915 w 506095"/>
              <a:gd name="T9" fmla="*/ 0 h 180339"/>
              <a:gd name="T10" fmla="*/ 89915 w 506095"/>
              <a:gd name="T11" fmla="*/ 44958 h 180339"/>
              <a:gd name="T12" fmla="*/ 505968 w 506095"/>
              <a:gd name="T13" fmla="*/ 44958 h 180339"/>
              <a:gd name="T14" fmla="*/ 505968 w 506095"/>
              <a:gd name="T15" fmla="*/ 134874 h 1803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06095"/>
              <a:gd name="T25" fmla="*/ 0 h 180339"/>
              <a:gd name="T26" fmla="*/ 506095 w 506095"/>
              <a:gd name="T27" fmla="*/ 180339 h 1803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06095" h="180339">
                <a:moveTo>
                  <a:pt x="505968" y="134874"/>
                </a:moveTo>
                <a:lnTo>
                  <a:pt x="89915" y="134874"/>
                </a:lnTo>
                <a:lnTo>
                  <a:pt x="89915" y="179832"/>
                </a:lnTo>
                <a:lnTo>
                  <a:pt x="0" y="89916"/>
                </a:lnTo>
                <a:lnTo>
                  <a:pt x="89915" y="0"/>
                </a:lnTo>
                <a:lnTo>
                  <a:pt x="89915" y="44958"/>
                </a:lnTo>
                <a:lnTo>
                  <a:pt x="505968" y="44958"/>
                </a:lnTo>
                <a:lnTo>
                  <a:pt x="505968" y="134874"/>
                </a:lnTo>
                <a:close/>
              </a:path>
            </a:pathLst>
          </a:custGeom>
          <a:noFill/>
          <a:ln w="25907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0129" name="object 18"/>
          <p:cNvSpPr>
            <a:spLocks/>
          </p:cNvSpPr>
          <p:nvPr/>
        </p:nvSpPr>
        <p:spPr bwMode="auto">
          <a:xfrm>
            <a:off x="5580063" y="5337175"/>
            <a:ext cx="506412" cy="180975"/>
          </a:xfrm>
          <a:custGeom>
            <a:avLst/>
            <a:gdLst>
              <a:gd name="T0" fmla="*/ 416051 w 506095"/>
              <a:gd name="T1" fmla="*/ 0 h 180339"/>
              <a:gd name="T2" fmla="*/ 416051 w 506095"/>
              <a:gd name="T3" fmla="*/ 44957 h 180339"/>
              <a:gd name="T4" fmla="*/ 0 w 506095"/>
              <a:gd name="T5" fmla="*/ 44957 h 180339"/>
              <a:gd name="T6" fmla="*/ 0 w 506095"/>
              <a:gd name="T7" fmla="*/ 134873 h 180339"/>
              <a:gd name="T8" fmla="*/ 416051 w 506095"/>
              <a:gd name="T9" fmla="*/ 134873 h 180339"/>
              <a:gd name="T10" fmla="*/ 416051 w 506095"/>
              <a:gd name="T11" fmla="*/ 179831 h 180339"/>
              <a:gd name="T12" fmla="*/ 505968 w 506095"/>
              <a:gd name="T13" fmla="*/ 89915 h 180339"/>
              <a:gd name="T14" fmla="*/ 416051 w 506095"/>
              <a:gd name="T15" fmla="*/ 0 h 1803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06095"/>
              <a:gd name="T25" fmla="*/ 0 h 180339"/>
              <a:gd name="T26" fmla="*/ 506095 w 506095"/>
              <a:gd name="T27" fmla="*/ 180339 h 1803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06095" h="180339">
                <a:moveTo>
                  <a:pt x="416051" y="0"/>
                </a:moveTo>
                <a:lnTo>
                  <a:pt x="416051" y="44957"/>
                </a:lnTo>
                <a:lnTo>
                  <a:pt x="0" y="44957"/>
                </a:lnTo>
                <a:lnTo>
                  <a:pt x="0" y="134873"/>
                </a:lnTo>
                <a:lnTo>
                  <a:pt x="416051" y="134873"/>
                </a:lnTo>
                <a:lnTo>
                  <a:pt x="416051" y="179831"/>
                </a:lnTo>
                <a:lnTo>
                  <a:pt x="505968" y="89915"/>
                </a:lnTo>
                <a:lnTo>
                  <a:pt x="416051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0130" name="object 19"/>
          <p:cNvSpPr>
            <a:spLocks/>
          </p:cNvSpPr>
          <p:nvPr/>
        </p:nvSpPr>
        <p:spPr bwMode="auto">
          <a:xfrm>
            <a:off x="5580063" y="5337175"/>
            <a:ext cx="506412" cy="180975"/>
          </a:xfrm>
          <a:custGeom>
            <a:avLst/>
            <a:gdLst>
              <a:gd name="T0" fmla="*/ 0 w 506095"/>
              <a:gd name="T1" fmla="*/ 44957 h 180339"/>
              <a:gd name="T2" fmla="*/ 416051 w 506095"/>
              <a:gd name="T3" fmla="*/ 44957 h 180339"/>
              <a:gd name="T4" fmla="*/ 416051 w 506095"/>
              <a:gd name="T5" fmla="*/ 0 h 180339"/>
              <a:gd name="T6" fmla="*/ 505968 w 506095"/>
              <a:gd name="T7" fmla="*/ 89915 h 180339"/>
              <a:gd name="T8" fmla="*/ 416051 w 506095"/>
              <a:gd name="T9" fmla="*/ 179831 h 180339"/>
              <a:gd name="T10" fmla="*/ 416051 w 506095"/>
              <a:gd name="T11" fmla="*/ 134873 h 180339"/>
              <a:gd name="T12" fmla="*/ 0 w 506095"/>
              <a:gd name="T13" fmla="*/ 134873 h 180339"/>
              <a:gd name="T14" fmla="*/ 0 w 506095"/>
              <a:gd name="T15" fmla="*/ 44957 h 1803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06095"/>
              <a:gd name="T25" fmla="*/ 0 h 180339"/>
              <a:gd name="T26" fmla="*/ 506095 w 506095"/>
              <a:gd name="T27" fmla="*/ 180339 h 1803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06095" h="180339">
                <a:moveTo>
                  <a:pt x="0" y="44957"/>
                </a:moveTo>
                <a:lnTo>
                  <a:pt x="416051" y="44957"/>
                </a:lnTo>
                <a:lnTo>
                  <a:pt x="416051" y="0"/>
                </a:lnTo>
                <a:lnTo>
                  <a:pt x="505968" y="89915"/>
                </a:lnTo>
                <a:lnTo>
                  <a:pt x="416051" y="179831"/>
                </a:lnTo>
                <a:lnTo>
                  <a:pt x="416051" y="134873"/>
                </a:lnTo>
                <a:lnTo>
                  <a:pt x="0" y="134873"/>
                </a:lnTo>
                <a:lnTo>
                  <a:pt x="0" y="44957"/>
                </a:lnTo>
                <a:close/>
              </a:path>
            </a:pathLst>
          </a:custGeom>
          <a:noFill/>
          <a:ln w="25907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0131" name="object 2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113094BC-FC4E-44CD-A648-850C90525A15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51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object 2"/>
          <p:cNvSpPr>
            <a:spLocks noChangeArrowheads="1"/>
          </p:cNvSpPr>
          <p:nvPr/>
        </p:nvSpPr>
        <p:spPr bwMode="auto">
          <a:xfrm>
            <a:off x="176213" y="2133600"/>
            <a:ext cx="4241800" cy="1295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162" name="object 3"/>
          <p:cNvSpPr txBox="1">
            <a:spLocks noChangeArrowheads="1"/>
          </p:cNvSpPr>
          <p:nvPr/>
        </p:nvSpPr>
        <p:spPr bwMode="auto">
          <a:xfrm>
            <a:off x="1246188" y="2133600"/>
            <a:ext cx="331787" cy="371475"/>
          </a:xfrm>
          <a:prstGeom prst="rect">
            <a:avLst/>
          </a:prstGeom>
          <a:solidFill>
            <a:srgbClr val="007153"/>
          </a:solidFill>
          <a:ln w="9525">
            <a:noFill/>
            <a:miter lim="800000"/>
            <a:headEnd/>
            <a:tailEnd/>
          </a:ln>
        </p:spPr>
        <p:txBody>
          <a:bodyPr lIns="0" tIns="44450" rIns="0" bIns="0">
            <a:spAutoFit/>
          </a:bodyPr>
          <a:lstStyle/>
          <a:p>
            <a:pPr marL="90488">
              <a:spcBef>
                <a:spcPts val="350"/>
              </a:spcBef>
            </a:pPr>
            <a:r>
              <a:rPr lang="th-TH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163" name="object 4"/>
          <p:cNvSpPr>
            <a:spLocks noChangeArrowheads="1"/>
          </p:cNvSpPr>
          <p:nvPr/>
        </p:nvSpPr>
        <p:spPr bwMode="auto">
          <a:xfrm>
            <a:off x="4676775" y="2133600"/>
            <a:ext cx="4287838" cy="12969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164" name="object 5"/>
          <p:cNvSpPr txBox="1">
            <a:spLocks noChangeArrowheads="1"/>
          </p:cNvSpPr>
          <p:nvPr/>
        </p:nvSpPr>
        <p:spPr bwMode="auto">
          <a:xfrm>
            <a:off x="5795963" y="2133600"/>
            <a:ext cx="331787" cy="371475"/>
          </a:xfrm>
          <a:prstGeom prst="rect">
            <a:avLst/>
          </a:prstGeom>
          <a:solidFill>
            <a:srgbClr val="007153"/>
          </a:solidFill>
          <a:ln w="9525">
            <a:noFill/>
            <a:miter lim="800000"/>
            <a:headEnd/>
            <a:tailEnd/>
          </a:ln>
        </p:spPr>
        <p:txBody>
          <a:bodyPr lIns="0" tIns="44450" rIns="0" bIns="0">
            <a:spAutoFit/>
          </a:bodyPr>
          <a:lstStyle/>
          <a:p>
            <a:pPr marL="92075">
              <a:spcBef>
                <a:spcPts val="350"/>
              </a:spcBef>
            </a:pPr>
            <a:r>
              <a:rPr lang="th-TH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165" name="object 6"/>
          <p:cNvSpPr>
            <a:spLocks noChangeArrowheads="1"/>
          </p:cNvSpPr>
          <p:nvPr/>
        </p:nvSpPr>
        <p:spPr bwMode="auto">
          <a:xfrm>
            <a:off x="176213" y="3789363"/>
            <a:ext cx="4268787" cy="12969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166" name="object 7"/>
          <p:cNvSpPr txBox="1">
            <a:spLocks noChangeArrowheads="1"/>
          </p:cNvSpPr>
          <p:nvPr/>
        </p:nvSpPr>
        <p:spPr bwMode="auto">
          <a:xfrm>
            <a:off x="1258888" y="3789363"/>
            <a:ext cx="333375" cy="369887"/>
          </a:xfrm>
          <a:prstGeom prst="rect">
            <a:avLst/>
          </a:prstGeom>
          <a:solidFill>
            <a:srgbClr val="007153"/>
          </a:solidFill>
          <a:ln w="9525">
            <a:noFill/>
            <a:miter lim="800000"/>
            <a:headEnd/>
            <a:tailEnd/>
          </a:ln>
        </p:spPr>
        <p:txBody>
          <a:bodyPr lIns="0" tIns="45719" rIns="0" bIns="0">
            <a:spAutoFit/>
          </a:bodyPr>
          <a:lstStyle/>
          <a:p>
            <a:pPr marL="90488">
              <a:spcBef>
                <a:spcPts val="363"/>
              </a:spcBef>
            </a:pPr>
            <a:r>
              <a:rPr lang="th-TH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3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167" name="object 8"/>
          <p:cNvSpPr>
            <a:spLocks noChangeArrowheads="1"/>
          </p:cNvSpPr>
          <p:nvPr/>
        </p:nvSpPr>
        <p:spPr bwMode="auto">
          <a:xfrm>
            <a:off x="4676775" y="3789363"/>
            <a:ext cx="4278313" cy="12969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168" name="object 9"/>
          <p:cNvSpPr txBox="1">
            <a:spLocks noChangeArrowheads="1"/>
          </p:cNvSpPr>
          <p:nvPr/>
        </p:nvSpPr>
        <p:spPr bwMode="auto">
          <a:xfrm>
            <a:off x="5751513" y="3789363"/>
            <a:ext cx="333375" cy="369887"/>
          </a:xfrm>
          <a:prstGeom prst="rect">
            <a:avLst/>
          </a:prstGeom>
          <a:solidFill>
            <a:srgbClr val="007153"/>
          </a:solidFill>
          <a:ln w="9525">
            <a:noFill/>
            <a:miter lim="800000"/>
            <a:headEnd/>
            <a:tailEnd/>
          </a:ln>
        </p:spPr>
        <p:txBody>
          <a:bodyPr lIns="0" tIns="45719" rIns="0" bIns="0">
            <a:spAutoFit/>
          </a:bodyPr>
          <a:lstStyle/>
          <a:p>
            <a:pPr marL="92075">
              <a:spcBef>
                <a:spcPts val="363"/>
              </a:spcBef>
            </a:pPr>
            <a:r>
              <a:rPr lang="th-TH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4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169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4B37F30D-2CF3-4443-84CA-700994A0EE8B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52</a:t>
            </a:fld>
            <a:endParaRPr lang="th-TH" smtClean="0">
              <a:solidFill>
                <a:srgbClr val="1C1C1C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3-node</a:t>
            </a:r>
            <a:r>
              <a:rPr spc="-95" dirty="0"/>
              <a:t> </a:t>
            </a:r>
            <a:r>
              <a:rPr spc="-5" dirty="0"/>
              <a:t>loop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Loop-Breaking</a:t>
            </a:r>
            <a:r>
              <a:rPr spc="-110" dirty="0"/>
              <a:t> </a:t>
            </a:r>
            <a:r>
              <a:rPr dirty="0"/>
              <a:t>Heuristics</a:t>
            </a:r>
          </a:p>
        </p:txBody>
      </p:sp>
      <p:sp>
        <p:nvSpPr>
          <p:cNvPr id="9421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008AEEE1-9228-4B22-921D-83A1D966F535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53</a:t>
            </a:fld>
            <a:endParaRPr lang="th-TH" smtClean="0">
              <a:solidFill>
                <a:srgbClr val="1C1C1C"/>
              </a:solidFill>
            </a:endParaRPr>
          </a:p>
        </p:txBody>
      </p:sp>
      <p:sp>
        <p:nvSpPr>
          <p:cNvPr id="94211" name="object 3"/>
          <p:cNvSpPr txBox="1">
            <a:spLocks noChangeArrowheads="1"/>
          </p:cNvSpPr>
          <p:nvPr/>
        </p:nvSpPr>
        <p:spPr bwMode="auto">
          <a:xfrm>
            <a:off x="936625" y="1828800"/>
            <a:ext cx="7075488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Set infinity to 16</a:t>
            </a:r>
          </a:p>
          <a:p>
            <a:pPr marL="354013" indent="-341313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Split horizon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Don’t send routes learned from a given</a:t>
            </a:r>
          </a:p>
          <a:p>
            <a:pPr marL="354013" indent="-341313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neighbor back to that neighbor</a:t>
            </a:r>
          </a:p>
          <a:p>
            <a:pPr marL="354013" indent="-341313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Split horizon with poison reverse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Reply to neighbor but give negative info  (such as infinite cost)</a:t>
            </a:r>
          </a:p>
          <a:p>
            <a:pPr marL="354013" indent="-341313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These are Hacks!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Configure</a:t>
            </a:r>
            <a:r>
              <a:rPr spc="-145" dirty="0"/>
              <a:t> </a:t>
            </a:r>
            <a:r>
              <a:rPr dirty="0"/>
              <a:t>RIP</a:t>
            </a:r>
          </a:p>
        </p:txBody>
      </p:sp>
      <p:sp>
        <p:nvSpPr>
          <p:cNvPr id="96258" name="object 3"/>
          <p:cNvSpPr>
            <a:spLocks noChangeArrowheads="1"/>
          </p:cNvSpPr>
          <p:nvPr/>
        </p:nvSpPr>
        <p:spPr bwMode="auto">
          <a:xfrm>
            <a:off x="1260475" y="1844675"/>
            <a:ext cx="6985000" cy="18002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6259" name="object 4"/>
          <p:cNvSpPr>
            <a:spLocks noChangeArrowheads="1"/>
          </p:cNvSpPr>
          <p:nvPr/>
        </p:nvSpPr>
        <p:spPr bwMode="auto">
          <a:xfrm>
            <a:off x="1258888" y="3716338"/>
            <a:ext cx="6985000" cy="27209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6260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DB413898-6599-4437-8CB1-B6C0A6CCB0F8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54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object 2"/>
          <p:cNvSpPr>
            <a:spLocks noChangeArrowheads="1"/>
          </p:cNvSpPr>
          <p:nvPr/>
        </p:nvSpPr>
        <p:spPr bwMode="auto">
          <a:xfrm>
            <a:off x="1187450" y="1341438"/>
            <a:ext cx="6985000" cy="18002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5388" y="612775"/>
            <a:ext cx="5707062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000080"/>
                </a:solidFill>
              </a:rPr>
              <a:t>Routing Table</a:t>
            </a:r>
            <a:r>
              <a:rPr spc="-114" dirty="0">
                <a:solidFill>
                  <a:srgbClr val="000080"/>
                </a:solidFill>
              </a:rPr>
              <a:t> </a:t>
            </a:r>
            <a:r>
              <a:rPr spc="-5" dirty="0">
                <a:solidFill>
                  <a:srgbClr val="000080"/>
                </a:solidFill>
              </a:rPr>
              <a:t>Example</a:t>
            </a:r>
          </a:p>
        </p:txBody>
      </p:sp>
      <p:sp>
        <p:nvSpPr>
          <p:cNvPr id="98307" name="object 4"/>
          <p:cNvSpPr txBox="1">
            <a:spLocks noChangeArrowheads="1"/>
          </p:cNvSpPr>
          <p:nvPr/>
        </p:nvSpPr>
        <p:spPr bwMode="auto">
          <a:xfrm>
            <a:off x="690563" y="3186113"/>
            <a:ext cx="75247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BOAZ#</a:t>
            </a:r>
            <a:r>
              <a:rPr lang="th-TH" sz="1400" b="1">
                <a:latin typeface="Tahoma" pitchFamily="34" charset="0"/>
                <a:cs typeface="Tahoma" pitchFamily="34" charset="0"/>
              </a:rPr>
              <a:t>sh ip route</a:t>
            </a:r>
            <a:endParaRPr lang="th-TH" sz="1400">
              <a:latin typeface="Tahoma" pitchFamily="34" charset="0"/>
              <a:cs typeface="Tahoma" pitchFamily="34" charset="0"/>
            </a:endParaRPr>
          </a:p>
          <a:p>
            <a:pPr marL="12700">
              <a:spcBef>
                <a:spcPts val="338"/>
              </a:spcBef>
            </a:pPr>
            <a:r>
              <a:rPr lang="th-TH" sz="1400">
                <a:latin typeface="Tahoma" pitchFamily="34" charset="0"/>
                <a:cs typeface="Tahoma" pitchFamily="34" charset="0"/>
              </a:rPr>
              <a:t>Codes: C - connected, S - static, I - IGRP, R - RIP, M - mobile, B - BGP</a:t>
            </a:r>
          </a:p>
          <a:p>
            <a:pPr marL="12700">
              <a:spcBef>
                <a:spcPts val="338"/>
              </a:spcBef>
            </a:pPr>
            <a:r>
              <a:rPr lang="th-TH" sz="1400">
                <a:latin typeface="Tahoma" pitchFamily="34" charset="0"/>
                <a:cs typeface="Tahoma" pitchFamily="34" charset="0"/>
              </a:rPr>
              <a:t>D - EIGRP, EX - EIGRP external, O - OSPF, IA - OSPF inter area, N1 - OSPF NSSA external  type 1, N2 - OSPF NSSA external type 2, E1 - OSPF external type 1, E2 - OSPF external  type 2, E – EGP, i - IS-IS, L1 - IS-IS level-1, L2 - IS-IS level-2, ia - IS-IS inter area, * -  candidate default, U - per-user static route, o – ODR, P - periodic downloaded static route</a:t>
            </a:r>
          </a:p>
          <a:p>
            <a:pPr marL="12700">
              <a:spcBef>
                <a:spcPts val="50"/>
              </a:spcBef>
            </a:pPr>
            <a:endParaRPr lang="th-TH" sz="200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Gateway of last resort is not set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0563" y="5375275"/>
            <a:ext cx="7034212" cy="12684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38784" algn="l"/>
              </a:tabLst>
              <a:defRPr/>
            </a:pPr>
            <a:r>
              <a:rPr sz="1800" dirty="0">
                <a:latin typeface="Tahoma"/>
                <a:cs typeface="Tahoma"/>
              </a:rPr>
              <a:t>R	</a:t>
            </a:r>
            <a:r>
              <a:rPr sz="1800" spc="-5" dirty="0">
                <a:latin typeface="Tahoma"/>
                <a:cs typeface="Tahoma"/>
              </a:rPr>
              <a:t>10.0.0.0/8 [120/2] via </a:t>
            </a:r>
            <a:r>
              <a:rPr sz="1800" dirty="0">
                <a:latin typeface="Tahoma"/>
                <a:cs typeface="Tahoma"/>
              </a:rPr>
              <a:t>192.168.14.1, 00:00:16,</a:t>
            </a:r>
            <a:r>
              <a:rPr sz="1800" spc="16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Serial0/0/0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434"/>
              </a:spcBef>
              <a:spcAft>
                <a:spcPts val="0"/>
              </a:spcAft>
              <a:tabLst>
                <a:tab pos="434340" algn="l"/>
              </a:tabLst>
              <a:defRPr/>
            </a:pPr>
            <a:r>
              <a:rPr sz="1800" dirty="0">
                <a:latin typeface="Tahoma"/>
                <a:cs typeface="Tahoma"/>
              </a:rPr>
              <a:t>C	</a:t>
            </a:r>
            <a:r>
              <a:rPr sz="1800" spc="-5" dirty="0">
                <a:latin typeface="Tahoma"/>
                <a:cs typeface="Tahoma"/>
              </a:rPr>
              <a:t>172.31.0.0/16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spc="-5" dirty="0">
                <a:latin typeface="Tahoma"/>
                <a:cs typeface="Tahoma"/>
              </a:rPr>
              <a:t>directly connected,</a:t>
            </a:r>
            <a:r>
              <a:rPr sz="1800" spc="8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FastEthernet0/0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430"/>
              </a:spcBef>
              <a:spcAft>
                <a:spcPts val="0"/>
              </a:spcAft>
              <a:tabLst>
                <a:tab pos="438784" algn="l"/>
              </a:tabLst>
              <a:defRPr/>
            </a:pPr>
            <a:r>
              <a:rPr sz="1800" dirty="0">
                <a:latin typeface="Tahoma"/>
                <a:cs typeface="Tahoma"/>
              </a:rPr>
              <a:t>R	192.168.13.0/24 </a:t>
            </a:r>
            <a:r>
              <a:rPr sz="1800" spc="-5" dirty="0">
                <a:latin typeface="Tahoma"/>
                <a:cs typeface="Tahoma"/>
              </a:rPr>
              <a:t>[120/1] via </a:t>
            </a:r>
            <a:r>
              <a:rPr sz="1800" dirty="0">
                <a:latin typeface="Tahoma"/>
                <a:cs typeface="Tahoma"/>
              </a:rPr>
              <a:t>192.168.14.1, 00:00:16,</a:t>
            </a:r>
            <a:r>
              <a:rPr sz="1800" spc="1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Serial0/0/0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430"/>
              </a:spcBef>
              <a:spcAft>
                <a:spcPts val="0"/>
              </a:spcAft>
              <a:tabLst>
                <a:tab pos="434340" algn="l"/>
              </a:tabLst>
              <a:defRPr/>
            </a:pPr>
            <a:r>
              <a:rPr sz="1800" dirty="0">
                <a:latin typeface="Tahoma"/>
                <a:cs typeface="Tahoma"/>
              </a:rPr>
              <a:t>C	192.168.14.0/24 is </a:t>
            </a:r>
            <a:r>
              <a:rPr sz="1800" spc="-5" dirty="0">
                <a:latin typeface="Tahoma"/>
                <a:cs typeface="Tahoma"/>
              </a:rPr>
              <a:t>directly connected,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Serial0/0/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8309" name="object 6"/>
          <p:cNvSpPr txBox="1">
            <a:spLocks noChangeArrowheads="1"/>
          </p:cNvSpPr>
          <p:nvPr/>
        </p:nvSpPr>
        <p:spPr bwMode="auto">
          <a:xfrm>
            <a:off x="8648700" y="6421438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55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89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RIPv2</a:t>
            </a:r>
          </a:p>
        </p:txBody>
      </p:sp>
      <p:sp>
        <p:nvSpPr>
          <p:cNvPr id="10035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>
              <a:lnSpc>
                <a:spcPts val="1550"/>
              </a:lnSpc>
            </a:pPr>
            <a:fld id="{2B8C1611-FB99-4174-81E5-9FE63612FA3F}" type="slidenum">
              <a:rPr lang="th-TH" smtClean="0"/>
              <a:pPr marL="209550">
                <a:lnSpc>
                  <a:spcPts val="1550"/>
                </a:lnSpc>
              </a:pPr>
              <a:t>56</a:t>
            </a:fld>
            <a:endParaRPr lang="th-TH" smtClean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744855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744855" algn="l"/>
                <a:tab pos="745490" algn="l"/>
              </a:tabLst>
              <a:defRPr/>
            </a:pPr>
            <a:r>
              <a:rPr sz="2400" dirty="0"/>
              <a:t>RIPv2</a:t>
            </a:r>
            <a:r>
              <a:rPr sz="2400" spc="-80" dirty="0"/>
              <a:t> </a:t>
            </a:r>
            <a:r>
              <a:rPr sz="2400" spc="-5" dirty="0"/>
              <a:t>supports</a:t>
            </a:r>
            <a:endParaRPr sz="2400"/>
          </a:p>
          <a:p>
            <a:pPr marL="1145540" lvl="1" indent="-286385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146175" algn="l"/>
                <a:tab pos="1146810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CIDR</a:t>
            </a:r>
            <a:r>
              <a:rPr sz="2400" spc="-9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supernets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145540" lvl="1" indent="-286385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146175" algn="l"/>
                <a:tab pos="1146810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VLSM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145540" lvl="1" indent="-286385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146175" algn="l"/>
                <a:tab pos="1146810" algn="l"/>
              </a:tabLst>
              <a:defRPr/>
            </a:pP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Discontiguous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networks (no</a:t>
            </a:r>
            <a:r>
              <a:rPr sz="2400" spc="-2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auto-summary)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744855" eaLnBrk="1" fontAlgn="auto" hangingPunct="1">
              <a:spcBef>
                <a:spcPts val="580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744855" algn="l"/>
                <a:tab pos="745490" algn="l"/>
              </a:tabLst>
              <a:defRPr/>
            </a:pPr>
            <a:r>
              <a:rPr sz="2400" spc="-5" dirty="0"/>
              <a:t>Improves efficiency</a:t>
            </a:r>
            <a:r>
              <a:rPr sz="2400" spc="-50" dirty="0"/>
              <a:t> </a:t>
            </a:r>
            <a:r>
              <a:rPr sz="2400" dirty="0"/>
              <a:t>by</a:t>
            </a:r>
            <a:endParaRPr sz="2400"/>
          </a:p>
          <a:p>
            <a:pPr marL="1145540" lvl="1" indent="-286385" eaLnBrk="1" fontAlgn="auto" hangingPunct="1">
              <a:spcBef>
                <a:spcPts val="52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146175" algn="l"/>
                <a:tab pos="1146810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defining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multicast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address (224.0.0.9) </a:t>
            </a:r>
            <a:r>
              <a:rPr sz="2400" spc="-5" dirty="0">
                <a:solidFill>
                  <a:sysClr val="windowText" lastClr="000000"/>
                </a:solidFill>
                <a:latin typeface="Wingdings"/>
                <a:cs typeface="Wingdings"/>
              </a:rPr>
              <a:t></a:t>
            </a:r>
            <a:r>
              <a:rPr sz="2400" spc="-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route</a:t>
            </a:r>
            <a:r>
              <a:rPr sz="2400" spc="9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update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145540" lvl="1" indent="-286385" eaLnBrk="1" fontAlgn="auto" hangingPunct="1">
              <a:spcBef>
                <a:spcPts val="62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146175" algn="l"/>
                <a:tab pos="1146810" algn="l"/>
              </a:tabLst>
              <a:defRPr/>
            </a:pP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some reserved fields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are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assigned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(RIPv1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sets to</a:t>
            </a:r>
            <a:r>
              <a:rPr sz="2400" spc="1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zero)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145540" lvl="1" indent="-286385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146175" algn="l"/>
                <a:tab pos="1146810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Authentication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744855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ct val="58333"/>
              <a:buFont typeface="Wingdings"/>
              <a:buChar char=""/>
              <a:tabLst>
                <a:tab pos="744855" algn="l"/>
                <a:tab pos="745490" algn="l"/>
              </a:tabLst>
              <a:defRPr/>
            </a:pPr>
            <a:r>
              <a:rPr sz="2400" dirty="0"/>
              <a:t>Can </a:t>
            </a:r>
            <a:r>
              <a:rPr sz="2400" spc="-5" dirty="0"/>
              <a:t>coexist with </a:t>
            </a:r>
            <a:r>
              <a:rPr sz="2400" dirty="0"/>
              <a:t>RIP</a:t>
            </a:r>
            <a:r>
              <a:rPr sz="2400" spc="-65" dirty="0"/>
              <a:t> </a:t>
            </a:r>
            <a:r>
              <a:rPr sz="2400" spc="-5" dirty="0"/>
              <a:t>v1</a:t>
            </a:r>
            <a:endParaRPr sz="2400"/>
          </a:p>
          <a:p>
            <a:pPr marL="1145540" lvl="1" indent="-286385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146175" algn="l"/>
                <a:tab pos="1146810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RIPv2 use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multicast must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be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configurable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per</a:t>
            </a:r>
            <a:r>
              <a:rPr sz="2400" spc="-3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interface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145540" lvl="1" indent="-286385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146175" algn="l"/>
                <a:tab pos="1146810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RIPv2 accept RIPv1</a:t>
            </a:r>
            <a:r>
              <a:rPr sz="2400" spc="-8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request/response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Distance Vector</a:t>
            </a:r>
            <a:r>
              <a:rPr spc="-145" dirty="0"/>
              <a:t> </a:t>
            </a:r>
            <a:r>
              <a:rPr spc="-5" dirty="0"/>
              <a:t>Summary</a:t>
            </a:r>
          </a:p>
        </p:txBody>
      </p:sp>
      <p:sp>
        <p:nvSpPr>
          <p:cNvPr id="10240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>
              <a:lnSpc>
                <a:spcPts val="1550"/>
              </a:lnSpc>
            </a:pPr>
            <a:fld id="{EAE19A6B-7610-4197-AA54-2A5006354505}" type="slidenum">
              <a:rPr lang="th-TH" smtClean="0"/>
              <a:pPr marL="209550">
                <a:lnSpc>
                  <a:spcPts val="1550"/>
                </a:lnSpc>
              </a:pPr>
              <a:t>57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936625" y="1830388"/>
            <a:ext cx="7335838" cy="4016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solidFill>
                  <a:srgbClr val="008000"/>
                </a:solidFill>
                <a:latin typeface="Tahoma"/>
                <a:cs typeface="Tahoma"/>
              </a:rPr>
              <a:t>Good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Only need </a:t>
            </a:r>
            <a:r>
              <a:rPr sz="2400" spc="-5" dirty="0">
                <a:latin typeface="Tahoma"/>
                <a:cs typeface="Tahoma"/>
              </a:rPr>
              <a:t>communicate with </a:t>
            </a:r>
            <a:r>
              <a:rPr sz="2400" dirty="0">
                <a:latin typeface="Tahoma"/>
                <a:cs typeface="Tahoma"/>
              </a:rPr>
              <a:t>neighbors (so</a:t>
            </a:r>
            <a:r>
              <a:rPr sz="2400" spc="-5" dirty="0">
                <a:latin typeface="Tahoma"/>
                <a:cs typeface="Tahoma"/>
              </a:rPr>
              <a:t> little</a:t>
            </a:r>
            <a:endParaRPr sz="2400">
              <a:latin typeface="Tahoma"/>
              <a:cs typeface="Tahoma"/>
            </a:endParaRPr>
          </a:p>
          <a:p>
            <a:pPr marL="7562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bandwidth is </a:t>
            </a:r>
            <a:r>
              <a:rPr sz="2400" spc="-5" dirty="0">
                <a:latin typeface="Tahoma"/>
                <a:cs typeface="Tahoma"/>
              </a:rPr>
              <a:t>wasted </a:t>
            </a:r>
            <a:r>
              <a:rPr sz="2400" dirty="0">
                <a:latin typeface="Tahoma"/>
                <a:cs typeface="Tahoma"/>
              </a:rPr>
              <a:t>on </a:t>
            </a:r>
            <a:r>
              <a:rPr sz="2400" spc="-5" dirty="0">
                <a:latin typeface="Tahoma"/>
                <a:cs typeface="Tahoma"/>
              </a:rPr>
              <a:t>protocol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overhead)</a:t>
            </a:r>
            <a:endParaRPr sz="24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Relatively </a:t>
            </a:r>
            <a:r>
              <a:rPr sz="2400" dirty="0">
                <a:latin typeface="Tahoma"/>
                <a:cs typeface="Tahoma"/>
              </a:rPr>
              <a:t>little </a:t>
            </a:r>
            <a:r>
              <a:rPr sz="2400" spc="-5" dirty="0">
                <a:latin typeface="Tahoma"/>
                <a:cs typeface="Tahoma"/>
              </a:rPr>
              <a:t>processing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info</a:t>
            </a:r>
            <a:endParaRPr sz="2400">
              <a:latin typeface="Tahoma"/>
              <a:cs typeface="Tahoma"/>
            </a:endParaRPr>
          </a:p>
          <a:p>
            <a:pPr marL="354965" indent="-342265" fontAlgn="auto"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5" dirty="0">
                <a:solidFill>
                  <a:srgbClr val="008000"/>
                </a:solidFill>
                <a:latin typeface="Tahoma"/>
                <a:cs typeface="Tahoma"/>
              </a:rPr>
              <a:t>Bad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Count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infinity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problem</a:t>
            </a:r>
            <a:endParaRPr sz="24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Slow convergence </a:t>
            </a:r>
            <a:r>
              <a:rPr sz="2400" dirty="0">
                <a:latin typeface="Tahoma"/>
                <a:cs typeface="Tahoma"/>
              </a:rPr>
              <a:t>(the </a:t>
            </a:r>
            <a:r>
              <a:rPr sz="2400" spc="-5" dirty="0">
                <a:latin typeface="Tahoma"/>
                <a:cs typeface="Tahoma"/>
              </a:rPr>
              <a:t>real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issue)</a:t>
            </a:r>
            <a:endParaRPr sz="2400">
              <a:latin typeface="Tahoma"/>
              <a:cs typeface="Tahoma"/>
            </a:endParaRPr>
          </a:p>
          <a:p>
            <a:pPr marL="354965" indent="-342265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Despite </a:t>
            </a:r>
            <a:r>
              <a:rPr spc="-10" dirty="0">
                <a:latin typeface="Tahoma"/>
                <a:cs typeface="Tahoma"/>
              </a:rPr>
              <a:t>this, </a:t>
            </a:r>
            <a:r>
              <a:rPr spc="-5" dirty="0">
                <a:latin typeface="Tahoma"/>
                <a:cs typeface="Tahoma"/>
              </a:rPr>
              <a:t>RIP is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popular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Because </a:t>
            </a:r>
            <a:r>
              <a:rPr sz="2400" dirty="0">
                <a:latin typeface="Tahoma"/>
                <a:cs typeface="Tahoma"/>
              </a:rPr>
              <a:t>included in original </a:t>
            </a:r>
            <a:r>
              <a:rPr sz="2400" spc="-5" dirty="0">
                <a:latin typeface="Tahoma"/>
                <a:cs typeface="Tahoma"/>
              </a:rPr>
              <a:t>BSD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implementation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>
              <a:gd name="T0" fmla="*/ 0 w 439420"/>
              <a:gd name="T1" fmla="*/ 473963 h 474344"/>
              <a:gd name="T2" fmla="*/ 438912 w 439420"/>
              <a:gd name="T3" fmla="*/ 473963 h 474344"/>
              <a:gd name="T4" fmla="*/ 438912 w 439420"/>
              <a:gd name="T5" fmla="*/ 0 h 474344"/>
              <a:gd name="T6" fmla="*/ 0 w 439420"/>
              <a:gd name="T7" fmla="*/ 0 h 474344"/>
              <a:gd name="T8" fmla="*/ 0 w 439420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9420"/>
              <a:gd name="T16" fmla="*/ 0 h 474344"/>
              <a:gd name="T17" fmla="*/ 439420 w 439420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450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4451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>
              <a:gd name="T0" fmla="*/ 0 w 422275"/>
              <a:gd name="T1" fmla="*/ 473963 h 474345"/>
              <a:gd name="T2" fmla="*/ 422148 w 422275"/>
              <a:gd name="T3" fmla="*/ 473963 h 474345"/>
              <a:gd name="T4" fmla="*/ 422148 w 422275"/>
              <a:gd name="T5" fmla="*/ 0 h 474345"/>
              <a:gd name="T6" fmla="*/ 0 w 422275"/>
              <a:gd name="T7" fmla="*/ 0 h 474345"/>
              <a:gd name="T8" fmla="*/ 0 w 422275"/>
              <a:gd name="T9" fmla="*/ 473963 h 474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5"/>
              <a:gd name="T17" fmla="*/ 422275 w 422275"/>
              <a:gd name="T18" fmla="*/ 474345 h 474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452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4453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4454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455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8388" y="2419350"/>
            <a:ext cx="5237162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/>
              <a:t>Link State</a:t>
            </a:r>
            <a:r>
              <a:rPr b="1" spc="-80" dirty="0"/>
              <a:t> </a:t>
            </a:r>
            <a:r>
              <a:rPr b="1" spc="-5" dirty="0"/>
              <a:t>Routing</a:t>
            </a:r>
          </a:p>
        </p:txBody>
      </p:sp>
      <p:sp>
        <p:nvSpPr>
          <p:cNvPr id="104457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7F97CB6B-3D9D-494D-973D-69CFD6C01049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58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Link </a:t>
            </a:r>
            <a:r>
              <a:rPr spc="-5" dirty="0"/>
              <a:t>State</a:t>
            </a:r>
            <a:r>
              <a:rPr spc="-100" dirty="0"/>
              <a:t> </a:t>
            </a:r>
            <a:r>
              <a:rPr dirty="0"/>
              <a:t>Routing</a:t>
            </a:r>
          </a:p>
        </p:txBody>
      </p:sp>
      <p:sp>
        <p:nvSpPr>
          <p:cNvPr id="10547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9A7DC609-7935-4DD4-8C4E-F4FB285FF9A4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59</a:t>
            </a:fld>
            <a:endParaRPr lang="th-TH" smtClean="0">
              <a:solidFill>
                <a:srgbClr val="1C1C1C"/>
              </a:solidFill>
            </a:endParaRPr>
          </a:p>
        </p:txBody>
      </p:sp>
      <p:sp>
        <p:nvSpPr>
          <p:cNvPr id="105475" name="object 3"/>
          <p:cNvSpPr txBox="1">
            <a:spLocks noChangeArrowheads="1"/>
          </p:cNvSpPr>
          <p:nvPr/>
        </p:nvSpPr>
        <p:spPr bwMode="auto">
          <a:xfrm>
            <a:off x="936625" y="1828800"/>
            <a:ext cx="7712075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Each router is responsible for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meeting its neighbors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learning their names</a:t>
            </a:r>
          </a:p>
          <a:p>
            <a:pPr marL="354013" indent="-341313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Each router constructs a packet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called a </a:t>
            </a:r>
            <a:r>
              <a:rPr lang="th-TH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Link State Packet (LSP)</a:t>
            </a:r>
            <a:endParaRPr lang="th-TH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or </a:t>
            </a:r>
            <a:r>
              <a:rPr lang="th-TH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Link State Advertisement (LSA)</a:t>
            </a:r>
            <a:endParaRPr lang="th-TH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containing a list of names and cost assigned  to each neighbor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object 2"/>
          <p:cNvSpPr>
            <a:spLocks noChangeArrowheads="1"/>
          </p:cNvSpPr>
          <p:nvPr/>
        </p:nvSpPr>
        <p:spPr bwMode="auto">
          <a:xfrm>
            <a:off x="4859338" y="1854200"/>
            <a:ext cx="4105275" cy="26543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4859338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Routing</a:t>
            </a:r>
            <a:r>
              <a:rPr b="1" spc="-80" dirty="0">
                <a:solidFill>
                  <a:srgbClr val="000080"/>
                </a:solidFill>
              </a:rPr>
              <a:t> </a:t>
            </a:r>
            <a:r>
              <a:rPr b="1" spc="-5" dirty="0">
                <a:solidFill>
                  <a:srgbClr val="000080"/>
                </a:solidFill>
              </a:rPr>
              <a:t>Principle</a:t>
            </a:r>
          </a:p>
        </p:txBody>
      </p:sp>
      <p:sp>
        <p:nvSpPr>
          <p:cNvPr id="14339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A3222D70-6773-49B7-92FC-BDAAAFFB5292}" type="slidenum">
              <a:rPr lang="th-TH" smtClean="0"/>
              <a:pPr marL="207963"/>
              <a:t>6</a:t>
            </a:fld>
            <a:endParaRPr lang="th-TH" smtClean="0"/>
          </a:p>
        </p:txBody>
      </p:sp>
      <p:sp>
        <p:nvSpPr>
          <p:cNvPr id="14340" name="object 4"/>
          <p:cNvSpPr txBox="1">
            <a:spLocks noChangeArrowheads="1"/>
          </p:cNvSpPr>
          <p:nvPr/>
        </p:nvSpPr>
        <p:spPr bwMode="auto">
          <a:xfrm>
            <a:off x="581025" y="1878013"/>
            <a:ext cx="4505325" cy="40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34963" indent="-322263"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b="1">
                <a:latin typeface="Tahoma" pitchFamily="34" charset="0"/>
                <a:cs typeface="Tahoma" pitchFamily="34" charset="0"/>
              </a:rPr>
              <a:t>Goal</a:t>
            </a:r>
            <a:r>
              <a:rPr lang="th-TH">
                <a:latin typeface="Tahoma" pitchFamily="34" charset="0"/>
                <a:cs typeface="Tahoma" pitchFamily="34" charset="0"/>
              </a:rPr>
              <a:t>: Arriving at the  destination</a:t>
            </a:r>
          </a:p>
          <a:p>
            <a:pPr marL="334963" indent="-322263">
              <a:spcBef>
                <a:spcPts val="800"/>
              </a:spcBef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Considerations:</a:t>
            </a:r>
          </a:p>
          <a:p>
            <a:pPr marL="646113" lvl="1" indent="-284163">
              <a:spcBef>
                <a:spcPts val="7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Direct route (shortest)</a:t>
            </a:r>
          </a:p>
          <a:p>
            <a:pPr marL="646113" lvl="1" indent="-284163">
              <a:spcBef>
                <a:spcPts val="7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Reliable route</a:t>
            </a:r>
          </a:p>
          <a:p>
            <a:pPr marL="646113" lvl="1" indent="-284163">
              <a:spcBef>
                <a:spcPts val="713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Scenic route</a:t>
            </a:r>
          </a:p>
          <a:p>
            <a:pPr marL="334963" indent="-322263"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(of course, not for network!)</a:t>
            </a:r>
          </a:p>
          <a:p>
            <a:pPr marL="646113" lvl="1" indent="-284163">
              <a:spcBef>
                <a:spcPts val="7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Cheap route</a:t>
            </a:r>
          </a:p>
          <a:p>
            <a:pPr marL="646113" lvl="1" indent="-284163">
              <a:spcBef>
                <a:spcPts val="7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Safe route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Router</a:t>
            </a:r>
            <a:r>
              <a:rPr spc="-110" dirty="0"/>
              <a:t> </a:t>
            </a:r>
            <a:r>
              <a:rPr spc="-5" dirty="0"/>
              <a:t>Discovery</a:t>
            </a:r>
          </a:p>
        </p:txBody>
      </p:sp>
      <p:sp>
        <p:nvSpPr>
          <p:cNvPr id="106498" name="object 3"/>
          <p:cNvSpPr>
            <a:spLocks/>
          </p:cNvSpPr>
          <p:nvPr/>
        </p:nvSpPr>
        <p:spPr bwMode="auto">
          <a:xfrm>
            <a:off x="2781300" y="4999038"/>
            <a:ext cx="3394075" cy="25400"/>
          </a:xfrm>
          <a:custGeom>
            <a:avLst/>
            <a:gdLst>
              <a:gd name="T0" fmla="*/ 0 w 3394075"/>
              <a:gd name="T1" fmla="*/ 25953 h 26035"/>
              <a:gd name="T2" fmla="*/ 3393681 w 3394075"/>
              <a:gd name="T3" fmla="*/ 25953 h 26035"/>
              <a:gd name="T4" fmla="*/ 3393681 w 3394075"/>
              <a:gd name="T5" fmla="*/ 0 h 26035"/>
              <a:gd name="T6" fmla="*/ 0 w 3394075"/>
              <a:gd name="T7" fmla="*/ 0 h 26035"/>
              <a:gd name="T8" fmla="*/ 0 w 3394075"/>
              <a:gd name="T9" fmla="*/ 25953 h 26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94075"/>
              <a:gd name="T16" fmla="*/ 0 h 26035"/>
              <a:gd name="T17" fmla="*/ 3394075 w 3394075"/>
              <a:gd name="T18" fmla="*/ 26035 h 26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94075" h="26035">
                <a:moveTo>
                  <a:pt x="0" y="25953"/>
                </a:moveTo>
                <a:lnTo>
                  <a:pt x="3393681" y="25953"/>
                </a:lnTo>
                <a:lnTo>
                  <a:pt x="3393681" y="0"/>
                </a:lnTo>
                <a:lnTo>
                  <a:pt x="0" y="0"/>
                </a:lnTo>
                <a:lnTo>
                  <a:pt x="0" y="259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499" name="object 4"/>
          <p:cNvSpPr>
            <a:spLocks/>
          </p:cNvSpPr>
          <p:nvPr/>
        </p:nvSpPr>
        <p:spPr bwMode="auto">
          <a:xfrm>
            <a:off x="2473325" y="2301875"/>
            <a:ext cx="0" cy="2651125"/>
          </a:xfrm>
          <a:custGeom>
            <a:avLst/>
            <a:gdLst>
              <a:gd name="T0" fmla="*/ 0 h 2651125"/>
              <a:gd name="T1" fmla="*/ 2650616 h 2651125"/>
              <a:gd name="T2" fmla="*/ 0 60000 65536"/>
              <a:gd name="T3" fmla="*/ 0 60000 65536"/>
              <a:gd name="T4" fmla="*/ 0 h 2651125"/>
              <a:gd name="T5" fmla="*/ 2651125 h 26511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651125">
                <a:moveTo>
                  <a:pt x="0" y="0"/>
                </a:moveTo>
                <a:lnTo>
                  <a:pt x="0" y="2650616"/>
                </a:lnTo>
              </a:path>
            </a:pathLst>
          </a:custGeom>
          <a:noFill/>
          <a:ln w="2597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00" name="object 5"/>
          <p:cNvSpPr>
            <a:spLocks/>
          </p:cNvSpPr>
          <p:nvPr/>
        </p:nvSpPr>
        <p:spPr bwMode="auto">
          <a:xfrm>
            <a:off x="2174875" y="2182813"/>
            <a:ext cx="639763" cy="233362"/>
          </a:xfrm>
          <a:custGeom>
            <a:avLst/>
            <a:gdLst>
              <a:gd name="T0" fmla="*/ 319871 w 640080"/>
              <a:gd name="T1" fmla="*/ 0 h 233680"/>
              <a:gd name="T2" fmla="*/ 255403 w 640080"/>
              <a:gd name="T3" fmla="*/ 2367 h 233680"/>
              <a:gd name="T4" fmla="*/ 195359 w 640080"/>
              <a:gd name="T5" fmla="*/ 9160 h 233680"/>
              <a:gd name="T6" fmla="*/ 141023 w 640080"/>
              <a:gd name="T7" fmla="*/ 19913 h 233680"/>
              <a:gd name="T8" fmla="*/ 93684 w 640080"/>
              <a:gd name="T9" fmla="*/ 34161 h 233680"/>
              <a:gd name="T10" fmla="*/ 54626 w 640080"/>
              <a:gd name="T11" fmla="*/ 51437 h 233680"/>
              <a:gd name="T12" fmla="*/ 6498 w 640080"/>
              <a:gd name="T13" fmla="*/ 93217 h 233680"/>
              <a:gd name="T14" fmla="*/ 0 w 640080"/>
              <a:gd name="T15" fmla="*/ 116790 h 233680"/>
              <a:gd name="T16" fmla="*/ 6498 w 640080"/>
              <a:gd name="T17" fmla="*/ 140362 h 233680"/>
              <a:gd name="T18" fmla="*/ 54626 w 640080"/>
              <a:gd name="T19" fmla="*/ 182142 h 233680"/>
              <a:gd name="T20" fmla="*/ 93684 w 640080"/>
              <a:gd name="T21" fmla="*/ 199419 h 233680"/>
              <a:gd name="T22" fmla="*/ 141023 w 640080"/>
              <a:gd name="T23" fmla="*/ 213666 h 233680"/>
              <a:gd name="T24" fmla="*/ 195359 w 640080"/>
              <a:gd name="T25" fmla="*/ 224419 h 233680"/>
              <a:gd name="T26" fmla="*/ 255403 w 640080"/>
              <a:gd name="T27" fmla="*/ 231212 h 233680"/>
              <a:gd name="T28" fmla="*/ 319871 w 640080"/>
              <a:gd name="T29" fmla="*/ 233580 h 233680"/>
              <a:gd name="T30" fmla="*/ 384337 w 640080"/>
              <a:gd name="T31" fmla="*/ 231212 h 233680"/>
              <a:gd name="T32" fmla="*/ 444382 w 640080"/>
              <a:gd name="T33" fmla="*/ 224419 h 233680"/>
              <a:gd name="T34" fmla="*/ 498719 w 640080"/>
              <a:gd name="T35" fmla="*/ 213666 h 233680"/>
              <a:gd name="T36" fmla="*/ 546061 w 640080"/>
              <a:gd name="T37" fmla="*/ 199419 h 233680"/>
              <a:gd name="T38" fmla="*/ 585123 w 640080"/>
              <a:gd name="T39" fmla="*/ 182142 h 233680"/>
              <a:gd name="T40" fmla="*/ 633257 w 640080"/>
              <a:gd name="T41" fmla="*/ 140362 h 233680"/>
              <a:gd name="T42" fmla="*/ 639756 w 640080"/>
              <a:gd name="T43" fmla="*/ 116790 h 233680"/>
              <a:gd name="T44" fmla="*/ 633257 w 640080"/>
              <a:gd name="T45" fmla="*/ 93217 h 233680"/>
              <a:gd name="T46" fmla="*/ 585123 w 640080"/>
              <a:gd name="T47" fmla="*/ 51437 h 233680"/>
              <a:gd name="T48" fmla="*/ 546061 w 640080"/>
              <a:gd name="T49" fmla="*/ 34161 h 233680"/>
              <a:gd name="T50" fmla="*/ 498719 w 640080"/>
              <a:gd name="T51" fmla="*/ 19913 h 233680"/>
              <a:gd name="T52" fmla="*/ 444382 w 640080"/>
              <a:gd name="T53" fmla="*/ 9160 h 233680"/>
              <a:gd name="T54" fmla="*/ 384337 w 640080"/>
              <a:gd name="T55" fmla="*/ 2367 h 233680"/>
              <a:gd name="T56" fmla="*/ 319871 w 640080"/>
              <a:gd name="T57" fmla="*/ 0 h 23368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40080"/>
              <a:gd name="T88" fmla="*/ 0 h 233680"/>
              <a:gd name="T89" fmla="*/ 640080 w 640080"/>
              <a:gd name="T90" fmla="*/ 233680 h 233680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40080" h="233680">
                <a:moveTo>
                  <a:pt x="319871" y="0"/>
                </a:moveTo>
                <a:lnTo>
                  <a:pt x="255403" y="2367"/>
                </a:lnTo>
                <a:lnTo>
                  <a:pt x="195359" y="9160"/>
                </a:lnTo>
                <a:lnTo>
                  <a:pt x="141023" y="19913"/>
                </a:lnTo>
                <a:lnTo>
                  <a:pt x="93684" y="34161"/>
                </a:lnTo>
                <a:lnTo>
                  <a:pt x="54626" y="51437"/>
                </a:lnTo>
                <a:lnTo>
                  <a:pt x="6498" y="93217"/>
                </a:lnTo>
                <a:lnTo>
                  <a:pt x="0" y="116790"/>
                </a:lnTo>
                <a:lnTo>
                  <a:pt x="6498" y="140362"/>
                </a:lnTo>
                <a:lnTo>
                  <a:pt x="54626" y="182142"/>
                </a:lnTo>
                <a:lnTo>
                  <a:pt x="93684" y="199419"/>
                </a:lnTo>
                <a:lnTo>
                  <a:pt x="141023" y="213666"/>
                </a:lnTo>
                <a:lnTo>
                  <a:pt x="195359" y="224419"/>
                </a:lnTo>
                <a:lnTo>
                  <a:pt x="255403" y="231212"/>
                </a:lnTo>
                <a:lnTo>
                  <a:pt x="319871" y="233580"/>
                </a:lnTo>
                <a:lnTo>
                  <a:pt x="384337" y="231212"/>
                </a:lnTo>
                <a:lnTo>
                  <a:pt x="444382" y="224419"/>
                </a:lnTo>
                <a:lnTo>
                  <a:pt x="498719" y="213666"/>
                </a:lnTo>
                <a:lnTo>
                  <a:pt x="546061" y="199419"/>
                </a:lnTo>
                <a:lnTo>
                  <a:pt x="585123" y="182142"/>
                </a:lnTo>
                <a:lnTo>
                  <a:pt x="633257" y="140362"/>
                </a:lnTo>
                <a:lnTo>
                  <a:pt x="639756" y="116790"/>
                </a:lnTo>
                <a:lnTo>
                  <a:pt x="633257" y="93217"/>
                </a:lnTo>
                <a:lnTo>
                  <a:pt x="585123" y="51437"/>
                </a:lnTo>
                <a:lnTo>
                  <a:pt x="546061" y="34161"/>
                </a:lnTo>
                <a:lnTo>
                  <a:pt x="498719" y="19913"/>
                </a:lnTo>
                <a:lnTo>
                  <a:pt x="444382" y="9160"/>
                </a:lnTo>
                <a:lnTo>
                  <a:pt x="384337" y="2367"/>
                </a:lnTo>
                <a:lnTo>
                  <a:pt x="319871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01" name="object 6"/>
          <p:cNvSpPr>
            <a:spLocks/>
          </p:cNvSpPr>
          <p:nvPr/>
        </p:nvSpPr>
        <p:spPr bwMode="auto">
          <a:xfrm>
            <a:off x="2174875" y="2182813"/>
            <a:ext cx="639763" cy="233362"/>
          </a:xfrm>
          <a:custGeom>
            <a:avLst/>
            <a:gdLst>
              <a:gd name="T0" fmla="*/ 319871 w 640080"/>
              <a:gd name="T1" fmla="*/ 0 h 233680"/>
              <a:gd name="T2" fmla="*/ 255403 w 640080"/>
              <a:gd name="T3" fmla="*/ 2367 h 233680"/>
              <a:gd name="T4" fmla="*/ 195359 w 640080"/>
              <a:gd name="T5" fmla="*/ 9160 h 233680"/>
              <a:gd name="T6" fmla="*/ 141023 w 640080"/>
              <a:gd name="T7" fmla="*/ 19913 h 233680"/>
              <a:gd name="T8" fmla="*/ 93684 w 640080"/>
              <a:gd name="T9" fmla="*/ 34161 h 233680"/>
              <a:gd name="T10" fmla="*/ 54626 w 640080"/>
              <a:gd name="T11" fmla="*/ 51437 h 233680"/>
              <a:gd name="T12" fmla="*/ 6498 w 640080"/>
              <a:gd name="T13" fmla="*/ 93217 h 233680"/>
              <a:gd name="T14" fmla="*/ 0 w 640080"/>
              <a:gd name="T15" fmla="*/ 116790 h 233680"/>
              <a:gd name="T16" fmla="*/ 6498 w 640080"/>
              <a:gd name="T17" fmla="*/ 140362 h 233680"/>
              <a:gd name="T18" fmla="*/ 54626 w 640080"/>
              <a:gd name="T19" fmla="*/ 182142 h 233680"/>
              <a:gd name="T20" fmla="*/ 93684 w 640080"/>
              <a:gd name="T21" fmla="*/ 199419 h 233680"/>
              <a:gd name="T22" fmla="*/ 141023 w 640080"/>
              <a:gd name="T23" fmla="*/ 213666 h 233680"/>
              <a:gd name="T24" fmla="*/ 195359 w 640080"/>
              <a:gd name="T25" fmla="*/ 224419 h 233680"/>
              <a:gd name="T26" fmla="*/ 255403 w 640080"/>
              <a:gd name="T27" fmla="*/ 231212 h 233680"/>
              <a:gd name="T28" fmla="*/ 319871 w 640080"/>
              <a:gd name="T29" fmla="*/ 233580 h 233680"/>
              <a:gd name="T30" fmla="*/ 384337 w 640080"/>
              <a:gd name="T31" fmla="*/ 231212 h 233680"/>
              <a:gd name="T32" fmla="*/ 444382 w 640080"/>
              <a:gd name="T33" fmla="*/ 224419 h 233680"/>
              <a:gd name="T34" fmla="*/ 498719 w 640080"/>
              <a:gd name="T35" fmla="*/ 213666 h 233680"/>
              <a:gd name="T36" fmla="*/ 546061 w 640080"/>
              <a:gd name="T37" fmla="*/ 199419 h 233680"/>
              <a:gd name="T38" fmla="*/ 585123 w 640080"/>
              <a:gd name="T39" fmla="*/ 182142 h 233680"/>
              <a:gd name="T40" fmla="*/ 633257 w 640080"/>
              <a:gd name="T41" fmla="*/ 140362 h 233680"/>
              <a:gd name="T42" fmla="*/ 639756 w 640080"/>
              <a:gd name="T43" fmla="*/ 116790 h 233680"/>
              <a:gd name="T44" fmla="*/ 633257 w 640080"/>
              <a:gd name="T45" fmla="*/ 93217 h 233680"/>
              <a:gd name="T46" fmla="*/ 585123 w 640080"/>
              <a:gd name="T47" fmla="*/ 51437 h 233680"/>
              <a:gd name="T48" fmla="*/ 546061 w 640080"/>
              <a:gd name="T49" fmla="*/ 34161 h 233680"/>
              <a:gd name="T50" fmla="*/ 498719 w 640080"/>
              <a:gd name="T51" fmla="*/ 19913 h 233680"/>
              <a:gd name="T52" fmla="*/ 444382 w 640080"/>
              <a:gd name="T53" fmla="*/ 9160 h 233680"/>
              <a:gd name="T54" fmla="*/ 384337 w 640080"/>
              <a:gd name="T55" fmla="*/ 2367 h 233680"/>
              <a:gd name="T56" fmla="*/ 319871 w 640080"/>
              <a:gd name="T57" fmla="*/ 0 h 23368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40080"/>
              <a:gd name="T88" fmla="*/ 0 h 233680"/>
              <a:gd name="T89" fmla="*/ 640080 w 640080"/>
              <a:gd name="T90" fmla="*/ 233680 h 233680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40080" h="233680">
                <a:moveTo>
                  <a:pt x="319871" y="0"/>
                </a:moveTo>
                <a:lnTo>
                  <a:pt x="255403" y="2367"/>
                </a:lnTo>
                <a:lnTo>
                  <a:pt x="195359" y="9160"/>
                </a:lnTo>
                <a:lnTo>
                  <a:pt x="141023" y="19913"/>
                </a:lnTo>
                <a:lnTo>
                  <a:pt x="93684" y="34161"/>
                </a:lnTo>
                <a:lnTo>
                  <a:pt x="54626" y="51437"/>
                </a:lnTo>
                <a:lnTo>
                  <a:pt x="6498" y="93217"/>
                </a:lnTo>
                <a:lnTo>
                  <a:pt x="0" y="116790"/>
                </a:lnTo>
                <a:lnTo>
                  <a:pt x="6498" y="140362"/>
                </a:lnTo>
                <a:lnTo>
                  <a:pt x="54626" y="182142"/>
                </a:lnTo>
                <a:lnTo>
                  <a:pt x="93684" y="199419"/>
                </a:lnTo>
                <a:lnTo>
                  <a:pt x="141023" y="213666"/>
                </a:lnTo>
                <a:lnTo>
                  <a:pt x="195359" y="224419"/>
                </a:lnTo>
                <a:lnTo>
                  <a:pt x="255403" y="231212"/>
                </a:lnTo>
                <a:lnTo>
                  <a:pt x="319871" y="233580"/>
                </a:lnTo>
                <a:lnTo>
                  <a:pt x="384337" y="231212"/>
                </a:lnTo>
                <a:lnTo>
                  <a:pt x="444382" y="224419"/>
                </a:lnTo>
                <a:lnTo>
                  <a:pt x="498719" y="213666"/>
                </a:lnTo>
                <a:lnTo>
                  <a:pt x="546061" y="199419"/>
                </a:lnTo>
                <a:lnTo>
                  <a:pt x="585123" y="182142"/>
                </a:lnTo>
                <a:lnTo>
                  <a:pt x="633257" y="140362"/>
                </a:lnTo>
                <a:lnTo>
                  <a:pt x="639756" y="116790"/>
                </a:lnTo>
                <a:lnTo>
                  <a:pt x="633257" y="93217"/>
                </a:lnTo>
                <a:lnTo>
                  <a:pt x="585123" y="51437"/>
                </a:lnTo>
                <a:lnTo>
                  <a:pt x="546061" y="34161"/>
                </a:lnTo>
                <a:lnTo>
                  <a:pt x="498719" y="19913"/>
                </a:lnTo>
                <a:lnTo>
                  <a:pt x="444382" y="9160"/>
                </a:lnTo>
                <a:lnTo>
                  <a:pt x="384337" y="2367"/>
                </a:lnTo>
                <a:lnTo>
                  <a:pt x="319871" y="0"/>
                </a:lnTo>
                <a:close/>
              </a:path>
            </a:pathLst>
          </a:custGeom>
          <a:noFill/>
          <a:ln w="363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02" name="object 7"/>
          <p:cNvSpPr>
            <a:spLocks/>
          </p:cNvSpPr>
          <p:nvPr/>
        </p:nvSpPr>
        <p:spPr bwMode="auto">
          <a:xfrm>
            <a:off x="2174875" y="2020888"/>
            <a:ext cx="639763" cy="233362"/>
          </a:xfrm>
          <a:custGeom>
            <a:avLst/>
            <a:gdLst>
              <a:gd name="T0" fmla="*/ 319871 w 640080"/>
              <a:gd name="T1" fmla="*/ 0 h 233680"/>
              <a:gd name="T2" fmla="*/ 255403 w 640080"/>
              <a:gd name="T3" fmla="*/ 2367 h 233680"/>
              <a:gd name="T4" fmla="*/ 195359 w 640080"/>
              <a:gd name="T5" fmla="*/ 9160 h 233680"/>
              <a:gd name="T6" fmla="*/ 141023 w 640080"/>
              <a:gd name="T7" fmla="*/ 19913 h 233680"/>
              <a:gd name="T8" fmla="*/ 93684 w 640080"/>
              <a:gd name="T9" fmla="*/ 34161 h 233680"/>
              <a:gd name="T10" fmla="*/ 54626 w 640080"/>
              <a:gd name="T11" fmla="*/ 51437 h 233680"/>
              <a:gd name="T12" fmla="*/ 6498 w 640080"/>
              <a:gd name="T13" fmla="*/ 93217 h 233680"/>
              <a:gd name="T14" fmla="*/ 0 w 640080"/>
              <a:gd name="T15" fmla="*/ 116790 h 233680"/>
              <a:gd name="T16" fmla="*/ 6498 w 640080"/>
              <a:gd name="T17" fmla="*/ 140362 h 233680"/>
              <a:gd name="T18" fmla="*/ 54626 w 640080"/>
              <a:gd name="T19" fmla="*/ 182142 h 233680"/>
              <a:gd name="T20" fmla="*/ 93684 w 640080"/>
              <a:gd name="T21" fmla="*/ 199419 h 233680"/>
              <a:gd name="T22" fmla="*/ 141023 w 640080"/>
              <a:gd name="T23" fmla="*/ 213666 h 233680"/>
              <a:gd name="T24" fmla="*/ 195359 w 640080"/>
              <a:gd name="T25" fmla="*/ 224419 h 233680"/>
              <a:gd name="T26" fmla="*/ 255403 w 640080"/>
              <a:gd name="T27" fmla="*/ 231212 h 233680"/>
              <a:gd name="T28" fmla="*/ 319871 w 640080"/>
              <a:gd name="T29" fmla="*/ 233580 h 233680"/>
              <a:gd name="T30" fmla="*/ 384337 w 640080"/>
              <a:gd name="T31" fmla="*/ 231212 h 233680"/>
              <a:gd name="T32" fmla="*/ 444382 w 640080"/>
              <a:gd name="T33" fmla="*/ 224419 h 233680"/>
              <a:gd name="T34" fmla="*/ 498719 w 640080"/>
              <a:gd name="T35" fmla="*/ 213666 h 233680"/>
              <a:gd name="T36" fmla="*/ 546061 w 640080"/>
              <a:gd name="T37" fmla="*/ 199419 h 233680"/>
              <a:gd name="T38" fmla="*/ 585123 w 640080"/>
              <a:gd name="T39" fmla="*/ 182142 h 233680"/>
              <a:gd name="T40" fmla="*/ 633257 w 640080"/>
              <a:gd name="T41" fmla="*/ 140362 h 233680"/>
              <a:gd name="T42" fmla="*/ 639756 w 640080"/>
              <a:gd name="T43" fmla="*/ 116790 h 233680"/>
              <a:gd name="T44" fmla="*/ 633257 w 640080"/>
              <a:gd name="T45" fmla="*/ 93217 h 233680"/>
              <a:gd name="T46" fmla="*/ 585123 w 640080"/>
              <a:gd name="T47" fmla="*/ 51437 h 233680"/>
              <a:gd name="T48" fmla="*/ 546061 w 640080"/>
              <a:gd name="T49" fmla="*/ 34161 h 233680"/>
              <a:gd name="T50" fmla="*/ 498719 w 640080"/>
              <a:gd name="T51" fmla="*/ 19913 h 233680"/>
              <a:gd name="T52" fmla="*/ 444382 w 640080"/>
              <a:gd name="T53" fmla="*/ 9160 h 233680"/>
              <a:gd name="T54" fmla="*/ 384337 w 640080"/>
              <a:gd name="T55" fmla="*/ 2367 h 233680"/>
              <a:gd name="T56" fmla="*/ 319871 w 640080"/>
              <a:gd name="T57" fmla="*/ 0 h 23368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40080"/>
              <a:gd name="T88" fmla="*/ 0 h 233680"/>
              <a:gd name="T89" fmla="*/ 640080 w 640080"/>
              <a:gd name="T90" fmla="*/ 233680 h 233680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40080" h="233680">
                <a:moveTo>
                  <a:pt x="319871" y="0"/>
                </a:moveTo>
                <a:lnTo>
                  <a:pt x="255403" y="2367"/>
                </a:lnTo>
                <a:lnTo>
                  <a:pt x="195359" y="9160"/>
                </a:lnTo>
                <a:lnTo>
                  <a:pt x="141023" y="19913"/>
                </a:lnTo>
                <a:lnTo>
                  <a:pt x="93684" y="34161"/>
                </a:lnTo>
                <a:lnTo>
                  <a:pt x="54626" y="51437"/>
                </a:lnTo>
                <a:lnTo>
                  <a:pt x="6498" y="93217"/>
                </a:lnTo>
                <a:lnTo>
                  <a:pt x="0" y="116790"/>
                </a:lnTo>
                <a:lnTo>
                  <a:pt x="6498" y="140362"/>
                </a:lnTo>
                <a:lnTo>
                  <a:pt x="54626" y="182142"/>
                </a:lnTo>
                <a:lnTo>
                  <a:pt x="93684" y="199419"/>
                </a:lnTo>
                <a:lnTo>
                  <a:pt x="141023" y="213666"/>
                </a:lnTo>
                <a:lnTo>
                  <a:pt x="195359" y="224419"/>
                </a:lnTo>
                <a:lnTo>
                  <a:pt x="255403" y="231212"/>
                </a:lnTo>
                <a:lnTo>
                  <a:pt x="319871" y="233580"/>
                </a:lnTo>
                <a:lnTo>
                  <a:pt x="384337" y="231212"/>
                </a:lnTo>
                <a:lnTo>
                  <a:pt x="444382" y="224419"/>
                </a:lnTo>
                <a:lnTo>
                  <a:pt x="498719" y="213666"/>
                </a:lnTo>
                <a:lnTo>
                  <a:pt x="546061" y="199419"/>
                </a:lnTo>
                <a:lnTo>
                  <a:pt x="585123" y="182142"/>
                </a:lnTo>
                <a:lnTo>
                  <a:pt x="633257" y="140362"/>
                </a:lnTo>
                <a:lnTo>
                  <a:pt x="639756" y="116790"/>
                </a:lnTo>
                <a:lnTo>
                  <a:pt x="633257" y="93217"/>
                </a:lnTo>
                <a:lnTo>
                  <a:pt x="585123" y="51437"/>
                </a:lnTo>
                <a:lnTo>
                  <a:pt x="546061" y="34161"/>
                </a:lnTo>
                <a:lnTo>
                  <a:pt x="498719" y="19913"/>
                </a:lnTo>
                <a:lnTo>
                  <a:pt x="444382" y="9160"/>
                </a:lnTo>
                <a:lnTo>
                  <a:pt x="384337" y="2367"/>
                </a:lnTo>
                <a:lnTo>
                  <a:pt x="319871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03" name="object 8"/>
          <p:cNvSpPr>
            <a:spLocks/>
          </p:cNvSpPr>
          <p:nvPr/>
        </p:nvSpPr>
        <p:spPr bwMode="auto">
          <a:xfrm>
            <a:off x="2174875" y="2020888"/>
            <a:ext cx="639763" cy="233362"/>
          </a:xfrm>
          <a:custGeom>
            <a:avLst/>
            <a:gdLst>
              <a:gd name="T0" fmla="*/ 319871 w 640080"/>
              <a:gd name="T1" fmla="*/ 0 h 233680"/>
              <a:gd name="T2" fmla="*/ 255403 w 640080"/>
              <a:gd name="T3" fmla="*/ 2367 h 233680"/>
              <a:gd name="T4" fmla="*/ 195359 w 640080"/>
              <a:gd name="T5" fmla="*/ 9160 h 233680"/>
              <a:gd name="T6" fmla="*/ 141023 w 640080"/>
              <a:gd name="T7" fmla="*/ 19913 h 233680"/>
              <a:gd name="T8" fmla="*/ 93684 w 640080"/>
              <a:gd name="T9" fmla="*/ 34161 h 233680"/>
              <a:gd name="T10" fmla="*/ 54626 w 640080"/>
              <a:gd name="T11" fmla="*/ 51437 h 233680"/>
              <a:gd name="T12" fmla="*/ 6498 w 640080"/>
              <a:gd name="T13" fmla="*/ 93217 h 233680"/>
              <a:gd name="T14" fmla="*/ 0 w 640080"/>
              <a:gd name="T15" fmla="*/ 116790 h 233680"/>
              <a:gd name="T16" fmla="*/ 6498 w 640080"/>
              <a:gd name="T17" fmla="*/ 140362 h 233680"/>
              <a:gd name="T18" fmla="*/ 54626 w 640080"/>
              <a:gd name="T19" fmla="*/ 182142 h 233680"/>
              <a:gd name="T20" fmla="*/ 93684 w 640080"/>
              <a:gd name="T21" fmla="*/ 199419 h 233680"/>
              <a:gd name="T22" fmla="*/ 141023 w 640080"/>
              <a:gd name="T23" fmla="*/ 213666 h 233680"/>
              <a:gd name="T24" fmla="*/ 195359 w 640080"/>
              <a:gd name="T25" fmla="*/ 224419 h 233680"/>
              <a:gd name="T26" fmla="*/ 255403 w 640080"/>
              <a:gd name="T27" fmla="*/ 231212 h 233680"/>
              <a:gd name="T28" fmla="*/ 319871 w 640080"/>
              <a:gd name="T29" fmla="*/ 233580 h 233680"/>
              <a:gd name="T30" fmla="*/ 384337 w 640080"/>
              <a:gd name="T31" fmla="*/ 231212 h 233680"/>
              <a:gd name="T32" fmla="*/ 444382 w 640080"/>
              <a:gd name="T33" fmla="*/ 224419 h 233680"/>
              <a:gd name="T34" fmla="*/ 498719 w 640080"/>
              <a:gd name="T35" fmla="*/ 213666 h 233680"/>
              <a:gd name="T36" fmla="*/ 546061 w 640080"/>
              <a:gd name="T37" fmla="*/ 199419 h 233680"/>
              <a:gd name="T38" fmla="*/ 585123 w 640080"/>
              <a:gd name="T39" fmla="*/ 182142 h 233680"/>
              <a:gd name="T40" fmla="*/ 633257 w 640080"/>
              <a:gd name="T41" fmla="*/ 140362 h 233680"/>
              <a:gd name="T42" fmla="*/ 639756 w 640080"/>
              <a:gd name="T43" fmla="*/ 116790 h 233680"/>
              <a:gd name="T44" fmla="*/ 633257 w 640080"/>
              <a:gd name="T45" fmla="*/ 93217 h 233680"/>
              <a:gd name="T46" fmla="*/ 585123 w 640080"/>
              <a:gd name="T47" fmla="*/ 51437 h 233680"/>
              <a:gd name="T48" fmla="*/ 546061 w 640080"/>
              <a:gd name="T49" fmla="*/ 34161 h 233680"/>
              <a:gd name="T50" fmla="*/ 498719 w 640080"/>
              <a:gd name="T51" fmla="*/ 19913 h 233680"/>
              <a:gd name="T52" fmla="*/ 444382 w 640080"/>
              <a:gd name="T53" fmla="*/ 9160 h 233680"/>
              <a:gd name="T54" fmla="*/ 384337 w 640080"/>
              <a:gd name="T55" fmla="*/ 2367 h 233680"/>
              <a:gd name="T56" fmla="*/ 319871 w 640080"/>
              <a:gd name="T57" fmla="*/ 0 h 23368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40080"/>
              <a:gd name="T88" fmla="*/ 0 h 233680"/>
              <a:gd name="T89" fmla="*/ 640080 w 640080"/>
              <a:gd name="T90" fmla="*/ 233680 h 233680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40080" h="233680">
                <a:moveTo>
                  <a:pt x="319871" y="0"/>
                </a:moveTo>
                <a:lnTo>
                  <a:pt x="255403" y="2367"/>
                </a:lnTo>
                <a:lnTo>
                  <a:pt x="195359" y="9160"/>
                </a:lnTo>
                <a:lnTo>
                  <a:pt x="141023" y="19913"/>
                </a:lnTo>
                <a:lnTo>
                  <a:pt x="93684" y="34161"/>
                </a:lnTo>
                <a:lnTo>
                  <a:pt x="54626" y="51437"/>
                </a:lnTo>
                <a:lnTo>
                  <a:pt x="6498" y="93217"/>
                </a:lnTo>
                <a:lnTo>
                  <a:pt x="0" y="116790"/>
                </a:lnTo>
                <a:lnTo>
                  <a:pt x="6498" y="140362"/>
                </a:lnTo>
                <a:lnTo>
                  <a:pt x="54626" y="182142"/>
                </a:lnTo>
                <a:lnTo>
                  <a:pt x="93684" y="199419"/>
                </a:lnTo>
                <a:lnTo>
                  <a:pt x="141023" y="213666"/>
                </a:lnTo>
                <a:lnTo>
                  <a:pt x="195359" y="224419"/>
                </a:lnTo>
                <a:lnTo>
                  <a:pt x="255403" y="231212"/>
                </a:lnTo>
                <a:lnTo>
                  <a:pt x="319871" y="233580"/>
                </a:lnTo>
                <a:lnTo>
                  <a:pt x="384337" y="231212"/>
                </a:lnTo>
                <a:lnTo>
                  <a:pt x="444382" y="224419"/>
                </a:lnTo>
                <a:lnTo>
                  <a:pt x="498719" y="213666"/>
                </a:lnTo>
                <a:lnTo>
                  <a:pt x="546061" y="199419"/>
                </a:lnTo>
                <a:lnTo>
                  <a:pt x="585123" y="182142"/>
                </a:lnTo>
                <a:lnTo>
                  <a:pt x="633257" y="140362"/>
                </a:lnTo>
                <a:lnTo>
                  <a:pt x="639756" y="116790"/>
                </a:lnTo>
                <a:lnTo>
                  <a:pt x="633257" y="93217"/>
                </a:lnTo>
                <a:lnTo>
                  <a:pt x="585123" y="51437"/>
                </a:lnTo>
                <a:lnTo>
                  <a:pt x="546061" y="34161"/>
                </a:lnTo>
                <a:lnTo>
                  <a:pt x="498719" y="19913"/>
                </a:lnTo>
                <a:lnTo>
                  <a:pt x="444382" y="9160"/>
                </a:lnTo>
                <a:lnTo>
                  <a:pt x="384337" y="2367"/>
                </a:lnTo>
                <a:lnTo>
                  <a:pt x="319871" y="0"/>
                </a:lnTo>
                <a:close/>
              </a:path>
            </a:pathLst>
          </a:custGeom>
          <a:noFill/>
          <a:ln w="363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04" name="object 9"/>
          <p:cNvSpPr>
            <a:spLocks/>
          </p:cNvSpPr>
          <p:nvPr/>
        </p:nvSpPr>
        <p:spPr bwMode="auto">
          <a:xfrm>
            <a:off x="2498725" y="2049463"/>
            <a:ext cx="211138" cy="74612"/>
          </a:xfrm>
          <a:custGeom>
            <a:avLst/>
            <a:gdLst>
              <a:gd name="T0" fmla="*/ 181440 w 211455"/>
              <a:gd name="T1" fmla="*/ 0 h 74930"/>
              <a:gd name="T2" fmla="*/ 48139 w 211455"/>
              <a:gd name="T3" fmla="*/ 0 h 74930"/>
              <a:gd name="T4" fmla="*/ 103683 w 211455"/>
              <a:gd name="T5" fmla="*/ 15831 h 74930"/>
              <a:gd name="T6" fmla="*/ 0 w 211455"/>
              <a:gd name="T7" fmla="*/ 58914 h 74930"/>
              <a:gd name="T8" fmla="*/ 44424 w 211455"/>
              <a:gd name="T9" fmla="*/ 74745 h 74930"/>
              <a:gd name="T10" fmla="*/ 159228 w 211455"/>
              <a:gd name="T11" fmla="*/ 27510 h 74930"/>
              <a:gd name="T12" fmla="*/ 200255 w 211455"/>
              <a:gd name="T13" fmla="*/ 27510 h 74930"/>
              <a:gd name="T14" fmla="*/ 181440 w 211455"/>
              <a:gd name="T15" fmla="*/ 0 h 74930"/>
              <a:gd name="T16" fmla="*/ 200255 w 211455"/>
              <a:gd name="T17" fmla="*/ 27510 h 74930"/>
              <a:gd name="T18" fmla="*/ 159228 w 211455"/>
              <a:gd name="T19" fmla="*/ 27510 h 74930"/>
              <a:gd name="T20" fmla="*/ 211083 w 211455"/>
              <a:gd name="T21" fmla="*/ 43342 h 74930"/>
              <a:gd name="T22" fmla="*/ 200255 w 211455"/>
              <a:gd name="T23" fmla="*/ 27510 h 749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4930"/>
              <a:gd name="T38" fmla="*/ 211455 w 211455"/>
              <a:gd name="T39" fmla="*/ 74930 h 7493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4930">
                <a:moveTo>
                  <a:pt x="181440" y="0"/>
                </a:moveTo>
                <a:lnTo>
                  <a:pt x="48139" y="0"/>
                </a:lnTo>
                <a:lnTo>
                  <a:pt x="103683" y="15831"/>
                </a:lnTo>
                <a:lnTo>
                  <a:pt x="0" y="58914"/>
                </a:lnTo>
                <a:lnTo>
                  <a:pt x="44424" y="74745"/>
                </a:lnTo>
                <a:lnTo>
                  <a:pt x="159228" y="27510"/>
                </a:lnTo>
                <a:lnTo>
                  <a:pt x="200255" y="27510"/>
                </a:lnTo>
                <a:lnTo>
                  <a:pt x="181440" y="0"/>
                </a:lnTo>
                <a:close/>
              </a:path>
              <a:path w="211455" h="74930">
                <a:moveTo>
                  <a:pt x="200255" y="27510"/>
                </a:moveTo>
                <a:lnTo>
                  <a:pt x="159228" y="27510"/>
                </a:lnTo>
                <a:lnTo>
                  <a:pt x="211083" y="43342"/>
                </a:lnTo>
                <a:lnTo>
                  <a:pt x="200255" y="275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05" name="object 10"/>
          <p:cNvSpPr>
            <a:spLocks/>
          </p:cNvSpPr>
          <p:nvPr/>
        </p:nvSpPr>
        <p:spPr bwMode="auto">
          <a:xfrm>
            <a:off x="2498725" y="2049463"/>
            <a:ext cx="211138" cy="74612"/>
          </a:xfrm>
          <a:custGeom>
            <a:avLst/>
            <a:gdLst>
              <a:gd name="T0" fmla="*/ 181440 w 211455"/>
              <a:gd name="T1" fmla="*/ 0 h 74930"/>
              <a:gd name="T2" fmla="*/ 48139 w 211455"/>
              <a:gd name="T3" fmla="*/ 0 h 74930"/>
              <a:gd name="T4" fmla="*/ 103683 w 211455"/>
              <a:gd name="T5" fmla="*/ 15831 h 74930"/>
              <a:gd name="T6" fmla="*/ 0 w 211455"/>
              <a:gd name="T7" fmla="*/ 58914 h 74930"/>
              <a:gd name="T8" fmla="*/ 44424 w 211455"/>
              <a:gd name="T9" fmla="*/ 74745 h 74930"/>
              <a:gd name="T10" fmla="*/ 159228 w 211455"/>
              <a:gd name="T11" fmla="*/ 27510 h 74930"/>
              <a:gd name="T12" fmla="*/ 200255 w 211455"/>
              <a:gd name="T13" fmla="*/ 27510 h 74930"/>
              <a:gd name="T14" fmla="*/ 181440 w 211455"/>
              <a:gd name="T15" fmla="*/ 0 h 74930"/>
              <a:gd name="T16" fmla="*/ 200255 w 211455"/>
              <a:gd name="T17" fmla="*/ 27510 h 74930"/>
              <a:gd name="T18" fmla="*/ 159228 w 211455"/>
              <a:gd name="T19" fmla="*/ 27510 h 74930"/>
              <a:gd name="T20" fmla="*/ 211083 w 211455"/>
              <a:gd name="T21" fmla="*/ 43342 h 74930"/>
              <a:gd name="T22" fmla="*/ 200255 w 211455"/>
              <a:gd name="T23" fmla="*/ 27510 h 749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4930"/>
              <a:gd name="T38" fmla="*/ 211455 w 211455"/>
              <a:gd name="T39" fmla="*/ 74930 h 7493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4930">
                <a:moveTo>
                  <a:pt x="181440" y="0"/>
                </a:moveTo>
                <a:lnTo>
                  <a:pt x="48139" y="0"/>
                </a:lnTo>
                <a:lnTo>
                  <a:pt x="103683" y="15831"/>
                </a:lnTo>
                <a:lnTo>
                  <a:pt x="0" y="58914"/>
                </a:lnTo>
                <a:lnTo>
                  <a:pt x="44424" y="74745"/>
                </a:lnTo>
                <a:lnTo>
                  <a:pt x="159228" y="27510"/>
                </a:lnTo>
                <a:lnTo>
                  <a:pt x="200255" y="27510"/>
                </a:lnTo>
                <a:lnTo>
                  <a:pt x="181440" y="0"/>
                </a:lnTo>
                <a:close/>
              </a:path>
              <a:path w="211455" h="74930">
                <a:moveTo>
                  <a:pt x="200255" y="27510"/>
                </a:moveTo>
                <a:lnTo>
                  <a:pt x="159228" y="27510"/>
                </a:lnTo>
                <a:lnTo>
                  <a:pt x="211083" y="43342"/>
                </a:lnTo>
                <a:lnTo>
                  <a:pt x="200255" y="275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06" name="object 11"/>
          <p:cNvSpPr>
            <a:spLocks/>
          </p:cNvSpPr>
          <p:nvPr/>
        </p:nvSpPr>
        <p:spPr bwMode="auto">
          <a:xfrm>
            <a:off x="2268538" y="2136775"/>
            <a:ext cx="211137" cy="79375"/>
          </a:xfrm>
          <a:custGeom>
            <a:avLst/>
            <a:gdLst>
              <a:gd name="T0" fmla="*/ 0 w 211455"/>
              <a:gd name="T1" fmla="*/ 35037 h 78105"/>
              <a:gd name="T2" fmla="*/ 29626 w 211455"/>
              <a:gd name="T3" fmla="*/ 77860 h 78105"/>
              <a:gd name="T4" fmla="*/ 166645 w 211455"/>
              <a:gd name="T5" fmla="*/ 77860 h 78105"/>
              <a:gd name="T6" fmla="*/ 107393 w 211455"/>
              <a:gd name="T7" fmla="*/ 62288 h 78105"/>
              <a:gd name="T8" fmla="*/ 135676 w 211455"/>
              <a:gd name="T9" fmla="*/ 50609 h 78105"/>
              <a:gd name="T10" fmla="*/ 55549 w 211455"/>
              <a:gd name="T11" fmla="*/ 50609 h 78105"/>
              <a:gd name="T12" fmla="*/ 0 w 211455"/>
              <a:gd name="T13" fmla="*/ 35037 h 78105"/>
              <a:gd name="T14" fmla="*/ 166645 w 211455"/>
              <a:gd name="T15" fmla="*/ 0 h 78105"/>
              <a:gd name="T16" fmla="*/ 55549 w 211455"/>
              <a:gd name="T17" fmla="*/ 50609 h 78105"/>
              <a:gd name="T18" fmla="*/ 135676 w 211455"/>
              <a:gd name="T19" fmla="*/ 50609 h 78105"/>
              <a:gd name="T20" fmla="*/ 211095 w 211455"/>
              <a:gd name="T21" fmla="*/ 19465 h 78105"/>
              <a:gd name="T22" fmla="*/ 166645 w 211455"/>
              <a:gd name="T23" fmla="*/ 0 h 7810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8105"/>
              <a:gd name="T38" fmla="*/ 211455 w 211455"/>
              <a:gd name="T39" fmla="*/ 78105 h 7810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8105">
                <a:moveTo>
                  <a:pt x="0" y="35037"/>
                </a:moveTo>
                <a:lnTo>
                  <a:pt x="29626" y="77860"/>
                </a:lnTo>
                <a:lnTo>
                  <a:pt x="166645" y="77860"/>
                </a:lnTo>
                <a:lnTo>
                  <a:pt x="107393" y="62288"/>
                </a:lnTo>
                <a:lnTo>
                  <a:pt x="135676" y="50609"/>
                </a:lnTo>
                <a:lnTo>
                  <a:pt x="55549" y="50609"/>
                </a:lnTo>
                <a:lnTo>
                  <a:pt x="0" y="35037"/>
                </a:lnTo>
                <a:close/>
              </a:path>
              <a:path w="211455" h="78105">
                <a:moveTo>
                  <a:pt x="166645" y="0"/>
                </a:moveTo>
                <a:lnTo>
                  <a:pt x="55549" y="50609"/>
                </a:lnTo>
                <a:lnTo>
                  <a:pt x="135676" y="50609"/>
                </a:lnTo>
                <a:lnTo>
                  <a:pt x="211095" y="19465"/>
                </a:lnTo>
                <a:lnTo>
                  <a:pt x="166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07" name="object 12"/>
          <p:cNvSpPr>
            <a:spLocks/>
          </p:cNvSpPr>
          <p:nvPr/>
        </p:nvSpPr>
        <p:spPr bwMode="auto">
          <a:xfrm>
            <a:off x="2268538" y="2136775"/>
            <a:ext cx="211137" cy="79375"/>
          </a:xfrm>
          <a:custGeom>
            <a:avLst/>
            <a:gdLst>
              <a:gd name="T0" fmla="*/ 0 w 211455"/>
              <a:gd name="T1" fmla="*/ 35037 h 78105"/>
              <a:gd name="T2" fmla="*/ 29626 w 211455"/>
              <a:gd name="T3" fmla="*/ 77860 h 78105"/>
              <a:gd name="T4" fmla="*/ 166645 w 211455"/>
              <a:gd name="T5" fmla="*/ 77860 h 78105"/>
              <a:gd name="T6" fmla="*/ 107393 w 211455"/>
              <a:gd name="T7" fmla="*/ 62288 h 78105"/>
              <a:gd name="T8" fmla="*/ 135676 w 211455"/>
              <a:gd name="T9" fmla="*/ 50609 h 78105"/>
              <a:gd name="T10" fmla="*/ 55549 w 211455"/>
              <a:gd name="T11" fmla="*/ 50609 h 78105"/>
              <a:gd name="T12" fmla="*/ 0 w 211455"/>
              <a:gd name="T13" fmla="*/ 35037 h 78105"/>
              <a:gd name="T14" fmla="*/ 166645 w 211455"/>
              <a:gd name="T15" fmla="*/ 0 h 78105"/>
              <a:gd name="T16" fmla="*/ 55549 w 211455"/>
              <a:gd name="T17" fmla="*/ 50609 h 78105"/>
              <a:gd name="T18" fmla="*/ 135676 w 211455"/>
              <a:gd name="T19" fmla="*/ 50609 h 78105"/>
              <a:gd name="T20" fmla="*/ 211095 w 211455"/>
              <a:gd name="T21" fmla="*/ 19465 h 78105"/>
              <a:gd name="T22" fmla="*/ 166645 w 211455"/>
              <a:gd name="T23" fmla="*/ 0 h 7810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8105"/>
              <a:gd name="T38" fmla="*/ 211455 w 211455"/>
              <a:gd name="T39" fmla="*/ 78105 h 7810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8105">
                <a:moveTo>
                  <a:pt x="0" y="35037"/>
                </a:moveTo>
                <a:lnTo>
                  <a:pt x="29626" y="77860"/>
                </a:lnTo>
                <a:lnTo>
                  <a:pt x="166645" y="77860"/>
                </a:lnTo>
                <a:lnTo>
                  <a:pt x="107393" y="62288"/>
                </a:lnTo>
                <a:lnTo>
                  <a:pt x="135676" y="50609"/>
                </a:lnTo>
                <a:lnTo>
                  <a:pt x="55549" y="50609"/>
                </a:lnTo>
                <a:lnTo>
                  <a:pt x="0" y="35037"/>
                </a:lnTo>
                <a:close/>
              </a:path>
              <a:path w="211455" h="78105">
                <a:moveTo>
                  <a:pt x="166645" y="0"/>
                </a:moveTo>
                <a:lnTo>
                  <a:pt x="55549" y="50609"/>
                </a:lnTo>
                <a:lnTo>
                  <a:pt x="135676" y="50609"/>
                </a:lnTo>
                <a:lnTo>
                  <a:pt x="211095" y="19465"/>
                </a:lnTo>
                <a:lnTo>
                  <a:pt x="166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08" name="object 13"/>
          <p:cNvSpPr>
            <a:spLocks/>
          </p:cNvSpPr>
          <p:nvPr/>
        </p:nvSpPr>
        <p:spPr bwMode="auto">
          <a:xfrm>
            <a:off x="2284413" y="2046288"/>
            <a:ext cx="204787" cy="74612"/>
          </a:xfrm>
          <a:custGeom>
            <a:avLst/>
            <a:gdLst>
              <a:gd name="T0" fmla="*/ 43840 w 205105"/>
              <a:gd name="T1" fmla="*/ 0 h 74930"/>
              <a:gd name="T2" fmla="*/ 0 w 205105"/>
              <a:gd name="T3" fmla="*/ 19724 h 74930"/>
              <a:gd name="T4" fmla="*/ 102294 w 205105"/>
              <a:gd name="T5" fmla="*/ 62807 h 74930"/>
              <a:gd name="T6" fmla="*/ 47493 w 205105"/>
              <a:gd name="T7" fmla="*/ 74486 h 74930"/>
              <a:gd name="T8" fmla="*/ 179011 w 205105"/>
              <a:gd name="T9" fmla="*/ 74486 h 74930"/>
              <a:gd name="T10" fmla="*/ 196805 w 205105"/>
              <a:gd name="T11" fmla="*/ 47235 h 74930"/>
              <a:gd name="T12" fmla="*/ 157084 w 205105"/>
              <a:gd name="T13" fmla="*/ 47235 h 74930"/>
              <a:gd name="T14" fmla="*/ 43840 w 205105"/>
              <a:gd name="T15" fmla="*/ 0 h 74930"/>
              <a:gd name="T16" fmla="*/ 204601 w 205105"/>
              <a:gd name="T17" fmla="*/ 35296 h 74930"/>
              <a:gd name="T18" fmla="*/ 157084 w 205105"/>
              <a:gd name="T19" fmla="*/ 47235 h 74930"/>
              <a:gd name="T20" fmla="*/ 196805 w 205105"/>
              <a:gd name="T21" fmla="*/ 47235 h 74930"/>
              <a:gd name="T22" fmla="*/ 204601 w 205105"/>
              <a:gd name="T23" fmla="*/ 35296 h 749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5105"/>
              <a:gd name="T37" fmla="*/ 0 h 74930"/>
              <a:gd name="T38" fmla="*/ 205105 w 205105"/>
              <a:gd name="T39" fmla="*/ 74930 h 7493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5105" h="74930">
                <a:moveTo>
                  <a:pt x="43840" y="0"/>
                </a:moveTo>
                <a:lnTo>
                  <a:pt x="0" y="19724"/>
                </a:lnTo>
                <a:lnTo>
                  <a:pt x="102294" y="62807"/>
                </a:lnTo>
                <a:lnTo>
                  <a:pt x="47493" y="74486"/>
                </a:lnTo>
                <a:lnTo>
                  <a:pt x="179011" y="74486"/>
                </a:lnTo>
                <a:lnTo>
                  <a:pt x="196805" y="47235"/>
                </a:lnTo>
                <a:lnTo>
                  <a:pt x="157084" y="47235"/>
                </a:lnTo>
                <a:lnTo>
                  <a:pt x="43840" y="0"/>
                </a:lnTo>
                <a:close/>
              </a:path>
              <a:path w="205105" h="74930">
                <a:moveTo>
                  <a:pt x="204601" y="35296"/>
                </a:moveTo>
                <a:lnTo>
                  <a:pt x="157084" y="47235"/>
                </a:lnTo>
                <a:lnTo>
                  <a:pt x="196805" y="47235"/>
                </a:lnTo>
                <a:lnTo>
                  <a:pt x="204601" y="352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09" name="object 14"/>
          <p:cNvSpPr>
            <a:spLocks/>
          </p:cNvSpPr>
          <p:nvPr/>
        </p:nvSpPr>
        <p:spPr bwMode="auto">
          <a:xfrm>
            <a:off x="2284413" y="2046288"/>
            <a:ext cx="204787" cy="74612"/>
          </a:xfrm>
          <a:custGeom>
            <a:avLst/>
            <a:gdLst>
              <a:gd name="T0" fmla="*/ 43840 w 205105"/>
              <a:gd name="T1" fmla="*/ 0 h 74930"/>
              <a:gd name="T2" fmla="*/ 0 w 205105"/>
              <a:gd name="T3" fmla="*/ 19724 h 74930"/>
              <a:gd name="T4" fmla="*/ 102294 w 205105"/>
              <a:gd name="T5" fmla="*/ 62807 h 74930"/>
              <a:gd name="T6" fmla="*/ 47493 w 205105"/>
              <a:gd name="T7" fmla="*/ 74486 h 74930"/>
              <a:gd name="T8" fmla="*/ 179011 w 205105"/>
              <a:gd name="T9" fmla="*/ 74486 h 74930"/>
              <a:gd name="T10" fmla="*/ 196805 w 205105"/>
              <a:gd name="T11" fmla="*/ 47235 h 74930"/>
              <a:gd name="T12" fmla="*/ 157084 w 205105"/>
              <a:gd name="T13" fmla="*/ 47235 h 74930"/>
              <a:gd name="T14" fmla="*/ 43840 w 205105"/>
              <a:gd name="T15" fmla="*/ 0 h 74930"/>
              <a:gd name="T16" fmla="*/ 204601 w 205105"/>
              <a:gd name="T17" fmla="*/ 35296 h 74930"/>
              <a:gd name="T18" fmla="*/ 157084 w 205105"/>
              <a:gd name="T19" fmla="*/ 47235 h 74930"/>
              <a:gd name="T20" fmla="*/ 196805 w 205105"/>
              <a:gd name="T21" fmla="*/ 47235 h 74930"/>
              <a:gd name="T22" fmla="*/ 204601 w 205105"/>
              <a:gd name="T23" fmla="*/ 35296 h 749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5105"/>
              <a:gd name="T37" fmla="*/ 0 h 74930"/>
              <a:gd name="T38" fmla="*/ 205105 w 205105"/>
              <a:gd name="T39" fmla="*/ 74930 h 7493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5105" h="74930">
                <a:moveTo>
                  <a:pt x="43840" y="0"/>
                </a:moveTo>
                <a:lnTo>
                  <a:pt x="0" y="19724"/>
                </a:lnTo>
                <a:lnTo>
                  <a:pt x="102294" y="62807"/>
                </a:lnTo>
                <a:lnTo>
                  <a:pt x="47493" y="74486"/>
                </a:lnTo>
                <a:lnTo>
                  <a:pt x="179011" y="74486"/>
                </a:lnTo>
                <a:lnTo>
                  <a:pt x="196805" y="47235"/>
                </a:lnTo>
                <a:lnTo>
                  <a:pt x="157084" y="47235"/>
                </a:lnTo>
                <a:lnTo>
                  <a:pt x="43840" y="0"/>
                </a:lnTo>
                <a:close/>
              </a:path>
              <a:path w="205105" h="74930">
                <a:moveTo>
                  <a:pt x="204601" y="35296"/>
                </a:moveTo>
                <a:lnTo>
                  <a:pt x="157084" y="47235"/>
                </a:lnTo>
                <a:lnTo>
                  <a:pt x="196805" y="47235"/>
                </a:lnTo>
                <a:lnTo>
                  <a:pt x="204601" y="352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10" name="object 15"/>
          <p:cNvSpPr>
            <a:spLocks/>
          </p:cNvSpPr>
          <p:nvPr/>
        </p:nvSpPr>
        <p:spPr bwMode="auto">
          <a:xfrm>
            <a:off x="2489200" y="2146300"/>
            <a:ext cx="211138" cy="76200"/>
          </a:xfrm>
          <a:custGeom>
            <a:avLst/>
            <a:gdLst>
              <a:gd name="T0" fmla="*/ 135487 w 211455"/>
              <a:gd name="T1" fmla="*/ 23617 h 74930"/>
              <a:gd name="T2" fmla="*/ 55544 w 211455"/>
              <a:gd name="T3" fmla="*/ 23617 h 74930"/>
              <a:gd name="T4" fmla="*/ 166632 w 211455"/>
              <a:gd name="T5" fmla="*/ 74745 h 74930"/>
              <a:gd name="T6" fmla="*/ 211083 w 211455"/>
              <a:gd name="T7" fmla="*/ 55021 h 74930"/>
              <a:gd name="T8" fmla="*/ 135487 w 211455"/>
              <a:gd name="T9" fmla="*/ 23617 h 74930"/>
              <a:gd name="T10" fmla="*/ 166632 w 211455"/>
              <a:gd name="T11" fmla="*/ 0 h 74930"/>
              <a:gd name="T12" fmla="*/ 29616 w 211455"/>
              <a:gd name="T13" fmla="*/ 0 h 74930"/>
              <a:gd name="T14" fmla="*/ 0 w 211455"/>
              <a:gd name="T15" fmla="*/ 39449 h 74930"/>
              <a:gd name="T16" fmla="*/ 55544 w 211455"/>
              <a:gd name="T17" fmla="*/ 23617 h 74930"/>
              <a:gd name="T18" fmla="*/ 135487 w 211455"/>
              <a:gd name="T19" fmla="*/ 23617 h 74930"/>
              <a:gd name="T20" fmla="*/ 107373 w 211455"/>
              <a:gd name="T21" fmla="*/ 11938 h 74930"/>
              <a:gd name="T22" fmla="*/ 166632 w 211455"/>
              <a:gd name="T23" fmla="*/ 0 h 749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4930"/>
              <a:gd name="T38" fmla="*/ 211455 w 211455"/>
              <a:gd name="T39" fmla="*/ 74930 h 7493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4930">
                <a:moveTo>
                  <a:pt x="135487" y="23617"/>
                </a:moveTo>
                <a:lnTo>
                  <a:pt x="55544" y="23617"/>
                </a:lnTo>
                <a:lnTo>
                  <a:pt x="166632" y="74745"/>
                </a:lnTo>
                <a:lnTo>
                  <a:pt x="211083" y="55021"/>
                </a:lnTo>
                <a:lnTo>
                  <a:pt x="135487" y="23617"/>
                </a:lnTo>
                <a:close/>
              </a:path>
              <a:path w="211455" h="74930">
                <a:moveTo>
                  <a:pt x="166632" y="0"/>
                </a:moveTo>
                <a:lnTo>
                  <a:pt x="29616" y="0"/>
                </a:lnTo>
                <a:lnTo>
                  <a:pt x="0" y="39449"/>
                </a:lnTo>
                <a:lnTo>
                  <a:pt x="55544" y="23617"/>
                </a:lnTo>
                <a:lnTo>
                  <a:pt x="135487" y="23617"/>
                </a:lnTo>
                <a:lnTo>
                  <a:pt x="107373" y="11938"/>
                </a:lnTo>
                <a:lnTo>
                  <a:pt x="16663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11" name="object 16"/>
          <p:cNvSpPr>
            <a:spLocks/>
          </p:cNvSpPr>
          <p:nvPr/>
        </p:nvSpPr>
        <p:spPr bwMode="auto">
          <a:xfrm>
            <a:off x="2489200" y="2146300"/>
            <a:ext cx="211138" cy="76200"/>
          </a:xfrm>
          <a:custGeom>
            <a:avLst/>
            <a:gdLst>
              <a:gd name="T0" fmla="*/ 135487 w 211455"/>
              <a:gd name="T1" fmla="*/ 23617 h 74930"/>
              <a:gd name="T2" fmla="*/ 55544 w 211455"/>
              <a:gd name="T3" fmla="*/ 23617 h 74930"/>
              <a:gd name="T4" fmla="*/ 166632 w 211455"/>
              <a:gd name="T5" fmla="*/ 74745 h 74930"/>
              <a:gd name="T6" fmla="*/ 211083 w 211455"/>
              <a:gd name="T7" fmla="*/ 55021 h 74930"/>
              <a:gd name="T8" fmla="*/ 135487 w 211455"/>
              <a:gd name="T9" fmla="*/ 23617 h 74930"/>
              <a:gd name="T10" fmla="*/ 166632 w 211455"/>
              <a:gd name="T11" fmla="*/ 0 h 74930"/>
              <a:gd name="T12" fmla="*/ 29616 w 211455"/>
              <a:gd name="T13" fmla="*/ 0 h 74930"/>
              <a:gd name="T14" fmla="*/ 0 w 211455"/>
              <a:gd name="T15" fmla="*/ 39449 h 74930"/>
              <a:gd name="T16" fmla="*/ 55544 w 211455"/>
              <a:gd name="T17" fmla="*/ 23617 h 74930"/>
              <a:gd name="T18" fmla="*/ 135487 w 211455"/>
              <a:gd name="T19" fmla="*/ 23617 h 74930"/>
              <a:gd name="T20" fmla="*/ 107373 w 211455"/>
              <a:gd name="T21" fmla="*/ 11938 h 74930"/>
              <a:gd name="T22" fmla="*/ 166632 w 211455"/>
              <a:gd name="T23" fmla="*/ 0 h 749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4930"/>
              <a:gd name="T38" fmla="*/ 211455 w 211455"/>
              <a:gd name="T39" fmla="*/ 74930 h 7493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4930">
                <a:moveTo>
                  <a:pt x="135487" y="23617"/>
                </a:moveTo>
                <a:lnTo>
                  <a:pt x="55544" y="23617"/>
                </a:lnTo>
                <a:lnTo>
                  <a:pt x="166632" y="74745"/>
                </a:lnTo>
                <a:lnTo>
                  <a:pt x="211083" y="55021"/>
                </a:lnTo>
                <a:lnTo>
                  <a:pt x="135487" y="23617"/>
                </a:lnTo>
                <a:close/>
              </a:path>
              <a:path w="211455" h="74930">
                <a:moveTo>
                  <a:pt x="166632" y="0"/>
                </a:moveTo>
                <a:lnTo>
                  <a:pt x="29616" y="0"/>
                </a:lnTo>
                <a:lnTo>
                  <a:pt x="0" y="39449"/>
                </a:lnTo>
                <a:lnTo>
                  <a:pt x="55544" y="23617"/>
                </a:lnTo>
                <a:lnTo>
                  <a:pt x="135487" y="23617"/>
                </a:lnTo>
                <a:lnTo>
                  <a:pt x="107373" y="11938"/>
                </a:lnTo>
                <a:lnTo>
                  <a:pt x="16663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12" name="object 17"/>
          <p:cNvSpPr>
            <a:spLocks/>
          </p:cNvSpPr>
          <p:nvPr/>
        </p:nvSpPr>
        <p:spPr bwMode="auto">
          <a:xfrm>
            <a:off x="2501900" y="2052638"/>
            <a:ext cx="211138" cy="74612"/>
          </a:xfrm>
          <a:custGeom>
            <a:avLst/>
            <a:gdLst>
              <a:gd name="T0" fmla="*/ 181440 w 211455"/>
              <a:gd name="T1" fmla="*/ 0 h 74930"/>
              <a:gd name="T2" fmla="*/ 48139 w 211455"/>
              <a:gd name="T3" fmla="*/ 0 h 74930"/>
              <a:gd name="T4" fmla="*/ 103683 w 211455"/>
              <a:gd name="T5" fmla="*/ 15831 h 74930"/>
              <a:gd name="T6" fmla="*/ 0 w 211455"/>
              <a:gd name="T7" fmla="*/ 58914 h 74930"/>
              <a:gd name="T8" fmla="*/ 44424 w 211455"/>
              <a:gd name="T9" fmla="*/ 74486 h 74930"/>
              <a:gd name="T10" fmla="*/ 159228 w 211455"/>
              <a:gd name="T11" fmla="*/ 27510 h 74930"/>
              <a:gd name="T12" fmla="*/ 200368 w 211455"/>
              <a:gd name="T13" fmla="*/ 27510 h 74930"/>
              <a:gd name="T14" fmla="*/ 181440 w 211455"/>
              <a:gd name="T15" fmla="*/ 0 h 74930"/>
              <a:gd name="T16" fmla="*/ 200368 w 211455"/>
              <a:gd name="T17" fmla="*/ 27510 h 74930"/>
              <a:gd name="T18" fmla="*/ 159228 w 211455"/>
              <a:gd name="T19" fmla="*/ 27510 h 74930"/>
              <a:gd name="T20" fmla="*/ 211083 w 211455"/>
              <a:gd name="T21" fmla="*/ 43082 h 74930"/>
              <a:gd name="T22" fmla="*/ 200368 w 211455"/>
              <a:gd name="T23" fmla="*/ 27510 h 749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4930"/>
              <a:gd name="T38" fmla="*/ 211455 w 211455"/>
              <a:gd name="T39" fmla="*/ 74930 h 7493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4930">
                <a:moveTo>
                  <a:pt x="181440" y="0"/>
                </a:moveTo>
                <a:lnTo>
                  <a:pt x="48139" y="0"/>
                </a:lnTo>
                <a:lnTo>
                  <a:pt x="103683" y="15831"/>
                </a:lnTo>
                <a:lnTo>
                  <a:pt x="0" y="58914"/>
                </a:lnTo>
                <a:lnTo>
                  <a:pt x="44424" y="74486"/>
                </a:lnTo>
                <a:lnTo>
                  <a:pt x="159228" y="27510"/>
                </a:lnTo>
                <a:lnTo>
                  <a:pt x="200368" y="27510"/>
                </a:lnTo>
                <a:lnTo>
                  <a:pt x="181440" y="0"/>
                </a:lnTo>
                <a:close/>
              </a:path>
              <a:path w="211455" h="74930">
                <a:moveTo>
                  <a:pt x="200368" y="27510"/>
                </a:moveTo>
                <a:lnTo>
                  <a:pt x="159228" y="27510"/>
                </a:lnTo>
                <a:lnTo>
                  <a:pt x="211083" y="43082"/>
                </a:lnTo>
                <a:lnTo>
                  <a:pt x="200368" y="2751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13" name="object 18"/>
          <p:cNvSpPr>
            <a:spLocks/>
          </p:cNvSpPr>
          <p:nvPr/>
        </p:nvSpPr>
        <p:spPr bwMode="auto">
          <a:xfrm>
            <a:off x="2501900" y="2052638"/>
            <a:ext cx="211138" cy="74612"/>
          </a:xfrm>
          <a:custGeom>
            <a:avLst/>
            <a:gdLst>
              <a:gd name="T0" fmla="*/ 181440 w 211455"/>
              <a:gd name="T1" fmla="*/ 0 h 74930"/>
              <a:gd name="T2" fmla="*/ 48139 w 211455"/>
              <a:gd name="T3" fmla="*/ 0 h 74930"/>
              <a:gd name="T4" fmla="*/ 103683 w 211455"/>
              <a:gd name="T5" fmla="*/ 15831 h 74930"/>
              <a:gd name="T6" fmla="*/ 0 w 211455"/>
              <a:gd name="T7" fmla="*/ 58914 h 74930"/>
              <a:gd name="T8" fmla="*/ 44424 w 211455"/>
              <a:gd name="T9" fmla="*/ 74486 h 74930"/>
              <a:gd name="T10" fmla="*/ 159228 w 211455"/>
              <a:gd name="T11" fmla="*/ 27510 h 74930"/>
              <a:gd name="T12" fmla="*/ 200368 w 211455"/>
              <a:gd name="T13" fmla="*/ 27510 h 74930"/>
              <a:gd name="T14" fmla="*/ 181440 w 211455"/>
              <a:gd name="T15" fmla="*/ 0 h 74930"/>
              <a:gd name="T16" fmla="*/ 200368 w 211455"/>
              <a:gd name="T17" fmla="*/ 27510 h 74930"/>
              <a:gd name="T18" fmla="*/ 159228 w 211455"/>
              <a:gd name="T19" fmla="*/ 27510 h 74930"/>
              <a:gd name="T20" fmla="*/ 211083 w 211455"/>
              <a:gd name="T21" fmla="*/ 43082 h 74930"/>
              <a:gd name="T22" fmla="*/ 200368 w 211455"/>
              <a:gd name="T23" fmla="*/ 27510 h 749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4930"/>
              <a:gd name="T38" fmla="*/ 211455 w 211455"/>
              <a:gd name="T39" fmla="*/ 74930 h 7493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4930">
                <a:moveTo>
                  <a:pt x="181440" y="0"/>
                </a:moveTo>
                <a:lnTo>
                  <a:pt x="48139" y="0"/>
                </a:lnTo>
                <a:lnTo>
                  <a:pt x="103683" y="15831"/>
                </a:lnTo>
                <a:lnTo>
                  <a:pt x="0" y="58914"/>
                </a:lnTo>
                <a:lnTo>
                  <a:pt x="44424" y="74486"/>
                </a:lnTo>
                <a:lnTo>
                  <a:pt x="159228" y="27510"/>
                </a:lnTo>
                <a:lnTo>
                  <a:pt x="200368" y="27510"/>
                </a:lnTo>
                <a:lnTo>
                  <a:pt x="181440" y="0"/>
                </a:lnTo>
                <a:close/>
              </a:path>
              <a:path w="211455" h="74930">
                <a:moveTo>
                  <a:pt x="200368" y="27510"/>
                </a:moveTo>
                <a:lnTo>
                  <a:pt x="159228" y="27510"/>
                </a:lnTo>
                <a:lnTo>
                  <a:pt x="211083" y="43082"/>
                </a:lnTo>
                <a:lnTo>
                  <a:pt x="200368" y="2751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14" name="object 19"/>
          <p:cNvSpPr>
            <a:spLocks/>
          </p:cNvSpPr>
          <p:nvPr/>
        </p:nvSpPr>
        <p:spPr bwMode="auto">
          <a:xfrm>
            <a:off x="2271713" y="2143125"/>
            <a:ext cx="211137" cy="79375"/>
          </a:xfrm>
          <a:custGeom>
            <a:avLst/>
            <a:gdLst>
              <a:gd name="T0" fmla="*/ 0 w 211455"/>
              <a:gd name="T1" fmla="*/ 31144 h 78105"/>
              <a:gd name="T2" fmla="*/ 29626 w 211455"/>
              <a:gd name="T3" fmla="*/ 77860 h 78105"/>
              <a:gd name="T4" fmla="*/ 166645 w 211455"/>
              <a:gd name="T5" fmla="*/ 77860 h 78105"/>
              <a:gd name="T6" fmla="*/ 107393 w 211455"/>
              <a:gd name="T7" fmla="*/ 58395 h 78105"/>
              <a:gd name="T8" fmla="*/ 135676 w 211455"/>
              <a:gd name="T9" fmla="*/ 46716 h 78105"/>
              <a:gd name="T10" fmla="*/ 55549 w 211455"/>
              <a:gd name="T11" fmla="*/ 46716 h 78105"/>
              <a:gd name="T12" fmla="*/ 0 w 211455"/>
              <a:gd name="T13" fmla="*/ 31144 h 78105"/>
              <a:gd name="T14" fmla="*/ 166645 w 211455"/>
              <a:gd name="T15" fmla="*/ 0 h 78105"/>
              <a:gd name="T16" fmla="*/ 55549 w 211455"/>
              <a:gd name="T17" fmla="*/ 46716 h 78105"/>
              <a:gd name="T18" fmla="*/ 135676 w 211455"/>
              <a:gd name="T19" fmla="*/ 46716 h 78105"/>
              <a:gd name="T20" fmla="*/ 211095 w 211455"/>
              <a:gd name="T21" fmla="*/ 15572 h 78105"/>
              <a:gd name="T22" fmla="*/ 166645 w 211455"/>
              <a:gd name="T23" fmla="*/ 0 h 7810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8105"/>
              <a:gd name="T38" fmla="*/ 211455 w 211455"/>
              <a:gd name="T39" fmla="*/ 78105 h 7810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8105">
                <a:moveTo>
                  <a:pt x="0" y="31144"/>
                </a:moveTo>
                <a:lnTo>
                  <a:pt x="29626" y="77860"/>
                </a:lnTo>
                <a:lnTo>
                  <a:pt x="166645" y="77860"/>
                </a:lnTo>
                <a:lnTo>
                  <a:pt x="107393" y="58395"/>
                </a:lnTo>
                <a:lnTo>
                  <a:pt x="135676" y="46716"/>
                </a:lnTo>
                <a:lnTo>
                  <a:pt x="55549" y="46716"/>
                </a:lnTo>
                <a:lnTo>
                  <a:pt x="0" y="31144"/>
                </a:lnTo>
                <a:close/>
              </a:path>
              <a:path w="211455" h="78105">
                <a:moveTo>
                  <a:pt x="166645" y="0"/>
                </a:moveTo>
                <a:lnTo>
                  <a:pt x="55549" y="46716"/>
                </a:lnTo>
                <a:lnTo>
                  <a:pt x="135676" y="46716"/>
                </a:lnTo>
                <a:lnTo>
                  <a:pt x="211095" y="15572"/>
                </a:lnTo>
                <a:lnTo>
                  <a:pt x="16664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15" name="object 20"/>
          <p:cNvSpPr>
            <a:spLocks/>
          </p:cNvSpPr>
          <p:nvPr/>
        </p:nvSpPr>
        <p:spPr bwMode="auto">
          <a:xfrm>
            <a:off x="2271713" y="2143125"/>
            <a:ext cx="211137" cy="79375"/>
          </a:xfrm>
          <a:custGeom>
            <a:avLst/>
            <a:gdLst>
              <a:gd name="T0" fmla="*/ 0 w 211455"/>
              <a:gd name="T1" fmla="*/ 31144 h 78105"/>
              <a:gd name="T2" fmla="*/ 29626 w 211455"/>
              <a:gd name="T3" fmla="*/ 77860 h 78105"/>
              <a:gd name="T4" fmla="*/ 166645 w 211455"/>
              <a:gd name="T5" fmla="*/ 77860 h 78105"/>
              <a:gd name="T6" fmla="*/ 107393 w 211455"/>
              <a:gd name="T7" fmla="*/ 58395 h 78105"/>
              <a:gd name="T8" fmla="*/ 135676 w 211455"/>
              <a:gd name="T9" fmla="*/ 46716 h 78105"/>
              <a:gd name="T10" fmla="*/ 55549 w 211455"/>
              <a:gd name="T11" fmla="*/ 46716 h 78105"/>
              <a:gd name="T12" fmla="*/ 0 w 211455"/>
              <a:gd name="T13" fmla="*/ 31144 h 78105"/>
              <a:gd name="T14" fmla="*/ 166645 w 211455"/>
              <a:gd name="T15" fmla="*/ 0 h 78105"/>
              <a:gd name="T16" fmla="*/ 55549 w 211455"/>
              <a:gd name="T17" fmla="*/ 46716 h 78105"/>
              <a:gd name="T18" fmla="*/ 135676 w 211455"/>
              <a:gd name="T19" fmla="*/ 46716 h 78105"/>
              <a:gd name="T20" fmla="*/ 211095 w 211455"/>
              <a:gd name="T21" fmla="*/ 15572 h 78105"/>
              <a:gd name="T22" fmla="*/ 166645 w 211455"/>
              <a:gd name="T23" fmla="*/ 0 h 7810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8105"/>
              <a:gd name="T38" fmla="*/ 211455 w 211455"/>
              <a:gd name="T39" fmla="*/ 78105 h 7810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8105">
                <a:moveTo>
                  <a:pt x="0" y="31144"/>
                </a:moveTo>
                <a:lnTo>
                  <a:pt x="29626" y="77860"/>
                </a:lnTo>
                <a:lnTo>
                  <a:pt x="166645" y="77860"/>
                </a:lnTo>
                <a:lnTo>
                  <a:pt x="107393" y="58395"/>
                </a:lnTo>
                <a:lnTo>
                  <a:pt x="135676" y="46716"/>
                </a:lnTo>
                <a:lnTo>
                  <a:pt x="55549" y="46716"/>
                </a:lnTo>
                <a:lnTo>
                  <a:pt x="0" y="31144"/>
                </a:lnTo>
                <a:close/>
              </a:path>
              <a:path w="211455" h="78105">
                <a:moveTo>
                  <a:pt x="166645" y="0"/>
                </a:moveTo>
                <a:lnTo>
                  <a:pt x="55549" y="46716"/>
                </a:lnTo>
                <a:lnTo>
                  <a:pt x="135676" y="46716"/>
                </a:lnTo>
                <a:lnTo>
                  <a:pt x="211095" y="15572"/>
                </a:lnTo>
                <a:lnTo>
                  <a:pt x="16664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16" name="object 21"/>
          <p:cNvSpPr>
            <a:spLocks/>
          </p:cNvSpPr>
          <p:nvPr/>
        </p:nvSpPr>
        <p:spPr bwMode="auto">
          <a:xfrm>
            <a:off x="2287588" y="2049463"/>
            <a:ext cx="207962" cy="74612"/>
          </a:xfrm>
          <a:custGeom>
            <a:avLst/>
            <a:gdLst>
              <a:gd name="T0" fmla="*/ 43754 w 208280"/>
              <a:gd name="T1" fmla="*/ 0 h 74930"/>
              <a:gd name="T2" fmla="*/ 0 w 208280"/>
              <a:gd name="T3" fmla="*/ 19724 h 74930"/>
              <a:gd name="T4" fmla="*/ 102094 w 208280"/>
              <a:gd name="T5" fmla="*/ 63066 h 74930"/>
              <a:gd name="T6" fmla="*/ 47402 w 208280"/>
              <a:gd name="T7" fmla="*/ 74745 h 74930"/>
              <a:gd name="T8" fmla="*/ 178673 w 208280"/>
              <a:gd name="T9" fmla="*/ 74745 h 74930"/>
              <a:gd name="T10" fmla="*/ 199154 w 208280"/>
              <a:gd name="T11" fmla="*/ 47235 h 74930"/>
              <a:gd name="T12" fmla="*/ 156798 w 208280"/>
              <a:gd name="T13" fmla="*/ 47235 h 74930"/>
              <a:gd name="T14" fmla="*/ 43754 w 208280"/>
              <a:gd name="T15" fmla="*/ 0 h 74930"/>
              <a:gd name="T16" fmla="*/ 207848 w 208280"/>
              <a:gd name="T17" fmla="*/ 35556 h 74930"/>
              <a:gd name="T18" fmla="*/ 156798 w 208280"/>
              <a:gd name="T19" fmla="*/ 47235 h 74930"/>
              <a:gd name="T20" fmla="*/ 199154 w 208280"/>
              <a:gd name="T21" fmla="*/ 47235 h 74930"/>
              <a:gd name="T22" fmla="*/ 207848 w 208280"/>
              <a:gd name="T23" fmla="*/ 35556 h 749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8280"/>
              <a:gd name="T37" fmla="*/ 0 h 74930"/>
              <a:gd name="T38" fmla="*/ 208280 w 208280"/>
              <a:gd name="T39" fmla="*/ 74930 h 7493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8280" h="74930">
                <a:moveTo>
                  <a:pt x="43754" y="0"/>
                </a:moveTo>
                <a:lnTo>
                  <a:pt x="0" y="19724"/>
                </a:lnTo>
                <a:lnTo>
                  <a:pt x="102094" y="63066"/>
                </a:lnTo>
                <a:lnTo>
                  <a:pt x="47402" y="74745"/>
                </a:lnTo>
                <a:lnTo>
                  <a:pt x="178673" y="74745"/>
                </a:lnTo>
                <a:lnTo>
                  <a:pt x="199154" y="47235"/>
                </a:lnTo>
                <a:lnTo>
                  <a:pt x="156798" y="47235"/>
                </a:lnTo>
                <a:lnTo>
                  <a:pt x="43754" y="0"/>
                </a:lnTo>
                <a:close/>
              </a:path>
              <a:path w="208280" h="74930">
                <a:moveTo>
                  <a:pt x="207848" y="35556"/>
                </a:moveTo>
                <a:lnTo>
                  <a:pt x="156798" y="47235"/>
                </a:lnTo>
                <a:lnTo>
                  <a:pt x="199154" y="47235"/>
                </a:lnTo>
                <a:lnTo>
                  <a:pt x="207848" y="3555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17" name="object 22"/>
          <p:cNvSpPr>
            <a:spLocks/>
          </p:cNvSpPr>
          <p:nvPr/>
        </p:nvSpPr>
        <p:spPr bwMode="auto">
          <a:xfrm>
            <a:off x="2287588" y="2049463"/>
            <a:ext cx="207962" cy="74612"/>
          </a:xfrm>
          <a:custGeom>
            <a:avLst/>
            <a:gdLst>
              <a:gd name="T0" fmla="*/ 43754 w 208280"/>
              <a:gd name="T1" fmla="*/ 0 h 74930"/>
              <a:gd name="T2" fmla="*/ 0 w 208280"/>
              <a:gd name="T3" fmla="*/ 19724 h 74930"/>
              <a:gd name="T4" fmla="*/ 102094 w 208280"/>
              <a:gd name="T5" fmla="*/ 63066 h 74930"/>
              <a:gd name="T6" fmla="*/ 47402 w 208280"/>
              <a:gd name="T7" fmla="*/ 74745 h 74930"/>
              <a:gd name="T8" fmla="*/ 178673 w 208280"/>
              <a:gd name="T9" fmla="*/ 74745 h 74930"/>
              <a:gd name="T10" fmla="*/ 199154 w 208280"/>
              <a:gd name="T11" fmla="*/ 47235 h 74930"/>
              <a:gd name="T12" fmla="*/ 156798 w 208280"/>
              <a:gd name="T13" fmla="*/ 47235 h 74930"/>
              <a:gd name="T14" fmla="*/ 43754 w 208280"/>
              <a:gd name="T15" fmla="*/ 0 h 74930"/>
              <a:gd name="T16" fmla="*/ 207848 w 208280"/>
              <a:gd name="T17" fmla="*/ 35556 h 74930"/>
              <a:gd name="T18" fmla="*/ 156798 w 208280"/>
              <a:gd name="T19" fmla="*/ 47235 h 74930"/>
              <a:gd name="T20" fmla="*/ 199154 w 208280"/>
              <a:gd name="T21" fmla="*/ 47235 h 74930"/>
              <a:gd name="T22" fmla="*/ 207848 w 208280"/>
              <a:gd name="T23" fmla="*/ 35556 h 749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8280"/>
              <a:gd name="T37" fmla="*/ 0 h 74930"/>
              <a:gd name="T38" fmla="*/ 208280 w 208280"/>
              <a:gd name="T39" fmla="*/ 74930 h 7493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8280" h="74930">
                <a:moveTo>
                  <a:pt x="43754" y="0"/>
                </a:moveTo>
                <a:lnTo>
                  <a:pt x="0" y="19724"/>
                </a:lnTo>
                <a:lnTo>
                  <a:pt x="102094" y="63066"/>
                </a:lnTo>
                <a:lnTo>
                  <a:pt x="47402" y="74745"/>
                </a:lnTo>
                <a:lnTo>
                  <a:pt x="178673" y="74745"/>
                </a:lnTo>
                <a:lnTo>
                  <a:pt x="199154" y="47235"/>
                </a:lnTo>
                <a:lnTo>
                  <a:pt x="156798" y="47235"/>
                </a:lnTo>
                <a:lnTo>
                  <a:pt x="43754" y="0"/>
                </a:lnTo>
                <a:close/>
              </a:path>
              <a:path w="208280" h="74930">
                <a:moveTo>
                  <a:pt x="207848" y="35556"/>
                </a:moveTo>
                <a:lnTo>
                  <a:pt x="156798" y="47235"/>
                </a:lnTo>
                <a:lnTo>
                  <a:pt x="199154" y="47235"/>
                </a:lnTo>
                <a:lnTo>
                  <a:pt x="207848" y="3555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18" name="object 23"/>
          <p:cNvSpPr>
            <a:spLocks/>
          </p:cNvSpPr>
          <p:nvPr/>
        </p:nvSpPr>
        <p:spPr bwMode="auto">
          <a:xfrm>
            <a:off x="2495550" y="2151063"/>
            <a:ext cx="207963" cy="74612"/>
          </a:xfrm>
          <a:custGeom>
            <a:avLst/>
            <a:gdLst>
              <a:gd name="T0" fmla="*/ 132541 w 208280"/>
              <a:gd name="T1" fmla="*/ 23617 h 74930"/>
              <a:gd name="T2" fmla="*/ 51958 w 208280"/>
              <a:gd name="T3" fmla="*/ 23617 h 74930"/>
              <a:gd name="T4" fmla="*/ 163280 w 208280"/>
              <a:gd name="T5" fmla="*/ 74486 h 74930"/>
              <a:gd name="T6" fmla="*/ 207835 w 208280"/>
              <a:gd name="T7" fmla="*/ 55021 h 74930"/>
              <a:gd name="T8" fmla="*/ 132541 w 208280"/>
              <a:gd name="T9" fmla="*/ 23617 h 74930"/>
              <a:gd name="T10" fmla="*/ 163280 w 208280"/>
              <a:gd name="T11" fmla="*/ 0 h 74930"/>
              <a:gd name="T12" fmla="*/ 25979 w 208280"/>
              <a:gd name="T13" fmla="*/ 0 h 74930"/>
              <a:gd name="T14" fmla="*/ 0 w 208280"/>
              <a:gd name="T15" fmla="*/ 39189 h 74930"/>
              <a:gd name="T16" fmla="*/ 51958 w 208280"/>
              <a:gd name="T17" fmla="*/ 23617 h 74930"/>
              <a:gd name="T18" fmla="*/ 132541 w 208280"/>
              <a:gd name="T19" fmla="*/ 23617 h 74930"/>
              <a:gd name="T20" fmla="*/ 103917 w 208280"/>
              <a:gd name="T21" fmla="*/ 11679 h 74930"/>
              <a:gd name="T22" fmla="*/ 163280 w 208280"/>
              <a:gd name="T23" fmla="*/ 0 h 749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8280"/>
              <a:gd name="T37" fmla="*/ 0 h 74930"/>
              <a:gd name="T38" fmla="*/ 208280 w 208280"/>
              <a:gd name="T39" fmla="*/ 74930 h 7493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8280" h="74930">
                <a:moveTo>
                  <a:pt x="132541" y="23617"/>
                </a:moveTo>
                <a:lnTo>
                  <a:pt x="51958" y="23617"/>
                </a:lnTo>
                <a:lnTo>
                  <a:pt x="163280" y="74486"/>
                </a:lnTo>
                <a:lnTo>
                  <a:pt x="207835" y="55021"/>
                </a:lnTo>
                <a:lnTo>
                  <a:pt x="132541" y="23617"/>
                </a:lnTo>
                <a:close/>
              </a:path>
              <a:path w="208280" h="74930">
                <a:moveTo>
                  <a:pt x="163280" y="0"/>
                </a:moveTo>
                <a:lnTo>
                  <a:pt x="25979" y="0"/>
                </a:lnTo>
                <a:lnTo>
                  <a:pt x="0" y="39189"/>
                </a:lnTo>
                <a:lnTo>
                  <a:pt x="51958" y="23617"/>
                </a:lnTo>
                <a:lnTo>
                  <a:pt x="132541" y="23617"/>
                </a:lnTo>
                <a:lnTo>
                  <a:pt x="103917" y="11679"/>
                </a:lnTo>
                <a:lnTo>
                  <a:pt x="16328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19" name="object 24"/>
          <p:cNvSpPr>
            <a:spLocks/>
          </p:cNvSpPr>
          <p:nvPr/>
        </p:nvSpPr>
        <p:spPr bwMode="auto">
          <a:xfrm>
            <a:off x="2495550" y="2151063"/>
            <a:ext cx="207963" cy="74612"/>
          </a:xfrm>
          <a:custGeom>
            <a:avLst/>
            <a:gdLst>
              <a:gd name="T0" fmla="*/ 132541 w 208280"/>
              <a:gd name="T1" fmla="*/ 23617 h 74930"/>
              <a:gd name="T2" fmla="*/ 51958 w 208280"/>
              <a:gd name="T3" fmla="*/ 23617 h 74930"/>
              <a:gd name="T4" fmla="*/ 163280 w 208280"/>
              <a:gd name="T5" fmla="*/ 74486 h 74930"/>
              <a:gd name="T6" fmla="*/ 207835 w 208280"/>
              <a:gd name="T7" fmla="*/ 55021 h 74930"/>
              <a:gd name="T8" fmla="*/ 132541 w 208280"/>
              <a:gd name="T9" fmla="*/ 23617 h 74930"/>
              <a:gd name="T10" fmla="*/ 163280 w 208280"/>
              <a:gd name="T11" fmla="*/ 0 h 74930"/>
              <a:gd name="T12" fmla="*/ 25979 w 208280"/>
              <a:gd name="T13" fmla="*/ 0 h 74930"/>
              <a:gd name="T14" fmla="*/ 0 w 208280"/>
              <a:gd name="T15" fmla="*/ 39189 h 74930"/>
              <a:gd name="T16" fmla="*/ 51958 w 208280"/>
              <a:gd name="T17" fmla="*/ 23617 h 74930"/>
              <a:gd name="T18" fmla="*/ 132541 w 208280"/>
              <a:gd name="T19" fmla="*/ 23617 h 74930"/>
              <a:gd name="T20" fmla="*/ 103917 w 208280"/>
              <a:gd name="T21" fmla="*/ 11679 h 74930"/>
              <a:gd name="T22" fmla="*/ 163280 w 208280"/>
              <a:gd name="T23" fmla="*/ 0 h 749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8280"/>
              <a:gd name="T37" fmla="*/ 0 h 74930"/>
              <a:gd name="T38" fmla="*/ 208280 w 208280"/>
              <a:gd name="T39" fmla="*/ 74930 h 7493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8280" h="74930">
                <a:moveTo>
                  <a:pt x="132541" y="23617"/>
                </a:moveTo>
                <a:lnTo>
                  <a:pt x="51958" y="23617"/>
                </a:lnTo>
                <a:lnTo>
                  <a:pt x="163280" y="74486"/>
                </a:lnTo>
                <a:lnTo>
                  <a:pt x="207835" y="55021"/>
                </a:lnTo>
                <a:lnTo>
                  <a:pt x="132541" y="23617"/>
                </a:lnTo>
                <a:close/>
              </a:path>
              <a:path w="208280" h="74930">
                <a:moveTo>
                  <a:pt x="163280" y="0"/>
                </a:moveTo>
                <a:lnTo>
                  <a:pt x="25979" y="0"/>
                </a:lnTo>
                <a:lnTo>
                  <a:pt x="0" y="39189"/>
                </a:lnTo>
                <a:lnTo>
                  <a:pt x="51958" y="23617"/>
                </a:lnTo>
                <a:lnTo>
                  <a:pt x="132541" y="23617"/>
                </a:lnTo>
                <a:lnTo>
                  <a:pt x="103917" y="11679"/>
                </a:lnTo>
                <a:lnTo>
                  <a:pt x="16328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20" name="object 25"/>
          <p:cNvSpPr>
            <a:spLocks/>
          </p:cNvSpPr>
          <p:nvPr/>
        </p:nvSpPr>
        <p:spPr bwMode="auto">
          <a:xfrm>
            <a:off x="2174875" y="2133600"/>
            <a:ext cx="3175" cy="166688"/>
          </a:xfrm>
          <a:custGeom>
            <a:avLst/>
            <a:gdLst>
              <a:gd name="T0" fmla="*/ 0 w 3810"/>
              <a:gd name="T1" fmla="*/ 0 h 165735"/>
              <a:gd name="T2" fmla="*/ 3247 w 3810"/>
              <a:gd name="T3" fmla="*/ 165582 h 165735"/>
              <a:gd name="T4" fmla="*/ 0 60000 65536"/>
              <a:gd name="T5" fmla="*/ 0 60000 65536"/>
              <a:gd name="T6" fmla="*/ 0 w 3810"/>
              <a:gd name="T7" fmla="*/ 0 h 165735"/>
              <a:gd name="T8" fmla="*/ 3810 w 3810"/>
              <a:gd name="T9" fmla="*/ 165735 h 1657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10" h="165735">
                <a:moveTo>
                  <a:pt x="0" y="0"/>
                </a:moveTo>
                <a:lnTo>
                  <a:pt x="3247" y="165582"/>
                </a:lnTo>
              </a:path>
            </a:pathLst>
          </a:custGeom>
          <a:noFill/>
          <a:ln w="363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21" name="object 26"/>
          <p:cNvSpPr>
            <a:spLocks/>
          </p:cNvSpPr>
          <p:nvPr/>
        </p:nvSpPr>
        <p:spPr bwMode="auto">
          <a:xfrm>
            <a:off x="2811463" y="2133600"/>
            <a:ext cx="3175" cy="166688"/>
          </a:xfrm>
          <a:custGeom>
            <a:avLst/>
            <a:gdLst>
              <a:gd name="T0" fmla="*/ 0 w 3810"/>
              <a:gd name="T1" fmla="*/ 0 h 165735"/>
              <a:gd name="T2" fmla="*/ 3247 w 3810"/>
              <a:gd name="T3" fmla="*/ 165582 h 165735"/>
              <a:gd name="T4" fmla="*/ 0 60000 65536"/>
              <a:gd name="T5" fmla="*/ 0 60000 65536"/>
              <a:gd name="T6" fmla="*/ 0 w 3810"/>
              <a:gd name="T7" fmla="*/ 0 h 165735"/>
              <a:gd name="T8" fmla="*/ 3810 w 3810"/>
              <a:gd name="T9" fmla="*/ 165735 h 1657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10" h="165735">
                <a:moveTo>
                  <a:pt x="0" y="0"/>
                </a:moveTo>
                <a:lnTo>
                  <a:pt x="3247" y="165582"/>
                </a:lnTo>
              </a:path>
            </a:pathLst>
          </a:custGeom>
          <a:noFill/>
          <a:ln w="363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22" name="object 27"/>
          <p:cNvSpPr>
            <a:spLocks/>
          </p:cNvSpPr>
          <p:nvPr/>
        </p:nvSpPr>
        <p:spPr bwMode="auto">
          <a:xfrm>
            <a:off x="2144713" y="4999038"/>
            <a:ext cx="639762" cy="233362"/>
          </a:xfrm>
          <a:custGeom>
            <a:avLst/>
            <a:gdLst>
              <a:gd name="T0" fmla="*/ 319871 w 640080"/>
              <a:gd name="T1" fmla="*/ 0 h 233679"/>
              <a:gd name="T2" fmla="*/ 255403 w 640080"/>
              <a:gd name="T3" fmla="*/ 2371 h 233679"/>
              <a:gd name="T4" fmla="*/ 195358 w 640080"/>
              <a:gd name="T5" fmla="*/ 9175 h 233679"/>
              <a:gd name="T6" fmla="*/ 141023 w 640080"/>
              <a:gd name="T7" fmla="*/ 19940 h 233679"/>
              <a:gd name="T8" fmla="*/ 93684 w 640080"/>
              <a:gd name="T9" fmla="*/ 34200 h 233679"/>
              <a:gd name="T10" fmla="*/ 54626 w 640080"/>
              <a:gd name="T11" fmla="*/ 51483 h 233679"/>
              <a:gd name="T12" fmla="*/ 6498 w 640080"/>
              <a:gd name="T13" fmla="*/ 93247 h 233679"/>
              <a:gd name="T14" fmla="*/ 0 w 640080"/>
              <a:gd name="T15" fmla="*/ 116790 h 233679"/>
              <a:gd name="T16" fmla="*/ 6498 w 640080"/>
              <a:gd name="T17" fmla="*/ 140325 h 233679"/>
              <a:gd name="T18" fmla="*/ 54626 w 640080"/>
              <a:gd name="T19" fmla="*/ 182085 h 233679"/>
              <a:gd name="T20" fmla="*/ 93684 w 640080"/>
              <a:gd name="T21" fmla="*/ 199370 h 233679"/>
              <a:gd name="T22" fmla="*/ 141023 w 640080"/>
              <a:gd name="T23" fmla="*/ 213632 h 233679"/>
              <a:gd name="T24" fmla="*/ 195358 w 640080"/>
              <a:gd name="T25" fmla="*/ 224401 h 233679"/>
              <a:gd name="T26" fmla="*/ 255403 w 640080"/>
              <a:gd name="T27" fmla="*/ 231207 h 233679"/>
              <a:gd name="T28" fmla="*/ 319871 w 640080"/>
              <a:gd name="T29" fmla="*/ 233580 h 233679"/>
              <a:gd name="T30" fmla="*/ 384337 w 640080"/>
              <a:gd name="T31" fmla="*/ 231207 h 233679"/>
              <a:gd name="T32" fmla="*/ 444381 w 640080"/>
              <a:gd name="T33" fmla="*/ 224401 h 233679"/>
              <a:gd name="T34" fmla="*/ 498718 w 640080"/>
              <a:gd name="T35" fmla="*/ 213632 h 233679"/>
              <a:gd name="T36" fmla="*/ 546061 w 640080"/>
              <a:gd name="T37" fmla="*/ 199370 h 233679"/>
              <a:gd name="T38" fmla="*/ 585123 w 640080"/>
              <a:gd name="T39" fmla="*/ 182085 h 233679"/>
              <a:gd name="T40" fmla="*/ 633257 w 640080"/>
              <a:gd name="T41" fmla="*/ 140325 h 233679"/>
              <a:gd name="T42" fmla="*/ 639756 w 640080"/>
              <a:gd name="T43" fmla="*/ 116790 h 233679"/>
              <a:gd name="T44" fmla="*/ 633257 w 640080"/>
              <a:gd name="T45" fmla="*/ 93247 h 233679"/>
              <a:gd name="T46" fmla="*/ 585123 w 640080"/>
              <a:gd name="T47" fmla="*/ 51483 h 233679"/>
              <a:gd name="T48" fmla="*/ 546061 w 640080"/>
              <a:gd name="T49" fmla="*/ 34200 h 233679"/>
              <a:gd name="T50" fmla="*/ 498718 w 640080"/>
              <a:gd name="T51" fmla="*/ 19941 h 233679"/>
              <a:gd name="T52" fmla="*/ 444381 w 640080"/>
              <a:gd name="T53" fmla="*/ 9175 h 233679"/>
              <a:gd name="T54" fmla="*/ 384337 w 640080"/>
              <a:gd name="T55" fmla="*/ 2371 h 233679"/>
              <a:gd name="T56" fmla="*/ 319871 w 640080"/>
              <a:gd name="T57" fmla="*/ 0 h 23367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40080"/>
              <a:gd name="T88" fmla="*/ 0 h 233679"/>
              <a:gd name="T89" fmla="*/ 640080 w 640080"/>
              <a:gd name="T90" fmla="*/ 233679 h 23367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40080" h="233679">
                <a:moveTo>
                  <a:pt x="319871" y="0"/>
                </a:moveTo>
                <a:lnTo>
                  <a:pt x="255403" y="2371"/>
                </a:lnTo>
                <a:lnTo>
                  <a:pt x="195358" y="9175"/>
                </a:lnTo>
                <a:lnTo>
                  <a:pt x="141023" y="19940"/>
                </a:lnTo>
                <a:lnTo>
                  <a:pt x="93684" y="34200"/>
                </a:lnTo>
                <a:lnTo>
                  <a:pt x="54626" y="51483"/>
                </a:lnTo>
                <a:lnTo>
                  <a:pt x="6498" y="93247"/>
                </a:lnTo>
                <a:lnTo>
                  <a:pt x="0" y="116790"/>
                </a:lnTo>
                <a:lnTo>
                  <a:pt x="6498" y="140325"/>
                </a:lnTo>
                <a:lnTo>
                  <a:pt x="54626" y="182085"/>
                </a:lnTo>
                <a:lnTo>
                  <a:pt x="93684" y="199370"/>
                </a:lnTo>
                <a:lnTo>
                  <a:pt x="141023" y="213632"/>
                </a:lnTo>
                <a:lnTo>
                  <a:pt x="195358" y="224401"/>
                </a:lnTo>
                <a:lnTo>
                  <a:pt x="255403" y="231207"/>
                </a:lnTo>
                <a:lnTo>
                  <a:pt x="319871" y="233580"/>
                </a:lnTo>
                <a:lnTo>
                  <a:pt x="384337" y="231207"/>
                </a:lnTo>
                <a:lnTo>
                  <a:pt x="444381" y="224401"/>
                </a:lnTo>
                <a:lnTo>
                  <a:pt x="498718" y="213632"/>
                </a:lnTo>
                <a:lnTo>
                  <a:pt x="546061" y="199370"/>
                </a:lnTo>
                <a:lnTo>
                  <a:pt x="585123" y="182085"/>
                </a:lnTo>
                <a:lnTo>
                  <a:pt x="633257" y="140325"/>
                </a:lnTo>
                <a:lnTo>
                  <a:pt x="639756" y="116790"/>
                </a:lnTo>
                <a:lnTo>
                  <a:pt x="633257" y="93247"/>
                </a:lnTo>
                <a:lnTo>
                  <a:pt x="585123" y="51483"/>
                </a:lnTo>
                <a:lnTo>
                  <a:pt x="546061" y="34200"/>
                </a:lnTo>
                <a:lnTo>
                  <a:pt x="498718" y="19941"/>
                </a:lnTo>
                <a:lnTo>
                  <a:pt x="444381" y="9175"/>
                </a:lnTo>
                <a:lnTo>
                  <a:pt x="384337" y="2371"/>
                </a:lnTo>
                <a:lnTo>
                  <a:pt x="319871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23" name="object 28"/>
          <p:cNvSpPr>
            <a:spLocks/>
          </p:cNvSpPr>
          <p:nvPr/>
        </p:nvSpPr>
        <p:spPr bwMode="auto">
          <a:xfrm>
            <a:off x="2144713" y="4999038"/>
            <a:ext cx="639762" cy="233362"/>
          </a:xfrm>
          <a:custGeom>
            <a:avLst/>
            <a:gdLst>
              <a:gd name="T0" fmla="*/ 319871 w 640080"/>
              <a:gd name="T1" fmla="*/ 0 h 233679"/>
              <a:gd name="T2" fmla="*/ 255403 w 640080"/>
              <a:gd name="T3" fmla="*/ 2371 h 233679"/>
              <a:gd name="T4" fmla="*/ 195358 w 640080"/>
              <a:gd name="T5" fmla="*/ 9175 h 233679"/>
              <a:gd name="T6" fmla="*/ 141023 w 640080"/>
              <a:gd name="T7" fmla="*/ 19940 h 233679"/>
              <a:gd name="T8" fmla="*/ 93684 w 640080"/>
              <a:gd name="T9" fmla="*/ 34200 h 233679"/>
              <a:gd name="T10" fmla="*/ 54626 w 640080"/>
              <a:gd name="T11" fmla="*/ 51483 h 233679"/>
              <a:gd name="T12" fmla="*/ 6498 w 640080"/>
              <a:gd name="T13" fmla="*/ 93247 h 233679"/>
              <a:gd name="T14" fmla="*/ 0 w 640080"/>
              <a:gd name="T15" fmla="*/ 116790 h 233679"/>
              <a:gd name="T16" fmla="*/ 6498 w 640080"/>
              <a:gd name="T17" fmla="*/ 140325 h 233679"/>
              <a:gd name="T18" fmla="*/ 54626 w 640080"/>
              <a:gd name="T19" fmla="*/ 182085 h 233679"/>
              <a:gd name="T20" fmla="*/ 93684 w 640080"/>
              <a:gd name="T21" fmla="*/ 199370 h 233679"/>
              <a:gd name="T22" fmla="*/ 141023 w 640080"/>
              <a:gd name="T23" fmla="*/ 213632 h 233679"/>
              <a:gd name="T24" fmla="*/ 195358 w 640080"/>
              <a:gd name="T25" fmla="*/ 224401 h 233679"/>
              <a:gd name="T26" fmla="*/ 255403 w 640080"/>
              <a:gd name="T27" fmla="*/ 231207 h 233679"/>
              <a:gd name="T28" fmla="*/ 319871 w 640080"/>
              <a:gd name="T29" fmla="*/ 233580 h 233679"/>
              <a:gd name="T30" fmla="*/ 384337 w 640080"/>
              <a:gd name="T31" fmla="*/ 231207 h 233679"/>
              <a:gd name="T32" fmla="*/ 444381 w 640080"/>
              <a:gd name="T33" fmla="*/ 224401 h 233679"/>
              <a:gd name="T34" fmla="*/ 498718 w 640080"/>
              <a:gd name="T35" fmla="*/ 213632 h 233679"/>
              <a:gd name="T36" fmla="*/ 546061 w 640080"/>
              <a:gd name="T37" fmla="*/ 199370 h 233679"/>
              <a:gd name="T38" fmla="*/ 585123 w 640080"/>
              <a:gd name="T39" fmla="*/ 182085 h 233679"/>
              <a:gd name="T40" fmla="*/ 633257 w 640080"/>
              <a:gd name="T41" fmla="*/ 140325 h 233679"/>
              <a:gd name="T42" fmla="*/ 639756 w 640080"/>
              <a:gd name="T43" fmla="*/ 116790 h 233679"/>
              <a:gd name="T44" fmla="*/ 633257 w 640080"/>
              <a:gd name="T45" fmla="*/ 93247 h 233679"/>
              <a:gd name="T46" fmla="*/ 585123 w 640080"/>
              <a:gd name="T47" fmla="*/ 51483 h 233679"/>
              <a:gd name="T48" fmla="*/ 546061 w 640080"/>
              <a:gd name="T49" fmla="*/ 34200 h 233679"/>
              <a:gd name="T50" fmla="*/ 498718 w 640080"/>
              <a:gd name="T51" fmla="*/ 19941 h 233679"/>
              <a:gd name="T52" fmla="*/ 444381 w 640080"/>
              <a:gd name="T53" fmla="*/ 9175 h 233679"/>
              <a:gd name="T54" fmla="*/ 384337 w 640080"/>
              <a:gd name="T55" fmla="*/ 2371 h 233679"/>
              <a:gd name="T56" fmla="*/ 319871 w 640080"/>
              <a:gd name="T57" fmla="*/ 0 h 23367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40080"/>
              <a:gd name="T88" fmla="*/ 0 h 233679"/>
              <a:gd name="T89" fmla="*/ 640080 w 640080"/>
              <a:gd name="T90" fmla="*/ 233679 h 23367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40080" h="233679">
                <a:moveTo>
                  <a:pt x="319871" y="0"/>
                </a:moveTo>
                <a:lnTo>
                  <a:pt x="255403" y="2371"/>
                </a:lnTo>
                <a:lnTo>
                  <a:pt x="195358" y="9175"/>
                </a:lnTo>
                <a:lnTo>
                  <a:pt x="141023" y="19940"/>
                </a:lnTo>
                <a:lnTo>
                  <a:pt x="93684" y="34200"/>
                </a:lnTo>
                <a:lnTo>
                  <a:pt x="54626" y="51483"/>
                </a:lnTo>
                <a:lnTo>
                  <a:pt x="6498" y="93247"/>
                </a:lnTo>
                <a:lnTo>
                  <a:pt x="0" y="116790"/>
                </a:lnTo>
                <a:lnTo>
                  <a:pt x="6498" y="140325"/>
                </a:lnTo>
                <a:lnTo>
                  <a:pt x="54626" y="182085"/>
                </a:lnTo>
                <a:lnTo>
                  <a:pt x="93684" y="199370"/>
                </a:lnTo>
                <a:lnTo>
                  <a:pt x="141023" y="213632"/>
                </a:lnTo>
                <a:lnTo>
                  <a:pt x="195358" y="224401"/>
                </a:lnTo>
                <a:lnTo>
                  <a:pt x="255403" y="231207"/>
                </a:lnTo>
                <a:lnTo>
                  <a:pt x="319871" y="233580"/>
                </a:lnTo>
                <a:lnTo>
                  <a:pt x="384337" y="231207"/>
                </a:lnTo>
                <a:lnTo>
                  <a:pt x="444381" y="224401"/>
                </a:lnTo>
                <a:lnTo>
                  <a:pt x="498718" y="213632"/>
                </a:lnTo>
                <a:lnTo>
                  <a:pt x="546061" y="199370"/>
                </a:lnTo>
                <a:lnTo>
                  <a:pt x="585123" y="182085"/>
                </a:lnTo>
                <a:lnTo>
                  <a:pt x="633257" y="140325"/>
                </a:lnTo>
                <a:lnTo>
                  <a:pt x="639756" y="116790"/>
                </a:lnTo>
                <a:lnTo>
                  <a:pt x="633257" y="93247"/>
                </a:lnTo>
                <a:lnTo>
                  <a:pt x="585123" y="51483"/>
                </a:lnTo>
                <a:lnTo>
                  <a:pt x="546061" y="34200"/>
                </a:lnTo>
                <a:lnTo>
                  <a:pt x="498718" y="19941"/>
                </a:lnTo>
                <a:lnTo>
                  <a:pt x="444381" y="9175"/>
                </a:lnTo>
                <a:lnTo>
                  <a:pt x="384337" y="2371"/>
                </a:lnTo>
                <a:lnTo>
                  <a:pt x="319871" y="0"/>
                </a:lnTo>
                <a:close/>
              </a:path>
            </a:pathLst>
          </a:custGeom>
          <a:noFill/>
          <a:ln w="363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24" name="object 29"/>
          <p:cNvSpPr>
            <a:spLocks/>
          </p:cNvSpPr>
          <p:nvPr/>
        </p:nvSpPr>
        <p:spPr bwMode="auto">
          <a:xfrm>
            <a:off x="2144713" y="4837113"/>
            <a:ext cx="639762" cy="233362"/>
          </a:xfrm>
          <a:custGeom>
            <a:avLst/>
            <a:gdLst>
              <a:gd name="T0" fmla="*/ 319871 w 640080"/>
              <a:gd name="T1" fmla="*/ 0 h 233679"/>
              <a:gd name="T2" fmla="*/ 255403 w 640080"/>
              <a:gd name="T3" fmla="*/ 2371 h 233679"/>
              <a:gd name="T4" fmla="*/ 195358 w 640080"/>
              <a:gd name="T5" fmla="*/ 9175 h 233679"/>
              <a:gd name="T6" fmla="*/ 141023 w 640080"/>
              <a:gd name="T7" fmla="*/ 19940 h 233679"/>
              <a:gd name="T8" fmla="*/ 93684 w 640080"/>
              <a:gd name="T9" fmla="*/ 34200 h 233679"/>
              <a:gd name="T10" fmla="*/ 54626 w 640080"/>
              <a:gd name="T11" fmla="*/ 51483 h 233679"/>
              <a:gd name="T12" fmla="*/ 6498 w 640080"/>
              <a:gd name="T13" fmla="*/ 93247 h 233679"/>
              <a:gd name="T14" fmla="*/ 0 w 640080"/>
              <a:gd name="T15" fmla="*/ 116790 h 233679"/>
              <a:gd name="T16" fmla="*/ 6498 w 640080"/>
              <a:gd name="T17" fmla="*/ 140325 h 233679"/>
              <a:gd name="T18" fmla="*/ 54626 w 640080"/>
              <a:gd name="T19" fmla="*/ 182085 h 233679"/>
              <a:gd name="T20" fmla="*/ 93684 w 640080"/>
              <a:gd name="T21" fmla="*/ 199370 h 233679"/>
              <a:gd name="T22" fmla="*/ 141023 w 640080"/>
              <a:gd name="T23" fmla="*/ 213632 h 233679"/>
              <a:gd name="T24" fmla="*/ 195358 w 640080"/>
              <a:gd name="T25" fmla="*/ 224401 h 233679"/>
              <a:gd name="T26" fmla="*/ 255403 w 640080"/>
              <a:gd name="T27" fmla="*/ 231207 h 233679"/>
              <a:gd name="T28" fmla="*/ 319871 w 640080"/>
              <a:gd name="T29" fmla="*/ 233580 h 233679"/>
              <a:gd name="T30" fmla="*/ 384337 w 640080"/>
              <a:gd name="T31" fmla="*/ 231207 h 233679"/>
              <a:gd name="T32" fmla="*/ 444381 w 640080"/>
              <a:gd name="T33" fmla="*/ 224401 h 233679"/>
              <a:gd name="T34" fmla="*/ 498718 w 640080"/>
              <a:gd name="T35" fmla="*/ 213632 h 233679"/>
              <a:gd name="T36" fmla="*/ 546061 w 640080"/>
              <a:gd name="T37" fmla="*/ 199370 h 233679"/>
              <a:gd name="T38" fmla="*/ 585123 w 640080"/>
              <a:gd name="T39" fmla="*/ 182085 h 233679"/>
              <a:gd name="T40" fmla="*/ 633257 w 640080"/>
              <a:gd name="T41" fmla="*/ 140325 h 233679"/>
              <a:gd name="T42" fmla="*/ 639756 w 640080"/>
              <a:gd name="T43" fmla="*/ 116790 h 233679"/>
              <a:gd name="T44" fmla="*/ 633257 w 640080"/>
              <a:gd name="T45" fmla="*/ 93247 h 233679"/>
              <a:gd name="T46" fmla="*/ 585123 w 640080"/>
              <a:gd name="T47" fmla="*/ 51483 h 233679"/>
              <a:gd name="T48" fmla="*/ 546061 w 640080"/>
              <a:gd name="T49" fmla="*/ 34200 h 233679"/>
              <a:gd name="T50" fmla="*/ 498718 w 640080"/>
              <a:gd name="T51" fmla="*/ 19941 h 233679"/>
              <a:gd name="T52" fmla="*/ 444381 w 640080"/>
              <a:gd name="T53" fmla="*/ 9175 h 233679"/>
              <a:gd name="T54" fmla="*/ 384337 w 640080"/>
              <a:gd name="T55" fmla="*/ 2371 h 233679"/>
              <a:gd name="T56" fmla="*/ 319871 w 640080"/>
              <a:gd name="T57" fmla="*/ 0 h 23367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40080"/>
              <a:gd name="T88" fmla="*/ 0 h 233679"/>
              <a:gd name="T89" fmla="*/ 640080 w 640080"/>
              <a:gd name="T90" fmla="*/ 233679 h 23367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40080" h="233679">
                <a:moveTo>
                  <a:pt x="319871" y="0"/>
                </a:moveTo>
                <a:lnTo>
                  <a:pt x="255403" y="2371"/>
                </a:lnTo>
                <a:lnTo>
                  <a:pt x="195358" y="9175"/>
                </a:lnTo>
                <a:lnTo>
                  <a:pt x="141023" y="19940"/>
                </a:lnTo>
                <a:lnTo>
                  <a:pt x="93684" y="34200"/>
                </a:lnTo>
                <a:lnTo>
                  <a:pt x="54626" y="51483"/>
                </a:lnTo>
                <a:lnTo>
                  <a:pt x="6498" y="93247"/>
                </a:lnTo>
                <a:lnTo>
                  <a:pt x="0" y="116790"/>
                </a:lnTo>
                <a:lnTo>
                  <a:pt x="6498" y="140325"/>
                </a:lnTo>
                <a:lnTo>
                  <a:pt x="54626" y="182085"/>
                </a:lnTo>
                <a:lnTo>
                  <a:pt x="93684" y="199370"/>
                </a:lnTo>
                <a:lnTo>
                  <a:pt x="141023" y="213632"/>
                </a:lnTo>
                <a:lnTo>
                  <a:pt x="195358" y="224401"/>
                </a:lnTo>
                <a:lnTo>
                  <a:pt x="255403" y="231207"/>
                </a:lnTo>
                <a:lnTo>
                  <a:pt x="319871" y="233580"/>
                </a:lnTo>
                <a:lnTo>
                  <a:pt x="384337" y="231207"/>
                </a:lnTo>
                <a:lnTo>
                  <a:pt x="444381" y="224401"/>
                </a:lnTo>
                <a:lnTo>
                  <a:pt x="498718" y="213632"/>
                </a:lnTo>
                <a:lnTo>
                  <a:pt x="546061" y="199370"/>
                </a:lnTo>
                <a:lnTo>
                  <a:pt x="585123" y="182085"/>
                </a:lnTo>
                <a:lnTo>
                  <a:pt x="633257" y="140325"/>
                </a:lnTo>
                <a:lnTo>
                  <a:pt x="639756" y="116790"/>
                </a:lnTo>
                <a:lnTo>
                  <a:pt x="633257" y="93247"/>
                </a:lnTo>
                <a:lnTo>
                  <a:pt x="585123" y="51483"/>
                </a:lnTo>
                <a:lnTo>
                  <a:pt x="546061" y="34200"/>
                </a:lnTo>
                <a:lnTo>
                  <a:pt x="498718" y="19941"/>
                </a:lnTo>
                <a:lnTo>
                  <a:pt x="444381" y="9175"/>
                </a:lnTo>
                <a:lnTo>
                  <a:pt x="384337" y="2371"/>
                </a:lnTo>
                <a:lnTo>
                  <a:pt x="319871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25" name="object 30"/>
          <p:cNvSpPr>
            <a:spLocks/>
          </p:cNvSpPr>
          <p:nvPr/>
        </p:nvSpPr>
        <p:spPr bwMode="auto">
          <a:xfrm>
            <a:off x="2144713" y="4837113"/>
            <a:ext cx="639762" cy="233362"/>
          </a:xfrm>
          <a:custGeom>
            <a:avLst/>
            <a:gdLst>
              <a:gd name="T0" fmla="*/ 319871 w 640080"/>
              <a:gd name="T1" fmla="*/ 0 h 233679"/>
              <a:gd name="T2" fmla="*/ 255403 w 640080"/>
              <a:gd name="T3" fmla="*/ 2371 h 233679"/>
              <a:gd name="T4" fmla="*/ 195358 w 640080"/>
              <a:gd name="T5" fmla="*/ 9175 h 233679"/>
              <a:gd name="T6" fmla="*/ 141023 w 640080"/>
              <a:gd name="T7" fmla="*/ 19940 h 233679"/>
              <a:gd name="T8" fmla="*/ 93684 w 640080"/>
              <a:gd name="T9" fmla="*/ 34200 h 233679"/>
              <a:gd name="T10" fmla="*/ 54626 w 640080"/>
              <a:gd name="T11" fmla="*/ 51483 h 233679"/>
              <a:gd name="T12" fmla="*/ 6498 w 640080"/>
              <a:gd name="T13" fmla="*/ 93247 h 233679"/>
              <a:gd name="T14" fmla="*/ 0 w 640080"/>
              <a:gd name="T15" fmla="*/ 116790 h 233679"/>
              <a:gd name="T16" fmla="*/ 6498 w 640080"/>
              <a:gd name="T17" fmla="*/ 140325 h 233679"/>
              <a:gd name="T18" fmla="*/ 54626 w 640080"/>
              <a:gd name="T19" fmla="*/ 182085 h 233679"/>
              <a:gd name="T20" fmla="*/ 93684 w 640080"/>
              <a:gd name="T21" fmla="*/ 199370 h 233679"/>
              <a:gd name="T22" fmla="*/ 141023 w 640080"/>
              <a:gd name="T23" fmla="*/ 213632 h 233679"/>
              <a:gd name="T24" fmla="*/ 195358 w 640080"/>
              <a:gd name="T25" fmla="*/ 224401 h 233679"/>
              <a:gd name="T26" fmla="*/ 255403 w 640080"/>
              <a:gd name="T27" fmla="*/ 231207 h 233679"/>
              <a:gd name="T28" fmla="*/ 319871 w 640080"/>
              <a:gd name="T29" fmla="*/ 233580 h 233679"/>
              <a:gd name="T30" fmla="*/ 384337 w 640080"/>
              <a:gd name="T31" fmla="*/ 231207 h 233679"/>
              <a:gd name="T32" fmla="*/ 444381 w 640080"/>
              <a:gd name="T33" fmla="*/ 224401 h 233679"/>
              <a:gd name="T34" fmla="*/ 498718 w 640080"/>
              <a:gd name="T35" fmla="*/ 213632 h 233679"/>
              <a:gd name="T36" fmla="*/ 546061 w 640080"/>
              <a:gd name="T37" fmla="*/ 199370 h 233679"/>
              <a:gd name="T38" fmla="*/ 585123 w 640080"/>
              <a:gd name="T39" fmla="*/ 182085 h 233679"/>
              <a:gd name="T40" fmla="*/ 633257 w 640080"/>
              <a:gd name="T41" fmla="*/ 140325 h 233679"/>
              <a:gd name="T42" fmla="*/ 639756 w 640080"/>
              <a:gd name="T43" fmla="*/ 116790 h 233679"/>
              <a:gd name="T44" fmla="*/ 633257 w 640080"/>
              <a:gd name="T45" fmla="*/ 93247 h 233679"/>
              <a:gd name="T46" fmla="*/ 585123 w 640080"/>
              <a:gd name="T47" fmla="*/ 51483 h 233679"/>
              <a:gd name="T48" fmla="*/ 546061 w 640080"/>
              <a:gd name="T49" fmla="*/ 34200 h 233679"/>
              <a:gd name="T50" fmla="*/ 498718 w 640080"/>
              <a:gd name="T51" fmla="*/ 19941 h 233679"/>
              <a:gd name="T52" fmla="*/ 444381 w 640080"/>
              <a:gd name="T53" fmla="*/ 9175 h 233679"/>
              <a:gd name="T54" fmla="*/ 384337 w 640080"/>
              <a:gd name="T55" fmla="*/ 2371 h 233679"/>
              <a:gd name="T56" fmla="*/ 319871 w 640080"/>
              <a:gd name="T57" fmla="*/ 0 h 23367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40080"/>
              <a:gd name="T88" fmla="*/ 0 h 233679"/>
              <a:gd name="T89" fmla="*/ 640080 w 640080"/>
              <a:gd name="T90" fmla="*/ 233679 h 23367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40080" h="233679">
                <a:moveTo>
                  <a:pt x="319871" y="0"/>
                </a:moveTo>
                <a:lnTo>
                  <a:pt x="255403" y="2371"/>
                </a:lnTo>
                <a:lnTo>
                  <a:pt x="195358" y="9175"/>
                </a:lnTo>
                <a:lnTo>
                  <a:pt x="141023" y="19940"/>
                </a:lnTo>
                <a:lnTo>
                  <a:pt x="93684" y="34200"/>
                </a:lnTo>
                <a:lnTo>
                  <a:pt x="54626" y="51483"/>
                </a:lnTo>
                <a:lnTo>
                  <a:pt x="6498" y="93247"/>
                </a:lnTo>
                <a:lnTo>
                  <a:pt x="0" y="116790"/>
                </a:lnTo>
                <a:lnTo>
                  <a:pt x="6498" y="140325"/>
                </a:lnTo>
                <a:lnTo>
                  <a:pt x="54626" y="182085"/>
                </a:lnTo>
                <a:lnTo>
                  <a:pt x="93684" y="199370"/>
                </a:lnTo>
                <a:lnTo>
                  <a:pt x="141023" y="213632"/>
                </a:lnTo>
                <a:lnTo>
                  <a:pt x="195358" y="224401"/>
                </a:lnTo>
                <a:lnTo>
                  <a:pt x="255403" y="231207"/>
                </a:lnTo>
                <a:lnTo>
                  <a:pt x="319871" y="233580"/>
                </a:lnTo>
                <a:lnTo>
                  <a:pt x="384337" y="231207"/>
                </a:lnTo>
                <a:lnTo>
                  <a:pt x="444381" y="224401"/>
                </a:lnTo>
                <a:lnTo>
                  <a:pt x="498718" y="213632"/>
                </a:lnTo>
                <a:lnTo>
                  <a:pt x="546061" y="199370"/>
                </a:lnTo>
                <a:lnTo>
                  <a:pt x="585123" y="182085"/>
                </a:lnTo>
                <a:lnTo>
                  <a:pt x="633257" y="140325"/>
                </a:lnTo>
                <a:lnTo>
                  <a:pt x="639756" y="116790"/>
                </a:lnTo>
                <a:lnTo>
                  <a:pt x="633257" y="93247"/>
                </a:lnTo>
                <a:lnTo>
                  <a:pt x="585123" y="51483"/>
                </a:lnTo>
                <a:lnTo>
                  <a:pt x="546061" y="34200"/>
                </a:lnTo>
                <a:lnTo>
                  <a:pt x="498718" y="19941"/>
                </a:lnTo>
                <a:lnTo>
                  <a:pt x="444381" y="9175"/>
                </a:lnTo>
                <a:lnTo>
                  <a:pt x="384337" y="2371"/>
                </a:lnTo>
                <a:lnTo>
                  <a:pt x="319871" y="0"/>
                </a:lnTo>
                <a:close/>
              </a:path>
            </a:pathLst>
          </a:custGeom>
          <a:noFill/>
          <a:ln w="363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26" name="object 31"/>
          <p:cNvSpPr>
            <a:spLocks/>
          </p:cNvSpPr>
          <p:nvPr/>
        </p:nvSpPr>
        <p:spPr bwMode="auto">
          <a:xfrm>
            <a:off x="2470150" y="4865688"/>
            <a:ext cx="211138" cy="74612"/>
          </a:xfrm>
          <a:custGeom>
            <a:avLst/>
            <a:gdLst>
              <a:gd name="T0" fmla="*/ 181440 w 211455"/>
              <a:gd name="T1" fmla="*/ 0 h 74929"/>
              <a:gd name="T2" fmla="*/ 48139 w 211455"/>
              <a:gd name="T3" fmla="*/ 0 h 74929"/>
              <a:gd name="T4" fmla="*/ 103683 w 211455"/>
              <a:gd name="T5" fmla="*/ 15701 h 74929"/>
              <a:gd name="T6" fmla="*/ 0 w 211455"/>
              <a:gd name="T7" fmla="*/ 58914 h 74929"/>
              <a:gd name="T8" fmla="*/ 44424 w 211455"/>
              <a:gd name="T9" fmla="*/ 74615 h 74929"/>
              <a:gd name="T10" fmla="*/ 159228 w 211455"/>
              <a:gd name="T11" fmla="*/ 27484 h 74929"/>
              <a:gd name="T12" fmla="*/ 200305 w 211455"/>
              <a:gd name="T13" fmla="*/ 27484 h 74929"/>
              <a:gd name="T14" fmla="*/ 181440 w 211455"/>
              <a:gd name="T15" fmla="*/ 0 h 74929"/>
              <a:gd name="T16" fmla="*/ 200305 w 211455"/>
              <a:gd name="T17" fmla="*/ 27484 h 74929"/>
              <a:gd name="T18" fmla="*/ 159228 w 211455"/>
              <a:gd name="T19" fmla="*/ 27484 h 74929"/>
              <a:gd name="T20" fmla="*/ 211083 w 211455"/>
              <a:gd name="T21" fmla="*/ 43186 h 74929"/>
              <a:gd name="T22" fmla="*/ 200305 w 211455"/>
              <a:gd name="T23" fmla="*/ 27484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4929"/>
              <a:gd name="T38" fmla="*/ 211455 w 211455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4929">
                <a:moveTo>
                  <a:pt x="181440" y="0"/>
                </a:moveTo>
                <a:lnTo>
                  <a:pt x="48139" y="0"/>
                </a:lnTo>
                <a:lnTo>
                  <a:pt x="103683" y="15701"/>
                </a:lnTo>
                <a:lnTo>
                  <a:pt x="0" y="58914"/>
                </a:lnTo>
                <a:lnTo>
                  <a:pt x="44424" y="74615"/>
                </a:lnTo>
                <a:lnTo>
                  <a:pt x="159228" y="27484"/>
                </a:lnTo>
                <a:lnTo>
                  <a:pt x="200305" y="27484"/>
                </a:lnTo>
                <a:lnTo>
                  <a:pt x="181440" y="0"/>
                </a:lnTo>
                <a:close/>
              </a:path>
              <a:path w="211455" h="74929">
                <a:moveTo>
                  <a:pt x="200305" y="27484"/>
                </a:moveTo>
                <a:lnTo>
                  <a:pt x="159228" y="27484"/>
                </a:lnTo>
                <a:lnTo>
                  <a:pt x="211083" y="43186"/>
                </a:lnTo>
                <a:lnTo>
                  <a:pt x="200305" y="2748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27" name="object 32"/>
          <p:cNvSpPr>
            <a:spLocks/>
          </p:cNvSpPr>
          <p:nvPr/>
        </p:nvSpPr>
        <p:spPr bwMode="auto">
          <a:xfrm>
            <a:off x="2470150" y="4865688"/>
            <a:ext cx="211138" cy="74612"/>
          </a:xfrm>
          <a:custGeom>
            <a:avLst/>
            <a:gdLst>
              <a:gd name="T0" fmla="*/ 181440 w 211455"/>
              <a:gd name="T1" fmla="*/ 0 h 74929"/>
              <a:gd name="T2" fmla="*/ 48139 w 211455"/>
              <a:gd name="T3" fmla="*/ 0 h 74929"/>
              <a:gd name="T4" fmla="*/ 103683 w 211455"/>
              <a:gd name="T5" fmla="*/ 15701 h 74929"/>
              <a:gd name="T6" fmla="*/ 0 w 211455"/>
              <a:gd name="T7" fmla="*/ 58914 h 74929"/>
              <a:gd name="T8" fmla="*/ 44424 w 211455"/>
              <a:gd name="T9" fmla="*/ 74615 h 74929"/>
              <a:gd name="T10" fmla="*/ 159228 w 211455"/>
              <a:gd name="T11" fmla="*/ 27484 h 74929"/>
              <a:gd name="T12" fmla="*/ 200305 w 211455"/>
              <a:gd name="T13" fmla="*/ 27484 h 74929"/>
              <a:gd name="T14" fmla="*/ 181440 w 211455"/>
              <a:gd name="T15" fmla="*/ 0 h 74929"/>
              <a:gd name="T16" fmla="*/ 200305 w 211455"/>
              <a:gd name="T17" fmla="*/ 27484 h 74929"/>
              <a:gd name="T18" fmla="*/ 159228 w 211455"/>
              <a:gd name="T19" fmla="*/ 27484 h 74929"/>
              <a:gd name="T20" fmla="*/ 211083 w 211455"/>
              <a:gd name="T21" fmla="*/ 43186 h 74929"/>
              <a:gd name="T22" fmla="*/ 200305 w 211455"/>
              <a:gd name="T23" fmla="*/ 27484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4929"/>
              <a:gd name="T38" fmla="*/ 211455 w 211455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4929">
                <a:moveTo>
                  <a:pt x="181440" y="0"/>
                </a:moveTo>
                <a:lnTo>
                  <a:pt x="48139" y="0"/>
                </a:lnTo>
                <a:lnTo>
                  <a:pt x="103683" y="15701"/>
                </a:lnTo>
                <a:lnTo>
                  <a:pt x="0" y="58914"/>
                </a:lnTo>
                <a:lnTo>
                  <a:pt x="44424" y="74615"/>
                </a:lnTo>
                <a:lnTo>
                  <a:pt x="159228" y="27484"/>
                </a:lnTo>
                <a:lnTo>
                  <a:pt x="200305" y="27484"/>
                </a:lnTo>
                <a:lnTo>
                  <a:pt x="181440" y="0"/>
                </a:lnTo>
                <a:close/>
              </a:path>
              <a:path w="211455" h="74929">
                <a:moveTo>
                  <a:pt x="200305" y="27484"/>
                </a:moveTo>
                <a:lnTo>
                  <a:pt x="159228" y="27484"/>
                </a:lnTo>
                <a:lnTo>
                  <a:pt x="211083" y="43186"/>
                </a:lnTo>
                <a:lnTo>
                  <a:pt x="200305" y="2748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28" name="object 33"/>
          <p:cNvSpPr>
            <a:spLocks/>
          </p:cNvSpPr>
          <p:nvPr/>
        </p:nvSpPr>
        <p:spPr bwMode="auto">
          <a:xfrm>
            <a:off x="2239963" y="4953000"/>
            <a:ext cx="211137" cy="77788"/>
          </a:xfrm>
          <a:custGeom>
            <a:avLst/>
            <a:gdLst>
              <a:gd name="T0" fmla="*/ 0 w 211455"/>
              <a:gd name="T1" fmla="*/ 35037 h 78104"/>
              <a:gd name="T2" fmla="*/ 29626 w 211455"/>
              <a:gd name="T3" fmla="*/ 77860 h 78104"/>
              <a:gd name="T4" fmla="*/ 166645 w 211455"/>
              <a:gd name="T5" fmla="*/ 77860 h 78104"/>
              <a:gd name="T6" fmla="*/ 107393 w 211455"/>
              <a:gd name="T7" fmla="*/ 62288 h 78104"/>
              <a:gd name="T8" fmla="*/ 135676 w 211455"/>
              <a:gd name="T9" fmla="*/ 50609 h 78104"/>
              <a:gd name="T10" fmla="*/ 55549 w 211455"/>
              <a:gd name="T11" fmla="*/ 50609 h 78104"/>
              <a:gd name="T12" fmla="*/ 0 w 211455"/>
              <a:gd name="T13" fmla="*/ 35037 h 78104"/>
              <a:gd name="T14" fmla="*/ 166645 w 211455"/>
              <a:gd name="T15" fmla="*/ 0 h 78104"/>
              <a:gd name="T16" fmla="*/ 55549 w 211455"/>
              <a:gd name="T17" fmla="*/ 50609 h 78104"/>
              <a:gd name="T18" fmla="*/ 135676 w 211455"/>
              <a:gd name="T19" fmla="*/ 50609 h 78104"/>
              <a:gd name="T20" fmla="*/ 211095 w 211455"/>
              <a:gd name="T21" fmla="*/ 19465 h 78104"/>
              <a:gd name="T22" fmla="*/ 166645 w 211455"/>
              <a:gd name="T23" fmla="*/ 0 h 781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8104"/>
              <a:gd name="T38" fmla="*/ 211455 w 211455"/>
              <a:gd name="T39" fmla="*/ 78104 h 781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8104">
                <a:moveTo>
                  <a:pt x="0" y="35037"/>
                </a:moveTo>
                <a:lnTo>
                  <a:pt x="29626" y="77860"/>
                </a:lnTo>
                <a:lnTo>
                  <a:pt x="166645" y="77860"/>
                </a:lnTo>
                <a:lnTo>
                  <a:pt x="107393" y="62288"/>
                </a:lnTo>
                <a:lnTo>
                  <a:pt x="135676" y="50609"/>
                </a:lnTo>
                <a:lnTo>
                  <a:pt x="55549" y="50609"/>
                </a:lnTo>
                <a:lnTo>
                  <a:pt x="0" y="35037"/>
                </a:lnTo>
                <a:close/>
              </a:path>
              <a:path w="211455" h="78104">
                <a:moveTo>
                  <a:pt x="166645" y="0"/>
                </a:moveTo>
                <a:lnTo>
                  <a:pt x="55549" y="50609"/>
                </a:lnTo>
                <a:lnTo>
                  <a:pt x="135676" y="50609"/>
                </a:lnTo>
                <a:lnTo>
                  <a:pt x="211095" y="19465"/>
                </a:lnTo>
                <a:lnTo>
                  <a:pt x="166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29" name="object 34"/>
          <p:cNvSpPr>
            <a:spLocks/>
          </p:cNvSpPr>
          <p:nvPr/>
        </p:nvSpPr>
        <p:spPr bwMode="auto">
          <a:xfrm>
            <a:off x="2239963" y="4953000"/>
            <a:ext cx="211137" cy="77788"/>
          </a:xfrm>
          <a:custGeom>
            <a:avLst/>
            <a:gdLst>
              <a:gd name="T0" fmla="*/ 0 w 211455"/>
              <a:gd name="T1" fmla="*/ 35037 h 78104"/>
              <a:gd name="T2" fmla="*/ 29626 w 211455"/>
              <a:gd name="T3" fmla="*/ 77860 h 78104"/>
              <a:gd name="T4" fmla="*/ 166645 w 211455"/>
              <a:gd name="T5" fmla="*/ 77860 h 78104"/>
              <a:gd name="T6" fmla="*/ 107393 w 211455"/>
              <a:gd name="T7" fmla="*/ 62288 h 78104"/>
              <a:gd name="T8" fmla="*/ 135676 w 211455"/>
              <a:gd name="T9" fmla="*/ 50609 h 78104"/>
              <a:gd name="T10" fmla="*/ 55549 w 211455"/>
              <a:gd name="T11" fmla="*/ 50609 h 78104"/>
              <a:gd name="T12" fmla="*/ 0 w 211455"/>
              <a:gd name="T13" fmla="*/ 35037 h 78104"/>
              <a:gd name="T14" fmla="*/ 166645 w 211455"/>
              <a:gd name="T15" fmla="*/ 0 h 78104"/>
              <a:gd name="T16" fmla="*/ 55549 w 211455"/>
              <a:gd name="T17" fmla="*/ 50609 h 78104"/>
              <a:gd name="T18" fmla="*/ 135676 w 211455"/>
              <a:gd name="T19" fmla="*/ 50609 h 78104"/>
              <a:gd name="T20" fmla="*/ 211095 w 211455"/>
              <a:gd name="T21" fmla="*/ 19465 h 78104"/>
              <a:gd name="T22" fmla="*/ 166645 w 211455"/>
              <a:gd name="T23" fmla="*/ 0 h 781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8104"/>
              <a:gd name="T38" fmla="*/ 211455 w 211455"/>
              <a:gd name="T39" fmla="*/ 78104 h 781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8104">
                <a:moveTo>
                  <a:pt x="0" y="35037"/>
                </a:moveTo>
                <a:lnTo>
                  <a:pt x="29626" y="77860"/>
                </a:lnTo>
                <a:lnTo>
                  <a:pt x="166645" y="77860"/>
                </a:lnTo>
                <a:lnTo>
                  <a:pt x="107393" y="62288"/>
                </a:lnTo>
                <a:lnTo>
                  <a:pt x="135676" y="50609"/>
                </a:lnTo>
                <a:lnTo>
                  <a:pt x="55549" y="50609"/>
                </a:lnTo>
                <a:lnTo>
                  <a:pt x="0" y="35037"/>
                </a:lnTo>
                <a:close/>
              </a:path>
              <a:path w="211455" h="78104">
                <a:moveTo>
                  <a:pt x="166645" y="0"/>
                </a:moveTo>
                <a:lnTo>
                  <a:pt x="55549" y="50609"/>
                </a:lnTo>
                <a:lnTo>
                  <a:pt x="135676" y="50609"/>
                </a:lnTo>
                <a:lnTo>
                  <a:pt x="211095" y="19465"/>
                </a:lnTo>
                <a:lnTo>
                  <a:pt x="166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30" name="object 35"/>
          <p:cNvSpPr>
            <a:spLocks/>
          </p:cNvSpPr>
          <p:nvPr/>
        </p:nvSpPr>
        <p:spPr bwMode="auto">
          <a:xfrm>
            <a:off x="2255838" y="4862513"/>
            <a:ext cx="204787" cy="74612"/>
          </a:xfrm>
          <a:custGeom>
            <a:avLst/>
            <a:gdLst>
              <a:gd name="T0" fmla="*/ 43840 w 205105"/>
              <a:gd name="T1" fmla="*/ 0 h 74929"/>
              <a:gd name="T2" fmla="*/ 0 w 205105"/>
              <a:gd name="T3" fmla="*/ 19620 h 74929"/>
              <a:gd name="T4" fmla="*/ 102294 w 205105"/>
              <a:gd name="T5" fmla="*/ 62833 h 74929"/>
              <a:gd name="T6" fmla="*/ 47493 w 205105"/>
              <a:gd name="T7" fmla="*/ 74615 h 74929"/>
              <a:gd name="T8" fmla="*/ 179011 w 205105"/>
              <a:gd name="T9" fmla="*/ 74615 h 74929"/>
              <a:gd name="T10" fmla="*/ 196922 w 205105"/>
              <a:gd name="T11" fmla="*/ 47131 h 74929"/>
              <a:gd name="T12" fmla="*/ 157084 w 205105"/>
              <a:gd name="T13" fmla="*/ 47131 h 74929"/>
              <a:gd name="T14" fmla="*/ 43840 w 205105"/>
              <a:gd name="T15" fmla="*/ 0 h 74929"/>
              <a:gd name="T16" fmla="*/ 204601 w 205105"/>
              <a:gd name="T17" fmla="*/ 35348 h 74929"/>
              <a:gd name="T18" fmla="*/ 157084 w 205105"/>
              <a:gd name="T19" fmla="*/ 47131 h 74929"/>
              <a:gd name="T20" fmla="*/ 196922 w 205105"/>
              <a:gd name="T21" fmla="*/ 47131 h 74929"/>
              <a:gd name="T22" fmla="*/ 204601 w 205105"/>
              <a:gd name="T23" fmla="*/ 35348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5105"/>
              <a:gd name="T37" fmla="*/ 0 h 74929"/>
              <a:gd name="T38" fmla="*/ 205105 w 205105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5105" h="74929">
                <a:moveTo>
                  <a:pt x="43840" y="0"/>
                </a:moveTo>
                <a:lnTo>
                  <a:pt x="0" y="19620"/>
                </a:lnTo>
                <a:lnTo>
                  <a:pt x="102294" y="62833"/>
                </a:lnTo>
                <a:lnTo>
                  <a:pt x="47493" y="74615"/>
                </a:lnTo>
                <a:lnTo>
                  <a:pt x="179011" y="74615"/>
                </a:lnTo>
                <a:lnTo>
                  <a:pt x="196922" y="47131"/>
                </a:lnTo>
                <a:lnTo>
                  <a:pt x="157084" y="47131"/>
                </a:lnTo>
                <a:lnTo>
                  <a:pt x="43840" y="0"/>
                </a:lnTo>
                <a:close/>
              </a:path>
              <a:path w="205105" h="74929">
                <a:moveTo>
                  <a:pt x="204601" y="35348"/>
                </a:moveTo>
                <a:lnTo>
                  <a:pt x="157084" y="47131"/>
                </a:lnTo>
                <a:lnTo>
                  <a:pt x="196922" y="47131"/>
                </a:lnTo>
                <a:lnTo>
                  <a:pt x="204601" y="353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31" name="object 36"/>
          <p:cNvSpPr>
            <a:spLocks/>
          </p:cNvSpPr>
          <p:nvPr/>
        </p:nvSpPr>
        <p:spPr bwMode="auto">
          <a:xfrm>
            <a:off x="2255838" y="4862513"/>
            <a:ext cx="204787" cy="74612"/>
          </a:xfrm>
          <a:custGeom>
            <a:avLst/>
            <a:gdLst>
              <a:gd name="T0" fmla="*/ 43840 w 205105"/>
              <a:gd name="T1" fmla="*/ 0 h 74929"/>
              <a:gd name="T2" fmla="*/ 0 w 205105"/>
              <a:gd name="T3" fmla="*/ 19620 h 74929"/>
              <a:gd name="T4" fmla="*/ 102294 w 205105"/>
              <a:gd name="T5" fmla="*/ 62833 h 74929"/>
              <a:gd name="T6" fmla="*/ 47493 w 205105"/>
              <a:gd name="T7" fmla="*/ 74615 h 74929"/>
              <a:gd name="T8" fmla="*/ 179011 w 205105"/>
              <a:gd name="T9" fmla="*/ 74615 h 74929"/>
              <a:gd name="T10" fmla="*/ 196922 w 205105"/>
              <a:gd name="T11" fmla="*/ 47131 h 74929"/>
              <a:gd name="T12" fmla="*/ 157084 w 205105"/>
              <a:gd name="T13" fmla="*/ 47131 h 74929"/>
              <a:gd name="T14" fmla="*/ 43840 w 205105"/>
              <a:gd name="T15" fmla="*/ 0 h 74929"/>
              <a:gd name="T16" fmla="*/ 204601 w 205105"/>
              <a:gd name="T17" fmla="*/ 35348 h 74929"/>
              <a:gd name="T18" fmla="*/ 157084 w 205105"/>
              <a:gd name="T19" fmla="*/ 47131 h 74929"/>
              <a:gd name="T20" fmla="*/ 196922 w 205105"/>
              <a:gd name="T21" fmla="*/ 47131 h 74929"/>
              <a:gd name="T22" fmla="*/ 204601 w 205105"/>
              <a:gd name="T23" fmla="*/ 35348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5105"/>
              <a:gd name="T37" fmla="*/ 0 h 74929"/>
              <a:gd name="T38" fmla="*/ 205105 w 205105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5105" h="74929">
                <a:moveTo>
                  <a:pt x="43840" y="0"/>
                </a:moveTo>
                <a:lnTo>
                  <a:pt x="0" y="19620"/>
                </a:lnTo>
                <a:lnTo>
                  <a:pt x="102294" y="62833"/>
                </a:lnTo>
                <a:lnTo>
                  <a:pt x="47493" y="74615"/>
                </a:lnTo>
                <a:lnTo>
                  <a:pt x="179011" y="74615"/>
                </a:lnTo>
                <a:lnTo>
                  <a:pt x="196922" y="47131"/>
                </a:lnTo>
                <a:lnTo>
                  <a:pt x="157084" y="47131"/>
                </a:lnTo>
                <a:lnTo>
                  <a:pt x="43840" y="0"/>
                </a:lnTo>
                <a:close/>
              </a:path>
              <a:path w="205105" h="74929">
                <a:moveTo>
                  <a:pt x="204601" y="35348"/>
                </a:moveTo>
                <a:lnTo>
                  <a:pt x="157084" y="47131"/>
                </a:lnTo>
                <a:lnTo>
                  <a:pt x="196922" y="47131"/>
                </a:lnTo>
                <a:lnTo>
                  <a:pt x="204601" y="353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32" name="object 37"/>
          <p:cNvSpPr>
            <a:spLocks/>
          </p:cNvSpPr>
          <p:nvPr/>
        </p:nvSpPr>
        <p:spPr bwMode="auto">
          <a:xfrm>
            <a:off x="2460625" y="4962525"/>
            <a:ext cx="211138" cy="74613"/>
          </a:xfrm>
          <a:custGeom>
            <a:avLst/>
            <a:gdLst>
              <a:gd name="T0" fmla="*/ 135668 w 211455"/>
              <a:gd name="T1" fmla="*/ 23565 h 74929"/>
              <a:gd name="T2" fmla="*/ 55544 w 211455"/>
              <a:gd name="T3" fmla="*/ 23565 h 74929"/>
              <a:gd name="T4" fmla="*/ 166632 w 211455"/>
              <a:gd name="T5" fmla="*/ 74615 h 74929"/>
              <a:gd name="T6" fmla="*/ 211083 w 211455"/>
              <a:gd name="T7" fmla="*/ 54969 h 74929"/>
              <a:gd name="T8" fmla="*/ 135668 w 211455"/>
              <a:gd name="T9" fmla="*/ 23565 h 74929"/>
              <a:gd name="T10" fmla="*/ 166632 w 211455"/>
              <a:gd name="T11" fmla="*/ 0 h 74929"/>
              <a:gd name="T12" fmla="*/ 29616 w 211455"/>
              <a:gd name="T13" fmla="*/ 0 h 74929"/>
              <a:gd name="T14" fmla="*/ 0 w 211455"/>
              <a:gd name="T15" fmla="*/ 39267 h 74929"/>
              <a:gd name="T16" fmla="*/ 55544 w 211455"/>
              <a:gd name="T17" fmla="*/ 23565 h 74929"/>
              <a:gd name="T18" fmla="*/ 135668 w 211455"/>
              <a:gd name="T19" fmla="*/ 23565 h 74929"/>
              <a:gd name="T20" fmla="*/ 107373 w 211455"/>
              <a:gd name="T21" fmla="*/ 11782 h 74929"/>
              <a:gd name="T22" fmla="*/ 166632 w 211455"/>
              <a:gd name="T23" fmla="*/ 0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4929"/>
              <a:gd name="T38" fmla="*/ 211455 w 211455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4929">
                <a:moveTo>
                  <a:pt x="135668" y="23565"/>
                </a:moveTo>
                <a:lnTo>
                  <a:pt x="55544" y="23565"/>
                </a:lnTo>
                <a:lnTo>
                  <a:pt x="166632" y="74615"/>
                </a:lnTo>
                <a:lnTo>
                  <a:pt x="211083" y="54969"/>
                </a:lnTo>
                <a:lnTo>
                  <a:pt x="135668" y="23565"/>
                </a:lnTo>
                <a:close/>
              </a:path>
              <a:path w="211455" h="74929">
                <a:moveTo>
                  <a:pt x="166632" y="0"/>
                </a:moveTo>
                <a:lnTo>
                  <a:pt x="29616" y="0"/>
                </a:lnTo>
                <a:lnTo>
                  <a:pt x="0" y="39267"/>
                </a:lnTo>
                <a:lnTo>
                  <a:pt x="55544" y="23565"/>
                </a:lnTo>
                <a:lnTo>
                  <a:pt x="135668" y="23565"/>
                </a:lnTo>
                <a:lnTo>
                  <a:pt x="107373" y="11782"/>
                </a:lnTo>
                <a:lnTo>
                  <a:pt x="16663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33" name="object 38"/>
          <p:cNvSpPr>
            <a:spLocks/>
          </p:cNvSpPr>
          <p:nvPr/>
        </p:nvSpPr>
        <p:spPr bwMode="auto">
          <a:xfrm>
            <a:off x="2460625" y="4962525"/>
            <a:ext cx="211138" cy="74613"/>
          </a:xfrm>
          <a:custGeom>
            <a:avLst/>
            <a:gdLst>
              <a:gd name="T0" fmla="*/ 135668 w 211455"/>
              <a:gd name="T1" fmla="*/ 23565 h 74929"/>
              <a:gd name="T2" fmla="*/ 55544 w 211455"/>
              <a:gd name="T3" fmla="*/ 23565 h 74929"/>
              <a:gd name="T4" fmla="*/ 166632 w 211455"/>
              <a:gd name="T5" fmla="*/ 74615 h 74929"/>
              <a:gd name="T6" fmla="*/ 211083 w 211455"/>
              <a:gd name="T7" fmla="*/ 54969 h 74929"/>
              <a:gd name="T8" fmla="*/ 135668 w 211455"/>
              <a:gd name="T9" fmla="*/ 23565 h 74929"/>
              <a:gd name="T10" fmla="*/ 166632 w 211455"/>
              <a:gd name="T11" fmla="*/ 0 h 74929"/>
              <a:gd name="T12" fmla="*/ 29616 w 211455"/>
              <a:gd name="T13" fmla="*/ 0 h 74929"/>
              <a:gd name="T14" fmla="*/ 0 w 211455"/>
              <a:gd name="T15" fmla="*/ 39267 h 74929"/>
              <a:gd name="T16" fmla="*/ 55544 w 211455"/>
              <a:gd name="T17" fmla="*/ 23565 h 74929"/>
              <a:gd name="T18" fmla="*/ 135668 w 211455"/>
              <a:gd name="T19" fmla="*/ 23565 h 74929"/>
              <a:gd name="T20" fmla="*/ 107373 w 211455"/>
              <a:gd name="T21" fmla="*/ 11782 h 74929"/>
              <a:gd name="T22" fmla="*/ 166632 w 211455"/>
              <a:gd name="T23" fmla="*/ 0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4929"/>
              <a:gd name="T38" fmla="*/ 211455 w 211455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4929">
                <a:moveTo>
                  <a:pt x="135668" y="23565"/>
                </a:moveTo>
                <a:lnTo>
                  <a:pt x="55544" y="23565"/>
                </a:lnTo>
                <a:lnTo>
                  <a:pt x="166632" y="74615"/>
                </a:lnTo>
                <a:lnTo>
                  <a:pt x="211083" y="54969"/>
                </a:lnTo>
                <a:lnTo>
                  <a:pt x="135668" y="23565"/>
                </a:lnTo>
                <a:close/>
              </a:path>
              <a:path w="211455" h="74929">
                <a:moveTo>
                  <a:pt x="166632" y="0"/>
                </a:moveTo>
                <a:lnTo>
                  <a:pt x="29616" y="0"/>
                </a:lnTo>
                <a:lnTo>
                  <a:pt x="0" y="39267"/>
                </a:lnTo>
                <a:lnTo>
                  <a:pt x="55544" y="23565"/>
                </a:lnTo>
                <a:lnTo>
                  <a:pt x="135668" y="23565"/>
                </a:lnTo>
                <a:lnTo>
                  <a:pt x="107373" y="11782"/>
                </a:lnTo>
                <a:lnTo>
                  <a:pt x="16663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34" name="object 39"/>
          <p:cNvSpPr>
            <a:spLocks/>
          </p:cNvSpPr>
          <p:nvPr/>
        </p:nvSpPr>
        <p:spPr bwMode="auto">
          <a:xfrm>
            <a:off x="2473325" y="4868863"/>
            <a:ext cx="211138" cy="74612"/>
          </a:xfrm>
          <a:custGeom>
            <a:avLst/>
            <a:gdLst>
              <a:gd name="T0" fmla="*/ 181440 w 211455"/>
              <a:gd name="T1" fmla="*/ 0 h 74929"/>
              <a:gd name="T2" fmla="*/ 48139 w 211455"/>
              <a:gd name="T3" fmla="*/ 0 h 74929"/>
              <a:gd name="T4" fmla="*/ 103683 w 211455"/>
              <a:gd name="T5" fmla="*/ 15701 h 74929"/>
              <a:gd name="T6" fmla="*/ 0 w 211455"/>
              <a:gd name="T7" fmla="*/ 58914 h 74929"/>
              <a:gd name="T8" fmla="*/ 44424 w 211455"/>
              <a:gd name="T9" fmla="*/ 74615 h 74929"/>
              <a:gd name="T10" fmla="*/ 159228 w 211455"/>
              <a:gd name="T11" fmla="*/ 27484 h 74929"/>
              <a:gd name="T12" fmla="*/ 200305 w 211455"/>
              <a:gd name="T13" fmla="*/ 27484 h 74929"/>
              <a:gd name="T14" fmla="*/ 181440 w 211455"/>
              <a:gd name="T15" fmla="*/ 0 h 74929"/>
              <a:gd name="T16" fmla="*/ 200305 w 211455"/>
              <a:gd name="T17" fmla="*/ 27484 h 74929"/>
              <a:gd name="T18" fmla="*/ 159228 w 211455"/>
              <a:gd name="T19" fmla="*/ 27484 h 74929"/>
              <a:gd name="T20" fmla="*/ 211083 w 211455"/>
              <a:gd name="T21" fmla="*/ 43186 h 74929"/>
              <a:gd name="T22" fmla="*/ 200305 w 211455"/>
              <a:gd name="T23" fmla="*/ 27484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4929"/>
              <a:gd name="T38" fmla="*/ 211455 w 211455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4929">
                <a:moveTo>
                  <a:pt x="181440" y="0"/>
                </a:moveTo>
                <a:lnTo>
                  <a:pt x="48139" y="0"/>
                </a:lnTo>
                <a:lnTo>
                  <a:pt x="103683" y="15701"/>
                </a:lnTo>
                <a:lnTo>
                  <a:pt x="0" y="58914"/>
                </a:lnTo>
                <a:lnTo>
                  <a:pt x="44424" y="74615"/>
                </a:lnTo>
                <a:lnTo>
                  <a:pt x="159228" y="27484"/>
                </a:lnTo>
                <a:lnTo>
                  <a:pt x="200305" y="27484"/>
                </a:lnTo>
                <a:lnTo>
                  <a:pt x="181440" y="0"/>
                </a:lnTo>
                <a:close/>
              </a:path>
              <a:path w="211455" h="74929">
                <a:moveTo>
                  <a:pt x="200305" y="27484"/>
                </a:moveTo>
                <a:lnTo>
                  <a:pt x="159228" y="27484"/>
                </a:lnTo>
                <a:lnTo>
                  <a:pt x="211083" y="43186"/>
                </a:lnTo>
                <a:lnTo>
                  <a:pt x="200305" y="2748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35" name="object 40"/>
          <p:cNvSpPr>
            <a:spLocks/>
          </p:cNvSpPr>
          <p:nvPr/>
        </p:nvSpPr>
        <p:spPr bwMode="auto">
          <a:xfrm>
            <a:off x="2473325" y="4868863"/>
            <a:ext cx="211138" cy="74612"/>
          </a:xfrm>
          <a:custGeom>
            <a:avLst/>
            <a:gdLst>
              <a:gd name="T0" fmla="*/ 181440 w 211455"/>
              <a:gd name="T1" fmla="*/ 0 h 74929"/>
              <a:gd name="T2" fmla="*/ 48139 w 211455"/>
              <a:gd name="T3" fmla="*/ 0 h 74929"/>
              <a:gd name="T4" fmla="*/ 103683 w 211455"/>
              <a:gd name="T5" fmla="*/ 15701 h 74929"/>
              <a:gd name="T6" fmla="*/ 0 w 211455"/>
              <a:gd name="T7" fmla="*/ 58914 h 74929"/>
              <a:gd name="T8" fmla="*/ 44424 w 211455"/>
              <a:gd name="T9" fmla="*/ 74615 h 74929"/>
              <a:gd name="T10" fmla="*/ 159228 w 211455"/>
              <a:gd name="T11" fmla="*/ 27484 h 74929"/>
              <a:gd name="T12" fmla="*/ 200305 w 211455"/>
              <a:gd name="T13" fmla="*/ 27484 h 74929"/>
              <a:gd name="T14" fmla="*/ 181440 w 211455"/>
              <a:gd name="T15" fmla="*/ 0 h 74929"/>
              <a:gd name="T16" fmla="*/ 200305 w 211455"/>
              <a:gd name="T17" fmla="*/ 27484 h 74929"/>
              <a:gd name="T18" fmla="*/ 159228 w 211455"/>
              <a:gd name="T19" fmla="*/ 27484 h 74929"/>
              <a:gd name="T20" fmla="*/ 211083 w 211455"/>
              <a:gd name="T21" fmla="*/ 43186 h 74929"/>
              <a:gd name="T22" fmla="*/ 200305 w 211455"/>
              <a:gd name="T23" fmla="*/ 27484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4929"/>
              <a:gd name="T38" fmla="*/ 211455 w 211455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4929">
                <a:moveTo>
                  <a:pt x="181440" y="0"/>
                </a:moveTo>
                <a:lnTo>
                  <a:pt x="48139" y="0"/>
                </a:lnTo>
                <a:lnTo>
                  <a:pt x="103683" y="15701"/>
                </a:lnTo>
                <a:lnTo>
                  <a:pt x="0" y="58914"/>
                </a:lnTo>
                <a:lnTo>
                  <a:pt x="44424" y="74615"/>
                </a:lnTo>
                <a:lnTo>
                  <a:pt x="159228" y="27484"/>
                </a:lnTo>
                <a:lnTo>
                  <a:pt x="200305" y="27484"/>
                </a:lnTo>
                <a:lnTo>
                  <a:pt x="181440" y="0"/>
                </a:lnTo>
                <a:close/>
              </a:path>
              <a:path w="211455" h="74929">
                <a:moveTo>
                  <a:pt x="200305" y="27484"/>
                </a:moveTo>
                <a:lnTo>
                  <a:pt x="159228" y="27484"/>
                </a:lnTo>
                <a:lnTo>
                  <a:pt x="211083" y="43186"/>
                </a:lnTo>
                <a:lnTo>
                  <a:pt x="200305" y="2748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36" name="object 41"/>
          <p:cNvSpPr>
            <a:spLocks/>
          </p:cNvSpPr>
          <p:nvPr/>
        </p:nvSpPr>
        <p:spPr bwMode="auto">
          <a:xfrm>
            <a:off x="2243138" y="4959350"/>
            <a:ext cx="211137" cy="77788"/>
          </a:xfrm>
          <a:custGeom>
            <a:avLst/>
            <a:gdLst>
              <a:gd name="T0" fmla="*/ 0 w 211455"/>
              <a:gd name="T1" fmla="*/ 31144 h 78104"/>
              <a:gd name="T2" fmla="*/ 29626 w 211455"/>
              <a:gd name="T3" fmla="*/ 77860 h 78104"/>
              <a:gd name="T4" fmla="*/ 166645 w 211455"/>
              <a:gd name="T5" fmla="*/ 77860 h 78104"/>
              <a:gd name="T6" fmla="*/ 107393 w 211455"/>
              <a:gd name="T7" fmla="*/ 58395 h 78104"/>
              <a:gd name="T8" fmla="*/ 135676 w 211455"/>
              <a:gd name="T9" fmla="*/ 46716 h 78104"/>
              <a:gd name="T10" fmla="*/ 55549 w 211455"/>
              <a:gd name="T11" fmla="*/ 46716 h 78104"/>
              <a:gd name="T12" fmla="*/ 0 w 211455"/>
              <a:gd name="T13" fmla="*/ 31144 h 78104"/>
              <a:gd name="T14" fmla="*/ 166645 w 211455"/>
              <a:gd name="T15" fmla="*/ 0 h 78104"/>
              <a:gd name="T16" fmla="*/ 55549 w 211455"/>
              <a:gd name="T17" fmla="*/ 46716 h 78104"/>
              <a:gd name="T18" fmla="*/ 135676 w 211455"/>
              <a:gd name="T19" fmla="*/ 46716 h 78104"/>
              <a:gd name="T20" fmla="*/ 211095 w 211455"/>
              <a:gd name="T21" fmla="*/ 15572 h 78104"/>
              <a:gd name="T22" fmla="*/ 166645 w 211455"/>
              <a:gd name="T23" fmla="*/ 0 h 781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8104"/>
              <a:gd name="T38" fmla="*/ 211455 w 211455"/>
              <a:gd name="T39" fmla="*/ 78104 h 781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8104">
                <a:moveTo>
                  <a:pt x="0" y="31144"/>
                </a:moveTo>
                <a:lnTo>
                  <a:pt x="29626" y="77860"/>
                </a:lnTo>
                <a:lnTo>
                  <a:pt x="166645" y="77860"/>
                </a:lnTo>
                <a:lnTo>
                  <a:pt x="107393" y="58395"/>
                </a:lnTo>
                <a:lnTo>
                  <a:pt x="135676" y="46716"/>
                </a:lnTo>
                <a:lnTo>
                  <a:pt x="55549" y="46716"/>
                </a:lnTo>
                <a:lnTo>
                  <a:pt x="0" y="31144"/>
                </a:lnTo>
                <a:close/>
              </a:path>
              <a:path w="211455" h="78104">
                <a:moveTo>
                  <a:pt x="166645" y="0"/>
                </a:moveTo>
                <a:lnTo>
                  <a:pt x="55549" y="46716"/>
                </a:lnTo>
                <a:lnTo>
                  <a:pt x="135676" y="46716"/>
                </a:lnTo>
                <a:lnTo>
                  <a:pt x="211095" y="15572"/>
                </a:lnTo>
                <a:lnTo>
                  <a:pt x="16664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37" name="object 42"/>
          <p:cNvSpPr>
            <a:spLocks/>
          </p:cNvSpPr>
          <p:nvPr/>
        </p:nvSpPr>
        <p:spPr bwMode="auto">
          <a:xfrm>
            <a:off x="2243138" y="4959350"/>
            <a:ext cx="211137" cy="77788"/>
          </a:xfrm>
          <a:custGeom>
            <a:avLst/>
            <a:gdLst>
              <a:gd name="T0" fmla="*/ 0 w 211455"/>
              <a:gd name="T1" fmla="*/ 31144 h 78104"/>
              <a:gd name="T2" fmla="*/ 29626 w 211455"/>
              <a:gd name="T3" fmla="*/ 77860 h 78104"/>
              <a:gd name="T4" fmla="*/ 166645 w 211455"/>
              <a:gd name="T5" fmla="*/ 77860 h 78104"/>
              <a:gd name="T6" fmla="*/ 107393 w 211455"/>
              <a:gd name="T7" fmla="*/ 58395 h 78104"/>
              <a:gd name="T8" fmla="*/ 135676 w 211455"/>
              <a:gd name="T9" fmla="*/ 46716 h 78104"/>
              <a:gd name="T10" fmla="*/ 55549 w 211455"/>
              <a:gd name="T11" fmla="*/ 46716 h 78104"/>
              <a:gd name="T12" fmla="*/ 0 w 211455"/>
              <a:gd name="T13" fmla="*/ 31144 h 78104"/>
              <a:gd name="T14" fmla="*/ 166645 w 211455"/>
              <a:gd name="T15" fmla="*/ 0 h 78104"/>
              <a:gd name="T16" fmla="*/ 55549 w 211455"/>
              <a:gd name="T17" fmla="*/ 46716 h 78104"/>
              <a:gd name="T18" fmla="*/ 135676 w 211455"/>
              <a:gd name="T19" fmla="*/ 46716 h 78104"/>
              <a:gd name="T20" fmla="*/ 211095 w 211455"/>
              <a:gd name="T21" fmla="*/ 15572 h 78104"/>
              <a:gd name="T22" fmla="*/ 166645 w 211455"/>
              <a:gd name="T23" fmla="*/ 0 h 781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8104"/>
              <a:gd name="T38" fmla="*/ 211455 w 211455"/>
              <a:gd name="T39" fmla="*/ 78104 h 781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8104">
                <a:moveTo>
                  <a:pt x="0" y="31144"/>
                </a:moveTo>
                <a:lnTo>
                  <a:pt x="29626" y="77860"/>
                </a:lnTo>
                <a:lnTo>
                  <a:pt x="166645" y="77860"/>
                </a:lnTo>
                <a:lnTo>
                  <a:pt x="107393" y="58395"/>
                </a:lnTo>
                <a:lnTo>
                  <a:pt x="135676" y="46716"/>
                </a:lnTo>
                <a:lnTo>
                  <a:pt x="55549" y="46716"/>
                </a:lnTo>
                <a:lnTo>
                  <a:pt x="0" y="31144"/>
                </a:lnTo>
                <a:close/>
              </a:path>
              <a:path w="211455" h="78104">
                <a:moveTo>
                  <a:pt x="166645" y="0"/>
                </a:moveTo>
                <a:lnTo>
                  <a:pt x="55549" y="46716"/>
                </a:lnTo>
                <a:lnTo>
                  <a:pt x="135676" y="46716"/>
                </a:lnTo>
                <a:lnTo>
                  <a:pt x="211095" y="15572"/>
                </a:lnTo>
                <a:lnTo>
                  <a:pt x="16664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38" name="object 43"/>
          <p:cNvSpPr>
            <a:spLocks/>
          </p:cNvSpPr>
          <p:nvPr/>
        </p:nvSpPr>
        <p:spPr bwMode="auto">
          <a:xfrm>
            <a:off x="2259013" y="4865688"/>
            <a:ext cx="207962" cy="74612"/>
          </a:xfrm>
          <a:custGeom>
            <a:avLst/>
            <a:gdLst>
              <a:gd name="T0" fmla="*/ 43754 w 208280"/>
              <a:gd name="T1" fmla="*/ 0 h 74929"/>
              <a:gd name="T2" fmla="*/ 0 w 208280"/>
              <a:gd name="T3" fmla="*/ 19620 h 74929"/>
              <a:gd name="T4" fmla="*/ 102094 w 208280"/>
              <a:gd name="T5" fmla="*/ 62833 h 74929"/>
              <a:gd name="T6" fmla="*/ 47402 w 208280"/>
              <a:gd name="T7" fmla="*/ 74615 h 74929"/>
              <a:gd name="T8" fmla="*/ 178673 w 208280"/>
              <a:gd name="T9" fmla="*/ 74615 h 74929"/>
              <a:gd name="T10" fmla="*/ 199094 w 208280"/>
              <a:gd name="T11" fmla="*/ 47131 h 74929"/>
              <a:gd name="T12" fmla="*/ 156798 w 208280"/>
              <a:gd name="T13" fmla="*/ 47131 h 74929"/>
              <a:gd name="T14" fmla="*/ 43754 w 208280"/>
              <a:gd name="T15" fmla="*/ 0 h 74929"/>
              <a:gd name="T16" fmla="*/ 207848 w 208280"/>
              <a:gd name="T17" fmla="*/ 35348 h 74929"/>
              <a:gd name="T18" fmla="*/ 156798 w 208280"/>
              <a:gd name="T19" fmla="*/ 47131 h 74929"/>
              <a:gd name="T20" fmla="*/ 199094 w 208280"/>
              <a:gd name="T21" fmla="*/ 47131 h 74929"/>
              <a:gd name="T22" fmla="*/ 207848 w 208280"/>
              <a:gd name="T23" fmla="*/ 35348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8280"/>
              <a:gd name="T37" fmla="*/ 0 h 74929"/>
              <a:gd name="T38" fmla="*/ 208280 w 208280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8280" h="74929">
                <a:moveTo>
                  <a:pt x="43754" y="0"/>
                </a:moveTo>
                <a:lnTo>
                  <a:pt x="0" y="19620"/>
                </a:lnTo>
                <a:lnTo>
                  <a:pt x="102094" y="62833"/>
                </a:lnTo>
                <a:lnTo>
                  <a:pt x="47402" y="74615"/>
                </a:lnTo>
                <a:lnTo>
                  <a:pt x="178673" y="74615"/>
                </a:lnTo>
                <a:lnTo>
                  <a:pt x="199094" y="47131"/>
                </a:lnTo>
                <a:lnTo>
                  <a:pt x="156798" y="47131"/>
                </a:lnTo>
                <a:lnTo>
                  <a:pt x="43754" y="0"/>
                </a:lnTo>
                <a:close/>
              </a:path>
              <a:path w="208280" h="74929">
                <a:moveTo>
                  <a:pt x="207848" y="35348"/>
                </a:moveTo>
                <a:lnTo>
                  <a:pt x="156798" y="47131"/>
                </a:lnTo>
                <a:lnTo>
                  <a:pt x="199094" y="47131"/>
                </a:lnTo>
                <a:lnTo>
                  <a:pt x="207848" y="353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39" name="object 44"/>
          <p:cNvSpPr>
            <a:spLocks/>
          </p:cNvSpPr>
          <p:nvPr/>
        </p:nvSpPr>
        <p:spPr bwMode="auto">
          <a:xfrm>
            <a:off x="2259013" y="4865688"/>
            <a:ext cx="207962" cy="74612"/>
          </a:xfrm>
          <a:custGeom>
            <a:avLst/>
            <a:gdLst>
              <a:gd name="T0" fmla="*/ 43754 w 208280"/>
              <a:gd name="T1" fmla="*/ 0 h 74929"/>
              <a:gd name="T2" fmla="*/ 0 w 208280"/>
              <a:gd name="T3" fmla="*/ 19620 h 74929"/>
              <a:gd name="T4" fmla="*/ 102094 w 208280"/>
              <a:gd name="T5" fmla="*/ 62833 h 74929"/>
              <a:gd name="T6" fmla="*/ 47402 w 208280"/>
              <a:gd name="T7" fmla="*/ 74615 h 74929"/>
              <a:gd name="T8" fmla="*/ 178673 w 208280"/>
              <a:gd name="T9" fmla="*/ 74615 h 74929"/>
              <a:gd name="T10" fmla="*/ 199094 w 208280"/>
              <a:gd name="T11" fmla="*/ 47131 h 74929"/>
              <a:gd name="T12" fmla="*/ 156798 w 208280"/>
              <a:gd name="T13" fmla="*/ 47131 h 74929"/>
              <a:gd name="T14" fmla="*/ 43754 w 208280"/>
              <a:gd name="T15" fmla="*/ 0 h 74929"/>
              <a:gd name="T16" fmla="*/ 207848 w 208280"/>
              <a:gd name="T17" fmla="*/ 35348 h 74929"/>
              <a:gd name="T18" fmla="*/ 156798 w 208280"/>
              <a:gd name="T19" fmla="*/ 47131 h 74929"/>
              <a:gd name="T20" fmla="*/ 199094 w 208280"/>
              <a:gd name="T21" fmla="*/ 47131 h 74929"/>
              <a:gd name="T22" fmla="*/ 207848 w 208280"/>
              <a:gd name="T23" fmla="*/ 35348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8280"/>
              <a:gd name="T37" fmla="*/ 0 h 74929"/>
              <a:gd name="T38" fmla="*/ 208280 w 208280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8280" h="74929">
                <a:moveTo>
                  <a:pt x="43754" y="0"/>
                </a:moveTo>
                <a:lnTo>
                  <a:pt x="0" y="19620"/>
                </a:lnTo>
                <a:lnTo>
                  <a:pt x="102094" y="62833"/>
                </a:lnTo>
                <a:lnTo>
                  <a:pt x="47402" y="74615"/>
                </a:lnTo>
                <a:lnTo>
                  <a:pt x="178673" y="74615"/>
                </a:lnTo>
                <a:lnTo>
                  <a:pt x="199094" y="47131"/>
                </a:lnTo>
                <a:lnTo>
                  <a:pt x="156798" y="47131"/>
                </a:lnTo>
                <a:lnTo>
                  <a:pt x="43754" y="0"/>
                </a:lnTo>
                <a:close/>
              </a:path>
              <a:path w="208280" h="74929">
                <a:moveTo>
                  <a:pt x="207848" y="35348"/>
                </a:moveTo>
                <a:lnTo>
                  <a:pt x="156798" y="47131"/>
                </a:lnTo>
                <a:lnTo>
                  <a:pt x="199094" y="47131"/>
                </a:lnTo>
                <a:lnTo>
                  <a:pt x="207848" y="353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40" name="object 45"/>
          <p:cNvSpPr>
            <a:spLocks/>
          </p:cNvSpPr>
          <p:nvPr/>
        </p:nvSpPr>
        <p:spPr bwMode="auto">
          <a:xfrm>
            <a:off x="2466975" y="4965700"/>
            <a:ext cx="207963" cy="76200"/>
          </a:xfrm>
          <a:custGeom>
            <a:avLst/>
            <a:gdLst>
              <a:gd name="T0" fmla="*/ 132270 w 208280"/>
              <a:gd name="T1" fmla="*/ 23565 h 74929"/>
              <a:gd name="T2" fmla="*/ 51958 w 208280"/>
              <a:gd name="T3" fmla="*/ 23565 h 74929"/>
              <a:gd name="T4" fmla="*/ 163280 w 208280"/>
              <a:gd name="T5" fmla="*/ 74615 h 74929"/>
              <a:gd name="T6" fmla="*/ 207835 w 208280"/>
              <a:gd name="T7" fmla="*/ 54969 h 74929"/>
              <a:gd name="T8" fmla="*/ 132270 w 208280"/>
              <a:gd name="T9" fmla="*/ 23565 h 74929"/>
              <a:gd name="T10" fmla="*/ 163280 w 208280"/>
              <a:gd name="T11" fmla="*/ 0 h 74929"/>
              <a:gd name="T12" fmla="*/ 25979 w 208280"/>
              <a:gd name="T13" fmla="*/ 0 h 74929"/>
              <a:gd name="T14" fmla="*/ 0 w 208280"/>
              <a:gd name="T15" fmla="*/ 39267 h 74929"/>
              <a:gd name="T16" fmla="*/ 51958 w 208280"/>
              <a:gd name="T17" fmla="*/ 23565 h 74929"/>
              <a:gd name="T18" fmla="*/ 132270 w 208280"/>
              <a:gd name="T19" fmla="*/ 23565 h 74929"/>
              <a:gd name="T20" fmla="*/ 103917 w 208280"/>
              <a:gd name="T21" fmla="*/ 11782 h 74929"/>
              <a:gd name="T22" fmla="*/ 163280 w 208280"/>
              <a:gd name="T23" fmla="*/ 0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8280"/>
              <a:gd name="T37" fmla="*/ 0 h 74929"/>
              <a:gd name="T38" fmla="*/ 208280 w 208280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8280" h="74929">
                <a:moveTo>
                  <a:pt x="132270" y="23565"/>
                </a:moveTo>
                <a:lnTo>
                  <a:pt x="51958" y="23565"/>
                </a:lnTo>
                <a:lnTo>
                  <a:pt x="163280" y="74615"/>
                </a:lnTo>
                <a:lnTo>
                  <a:pt x="207835" y="54969"/>
                </a:lnTo>
                <a:lnTo>
                  <a:pt x="132270" y="23565"/>
                </a:lnTo>
                <a:close/>
              </a:path>
              <a:path w="208280" h="74929">
                <a:moveTo>
                  <a:pt x="163280" y="0"/>
                </a:moveTo>
                <a:lnTo>
                  <a:pt x="25979" y="0"/>
                </a:lnTo>
                <a:lnTo>
                  <a:pt x="0" y="39267"/>
                </a:lnTo>
                <a:lnTo>
                  <a:pt x="51958" y="23565"/>
                </a:lnTo>
                <a:lnTo>
                  <a:pt x="132270" y="23565"/>
                </a:lnTo>
                <a:lnTo>
                  <a:pt x="103917" y="11782"/>
                </a:lnTo>
                <a:lnTo>
                  <a:pt x="16328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41" name="object 46"/>
          <p:cNvSpPr>
            <a:spLocks/>
          </p:cNvSpPr>
          <p:nvPr/>
        </p:nvSpPr>
        <p:spPr bwMode="auto">
          <a:xfrm>
            <a:off x="2466975" y="4965700"/>
            <a:ext cx="207963" cy="76200"/>
          </a:xfrm>
          <a:custGeom>
            <a:avLst/>
            <a:gdLst>
              <a:gd name="T0" fmla="*/ 132270 w 208280"/>
              <a:gd name="T1" fmla="*/ 23565 h 74929"/>
              <a:gd name="T2" fmla="*/ 51958 w 208280"/>
              <a:gd name="T3" fmla="*/ 23565 h 74929"/>
              <a:gd name="T4" fmla="*/ 163280 w 208280"/>
              <a:gd name="T5" fmla="*/ 74615 h 74929"/>
              <a:gd name="T6" fmla="*/ 207835 w 208280"/>
              <a:gd name="T7" fmla="*/ 54969 h 74929"/>
              <a:gd name="T8" fmla="*/ 132270 w 208280"/>
              <a:gd name="T9" fmla="*/ 23565 h 74929"/>
              <a:gd name="T10" fmla="*/ 163280 w 208280"/>
              <a:gd name="T11" fmla="*/ 0 h 74929"/>
              <a:gd name="T12" fmla="*/ 25979 w 208280"/>
              <a:gd name="T13" fmla="*/ 0 h 74929"/>
              <a:gd name="T14" fmla="*/ 0 w 208280"/>
              <a:gd name="T15" fmla="*/ 39267 h 74929"/>
              <a:gd name="T16" fmla="*/ 51958 w 208280"/>
              <a:gd name="T17" fmla="*/ 23565 h 74929"/>
              <a:gd name="T18" fmla="*/ 132270 w 208280"/>
              <a:gd name="T19" fmla="*/ 23565 h 74929"/>
              <a:gd name="T20" fmla="*/ 103917 w 208280"/>
              <a:gd name="T21" fmla="*/ 11782 h 74929"/>
              <a:gd name="T22" fmla="*/ 163280 w 208280"/>
              <a:gd name="T23" fmla="*/ 0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8280"/>
              <a:gd name="T37" fmla="*/ 0 h 74929"/>
              <a:gd name="T38" fmla="*/ 208280 w 208280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8280" h="74929">
                <a:moveTo>
                  <a:pt x="132270" y="23565"/>
                </a:moveTo>
                <a:lnTo>
                  <a:pt x="51958" y="23565"/>
                </a:lnTo>
                <a:lnTo>
                  <a:pt x="163280" y="74615"/>
                </a:lnTo>
                <a:lnTo>
                  <a:pt x="207835" y="54969"/>
                </a:lnTo>
                <a:lnTo>
                  <a:pt x="132270" y="23565"/>
                </a:lnTo>
                <a:close/>
              </a:path>
              <a:path w="208280" h="74929">
                <a:moveTo>
                  <a:pt x="163280" y="0"/>
                </a:moveTo>
                <a:lnTo>
                  <a:pt x="25979" y="0"/>
                </a:lnTo>
                <a:lnTo>
                  <a:pt x="0" y="39267"/>
                </a:lnTo>
                <a:lnTo>
                  <a:pt x="51958" y="23565"/>
                </a:lnTo>
                <a:lnTo>
                  <a:pt x="132270" y="23565"/>
                </a:lnTo>
                <a:lnTo>
                  <a:pt x="103917" y="11782"/>
                </a:lnTo>
                <a:lnTo>
                  <a:pt x="16328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42" name="object 47"/>
          <p:cNvSpPr>
            <a:spLocks/>
          </p:cNvSpPr>
          <p:nvPr/>
        </p:nvSpPr>
        <p:spPr bwMode="auto">
          <a:xfrm>
            <a:off x="2144713" y="4949825"/>
            <a:ext cx="4762" cy="166688"/>
          </a:xfrm>
          <a:custGeom>
            <a:avLst/>
            <a:gdLst>
              <a:gd name="T0" fmla="*/ 0 w 3810"/>
              <a:gd name="T1" fmla="*/ 0 h 165735"/>
              <a:gd name="T2" fmla="*/ 3247 w 3810"/>
              <a:gd name="T3" fmla="*/ 165452 h 165735"/>
              <a:gd name="T4" fmla="*/ 0 60000 65536"/>
              <a:gd name="T5" fmla="*/ 0 60000 65536"/>
              <a:gd name="T6" fmla="*/ 0 w 3810"/>
              <a:gd name="T7" fmla="*/ 0 h 165735"/>
              <a:gd name="T8" fmla="*/ 3810 w 3810"/>
              <a:gd name="T9" fmla="*/ 165735 h 1657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10" h="165735">
                <a:moveTo>
                  <a:pt x="0" y="0"/>
                </a:moveTo>
                <a:lnTo>
                  <a:pt x="3247" y="165452"/>
                </a:lnTo>
              </a:path>
            </a:pathLst>
          </a:custGeom>
          <a:noFill/>
          <a:ln w="363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43" name="object 48"/>
          <p:cNvSpPr>
            <a:spLocks/>
          </p:cNvSpPr>
          <p:nvPr/>
        </p:nvSpPr>
        <p:spPr bwMode="auto">
          <a:xfrm>
            <a:off x="2781300" y="4949825"/>
            <a:ext cx="4763" cy="166688"/>
          </a:xfrm>
          <a:custGeom>
            <a:avLst/>
            <a:gdLst>
              <a:gd name="T0" fmla="*/ 0 w 3810"/>
              <a:gd name="T1" fmla="*/ 0 h 165735"/>
              <a:gd name="T2" fmla="*/ 3247 w 3810"/>
              <a:gd name="T3" fmla="*/ 165452 h 165735"/>
              <a:gd name="T4" fmla="*/ 0 60000 65536"/>
              <a:gd name="T5" fmla="*/ 0 60000 65536"/>
              <a:gd name="T6" fmla="*/ 0 w 3810"/>
              <a:gd name="T7" fmla="*/ 0 h 165735"/>
              <a:gd name="T8" fmla="*/ 3810 w 3810"/>
              <a:gd name="T9" fmla="*/ 165735 h 1657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10" h="165735">
                <a:moveTo>
                  <a:pt x="0" y="0"/>
                </a:moveTo>
                <a:lnTo>
                  <a:pt x="3247" y="165452"/>
                </a:lnTo>
              </a:path>
            </a:pathLst>
          </a:custGeom>
          <a:noFill/>
          <a:ln w="363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44" name="object 49"/>
          <p:cNvSpPr>
            <a:spLocks/>
          </p:cNvSpPr>
          <p:nvPr/>
        </p:nvSpPr>
        <p:spPr bwMode="auto">
          <a:xfrm>
            <a:off x="6175375" y="4956175"/>
            <a:ext cx="639763" cy="233363"/>
          </a:xfrm>
          <a:custGeom>
            <a:avLst/>
            <a:gdLst>
              <a:gd name="T0" fmla="*/ 319806 w 640079"/>
              <a:gd name="T1" fmla="*/ 0 h 233679"/>
              <a:gd name="T2" fmla="*/ 255344 w 640079"/>
              <a:gd name="T3" fmla="*/ 2371 h 233679"/>
              <a:gd name="T4" fmla="*/ 195308 w 640079"/>
              <a:gd name="T5" fmla="*/ 9175 h 233679"/>
              <a:gd name="T6" fmla="*/ 140984 w 640079"/>
              <a:gd name="T7" fmla="*/ 19940 h 233679"/>
              <a:gd name="T8" fmla="*/ 93655 w 640079"/>
              <a:gd name="T9" fmla="*/ 34200 h 233679"/>
              <a:gd name="T10" fmla="*/ 54608 w 640079"/>
              <a:gd name="T11" fmla="*/ 51483 h 233679"/>
              <a:gd name="T12" fmla="*/ 6495 w 640079"/>
              <a:gd name="T13" fmla="*/ 93247 h 233679"/>
              <a:gd name="T14" fmla="*/ 0 w 640079"/>
              <a:gd name="T15" fmla="*/ 116790 h 233679"/>
              <a:gd name="T16" fmla="*/ 6495 w 640079"/>
              <a:gd name="T17" fmla="*/ 140325 h 233679"/>
              <a:gd name="T18" fmla="*/ 54608 w 640079"/>
              <a:gd name="T19" fmla="*/ 182085 h 233679"/>
              <a:gd name="T20" fmla="*/ 93655 w 640079"/>
              <a:gd name="T21" fmla="*/ 199370 h 233679"/>
              <a:gd name="T22" fmla="*/ 140984 w 640079"/>
              <a:gd name="T23" fmla="*/ 213632 h 233679"/>
              <a:gd name="T24" fmla="*/ 195308 w 640079"/>
              <a:gd name="T25" fmla="*/ 224401 h 233679"/>
              <a:gd name="T26" fmla="*/ 255344 w 640079"/>
              <a:gd name="T27" fmla="*/ 231207 h 233679"/>
              <a:gd name="T28" fmla="*/ 319806 w 640079"/>
              <a:gd name="T29" fmla="*/ 233580 h 233679"/>
              <a:gd name="T30" fmla="*/ 384269 w 640079"/>
              <a:gd name="T31" fmla="*/ 231207 h 233679"/>
              <a:gd name="T32" fmla="*/ 444305 w 640079"/>
              <a:gd name="T33" fmla="*/ 224401 h 233679"/>
              <a:gd name="T34" fmla="*/ 498629 w 640079"/>
              <a:gd name="T35" fmla="*/ 213632 h 233679"/>
              <a:gd name="T36" fmla="*/ 545958 w 640079"/>
              <a:gd name="T37" fmla="*/ 199370 h 233679"/>
              <a:gd name="T38" fmla="*/ 585005 w 640079"/>
              <a:gd name="T39" fmla="*/ 182085 h 233679"/>
              <a:gd name="T40" fmla="*/ 633118 w 640079"/>
              <a:gd name="T41" fmla="*/ 140325 h 233679"/>
              <a:gd name="T42" fmla="*/ 639613 w 640079"/>
              <a:gd name="T43" fmla="*/ 116790 h 233679"/>
              <a:gd name="T44" fmla="*/ 633118 w 640079"/>
              <a:gd name="T45" fmla="*/ 93247 h 233679"/>
              <a:gd name="T46" fmla="*/ 585005 w 640079"/>
              <a:gd name="T47" fmla="*/ 51483 h 233679"/>
              <a:gd name="T48" fmla="*/ 545958 w 640079"/>
              <a:gd name="T49" fmla="*/ 34200 h 233679"/>
              <a:gd name="T50" fmla="*/ 498629 w 640079"/>
              <a:gd name="T51" fmla="*/ 19941 h 233679"/>
              <a:gd name="T52" fmla="*/ 444305 w 640079"/>
              <a:gd name="T53" fmla="*/ 9175 h 233679"/>
              <a:gd name="T54" fmla="*/ 384269 w 640079"/>
              <a:gd name="T55" fmla="*/ 2371 h 233679"/>
              <a:gd name="T56" fmla="*/ 319806 w 640079"/>
              <a:gd name="T57" fmla="*/ 0 h 23367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40079"/>
              <a:gd name="T88" fmla="*/ 0 h 233679"/>
              <a:gd name="T89" fmla="*/ 640079 w 640079"/>
              <a:gd name="T90" fmla="*/ 233679 h 23367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40079" h="233679">
                <a:moveTo>
                  <a:pt x="319806" y="0"/>
                </a:moveTo>
                <a:lnTo>
                  <a:pt x="255344" y="2371"/>
                </a:lnTo>
                <a:lnTo>
                  <a:pt x="195308" y="9175"/>
                </a:lnTo>
                <a:lnTo>
                  <a:pt x="140984" y="19940"/>
                </a:lnTo>
                <a:lnTo>
                  <a:pt x="93655" y="34200"/>
                </a:lnTo>
                <a:lnTo>
                  <a:pt x="54608" y="51483"/>
                </a:lnTo>
                <a:lnTo>
                  <a:pt x="6495" y="93247"/>
                </a:lnTo>
                <a:lnTo>
                  <a:pt x="0" y="116790"/>
                </a:lnTo>
                <a:lnTo>
                  <a:pt x="6495" y="140325"/>
                </a:lnTo>
                <a:lnTo>
                  <a:pt x="54608" y="182085"/>
                </a:lnTo>
                <a:lnTo>
                  <a:pt x="93655" y="199370"/>
                </a:lnTo>
                <a:lnTo>
                  <a:pt x="140984" y="213632"/>
                </a:lnTo>
                <a:lnTo>
                  <a:pt x="195308" y="224401"/>
                </a:lnTo>
                <a:lnTo>
                  <a:pt x="255344" y="231207"/>
                </a:lnTo>
                <a:lnTo>
                  <a:pt x="319806" y="233580"/>
                </a:lnTo>
                <a:lnTo>
                  <a:pt x="384269" y="231207"/>
                </a:lnTo>
                <a:lnTo>
                  <a:pt x="444305" y="224401"/>
                </a:lnTo>
                <a:lnTo>
                  <a:pt x="498629" y="213632"/>
                </a:lnTo>
                <a:lnTo>
                  <a:pt x="545958" y="199370"/>
                </a:lnTo>
                <a:lnTo>
                  <a:pt x="585005" y="182085"/>
                </a:lnTo>
                <a:lnTo>
                  <a:pt x="633118" y="140325"/>
                </a:lnTo>
                <a:lnTo>
                  <a:pt x="639613" y="116790"/>
                </a:lnTo>
                <a:lnTo>
                  <a:pt x="633118" y="93247"/>
                </a:lnTo>
                <a:lnTo>
                  <a:pt x="585005" y="51483"/>
                </a:lnTo>
                <a:lnTo>
                  <a:pt x="545958" y="34200"/>
                </a:lnTo>
                <a:lnTo>
                  <a:pt x="498629" y="19941"/>
                </a:lnTo>
                <a:lnTo>
                  <a:pt x="444305" y="9175"/>
                </a:lnTo>
                <a:lnTo>
                  <a:pt x="384269" y="2371"/>
                </a:lnTo>
                <a:lnTo>
                  <a:pt x="319806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45" name="object 50"/>
          <p:cNvSpPr>
            <a:spLocks/>
          </p:cNvSpPr>
          <p:nvPr/>
        </p:nvSpPr>
        <p:spPr bwMode="auto">
          <a:xfrm>
            <a:off x="6175375" y="4956175"/>
            <a:ext cx="639763" cy="233363"/>
          </a:xfrm>
          <a:custGeom>
            <a:avLst/>
            <a:gdLst>
              <a:gd name="T0" fmla="*/ 319806 w 640079"/>
              <a:gd name="T1" fmla="*/ 0 h 233679"/>
              <a:gd name="T2" fmla="*/ 255344 w 640079"/>
              <a:gd name="T3" fmla="*/ 2371 h 233679"/>
              <a:gd name="T4" fmla="*/ 195308 w 640079"/>
              <a:gd name="T5" fmla="*/ 9175 h 233679"/>
              <a:gd name="T6" fmla="*/ 140984 w 640079"/>
              <a:gd name="T7" fmla="*/ 19940 h 233679"/>
              <a:gd name="T8" fmla="*/ 93655 w 640079"/>
              <a:gd name="T9" fmla="*/ 34200 h 233679"/>
              <a:gd name="T10" fmla="*/ 54608 w 640079"/>
              <a:gd name="T11" fmla="*/ 51483 h 233679"/>
              <a:gd name="T12" fmla="*/ 6495 w 640079"/>
              <a:gd name="T13" fmla="*/ 93247 h 233679"/>
              <a:gd name="T14" fmla="*/ 0 w 640079"/>
              <a:gd name="T15" fmla="*/ 116790 h 233679"/>
              <a:gd name="T16" fmla="*/ 6495 w 640079"/>
              <a:gd name="T17" fmla="*/ 140325 h 233679"/>
              <a:gd name="T18" fmla="*/ 54608 w 640079"/>
              <a:gd name="T19" fmla="*/ 182085 h 233679"/>
              <a:gd name="T20" fmla="*/ 93655 w 640079"/>
              <a:gd name="T21" fmla="*/ 199370 h 233679"/>
              <a:gd name="T22" fmla="*/ 140984 w 640079"/>
              <a:gd name="T23" fmla="*/ 213632 h 233679"/>
              <a:gd name="T24" fmla="*/ 195308 w 640079"/>
              <a:gd name="T25" fmla="*/ 224401 h 233679"/>
              <a:gd name="T26" fmla="*/ 255344 w 640079"/>
              <a:gd name="T27" fmla="*/ 231207 h 233679"/>
              <a:gd name="T28" fmla="*/ 319806 w 640079"/>
              <a:gd name="T29" fmla="*/ 233580 h 233679"/>
              <a:gd name="T30" fmla="*/ 384269 w 640079"/>
              <a:gd name="T31" fmla="*/ 231207 h 233679"/>
              <a:gd name="T32" fmla="*/ 444305 w 640079"/>
              <a:gd name="T33" fmla="*/ 224401 h 233679"/>
              <a:gd name="T34" fmla="*/ 498629 w 640079"/>
              <a:gd name="T35" fmla="*/ 213632 h 233679"/>
              <a:gd name="T36" fmla="*/ 545958 w 640079"/>
              <a:gd name="T37" fmla="*/ 199370 h 233679"/>
              <a:gd name="T38" fmla="*/ 585005 w 640079"/>
              <a:gd name="T39" fmla="*/ 182085 h 233679"/>
              <a:gd name="T40" fmla="*/ 633118 w 640079"/>
              <a:gd name="T41" fmla="*/ 140325 h 233679"/>
              <a:gd name="T42" fmla="*/ 639613 w 640079"/>
              <a:gd name="T43" fmla="*/ 116790 h 233679"/>
              <a:gd name="T44" fmla="*/ 633118 w 640079"/>
              <a:gd name="T45" fmla="*/ 93247 h 233679"/>
              <a:gd name="T46" fmla="*/ 585005 w 640079"/>
              <a:gd name="T47" fmla="*/ 51483 h 233679"/>
              <a:gd name="T48" fmla="*/ 545958 w 640079"/>
              <a:gd name="T49" fmla="*/ 34200 h 233679"/>
              <a:gd name="T50" fmla="*/ 498629 w 640079"/>
              <a:gd name="T51" fmla="*/ 19941 h 233679"/>
              <a:gd name="T52" fmla="*/ 444305 w 640079"/>
              <a:gd name="T53" fmla="*/ 9175 h 233679"/>
              <a:gd name="T54" fmla="*/ 384269 w 640079"/>
              <a:gd name="T55" fmla="*/ 2371 h 233679"/>
              <a:gd name="T56" fmla="*/ 319806 w 640079"/>
              <a:gd name="T57" fmla="*/ 0 h 23367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40079"/>
              <a:gd name="T88" fmla="*/ 0 h 233679"/>
              <a:gd name="T89" fmla="*/ 640079 w 640079"/>
              <a:gd name="T90" fmla="*/ 233679 h 23367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40079" h="233679">
                <a:moveTo>
                  <a:pt x="319806" y="0"/>
                </a:moveTo>
                <a:lnTo>
                  <a:pt x="255344" y="2371"/>
                </a:lnTo>
                <a:lnTo>
                  <a:pt x="195308" y="9175"/>
                </a:lnTo>
                <a:lnTo>
                  <a:pt x="140984" y="19940"/>
                </a:lnTo>
                <a:lnTo>
                  <a:pt x="93655" y="34200"/>
                </a:lnTo>
                <a:lnTo>
                  <a:pt x="54608" y="51483"/>
                </a:lnTo>
                <a:lnTo>
                  <a:pt x="6495" y="93247"/>
                </a:lnTo>
                <a:lnTo>
                  <a:pt x="0" y="116790"/>
                </a:lnTo>
                <a:lnTo>
                  <a:pt x="6495" y="140325"/>
                </a:lnTo>
                <a:lnTo>
                  <a:pt x="54608" y="182085"/>
                </a:lnTo>
                <a:lnTo>
                  <a:pt x="93655" y="199370"/>
                </a:lnTo>
                <a:lnTo>
                  <a:pt x="140984" y="213632"/>
                </a:lnTo>
                <a:lnTo>
                  <a:pt x="195308" y="224401"/>
                </a:lnTo>
                <a:lnTo>
                  <a:pt x="255344" y="231207"/>
                </a:lnTo>
                <a:lnTo>
                  <a:pt x="319806" y="233580"/>
                </a:lnTo>
                <a:lnTo>
                  <a:pt x="384269" y="231207"/>
                </a:lnTo>
                <a:lnTo>
                  <a:pt x="444305" y="224401"/>
                </a:lnTo>
                <a:lnTo>
                  <a:pt x="498629" y="213632"/>
                </a:lnTo>
                <a:lnTo>
                  <a:pt x="545958" y="199370"/>
                </a:lnTo>
                <a:lnTo>
                  <a:pt x="585005" y="182085"/>
                </a:lnTo>
                <a:lnTo>
                  <a:pt x="633118" y="140325"/>
                </a:lnTo>
                <a:lnTo>
                  <a:pt x="639613" y="116790"/>
                </a:lnTo>
                <a:lnTo>
                  <a:pt x="633118" y="93247"/>
                </a:lnTo>
                <a:lnTo>
                  <a:pt x="585005" y="51483"/>
                </a:lnTo>
                <a:lnTo>
                  <a:pt x="545958" y="34200"/>
                </a:lnTo>
                <a:lnTo>
                  <a:pt x="498629" y="19941"/>
                </a:lnTo>
                <a:lnTo>
                  <a:pt x="444305" y="9175"/>
                </a:lnTo>
                <a:lnTo>
                  <a:pt x="384269" y="2371"/>
                </a:lnTo>
                <a:lnTo>
                  <a:pt x="319806" y="0"/>
                </a:lnTo>
                <a:close/>
              </a:path>
            </a:pathLst>
          </a:custGeom>
          <a:noFill/>
          <a:ln w="363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46" name="object 51"/>
          <p:cNvSpPr>
            <a:spLocks/>
          </p:cNvSpPr>
          <p:nvPr/>
        </p:nvSpPr>
        <p:spPr bwMode="auto">
          <a:xfrm>
            <a:off x="6175375" y="4794250"/>
            <a:ext cx="639763" cy="233363"/>
          </a:xfrm>
          <a:custGeom>
            <a:avLst/>
            <a:gdLst>
              <a:gd name="T0" fmla="*/ 319806 w 640079"/>
              <a:gd name="T1" fmla="*/ 0 h 233679"/>
              <a:gd name="T2" fmla="*/ 255344 w 640079"/>
              <a:gd name="T3" fmla="*/ 2371 h 233679"/>
              <a:gd name="T4" fmla="*/ 195308 w 640079"/>
              <a:gd name="T5" fmla="*/ 9175 h 233679"/>
              <a:gd name="T6" fmla="*/ 140984 w 640079"/>
              <a:gd name="T7" fmla="*/ 19940 h 233679"/>
              <a:gd name="T8" fmla="*/ 93655 w 640079"/>
              <a:gd name="T9" fmla="*/ 34200 h 233679"/>
              <a:gd name="T10" fmla="*/ 54608 w 640079"/>
              <a:gd name="T11" fmla="*/ 51483 h 233679"/>
              <a:gd name="T12" fmla="*/ 6495 w 640079"/>
              <a:gd name="T13" fmla="*/ 93247 h 233679"/>
              <a:gd name="T14" fmla="*/ 0 w 640079"/>
              <a:gd name="T15" fmla="*/ 116790 h 233679"/>
              <a:gd name="T16" fmla="*/ 6495 w 640079"/>
              <a:gd name="T17" fmla="*/ 140325 h 233679"/>
              <a:gd name="T18" fmla="*/ 54608 w 640079"/>
              <a:gd name="T19" fmla="*/ 182085 h 233679"/>
              <a:gd name="T20" fmla="*/ 93655 w 640079"/>
              <a:gd name="T21" fmla="*/ 199370 h 233679"/>
              <a:gd name="T22" fmla="*/ 140984 w 640079"/>
              <a:gd name="T23" fmla="*/ 213632 h 233679"/>
              <a:gd name="T24" fmla="*/ 195308 w 640079"/>
              <a:gd name="T25" fmla="*/ 224401 h 233679"/>
              <a:gd name="T26" fmla="*/ 255344 w 640079"/>
              <a:gd name="T27" fmla="*/ 231207 h 233679"/>
              <a:gd name="T28" fmla="*/ 319806 w 640079"/>
              <a:gd name="T29" fmla="*/ 233580 h 233679"/>
              <a:gd name="T30" fmla="*/ 384269 w 640079"/>
              <a:gd name="T31" fmla="*/ 231207 h 233679"/>
              <a:gd name="T32" fmla="*/ 444305 w 640079"/>
              <a:gd name="T33" fmla="*/ 224401 h 233679"/>
              <a:gd name="T34" fmla="*/ 498629 w 640079"/>
              <a:gd name="T35" fmla="*/ 213632 h 233679"/>
              <a:gd name="T36" fmla="*/ 545958 w 640079"/>
              <a:gd name="T37" fmla="*/ 199370 h 233679"/>
              <a:gd name="T38" fmla="*/ 585005 w 640079"/>
              <a:gd name="T39" fmla="*/ 182085 h 233679"/>
              <a:gd name="T40" fmla="*/ 633118 w 640079"/>
              <a:gd name="T41" fmla="*/ 140325 h 233679"/>
              <a:gd name="T42" fmla="*/ 639613 w 640079"/>
              <a:gd name="T43" fmla="*/ 116790 h 233679"/>
              <a:gd name="T44" fmla="*/ 633118 w 640079"/>
              <a:gd name="T45" fmla="*/ 93247 h 233679"/>
              <a:gd name="T46" fmla="*/ 585005 w 640079"/>
              <a:gd name="T47" fmla="*/ 51483 h 233679"/>
              <a:gd name="T48" fmla="*/ 545958 w 640079"/>
              <a:gd name="T49" fmla="*/ 34200 h 233679"/>
              <a:gd name="T50" fmla="*/ 498629 w 640079"/>
              <a:gd name="T51" fmla="*/ 19941 h 233679"/>
              <a:gd name="T52" fmla="*/ 444305 w 640079"/>
              <a:gd name="T53" fmla="*/ 9175 h 233679"/>
              <a:gd name="T54" fmla="*/ 384269 w 640079"/>
              <a:gd name="T55" fmla="*/ 2371 h 233679"/>
              <a:gd name="T56" fmla="*/ 319806 w 640079"/>
              <a:gd name="T57" fmla="*/ 0 h 23367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40079"/>
              <a:gd name="T88" fmla="*/ 0 h 233679"/>
              <a:gd name="T89" fmla="*/ 640079 w 640079"/>
              <a:gd name="T90" fmla="*/ 233679 h 23367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40079" h="233679">
                <a:moveTo>
                  <a:pt x="319806" y="0"/>
                </a:moveTo>
                <a:lnTo>
                  <a:pt x="255344" y="2371"/>
                </a:lnTo>
                <a:lnTo>
                  <a:pt x="195308" y="9175"/>
                </a:lnTo>
                <a:lnTo>
                  <a:pt x="140984" y="19940"/>
                </a:lnTo>
                <a:lnTo>
                  <a:pt x="93655" y="34200"/>
                </a:lnTo>
                <a:lnTo>
                  <a:pt x="54608" y="51483"/>
                </a:lnTo>
                <a:lnTo>
                  <a:pt x="6495" y="93247"/>
                </a:lnTo>
                <a:lnTo>
                  <a:pt x="0" y="116790"/>
                </a:lnTo>
                <a:lnTo>
                  <a:pt x="6495" y="140325"/>
                </a:lnTo>
                <a:lnTo>
                  <a:pt x="54608" y="182085"/>
                </a:lnTo>
                <a:lnTo>
                  <a:pt x="93655" y="199370"/>
                </a:lnTo>
                <a:lnTo>
                  <a:pt x="140984" y="213632"/>
                </a:lnTo>
                <a:lnTo>
                  <a:pt x="195308" y="224401"/>
                </a:lnTo>
                <a:lnTo>
                  <a:pt x="255344" y="231207"/>
                </a:lnTo>
                <a:lnTo>
                  <a:pt x="319806" y="233580"/>
                </a:lnTo>
                <a:lnTo>
                  <a:pt x="384269" y="231207"/>
                </a:lnTo>
                <a:lnTo>
                  <a:pt x="444305" y="224401"/>
                </a:lnTo>
                <a:lnTo>
                  <a:pt x="498629" y="213632"/>
                </a:lnTo>
                <a:lnTo>
                  <a:pt x="545958" y="199370"/>
                </a:lnTo>
                <a:lnTo>
                  <a:pt x="585005" y="182085"/>
                </a:lnTo>
                <a:lnTo>
                  <a:pt x="633118" y="140325"/>
                </a:lnTo>
                <a:lnTo>
                  <a:pt x="639613" y="116790"/>
                </a:lnTo>
                <a:lnTo>
                  <a:pt x="633118" y="93247"/>
                </a:lnTo>
                <a:lnTo>
                  <a:pt x="585005" y="51483"/>
                </a:lnTo>
                <a:lnTo>
                  <a:pt x="545958" y="34200"/>
                </a:lnTo>
                <a:lnTo>
                  <a:pt x="498629" y="19941"/>
                </a:lnTo>
                <a:lnTo>
                  <a:pt x="444305" y="9175"/>
                </a:lnTo>
                <a:lnTo>
                  <a:pt x="384269" y="2371"/>
                </a:lnTo>
                <a:lnTo>
                  <a:pt x="319806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47" name="object 52"/>
          <p:cNvSpPr>
            <a:spLocks/>
          </p:cNvSpPr>
          <p:nvPr/>
        </p:nvSpPr>
        <p:spPr bwMode="auto">
          <a:xfrm>
            <a:off x="6175375" y="4794250"/>
            <a:ext cx="639763" cy="233363"/>
          </a:xfrm>
          <a:custGeom>
            <a:avLst/>
            <a:gdLst>
              <a:gd name="T0" fmla="*/ 319806 w 640079"/>
              <a:gd name="T1" fmla="*/ 0 h 233679"/>
              <a:gd name="T2" fmla="*/ 255344 w 640079"/>
              <a:gd name="T3" fmla="*/ 2371 h 233679"/>
              <a:gd name="T4" fmla="*/ 195308 w 640079"/>
              <a:gd name="T5" fmla="*/ 9175 h 233679"/>
              <a:gd name="T6" fmla="*/ 140984 w 640079"/>
              <a:gd name="T7" fmla="*/ 19940 h 233679"/>
              <a:gd name="T8" fmla="*/ 93655 w 640079"/>
              <a:gd name="T9" fmla="*/ 34200 h 233679"/>
              <a:gd name="T10" fmla="*/ 54608 w 640079"/>
              <a:gd name="T11" fmla="*/ 51483 h 233679"/>
              <a:gd name="T12" fmla="*/ 6495 w 640079"/>
              <a:gd name="T13" fmla="*/ 93247 h 233679"/>
              <a:gd name="T14" fmla="*/ 0 w 640079"/>
              <a:gd name="T15" fmla="*/ 116790 h 233679"/>
              <a:gd name="T16" fmla="*/ 6495 w 640079"/>
              <a:gd name="T17" fmla="*/ 140325 h 233679"/>
              <a:gd name="T18" fmla="*/ 54608 w 640079"/>
              <a:gd name="T19" fmla="*/ 182085 h 233679"/>
              <a:gd name="T20" fmla="*/ 93655 w 640079"/>
              <a:gd name="T21" fmla="*/ 199370 h 233679"/>
              <a:gd name="T22" fmla="*/ 140984 w 640079"/>
              <a:gd name="T23" fmla="*/ 213632 h 233679"/>
              <a:gd name="T24" fmla="*/ 195308 w 640079"/>
              <a:gd name="T25" fmla="*/ 224401 h 233679"/>
              <a:gd name="T26" fmla="*/ 255344 w 640079"/>
              <a:gd name="T27" fmla="*/ 231207 h 233679"/>
              <a:gd name="T28" fmla="*/ 319806 w 640079"/>
              <a:gd name="T29" fmla="*/ 233580 h 233679"/>
              <a:gd name="T30" fmla="*/ 384269 w 640079"/>
              <a:gd name="T31" fmla="*/ 231207 h 233679"/>
              <a:gd name="T32" fmla="*/ 444305 w 640079"/>
              <a:gd name="T33" fmla="*/ 224401 h 233679"/>
              <a:gd name="T34" fmla="*/ 498629 w 640079"/>
              <a:gd name="T35" fmla="*/ 213632 h 233679"/>
              <a:gd name="T36" fmla="*/ 545958 w 640079"/>
              <a:gd name="T37" fmla="*/ 199370 h 233679"/>
              <a:gd name="T38" fmla="*/ 585005 w 640079"/>
              <a:gd name="T39" fmla="*/ 182085 h 233679"/>
              <a:gd name="T40" fmla="*/ 633118 w 640079"/>
              <a:gd name="T41" fmla="*/ 140325 h 233679"/>
              <a:gd name="T42" fmla="*/ 639613 w 640079"/>
              <a:gd name="T43" fmla="*/ 116790 h 233679"/>
              <a:gd name="T44" fmla="*/ 633118 w 640079"/>
              <a:gd name="T45" fmla="*/ 93247 h 233679"/>
              <a:gd name="T46" fmla="*/ 585005 w 640079"/>
              <a:gd name="T47" fmla="*/ 51483 h 233679"/>
              <a:gd name="T48" fmla="*/ 545958 w 640079"/>
              <a:gd name="T49" fmla="*/ 34200 h 233679"/>
              <a:gd name="T50" fmla="*/ 498629 w 640079"/>
              <a:gd name="T51" fmla="*/ 19941 h 233679"/>
              <a:gd name="T52" fmla="*/ 444305 w 640079"/>
              <a:gd name="T53" fmla="*/ 9175 h 233679"/>
              <a:gd name="T54" fmla="*/ 384269 w 640079"/>
              <a:gd name="T55" fmla="*/ 2371 h 233679"/>
              <a:gd name="T56" fmla="*/ 319806 w 640079"/>
              <a:gd name="T57" fmla="*/ 0 h 23367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40079"/>
              <a:gd name="T88" fmla="*/ 0 h 233679"/>
              <a:gd name="T89" fmla="*/ 640079 w 640079"/>
              <a:gd name="T90" fmla="*/ 233679 h 23367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40079" h="233679">
                <a:moveTo>
                  <a:pt x="319806" y="0"/>
                </a:moveTo>
                <a:lnTo>
                  <a:pt x="255344" y="2371"/>
                </a:lnTo>
                <a:lnTo>
                  <a:pt x="195308" y="9175"/>
                </a:lnTo>
                <a:lnTo>
                  <a:pt x="140984" y="19940"/>
                </a:lnTo>
                <a:lnTo>
                  <a:pt x="93655" y="34200"/>
                </a:lnTo>
                <a:lnTo>
                  <a:pt x="54608" y="51483"/>
                </a:lnTo>
                <a:lnTo>
                  <a:pt x="6495" y="93247"/>
                </a:lnTo>
                <a:lnTo>
                  <a:pt x="0" y="116790"/>
                </a:lnTo>
                <a:lnTo>
                  <a:pt x="6495" y="140325"/>
                </a:lnTo>
                <a:lnTo>
                  <a:pt x="54608" y="182085"/>
                </a:lnTo>
                <a:lnTo>
                  <a:pt x="93655" y="199370"/>
                </a:lnTo>
                <a:lnTo>
                  <a:pt x="140984" y="213632"/>
                </a:lnTo>
                <a:lnTo>
                  <a:pt x="195308" y="224401"/>
                </a:lnTo>
                <a:lnTo>
                  <a:pt x="255344" y="231207"/>
                </a:lnTo>
                <a:lnTo>
                  <a:pt x="319806" y="233580"/>
                </a:lnTo>
                <a:lnTo>
                  <a:pt x="384269" y="231207"/>
                </a:lnTo>
                <a:lnTo>
                  <a:pt x="444305" y="224401"/>
                </a:lnTo>
                <a:lnTo>
                  <a:pt x="498629" y="213632"/>
                </a:lnTo>
                <a:lnTo>
                  <a:pt x="545958" y="199370"/>
                </a:lnTo>
                <a:lnTo>
                  <a:pt x="585005" y="182085"/>
                </a:lnTo>
                <a:lnTo>
                  <a:pt x="633118" y="140325"/>
                </a:lnTo>
                <a:lnTo>
                  <a:pt x="639613" y="116790"/>
                </a:lnTo>
                <a:lnTo>
                  <a:pt x="633118" y="93247"/>
                </a:lnTo>
                <a:lnTo>
                  <a:pt x="585005" y="51483"/>
                </a:lnTo>
                <a:lnTo>
                  <a:pt x="545958" y="34200"/>
                </a:lnTo>
                <a:lnTo>
                  <a:pt x="498629" y="19941"/>
                </a:lnTo>
                <a:lnTo>
                  <a:pt x="444305" y="9175"/>
                </a:lnTo>
                <a:lnTo>
                  <a:pt x="384269" y="2371"/>
                </a:lnTo>
                <a:lnTo>
                  <a:pt x="319806" y="0"/>
                </a:lnTo>
                <a:close/>
              </a:path>
            </a:pathLst>
          </a:custGeom>
          <a:noFill/>
          <a:ln w="363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48" name="object 53"/>
          <p:cNvSpPr>
            <a:spLocks/>
          </p:cNvSpPr>
          <p:nvPr/>
        </p:nvSpPr>
        <p:spPr bwMode="auto">
          <a:xfrm>
            <a:off x="6499225" y="4822825"/>
            <a:ext cx="212725" cy="76200"/>
          </a:xfrm>
          <a:custGeom>
            <a:avLst/>
            <a:gdLst>
              <a:gd name="T0" fmla="*/ 181336 w 211454"/>
              <a:gd name="T1" fmla="*/ 0 h 74929"/>
              <a:gd name="T2" fmla="*/ 48061 w 211454"/>
              <a:gd name="T3" fmla="*/ 0 h 74929"/>
              <a:gd name="T4" fmla="*/ 103657 w 211454"/>
              <a:gd name="T5" fmla="*/ 15701 h 74929"/>
              <a:gd name="T6" fmla="*/ 0 w 211454"/>
              <a:gd name="T7" fmla="*/ 58914 h 74929"/>
              <a:gd name="T8" fmla="*/ 44424 w 211454"/>
              <a:gd name="T9" fmla="*/ 74615 h 74929"/>
              <a:gd name="T10" fmla="*/ 158994 w 211454"/>
              <a:gd name="T11" fmla="*/ 27484 h 74929"/>
              <a:gd name="T12" fmla="*/ 200185 w 211454"/>
              <a:gd name="T13" fmla="*/ 27484 h 74929"/>
              <a:gd name="T14" fmla="*/ 181336 w 211454"/>
              <a:gd name="T15" fmla="*/ 0 h 74929"/>
              <a:gd name="T16" fmla="*/ 200185 w 211454"/>
              <a:gd name="T17" fmla="*/ 27484 h 74929"/>
              <a:gd name="T18" fmla="*/ 158994 w 211454"/>
              <a:gd name="T19" fmla="*/ 27484 h 74929"/>
              <a:gd name="T20" fmla="*/ 210953 w 211454"/>
              <a:gd name="T21" fmla="*/ 43186 h 74929"/>
              <a:gd name="T22" fmla="*/ 200185 w 211454"/>
              <a:gd name="T23" fmla="*/ 27484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4"/>
              <a:gd name="T37" fmla="*/ 0 h 74929"/>
              <a:gd name="T38" fmla="*/ 211454 w 211454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4" h="74929">
                <a:moveTo>
                  <a:pt x="181336" y="0"/>
                </a:moveTo>
                <a:lnTo>
                  <a:pt x="48061" y="0"/>
                </a:lnTo>
                <a:lnTo>
                  <a:pt x="103657" y="15701"/>
                </a:lnTo>
                <a:lnTo>
                  <a:pt x="0" y="58914"/>
                </a:lnTo>
                <a:lnTo>
                  <a:pt x="44424" y="74615"/>
                </a:lnTo>
                <a:lnTo>
                  <a:pt x="158994" y="27484"/>
                </a:lnTo>
                <a:lnTo>
                  <a:pt x="200185" y="27484"/>
                </a:lnTo>
                <a:lnTo>
                  <a:pt x="181336" y="0"/>
                </a:lnTo>
                <a:close/>
              </a:path>
              <a:path w="211454" h="74929">
                <a:moveTo>
                  <a:pt x="200185" y="27484"/>
                </a:moveTo>
                <a:lnTo>
                  <a:pt x="158994" y="27484"/>
                </a:lnTo>
                <a:lnTo>
                  <a:pt x="210953" y="43186"/>
                </a:lnTo>
                <a:lnTo>
                  <a:pt x="200185" y="2748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49" name="object 54"/>
          <p:cNvSpPr>
            <a:spLocks/>
          </p:cNvSpPr>
          <p:nvPr/>
        </p:nvSpPr>
        <p:spPr bwMode="auto">
          <a:xfrm>
            <a:off x="6499225" y="4822825"/>
            <a:ext cx="212725" cy="76200"/>
          </a:xfrm>
          <a:custGeom>
            <a:avLst/>
            <a:gdLst>
              <a:gd name="T0" fmla="*/ 181336 w 211454"/>
              <a:gd name="T1" fmla="*/ 0 h 74929"/>
              <a:gd name="T2" fmla="*/ 48061 w 211454"/>
              <a:gd name="T3" fmla="*/ 0 h 74929"/>
              <a:gd name="T4" fmla="*/ 103657 w 211454"/>
              <a:gd name="T5" fmla="*/ 15701 h 74929"/>
              <a:gd name="T6" fmla="*/ 0 w 211454"/>
              <a:gd name="T7" fmla="*/ 58914 h 74929"/>
              <a:gd name="T8" fmla="*/ 44424 w 211454"/>
              <a:gd name="T9" fmla="*/ 74615 h 74929"/>
              <a:gd name="T10" fmla="*/ 158994 w 211454"/>
              <a:gd name="T11" fmla="*/ 27484 h 74929"/>
              <a:gd name="T12" fmla="*/ 200185 w 211454"/>
              <a:gd name="T13" fmla="*/ 27484 h 74929"/>
              <a:gd name="T14" fmla="*/ 181336 w 211454"/>
              <a:gd name="T15" fmla="*/ 0 h 74929"/>
              <a:gd name="T16" fmla="*/ 200185 w 211454"/>
              <a:gd name="T17" fmla="*/ 27484 h 74929"/>
              <a:gd name="T18" fmla="*/ 158994 w 211454"/>
              <a:gd name="T19" fmla="*/ 27484 h 74929"/>
              <a:gd name="T20" fmla="*/ 210953 w 211454"/>
              <a:gd name="T21" fmla="*/ 43186 h 74929"/>
              <a:gd name="T22" fmla="*/ 200185 w 211454"/>
              <a:gd name="T23" fmla="*/ 27484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4"/>
              <a:gd name="T37" fmla="*/ 0 h 74929"/>
              <a:gd name="T38" fmla="*/ 211454 w 211454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4" h="74929">
                <a:moveTo>
                  <a:pt x="181336" y="0"/>
                </a:moveTo>
                <a:lnTo>
                  <a:pt x="48061" y="0"/>
                </a:lnTo>
                <a:lnTo>
                  <a:pt x="103657" y="15701"/>
                </a:lnTo>
                <a:lnTo>
                  <a:pt x="0" y="58914"/>
                </a:lnTo>
                <a:lnTo>
                  <a:pt x="44424" y="74615"/>
                </a:lnTo>
                <a:lnTo>
                  <a:pt x="158994" y="27484"/>
                </a:lnTo>
                <a:lnTo>
                  <a:pt x="200185" y="27484"/>
                </a:lnTo>
                <a:lnTo>
                  <a:pt x="181336" y="0"/>
                </a:lnTo>
                <a:close/>
              </a:path>
              <a:path w="211454" h="74929">
                <a:moveTo>
                  <a:pt x="200185" y="27484"/>
                </a:moveTo>
                <a:lnTo>
                  <a:pt x="158994" y="27484"/>
                </a:lnTo>
                <a:lnTo>
                  <a:pt x="210953" y="43186"/>
                </a:lnTo>
                <a:lnTo>
                  <a:pt x="200185" y="2748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50" name="object 55"/>
          <p:cNvSpPr>
            <a:spLocks/>
          </p:cNvSpPr>
          <p:nvPr/>
        </p:nvSpPr>
        <p:spPr bwMode="auto">
          <a:xfrm>
            <a:off x="6269038" y="4911725"/>
            <a:ext cx="211137" cy="77788"/>
          </a:xfrm>
          <a:custGeom>
            <a:avLst/>
            <a:gdLst>
              <a:gd name="T0" fmla="*/ 0 w 211454"/>
              <a:gd name="T1" fmla="*/ 35037 h 78104"/>
              <a:gd name="T2" fmla="*/ 29616 w 211454"/>
              <a:gd name="T3" fmla="*/ 77860 h 78104"/>
              <a:gd name="T4" fmla="*/ 166528 w 211454"/>
              <a:gd name="T5" fmla="*/ 77860 h 78104"/>
              <a:gd name="T6" fmla="*/ 107295 w 211454"/>
              <a:gd name="T7" fmla="*/ 62288 h 78104"/>
              <a:gd name="T8" fmla="*/ 135636 w 211454"/>
              <a:gd name="T9" fmla="*/ 50609 h 78104"/>
              <a:gd name="T10" fmla="*/ 55596 w 211454"/>
              <a:gd name="T11" fmla="*/ 50609 h 78104"/>
              <a:gd name="T12" fmla="*/ 0 w 211454"/>
              <a:gd name="T13" fmla="*/ 35037 h 78104"/>
              <a:gd name="T14" fmla="*/ 166528 w 211454"/>
              <a:gd name="T15" fmla="*/ 0 h 78104"/>
              <a:gd name="T16" fmla="*/ 55596 w 211454"/>
              <a:gd name="T17" fmla="*/ 50609 h 78104"/>
              <a:gd name="T18" fmla="*/ 135636 w 211454"/>
              <a:gd name="T19" fmla="*/ 50609 h 78104"/>
              <a:gd name="T20" fmla="*/ 211212 w 211454"/>
              <a:gd name="T21" fmla="*/ 19465 h 78104"/>
              <a:gd name="T22" fmla="*/ 166528 w 211454"/>
              <a:gd name="T23" fmla="*/ 0 h 781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4"/>
              <a:gd name="T37" fmla="*/ 0 h 78104"/>
              <a:gd name="T38" fmla="*/ 211454 w 211454"/>
              <a:gd name="T39" fmla="*/ 78104 h 781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4" h="78104">
                <a:moveTo>
                  <a:pt x="0" y="35037"/>
                </a:moveTo>
                <a:lnTo>
                  <a:pt x="29616" y="77860"/>
                </a:lnTo>
                <a:lnTo>
                  <a:pt x="166528" y="77860"/>
                </a:lnTo>
                <a:lnTo>
                  <a:pt x="107295" y="62288"/>
                </a:lnTo>
                <a:lnTo>
                  <a:pt x="135636" y="50609"/>
                </a:lnTo>
                <a:lnTo>
                  <a:pt x="55596" y="50609"/>
                </a:lnTo>
                <a:lnTo>
                  <a:pt x="0" y="35037"/>
                </a:lnTo>
                <a:close/>
              </a:path>
              <a:path w="211454" h="78104">
                <a:moveTo>
                  <a:pt x="166528" y="0"/>
                </a:moveTo>
                <a:lnTo>
                  <a:pt x="55596" y="50609"/>
                </a:lnTo>
                <a:lnTo>
                  <a:pt x="135636" y="50609"/>
                </a:lnTo>
                <a:lnTo>
                  <a:pt x="211212" y="19465"/>
                </a:lnTo>
                <a:lnTo>
                  <a:pt x="16652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51" name="object 56"/>
          <p:cNvSpPr>
            <a:spLocks/>
          </p:cNvSpPr>
          <p:nvPr/>
        </p:nvSpPr>
        <p:spPr bwMode="auto">
          <a:xfrm>
            <a:off x="6269038" y="4911725"/>
            <a:ext cx="211137" cy="77788"/>
          </a:xfrm>
          <a:custGeom>
            <a:avLst/>
            <a:gdLst>
              <a:gd name="T0" fmla="*/ 0 w 211454"/>
              <a:gd name="T1" fmla="*/ 35037 h 78104"/>
              <a:gd name="T2" fmla="*/ 29616 w 211454"/>
              <a:gd name="T3" fmla="*/ 77860 h 78104"/>
              <a:gd name="T4" fmla="*/ 166528 w 211454"/>
              <a:gd name="T5" fmla="*/ 77860 h 78104"/>
              <a:gd name="T6" fmla="*/ 107295 w 211454"/>
              <a:gd name="T7" fmla="*/ 62288 h 78104"/>
              <a:gd name="T8" fmla="*/ 135636 w 211454"/>
              <a:gd name="T9" fmla="*/ 50609 h 78104"/>
              <a:gd name="T10" fmla="*/ 55596 w 211454"/>
              <a:gd name="T11" fmla="*/ 50609 h 78104"/>
              <a:gd name="T12" fmla="*/ 0 w 211454"/>
              <a:gd name="T13" fmla="*/ 35037 h 78104"/>
              <a:gd name="T14" fmla="*/ 166528 w 211454"/>
              <a:gd name="T15" fmla="*/ 0 h 78104"/>
              <a:gd name="T16" fmla="*/ 55596 w 211454"/>
              <a:gd name="T17" fmla="*/ 50609 h 78104"/>
              <a:gd name="T18" fmla="*/ 135636 w 211454"/>
              <a:gd name="T19" fmla="*/ 50609 h 78104"/>
              <a:gd name="T20" fmla="*/ 211212 w 211454"/>
              <a:gd name="T21" fmla="*/ 19465 h 78104"/>
              <a:gd name="T22" fmla="*/ 166528 w 211454"/>
              <a:gd name="T23" fmla="*/ 0 h 781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4"/>
              <a:gd name="T37" fmla="*/ 0 h 78104"/>
              <a:gd name="T38" fmla="*/ 211454 w 211454"/>
              <a:gd name="T39" fmla="*/ 78104 h 781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4" h="78104">
                <a:moveTo>
                  <a:pt x="0" y="35037"/>
                </a:moveTo>
                <a:lnTo>
                  <a:pt x="29616" y="77860"/>
                </a:lnTo>
                <a:lnTo>
                  <a:pt x="166528" y="77860"/>
                </a:lnTo>
                <a:lnTo>
                  <a:pt x="107295" y="62288"/>
                </a:lnTo>
                <a:lnTo>
                  <a:pt x="135636" y="50609"/>
                </a:lnTo>
                <a:lnTo>
                  <a:pt x="55596" y="50609"/>
                </a:lnTo>
                <a:lnTo>
                  <a:pt x="0" y="35037"/>
                </a:lnTo>
                <a:close/>
              </a:path>
              <a:path w="211454" h="78104">
                <a:moveTo>
                  <a:pt x="166528" y="0"/>
                </a:moveTo>
                <a:lnTo>
                  <a:pt x="55596" y="50609"/>
                </a:lnTo>
                <a:lnTo>
                  <a:pt x="135636" y="50609"/>
                </a:lnTo>
                <a:lnTo>
                  <a:pt x="211212" y="19465"/>
                </a:lnTo>
                <a:lnTo>
                  <a:pt x="16652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52" name="object 57"/>
          <p:cNvSpPr>
            <a:spLocks/>
          </p:cNvSpPr>
          <p:nvPr/>
        </p:nvSpPr>
        <p:spPr bwMode="auto">
          <a:xfrm>
            <a:off x="6284913" y="4819650"/>
            <a:ext cx="204787" cy="76200"/>
          </a:xfrm>
          <a:custGeom>
            <a:avLst/>
            <a:gdLst>
              <a:gd name="T0" fmla="*/ 43645 w 204470"/>
              <a:gd name="T1" fmla="*/ 0 h 74929"/>
              <a:gd name="T2" fmla="*/ 0 w 204470"/>
              <a:gd name="T3" fmla="*/ 19620 h 74929"/>
              <a:gd name="T4" fmla="*/ 102099 w 204470"/>
              <a:gd name="T5" fmla="*/ 62833 h 74929"/>
              <a:gd name="T6" fmla="*/ 47282 w 204470"/>
              <a:gd name="T7" fmla="*/ 74615 h 74929"/>
              <a:gd name="T8" fmla="*/ 178998 w 204470"/>
              <a:gd name="T9" fmla="*/ 74615 h 74929"/>
              <a:gd name="T10" fmla="*/ 196818 w 204470"/>
              <a:gd name="T11" fmla="*/ 47131 h 74929"/>
              <a:gd name="T12" fmla="*/ 156915 w 204470"/>
              <a:gd name="T13" fmla="*/ 47131 h 74929"/>
              <a:gd name="T14" fmla="*/ 43645 w 204470"/>
              <a:gd name="T15" fmla="*/ 0 h 74929"/>
              <a:gd name="T16" fmla="*/ 204458 w 204470"/>
              <a:gd name="T17" fmla="*/ 35348 h 74929"/>
              <a:gd name="T18" fmla="*/ 156915 w 204470"/>
              <a:gd name="T19" fmla="*/ 47131 h 74929"/>
              <a:gd name="T20" fmla="*/ 196818 w 204470"/>
              <a:gd name="T21" fmla="*/ 47131 h 74929"/>
              <a:gd name="T22" fmla="*/ 204458 w 204470"/>
              <a:gd name="T23" fmla="*/ 35348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4470"/>
              <a:gd name="T37" fmla="*/ 0 h 74929"/>
              <a:gd name="T38" fmla="*/ 204470 w 204470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4470" h="74929">
                <a:moveTo>
                  <a:pt x="43645" y="0"/>
                </a:moveTo>
                <a:lnTo>
                  <a:pt x="0" y="19620"/>
                </a:lnTo>
                <a:lnTo>
                  <a:pt x="102099" y="62833"/>
                </a:lnTo>
                <a:lnTo>
                  <a:pt x="47282" y="74615"/>
                </a:lnTo>
                <a:lnTo>
                  <a:pt x="178998" y="74615"/>
                </a:lnTo>
                <a:lnTo>
                  <a:pt x="196818" y="47131"/>
                </a:lnTo>
                <a:lnTo>
                  <a:pt x="156915" y="47131"/>
                </a:lnTo>
                <a:lnTo>
                  <a:pt x="43645" y="0"/>
                </a:lnTo>
                <a:close/>
              </a:path>
              <a:path w="204470" h="74929">
                <a:moveTo>
                  <a:pt x="204458" y="35348"/>
                </a:moveTo>
                <a:lnTo>
                  <a:pt x="156915" y="47131"/>
                </a:lnTo>
                <a:lnTo>
                  <a:pt x="196818" y="47131"/>
                </a:lnTo>
                <a:lnTo>
                  <a:pt x="204458" y="353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53" name="object 58"/>
          <p:cNvSpPr>
            <a:spLocks/>
          </p:cNvSpPr>
          <p:nvPr/>
        </p:nvSpPr>
        <p:spPr bwMode="auto">
          <a:xfrm>
            <a:off x="6284913" y="4819650"/>
            <a:ext cx="204787" cy="76200"/>
          </a:xfrm>
          <a:custGeom>
            <a:avLst/>
            <a:gdLst>
              <a:gd name="T0" fmla="*/ 43645 w 204470"/>
              <a:gd name="T1" fmla="*/ 0 h 74929"/>
              <a:gd name="T2" fmla="*/ 0 w 204470"/>
              <a:gd name="T3" fmla="*/ 19620 h 74929"/>
              <a:gd name="T4" fmla="*/ 102099 w 204470"/>
              <a:gd name="T5" fmla="*/ 62833 h 74929"/>
              <a:gd name="T6" fmla="*/ 47282 w 204470"/>
              <a:gd name="T7" fmla="*/ 74615 h 74929"/>
              <a:gd name="T8" fmla="*/ 178998 w 204470"/>
              <a:gd name="T9" fmla="*/ 74615 h 74929"/>
              <a:gd name="T10" fmla="*/ 196818 w 204470"/>
              <a:gd name="T11" fmla="*/ 47131 h 74929"/>
              <a:gd name="T12" fmla="*/ 156915 w 204470"/>
              <a:gd name="T13" fmla="*/ 47131 h 74929"/>
              <a:gd name="T14" fmla="*/ 43645 w 204470"/>
              <a:gd name="T15" fmla="*/ 0 h 74929"/>
              <a:gd name="T16" fmla="*/ 204458 w 204470"/>
              <a:gd name="T17" fmla="*/ 35348 h 74929"/>
              <a:gd name="T18" fmla="*/ 156915 w 204470"/>
              <a:gd name="T19" fmla="*/ 47131 h 74929"/>
              <a:gd name="T20" fmla="*/ 196818 w 204470"/>
              <a:gd name="T21" fmla="*/ 47131 h 74929"/>
              <a:gd name="T22" fmla="*/ 204458 w 204470"/>
              <a:gd name="T23" fmla="*/ 35348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4470"/>
              <a:gd name="T37" fmla="*/ 0 h 74929"/>
              <a:gd name="T38" fmla="*/ 204470 w 204470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4470" h="74929">
                <a:moveTo>
                  <a:pt x="43645" y="0"/>
                </a:moveTo>
                <a:lnTo>
                  <a:pt x="0" y="19620"/>
                </a:lnTo>
                <a:lnTo>
                  <a:pt x="102099" y="62833"/>
                </a:lnTo>
                <a:lnTo>
                  <a:pt x="47282" y="74615"/>
                </a:lnTo>
                <a:lnTo>
                  <a:pt x="178998" y="74615"/>
                </a:lnTo>
                <a:lnTo>
                  <a:pt x="196818" y="47131"/>
                </a:lnTo>
                <a:lnTo>
                  <a:pt x="156915" y="47131"/>
                </a:lnTo>
                <a:lnTo>
                  <a:pt x="43645" y="0"/>
                </a:lnTo>
                <a:close/>
              </a:path>
              <a:path w="204470" h="74929">
                <a:moveTo>
                  <a:pt x="204458" y="35348"/>
                </a:moveTo>
                <a:lnTo>
                  <a:pt x="156915" y="47131"/>
                </a:lnTo>
                <a:lnTo>
                  <a:pt x="196818" y="47131"/>
                </a:lnTo>
                <a:lnTo>
                  <a:pt x="204458" y="353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54" name="object 59"/>
          <p:cNvSpPr>
            <a:spLocks/>
          </p:cNvSpPr>
          <p:nvPr/>
        </p:nvSpPr>
        <p:spPr bwMode="auto">
          <a:xfrm>
            <a:off x="6489700" y="4921250"/>
            <a:ext cx="211138" cy="74613"/>
          </a:xfrm>
          <a:custGeom>
            <a:avLst/>
            <a:gdLst>
              <a:gd name="T0" fmla="*/ 135647 w 211454"/>
              <a:gd name="T1" fmla="*/ 23565 h 74929"/>
              <a:gd name="T2" fmla="*/ 55596 w 211454"/>
              <a:gd name="T3" fmla="*/ 23565 h 74929"/>
              <a:gd name="T4" fmla="*/ 166528 w 211454"/>
              <a:gd name="T5" fmla="*/ 74615 h 74929"/>
              <a:gd name="T6" fmla="*/ 211212 w 211454"/>
              <a:gd name="T7" fmla="*/ 54969 h 74929"/>
              <a:gd name="T8" fmla="*/ 135647 w 211454"/>
              <a:gd name="T9" fmla="*/ 23565 h 74929"/>
              <a:gd name="T10" fmla="*/ 166528 w 211454"/>
              <a:gd name="T11" fmla="*/ 0 h 74929"/>
              <a:gd name="T12" fmla="*/ 29616 w 211454"/>
              <a:gd name="T13" fmla="*/ 0 h 74929"/>
              <a:gd name="T14" fmla="*/ 0 w 211454"/>
              <a:gd name="T15" fmla="*/ 39267 h 74929"/>
              <a:gd name="T16" fmla="*/ 55596 w 211454"/>
              <a:gd name="T17" fmla="*/ 23565 h 74929"/>
              <a:gd name="T18" fmla="*/ 135647 w 211454"/>
              <a:gd name="T19" fmla="*/ 23565 h 74929"/>
              <a:gd name="T20" fmla="*/ 107295 w 211454"/>
              <a:gd name="T21" fmla="*/ 11782 h 74929"/>
              <a:gd name="T22" fmla="*/ 166528 w 211454"/>
              <a:gd name="T23" fmla="*/ 0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4"/>
              <a:gd name="T37" fmla="*/ 0 h 74929"/>
              <a:gd name="T38" fmla="*/ 211454 w 211454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4" h="74929">
                <a:moveTo>
                  <a:pt x="135647" y="23565"/>
                </a:moveTo>
                <a:lnTo>
                  <a:pt x="55596" y="23565"/>
                </a:lnTo>
                <a:lnTo>
                  <a:pt x="166528" y="74615"/>
                </a:lnTo>
                <a:lnTo>
                  <a:pt x="211212" y="54969"/>
                </a:lnTo>
                <a:lnTo>
                  <a:pt x="135647" y="23565"/>
                </a:lnTo>
                <a:close/>
              </a:path>
              <a:path w="211454" h="74929">
                <a:moveTo>
                  <a:pt x="166528" y="0"/>
                </a:moveTo>
                <a:lnTo>
                  <a:pt x="29616" y="0"/>
                </a:lnTo>
                <a:lnTo>
                  <a:pt x="0" y="39267"/>
                </a:lnTo>
                <a:lnTo>
                  <a:pt x="55596" y="23565"/>
                </a:lnTo>
                <a:lnTo>
                  <a:pt x="135647" y="23565"/>
                </a:lnTo>
                <a:lnTo>
                  <a:pt x="107295" y="11782"/>
                </a:lnTo>
                <a:lnTo>
                  <a:pt x="16652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55" name="object 60"/>
          <p:cNvSpPr>
            <a:spLocks/>
          </p:cNvSpPr>
          <p:nvPr/>
        </p:nvSpPr>
        <p:spPr bwMode="auto">
          <a:xfrm>
            <a:off x="6489700" y="4921250"/>
            <a:ext cx="211138" cy="74613"/>
          </a:xfrm>
          <a:custGeom>
            <a:avLst/>
            <a:gdLst>
              <a:gd name="T0" fmla="*/ 135647 w 211454"/>
              <a:gd name="T1" fmla="*/ 23565 h 74929"/>
              <a:gd name="T2" fmla="*/ 55596 w 211454"/>
              <a:gd name="T3" fmla="*/ 23565 h 74929"/>
              <a:gd name="T4" fmla="*/ 166528 w 211454"/>
              <a:gd name="T5" fmla="*/ 74615 h 74929"/>
              <a:gd name="T6" fmla="*/ 211212 w 211454"/>
              <a:gd name="T7" fmla="*/ 54969 h 74929"/>
              <a:gd name="T8" fmla="*/ 135647 w 211454"/>
              <a:gd name="T9" fmla="*/ 23565 h 74929"/>
              <a:gd name="T10" fmla="*/ 166528 w 211454"/>
              <a:gd name="T11" fmla="*/ 0 h 74929"/>
              <a:gd name="T12" fmla="*/ 29616 w 211454"/>
              <a:gd name="T13" fmla="*/ 0 h 74929"/>
              <a:gd name="T14" fmla="*/ 0 w 211454"/>
              <a:gd name="T15" fmla="*/ 39267 h 74929"/>
              <a:gd name="T16" fmla="*/ 55596 w 211454"/>
              <a:gd name="T17" fmla="*/ 23565 h 74929"/>
              <a:gd name="T18" fmla="*/ 135647 w 211454"/>
              <a:gd name="T19" fmla="*/ 23565 h 74929"/>
              <a:gd name="T20" fmla="*/ 107295 w 211454"/>
              <a:gd name="T21" fmla="*/ 11782 h 74929"/>
              <a:gd name="T22" fmla="*/ 166528 w 211454"/>
              <a:gd name="T23" fmla="*/ 0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4"/>
              <a:gd name="T37" fmla="*/ 0 h 74929"/>
              <a:gd name="T38" fmla="*/ 211454 w 211454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4" h="74929">
                <a:moveTo>
                  <a:pt x="135647" y="23565"/>
                </a:moveTo>
                <a:lnTo>
                  <a:pt x="55596" y="23565"/>
                </a:lnTo>
                <a:lnTo>
                  <a:pt x="166528" y="74615"/>
                </a:lnTo>
                <a:lnTo>
                  <a:pt x="211212" y="54969"/>
                </a:lnTo>
                <a:lnTo>
                  <a:pt x="135647" y="23565"/>
                </a:lnTo>
                <a:close/>
              </a:path>
              <a:path w="211454" h="74929">
                <a:moveTo>
                  <a:pt x="166528" y="0"/>
                </a:moveTo>
                <a:lnTo>
                  <a:pt x="29616" y="0"/>
                </a:lnTo>
                <a:lnTo>
                  <a:pt x="0" y="39267"/>
                </a:lnTo>
                <a:lnTo>
                  <a:pt x="55596" y="23565"/>
                </a:lnTo>
                <a:lnTo>
                  <a:pt x="135647" y="23565"/>
                </a:lnTo>
                <a:lnTo>
                  <a:pt x="107295" y="11782"/>
                </a:lnTo>
                <a:lnTo>
                  <a:pt x="16652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56" name="object 61"/>
          <p:cNvSpPr>
            <a:spLocks/>
          </p:cNvSpPr>
          <p:nvPr/>
        </p:nvSpPr>
        <p:spPr bwMode="auto">
          <a:xfrm>
            <a:off x="6502400" y="4826000"/>
            <a:ext cx="212725" cy="76200"/>
          </a:xfrm>
          <a:custGeom>
            <a:avLst/>
            <a:gdLst>
              <a:gd name="T0" fmla="*/ 181596 w 211454"/>
              <a:gd name="T1" fmla="*/ 0 h 74929"/>
              <a:gd name="T2" fmla="*/ 48061 w 211454"/>
              <a:gd name="T3" fmla="*/ 0 h 74929"/>
              <a:gd name="T4" fmla="*/ 103657 w 211454"/>
              <a:gd name="T5" fmla="*/ 15701 h 74929"/>
              <a:gd name="T6" fmla="*/ 0 w 211454"/>
              <a:gd name="T7" fmla="*/ 58914 h 74929"/>
              <a:gd name="T8" fmla="*/ 44424 w 211454"/>
              <a:gd name="T9" fmla="*/ 74615 h 74929"/>
              <a:gd name="T10" fmla="*/ 159254 w 211454"/>
              <a:gd name="T11" fmla="*/ 27484 h 74929"/>
              <a:gd name="T12" fmla="*/ 200444 w 211454"/>
              <a:gd name="T13" fmla="*/ 27484 h 74929"/>
              <a:gd name="T14" fmla="*/ 181596 w 211454"/>
              <a:gd name="T15" fmla="*/ 0 h 74929"/>
              <a:gd name="T16" fmla="*/ 200444 w 211454"/>
              <a:gd name="T17" fmla="*/ 27484 h 74929"/>
              <a:gd name="T18" fmla="*/ 159254 w 211454"/>
              <a:gd name="T19" fmla="*/ 27484 h 74929"/>
              <a:gd name="T20" fmla="*/ 211212 w 211454"/>
              <a:gd name="T21" fmla="*/ 43186 h 74929"/>
              <a:gd name="T22" fmla="*/ 200444 w 211454"/>
              <a:gd name="T23" fmla="*/ 27484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4"/>
              <a:gd name="T37" fmla="*/ 0 h 74929"/>
              <a:gd name="T38" fmla="*/ 211454 w 211454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4" h="74929">
                <a:moveTo>
                  <a:pt x="181596" y="0"/>
                </a:moveTo>
                <a:lnTo>
                  <a:pt x="48061" y="0"/>
                </a:lnTo>
                <a:lnTo>
                  <a:pt x="103657" y="15701"/>
                </a:lnTo>
                <a:lnTo>
                  <a:pt x="0" y="58914"/>
                </a:lnTo>
                <a:lnTo>
                  <a:pt x="44424" y="74615"/>
                </a:lnTo>
                <a:lnTo>
                  <a:pt x="159254" y="27484"/>
                </a:lnTo>
                <a:lnTo>
                  <a:pt x="200444" y="27484"/>
                </a:lnTo>
                <a:lnTo>
                  <a:pt x="181596" y="0"/>
                </a:lnTo>
                <a:close/>
              </a:path>
              <a:path w="211454" h="74929">
                <a:moveTo>
                  <a:pt x="200444" y="27484"/>
                </a:moveTo>
                <a:lnTo>
                  <a:pt x="159254" y="27484"/>
                </a:lnTo>
                <a:lnTo>
                  <a:pt x="211212" y="43186"/>
                </a:lnTo>
                <a:lnTo>
                  <a:pt x="200444" y="2748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57" name="object 62"/>
          <p:cNvSpPr>
            <a:spLocks/>
          </p:cNvSpPr>
          <p:nvPr/>
        </p:nvSpPr>
        <p:spPr bwMode="auto">
          <a:xfrm>
            <a:off x="6502400" y="4826000"/>
            <a:ext cx="212725" cy="76200"/>
          </a:xfrm>
          <a:custGeom>
            <a:avLst/>
            <a:gdLst>
              <a:gd name="T0" fmla="*/ 181596 w 211454"/>
              <a:gd name="T1" fmla="*/ 0 h 74929"/>
              <a:gd name="T2" fmla="*/ 48061 w 211454"/>
              <a:gd name="T3" fmla="*/ 0 h 74929"/>
              <a:gd name="T4" fmla="*/ 103657 w 211454"/>
              <a:gd name="T5" fmla="*/ 15701 h 74929"/>
              <a:gd name="T6" fmla="*/ 0 w 211454"/>
              <a:gd name="T7" fmla="*/ 58914 h 74929"/>
              <a:gd name="T8" fmla="*/ 44424 w 211454"/>
              <a:gd name="T9" fmla="*/ 74615 h 74929"/>
              <a:gd name="T10" fmla="*/ 159254 w 211454"/>
              <a:gd name="T11" fmla="*/ 27484 h 74929"/>
              <a:gd name="T12" fmla="*/ 200444 w 211454"/>
              <a:gd name="T13" fmla="*/ 27484 h 74929"/>
              <a:gd name="T14" fmla="*/ 181596 w 211454"/>
              <a:gd name="T15" fmla="*/ 0 h 74929"/>
              <a:gd name="T16" fmla="*/ 200444 w 211454"/>
              <a:gd name="T17" fmla="*/ 27484 h 74929"/>
              <a:gd name="T18" fmla="*/ 159254 w 211454"/>
              <a:gd name="T19" fmla="*/ 27484 h 74929"/>
              <a:gd name="T20" fmla="*/ 211212 w 211454"/>
              <a:gd name="T21" fmla="*/ 43186 h 74929"/>
              <a:gd name="T22" fmla="*/ 200444 w 211454"/>
              <a:gd name="T23" fmla="*/ 27484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4"/>
              <a:gd name="T37" fmla="*/ 0 h 74929"/>
              <a:gd name="T38" fmla="*/ 211454 w 211454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4" h="74929">
                <a:moveTo>
                  <a:pt x="181596" y="0"/>
                </a:moveTo>
                <a:lnTo>
                  <a:pt x="48061" y="0"/>
                </a:lnTo>
                <a:lnTo>
                  <a:pt x="103657" y="15701"/>
                </a:lnTo>
                <a:lnTo>
                  <a:pt x="0" y="58914"/>
                </a:lnTo>
                <a:lnTo>
                  <a:pt x="44424" y="74615"/>
                </a:lnTo>
                <a:lnTo>
                  <a:pt x="159254" y="27484"/>
                </a:lnTo>
                <a:lnTo>
                  <a:pt x="200444" y="27484"/>
                </a:lnTo>
                <a:lnTo>
                  <a:pt x="181596" y="0"/>
                </a:lnTo>
                <a:close/>
              </a:path>
              <a:path w="211454" h="74929">
                <a:moveTo>
                  <a:pt x="200444" y="27484"/>
                </a:moveTo>
                <a:lnTo>
                  <a:pt x="159254" y="27484"/>
                </a:lnTo>
                <a:lnTo>
                  <a:pt x="211212" y="43186"/>
                </a:lnTo>
                <a:lnTo>
                  <a:pt x="200444" y="2748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58" name="object 63"/>
          <p:cNvSpPr>
            <a:spLocks/>
          </p:cNvSpPr>
          <p:nvPr/>
        </p:nvSpPr>
        <p:spPr bwMode="auto">
          <a:xfrm>
            <a:off x="6272213" y="4918075"/>
            <a:ext cx="212725" cy="77788"/>
          </a:xfrm>
          <a:custGeom>
            <a:avLst/>
            <a:gdLst>
              <a:gd name="T0" fmla="*/ 0 w 211454"/>
              <a:gd name="T1" fmla="*/ 31144 h 78104"/>
              <a:gd name="T2" fmla="*/ 29616 w 211454"/>
              <a:gd name="T3" fmla="*/ 77860 h 78104"/>
              <a:gd name="T4" fmla="*/ 166528 w 211454"/>
              <a:gd name="T5" fmla="*/ 77860 h 78104"/>
              <a:gd name="T6" fmla="*/ 107295 w 211454"/>
              <a:gd name="T7" fmla="*/ 58395 h 78104"/>
              <a:gd name="T8" fmla="*/ 135565 w 211454"/>
              <a:gd name="T9" fmla="*/ 46716 h 78104"/>
              <a:gd name="T10" fmla="*/ 55336 w 211454"/>
              <a:gd name="T11" fmla="*/ 46716 h 78104"/>
              <a:gd name="T12" fmla="*/ 0 w 211454"/>
              <a:gd name="T13" fmla="*/ 31144 h 78104"/>
              <a:gd name="T14" fmla="*/ 166528 w 211454"/>
              <a:gd name="T15" fmla="*/ 0 h 78104"/>
              <a:gd name="T16" fmla="*/ 55336 w 211454"/>
              <a:gd name="T17" fmla="*/ 46716 h 78104"/>
              <a:gd name="T18" fmla="*/ 135565 w 211454"/>
              <a:gd name="T19" fmla="*/ 46716 h 78104"/>
              <a:gd name="T20" fmla="*/ 210953 w 211454"/>
              <a:gd name="T21" fmla="*/ 15572 h 78104"/>
              <a:gd name="T22" fmla="*/ 166528 w 211454"/>
              <a:gd name="T23" fmla="*/ 0 h 781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4"/>
              <a:gd name="T37" fmla="*/ 0 h 78104"/>
              <a:gd name="T38" fmla="*/ 211454 w 211454"/>
              <a:gd name="T39" fmla="*/ 78104 h 781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4" h="78104">
                <a:moveTo>
                  <a:pt x="0" y="31144"/>
                </a:moveTo>
                <a:lnTo>
                  <a:pt x="29616" y="77860"/>
                </a:lnTo>
                <a:lnTo>
                  <a:pt x="166528" y="77860"/>
                </a:lnTo>
                <a:lnTo>
                  <a:pt x="107295" y="58395"/>
                </a:lnTo>
                <a:lnTo>
                  <a:pt x="135565" y="46716"/>
                </a:lnTo>
                <a:lnTo>
                  <a:pt x="55336" y="46716"/>
                </a:lnTo>
                <a:lnTo>
                  <a:pt x="0" y="31144"/>
                </a:lnTo>
                <a:close/>
              </a:path>
              <a:path w="211454" h="78104">
                <a:moveTo>
                  <a:pt x="166528" y="0"/>
                </a:moveTo>
                <a:lnTo>
                  <a:pt x="55336" y="46716"/>
                </a:lnTo>
                <a:lnTo>
                  <a:pt x="135565" y="46716"/>
                </a:lnTo>
                <a:lnTo>
                  <a:pt x="210953" y="15572"/>
                </a:lnTo>
                <a:lnTo>
                  <a:pt x="16652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59" name="object 64"/>
          <p:cNvSpPr>
            <a:spLocks/>
          </p:cNvSpPr>
          <p:nvPr/>
        </p:nvSpPr>
        <p:spPr bwMode="auto">
          <a:xfrm>
            <a:off x="6272213" y="4918075"/>
            <a:ext cx="212725" cy="77788"/>
          </a:xfrm>
          <a:custGeom>
            <a:avLst/>
            <a:gdLst>
              <a:gd name="T0" fmla="*/ 0 w 211454"/>
              <a:gd name="T1" fmla="*/ 31144 h 78104"/>
              <a:gd name="T2" fmla="*/ 29616 w 211454"/>
              <a:gd name="T3" fmla="*/ 77860 h 78104"/>
              <a:gd name="T4" fmla="*/ 166528 w 211454"/>
              <a:gd name="T5" fmla="*/ 77860 h 78104"/>
              <a:gd name="T6" fmla="*/ 107295 w 211454"/>
              <a:gd name="T7" fmla="*/ 58395 h 78104"/>
              <a:gd name="T8" fmla="*/ 135565 w 211454"/>
              <a:gd name="T9" fmla="*/ 46716 h 78104"/>
              <a:gd name="T10" fmla="*/ 55336 w 211454"/>
              <a:gd name="T11" fmla="*/ 46716 h 78104"/>
              <a:gd name="T12" fmla="*/ 0 w 211454"/>
              <a:gd name="T13" fmla="*/ 31144 h 78104"/>
              <a:gd name="T14" fmla="*/ 166528 w 211454"/>
              <a:gd name="T15" fmla="*/ 0 h 78104"/>
              <a:gd name="T16" fmla="*/ 55336 w 211454"/>
              <a:gd name="T17" fmla="*/ 46716 h 78104"/>
              <a:gd name="T18" fmla="*/ 135565 w 211454"/>
              <a:gd name="T19" fmla="*/ 46716 h 78104"/>
              <a:gd name="T20" fmla="*/ 210953 w 211454"/>
              <a:gd name="T21" fmla="*/ 15572 h 78104"/>
              <a:gd name="T22" fmla="*/ 166528 w 211454"/>
              <a:gd name="T23" fmla="*/ 0 h 781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4"/>
              <a:gd name="T37" fmla="*/ 0 h 78104"/>
              <a:gd name="T38" fmla="*/ 211454 w 211454"/>
              <a:gd name="T39" fmla="*/ 78104 h 781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4" h="78104">
                <a:moveTo>
                  <a:pt x="0" y="31144"/>
                </a:moveTo>
                <a:lnTo>
                  <a:pt x="29616" y="77860"/>
                </a:lnTo>
                <a:lnTo>
                  <a:pt x="166528" y="77860"/>
                </a:lnTo>
                <a:lnTo>
                  <a:pt x="107295" y="58395"/>
                </a:lnTo>
                <a:lnTo>
                  <a:pt x="135565" y="46716"/>
                </a:lnTo>
                <a:lnTo>
                  <a:pt x="55336" y="46716"/>
                </a:lnTo>
                <a:lnTo>
                  <a:pt x="0" y="31144"/>
                </a:lnTo>
                <a:close/>
              </a:path>
              <a:path w="211454" h="78104">
                <a:moveTo>
                  <a:pt x="166528" y="0"/>
                </a:moveTo>
                <a:lnTo>
                  <a:pt x="55336" y="46716"/>
                </a:lnTo>
                <a:lnTo>
                  <a:pt x="135565" y="46716"/>
                </a:lnTo>
                <a:lnTo>
                  <a:pt x="210953" y="15572"/>
                </a:lnTo>
                <a:lnTo>
                  <a:pt x="16652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60" name="object 65"/>
          <p:cNvSpPr>
            <a:spLocks/>
          </p:cNvSpPr>
          <p:nvPr/>
        </p:nvSpPr>
        <p:spPr bwMode="auto">
          <a:xfrm>
            <a:off x="6288088" y="4822825"/>
            <a:ext cx="209550" cy="76200"/>
          </a:xfrm>
          <a:custGeom>
            <a:avLst/>
            <a:gdLst>
              <a:gd name="T0" fmla="*/ 43645 w 208279"/>
              <a:gd name="T1" fmla="*/ 0 h 74929"/>
              <a:gd name="T2" fmla="*/ 0 w 208279"/>
              <a:gd name="T3" fmla="*/ 19620 h 74929"/>
              <a:gd name="T4" fmla="*/ 102099 w 208279"/>
              <a:gd name="T5" fmla="*/ 62833 h 74929"/>
              <a:gd name="T6" fmla="*/ 47542 w 208279"/>
              <a:gd name="T7" fmla="*/ 74615 h 74929"/>
              <a:gd name="T8" fmla="*/ 178738 w 208279"/>
              <a:gd name="T9" fmla="*/ 74615 h 74929"/>
              <a:gd name="T10" fmla="*/ 199104 w 208279"/>
              <a:gd name="T11" fmla="*/ 47131 h 74929"/>
              <a:gd name="T12" fmla="*/ 156915 w 208279"/>
              <a:gd name="T13" fmla="*/ 47131 h 74929"/>
              <a:gd name="T14" fmla="*/ 43645 w 208279"/>
              <a:gd name="T15" fmla="*/ 0 h 74929"/>
              <a:gd name="T16" fmla="*/ 207835 w 208279"/>
              <a:gd name="T17" fmla="*/ 35348 h 74929"/>
              <a:gd name="T18" fmla="*/ 156915 w 208279"/>
              <a:gd name="T19" fmla="*/ 47131 h 74929"/>
              <a:gd name="T20" fmla="*/ 199104 w 208279"/>
              <a:gd name="T21" fmla="*/ 47131 h 74929"/>
              <a:gd name="T22" fmla="*/ 207835 w 208279"/>
              <a:gd name="T23" fmla="*/ 35348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8279"/>
              <a:gd name="T37" fmla="*/ 0 h 74929"/>
              <a:gd name="T38" fmla="*/ 208279 w 208279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8279" h="74929">
                <a:moveTo>
                  <a:pt x="43645" y="0"/>
                </a:moveTo>
                <a:lnTo>
                  <a:pt x="0" y="19620"/>
                </a:lnTo>
                <a:lnTo>
                  <a:pt x="102099" y="62833"/>
                </a:lnTo>
                <a:lnTo>
                  <a:pt x="47542" y="74615"/>
                </a:lnTo>
                <a:lnTo>
                  <a:pt x="178738" y="74615"/>
                </a:lnTo>
                <a:lnTo>
                  <a:pt x="199104" y="47131"/>
                </a:lnTo>
                <a:lnTo>
                  <a:pt x="156915" y="47131"/>
                </a:lnTo>
                <a:lnTo>
                  <a:pt x="43645" y="0"/>
                </a:lnTo>
                <a:close/>
              </a:path>
              <a:path w="208279" h="74929">
                <a:moveTo>
                  <a:pt x="207835" y="35348"/>
                </a:moveTo>
                <a:lnTo>
                  <a:pt x="156915" y="47131"/>
                </a:lnTo>
                <a:lnTo>
                  <a:pt x="199104" y="47131"/>
                </a:lnTo>
                <a:lnTo>
                  <a:pt x="207835" y="353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61" name="object 66"/>
          <p:cNvSpPr>
            <a:spLocks/>
          </p:cNvSpPr>
          <p:nvPr/>
        </p:nvSpPr>
        <p:spPr bwMode="auto">
          <a:xfrm>
            <a:off x="6288088" y="4822825"/>
            <a:ext cx="209550" cy="76200"/>
          </a:xfrm>
          <a:custGeom>
            <a:avLst/>
            <a:gdLst>
              <a:gd name="T0" fmla="*/ 43645 w 208279"/>
              <a:gd name="T1" fmla="*/ 0 h 74929"/>
              <a:gd name="T2" fmla="*/ 0 w 208279"/>
              <a:gd name="T3" fmla="*/ 19620 h 74929"/>
              <a:gd name="T4" fmla="*/ 102099 w 208279"/>
              <a:gd name="T5" fmla="*/ 62833 h 74929"/>
              <a:gd name="T6" fmla="*/ 47542 w 208279"/>
              <a:gd name="T7" fmla="*/ 74615 h 74929"/>
              <a:gd name="T8" fmla="*/ 178738 w 208279"/>
              <a:gd name="T9" fmla="*/ 74615 h 74929"/>
              <a:gd name="T10" fmla="*/ 199104 w 208279"/>
              <a:gd name="T11" fmla="*/ 47131 h 74929"/>
              <a:gd name="T12" fmla="*/ 156915 w 208279"/>
              <a:gd name="T13" fmla="*/ 47131 h 74929"/>
              <a:gd name="T14" fmla="*/ 43645 w 208279"/>
              <a:gd name="T15" fmla="*/ 0 h 74929"/>
              <a:gd name="T16" fmla="*/ 207835 w 208279"/>
              <a:gd name="T17" fmla="*/ 35348 h 74929"/>
              <a:gd name="T18" fmla="*/ 156915 w 208279"/>
              <a:gd name="T19" fmla="*/ 47131 h 74929"/>
              <a:gd name="T20" fmla="*/ 199104 w 208279"/>
              <a:gd name="T21" fmla="*/ 47131 h 74929"/>
              <a:gd name="T22" fmla="*/ 207835 w 208279"/>
              <a:gd name="T23" fmla="*/ 35348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8279"/>
              <a:gd name="T37" fmla="*/ 0 h 74929"/>
              <a:gd name="T38" fmla="*/ 208279 w 208279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8279" h="74929">
                <a:moveTo>
                  <a:pt x="43645" y="0"/>
                </a:moveTo>
                <a:lnTo>
                  <a:pt x="0" y="19620"/>
                </a:lnTo>
                <a:lnTo>
                  <a:pt x="102099" y="62833"/>
                </a:lnTo>
                <a:lnTo>
                  <a:pt x="47542" y="74615"/>
                </a:lnTo>
                <a:lnTo>
                  <a:pt x="178738" y="74615"/>
                </a:lnTo>
                <a:lnTo>
                  <a:pt x="199104" y="47131"/>
                </a:lnTo>
                <a:lnTo>
                  <a:pt x="156915" y="47131"/>
                </a:lnTo>
                <a:lnTo>
                  <a:pt x="43645" y="0"/>
                </a:lnTo>
                <a:close/>
              </a:path>
              <a:path w="208279" h="74929">
                <a:moveTo>
                  <a:pt x="207835" y="35348"/>
                </a:moveTo>
                <a:lnTo>
                  <a:pt x="156915" y="47131"/>
                </a:lnTo>
                <a:lnTo>
                  <a:pt x="199104" y="47131"/>
                </a:lnTo>
                <a:lnTo>
                  <a:pt x="207835" y="353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62" name="object 67"/>
          <p:cNvSpPr>
            <a:spLocks/>
          </p:cNvSpPr>
          <p:nvPr/>
        </p:nvSpPr>
        <p:spPr bwMode="auto">
          <a:xfrm>
            <a:off x="6496050" y="4924425"/>
            <a:ext cx="209550" cy="74613"/>
          </a:xfrm>
          <a:custGeom>
            <a:avLst/>
            <a:gdLst>
              <a:gd name="T0" fmla="*/ 132270 w 208279"/>
              <a:gd name="T1" fmla="*/ 23565 h 74929"/>
              <a:gd name="T2" fmla="*/ 51958 w 208279"/>
              <a:gd name="T3" fmla="*/ 23565 h 74929"/>
              <a:gd name="T4" fmla="*/ 163410 w 208279"/>
              <a:gd name="T5" fmla="*/ 74615 h 74929"/>
              <a:gd name="T6" fmla="*/ 207835 w 208279"/>
              <a:gd name="T7" fmla="*/ 54969 h 74929"/>
              <a:gd name="T8" fmla="*/ 132270 w 208279"/>
              <a:gd name="T9" fmla="*/ 23565 h 74929"/>
              <a:gd name="T10" fmla="*/ 163410 w 208279"/>
              <a:gd name="T11" fmla="*/ 0 h 74929"/>
              <a:gd name="T12" fmla="*/ 25979 w 208279"/>
              <a:gd name="T13" fmla="*/ 0 h 74929"/>
              <a:gd name="T14" fmla="*/ 0 w 208279"/>
              <a:gd name="T15" fmla="*/ 39267 h 74929"/>
              <a:gd name="T16" fmla="*/ 51958 w 208279"/>
              <a:gd name="T17" fmla="*/ 23565 h 74929"/>
              <a:gd name="T18" fmla="*/ 132270 w 208279"/>
              <a:gd name="T19" fmla="*/ 23565 h 74929"/>
              <a:gd name="T20" fmla="*/ 103917 w 208279"/>
              <a:gd name="T21" fmla="*/ 11782 h 74929"/>
              <a:gd name="T22" fmla="*/ 163410 w 208279"/>
              <a:gd name="T23" fmla="*/ 0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8279"/>
              <a:gd name="T37" fmla="*/ 0 h 74929"/>
              <a:gd name="T38" fmla="*/ 208279 w 208279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8279" h="74929">
                <a:moveTo>
                  <a:pt x="132270" y="23565"/>
                </a:moveTo>
                <a:lnTo>
                  <a:pt x="51958" y="23565"/>
                </a:lnTo>
                <a:lnTo>
                  <a:pt x="163410" y="74615"/>
                </a:lnTo>
                <a:lnTo>
                  <a:pt x="207835" y="54969"/>
                </a:lnTo>
                <a:lnTo>
                  <a:pt x="132270" y="23565"/>
                </a:lnTo>
                <a:close/>
              </a:path>
              <a:path w="208279" h="74929">
                <a:moveTo>
                  <a:pt x="163410" y="0"/>
                </a:moveTo>
                <a:lnTo>
                  <a:pt x="25979" y="0"/>
                </a:lnTo>
                <a:lnTo>
                  <a:pt x="0" y="39267"/>
                </a:lnTo>
                <a:lnTo>
                  <a:pt x="51958" y="23565"/>
                </a:lnTo>
                <a:lnTo>
                  <a:pt x="132270" y="23565"/>
                </a:lnTo>
                <a:lnTo>
                  <a:pt x="103917" y="11782"/>
                </a:lnTo>
                <a:lnTo>
                  <a:pt x="16341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63" name="object 68"/>
          <p:cNvSpPr>
            <a:spLocks/>
          </p:cNvSpPr>
          <p:nvPr/>
        </p:nvSpPr>
        <p:spPr bwMode="auto">
          <a:xfrm>
            <a:off x="6496050" y="4924425"/>
            <a:ext cx="209550" cy="74613"/>
          </a:xfrm>
          <a:custGeom>
            <a:avLst/>
            <a:gdLst>
              <a:gd name="T0" fmla="*/ 132270 w 208279"/>
              <a:gd name="T1" fmla="*/ 23565 h 74929"/>
              <a:gd name="T2" fmla="*/ 51958 w 208279"/>
              <a:gd name="T3" fmla="*/ 23565 h 74929"/>
              <a:gd name="T4" fmla="*/ 163410 w 208279"/>
              <a:gd name="T5" fmla="*/ 74615 h 74929"/>
              <a:gd name="T6" fmla="*/ 207835 w 208279"/>
              <a:gd name="T7" fmla="*/ 54969 h 74929"/>
              <a:gd name="T8" fmla="*/ 132270 w 208279"/>
              <a:gd name="T9" fmla="*/ 23565 h 74929"/>
              <a:gd name="T10" fmla="*/ 163410 w 208279"/>
              <a:gd name="T11" fmla="*/ 0 h 74929"/>
              <a:gd name="T12" fmla="*/ 25979 w 208279"/>
              <a:gd name="T13" fmla="*/ 0 h 74929"/>
              <a:gd name="T14" fmla="*/ 0 w 208279"/>
              <a:gd name="T15" fmla="*/ 39267 h 74929"/>
              <a:gd name="T16" fmla="*/ 51958 w 208279"/>
              <a:gd name="T17" fmla="*/ 23565 h 74929"/>
              <a:gd name="T18" fmla="*/ 132270 w 208279"/>
              <a:gd name="T19" fmla="*/ 23565 h 74929"/>
              <a:gd name="T20" fmla="*/ 103917 w 208279"/>
              <a:gd name="T21" fmla="*/ 11782 h 74929"/>
              <a:gd name="T22" fmla="*/ 163410 w 208279"/>
              <a:gd name="T23" fmla="*/ 0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8279"/>
              <a:gd name="T37" fmla="*/ 0 h 74929"/>
              <a:gd name="T38" fmla="*/ 208279 w 208279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8279" h="74929">
                <a:moveTo>
                  <a:pt x="132270" y="23565"/>
                </a:moveTo>
                <a:lnTo>
                  <a:pt x="51958" y="23565"/>
                </a:lnTo>
                <a:lnTo>
                  <a:pt x="163410" y="74615"/>
                </a:lnTo>
                <a:lnTo>
                  <a:pt x="207835" y="54969"/>
                </a:lnTo>
                <a:lnTo>
                  <a:pt x="132270" y="23565"/>
                </a:lnTo>
                <a:close/>
              </a:path>
              <a:path w="208279" h="74929">
                <a:moveTo>
                  <a:pt x="163410" y="0"/>
                </a:moveTo>
                <a:lnTo>
                  <a:pt x="25979" y="0"/>
                </a:lnTo>
                <a:lnTo>
                  <a:pt x="0" y="39267"/>
                </a:lnTo>
                <a:lnTo>
                  <a:pt x="51958" y="23565"/>
                </a:lnTo>
                <a:lnTo>
                  <a:pt x="132270" y="23565"/>
                </a:lnTo>
                <a:lnTo>
                  <a:pt x="103917" y="11782"/>
                </a:lnTo>
                <a:lnTo>
                  <a:pt x="16341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64" name="object 69"/>
          <p:cNvSpPr>
            <a:spLocks/>
          </p:cNvSpPr>
          <p:nvPr/>
        </p:nvSpPr>
        <p:spPr bwMode="auto">
          <a:xfrm>
            <a:off x="6175375" y="4908550"/>
            <a:ext cx="3175" cy="165100"/>
          </a:xfrm>
          <a:custGeom>
            <a:avLst/>
            <a:gdLst>
              <a:gd name="T0" fmla="*/ 0 w 3175"/>
              <a:gd name="T1" fmla="*/ 0 h 165735"/>
              <a:gd name="T2" fmla="*/ 3117 w 3175"/>
              <a:gd name="T3" fmla="*/ 165452 h 165735"/>
              <a:gd name="T4" fmla="*/ 0 60000 65536"/>
              <a:gd name="T5" fmla="*/ 0 60000 65536"/>
              <a:gd name="T6" fmla="*/ 0 w 3175"/>
              <a:gd name="T7" fmla="*/ 0 h 165735"/>
              <a:gd name="T8" fmla="*/ 3175 w 3175"/>
              <a:gd name="T9" fmla="*/ 165735 h 1657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65735">
                <a:moveTo>
                  <a:pt x="0" y="0"/>
                </a:moveTo>
                <a:lnTo>
                  <a:pt x="3117" y="165452"/>
                </a:lnTo>
              </a:path>
            </a:pathLst>
          </a:custGeom>
          <a:noFill/>
          <a:ln w="363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65" name="object 70"/>
          <p:cNvSpPr>
            <a:spLocks/>
          </p:cNvSpPr>
          <p:nvPr/>
        </p:nvSpPr>
        <p:spPr bwMode="auto">
          <a:xfrm>
            <a:off x="6811963" y="4908550"/>
            <a:ext cx="3175" cy="165100"/>
          </a:xfrm>
          <a:custGeom>
            <a:avLst/>
            <a:gdLst>
              <a:gd name="T0" fmla="*/ 0 w 3175"/>
              <a:gd name="T1" fmla="*/ 0 h 165735"/>
              <a:gd name="T2" fmla="*/ 3117 w 3175"/>
              <a:gd name="T3" fmla="*/ 165452 h 165735"/>
              <a:gd name="T4" fmla="*/ 0 60000 65536"/>
              <a:gd name="T5" fmla="*/ 0 60000 65536"/>
              <a:gd name="T6" fmla="*/ 0 w 3175"/>
              <a:gd name="T7" fmla="*/ 0 h 165735"/>
              <a:gd name="T8" fmla="*/ 3175 w 3175"/>
              <a:gd name="T9" fmla="*/ 165735 h 1657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65735">
                <a:moveTo>
                  <a:pt x="0" y="0"/>
                </a:moveTo>
                <a:lnTo>
                  <a:pt x="3117" y="165452"/>
                </a:lnTo>
              </a:path>
            </a:pathLst>
          </a:custGeom>
          <a:noFill/>
          <a:ln w="363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66" name="object 71"/>
          <p:cNvSpPr>
            <a:spLocks/>
          </p:cNvSpPr>
          <p:nvPr/>
        </p:nvSpPr>
        <p:spPr bwMode="auto">
          <a:xfrm>
            <a:off x="3148013" y="5160963"/>
            <a:ext cx="303212" cy="130175"/>
          </a:xfrm>
          <a:custGeom>
            <a:avLst/>
            <a:gdLst>
              <a:gd name="T0" fmla="*/ 0 w 302260"/>
              <a:gd name="T1" fmla="*/ 129766 h 130175"/>
              <a:gd name="T2" fmla="*/ 302011 w 302260"/>
              <a:gd name="T3" fmla="*/ 129766 h 130175"/>
              <a:gd name="T4" fmla="*/ 302011 w 302260"/>
              <a:gd name="T5" fmla="*/ 0 h 130175"/>
              <a:gd name="T6" fmla="*/ 0 w 302260"/>
              <a:gd name="T7" fmla="*/ 0 h 130175"/>
              <a:gd name="T8" fmla="*/ 0 w 302260"/>
              <a:gd name="T9" fmla="*/ 129766 h 130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60"/>
              <a:gd name="T16" fmla="*/ 0 h 130175"/>
              <a:gd name="T17" fmla="*/ 302260 w 302260"/>
              <a:gd name="T18" fmla="*/ 130175 h 130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60" h="130175">
                <a:moveTo>
                  <a:pt x="0" y="129766"/>
                </a:moveTo>
                <a:lnTo>
                  <a:pt x="302011" y="129766"/>
                </a:lnTo>
                <a:lnTo>
                  <a:pt x="302011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67" name="object 72"/>
          <p:cNvSpPr>
            <a:spLocks/>
          </p:cNvSpPr>
          <p:nvPr/>
        </p:nvSpPr>
        <p:spPr bwMode="auto">
          <a:xfrm>
            <a:off x="3451225" y="5160963"/>
            <a:ext cx="171450" cy="130175"/>
          </a:xfrm>
          <a:custGeom>
            <a:avLst/>
            <a:gdLst>
              <a:gd name="T0" fmla="*/ 0 w 172720"/>
              <a:gd name="T1" fmla="*/ 129766 h 130175"/>
              <a:gd name="T2" fmla="*/ 172113 w 172720"/>
              <a:gd name="T3" fmla="*/ 129766 h 130175"/>
              <a:gd name="T4" fmla="*/ 172113 w 172720"/>
              <a:gd name="T5" fmla="*/ 0 h 130175"/>
              <a:gd name="T6" fmla="*/ 0 w 172720"/>
              <a:gd name="T7" fmla="*/ 0 h 130175"/>
              <a:gd name="T8" fmla="*/ 0 w 172720"/>
              <a:gd name="T9" fmla="*/ 129766 h 130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720"/>
              <a:gd name="T16" fmla="*/ 0 h 130175"/>
              <a:gd name="T17" fmla="*/ 172720 w 172720"/>
              <a:gd name="T18" fmla="*/ 130175 h 130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720" h="130175">
                <a:moveTo>
                  <a:pt x="0" y="129766"/>
                </a:moveTo>
                <a:lnTo>
                  <a:pt x="172113" y="129766"/>
                </a:lnTo>
                <a:lnTo>
                  <a:pt x="172113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68" name="object 73"/>
          <p:cNvSpPr>
            <a:spLocks/>
          </p:cNvSpPr>
          <p:nvPr/>
        </p:nvSpPr>
        <p:spPr bwMode="auto">
          <a:xfrm>
            <a:off x="3116263" y="5335588"/>
            <a:ext cx="558800" cy="104775"/>
          </a:xfrm>
          <a:custGeom>
            <a:avLst/>
            <a:gdLst>
              <a:gd name="T0" fmla="*/ 454640 w 558800"/>
              <a:gd name="T1" fmla="*/ 0 h 104139"/>
              <a:gd name="T2" fmla="*/ 454640 w 558800"/>
              <a:gd name="T3" fmla="*/ 103813 h 104139"/>
              <a:gd name="T4" fmla="*/ 532578 w 558800"/>
              <a:gd name="T5" fmla="*/ 64883 h 104139"/>
              <a:gd name="T6" fmla="*/ 480619 w 558800"/>
              <a:gd name="T7" fmla="*/ 64883 h 104139"/>
              <a:gd name="T8" fmla="*/ 480619 w 558800"/>
              <a:gd name="T9" fmla="*/ 38930 h 104139"/>
              <a:gd name="T10" fmla="*/ 532578 w 558800"/>
              <a:gd name="T11" fmla="*/ 38930 h 104139"/>
              <a:gd name="T12" fmla="*/ 454640 w 558800"/>
              <a:gd name="T13" fmla="*/ 0 h 104139"/>
              <a:gd name="T14" fmla="*/ 454640 w 558800"/>
              <a:gd name="T15" fmla="*/ 38930 h 104139"/>
              <a:gd name="T16" fmla="*/ 0 w 558800"/>
              <a:gd name="T17" fmla="*/ 38929 h 104139"/>
              <a:gd name="T18" fmla="*/ 0 w 558800"/>
              <a:gd name="T19" fmla="*/ 64883 h 104139"/>
              <a:gd name="T20" fmla="*/ 454640 w 558800"/>
              <a:gd name="T21" fmla="*/ 64883 h 104139"/>
              <a:gd name="T22" fmla="*/ 454640 w 558800"/>
              <a:gd name="T23" fmla="*/ 38930 h 104139"/>
              <a:gd name="T24" fmla="*/ 532578 w 558800"/>
              <a:gd name="T25" fmla="*/ 38930 h 104139"/>
              <a:gd name="T26" fmla="*/ 480619 w 558800"/>
              <a:gd name="T27" fmla="*/ 38930 h 104139"/>
              <a:gd name="T28" fmla="*/ 480619 w 558800"/>
              <a:gd name="T29" fmla="*/ 64883 h 104139"/>
              <a:gd name="T30" fmla="*/ 532578 w 558800"/>
              <a:gd name="T31" fmla="*/ 64883 h 104139"/>
              <a:gd name="T32" fmla="*/ 558558 w 558800"/>
              <a:gd name="T33" fmla="*/ 51906 h 104139"/>
              <a:gd name="T34" fmla="*/ 532578 w 558800"/>
              <a:gd name="T35" fmla="*/ 38930 h 10413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58800"/>
              <a:gd name="T55" fmla="*/ 0 h 104139"/>
              <a:gd name="T56" fmla="*/ 558800 w 558800"/>
              <a:gd name="T57" fmla="*/ 104139 h 10413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58800" h="104139">
                <a:moveTo>
                  <a:pt x="454640" y="0"/>
                </a:moveTo>
                <a:lnTo>
                  <a:pt x="454640" y="103813"/>
                </a:lnTo>
                <a:lnTo>
                  <a:pt x="532578" y="64883"/>
                </a:lnTo>
                <a:lnTo>
                  <a:pt x="480619" y="64883"/>
                </a:lnTo>
                <a:lnTo>
                  <a:pt x="480619" y="38930"/>
                </a:lnTo>
                <a:lnTo>
                  <a:pt x="532578" y="38930"/>
                </a:lnTo>
                <a:lnTo>
                  <a:pt x="454640" y="0"/>
                </a:lnTo>
                <a:close/>
              </a:path>
              <a:path w="558800" h="104139">
                <a:moveTo>
                  <a:pt x="454640" y="38930"/>
                </a:moveTo>
                <a:lnTo>
                  <a:pt x="0" y="38929"/>
                </a:lnTo>
                <a:lnTo>
                  <a:pt x="0" y="64883"/>
                </a:lnTo>
                <a:lnTo>
                  <a:pt x="454640" y="64883"/>
                </a:lnTo>
                <a:lnTo>
                  <a:pt x="454640" y="38930"/>
                </a:lnTo>
                <a:close/>
              </a:path>
              <a:path w="558800" h="104139">
                <a:moveTo>
                  <a:pt x="532578" y="38930"/>
                </a:moveTo>
                <a:lnTo>
                  <a:pt x="480619" y="38930"/>
                </a:lnTo>
                <a:lnTo>
                  <a:pt x="480619" y="64883"/>
                </a:lnTo>
                <a:lnTo>
                  <a:pt x="532578" y="64883"/>
                </a:lnTo>
                <a:lnTo>
                  <a:pt x="558558" y="51906"/>
                </a:lnTo>
                <a:lnTo>
                  <a:pt x="532578" y="389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69" name="object 74"/>
          <p:cNvSpPr>
            <a:spLocks/>
          </p:cNvSpPr>
          <p:nvPr/>
        </p:nvSpPr>
        <p:spPr bwMode="auto">
          <a:xfrm>
            <a:off x="5502275" y="5141913"/>
            <a:ext cx="303213" cy="130175"/>
          </a:xfrm>
          <a:custGeom>
            <a:avLst/>
            <a:gdLst>
              <a:gd name="T0" fmla="*/ 0 w 302260"/>
              <a:gd name="T1" fmla="*/ 129766 h 130175"/>
              <a:gd name="T2" fmla="*/ 302011 w 302260"/>
              <a:gd name="T3" fmla="*/ 129766 h 130175"/>
              <a:gd name="T4" fmla="*/ 302011 w 302260"/>
              <a:gd name="T5" fmla="*/ 0 h 130175"/>
              <a:gd name="T6" fmla="*/ 0 w 302260"/>
              <a:gd name="T7" fmla="*/ 0 h 130175"/>
              <a:gd name="T8" fmla="*/ 0 w 302260"/>
              <a:gd name="T9" fmla="*/ 129766 h 130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60"/>
              <a:gd name="T16" fmla="*/ 0 h 130175"/>
              <a:gd name="T17" fmla="*/ 302260 w 302260"/>
              <a:gd name="T18" fmla="*/ 130175 h 130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60" h="130175">
                <a:moveTo>
                  <a:pt x="0" y="129766"/>
                </a:moveTo>
                <a:lnTo>
                  <a:pt x="302011" y="129766"/>
                </a:lnTo>
                <a:lnTo>
                  <a:pt x="302011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70" name="object 75"/>
          <p:cNvSpPr>
            <a:spLocks/>
          </p:cNvSpPr>
          <p:nvPr/>
        </p:nvSpPr>
        <p:spPr bwMode="auto">
          <a:xfrm>
            <a:off x="5330825" y="5141913"/>
            <a:ext cx="173038" cy="130175"/>
          </a:xfrm>
          <a:custGeom>
            <a:avLst/>
            <a:gdLst>
              <a:gd name="T0" fmla="*/ 0 w 172720"/>
              <a:gd name="T1" fmla="*/ 129766 h 130175"/>
              <a:gd name="T2" fmla="*/ 172113 w 172720"/>
              <a:gd name="T3" fmla="*/ 129766 h 130175"/>
              <a:gd name="T4" fmla="*/ 172113 w 172720"/>
              <a:gd name="T5" fmla="*/ 0 h 130175"/>
              <a:gd name="T6" fmla="*/ 0 w 172720"/>
              <a:gd name="T7" fmla="*/ 0 h 130175"/>
              <a:gd name="T8" fmla="*/ 0 w 172720"/>
              <a:gd name="T9" fmla="*/ 129766 h 130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720"/>
              <a:gd name="T16" fmla="*/ 0 h 130175"/>
              <a:gd name="T17" fmla="*/ 172720 w 172720"/>
              <a:gd name="T18" fmla="*/ 130175 h 130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720" h="130175">
                <a:moveTo>
                  <a:pt x="0" y="129766"/>
                </a:moveTo>
                <a:lnTo>
                  <a:pt x="172113" y="129766"/>
                </a:lnTo>
                <a:lnTo>
                  <a:pt x="172113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71" name="object 76"/>
          <p:cNvSpPr>
            <a:spLocks/>
          </p:cNvSpPr>
          <p:nvPr/>
        </p:nvSpPr>
        <p:spPr bwMode="auto">
          <a:xfrm>
            <a:off x="5278438" y="5316538"/>
            <a:ext cx="539750" cy="104775"/>
          </a:xfrm>
          <a:custGeom>
            <a:avLst/>
            <a:gdLst>
              <a:gd name="T0" fmla="*/ 103917 w 539114"/>
              <a:gd name="T1" fmla="*/ 0 h 104139"/>
              <a:gd name="T2" fmla="*/ 0 w 539114"/>
              <a:gd name="T3" fmla="*/ 51906 h 104139"/>
              <a:gd name="T4" fmla="*/ 103917 w 539114"/>
              <a:gd name="T5" fmla="*/ 103813 h 104139"/>
              <a:gd name="T6" fmla="*/ 103917 w 539114"/>
              <a:gd name="T7" fmla="*/ 64883 h 104139"/>
              <a:gd name="T8" fmla="*/ 77938 w 539114"/>
              <a:gd name="T9" fmla="*/ 64883 h 104139"/>
              <a:gd name="T10" fmla="*/ 77938 w 539114"/>
              <a:gd name="T11" fmla="*/ 38930 h 104139"/>
              <a:gd name="T12" fmla="*/ 103917 w 539114"/>
              <a:gd name="T13" fmla="*/ 38930 h 104139"/>
              <a:gd name="T14" fmla="*/ 103917 w 539114"/>
              <a:gd name="T15" fmla="*/ 0 h 104139"/>
              <a:gd name="T16" fmla="*/ 103917 w 539114"/>
              <a:gd name="T17" fmla="*/ 38930 h 104139"/>
              <a:gd name="T18" fmla="*/ 77938 w 539114"/>
              <a:gd name="T19" fmla="*/ 38930 h 104139"/>
              <a:gd name="T20" fmla="*/ 77938 w 539114"/>
              <a:gd name="T21" fmla="*/ 64883 h 104139"/>
              <a:gd name="T22" fmla="*/ 103917 w 539114"/>
              <a:gd name="T23" fmla="*/ 64883 h 104139"/>
              <a:gd name="T24" fmla="*/ 103917 w 539114"/>
              <a:gd name="T25" fmla="*/ 38930 h 104139"/>
              <a:gd name="T26" fmla="*/ 539073 w 539114"/>
              <a:gd name="T27" fmla="*/ 38930 h 104139"/>
              <a:gd name="T28" fmla="*/ 103917 w 539114"/>
              <a:gd name="T29" fmla="*/ 38930 h 104139"/>
              <a:gd name="T30" fmla="*/ 103917 w 539114"/>
              <a:gd name="T31" fmla="*/ 64883 h 104139"/>
              <a:gd name="T32" fmla="*/ 539073 w 539114"/>
              <a:gd name="T33" fmla="*/ 64883 h 104139"/>
              <a:gd name="T34" fmla="*/ 539073 w 539114"/>
              <a:gd name="T35" fmla="*/ 38930 h 10413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39114"/>
              <a:gd name="T55" fmla="*/ 0 h 104139"/>
              <a:gd name="T56" fmla="*/ 539114 w 539114"/>
              <a:gd name="T57" fmla="*/ 104139 h 10413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39114" h="104139">
                <a:moveTo>
                  <a:pt x="103917" y="0"/>
                </a:moveTo>
                <a:lnTo>
                  <a:pt x="0" y="51906"/>
                </a:lnTo>
                <a:lnTo>
                  <a:pt x="103917" y="103813"/>
                </a:lnTo>
                <a:lnTo>
                  <a:pt x="103917" y="64883"/>
                </a:lnTo>
                <a:lnTo>
                  <a:pt x="77938" y="64883"/>
                </a:lnTo>
                <a:lnTo>
                  <a:pt x="77938" y="38930"/>
                </a:lnTo>
                <a:lnTo>
                  <a:pt x="103917" y="38930"/>
                </a:lnTo>
                <a:lnTo>
                  <a:pt x="103917" y="0"/>
                </a:lnTo>
                <a:close/>
              </a:path>
              <a:path w="539114" h="104139">
                <a:moveTo>
                  <a:pt x="103917" y="38930"/>
                </a:moveTo>
                <a:lnTo>
                  <a:pt x="77938" y="38930"/>
                </a:lnTo>
                <a:lnTo>
                  <a:pt x="77938" y="64883"/>
                </a:lnTo>
                <a:lnTo>
                  <a:pt x="103917" y="64883"/>
                </a:lnTo>
                <a:lnTo>
                  <a:pt x="103917" y="38930"/>
                </a:lnTo>
                <a:close/>
              </a:path>
              <a:path w="539114" h="104139">
                <a:moveTo>
                  <a:pt x="539073" y="38930"/>
                </a:moveTo>
                <a:lnTo>
                  <a:pt x="103917" y="38930"/>
                </a:lnTo>
                <a:lnTo>
                  <a:pt x="103917" y="64883"/>
                </a:lnTo>
                <a:lnTo>
                  <a:pt x="539073" y="64883"/>
                </a:lnTo>
                <a:lnTo>
                  <a:pt x="539073" y="389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72" name="object 77"/>
          <p:cNvSpPr>
            <a:spLocks/>
          </p:cNvSpPr>
          <p:nvPr/>
        </p:nvSpPr>
        <p:spPr bwMode="auto">
          <a:xfrm>
            <a:off x="2638425" y="4398963"/>
            <a:ext cx="130175" cy="301625"/>
          </a:xfrm>
          <a:custGeom>
            <a:avLst/>
            <a:gdLst>
              <a:gd name="T0" fmla="*/ 0 w 130175"/>
              <a:gd name="T1" fmla="*/ 301707 h 302260"/>
              <a:gd name="T2" fmla="*/ 129897 w 130175"/>
              <a:gd name="T3" fmla="*/ 301707 h 302260"/>
              <a:gd name="T4" fmla="*/ 129897 w 130175"/>
              <a:gd name="T5" fmla="*/ 0 h 302260"/>
              <a:gd name="T6" fmla="*/ 0 w 130175"/>
              <a:gd name="T7" fmla="*/ 0 h 302260"/>
              <a:gd name="T8" fmla="*/ 0 w 130175"/>
              <a:gd name="T9" fmla="*/ 301707 h 302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302260"/>
              <a:gd name="T17" fmla="*/ 130175 w 130175"/>
              <a:gd name="T18" fmla="*/ 302260 h 302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302260">
                <a:moveTo>
                  <a:pt x="0" y="301707"/>
                </a:moveTo>
                <a:lnTo>
                  <a:pt x="129897" y="301707"/>
                </a:lnTo>
                <a:lnTo>
                  <a:pt x="129897" y="0"/>
                </a:lnTo>
                <a:lnTo>
                  <a:pt x="0" y="0"/>
                </a:lnTo>
                <a:lnTo>
                  <a:pt x="0" y="301707"/>
                </a:lnTo>
                <a:close/>
              </a:path>
            </a:pathLst>
          </a:custGeom>
          <a:noFill/>
          <a:ln w="259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73" name="object 78"/>
          <p:cNvSpPr>
            <a:spLocks/>
          </p:cNvSpPr>
          <p:nvPr/>
        </p:nvSpPr>
        <p:spPr bwMode="auto">
          <a:xfrm>
            <a:off x="2638425" y="4225925"/>
            <a:ext cx="130175" cy="173038"/>
          </a:xfrm>
          <a:custGeom>
            <a:avLst/>
            <a:gdLst>
              <a:gd name="T0" fmla="*/ 0 w 130175"/>
              <a:gd name="T1" fmla="*/ 171940 h 172085"/>
              <a:gd name="T2" fmla="*/ 129897 w 130175"/>
              <a:gd name="T3" fmla="*/ 171940 h 172085"/>
              <a:gd name="T4" fmla="*/ 129897 w 130175"/>
              <a:gd name="T5" fmla="*/ 0 h 172085"/>
              <a:gd name="T6" fmla="*/ 0 w 130175"/>
              <a:gd name="T7" fmla="*/ 0 h 172085"/>
              <a:gd name="T8" fmla="*/ 0 w 130175"/>
              <a:gd name="T9" fmla="*/ 171940 h 172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172085"/>
              <a:gd name="T17" fmla="*/ 130175 w 130175"/>
              <a:gd name="T18" fmla="*/ 172085 h 172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172085">
                <a:moveTo>
                  <a:pt x="0" y="171940"/>
                </a:moveTo>
                <a:lnTo>
                  <a:pt x="129897" y="171940"/>
                </a:lnTo>
                <a:lnTo>
                  <a:pt x="129897" y="0"/>
                </a:lnTo>
                <a:lnTo>
                  <a:pt x="0" y="0"/>
                </a:lnTo>
                <a:lnTo>
                  <a:pt x="0" y="171940"/>
                </a:lnTo>
                <a:close/>
              </a:path>
            </a:pathLst>
          </a:custGeom>
          <a:noFill/>
          <a:ln w="2596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74" name="object 79"/>
          <p:cNvSpPr>
            <a:spLocks/>
          </p:cNvSpPr>
          <p:nvPr/>
        </p:nvSpPr>
        <p:spPr bwMode="auto">
          <a:xfrm>
            <a:off x="2836863" y="4194175"/>
            <a:ext cx="104775" cy="519113"/>
          </a:xfrm>
          <a:custGeom>
            <a:avLst/>
            <a:gdLst>
              <a:gd name="T0" fmla="*/ 64948 w 104139"/>
              <a:gd name="T1" fmla="*/ 77860 h 519429"/>
              <a:gd name="T2" fmla="*/ 38969 w 104139"/>
              <a:gd name="T3" fmla="*/ 77860 h 519429"/>
              <a:gd name="T4" fmla="*/ 38969 w 104139"/>
              <a:gd name="T5" fmla="*/ 519067 h 519429"/>
              <a:gd name="T6" fmla="*/ 64948 w 104139"/>
              <a:gd name="T7" fmla="*/ 519067 h 519429"/>
              <a:gd name="T8" fmla="*/ 64948 w 104139"/>
              <a:gd name="T9" fmla="*/ 77860 h 519429"/>
              <a:gd name="T10" fmla="*/ 51958 w 104139"/>
              <a:gd name="T11" fmla="*/ 0 h 519429"/>
              <a:gd name="T12" fmla="*/ 0 w 104139"/>
              <a:gd name="T13" fmla="*/ 103813 h 519429"/>
              <a:gd name="T14" fmla="*/ 38969 w 104139"/>
              <a:gd name="T15" fmla="*/ 103813 h 519429"/>
              <a:gd name="T16" fmla="*/ 38969 w 104139"/>
              <a:gd name="T17" fmla="*/ 77860 h 519429"/>
              <a:gd name="T18" fmla="*/ 90928 w 104139"/>
              <a:gd name="T19" fmla="*/ 77860 h 519429"/>
              <a:gd name="T20" fmla="*/ 51958 w 104139"/>
              <a:gd name="T21" fmla="*/ 0 h 519429"/>
              <a:gd name="T22" fmla="*/ 90928 w 104139"/>
              <a:gd name="T23" fmla="*/ 77860 h 519429"/>
              <a:gd name="T24" fmla="*/ 64948 w 104139"/>
              <a:gd name="T25" fmla="*/ 77860 h 519429"/>
              <a:gd name="T26" fmla="*/ 64948 w 104139"/>
              <a:gd name="T27" fmla="*/ 103813 h 519429"/>
              <a:gd name="T28" fmla="*/ 103917 w 104139"/>
              <a:gd name="T29" fmla="*/ 103813 h 519429"/>
              <a:gd name="T30" fmla="*/ 90928 w 104139"/>
              <a:gd name="T31" fmla="*/ 77860 h 5194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4139"/>
              <a:gd name="T49" fmla="*/ 0 h 519429"/>
              <a:gd name="T50" fmla="*/ 104139 w 104139"/>
              <a:gd name="T51" fmla="*/ 519429 h 51942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4139" h="519429">
                <a:moveTo>
                  <a:pt x="64948" y="77860"/>
                </a:moveTo>
                <a:lnTo>
                  <a:pt x="38969" y="77860"/>
                </a:lnTo>
                <a:lnTo>
                  <a:pt x="38969" y="519067"/>
                </a:lnTo>
                <a:lnTo>
                  <a:pt x="64948" y="519067"/>
                </a:lnTo>
                <a:lnTo>
                  <a:pt x="64948" y="77860"/>
                </a:lnTo>
                <a:close/>
              </a:path>
              <a:path w="104139" h="519429">
                <a:moveTo>
                  <a:pt x="51958" y="0"/>
                </a:moveTo>
                <a:lnTo>
                  <a:pt x="0" y="103813"/>
                </a:lnTo>
                <a:lnTo>
                  <a:pt x="38969" y="103813"/>
                </a:lnTo>
                <a:lnTo>
                  <a:pt x="38969" y="77860"/>
                </a:lnTo>
                <a:lnTo>
                  <a:pt x="90928" y="77860"/>
                </a:lnTo>
                <a:lnTo>
                  <a:pt x="51958" y="0"/>
                </a:lnTo>
                <a:close/>
              </a:path>
              <a:path w="104139" h="519429">
                <a:moveTo>
                  <a:pt x="90928" y="77860"/>
                </a:moveTo>
                <a:lnTo>
                  <a:pt x="64948" y="77860"/>
                </a:lnTo>
                <a:lnTo>
                  <a:pt x="64948" y="103813"/>
                </a:lnTo>
                <a:lnTo>
                  <a:pt x="103917" y="103813"/>
                </a:lnTo>
                <a:lnTo>
                  <a:pt x="90928" y="778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75" name="object 80"/>
          <p:cNvSpPr>
            <a:spLocks/>
          </p:cNvSpPr>
          <p:nvPr/>
        </p:nvSpPr>
        <p:spPr bwMode="auto">
          <a:xfrm>
            <a:off x="2638425" y="2649538"/>
            <a:ext cx="130175" cy="303212"/>
          </a:xfrm>
          <a:custGeom>
            <a:avLst/>
            <a:gdLst>
              <a:gd name="T0" fmla="*/ 0 w 130175"/>
              <a:gd name="T1" fmla="*/ 301707 h 302260"/>
              <a:gd name="T2" fmla="*/ 129897 w 130175"/>
              <a:gd name="T3" fmla="*/ 301707 h 302260"/>
              <a:gd name="T4" fmla="*/ 129897 w 130175"/>
              <a:gd name="T5" fmla="*/ 0 h 302260"/>
              <a:gd name="T6" fmla="*/ 0 w 130175"/>
              <a:gd name="T7" fmla="*/ 0 h 302260"/>
              <a:gd name="T8" fmla="*/ 0 w 130175"/>
              <a:gd name="T9" fmla="*/ 301707 h 302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302260"/>
              <a:gd name="T17" fmla="*/ 130175 w 130175"/>
              <a:gd name="T18" fmla="*/ 302260 h 302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302260">
                <a:moveTo>
                  <a:pt x="0" y="301707"/>
                </a:moveTo>
                <a:lnTo>
                  <a:pt x="129897" y="301707"/>
                </a:lnTo>
                <a:lnTo>
                  <a:pt x="129897" y="0"/>
                </a:lnTo>
                <a:lnTo>
                  <a:pt x="0" y="0"/>
                </a:lnTo>
                <a:lnTo>
                  <a:pt x="0" y="301707"/>
                </a:lnTo>
                <a:close/>
              </a:path>
            </a:pathLst>
          </a:custGeom>
          <a:noFill/>
          <a:ln w="259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76" name="object 81"/>
          <p:cNvSpPr>
            <a:spLocks/>
          </p:cNvSpPr>
          <p:nvPr/>
        </p:nvSpPr>
        <p:spPr bwMode="auto">
          <a:xfrm>
            <a:off x="2638425" y="2951163"/>
            <a:ext cx="130175" cy="173037"/>
          </a:xfrm>
          <a:custGeom>
            <a:avLst/>
            <a:gdLst>
              <a:gd name="T0" fmla="*/ 0 w 130175"/>
              <a:gd name="T1" fmla="*/ 171940 h 172085"/>
              <a:gd name="T2" fmla="*/ 129897 w 130175"/>
              <a:gd name="T3" fmla="*/ 171940 h 172085"/>
              <a:gd name="T4" fmla="*/ 129897 w 130175"/>
              <a:gd name="T5" fmla="*/ 0 h 172085"/>
              <a:gd name="T6" fmla="*/ 0 w 130175"/>
              <a:gd name="T7" fmla="*/ 0 h 172085"/>
              <a:gd name="T8" fmla="*/ 0 w 130175"/>
              <a:gd name="T9" fmla="*/ 171940 h 172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172085"/>
              <a:gd name="T17" fmla="*/ 130175 w 130175"/>
              <a:gd name="T18" fmla="*/ 172085 h 172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172085">
                <a:moveTo>
                  <a:pt x="0" y="171940"/>
                </a:moveTo>
                <a:lnTo>
                  <a:pt x="129897" y="171940"/>
                </a:lnTo>
                <a:lnTo>
                  <a:pt x="129897" y="0"/>
                </a:lnTo>
                <a:lnTo>
                  <a:pt x="0" y="0"/>
                </a:lnTo>
                <a:lnTo>
                  <a:pt x="0" y="171940"/>
                </a:lnTo>
                <a:close/>
              </a:path>
            </a:pathLst>
          </a:custGeom>
          <a:noFill/>
          <a:ln w="2596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77" name="object 82"/>
          <p:cNvSpPr>
            <a:spLocks/>
          </p:cNvSpPr>
          <p:nvPr/>
        </p:nvSpPr>
        <p:spPr bwMode="auto">
          <a:xfrm>
            <a:off x="2836863" y="2636838"/>
            <a:ext cx="104775" cy="539750"/>
          </a:xfrm>
          <a:custGeom>
            <a:avLst/>
            <a:gdLst>
              <a:gd name="T0" fmla="*/ 38969 w 104139"/>
              <a:gd name="T1" fmla="*/ 434718 h 539114"/>
              <a:gd name="T2" fmla="*/ 0 w 104139"/>
              <a:gd name="T3" fmla="*/ 434718 h 539114"/>
              <a:gd name="T4" fmla="*/ 51958 w 104139"/>
              <a:gd name="T5" fmla="*/ 538532 h 539114"/>
              <a:gd name="T6" fmla="*/ 90928 w 104139"/>
              <a:gd name="T7" fmla="*/ 460672 h 539114"/>
              <a:gd name="T8" fmla="*/ 38969 w 104139"/>
              <a:gd name="T9" fmla="*/ 460672 h 539114"/>
              <a:gd name="T10" fmla="*/ 38969 w 104139"/>
              <a:gd name="T11" fmla="*/ 434718 h 539114"/>
              <a:gd name="T12" fmla="*/ 64948 w 104139"/>
              <a:gd name="T13" fmla="*/ 0 h 539114"/>
              <a:gd name="T14" fmla="*/ 38969 w 104139"/>
              <a:gd name="T15" fmla="*/ 0 h 539114"/>
              <a:gd name="T16" fmla="*/ 38969 w 104139"/>
              <a:gd name="T17" fmla="*/ 460672 h 539114"/>
              <a:gd name="T18" fmla="*/ 64948 w 104139"/>
              <a:gd name="T19" fmla="*/ 460672 h 539114"/>
              <a:gd name="T20" fmla="*/ 64948 w 104139"/>
              <a:gd name="T21" fmla="*/ 0 h 539114"/>
              <a:gd name="T22" fmla="*/ 103917 w 104139"/>
              <a:gd name="T23" fmla="*/ 434718 h 539114"/>
              <a:gd name="T24" fmla="*/ 64948 w 104139"/>
              <a:gd name="T25" fmla="*/ 434718 h 539114"/>
              <a:gd name="T26" fmla="*/ 64948 w 104139"/>
              <a:gd name="T27" fmla="*/ 460672 h 539114"/>
              <a:gd name="T28" fmla="*/ 90928 w 104139"/>
              <a:gd name="T29" fmla="*/ 460672 h 539114"/>
              <a:gd name="T30" fmla="*/ 103917 w 104139"/>
              <a:gd name="T31" fmla="*/ 434718 h 5391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4139"/>
              <a:gd name="T49" fmla="*/ 0 h 539114"/>
              <a:gd name="T50" fmla="*/ 104139 w 104139"/>
              <a:gd name="T51" fmla="*/ 539114 h 53911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4139" h="539114">
                <a:moveTo>
                  <a:pt x="38969" y="434718"/>
                </a:moveTo>
                <a:lnTo>
                  <a:pt x="0" y="434718"/>
                </a:lnTo>
                <a:lnTo>
                  <a:pt x="51958" y="538532"/>
                </a:lnTo>
                <a:lnTo>
                  <a:pt x="90928" y="460672"/>
                </a:lnTo>
                <a:lnTo>
                  <a:pt x="38969" y="460672"/>
                </a:lnTo>
                <a:lnTo>
                  <a:pt x="38969" y="434718"/>
                </a:lnTo>
                <a:close/>
              </a:path>
              <a:path w="104139" h="539114">
                <a:moveTo>
                  <a:pt x="64948" y="0"/>
                </a:moveTo>
                <a:lnTo>
                  <a:pt x="38969" y="0"/>
                </a:lnTo>
                <a:lnTo>
                  <a:pt x="38969" y="460672"/>
                </a:lnTo>
                <a:lnTo>
                  <a:pt x="64948" y="460672"/>
                </a:lnTo>
                <a:lnTo>
                  <a:pt x="64948" y="0"/>
                </a:lnTo>
                <a:close/>
              </a:path>
              <a:path w="104139" h="539114">
                <a:moveTo>
                  <a:pt x="103917" y="434718"/>
                </a:moveTo>
                <a:lnTo>
                  <a:pt x="64948" y="434718"/>
                </a:lnTo>
                <a:lnTo>
                  <a:pt x="64948" y="460672"/>
                </a:lnTo>
                <a:lnTo>
                  <a:pt x="90928" y="460672"/>
                </a:lnTo>
                <a:lnTo>
                  <a:pt x="103917" y="4347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3" name="object 83"/>
          <p:cNvSpPr txBox="1"/>
          <p:nvPr/>
        </p:nvSpPr>
        <p:spPr>
          <a:xfrm>
            <a:off x="2320925" y="5268913"/>
            <a:ext cx="32385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20" dirty="0">
                <a:latin typeface="Arial"/>
                <a:cs typeface="Arial"/>
              </a:rPr>
              <a:t>R4</a:t>
            </a:r>
            <a:endParaRPr sz="1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351588" y="5243513"/>
            <a:ext cx="32385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20" dirty="0">
                <a:latin typeface="Arial"/>
                <a:cs typeface="Arial"/>
              </a:rPr>
              <a:t>R5</a:t>
            </a:r>
            <a:endParaRPr sz="1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325688" y="1658938"/>
            <a:ext cx="32385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20" dirty="0">
                <a:latin typeface="Arial"/>
                <a:cs typeface="Arial"/>
              </a:rPr>
              <a:t>R1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6581" name="object 86"/>
          <p:cNvSpPr>
            <a:spLocks/>
          </p:cNvSpPr>
          <p:nvPr/>
        </p:nvSpPr>
        <p:spPr bwMode="auto">
          <a:xfrm>
            <a:off x="2781300" y="4999038"/>
            <a:ext cx="3394075" cy="25400"/>
          </a:xfrm>
          <a:custGeom>
            <a:avLst/>
            <a:gdLst>
              <a:gd name="T0" fmla="*/ 0 w 3394075"/>
              <a:gd name="T1" fmla="*/ 25953 h 26035"/>
              <a:gd name="T2" fmla="*/ 3393681 w 3394075"/>
              <a:gd name="T3" fmla="*/ 25953 h 26035"/>
              <a:gd name="T4" fmla="*/ 3393681 w 3394075"/>
              <a:gd name="T5" fmla="*/ 0 h 26035"/>
              <a:gd name="T6" fmla="*/ 0 w 3394075"/>
              <a:gd name="T7" fmla="*/ 0 h 26035"/>
              <a:gd name="T8" fmla="*/ 0 w 3394075"/>
              <a:gd name="T9" fmla="*/ 25953 h 26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94075"/>
              <a:gd name="T16" fmla="*/ 0 h 26035"/>
              <a:gd name="T17" fmla="*/ 3394075 w 3394075"/>
              <a:gd name="T18" fmla="*/ 26035 h 26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94075" h="26035">
                <a:moveTo>
                  <a:pt x="0" y="25953"/>
                </a:moveTo>
                <a:lnTo>
                  <a:pt x="3393681" y="25953"/>
                </a:lnTo>
                <a:lnTo>
                  <a:pt x="3393681" y="0"/>
                </a:lnTo>
                <a:lnTo>
                  <a:pt x="0" y="0"/>
                </a:lnTo>
                <a:lnTo>
                  <a:pt x="0" y="259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82" name="object 87"/>
          <p:cNvSpPr>
            <a:spLocks/>
          </p:cNvSpPr>
          <p:nvPr/>
        </p:nvSpPr>
        <p:spPr bwMode="auto">
          <a:xfrm>
            <a:off x="2473325" y="2301875"/>
            <a:ext cx="0" cy="2651125"/>
          </a:xfrm>
          <a:custGeom>
            <a:avLst/>
            <a:gdLst>
              <a:gd name="T0" fmla="*/ 0 h 2651125"/>
              <a:gd name="T1" fmla="*/ 2650616 h 2651125"/>
              <a:gd name="T2" fmla="*/ 0 60000 65536"/>
              <a:gd name="T3" fmla="*/ 0 60000 65536"/>
              <a:gd name="T4" fmla="*/ 0 h 2651125"/>
              <a:gd name="T5" fmla="*/ 2651125 h 26511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651125">
                <a:moveTo>
                  <a:pt x="0" y="0"/>
                </a:moveTo>
                <a:lnTo>
                  <a:pt x="0" y="2650616"/>
                </a:lnTo>
              </a:path>
            </a:pathLst>
          </a:custGeom>
          <a:noFill/>
          <a:ln w="2597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83" name="object 88"/>
          <p:cNvSpPr>
            <a:spLocks noChangeArrowheads="1"/>
          </p:cNvSpPr>
          <p:nvPr/>
        </p:nvSpPr>
        <p:spPr bwMode="auto">
          <a:xfrm>
            <a:off x="2173288" y="2019300"/>
            <a:ext cx="642937" cy="3984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6584" name="object 89"/>
          <p:cNvSpPr>
            <a:spLocks noChangeArrowheads="1"/>
          </p:cNvSpPr>
          <p:nvPr/>
        </p:nvSpPr>
        <p:spPr bwMode="auto">
          <a:xfrm>
            <a:off x="2143125" y="4833938"/>
            <a:ext cx="642938" cy="4000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6585" name="object 90"/>
          <p:cNvSpPr>
            <a:spLocks noChangeArrowheads="1"/>
          </p:cNvSpPr>
          <p:nvPr/>
        </p:nvSpPr>
        <p:spPr bwMode="auto">
          <a:xfrm>
            <a:off x="6173788" y="4792663"/>
            <a:ext cx="642937" cy="3984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6586" name="object 91"/>
          <p:cNvSpPr>
            <a:spLocks/>
          </p:cNvSpPr>
          <p:nvPr/>
        </p:nvSpPr>
        <p:spPr bwMode="auto">
          <a:xfrm>
            <a:off x="3148013" y="5160963"/>
            <a:ext cx="303212" cy="130175"/>
          </a:xfrm>
          <a:custGeom>
            <a:avLst/>
            <a:gdLst>
              <a:gd name="T0" fmla="*/ 0 w 302260"/>
              <a:gd name="T1" fmla="*/ 129766 h 130175"/>
              <a:gd name="T2" fmla="*/ 302011 w 302260"/>
              <a:gd name="T3" fmla="*/ 129766 h 130175"/>
              <a:gd name="T4" fmla="*/ 302011 w 302260"/>
              <a:gd name="T5" fmla="*/ 0 h 130175"/>
              <a:gd name="T6" fmla="*/ 0 w 302260"/>
              <a:gd name="T7" fmla="*/ 0 h 130175"/>
              <a:gd name="T8" fmla="*/ 0 w 302260"/>
              <a:gd name="T9" fmla="*/ 129766 h 130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60"/>
              <a:gd name="T16" fmla="*/ 0 h 130175"/>
              <a:gd name="T17" fmla="*/ 302260 w 302260"/>
              <a:gd name="T18" fmla="*/ 130175 h 130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60" h="130175">
                <a:moveTo>
                  <a:pt x="0" y="129766"/>
                </a:moveTo>
                <a:lnTo>
                  <a:pt x="302011" y="129766"/>
                </a:lnTo>
                <a:lnTo>
                  <a:pt x="302011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87" name="object 92"/>
          <p:cNvSpPr>
            <a:spLocks/>
          </p:cNvSpPr>
          <p:nvPr/>
        </p:nvSpPr>
        <p:spPr bwMode="auto">
          <a:xfrm>
            <a:off x="3451225" y="5160963"/>
            <a:ext cx="171450" cy="130175"/>
          </a:xfrm>
          <a:custGeom>
            <a:avLst/>
            <a:gdLst>
              <a:gd name="T0" fmla="*/ 0 w 172720"/>
              <a:gd name="T1" fmla="*/ 129766 h 130175"/>
              <a:gd name="T2" fmla="*/ 172113 w 172720"/>
              <a:gd name="T3" fmla="*/ 129766 h 130175"/>
              <a:gd name="T4" fmla="*/ 172113 w 172720"/>
              <a:gd name="T5" fmla="*/ 0 h 130175"/>
              <a:gd name="T6" fmla="*/ 0 w 172720"/>
              <a:gd name="T7" fmla="*/ 0 h 130175"/>
              <a:gd name="T8" fmla="*/ 0 w 172720"/>
              <a:gd name="T9" fmla="*/ 129766 h 130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720"/>
              <a:gd name="T16" fmla="*/ 0 h 130175"/>
              <a:gd name="T17" fmla="*/ 172720 w 172720"/>
              <a:gd name="T18" fmla="*/ 130175 h 130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720" h="130175">
                <a:moveTo>
                  <a:pt x="0" y="129766"/>
                </a:moveTo>
                <a:lnTo>
                  <a:pt x="172113" y="129766"/>
                </a:lnTo>
                <a:lnTo>
                  <a:pt x="172113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88" name="object 93"/>
          <p:cNvSpPr>
            <a:spLocks/>
          </p:cNvSpPr>
          <p:nvPr/>
        </p:nvSpPr>
        <p:spPr bwMode="auto">
          <a:xfrm>
            <a:off x="3148013" y="5160963"/>
            <a:ext cx="303212" cy="130175"/>
          </a:xfrm>
          <a:custGeom>
            <a:avLst/>
            <a:gdLst>
              <a:gd name="T0" fmla="*/ 0 w 302260"/>
              <a:gd name="T1" fmla="*/ 129766 h 130175"/>
              <a:gd name="T2" fmla="*/ 302011 w 302260"/>
              <a:gd name="T3" fmla="*/ 129766 h 130175"/>
              <a:gd name="T4" fmla="*/ 302011 w 302260"/>
              <a:gd name="T5" fmla="*/ 0 h 130175"/>
              <a:gd name="T6" fmla="*/ 0 w 302260"/>
              <a:gd name="T7" fmla="*/ 0 h 130175"/>
              <a:gd name="T8" fmla="*/ 0 w 302260"/>
              <a:gd name="T9" fmla="*/ 129766 h 130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60"/>
              <a:gd name="T16" fmla="*/ 0 h 130175"/>
              <a:gd name="T17" fmla="*/ 302260 w 302260"/>
              <a:gd name="T18" fmla="*/ 130175 h 130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60" h="130175">
                <a:moveTo>
                  <a:pt x="0" y="129766"/>
                </a:moveTo>
                <a:lnTo>
                  <a:pt x="302011" y="129766"/>
                </a:lnTo>
                <a:lnTo>
                  <a:pt x="302011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89" name="object 94"/>
          <p:cNvSpPr>
            <a:spLocks/>
          </p:cNvSpPr>
          <p:nvPr/>
        </p:nvSpPr>
        <p:spPr bwMode="auto">
          <a:xfrm>
            <a:off x="3148013" y="5160963"/>
            <a:ext cx="303212" cy="130175"/>
          </a:xfrm>
          <a:custGeom>
            <a:avLst/>
            <a:gdLst>
              <a:gd name="T0" fmla="*/ 0 w 302260"/>
              <a:gd name="T1" fmla="*/ 129766 h 130175"/>
              <a:gd name="T2" fmla="*/ 302011 w 302260"/>
              <a:gd name="T3" fmla="*/ 129766 h 130175"/>
              <a:gd name="T4" fmla="*/ 302011 w 302260"/>
              <a:gd name="T5" fmla="*/ 0 h 130175"/>
              <a:gd name="T6" fmla="*/ 0 w 302260"/>
              <a:gd name="T7" fmla="*/ 0 h 130175"/>
              <a:gd name="T8" fmla="*/ 0 w 302260"/>
              <a:gd name="T9" fmla="*/ 129766 h 130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60"/>
              <a:gd name="T16" fmla="*/ 0 h 130175"/>
              <a:gd name="T17" fmla="*/ 302260 w 302260"/>
              <a:gd name="T18" fmla="*/ 130175 h 130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60" h="130175">
                <a:moveTo>
                  <a:pt x="0" y="129766"/>
                </a:moveTo>
                <a:lnTo>
                  <a:pt x="302011" y="129766"/>
                </a:lnTo>
                <a:lnTo>
                  <a:pt x="302011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90" name="object 95"/>
          <p:cNvSpPr>
            <a:spLocks/>
          </p:cNvSpPr>
          <p:nvPr/>
        </p:nvSpPr>
        <p:spPr bwMode="auto">
          <a:xfrm>
            <a:off x="3451225" y="5160963"/>
            <a:ext cx="171450" cy="130175"/>
          </a:xfrm>
          <a:custGeom>
            <a:avLst/>
            <a:gdLst>
              <a:gd name="T0" fmla="*/ 0 w 172720"/>
              <a:gd name="T1" fmla="*/ 129766 h 130175"/>
              <a:gd name="T2" fmla="*/ 172113 w 172720"/>
              <a:gd name="T3" fmla="*/ 129766 h 130175"/>
              <a:gd name="T4" fmla="*/ 172113 w 172720"/>
              <a:gd name="T5" fmla="*/ 0 h 130175"/>
              <a:gd name="T6" fmla="*/ 0 w 172720"/>
              <a:gd name="T7" fmla="*/ 0 h 130175"/>
              <a:gd name="T8" fmla="*/ 0 w 172720"/>
              <a:gd name="T9" fmla="*/ 129766 h 130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720"/>
              <a:gd name="T16" fmla="*/ 0 h 130175"/>
              <a:gd name="T17" fmla="*/ 172720 w 172720"/>
              <a:gd name="T18" fmla="*/ 130175 h 130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720" h="130175">
                <a:moveTo>
                  <a:pt x="0" y="129766"/>
                </a:moveTo>
                <a:lnTo>
                  <a:pt x="172113" y="129766"/>
                </a:lnTo>
                <a:lnTo>
                  <a:pt x="172113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91" name="object 96"/>
          <p:cNvSpPr>
            <a:spLocks/>
          </p:cNvSpPr>
          <p:nvPr/>
        </p:nvSpPr>
        <p:spPr bwMode="auto">
          <a:xfrm>
            <a:off x="3451225" y="5160963"/>
            <a:ext cx="171450" cy="130175"/>
          </a:xfrm>
          <a:custGeom>
            <a:avLst/>
            <a:gdLst>
              <a:gd name="T0" fmla="*/ 0 w 172720"/>
              <a:gd name="T1" fmla="*/ 129766 h 130175"/>
              <a:gd name="T2" fmla="*/ 172113 w 172720"/>
              <a:gd name="T3" fmla="*/ 129766 h 130175"/>
              <a:gd name="T4" fmla="*/ 172113 w 172720"/>
              <a:gd name="T5" fmla="*/ 0 h 130175"/>
              <a:gd name="T6" fmla="*/ 0 w 172720"/>
              <a:gd name="T7" fmla="*/ 0 h 130175"/>
              <a:gd name="T8" fmla="*/ 0 w 172720"/>
              <a:gd name="T9" fmla="*/ 129766 h 130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720"/>
              <a:gd name="T16" fmla="*/ 0 h 130175"/>
              <a:gd name="T17" fmla="*/ 172720 w 172720"/>
              <a:gd name="T18" fmla="*/ 130175 h 130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720" h="130175">
                <a:moveTo>
                  <a:pt x="0" y="129766"/>
                </a:moveTo>
                <a:lnTo>
                  <a:pt x="172113" y="129766"/>
                </a:lnTo>
                <a:lnTo>
                  <a:pt x="172113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92" name="object 97"/>
          <p:cNvSpPr>
            <a:spLocks/>
          </p:cNvSpPr>
          <p:nvPr/>
        </p:nvSpPr>
        <p:spPr bwMode="auto">
          <a:xfrm>
            <a:off x="3116263" y="5335588"/>
            <a:ext cx="558800" cy="104775"/>
          </a:xfrm>
          <a:custGeom>
            <a:avLst/>
            <a:gdLst>
              <a:gd name="T0" fmla="*/ 454640 w 558800"/>
              <a:gd name="T1" fmla="*/ 0 h 104139"/>
              <a:gd name="T2" fmla="*/ 454640 w 558800"/>
              <a:gd name="T3" fmla="*/ 103813 h 104139"/>
              <a:gd name="T4" fmla="*/ 532578 w 558800"/>
              <a:gd name="T5" fmla="*/ 64883 h 104139"/>
              <a:gd name="T6" fmla="*/ 480619 w 558800"/>
              <a:gd name="T7" fmla="*/ 64883 h 104139"/>
              <a:gd name="T8" fmla="*/ 480619 w 558800"/>
              <a:gd name="T9" fmla="*/ 38930 h 104139"/>
              <a:gd name="T10" fmla="*/ 532578 w 558800"/>
              <a:gd name="T11" fmla="*/ 38930 h 104139"/>
              <a:gd name="T12" fmla="*/ 454640 w 558800"/>
              <a:gd name="T13" fmla="*/ 0 h 104139"/>
              <a:gd name="T14" fmla="*/ 454640 w 558800"/>
              <a:gd name="T15" fmla="*/ 38930 h 104139"/>
              <a:gd name="T16" fmla="*/ 0 w 558800"/>
              <a:gd name="T17" fmla="*/ 38929 h 104139"/>
              <a:gd name="T18" fmla="*/ 0 w 558800"/>
              <a:gd name="T19" fmla="*/ 64883 h 104139"/>
              <a:gd name="T20" fmla="*/ 454640 w 558800"/>
              <a:gd name="T21" fmla="*/ 64883 h 104139"/>
              <a:gd name="T22" fmla="*/ 454640 w 558800"/>
              <a:gd name="T23" fmla="*/ 38930 h 104139"/>
              <a:gd name="T24" fmla="*/ 532578 w 558800"/>
              <a:gd name="T25" fmla="*/ 38930 h 104139"/>
              <a:gd name="T26" fmla="*/ 480619 w 558800"/>
              <a:gd name="T27" fmla="*/ 38930 h 104139"/>
              <a:gd name="T28" fmla="*/ 480619 w 558800"/>
              <a:gd name="T29" fmla="*/ 64883 h 104139"/>
              <a:gd name="T30" fmla="*/ 532578 w 558800"/>
              <a:gd name="T31" fmla="*/ 64883 h 104139"/>
              <a:gd name="T32" fmla="*/ 558558 w 558800"/>
              <a:gd name="T33" fmla="*/ 51906 h 104139"/>
              <a:gd name="T34" fmla="*/ 532578 w 558800"/>
              <a:gd name="T35" fmla="*/ 38930 h 10413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58800"/>
              <a:gd name="T55" fmla="*/ 0 h 104139"/>
              <a:gd name="T56" fmla="*/ 558800 w 558800"/>
              <a:gd name="T57" fmla="*/ 104139 h 10413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58800" h="104139">
                <a:moveTo>
                  <a:pt x="454640" y="0"/>
                </a:moveTo>
                <a:lnTo>
                  <a:pt x="454640" y="103813"/>
                </a:lnTo>
                <a:lnTo>
                  <a:pt x="532578" y="64883"/>
                </a:lnTo>
                <a:lnTo>
                  <a:pt x="480619" y="64883"/>
                </a:lnTo>
                <a:lnTo>
                  <a:pt x="480619" y="38930"/>
                </a:lnTo>
                <a:lnTo>
                  <a:pt x="532578" y="38930"/>
                </a:lnTo>
                <a:lnTo>
                  <a:pt x="454640" y="0"/>
                </a:lnTo>
                <a:close/>
              </a:path>
              <a:path w="558800" h="104139">
                <a:moveTo>
                  <a:pt x="454640" y="38930"/>
                </a:moveTo>
                <a:lnTo>
                  <a:pt x="0" y="38929"/>
                </a:lnTo>
                <a:lnTo>
                  <a:pt x="0" y="64883"/>
                </a:lnTo>
                <a:lnTo>
                  <a:pt x="454640" y="64883"/>
                </a:lnTo>
                <a:lnTo>
                  <a:pt x="454640" y="38930"/>
                </a:lnTo>
                <a:close/>
              </a:path>
              <a:path w="558800" h="104139">
                <a:moveTo>
                  <a:pt x="532578" y="38930"/>
                </a:moveTo>
                <a:lnTo>
                  <a:pt x="480619" y="38930"/>
                </a:lnTo>
                <a:lnTo>
                  <a:pt x="480619" y="64883"/>
                </a:lnTo>
                <a:lnTo>
                  <a:pt x="532578" y="64883"/>
                </a:lnTo>
                <a:lnTo>
                  <a:pt x="558558" y="51906"/>
                </a:lnTo>
                <a:lnTo>
                  <a:pt x="532578" y="389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8" name="object 98"/>
          <p:cNvSpPr txBox="1"/>
          <p:nvPr/>
        </p:nvSpPr>
        <p:spPr>
          <a:xfrm>
            <a:off x="2909888" y="5505450"/>
            <a:ext cx="1130300" cy="261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50" spc="-5" dirty="0">
                <a:latin typeface="Arial"/>
                <a:cs typeface="Arial"/>
              </a:rPr>
              <a:t>OSPF</a:t>
            </a:r>
            <a:r>
              <a:rPr sz="1650" spc="-65" dirty="0">
                <a:latin typeface="Arial"/>
                <a:cs typeface="Arial"/>
              </a:rPr>
              <a:t> </a:t>
            </a:r>
            <a:r>
              <a:rPr sz="1650" spc="-10" dirty="0">
                <a:latin typeface="Arial"/>
                <a:cs typeface="Arial"/>
              </a:rPr>
              <a:t>Hello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6594" name="object 99"/>
          <p:cNvSpPr>
            <a:spLocks/>
          </p:cNvSpPr>
          <p:nvPr/>
        </p:nvSpPr>
        <p:spPr bwMode="auto">
          <a:xfrm>
            <a:off x="5502275" y="5141913"/>
            <a:ext cx="303213" cy="130175"/>
          </a:xfrm>
          <a:custGeom>
            <a:avLst/>
            <a:gdLst>
              <a:gd name="T0" fmla="*/ 0 w 302260"/>
              <a:gd name="T1" fmla="*/ 129766 h 130175"/>
              <a:gd name="T2" fmla="*/ 302011 w 302260"/>
              <a:gd name="T3" fmla="*/ 129766 h 130175"/>
              <a:gd name="T4" fmla="*/ 302011 w 302260"/>
              <a:gd name="T5" fmla="*/ 0 h 130175"/>
              <a:gd name="T6" fmla="*/ 0 w 302260"/>
              <a:gd name="T7" fmla="*/ 0 h 130175"/>
              <a:gd name="T8" fmla="*/ 0 w 302260"/>
              <a:gd name="T9" fmla="*/ 129766 h 130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60"/>
              <a:gd name="T16" fmla="*/ 0 h 130175"/>
              <a:gd name="T17" fmla="*/ 302260 w 302260"/>
              <a:gd name="T18" fmla="*/ 130175 h 130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60" h="130175">
                <a:moveTo>
                  <a:pt x="0" y="129766"/>
                </a:moveTo>
                <a:lnTo>
                  <a:pt x="302011" y="129766"/>
                </a:lnTo>
                <a:lnTo>
                  <a:pt x="302011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95" name="object 100"/>
          <p:cNvSpPr>
            <a:spLocks/>
          </p:cNvSpPr>
          <p:nvPr/>
        </p:nvSpPr>
        <p:spPr bwMode="auto">
          <a:xfrm>
            <a:off x="5330825" y="5141913"/>
            <a:ext cx="173038" cy="130175"/>
          </a:xfrm>
          <a:custGeom>
            <a:avLst/>
            <a:gdLst>
              <a:gd name="T0" fmla="*/ 0 w 172720"/>
              <a:gd name="T1" fmla="*/ 129766 h 130175"/>
              <a:gd name="T2" fmla="*/ 172113 w 172720"/>
              <a:gd name="T3" fmla="*/ 129766 h 130175"/>
              <a:gd name="T4" fmla="*/ 172113 w 172720"/>
              <a:gd name="T5" fmla="*/ 0 h 130175"/>
              <a:gd name="T6" fmla="*/ 0 w 172720"/>
              <a:gd name="T7" fmla="*/ 0 h 130175"/>
              <a:gd name="T8" fmla="*/ 0 w 172720"/>
              <a:gd name="T9" fmla="*/ 129766 h 130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720"/>
              <a:gd name="T16" fmla="*/ 0 h 130175"/>
              <a:gd name="T17" fmla="*/ 172720 w 172720"/>
              <a:gd name="T18" fmla="*/ 130175 h 130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720" h="130175">
                <a:moveTo>
                  <a:pt x="0" y="129766"/>
                </a:moveTo>
                <a:lnTo>
                  <a:pt x="172113" y="129766"/>
                </a:lnTo>
                <a:lnTo>
                  <a:pt x="172113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96" name="object 101"/>
          <p:cNvSpPr>
            <a:spLocks/>
          </p:cNvSpPr>
          <p:nvPr/>
        </p:nvSpPr>
        <p:spPr bwMode="auto">
          <a:xfrm>
            <a:off x="5502275" y="5141913"/>
            <a:ext cx="303213" cy="130175"/>
          </a:xfrm>
          <a:custGeom>
            <a:avLst/>
            <a:gdLst>
              <a:gd name="T0" fmla="*/ 0 w 302260"/>
              <a:gd name="T1" fmla="*/ 129766 h 130175"/>
              <a:gd name="T2" fmla="*/ 302011 w 302260"/>
              <a:gd name="T3" fmla="*/ 129766 h 130175"/>
              <a:gd name="T4" fmla="*/ 302011 w 302260"/>
              <a:gd name="T5" fmla="*/ 0 h 130175"/>
              <a:gd name="T6" fmla="*/ 0 w 302260"/>
              <a:gd name="T7" fmla="*/ 0 h 130175"/>
              <a:gd name="T8" fmla="*/ 0 w 302260"/>
              <a:gd name="T9" fmla="*/ 129766 h 130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60"/>
              <a:gd name="T16" fmla="*/ 0 h 130175"/>
              <a:gd name="T17" fmla="*/ 302260 w 302260"/>
              <a:gd name="T18" fmla="*/ 130175 h 130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60" h="130175">
                <a:moveTo>
                  <a:pt x="0" y="129766"/>
                </a:moveTo>
                <a:lnTo>
                  <a:pt x="302011" y="129766"/>
                </a:lnTo>
                <a:lnTo>
                  <a:pt x="302011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97" name="object 102"/>
          <p:cNvSpPr>
            <a:spLocks/>
          </p:cNvSpPr>
          <p:nvPr/>
        </p:nvSpPr>
        <p:spPr bwMode="auto">
          <a:xfrm>
            <a:off x="5502275" y="5141913"/>
            <a:ext cx="303213" cy="130175"/>
          </a:xfrm>
          <a:custGeom>
            <a:avLst/>
            <a:gdLst>
              <a:gd name="T0" fmla="*/ 0 w 302260"/>
              <a:gd name="T1" fmla="*/ 129766 h 130175"/>
              <a:gd name="T2" fmla="*/ 302011 w 302260"/>
              <a:gd name="T3" fmla="*/ 129766 h 130175"/>
              <a:gd name="T4" fmla="*/ 302011 w 302260"/>
              <a:gd name="T5" fmla="*/ 0 h 130175"/>
              <a:gd name="T6" fmla="*/ 0 w 302260"/>
              <a:gd name="T7" fmla="*/ 0 h 130175"/>
              <a:gd name="T8" fmla="*/ 0 w 302260"/>
              <a:gd name="T9" fmla="*/ 129766 h 130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60"/>
              <a:gd name="T16" fmla="*/ 0 h 130175"/>
              <a:gd name="T17" fmla="*/ 302260 w 302260"/>
              <a:gd name="T18" fmla="*/ 130175 h 130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60" h="130175">
                <a:moveTo>
                  <a:pt x="0" y="129766"/>
                </a:moveTo>
                <a:lnTo>
                  <a:pt x="302011" y="129766"/>
                </a:lnTo>
                <a:lnTo>
                  <a:pt x="302011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98" name="object 103"/>
          <p:cNvSpPr>
            <a:spLocks/>
          </p:cNvSpPr>
          <p:nvPr/>
        </p:nvSpPr>
        <p:spPr bwMode="auto">
          <a:xfrm>
            <a:off x="5330825" y="5141913"/>
            <a:ext cx="173038" cy="130175"/>
          </a:xfrm>
          <a:custGeom>
            <a:avLst/>
            <a:gdLst>
              <a:gd name="T0" fmla="*/ 0 w 172720"/>
              <a:gd name="T1" fmla="*/ 129766 h 130175"/>
              <a:gd name="T2" fmla="*/ 172113 w 172720"/>
              <a:gd name="T3" fmla="*/ 129766 h 130175"/>
              <a:gd name="T4" fmla="*/ 172113 w 172720"/>
              <a:gd name="T5" fmla="*/ 0 h 130175"/>
              <a:gd name="T6" fmla="*/ 0 w 172720"/>
              <a:gd name="T7" fmla="*/ 0 h 130175"/>
              <a:gd name="T8" fmla="*/ 0 w 172720"/>
              <a:gd name="T9" fmla="*/ 129766 h 130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720"/>
              <a:gd name="T16" fmla="*/ 0 h 130175"/>
              <a:gd name="T17" fmla="*/ 172720 w 172720"/>
              <a:gd name="T18" fmla="*/ 130175 h 130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720" h="130175">
                <a:moveTo>
                  <a:pt x="0" y="129766"/>
                </a:moveTo>
                <a:lnTo>
                  <a:pt x="172113" y="129766"/>
                </a:lnTo>
                <a:lnTo>
                  <a:pt x="172113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99" name="object 104"/>
          <p:cNvSpPr>
            <a:spLocks/>
          </p:cNvSpPr>
          <p:nvPr/>
        </p:nvSpPr>
        <p:spPr bwMode="auto">
          <a:xfrm>
            <a:off x="5330825" y="5141913"/>
            <a:ext cx="173038" cy="130175"/>
          </a:xfrm>
          <a:custGeom>
            <a:avLst/>
            <a:gdLst>
              <a:gd name="T0" fmla="*/ 0 w 172720"/>
              <a:gd name="T1" fmla="*/ 129766 h 130175"/>
              <a:gd name="T2" fmla="*/ 172113 w 172720"/>
              <a:gd name="T3" fmla="*/ 129766 h 130175"/>
              <a:gd name="T4" fmla="*/ 172113 w 172720"/>
              <a:gd name="T5" fmla="*/ 0 h 130175"/>
              <a:gd name="T6" fmla="*/ 0 w 172720"/>
              <a:gd name="T7" fmla="*/ 0 h 130175"/>
              <a:gd name="T8" fmla="*/ 0 w 172720"/>
              <a:gd name="T9" fmla="*/ 129766 h 130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720"/>
              <a:gd name="T16" fmla="*/ 0 h 130175"/>
              <a:gd name="T17" fmla="*/ 172720 w 172720"/>
              <a:gd name="T18" fmla="*/ 130175 h 130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720" h="130175">
                <a:moveTo>
                  <a:pt x="0" y="129766"/>
                </a:moveTo>
                <a:lnTo>
                  <a:pt x="172113" y="129766"/>
                </a:lnTo>
                <a:lnTo>
                  <a:pt x="172113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600" name="object 105"/>
          <p:cNvSpPr>
            <a:spLocks/>
          </p:cNvSpPr>
          <p:nvPr/>
        </p:nvSpPr>
        <p:spPr bwMode="auto">
          <a:xfrm>
            <a:off x="5278438" y="5316538"/>
            <a:ext cx="539750" cy="104775"/>
          </a:xfrm>
          <a:custGeom>
            <a:avLst/>
            <a:gdLst>
              <a:gd name="T0" fmla="*/ 103917 w 539114"/>
              <a:gd name="T1" fmla="*/ 0 h 104139"/>
              <a:gd name="T2" fmla="*/ 0 w 539114"/>
              <a:gd name="T3" fmla="*/ 51906 h 104139"/>
              <a:gd name="T4" fmla="*/ 103917 w 539114"/>
              <a:gd name="T5" fmla="*/ 103813 h 104139"/>
              <a:gd name="T6" fmla="*/ 103917 w 539114"/>
              <a:gd name="T7" fmla="*/ 64883 h 104139"/>
              <a:gd name="T8" fmla="*/ 77938 w 539114"/>
              <a:gd name="T9" fmla="*/ 64883 h 104139"/>
              <a:gd name="T10" fmla="*/ 77938 w 539114"/>
              <a:gd name="T11" fmla="*/ 38930 h 104139"/>
              <a:gd name="T12" fmla="*/ 103917 w 539114"/>
              <a:gd name="T13" fmla="*/ 38930 h 104139"/>
              <a:gd name="T14" fmla="*/ 103917 w 539114"/>
              <a:gd name="T15" fmla="*/ 0 h 104139"/>
              <a:gd name="T16" fmla="*/ 103917 w 539114"/>
              <a:gd name="T17" fmla="*/ 38930 h 104139"/>
              <a:gd name="T18" fmla="*/ 77938 w 539114"/>
              <a:gd name="T19" fmla="*/ 38930 h 104139"/>
              <a:gd name="T20" fmla="*/ 77938 w 539114"/>
              <a:gd name="T21" fmla="*/ 64883 h 104139"/>
              <a:gd name="T22" fmla="*/ 103917 w 539114"/>
              <a:gd name="T23" fmla="*/ 64883 h 104139"/>
              <a:gd name="T24" fmla="*/ 103917 w 539114"/>
              <a:gd name="T25" fmla="*/ 38930 h 104139"/>
              <a:gd name="T26" fmla="*/ 539073 w 539114"/>
              <a:gd name="T27" fmla="*/ 38930 h 104139"/>
              <a:gd name="T28" fmla="*/ 103917 w 539114"/>
              <a:gd name="T29" fmla="*/ 38930 h 104139"/>
              <a:gd name="T30" fmla="*/ 103917 w 539114"/>
              <a:gd name="T31" fmla="*/ 64883 h 104139"/>
              <a:gd name="T32" fmla="*/ 539073 w 539114"/>
              <a:gd name="T33" fmla="*/ 64883 h 104139"/>
              <a:gd name="T34" fmla="*/ 539073 w 539114"/>
              <a:gd name="T35" fmla="*/ 38930 h 10413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39114"/>
              <a:gd name="T55" fmla="*/ 0 h 104139"/>
              <a:gd name="T56" fmla="*/ 539114 w 539114"/>
              <a:gd name="T57" fmla="*/ 104139 h 10413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39114" h="104139">
                <a:moveTo>
                  <a:pt x="103917" y="0"/>
                </a:moveTo>
                <a:lnTo>
                  <a:pt x="0" y="51906"/>
                </a:lnTo>
                <a:lnTo>
                  <a:pt x="103917" y="103813"/>
                </a:lnTo>
                <a:lnTo>
                  <a:pt x="103917" y="64883"/>
                </a:lnTo>
                <a:lnTo>
                  <a:pt x="77938" y="64883"/>
                </a:lnTo>
                <a:lnTo>
                  <a:pt x="77938" y="38930"/>
                </a:lnTo>
                <a:lnTo>
                  <a:pt x="103917" y="38930"/>
                </a:lnTo>
                <a:lnTo>
                  <a:pt x="103917" y="0"/>
                </a:lnTo>
                <a:close/>
              </a:path>
              <a:path w="539114" h="104139">
                <a:moveTo>
                  <a:pt x="103917" y="38930"/>
                </a:moveTo>
                <a:lnTo>
                  <a:pt x="77938" y="38930"/>
                </a:lnTo>
                <a:lnTo>
                  <a:pt x="77938" y="64883"/>
                </a:lnTo>
                <a:lnTo>
                  <a:pt x="103917" y="64883"/>
                </a:lnTo>
                <a:lnTo>
                  <a:pt x="103917" y="38930"/>
                </a:lnTo>
                <a:close/>
              </a:path>
              <a:path w="539114" h="104139">
                <a:moveTo>
                  <a:pt x="539073" y="38930"/>
                </a:moveTo>
                <a:lnTo>
                  <a:pt x="103917" y="38930"/>
                </a:lnTo>
                <a:lnTo>
                  <a:pt x="103917" y="64883"/>
                </a:lnTo>
                <a:lnTo>
                  <a:pt x="539073" y="64883"/>
                </a:lnTo>
                <a:lnTo>
                  <a:pt x="539073" y="389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" name="object 106"/>
          <p:cNvSpPr txBox="1"/>
          <p:nvPr/>
        </p:nvSpPr>
        <p:spPr>
          <a:xfrm>
            <a:off x="4956175" y="5505450"/>
            <a:ext cx="1130300" cy="261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50" spc="-5" dirty="0">
                <a:latin typeface="Arial"/>
                <a:cs typeface="Arial"/>
              </a:rPr>
              <a:t>OSPF</a:t>
            </a:r>
            <a:r>
              <a:rPr sz="1650" spc="-65" dirty="0">
                <a:latin typeface="Arial"/>
                <a:cs typeface="Arial"/>
              </a:rPr>
              <a:t> </a:t>
            </a:r>
            <a:r>
              <a:rPr sz="1650" spc="-10" dirty="0">
                <a:latin typeface="Arial"/>
                <a:cs typeface="Arial"/>
              </a:rPr>
              <a:t>Hello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6602" name="object 107"/>
          <p:cNvSpPr>
            <a:spLocks/>
          </p:cNvSpPr>
          <p:nvPr/>
        </p:nvSpPr>
        <p:spPr bwMode="auto">
          <a:xfrm>
            <a:off x="2638425" y="4398963"/>
            <a:ext cx="130175" cy="301625"/>
          </a:xfrm>
          <a:custGeom>
            <a:avLst/>
            <a:gdLst>
              <a:gd name="T0" fmla="*/ 0 w 130175"/>
              <a:gd name="T1" fmla="*/ 301707 h 302260"/>
              <a:gd name="T2" fmla="*/ 129897 w 130175"/>
              <a:gd name="T3" fmla="*/ 301707 h 302260"/>
              <a:gd name="T4" fmla="*/ 129897 w 130175"/>
              <a:gd name="T5" fmla="*/ 0 h 302260"/>
              <a:gd name="T6" fmla="*/ 0 w 130175"/>
              <a:gd name="T7" fmla="*/ 0 h 302260"/>
              <a:gd name="T8" fmla="*/ 0 w 130175"/>
              <a:gd name="T9" fmla="*/ 301707 h 302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302260"/>
              <a:gd name="T17" fmla="*/ 130175 w 130175"/>
              <a:gd name="T18" fmla="*/ 302260 h 302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302260">
                <a:moveTo>
                  <a:pt x="0" y="301707"/>
                </a:moveTo>
                <a:lnTo>
                  <a:pt x="129897" y="301707"/>
                </a:lnTo>
                <a:lnTo>
                  <a:pt x="129897" y="0"/>
                </a:lnTo>
                <a:lnTo>
                  <a:pt x="0" y="0"/>
                </a:lnTo>
                <a:lnTo>
                  <a:pt x="0" y="301707"/>
                </a:lnTo>
                <a:close/>
              </a:path>
            </a:pathLst>
          </a:custGeom>
          <a:noFill/>
          <a:ln w="259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603" name="object 108"/>
          <p:cNvSpPr>
            <a:spLocks/>
          </p:cNvSpPr>
          <p:nvPr/>
        </p:nvSpPr>
        <p:spPr bwMode="auto">
          <a:xfrm>
            <a:off x="2638425" y="4225925"/>
            <a:ext cx="130175" cy="173038"/>
          </a:xfrm>
          <a:custGeom>
            <a:avLst/>
            <a:gdLst>
              <a:gd name="T0" fmla="*/ 0 w 130175"/>
              <a:gd name="T1" fmla="*/ 171940 h 172085"/>
              <a:gd name="T2" fmla="*/ 129897 w 130175"/>
              <a:gd name="T3" fmla="*/ 171940 h 172085"/>
              <a:gd name="T4" fmla="*/ 129897 w 130175"/>
              <a:gd name="T5" fmla="*/ 0 h 172085"/>
              <a:gd name="T6" fmla="*/ 0 w 130175"/>
              <a:gd name="T7" fmla="*/ 0 h 172085"/>
              <a:gd name="T8" fmla="*/ 0 w 130175"/>
              <a:gd name="T9" fmla="*/ 171940 h 172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172085"/>
              <a:gd name="T17" fmla="*/ 130175 w 130175"/>
              <a:gd name="T18" fmla="*/ 172085 h 172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172085">
                <a:moveTo>
                  <a:pt x="0" y="171940"/>
                </a:moveTo>
                <a:lnTo>
                  <a:pt x="129897" y="171940"/>
                </a:lnTo>
                <a:lnTo>
                  <a:pt x="129897" y="0"/>
                </a:lnTo>
                <a:lnTo>
                  <a:pt x="0" y="0"/>
                </a:lnTo>
                <a:lnTo>
                  <a:pt x="0" y="171940"/>
                </a:lnTo>
                <a:close/>
              </a:path>
            </a:pathLst>
          </a:custGeom>
          <a:noFill/>
          <a:ln w="2596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604" name="object 109"/>
          <p:cNvSpPr>
            <a:spLocks/>
          </p:cNvSpPr>
          <p:nvPr/>
        </p:nvSpPr>
        <p:spPr bwMode="auto">
          <a:xfrm>
            <a:off x="2638425" y="4398963"/>
            <a:ext cx="130175" cy="301625"/>
          </a:xfrm>
          <a:custGeom>
            <a:avLst/>
            <a:gdLst>
              <a:gd name="T0" fmla="*/ 0 w 130175"/>
              <a:gd name="T1" fmla="*/ 301707 h 302260"/>
              <a:gd name="T2" fmla="*/ 129897 w 130175"/>
              <a:gd name="T3" fmla="*/ 301707 h 302260"/>
              <a:gd name="T4" fmla="*/ 129897 w 130175"/>
              <a:gd name="T5" fmla="*/ 0 h 302260"/>
              <a:gd name="T6" fmla="*/ 0 w 130175"/>
              <a:gd name="T7" fmla="*/ 0 h 302260"/>
              <a:gd name="T8" fmla="*/ 0 w 130175"/>
              <a:gd name="T9" fmla="*/ 301707 h 302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302260"/>
              <a:gd name="T17" fmla="*/ 130175 w 130175"/>
              <a:gd name="T18" fmla="*/ 302260 h 302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302260">
                <a:moveTo>
                  <a:pt x="0" y="301707"/>
                </a:moveTo>
                <a:lnTo>
                  <a:pt x="129897" y="301707"/>
                </a:lnTo>
                <a:lnTo>
                  <a:pt x="129897" y="0"/>
                </a:lnTo>
                <a:lnTo>
                  <a:pt x="0" y="0"/>
                </a:lnTo>
                <a:lnTo>
                  <a:pt x="0" y="30170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605" name="object 110"/>
          <p:cNvSpPr>
            <a:spLocks/>
          </p:cNvSpPr>
          <p:nvPr/>
        </p:nvSpPr>
        <p:spPr bwMode="auto">
          <a:xfrm>
            <a:off x="2638425" y="4398963"/>
            <a:ext cx="130175" cy="301625"/>
          </a:xfrm>
          <a:custGeom>
            <a:avLst/>
            <a:gdLst>
              <a:gd name="T0" fmla="*/ 0 w 130175"/>
              <a:gd name="T1" fmla="*/ 301707 h 302260"/>
              <a:gd name="T2" fmla="*/ 129897 w 130175"/>
              <a:gd name="T3" fmla="*/ 301707 h 302260"/>
              <a:gd name="T4" fmla="*/ 129897 w 130175"/>
              <a:gd name="T5" fmla="*/ 0 h 302260"/>
              <a:gd name="T6" fmla="*/ 0 w 130175"/>
              <a:gd name="T7" fmla="*/ 0 h 302260"/>
              <a:gd name="T8" fmla="*/ 0 w 130175"/>
              <a:gd name="T9" fmla="*/ 301707 h 302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302260"/>
              <a:gd name="T17" fmla="*/ 130175 w 130175"/>
              <a:gd name="T18" fmla="*/ 302260 h 302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302260">
                <a:moveTo>
                  <a:pt x="0" y="301707"/>
                </a:moveTo>
                <a:lnTo>
                  <a:pt x="129897" y="301707"/>
                </a:lnTo>
                <a:lnTo>
                  <a:pt x="129897" y="0"/>
                </a:lnTo>
                <a:lnTo>
                  <a:pt x="0" y="0"/>
                </a:lnTo>
                <a:lnTo>
                  <a:pt x="0" y="301707"/>
                </a:lnTo>
                <a:close/>
              </a:path>
            </a:pathLst>
          </a:custGeom>
          <a:noFill/>
          <a:ln w="259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606" name="object 111"/>
          <p:cNvSpPr>
            <a:spLocks/>
          </p:cNvSpPr>
          <p:nvPr/>
        </p:nvSpPr>
        <p:spPr bwMode="auto">
          <a:xfrm>
            <a:off x="2638425" y="4225925"/>
            <a:ext cx="130175" cy="173038"/>
          </a:xfrm>
          <a:custGeom>
            <a:avLst/>
            <a:gdLst>
              <a:gd name="T0" fmla="*/ 0 w 130175"/>
              <a:gd name="T1" fmla="*/ 171940 h 172085"/>
              <a:gd name="T2" fmla="*/ 129897 w 130175"/>
              <a:gd name="T3" fmla="*/ 171940 h 172085"/>
              <a:gd name="T4" fmla="*/ 129897 w 130175"/>
              <a:gd name="T5" fmla="*/ 0 h 172085"/>
              <a:gd name="T6" fmla="*/ 0 w 130175"/>
              <a:gd name="T7" fmla="*/ 0 h 172085"/>
              <a:gd name="T8" fmla="*/ 0 w 130175"/>
              <a:gd name="T9" fmla="*/ 171940 h 172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172085"/>
              <a:gd name="T17" fmla="*/ 130175 w 130175"/>
              <a:gd name="T18" fmla="*/ 172085 h 172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172085">
                <a:moveTo>
                  <a:pt x="0" y="171940"/>
                </a:moveTo>
                <a:lnTo>
                  <a:pt x="129897" y="171940"/>
                </a:lnTo>
                <a:lnTo>
                  <a:pt x="129897" y="0"/>
                </a:lnTo>
                <a:lnTo>
                  <a:pt x="0" y="0"/>
                </a:lnTo>
                <a:lnTo>
                  <a:pt x="0" y="1719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607" name="object 112"/>
          <p:cNvSpPr>
            <a:spLocks/>
          </p:cNvSpPr>
          <p:nvPr/>
        </p:nvSpPr>
        <p:spPr bwMode="auto">
          <a:xfrm>
            <a:off x="2638425" y="4225925"/>
            <a:ext cx="130175" cy="173038"/>
          </a:xfrm>
          <a:custGeom>
            <a:avLst/>
            <a:gdLst>
              <a:gd name="T0" fmla="*/ 0 w 130175"/>
              <a:gd name="T1" fmla="*/ 171940 h 172085"/>
              <a:gd name="T2" fmla="*/ 129897 w 130175"/>
              <a:gd name="T3" fmla="*/ 171940 h 172085"/>
              <a:gd name="T4" fmla="*/ 129897 w 130175"/>
              <a:gd name="T5" fmla="*/ 0 h 172085"/>
              <a:gd name="T6" fmla="*/ 0 w 130175"/>
              <a:gd name="T7" fmla="*/ 0 h 172085"/>
              <a:gd name="T8" fmla="*/ 0 w 130175"/>
              <a:gd name="T9" fmla="*/ 171940 h 172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172085"/>
              <a:gd name="T17" fmla="*/ 130175 w 130175"/>
              <a:gd name="T18" fmla="*/ 172085 h 172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172085">
                <a:moveTo>
                  <a:pt x="0" y="171940"/>
                </a:moveTo>
                <a:lnTo>
                  <a:pt x="129897" y="171940"/>
                </a:lnTo>
                <a:lnTo>
                  <a:pt x="129897" y="0"/>
                </a:lnTo>
                <a:lnTo>
                  <a:pt x="0" y="0"/>
                </a:lnTo>
                <a:lnTo>
                  <a:pt x="0" y="171940"/>
                </a:lnTo>
                <a:close/>
              </a:path>
            </a:pathLst>
          </a:custGeom>
          <a:noFill/>
          <a:ln w="2596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608" name="object 113"/>
          <p:cNvSpPr>
            <a:spLocks/>
          </p:cNvSpPr>
          <p:nvPr/>
        </p:nvSpPr>
        <p:spPr bwMode="auto">
          <a:xfrm>
            <a:off x="2836863" y="4194175"/>
            <a:ext cx="104775" cy="519113"/>
          </a:xfrm>
          <a:custGeom>
            <a:avLst/>
            <a:gdLst>
              <a:gd name="T0" fmla="*/ 64948 w 104139"/>
              <a:gd name="T1" fmla="*/ 77860 h 519429"/>
              <a:gd name="T2" fmla="*/ 38969 w 104139"/>
              <a:gd name="T3" fmla="*/ 77860 h 519429"/>
              <a:gd name="T4" fmla="*/ 38969 w 104139"/>
              <a:gd name="T5" fmla="*/ 519067 h 519429"/>
              <a:gd name="T6" fmla="*/ 64948 w 104139"/>
              <a:gd name="T7" fmla="*/ 519067 h 519429"/>
              <a:gd name="T8" fmla="*/ 64948 w 104139"/>
              <a:gd name="T9" fmla="*/ 77860 h 519429"/>
              <a:gd name="T10" fmla="*/ 51958 w 104139"/>
              <a:gd name="T11" fmla="*/ 0 h 519429"/>
              <a:gd name="T12" fmla="*/ 0 w 104139"/>
              <a:gd name="T13" fmla="*/ 103813 h 519429"/>
              <a:gd name="T14" fmla="*/ 38969 w 104139"/>
              <a:gd name="T15" fmla="*/ 103813 h 519429"/>
              <a:gd name="T16" fmla="*/ 38969 w 104139"/>
              <a:gd name="T17" fmla="*/ 77860 h 519429"/>
              <a:gd name="T18" fmla="*/ 90928 w 104139"/>
              <a:gd name="T19" fmla="*/ 77860 h 519429"/>
              <a:gd name="T20" fmla="*/ 51958 w 104139"/>
              <a:gd name="T21" fmla="*/ 0 h 519429"/>
              <a:gd name="T22" fmla="*/ 90928 w 104139"/>
              <a:gd name="T23" fmla="*/ 77860 h 519429"/>
              <a:gd name="T24" fmla="*/ 64948 w 104139"/>
              <a:gd name="T25" fmla="*/ 77860 h 519429"/>
              <a:gd name="T26" fmla="*/ 64948 w 104139"/>
              <a:gd name="T27" fmla="*/ 103813 h 519429"/>
              <a:gd name="T28" fmla="*/ 103917 w 104139"/>
              <a:gd name="T29" fmla="*/ 103813 h 519429"/>
              <a:gd name="T30" fmla="*/ 90928 w 104139"/>
              <a:gd name="T31" fmla="*/ 77860 h 5194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4139"/>
              <a:gd name="T49" fmla="*/ 0 h 519429"/>
              <a:gd name="T50" fmla="*/ 104139 w 104139"/>
              <a:gd name="T51" fmla="*/ 519429 h 51942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4139" h="519429">
                <a:moveTo>
                  <a:pt x="64948" y="77860"/>
                </a:moveTo>
                <a:lnTo>
                  <a:pt x="38969" y="77860"/>
                </a:lnTo>
                <a:lnTo>
                  <a:pt x="38969" y="519067"/>
                </a:lnTo>
                <a:lnTo>
                  <a:pt x="64948" y="519067"/>
                </a:lnTo>
                <a:lnTo>
                  <a:pt x="64948" y="77860"/>
                </a:lnTo>
                <a:close/>
              </a:path>
              <a:path w="104139" h="519429">
                <a:moveTo>
                  <a:pt x="51958" y="0"/>
                </a:moveTo>
                <a:lnTo>
                  <a:pt x="0" y="103813"/>
                </a:lnTo>
                <a:lnTo>
                  <a:pt x="38969" y="103813"/>
                </a:lnTo>
                <a:lnTo>
                  <a:pt x="38969" y="77860"/>
                </a:lnTo>
                <a:lnTo>
                  <a:pt x="90928" y="77860"/>
                </a:lnTo>
                <a:lnTo>
                  <a:pt x="51958" y="0"/>
                </a:lnTo>
                <a:close/>
              </a:path>
              <a:path w="104139" h="519429">
                <a:moveTo>
                  <a:pt x="90928" y="77860"/>
                </a:moveTo>
                <a:lnTo>
                  <a:pt x="64948" y="77860"/>
                </a:lnTo>
                <a:lnTo>
                  <a:pt x="64948" y="103813"/>
                </a:lnTo>
                <a:lnTo>
                  <a:pt x="103917" y="103813"/>
                </a:lnTo>
                <a:lnTo>
                  <a:pt x="90928" y="778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" name="object 114"/>
          <p:cNvSpPr txBox="1"/>
          <p:nvPr/>
        </p:nvSpPr>
        <p:spPr>
          <a:xfrm>
            <a:off x="3025775" y="2933700"/>
            <a:ext cx="1128713" cy="263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50" spc="-5" dirty="0">
                <a:latin typeface="Arial"/>
                <a:cs typeface="Arial"/>
              </a:rPr>
              <a:t>OSPF</a:t>
            </a:r>
            <a:r>
              <a:rPr sz="1650" spc="-65" dirty="0">
                <a:latin typeface="Arial"/>
                <a:cs typeface="Arial"/>
              </a:rPr>
              <a:t> </a:t>
            </a:r>
            <a:r>
              <a:rPr sz="1650" spc="-10" dirty="0">
                <a:latin typeface="Arial"/>
                <a:cs typeface="Arial"/>
              </a:rPr>
              <a:t>Hello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6610" name="object 115"/>
          <p:cNvSpPr>
            <a:spLocks/>
          </p:cNvSpPr>
          <p:nvPr/>
        </p:nvSpPr>
        <p:spPr bwMode="auto">
          <a:xfrm>
            <a:off x="2638425" y="2649538"/>
            <a:ext cx="130175" cy="303212"/>
          </a:xfrm>
          <a:custGeom>
            <a:avLst/>
            <a:gdLst>
              <a:gd name="T0" fmla="*/ 0 w 130175"/>
              <a:gd name="T1" fmla="*/ 301707 h 302260"/>
              <a:gd name="T2" fmla="*/ 129897 w 130175"/>
              <a:gd name="T3" fmla="*/ 301707 h 302260"/>
              <a:gd name="T4" fmla="*/ 129897 w 130175"/>
              <a:gd name="T5" fmla="*/ 0 h 302260"/>
              <a:gd name="T6" fmla="*/ 0 w 130175"/>
              <a:gd name="T7" fmla="*/ 0 h 302260"/>
              <a:gd name="T8" fmla="*/ 0 w 130175"/>
              <a:gd name="T9" fmla="*/ 301707 h 302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302260"/>
              <a:gd name="T17" fmla="*/ 130175 w 130175"/>
              <a:gd name="T18" fmla="*/ 302260 h 302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302260">
                <a:moveTo>
                  <a:pt x="0" y="301707"/>
                </a:moveTo>
                <a:lnTo>
                  <a:pt x="129897" y="301707"/>
                </a:lnTo>
                <a:lnTo>
                  <a:pt x="129897" y="0"/>
                </a:lnTo>
                <a:lnTo>
                  <a:pt x="0" y="0"/>
                </a:lnTo>
                <a:lnTo>
                  <a:pt x="0" y="301707"/>
                </a:lnTo>
                <a:close/>
              </a:path>
            </a:pathLst>
          </a:custGeom>
          <a:noFill/>
          <a:ln w="259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611" name="object 116"/>
          <p:cNvSpPr>
            <a:spLocks/>
          </p:cNvSpPr>
          <p:nvPr/>
        </p:nvSpPr>
        <p:spPr bwMode="auto">
          <a:xfrm>
            <a:off x="2638425" y="2951163"/>
            <a:ext cx="130175" cy="173037"/>
          </a:xfrm>
          <a:custGeom>
            <a:avLst/>
            <a:gdLst>
              <a:gd name="T0" fmla="*/ 0 w 130175"/>
              <a:gd name="T1" fmla="*/ 171940 h 172085"/>
              <a:gd name="T2" fmla="*/ 129897 w 130175"/>
              <a:gd name="T3" fmla="*/ 171940 h 172085"/>
              <a:gd name="T4" fmla="*/ 129897 w 130175"/>
              <a:gd name="T5" fmla="*/ 0 h 172085"/>
              <a:gd name="T6" fmla="*/ 0 w 130175"/>
              <a:gd name="T7" fmla="*/ 0 h 172085"/>
              <a:gd name="T8" fmla="*/ 0 w 130175"/>
              <a:gd name="T9" fmla="*/ 171940 h 172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172085"/>
              <a:gd name="T17" fmla="*/ 130175 w 130175"/>
              <a:gd name="T18" fmla="*/ 172085 h 172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172085">
                <a:moveTo>
                  <a:pt x="0" y="171940"/>
                </a:moveTo>
                <a:lnTo>
                  <a:pt x="129897" y="171940"/>
                </a:lnTo>
                <a:lnTo>
                  <a:pt x="129897" y="0"/>
                </a:lnTo>
                <a:lnTo>
                  <a:pt x="0" y="0"/>
                </a:lnTo>
                <a:lnTo>
                  <a:pt x="0" y="171940"/>
                </a:lnTo>
                <a:close/>
              </a:path>
            </a:pathLst>
          </a:custGeom>
          <a:noFill/>
          <a:ln w="2596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612" name="object 117"/>
          <p:cNvSpPr>
            <a:spLocks/>
          </p:cNvSpPr>
          <p:nvPr/>
        </p:nvSpPr>
        <p:spPr bwMode="auto">
          <a:xfrm>
            <a:off x="2638425" y="2649538"/>
            <a:ext cx="130175" cy="303212"/>
          </a:xfrm>
          <a:custGeom>
            <a:avLst/>
            <a:gdLst>
              <a:gd name="T0" fmla="*/ 0 w 130175"/>
              <a:gd name="T1" fmla="*/ 301707 h 302260"/>
              <a:gd name="T2" fmla="*/ 129897 w 130175"/>
              <a:gd name="T3" fmla="*/ 301707 h 302260"/>
              <a:gd name="T4" fmla="*/ 129897 w 130175"/>
              <a:gd name="T5" fmla="*/ 0 h 302260"/>
              <a:gd name="T6" fmla="*/ 0 w 130175"/>
              <a:gd name="T7" fmla="*/ 0 h 302260"/>
              <a:gd name="T8" fmla="*/ 0 w 130175"/>
              <a:gd name="T9" fmla="*/ 301707 h 302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302260"/>
              <a:gd name="T17" fmla="*/ 130175 w 130175"/>
              <a:gd name="T18" fmla="*/ 302260 h 302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302260">
                <a:moveTo>
                  <a:pt x="0" y="301707"/>
                </a:moveTo>
                <a:lnTo>
                  <a:pt x="129897" y="301707"/>
                </a:lnTo>
                <a:lnTo>
                  <a:pt x="129897" y="0"/>
                </a:lnTo>
                <a:lnTo>
                  <a:pt x="0" y="0"/>
                </a:lnTo>
                <a:lnTo>
                  <a:pt x="0" y="30170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613" name="object 118"/>
          <p:cNvSpPr>
            <a:spLocks/>
          </p:cNvSpPr>
          <p:nvPr/>
        </p:nvSpPr>
        <p:spPr bwMode="auto">
          <a:xfrm>
            <a:off x="2638425" y="2649538"/>
            <a:ext cx="130175" cy="303212"/>
          </a:xfrm>
          <a:custGeom>
            <a:avLst/>
            <a:gdLst>
              <a:gd name="T0" fmla="*/ 0 w 130175"/>
              <a:gd name="T1" fmla="*/ 301707 h 302260"/>
              <a:gd name="T2" fmla="*/ 129897 w 130175"/>
              <a:gd name="T3" fmla="*/ 301707 h 302260"/>
              <a:gd name="T4" fmla="*/ 129897 w 130175"/>
              <a:gd name="T5" fmla="*/ 0 h 302260"/>
              <a:gd name="T6" fmla="*/ 0 w 130175"/>
              <a:gd name="T7" fmla="*/ 0 h 302260"/>
              <a:gd name="T8" fmla="*/ 0 w 130175"/>
              <a:gd name="T9" fmla="*/ 301707 h 302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302260"/>
              <a:gd name="T17" fmla="*/ 130175 w 130175"/>
              <a:gd name="T18" fmla="*/ 302260 h 302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302260">
                <a:moveTo>
                  <a:pt x="0" y="301707"/>
                </a:moveTo>
                <a:lnTo>
                  <a:pt x="129897" y="301707"/>
                </a:lnTo>
                <a:lnTo>
                  <a:pt x="129897" y="0"/>
                </a:lnTo>
                <a:lnTo>
                  <a:pt x="0" y="0"/>
                </a:lnTo>
                <a:lnTo>
                  <a:pt x="0" y="301707"/>
                </a:lnTo>
                <a:close/>
              </a:path>
            </a:pathLst>
          </a:custGeom>
          <a:noFill/>
          <a:ln w="259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614" name="object 119"/>
          <p:cNvSpPr>
            <a:spLocks/>
          </p:cNvSpPr>
          <p:nvPr/>
        </p:nvSpPr>
        <p:spPr bwMode="auto">
          <a:xfrm>
            <a:off x="2638425" y="2951163"/>
            <a:ext cx="130175" cy="173037"/>
          </a:xfrm>
          <a:custGeom>
            <a:avLst/>
            <a:gdLst>
              <a:gd name="T0" fmla="*/ 0 w 130175"/>
              <a:gd name="T1" fmla="*/ 171940 h 172085"/>
              <a:gd name="T2" fmla="*/ 129897 w 130175"/>
              <a:gd name="T3" fmla="*/ 171940 h 172085"/>
              <a:gd name="T4" fmla="*/ 129897 w 130175"/>
              <a:gd name="T5" fmla="*/ 0 h 172085"/>
              <a:gd name="T6" fmla="*/ 0 w 130175"/>
              <a:gd name="T7" fmla="*/ 0 h 172085"/>
              <a:gd name="T8" fmla="*/ 0 w 130175"/>
              <a:gd name="T9" fmla="*/ 171940 h 172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172085"/>
              <a:gd name="T17" fmla="*/ 130175 w 130175"/>
              <a:gd name="T18" fmla="*/ 172085 h 172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172085">
                <a:moveTo>
                  <a:pt x="0" y="171940"/>
                </a:moveTo>
                <a:lnTo>
                  <a:pt x="129897" y="171940"/>
                </a:lnTo>
                <a:lnTo>
                  <a:pt x="129897" y="0"/>
                </a:lnTo>
                <a:lnTo>
                  <a:pt x="0" y="0"/>
                </a:lnTo>
                <a:lnTo>
                  <a:pt x="0" y="1719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615" name="object 120"/>
          <p:cNvSpPr>
            <a:spLocks/>
          </p:cNvSpPr>
          <p:nvPr/>
        </p:nvSpPr>
        <p:spPr bwMode="auto">
          <a:xfrm>
            <a:off x="2638425" y="2951163"/>
            <a:ext cx="130175" cy="173037"/>
          </a:xfrm>
          <a:custGeom>
            <a:avLst/>
            <a:gdLst>
              <a:gd name="T0" fmla="*/ 0 w 130175"/>
              <a:gd name="T1" fmla="*/ 171940 h 172085"/>
              <a:gd name="T2" fmla="*/ 129897 w 130175"/>
              <a:gd name="T3" fmla="*/ 171940 h 172085"/>
              <a:gd name="T4" fmla="*/ 129897 w 130175"/>
              <a:gd name="T5" fmla="*/ 0 h 172085"/>
              <a:gd name="T6" fmla="*/ 0 w 130175"/>
              <a:gd name="T7" fmla="*/ 0 h 172085"/>
              <a:gd name="T8" fmla="*/ 0 w 130175"/>
              <a:gd name="T9" fmla="*/ 171940 h 172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172085"/>
              <a:gd name="T17" fmla="*/ 130175 w 130175"/>
              <a:gd name="T18" fmla="*/ 172085 h 172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172085">
                <a:moveTo>
                  <a:pt x="0" y="171940"/>
                </a:moveTo>
                <a:lnTo>
                  <a:pt x="129897" y="171940"/>
                </a:lnTo>
                <a:lnTo>
                  <a:pt x="129897" y="0"/>
                </a:lnTo>
                <a:lnTo>
                  <a:pt x="0" y="0"/>
                </a:lnTo>
                <a:lnTo>
                  <a:pt x="0" y="171940"/>
                </a:lnTo>
                <a:close/>
              </a:path>
            </a:pathLst>
          </a:custGeom>
          <a:noFill/>
          <a:ln w="2596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616" name="object 121"/>
          <p:cNvSpPr>
            <a:spLocks/>
          </p:cNvSpPr>
          <p:nvPr/>
        </p:nvSpPr>
        <p:spPr bwMode="auto">
          <a:xfrm>
            <a:off x="2836863" y="2636838"/>
            <a:ext cx="104775" cy="539750"/>
          </a:xfrm>
          <a:custGeom>
            <a:avLst/>
            <a:gdLst>
              <a:gd name="T0" fmla="*/ 38969 w 104139"/>
              <a:gd name="T1" fmla="*/ 434718 h 539114"/>
              <a:gd name="T2" fmla="*/ 0 w 104139"/>
              <a:gd name="T3" fmla="*/ 434718 h 539114"/>
              <a:gd name="T4" fmla="*/ 51958 w 104139"/>
              <a:gd name="T5" fmla="*/ 538532 h 539114"/>
              <a:gd name="T6" fmla="*/ 90928 w 104139"/>
              <a:gd name="T7" fmla="*/ 460672 h 539114"/>
              <a:gd name="T8" fmla="*/ 38969 w 104139"/>
              <a:gd name="T9" fmla="*/ 460672 h 539114"/>
              <a:gd name="T10" fmla="*/ 38969 w 104139"/>
              <a:gd name="T11" fmla="*/ 434718 h 539114"/>
              <a:gd name="T12" fmla="*/ 64948 w 104139"/>
              <a:gd name="T13" fmla="*/ 0 h 539114"/>
              <a:gd name="T14" fmla="*/ 38969 w 104139"/>
              <a:gd name="T15" fmla="*/ 0 h 539114"/>
              <a:gd name="T16" fmla="*/ 38969 w 104139"/>
              <a:gd name="T17" fmla="*/ 460672 h 539114"/>
              <a:gd name="T18" fmla="*/ 64948 w 104139"/>
              <a:gd name="T19" fmla="*/ 460672 h 539114"/>
              <a:gd name="T20" fmla="*/ 64948 w 104139"/>
              <a:gd name="T21" fmla="*/ 0 h 539114"/>
              <a:gd name="T22" fmla="*/ 103917 w 104139"/>
              <a:gd name="T23" fmla="*/ 434718 h 539114"/>
              <a:gd name="T24" fmla="*/ 64948 w 104139"/>
              <a:gd name="T25" fmla="*/ 434718 h 539114"/>
              <a:gd name="T26" fmla="*/ 64948 w 104139"/>
              <a:gd name="T27" fmla="*/ 460672 h 539114"/>
              <a:gd name="T28" fmla="*/ 90928 w 104139"/>
              <a:gd name="T29" fmla="*/ 460672 h 539114"/>
              <a:gd name="T30" fmla="*/ 103917 w 104139"/>
              <a:gd name="T31" fmla="*/ 434718 h 5391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4139"/>
              <a:gd name="T49" fmla="*/ 0 h 539114"/>
              <a:gd name="T50" fmla="*/ 104139 w 104139"/>
              <a:gd name="T51" fmla="*/ 539114 h 53911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4139" h="539114">
                <a:moveTo>
                  <a:pt x="38969" y="434718"/>
                </a:moveTo>
                <a:lnTo>
                  <a:pt x="0" y="434718"/>
                </a:lnTo>
                <a:lnTo>
                  <a:pt x="51958" y="538532"/>
                </a:lnTo>
                <a:lnTo>
                  <a:pt x="90928" y="460672"/>
                </a:lnTo>
                <a:lnTo>
                  <a:pt x="38969" y="460672"/>
                </a:lnTo>
                <a:lnTo>
                  <a:pt x="38969" y="434718"/>
                </a:lnTo>
                <a:close/>
              </a:path>
              <a:path w="104139" h="539114">
                <a:moveTo>
                  <a:pt x="64948" y="0"/>
                </a:moveTo>
                <a:lnTo>
                  <a:pt x="38969" y="0"/>
                </a:lnTo>
                <a:lnTo>
                  <a:pt x="38969" y="460672"/>
                </a:lnTo>
                <a:lnTo>
                  <a:pt x="64948" y="460672"/>
                </a:lnTo>
                <a:lnTo>
                  <a:pt x="64948" y="0"/>
                </a:lnTo>
                <a:close/>
              </a:path>
              <a:path w="104139" h="539114">
                <a:moveTo>
                  <a:pt x="103917" y="434718"/>
                </a:moveTo>
                <a:lnTo>
                  <a:pt x="64948" y="434718"/>
                </a:lnTo>
                <a:lnTo>
                  <a:pt x="64948" y="460672"/>
                </a:lnTo>
                <a:lnTo>
                  <a:pt x="90928" y="460672"/>
                </a:lnTo>
                <a:lnTo>
                  <a:pt x="103917" y="4347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" name="object 122"/>
          <p:cNvSpPr txBox="1"/>
          <p:nvPr/>
        </p:nvSpPr>
        <p:spPr>
          <a:xfrm>
            <a:off x="3048000" y="4240213"/>
            <a:ext cx="1128713" cy="2619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50" spc="-5" dirty="0">
                <a:latin typeface="Arial"/>
                <a:cs typeface="Arial"/>
              </a:rPr>
              <a:t>OSPF</a:t>
            </a:r>
            <a:r>
              <a:rPr sz="1650" spc="-65" dirty="0">
                <a:latin typeface="Arial"/>
                <a:cs typeface="Arial"/>
              </a:rPr>
              <a:t> </a:t>
            </a:r>
            <a:r>
              <a:rPr sz="1650" spc="-10" dirty="0">
                <a:latin typeface="Arial"/>
                <a:cs typeface="Arial"/>
              </a:rPr>
              <a:t>Hello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6618" name="object 123"/>
          <p:cNvSpPr>
            <a:spLocks noChangeArrowheads="1"/>
          </p:cNvSpPr>
          <p:nvPr/>
        </p:nvSpPr>
        <p:spPr bwMode="auto">
          <a:xfrm>
            <a:off x="6443663" y="360363"/>
            <a:ext cx="2338387" cy="24130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6619" name="object 12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F523EC06-8531-4C13-89DA-5D78B7CAC1C4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60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Link </a:t>
            </a:r>
            <a:r>
              <a:rPr spc="-5" dirty="0"/>
              <a:t>State</a:t>
            </a:r>
            <a:r>
              <a:rPr spc="-100" dirty="0"/>
              <a:t> </a:t>
            </a:r>
            <a:r>
              <a:rPr dirty="0"/>
              <a:t>Routing</a:t>
            </a:r>
          </a:p>
        </p:txBody>
      </p:sp>
      <p:sp>
        <p:nvSpPr>
          <p:cNvPr id="10752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6EDC8B72-150D-458B-A4C5-8E436B25C35F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61</a:t>
            </a:fld>
            <a:endParaRPr lang="th-TH" smtClean="0">
              <a:solidFill>
                <a:srgbClr val="1C1C1C"/>
              </a:solidFill>
            </a:endParaRPr>
          </a:p>
        </p:txBody>
      </p:sp>
      <p:sp>
        <p:nvSpPr>
          <p:cNvPr id="107523" name="object 3"/>
          <p:cNvSpPr txBox="1">
            <a:spLocks noChangeArrowheads="1"/>
          </p:cNvSpPr>
          <p:nvPr/>
        </p:nvSpPr>
        <p:spPr bwMode="auto">
          <a:xfrm>
            <a:off x="936625" y="1830388"/>
            <a:ext cx="7840663" cy="397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Each router LSP is sent to </a:t>
            </a:r>
            <a:r>
              <a:rPr lang="th-TH" u="sng">
                <a:latin typeface="Tahoma" pitchFamily="34" charset="0"/>
                <a:cs typeface="Tahoma" pitchFamily="34" charset="0"/>
              </a:rPr>
              <a:t>all other routers</a:t>
            </a:r>
            <a:endParaRPr lang="th-TH">
              <a:latin typeface="Tahoma" pitchFamily="34" charset="0"/>
              <a:cs typeface="Tahoma" pitchFamily="34" charset="0"/>
            </a:endParaRPr>
          </a:p>
          <a:p>
            <a:pPr marL="354013" indent="-341313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(</a:t>
            </a:r>
            <a:r>
              <a:rPr lang="th-TH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Reliable Flooding</a:t>
            </a:r>
            <a:r>
              <a:rPr lang="th-TH">
                <a:latin typeface="Tahoma" pitchFamily="34" charset="0"/>
                <a:cs typeface="Tahoma" pitchFamily="34" charset="0"/>
              </a:rPr>
              <a:t>)</a:t>
            </a:r>
          </a:p>
          <a:p>
            <a:pPr marL="354013" indent="-341313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Each router now has a topological map of the  network ( </a:t>
            </a:r>
            <a:r>
              <a:rPr lang="th-TH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Link-State Database</a:t>
            </a:r>
            <a:r>
              <a:rPr lang="th-TH">
                <a:latin typeface="Tahoma" pitchFamily="34" charset="0"/>
                <a:cs typeface="Tahoma" pitchFamily="34" charset="0"/>
              </a:rPr>
              <a:t>)</a:t>
            </a:r>
          </a:p>
          <a:p>
            <a:pPr marL="354013" indent="-341313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Apply the Shortest Path First (</a:t>
            </a:r>
            <a:r>
              <a:rPr lang="th-TH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SPF</a:t>
            </a:r>
            <a:r>
              <a:rPr lang="th-TH">
                <a:latin typeface="Tahoma" pitchFamily="34" charset="0"/>
                <a:cs typeface="Tahoma" pitchFamily="34" charset="0"/>
              </a:rPr>
              <a:t>) algorithm to  compute routes to each destination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SPF also know as Dijkstra algorithm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Link-State algorithms advertise the state of its local  network links </a:t>
            </a:r>
            <a:r>
              <a:rPr lang="th-TH" sz="2400" u="sng">
                <a:latin typeface="Tahoma" pitchFamily="34" charset="0"/>
                <a:cs typeface="Tahoma" pitchFamily="34" charset="0"/>
              </a:rPr>
              <a:t>not distances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Link </a:t>
            </a:r>
            <a:r>
              <a:rPr spc="-5" dirty="0"/>
              <a:t>State Packet</a:t>
            </a:r>
            <a:r>
              <a:rPr spc="-90" dirty="0"/>
              <a:t> </a:t>
            </a:r>
            <a:r>
              <a:rPr dirty="0"/>
              <a:t>(LSP)</a:t>
            </a:r>
          </a:p>
        </p:txBody>
      </p:sp>
      <p:sp>
        <p:nvSpPr>
          <p:cNvPr id="10854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3D69F354-017F-4687-9309-6E26D4AE30B1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62</a:t>
            </a:fld>
            <a:endParaRPr lang="th-TH" smtClean="0">
              <a:solidFill>
                <a:srgbClr val="1C1C1C"/>
              </a:solidFill>
            </a:endParaRPr>
          </a:p>
        </p:txBody>
      </p:sp>
      <p:sp>
        <p:nvSpPr>
          <p:cNvPr id="108547" name="object 3"/>
          <p:cNvSpPr txBox="1">
            <a:spLocks noChangeArrowheads="1"/>
          </p:cNvSpPr>
          <p:nvPr/>
        </p:nvSpPr>
        <p:spPr bwMode="auto">
          <a:xfrm>
            <a:off x="936625" y="1828800"/>
            <a:ext cx="7923213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ID of the node that created the LSP</a:t>
            </a:r>
          </a:p>
          <a:p>
            <a:pPr marL="354013" indent="-341313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Cost of the link to each directly connected  neighbor</a:t>
            </a:r>
          </a:p>
          <a:p>
            <a:pPr marL="354013" indent="-341313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sequence number (SEQNO)</a:t>
            </a:r>
          </a:p>
          <a:p>
            <a:pPr marL="354013" indent="-341313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time-to-live (TTL) for this packet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Reliable</a:t>
            </a:r>
            <a:r>
              <a:rPr spc="-135" dirty="0"/>
              <a:t> </a:t>
            </a:r>
            <a:r>
              <a:rPr spc="-5" dirty="0"/>
              <a:t>flooding</a:t>
            </a:r>
          </a:p>
        </p:txBody>
      </p:sp>
      <p:sp>
        <p:nvSpPr>
          <p:cNvPr id="10957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A5B5ED00-8B19-4EB8-AF9F-3993CA503DD7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63</a:t>
            </a:fld>
            <a:endParaRPr lang="th-TH" smtClean="0">
              <a:solidFill>
                <a:srgbClr val="1C1C1C"/>
              </a:solidFill>
            </a:endParaRPr>
          </a:p>
        </p:txBody>
      </p:sp>
      <p:sp>
        <p:nvSpPr>
          <p:cNvPr id="109571" name="object 3"/>
          <p:cNvSpPr txBox="1">
            <a:spLocks noChangeArrowheads="1"/>
          </p:cNvSpPr>
          <p:nvPr/>
        </p:nvSpPr>
        <p:spPr bwMode="auto">
          <a:xfrm>
            <a:off x="936625" y="1828800"/>
            <a:ext cx="7251700" cy="43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store most recent LSP from each node</a:t>
            </a:r>
          </a:p>
          <a:p>
            <a:pPr marL="354013" indent="-341313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forward LSP to all nodes but one that  sent it</a:t>
            </a:r>
          </a:p>
          <a:p>
            <a:pPr marL="354013" indent="-341313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generate new LSP periodically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increment	SEQNO</a:t>
            </a:r>
          </a:p>
          <a:p>
            <a:pPr marL="354013" indent="-341313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start SEQNO at 0 when reboot</a:t>
            </a:r>
          </a:p>
          <a:p>
            <a:pPr marL="354013" indent="-341313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decrement TTL of each stored LSP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discard when TTL=0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Flooding</a:t>
            </a:r>
          </a:p>
        </p:txBody>
      </p:sp>
      <p:sp>
        <p:nvSpPr>
          <p:cNvPr id="110594" name="object 3"/>
          <p:cNvSpPr>
            <a:spLocks/>
          </p:cNvSpPr>
          <p:nvPr/>
        </p:nvSpPr>
        <p:spPr bwMode="auto">
          <a:xfrm>
            <a:off x="1501775" y="3302000"/>
            <a:ext cx="2724150" cy="2220913"/>
          </a:xfrm>
          <a:custGeom>
            <a:avLst/>
            <a:gdLst>
              <a:gd name="T0" fmla="*/ 0 w 2723515"/>
              <a:gd name="T1" fmla="*/ 0 h 2220595"/>
              <a:gd name="T2" fmla="*/ 2723414 w 2723515"/>
              <a:gd name="T3" fmla="*/ 2220484 h 2220595"/>
              <a:gd name="T4" fmla="*/ 0 60000 65536"/>
              <a:gd name="T5" fmla="*/ 0 60000 65536"/>
              <a:gd name="T6" fmla="*/ 0 w 2723515"/>
              <a:gd name="T7" fmla="*/ 0 h 2220595"/>
              <a:gd name="T8" fmla="*/ 2723515 w 2723515"/>
              <a:gd name="T9" fmla="*/ 2220595 h 22205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23515" h="2220595">
                <a:moveTo>
                  <a:pt x="0" y="0"/>
                </a:moveTo>
                <a:lnTo>
                  <a:pt x="2723414" y="2220484"/>
                </a:lnTo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595" name="object 4"/>
          <p:cNvSpPr>
            <a:spLocks/>
          </p:cNvSpPr>
          <p:nvPr/>
        </p:nvSpPr>
        <p:spPr bwMode="auto">
          <a:xfrm>
            <a:off x="4216400" y="3268663"/>
            <a:ext cx="2806700" cy="2163762"/>
          </a:xfrm>
          <a:custGeom>
            <a:avLst/>
            <a:gdLst>
              <a:gd name="T0" fmla="*/ 0 w 2806065"/>
              <a:gd name="T1" fmla="*/ 0 h 2163445"/>
              <a:gd name="T2" fmla="*/ 2805758 w 2806065"/>
              <a:gd name="T3" fmla="*/ 2162916 h 2163445"/>
              <a:gd name="T4" fmla="*/ 0 60000 65536"/>
              <a:gd name="T5" fmla="*/ 0 60000 65536"/>
              <a:gd name="T6" fmla="*/ 0 w 2806065"/>
              <a:gd name="T7" fmla="*/ 0 h 2163445"/>
              <a:gd name="T8" fmla="*/ 2806065 w 2806065"/>
              <a:gd name="T9" fmla="*/ 2163445 h 21634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06065" h="2163445">
                <a:moveTo>
                  <a:pt x="0" y="0"/>
                </a:moveTo>
                <a:lnTo>
                  <a:pt x="2805758" y="2162916"/>
                </a:lnTo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596" name="object 5"/>
          <p:cNvSpPr>
            <a:spLocks/>
          </p:cNvSpPr>
          <p:nvPr/>
        </p:nvSpPr>
        <p:spPr bwMode="auto">
          <a:xfrm>
            <a:off x="4244975" y="3260725"/>
            <a:ext cx="2778125" cy="2262188"/>
          </a:xfrm>
          <a:custGeom>
            <a:avLst/>
            <a:gdLst>
              <a:gd name="T0" fmla="*/ 0 w 2777490"/>
              <a:gd name="T1" fmla="*/ 2261604 h 2261870"/>
              <a:gd name="T2" fmla="*/ 2776894 w 2777490"/>
              <a:gd name="T3" fmla="*/ 2261604 h 2261870"/>
              <a:gd name="T4" fmla="*/ 2776894 w 2777490"/>
              <a:gd name="T5" fmla="*/ 0 h 2261870"/>
              <a:gd name="T6" fmla="*/ 0 w 2777490"/>
              <a:gd name="T7" fmla="*/ 0 h 2261870"/>
              <a:gd name="T8" fmla="*/ 0 w 2777490"/>
              <a:gd name="T9" fmla="*/ 2261604 h 2261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7490"/>
              <a:gd name="T16" fmla="*/ 0 h 2261870"/>
              <a:gd name="T17" fmla="*/ 2777490 w 2777490"/>
              <a:gd name="T18" fmla="*/ 2261870 h 22618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7490" h="2261870">
                <a:moveTo>
                  <a:pt x="0" y="2261604"/>
                </a:moveTo>
                <a:lnTo>
                  <a:pt x="2776894" y="2261604"/>
                </a:lnTo>
                <a:lnTo>
                  <a:pt x="2776894" y="0"/>
                </a:lnTo>
                <a:lnTo>
                  <a:pt x="0" y="0"/>
                </a:lnTo>
                <a:lnTo>
                  <a:pt x="0" y="2261604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597" name="object 6"/>
          <p:cNvSpPr>
            <a:spLocks/>
          </p:cNvSpPr>
          <p:nvPr/>
        </p:nvSpPr>
        <p:spPr bwMode="auto">
          <a:xfrm>
            <a:off x="1465263" y="3260725"/>
            <a:ext cx="2776537" cy="2262188"/>
          </a:xfrm>
          <a:custGeom>
            <a:avLst/>
            <a:gdLst>
              <a:gd name="T0" fmla="*/ 0 w 2777490"/>
              <a:gd name="T1" fmla="*/ 2261604 h 2261870"/>
              <a:gd name="T2" fmla="*/ 2776894 w 2777490"/>
              <a:gd name="T3" fmla="*/ 2261604 h 2261870"/>
              <a:gd name="T4" fmla="*/ 2776894 w 2777490"/>
              <a:gd name="T5" fmla="*/ 0 h 2261870"/>
              <a:gd name="T6" fmla="*/ 0 w 2777490"/>
              <a:gd name="T7" fmla="*/ 0 h 2261870"/>
              <a:gd name="T8" fmla="*/ 0 w 2777490"/>
              <a:gd name="T9" fmla="*/ 2261604 h 2261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7490"/>
              <a:gd name="T16" fmla="*/ 0 h 2261870"/>
              <a:gd name="T17" fmla="*/ 2777490 w 2777490"/>
              <a:gd name="T18" fmla="*/ 2261870 h 22618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7490" h="2261870">
                <a:moveTo>
                  <a:pt x="0" y="2261604"/>
                </a:moveTo>
                <a:lnTo>
                  <a:pt x="2776894" y="2261604"/>
                </a:lnTo>
                <a:lnTo>
                  <a:pt x="2776894" y="0"/>
                </a:lnTo>
                <a:lnTo>
                  <a:pt x="0" y="0"/>
                </a:lnTo>
                <a:lnTo>
                  <a:pt x="0" y="2261604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598" name="object 7"/>
          <p:cNvSpPr>
            <a:spLocks/>
          </p:cNvSpPr>
          <p:nvPr/>
        </p:nvSpPr>
        <p:spPr bwMode="auto">
          <a:xfrm>
            <a:off x="1131888" y="3294063"/>
            <a:ext cx="811212" cy="296862"/>
          </a:xfrm>
          <a:custGeom>
            <a:avLst/>
            <a:gdLst>
              <a:gd name="T0" fmla="*/ 405224 w 810894"/>
              <a:gd name="T1" fmla="*/ 0 h 296545"/>
              <a:gd name="T2" fmla="*/ 339491 w 810894"/>
              <a:gd name="T3" fmla="*/ 1937 h 296545"/>
              <a:gd name="T4" fmla="*/ 277136 w 810894"/>
              <a:gd name="T5" fmla="*/ 7547 h 296545"/>
              <a:gd name="T6" fmla="*/ 218994 w 810894"/>
              <a:gd name="T7" fmla="*/ 16524 h 296545"/>
              <a:gd name="T8" fmla="*/ 165897 w 810894"/>
              <a:gd name="T9" fmla="*/ 28564 h 296545"/>
              <a:gd name="T10" fmla="*/ 118682 w 810894"/>
              <a:gd name="T11" fmla="*/ 43361 h 296545"/>
              <a:gd name="T12" fmla="*/ 78180 w 810894"/>
              <a:gd name="T13" fmla="*/ 60610 h 296545"/>
              <a:gd name="T14" fmla="*/ 45227 w 810894"/>
              <a:gd name="T15" fmla="*/ 80007 h 296545"/>
              <a:gd name="T16" fmla="*/ 5303 w 810894"/>
              <a:gd name="T17" fmla="*/ 124022 h 296545"/>
              <a:gd name="T18" fmla="*/ 0 w 810894"/>
              <a:gd name="T19" fmla="*/ 148032 h 296545"/>
              <a:gd name="T20" fmla="*/ 5303 w 810894"/>
              <a:gd name="T21" fmla="*/ 172049 h 296545"/>
              <a:gd name="T22" fmla="*/ 45227 w 810894"/>
              <a:gd name="T23" fmla="*/ 216072 h 296545"/>
              <a:gd name="T24" fmla="*/ 78180 w 810894"/>
              <a:gd name="T25" fmla="*/ 235468 h 296545"/>
              <a:gd name="T26" fmla="*/ 118682 w 810894"/>
              <a:gd name="T27" fmla="*/ 252715 h 296545"/>
              <a:gd name="T28" fmla="*/ 165897 w 810894"/>
              <a:gd name="T29" fmla="*/ 267509 h 296545"/>
              <a:gd name="T30" fmla="*/ 218994 w 810894"/>
              <a:gd name="T31" fmla="*/ 279546 h 296545"/>
              <a:gd name="T32" fmla="*/ 277136 w 810894"/>
              <a:gd name="T33" fmla="*/ 288520 h 296545"/>
              <a:gd name="T34" fmla="*/ 339491 w 810894"/>
              <a:gd name="T35" fmla="*/ 294127 h 296545"/>
              <a:gd name="T36" fmla="*/ 405224 w 810894"/>
              <a:gd name="T37" fmla="*/ 296064 h 296545"/>
              <a:gd name="T38" fmla="*/ 470952 w 810894"/>
              <a:gd name="T39" fmla="*/ 294127 h 296545"/>
              <a:gd name="T40" fmla="*/ 533303 w 810894"/>
              <a:gd name="T41" fmla="*/ 288520 h 296545"/>
              <a:gd name="T42" fmla="*/ 591442 w 810894"/>
              <a:gd name="T43" fmla="*/ 279546 h 296545"/>
              <a:gd name="T44" fmla="*/ 644536 w 810894"/>
              <a:gd name="T45" fmla="*/ 267509 h 296545"/>
              <a:gd name="T46" fmla="*/ 691750 w 810894"/>
              <a:gd name="T47" fmla="*/ 252715 h 296545"/>
              <a:gd name="T48" fmla="*/ 732250 w 810894"/>
              <a:gd name="T49" fmla="*/ 235468 h 296545"/>
              <a:gd name="T50" fmla="*/ 765202 w 810894"/>
              <a:gd name="T51" fmla="*/ 216072 h 296545"/>
              <a:gd name="T52" fmla="*/ 805125 w 810894"/>
              <a:gd name="T53" fmla="*/ 172049 h 296545"/>
              <a:gd name="T54" fmla="*/ 810428 w 810894"/>
              <a:gd name="T55" fmla="*/ 148032 h 296545"/>
              <a:gd name="T56" fmla="*/ 805125 w 810894"/>
              <a:gd name="T57" fmla="*/ 124022 h 296545"/>
              <a:gd name="T58" fmla="*/ 765202 w 810894"/>
              <a:gd name="T59" fmla="*/ 80007 h 296545"/>
              <a:gd name="T60" fmla="*/ 732250 w 810894"/>
              <a:gd name="T61" fmla="*/ 60610 h 296545"/>
              <a:gd name="T62" fmla="*/ 691750 w 810894"/>
              <a:gd name="T63" fmla="*/ 43361 h 296545"/>
              <a:gd name="T64" fmla="*/ 644536 w 810894"/>
              <a:gd name="T65" fmla="*/ 28564 h 296545"/>
              <a:gd name="T66" fmla="*/ 591442 w 810894"/>
              <a:gd name="T67" fmla="*/ 16524 h 296545"/>
              <a:gd name="T68" fmla="*/ 533303 w 810894"/>
              <a:gd name="T69" fmla="*/ 7547 h 296545"/>
              <a:gd name="T70" fmla="*/ 470952 w 810894"/>
              <a:gd name="T71" fmla="*/ 1937 h 296545"/>
              <a:gd name="T72" fmla="*/ 405224 w 810894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4"/>
              <a:gd name="T112" fmla="*/ 0 h 296545"/>
              <a:gd name="T113" fmla="*/ 810894 w 810894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4" h="296545">
                <a:moveTo>
                  <a:pt x="405224" y="0"/>
                </a:moveTo>
                <a:lnTo>
                  <a:pt x="339491" y="1937"/>
                </a:lnTo>
                <a:lnTo>
                  <a:pt x="277136" y="7547"/>
                </a:lnTo>
                <a:lnTo>
                  <a:pt x="218994" y="16524"/>
                </a:lnTo>
                <a:lnTo>
                  <a:pt x="165897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7" y="267509"/>
                </a:lnTo>
                <a:lnTo>
                  <a:pt x="218994" y="279546"/>
                </a:lnTo>
                <a:lnTo>
                  <a:pt x="277136" y="288520"/>
                </a:lnTo>
                <a:lnTo>
                  <a:pt x="339491" y="294127"/>
                </a:lnTo>
                <a:lnTo>
                  <a:pt x="405224" y="296064"/>
                </a:lnTo>
                <a:lnTo>
                  <a:pt x="470952" y="294127"/>
                </a:lnTo>
                <a:lnTo>
                  <a:pt x="533303" y="288520"/>
                </a:lnTo>
                <a:lnTo>
                  <a:pt x="591442" y="279546"/>
                </a:lnTo>
                <a:lnTo>
                  <a:pt x="644536" y="267509"/>
                </a:lnTo>
                <a:lnTo>
                  <a:pt x="691750" y="252715"/>
                </a:lnTo>
                <a:lnTo>
                  <a:pt x="732250" y="235468"/>
                </a:lnTo>
                <a:lnTo>
                  <a:pt x="765202" y="216072"/>
                </a:lnTo>
                <a:lnTo>
                  <a:pt x="805125" y="172049"/>
                </a:lnTo>
                <a:lnTo>
                  <a:pt x="810428" y="148032"/>
                </a:lnTo>
                <a:lnTo>
                  <a:pt x="805125" y="124022"/>
                </a:lnTo>
                <a:lnTo>
                  <a:pt x="765202" y="80007"/>
                </a:lnTo>
                <a:lnTo>
                  <a:pt x="732250" y="60610"/>
                </a:lnTo>
                <a:lnTo>
                  <a:pt x="691750" y="43361"/>
                </a:lnTo>
                <a:lnTo>
                  <a:pt x="644536" y="28564"/>
                </a:lnTo>
                <a:lnTo>
                  <a:pt x="591442" y="16524"/>
                </a:lnTo>
                <a:lnTo>
                  <a:pt x="533303" y="7547"/>
                </a:lnTo>
                <a:lnTo>
                  <a:pt x="470952" y="1937"/>
                </a:lnTo>
                <a:lnTo>
                  <a:pt x="405224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599" name="object 8"/>
          <p:cNvSpPr>
            <a:spLocks/>
          </p:cNvSpPr>
          <p:nvPr/>
        </p:nvSpPr>
        <p:spPr bwMode="auto">
          <a:xfrm>
            <a:off x="1131888" y="3294063"/>
            <a:ext cx="811212" cy="296862"/>
          </a:xfrm>
          <a:custGeom>
            <a:avLst/>
            <a:gdLst>
              <a:gd name="T0" fmla="*/ 405224 w 810894"/>
              <a:gd name="T1" fmla="*/ 0 h 296545"/>
              <a:gd name="T2" fmla="*/ 339491 w 810894"/>
              <a:gd name="T3" fmla="*/ 1937 h 296545"/>
              <a:gd name="T4" fmla="*/ 277136 w 810894"/>
              <a:gd name="T5" fmla="*/ 7547 h 296545"/>
              <a:gd name="T6" fmla="*/ 218994 w 810894"/>
              <a:gd name="T7" fmla="*/ 16524 h 296545"/>
              <a:gd name="T8" fmla="*/ 165897 w 810894"/>
              <a:gd name="T9" fmla="*/ 28564 h 296545"/>
              <a:gd name="T10" fmla="*/ 118682 w 810894"/>
              <a:gd name="T11" fmla="*/ 43361 h 296545"/>
              <a:gd name="T12" fmla="*/ 78180 w 810894"/>
              <a:gd name="T13" fmla="*/ 60610 h 296545"/>
              <a:gd name="T14" fmla="*/ 45227 w 810894"/>
              <a:gd name="T15" fmla="*/ 80007 h 296545"/>
              <a:gd name="T16" fmla="*/ 5303 w 810894"/>
              <a:gd name="T17" fmla="*/ 124022 h 296545"/>
              <a:gd name="T18" fmla="*/ 0 w 810894"/>
              <a:gd name="T19" fmla="*/ 148032 h 296545"/>
              <a:gd name="T20" fmla="*/ 5303 w 810894"/>
              <a:gd name="T21" fmla="*/ 172049 h 296545"/>
              <a:gd name="T22" fmla="*/ 45227 w 810894"/>
              <a:gd name="T23" fmla="*/ 216072 h 296545"/>
              <a:gd name="T24" fmla="*/ 78180 w 810894"/>
              <a:gd name="T25" fmla="*/ 235468 h 296545"/>
              <a:gd name="T26" fmla="*/ 118682 w 810894"/>
              <a:gd name="T27" fmla="*/ 252715 h 296545"/>
              <a:gd name="T28" fmla="*/ 165897 w 810894"/>
              <a:gd name="T29" fmla="*/ 267509 h 296545"/>
              <a:gd name="T30" fmla="*/ 218994 w 810894"/>
              <a:gd name="T31" fmla="*/ 279546 h 296545"/>
              <a:gd name="T32" fmla="*/ 277136 w 810894"/>
              <a:gd name="T33" fmla="*/ 288520 h 296545"/>
              <a:gd name="T34" fmla="*/ 339491 w 810894"/>
              <a:gd name="T35" fmla="*/ 294127 h 296545"/>
              <a:gd name="T36" fmla="*/ 405224 w 810894"/>
              <a:gd name="T37" fmla="*/ 296064 h 296545"/>
              <a:gd name="T38" fmla="*/ 470952 w 810894"/>
              <a:gd name="T39" fmla="*/ 294127 h 296545"/>
              <a:gd name="T40" fmla="*/ 533303 w 810894"/>
              <a:gd name="T41" fmla="*/ 288520 h 296545"/>
              <a:gd name="T42" fmla="*/ 591442 w 810894"/>
              <a:gd name="T43" fmla="*/ 279546 h 296545"/>
              <a:gd name="T44" fmla="*/ 644536 w 810894"/>
              <a:gd name="T45" fmla="*/ 267509 h 296545"/>
              <a:gd name="T46" fmla="*/ 691750 w 810894"/>
              <a:gd name="T47" fmla="*/ 252715 h 296545"/>
              <a:gd name="T48" fmla="*/ 732250 w 810894"/>
              <a:gd name="T49" fmla="*/ 235468 h 296545"/>
              <a:gd name="T50" fmla="*/ 765202 w 810894"/>
              <a:gd name="T51" fmla="*/ 216072 h 296545"/>
              <a:gd name="T52" fmla="*/ 805125 w 810894"/>
              <a:gd name="T53" fmla="*/ 172049 h 296545"/>
              <a:gd name="T54" fmla="*/ 810428 w 810894"/>
              <a:gd name="T55" fmla="*/ 148032 h 296545"/>
              <a:gd name="T56" fmla="*/ 805125 w 810894"/>
              <a:gd name="T57" fmla="*/ 124022 h 296545"/>
              <a:gd name="T58" fmla="*/ 765202 w 810894"/>
              <a:gd name="T59" fmla="*/ 80007 h 296545"/>
              <a:gd name="T60" fmla="*/ 732250 w 810894"/>
              <a:gd name="T61" fmla="*/ 60610 h 296545"/>
              <a:gd name="T62" fmla="*/ 691750 w 810894"/>
              <a:gd name="T63" fmla="*/ 43361 h 296545"/>
              <a:gd name="T64" fmla="*/ 644536 w 810894"/>
              <a:gd name="T65" fmla="*/ 28564 h 296545"/>
              <a:gd name="T66" fmla="*/ 591442 w 810894"/>
              <a:gd name="T67" fmla="*/ 16524 h 296545"/>
              <a:gd name="T68" fmla="*/ 533303 w 810894"/>
              <a:gd name="T69" fmla="*/ 7547 h 296545"/>
              <a:gd name="T70" fmla="*/ 470952 w 810894"/>
              <a:gd name="T71" fmla="*/ 1937 h 296545"/>
              <a:gd name="T72" fmla="*/ 405224 w 810894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4"/>
              <a:gd name="T112" fmla="*/ 0 h 296545"/>
              <a:gd name="T113" fmla="*/ 810894 w 810894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4" h="296545">
                <a:moveTo>
                  <a:pt x="405224" y="0"/>
                </a:moveTo>
                <a:lnTo>
                  <a:pt x="339491" y="1937"/>
                </a:lnTo>
                <a:lnTo>
                  <a:pt x="277136" y="7547"/>
                </a:lnTo>
                <a:lnTo>
                  <a:pt x="218994" y="16524"/>
                </a:lnTo>
                <a:lnTo>
                  <a:pt x="165897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7" y="267509"/>
                </a:lnTo>
                <a:lnTo>
                  <a:pt x="218994" y="279546"/>
                </a:lnTo>
                <a:lnTo>
                  <a:pt x="277136" y="288520"/>
                </a:lnTo>
                <a:lnTo>
                  <a:pt x="339491" y="294127"/>
                </a:lnTo>
                <a:lnTo>
                  <a:pt x="405224" y="296064"/>
                </a:lnTo>
                <a:lnTo>
                  <a:pt x="470952" y="294127"/>
                </a:lnTo>
                <a:lnTo>
                  <a:pt x="533303" y="288520"/>
                </a:lnTo>
                <a:lnTo>
                  <a:pt x="591442" y="279546"/>
                </a:lnTo>
                <a:lnTo>
                  <a:pt x="644536" y="267509"/>
                </a:lnTo>
                <a:lnTo>
                  <a:pt x="691750" y="252715"/>
                </a:lnTo>
                <a:lnTo>
                  <a:pt x="732250" y="235468"/>
                </a:lnTo>
                <a:lnTo>
                  <a:pt x="765202" y="216072"/>
                </a:lnTo>
                <a:lnTo>
                  <a:pt x="805125" y="172049"/>
                </a:lnTo>
                <a:lnTo>
                  <a:pt x="810428" y="148032"/>
                </a:lnTo>
                <a:lnTo>
                  <a:pt x="805125" y="124022"/>
                </a:lnTo>
                <a:lnTo>
                  <a:pt x="765202" y="80007"/>
                </a:lnTo>
                <a:lnTo>
                  <a:pt x="732250" y="60610"/>
                </a:lnTo>
                <a:lnTo>
                  <a:pt x="691750" y="43361"/>
                </a:lnTo>
                <a:lnTo>
                  <a:pt x="644536" y="28564"/>
                </a:lnTo>
                <a:lnTo>
                  <a:pt x="591442" y="16524"/>
                </a:lnTo>
                <a:lnTo>
                  <a:pt x="533303" y="7547"/>
                </a:lnTo>
                <a:lnTo>
                  <a:pt x="470952" y="1937"/>
                </a:lnTo>
                <a:lnTo>
                  <a:pt x="405224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00" name="object 9"/>
          <p:cNvSpPr>
            <a:spLocks/>
          </p:cNvSpPr>
          <p:nvPr/>
        </p:nvSpPr>
        <p:spPr bwMode="auto">
          <a:xfrm>
            <a:off x="1131888" y="3089275"/>
            <a:ext cx="811212" cy="295275"/>
          </a:xfrm>
          <a:custGeom>
            <a:avLst/>
            <a:gdLst>
              <a:gd name="T0" fmla="*/ 405224 w 810894"/>
              <a:gd name="T1" fmla="*/ 0 h 296545"/>
              <a:gd name="T2" fmla="*/ 339491 w 810894"/>
              <a:gd name="T3" fmla="*/ 1937 h 296545"/>
              <a:gd name="T4" fmla="*/ 277136 w 810894"/>
              <a:gd name="T5" fmla="*/ 7547 h 296545"/>
              <a:gd name="T6" fmla="*/ 218994 w 810894"/>
              <a:gd name="T7" fmla="*/ 16524 h 296545"/>
              <a:gd name="T8" fmla="*/ 165897 w 810894"/>
              <a:gd name="T9" fmla="*/ 28564 h 296545"/>
              <a:gd name="T10" fmla="*/ 118682 w 810894"/>
              <a:gd name="T11" fmla="*/ 43361 h 296545"/>
              <a:gd name="T12" fmla="*/ 78180 w 810894"/>
              <a:gd name="T13" fmla="*/ 60610 h 296545"/>
              <a:gd name="T14" fmla="*/ 45227 w 810894"/>
              <a:gd name="T15" fmla="*/ 80007 h 296545"/>
              <a:gd name="T16" fmla="*/ 5303 w 810894"/>
              <a:gd name="T17" fmla="*/ 124022 h 296545"/>
              <a:gd name="T18" fmla="*/ 0 w 810894"/>
              <a:gd name="T19" fmla="*/ 148032 h 296545"/>
              <a:gd name="T20" fmla="*/ 5303 w 810894"/>
              <a:gd name="T21" fmla="*/ 172049 h 296545"/>
              <a:gd name="T22" fmla="*/ 45227 w 810894"/>
              <a:gd name="T23" fmla="*/ 216072 h 296545"/>
              <a:gd name="T24" fmla="*/ 78180 w 810894"/>
              <a:gd name="T25" fmla="*/ 235468 h 296545"/>
              <a:gd name="T26" fmla="*/ 118682 w 810894"/>
              <a:gd name="T27" fmla="*/ 252715 h 296545"/>
              <a:gd name="T28" fmla="*/ 165897 w 810894"/>
              <a:gd name="T29" fmla="*/ 267509 h 296545"/>
              <a:gd name="T30" fmla="*/ 218994 w 810894"/>
              <a:gd name="T31" fmla="*/ 279546 h 296545"/>
              <a:gd name="T32" fmla="*/ 277136 w 810894"/>
              <a:gd name="T33" fmla="*/ 288520 h 296545"/>
              <a:gd name="T34" fmla="*/ 339491 w 810894"/>
              <a:gd name="T35" fmla="*/ 294127 h 296545"/>
              <a:gd name="T36" fmla="*/ 405224 w 810894"/>
              <a:gd name="T37" fmla="*/ 296064 h 296545"/>
              <a:gd name="T38" fmla="*/ 470952 w 810894"/>
              <a:gd name="T39" fmla="*/ 294127 h 296545"/>
              <a:gd name="T40" fmla="*/ 533303 w 810894"/>
              <a:gd name="T41" fmla="*/ 288520 h 296545"/>
              <a:gd name="T42" fmla="*/ 591442 w 810894"/>
              <a:gd name="T43" fmla="*/ 279546 h 296545"/>
              <a:gd name="T44" fmla="*/ 644536 w 810894"/>
              <a:gd name="T45" fmla="*/ 267509 h 296545"/>
              <a:gd name="T46" fmla="*/ 691750 w 810894"/>
              <a:gd name="T47" fmla="*/ 252715 h 296545"/>
              <a:gd name="T48" fmla="*/ 732250 w 810894"/>
              <a:gd name="T49" fmla="*/ 235468 h 296545"/>
              <a:gd name="T50" fmla="*/ 765202 w 810894"/>
              <a:gd name="T51" fmla="*/ 216072 h 296545"/>
              <a:gd name="T52" fmla="*/ 805125 w 810894"/>
              <a:gd name="T53" fmla="*/ 172049 h 296545"/>
              <a:gd name="T54" fmla="*/ 810428 w 810894"/>
              <a:gd name="T55" fmla="*/ 148032 h 296545"/>
              <a:gd name="T56" fmla="*/ 805125 w 810894"/>
              <a:gd name="T57" fmla="*/ 124022 h 296545"/>
              <a:gd name="T58" fmla="*/ 765202 w 810894"/>
              <a:gd name="T59" fmla="*/ 80007 h 296545"/>
              <a:gd name="T60" fmla="*/ 732250 w 810894"/>
              <a:gd name="T61" fmla="*/ 60610 h 296545"/>
              <a:gd name="T62" fmla="*/ 691750 w 810894"/>
              <a:gd name="T63" fmla="*/ 43361 h 296545"/>
              <a:gd name="T64" fmla="*/ 644536 w 810894"/>
              <a:gd name="T65" fmla="*/ 28564 h 296545"/>
              <a:gd name="T66" fmla="*/ 591442 w 810894"/>
              <a:gd name="T67" fmla="*/ 16524 h 296545"/>
              <a:gd name="T68" fmla="*/ 533303 w 810894"/>
              <a:gd name="T69" fmla="*/ 7547 h 296545"/>
              <a:gd name="T70" fmla="*/ 470952 w 810894"/>
              <a:gd name="T71" fmla="*/ 1937 h 296545"/>
              <a:gd name="T72" fmla="*/ 405224 w 810894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4"/>
              <a:gd name="T112" fmla="*/ 0 h 296545"/>
              <a:gd name="T113" fmla="*/ 810894 w 810894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4" h="296545">
                <a:moveTo>
                  <a:pt x="405224" y="0"/>
                </a:moveTo>
                <a:lnTo>
                  <a:pt x="339491" y="1937"/>
                </a:lnTo>
                <a:lnTo>
                  <a:pt x="277136" y="7547"/>
                </a:lnTo>
                <a:lnTo>
                  <a:pt x="218994" y="16524"/>
                </a:lnTo>
                <a:lnTo>
                  <a:pt x="165897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7" y="267509"/>
                </a:lnTo>
                <a:lnTo>
                  <a:pt x="218994" y="279546"/>
                </a:lnTo>
                <a:lnTo>
                  <a:pt x="277136" y="288520"/>
                </a:lnTo>
                <a:lnTo>
                  <a:pt x="339491" y="294127"/>
                </a:lnTo>
                <a:lnTo>
                  <a:pt x="405224" y="296064"/>
                </a:lnTo>
                <a:lnTo>
                  <a:pt x="470952" y="294127"/>
                </a:lnTo>
                <a:lnTo>
                  <a:pt x="533303" y="288520"/>
                </a:lnTo>
                <a:lnTo>
                  <a:pt x="591442" y="279546"/>
                </a:lnTo>
                <a:lnTo>
                  <a:pt x="644536" y="267509"/>
                </a:lnTo>
                <a:lnTo>
                  <a:pt x="691750" y="252715"/>
                </a:lnTo>
                <a:lnTo>
                  <a:pt x="732250" y="235468"/>
                </a:lnTo>
                <a:lnTo>
                  <a:pt x="765202" y="216072"/>
                </a:lnTo>
                <a:lnTo>
                  <a:pt x="805125" y="172049"/>
                </a:lnTo>
                <a:lnTo>
                  <a:pt x="810428" y="148032"/>
                </a:lnTo>
                <a:lnTo>
                  <a:pt x="805125" y="124022"/>
                </a:lnTo>
                <a:lnTo>
                  <a:pt x="765202" y="80007"/>
                </a:lnTo>
                <a:lnTo>
                  <a:pt x="732250" y="60610"/>
                </a:lnTo>
                <a:lnTo>
                  <a:pt x="691750" y="43361"/>
                </a:lnTo>
                <a:lnTo>
                  <a:pt x="644536" y="28564"/>
                </a:lnTo>
                <a:lnTo>
                  <a:pt x="591442" y="16524"/>
                </a:lnTo>
                <a:lnTo>
                  <a:pt x="533303" y="7547"/>
                </a:lnTo>
                <a:lnTo>
                  <a:pt x="470952" y="1937"/>
                </a:lnTo>
                <a:lnTo>
                  <a:pt x="405224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01" name="object 10"/>
          <p:cNvSpPr>
            <a:spLocks/>
          </p:cNvSpPr>
          <p:nvPr/>
        </p:nvSpPr>
        <p:spPr bwMode="auto">
          <a:xfrm>
            <a:off x="1131888" y="3089275"/>
            <a:ext cx="811212" cy="295275"/>
          </a:xfrm>
          <a:custGeom>
            <a:avLst/>
            <a:gdLst>
              <a:gd name="T0" fmla="*/ 405224 w 810894"/>
              <a:gd name="T1" fmla="*/ 0 h 296545"/>
              <a:gd name="T2" fmla="*/ 339491 w 810894"/>
              <a:gd name="T3" fmla="*/ 1937 h 296545"/>
              <a:gd name="T4" fmla="*/ 277136 w 810894"/>
              <a:gd name="T5" fmla="*/ 7547 h 296545"/>
              <a:gd name="T6" fmla="*/ 218994 w 810894"/>
              <a:gd name="T7" fmla="*/ 16524 h 296545"/>
              <a:gd name="T8" fmla="*/ 165897 w 810894"/>
              <a:gd name="T9" fmla="*/ 28564 h 296545"/>
              <a:gd name="T10" fmla="*/ 118682 w 810894"/>
              <a:gd name="T11" fmla="*/ 43361 h 296545"/>
              <a:gd name="T12" fmla="*/ 78180 w 810894"/>
              <a:gd name="T13" fmla="*/ 60610 h 296545"/>
              <a:gd name="T14" fmla="*/ 45227 w 810894"/>
              <a:gd name="T15" fmla="*/ 80007 h 296545"/>
              <a:gd name="T16" fmla="*/ 5303 w 810894"/>
              <a:gd name="T17" fmla="*/ 124022 h 296545"/>
              <a:gd name="T18" fmla="*/ 0 w 810894"/>
              <a:gd name="T19" fmla="*/ 148032 h 296545"/>
              <a:gd name="T20" fmla="*/ 5303 w 810894"/>
              <a:gd name="T21" fmla="*/ 172049 h 296545"/>
              <a:gd name="T22" fmla="*/ 45227 w 810894"/>
              <a:gd name="T23" fmla="*/ 216072 h 296545"/>
              <a:gd name="T24" fmla="*/ 78180 w 810894"/>
              <a:gd name="T25" fmla="*/ 235468 h 296545"/>
              <a:gd name="T26" fmla="*/ 118682 w 810894"/>
              <a:gd name="T27" fmla="*/ 252715 h 296545"/>
              <a:gd name="T28" fmla="*/ 165897 w 810894"/>
              <a:gd name="T29" fmla="*/ 267509 h 296545"/>
              <a:gd name="T30" fmla="*/ 218994 w 810894"/>
              <a:gd name="T31" fmla="*/ 279546 h 296545"/>
              <a:gd name="T32" fmla="*/ 277136 w 810894"/>
              <a:gd name="T33" fmla="*/ 288520 h 296545"/>
              <a:gd name="T34" fmla="*/ 339491 w 810894"/>
              <a:gd name="T35" fmla="*/ 294127 h 296545"/>
              <a:gd name="T36" fmla="*/ 405224 w 810894"/>
              <a:gd name="T37" fmla="*/ 296064 h 296545"/>
              <a:gd name="T38" fmla="*/ 470952 w 810894"/>
              <a:gd name="T39" fmla="*/ 294127 h 296545"/>
              <a:gd name="T40" fmla="*/ 533303 w 810894"/>
              <a:gd name="T41" fmla="*/ 288520 h 296545"/>
              <a:gd name="T42" fmla="*/ 591442 w 810894"/>
              <a:gd name="T43" fmla="*/ 279546 h 296545"/>
              <a:gd name="T44" fmla="*/ 644536 w 810894"/>
              <a:gd name="T45" fmla="*/ 267509 h 296545"/>
              <a:gd name="T46" fmla="*/ 691750 w 810894"/>
              <a:gd name="T47" fmla="*/ 252715 h 296545"/>
              <a:gd name="T48" fmla="*/ 732250 w 810894"/>
              <a:gd name="T49" fmla="*/ 235468 h 296545"/>
              <a:gd name="T50" fmla="*/ 765202 w 810894"/>
              <a:gd name="T51" fmla="*/ 216072 h 296545"/>
              <a:gd name="T52" fmla="*/ 805125 w 810894"/>
              <a:gd name="T53" fmla="*/ 172049 h 296545"/>
              <a:gd name="T54" fmla="*/ 810428 w 810894"/>
              <a:gd name="T55" fmla="*/ 148032 h 296545"/>
              <a:gd name="T56" fmla="*/ 805125 w 810894"/>
              <a:gd name="T57" fmla="*/ 124022 h 296545"/>
              <a:gd name="T58" fmla="*/ 765202 w 810894"/>
              <a:gd name="T59" fmla="*/ 80007 h 296545"/>
              <a:gd name="T60" fmla="*/ 732250 w 810894"/>
              <a:gd name="T61" fmla="*/ 60610 h 296545"/>
              <a:gd name="T62" fmla="*/ 691750 w 810894"/>
              <a:gd name="T63" fmla="*/ 43361 h 296545"/>
              <a:gd name="T64" fmla="*/ 644536 w 810894"/>
              <a:gd name="T65" fmla="*/ 28564 h 296545"/>
              <a:gd name="T66" fmla="*/ 591442 w 810894"/>
              <a:gd name="T67" fmla="*/ 16524 h 296545"/>
              <a:gd name="T68" fmla="*/ 533303 w 810894"/>
              <a:gd name="T69" fmla="*/ 7547 h 296545"/>
              <a:gd name="T70" fmla="*/ 470952 w 810894"/>
              <a:gd name="T71" fmla="*/ 1937 h 296545"/>
              <a:gd name="T72" fmla="*/ 405224 w 810894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4"/>
              <a:gd name="T112" fmla="*/ 0 h 296545"/>
              <a:gd name="T113" fmla="*/ 810894 w 810894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4" h="296545">
                <a:moveTo>
                  <a:pt x="405224" y="0"/>
                </a:moveTo>
                <a:lnTo>
                  <a:pt x="339491" y="1937"/>
                </a:lnTo>
                <a:lnTo>
                  <a:pt x="277136" y="7547"/>
                </a:lnTo>
                <a:lnTo>
                  <a:pt x="218994" y="16524"/>
                </a:lnTo>
                <a:lnTo>
                  <a:pt x="165897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7" y="267509"/>
                </a:lnTo>
                <a:lnTo>
                  <a:pt x="218994" y="279546"/>
                </a:lnTo>
                <a:lnTo>
                  <a:pt x="277136" y="288520"/>
                </a:lnTo>
                <a:lnTo>
                  <a:pt x="339491" y="294127"/>
                </a:lnTo>
                <a:lnTo>
                  <a:pt x="405224" y="296064"/>
                </a:lnTo>
                <a:lnTo>
                  <a:pt x="470952" y="294127"/>
                </a:lnTo>
                <a:lnTo>
                  <a:pt x="533303" y="288520"/>
                </a:lnTo>
                <a:lnTo>
                  <a:pt x="591442" y="279546"/>
                </a:lnTo>
                <a:lnTo>
                  <a:pt x="644536" y="267509"/>
                </a:lnTo>
                <a:lnTo>
                  <a:pt x="691750" y="252715"/>
                </a:lnTo>
                <a:lnTo>
                  <a:pt x="732250" y="235468"/>
                </a:lnTo>
                <a:lnTo>
                  <a:pt x="765202" y="216072"/>
                </a:lnTo>
                <a:lnTo>
                  <a:pt x="805125" y="172049"/>
                </a:lnTo>
                <a:lnTo>
                  <a:pt x="810428" y="148032"/>
                </a:lnTo>
                <a:lnTo>
                  <a:pt x="805125" y="124022"/>
                </a:lnTo>
                <a:lnTo>
                  <a:pt x="765202" y="80007"/>
                </a:lnTo>
                <a:lnTo>
                  <a:pt x="732250" y="60610"/>
                </a:lnTo>
                <a:lnTo>
                  <a:pt x="691750" y="43361"/>
                </a:lnTo>
                <a:lnTo>
                  <a:pt x="644536" y="28564"/>
                </a:lnTo>
                <a:lnTo>
                  <a:pt x="591442" y="16524"/>
                </a:lnTo>
                <a:lnTo>
                  <a:pt x="533303" y="7547"/>
                </a:lnTo>
                <a:lnTo>
                  <a:pt x="470952" y="1937"/>
                </a:lnTo>
                <a:lnTo>
                  <a:pt x="405224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02" name="object 11"/>
          <p:cNvSpPr>
            <a:spLocks/>
          </p:cNvSpPr>
          <p:nvPr/>
        </p:nvSpPr>
        <p:spPr bwMode="auto">
          <a:xfrm>
            <a:off x="1543050" y="3125788"/>
            <a:ext cx="268288" cy="93662"/>
          </a:xfrm>
          <a:custGeom>
            <a:avLst/>
            <a:gdLst>
              <a:gd name="T0" fmla="*/ 229885 w 267969"/>
              <a:gd name="T1" fmla="*/ 0 h 94614"/>
              <a:gd name="T2" fmla="*/ 60984 w 267969"/>
              <a:gd name="T3" fmla="*/ 0 h 94614"/>
              <a:gd name="T4" fmla="*/ 131382 w 267969"/>
              <a:gd name="T5" fmla="*/ 19902 h 94614"/>
              <a:gd name="T6" fmla="*/ 0 w 267969"/>
              <a:gd name="T7" fmla="*/ 74674 h 94614"/>
              <a:gd name="T8" fmla="*/ 56311 w 267969"/>
              <a:gd name="T9" fmla="*/ 94576 h 94614"/>
              <a:gd name="T10" fmla="*/ 201746 w 267969"/>
              <a:gd name="T11" fmla="*/ 34836 h 94614"/>
              <a:gd name="T12" fmla="*/ 253749 w 267969"/>
              <a:gd name="T13" fmla="*/ 34836 h 94614"/>
              <a:gd name="T14" fmla="*/ 229885 w 267969"/>
              <a:gd name="T15" fmla="*/ 0 h 94614"/>
              <a:gd name="T16" fmla="*/ 253749 w 267969"/>
              <a:gd name="T17" fmla="*/ 34836 h 94614"/>
              <a:gd name="T18" fmla="*/ 201746 w 267969"/>
              <a:gd name="T19" fmla="*/ 34836 h 94614"/>
              <a:gd name="T20" fmla="*/ 267404 w 267969"/>
              <a:gd name="T21" fmla="*/ 54771 h 94614"/>
              <a:gd name="T22" fmla="*/ 253749 w 267969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4614"/>
              <a:gd name="T38" fmla="*/ 267969 w 267969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4614">
                <a:moveTo>
                  <a:pt x="229885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746" y="34836"/>
                </a:lnTo>
                <a:lnTo>
                  <a:pt x="253749" y="34836"/>
                </a:lnTo>
                <a:lnTo>
                  <a:pt x="229885" y="0"/>
                </a:lnTo>
                <a:close/>
              </a:path>
              <a:path w="267969" h="94614">
                <a:moveTo>
                  <a:pt x="253749" y="34836"/>
                </a:moveTo>
                <a:lnTo>
                  <a:pt x="201746" y="34836"/>
                </a:lnTo>
                <a:lnTo>
                  <a:pt x="267404" y="54771"/>
                </a:lnTo>
                <a:lnTo>
                  <a:pt x="253749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03" name="object 12"/>
          <p:cNvSpPr>
            <a:spLocks/>
          </p:cNvSpPr>
          <p:nvPr/>
        </p:nvSpPr>
        <p:spPr bwMode="auto">
          <a:xfrm>
            <a:off x="1543050" y="3125788"/>
            <a:ext cx="268288" cy="93662"/>
          </a:xfrm>
          <a:custGeom>
            <a:avLst/>
            <a:gdLst>
              <a:gd name="T0" fmla="*/ 229885 w 267969"/>
              <a:gd name="T1" fmla="*/ 0 h 94614"/>
              <a:gd name="T2" fmla="*/ 60984 w 267969"/>
              <a:gd name="T3" fmla="*/ 0 h 94614"/>
              <a:gd name="T4" fmla="*/ 131382 w 267969"/>
              <a:gd name="T5" fmla="*/ 19902 h 94614"/>
              <a:gd name="T6" fmla="*/ 0 w 267969"/>
              <a:gd name="T7" fmla="*/ 74674 h 94614"/>
              <a:gd name="T8" fmla="*/ 56311 w 267969"/>
              <a:gd name="T9" fmla="*/ 94576 h 94614"/>
              <a:gd name="T10" fmla="*/ 201746 w 267969"/>
              <a:gd name="T11" fmla="*/ 34836 h 94614"/>
              <a:gd name="T12" fmla="*/ 253749 w 267969"/>
              <a:gd name="T13" fmla="*/ 34836 h 94614"/>
              <a:gd name="T14" fmla="*/ 229885 w 267969"/>
              <a:gd name="T15" fmla="*/ 0 h 94614"/>
              <a:gd name="T16" fmla="*/ 253749 w 267969"/>
              <a:gd name="T17" fmla="*/ 34836 h 94614"/>
              <a:gd name="T18" fmla="*/ 201746 w 267969"/>
              <a:gd name="T19" fmla="*/ 34836 h 94614"/>
              <a:gd name="T20" fmla="*/ 267404 w 267969"/>
              <a:gd name="T21" fmla="*/ 54771 h 94614"/>
              <a:gd name="T22" fmla="*/ 253749 w 267969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4614"/>
              <a:gd name="T38" fmla="*/ 267969 w 267969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4614">
                <a:moveTo>
                  <a:pt x="229885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746" y="34836"/>
                </a:lnTo>
                <a:lnTo>
                  <a:pt x="253749" y="34836"/>
                </a:lnTo>
                <a:lnTo>
                  <a:pt x="229885" y="0"/>
                </a:lnTo>
                <a:close/>
              </a:path>
              <a:path w="267969" h="94614">
                <a:moveTo>
                  <a:pt x="253749" y="34836"/>
                </a:moveTo>
                <a:lnTo>
                  <a:pt x="201746" y="34836"/>
                </a:lnTo>
                <a:lnTo>
                  <a:pt x="267404" y="54771"/>
                </a:lnTo>
                <a:lnTo>
                  <a:pt x="253749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04" name="object 13"/>
          <p:cNvSpPr>
            <a:spLocks/>
          </p:cNvSpPr>
          <p:nvPr/>
        </p:nvSpPr>
        <p:spPr bwMode="auto">
          <a:xfrm>
            <a:off x="1250950" y="3236913"/>
            <a:ext cx="268288" cy="98425"/>
          </a:xfrm>
          <a:custGeom>
            <a:avLst/>
            <a:gdLst>
              <a:gd name="T0" fmla="*/ 0 w 267969"/>
              <a:gd name="T1" fmla="*/ 44409 h 99060"/>
              <a:gd name="T2" fmla="*/ 37528 w 267969"/>
              <a:gd name="T3" fmla="*/ 98688 h 99060"/>
              <a:gd name="T4" fmla="*/ 211113 w 267969"/>
              <a:gd name="T5" fmla="*/ 98688 h 99060"/>
              <a:gd name="T6" fmla="*/ 136042 w 267969"/>
              <a:gd name="T7" fmla="*/ 78950 h 99060"/>
              <a:gd name="T8" fmla="*/ 171864 w 267969"/>
              <a:gd name="T9" fmla="*/ 64147 h 99060"/>
              <a:gd name="T10" fmla="*/ 70367 w 267969"/>
              <a:gd name="T11" fmla="*/ 64147 h 99060"/>
              <a:gd name="T12" fmla="*/ 0 w 267969"/>
              <a:gd name="T13" fmla="*/ 44409 h 99060"/>
              <a:gd name="T14" fmla="*/ 211113 w 267969"/>
              <a:gd name="T15" fmla="*/ 0 h 99060"/>
              <a:gd name="T16" fmla="*/ 70367 w 267969"/>
              <a:gd name="T17" fmla="*/ 64147 h 99060"/>
              <a:gd name="T18" fmla="*/ 171864 w 267969"/>
              <a:gd name="T19" fmla="*/ 64147 h 99060"/>
              <a:gd name="T20" fmla="*/ 267391 w 267969"/>
              <a:gd name="T21" fmla="*/ 24672 h 99060"/>
              <a:gd name="T22" fmla="*/ 211113 w 267969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9060"/>
              <a:gd name="T38" fmla="*/ 267969 w 267969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9060">
                <a:moveTo>
                  <a:pt x="0" y="44409"/>
                </a:moveTo>
                <a:lnTo>
                  <a:pt x="37528" y="98688"/>
                </a:lnTo>
                <a:lnTo>
                  <a:pt x="211113" y="98688"/>
                </a:lnTo>
                <a:lnTo>
                  <a:pt x="136042" y="78950"/>
                </a:lnTo>
                <a:lnTo>
                  <a:pt x="171864" y="64147"/>
                </a:lnTo>
                <a:lnTo>
                  <a:pt x="70367" y="64147"/>
                </a:lnTo>
                <a:lnTo>
                  <a:pt x="0" y="44409"/>
                </a:lnTo>
                <a:close/>
              </a:path>
              <a:path w="267969" h="99060">
                <a:moveTo>
                  <a:pt x="211113" y="0"/>
                </a:moveTo>
                <a:lnTo>
                  <a:pt x="70367" y="64147"/>
                </a:lnTo>
                <a:lnTo>
                  <a:pt x="171864" y="64147"/>
                </a:lnTo>
                <a:lnTo>
                  <a:pt x="267391" y="24672"/>
                </a:lnTo>
                <a:lnTo>
                  <a:pt x="2111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05" name="object 14"/>
          <p:cNvSpPr>
            <a:spLocks/>
          </p:cNvSpPr>
          <p:nvPr/>
        </p:nvSpPr>
        <p:spPr bwMode="auto">
          <a:xfrm>
            <a:off x="1250950" y="3236913"/>
            <a:ext cx="268288" cy="98425"/>
          </a:xfrm>
          <a:custGeom>
            <a:avLst/>
            <a:gdLst>
              <a:gd name="T0" fmla="*/ 0 w 267969"/>
              <a:gd name="T1" fmla="*/ 44409 h 99060"/>
              <a:gd name="T2" fmla="*/ 37528 w 267969"/>
              <a:gd name="T3" fmla="*/ 98688 h 99060"/>
              <a:gd name="T4" fmla="*/ 211113 w 267969"/>
              <a:gd name="T5" fmla="*/ 98688 h 99060"/>
              <a:gd name="T6" fmla="*/ 136042 w 267969"/>
              <a:gd name="T7" fmla="*/ 78950 h 99060"/>
              <a:gd name="T8" fmla="*/ 171864 w 267969"/>
              <a:gd name="T9" fmla="*/ 64147 h 99060"/>
              <a:gd name="T10" fmla="*/ 70367 w 267969"/>
              <a:gd name="T11" fmla="*/ 64147 h 99060"/>
              <a:gd name="T12" fmla="*/ 0 w 267969"/>
              <a:gd name="T13" fmla="*/ 44409 h 99060"/>
              <a:gd name="T14" fmla="*/ 211113 w 267969"/>
              <a:gd name="T15" fmla="*/ 0 h 99060"/>
              <a:gd name="T16" fmla="*/ 70367 w 267969"/>
              <a:gd name="T17" fmla="*/ 64147 h 99060"/>
              <a:gd name="T18" fmla="*/ 171864 w 267969"/>
              <a:gd name="T19" fmla="*/ 64147 h 99060"/>
              <a:gd name="T20" fmla="*/ 267391 w 267969"/>
              <a:gd name="T21" fmla="*/ 24672 h 99060"/>
              <a:gd name="T22" fmla="*/ 211113 w 267969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9060"/>
              <a:gd name="T38" fmla="*/ 267969 w 267969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9060">
                <a:moveTo>
                  <a:pt x="0" y="44409"/>
                </a:moveTo>
                <a:lnTo>
                  <a:pt x="37528" y="98688"/>
                </a:lnTo>
                <a:lnTo>
                  <a:pt x="211113" y="98688"/>
                </a:lnTo>
                <a:lnTo>
                  <a:pt x="136042" y="78950"/>
                </a:lnTo>
                <a:lnTo>
                  <a:pt x="171864" y="64147"/>
                </a:lnTo>
                <a:lnTo>
                  <a:pt x="70367" y="64147"/>
                </a:lnTo>
                <a:lnTo>
                  <a:pt x="0" y="44409"/>
                </a:lnTo>
                <a:close/>
              </a:path>
              <a:path w="267969" h="99060">
                <a:moveTo>
                  <a:pt x="211113" y="0"/>
                </a:moveTo>
                <a:lnTo>
                  <a:pt x="70367" y="64147"/>
                </a:lnTo>
                <a:lnTo>
                  <a:pt x="171864" y="64147"/>
                </a:lnTo>
                <a:lnTo>
                  <a:pt x="267391" y="24672"/>
                </a:lnTo>
                <a:lnTo>
                  <a:pt x="2111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06" name="object 15"/>
          <p:cNvSpPr>
            <a:spLocks/>
          </p:cNvSpPr>
          <p:nvPr/>
        </p:nvSpPr>
        <p:spPr bwMode="auto">
          <a:xfrm>
            <a:off x="1271588" y="3121025"/>
            <a:ext cx="258762" cy="95250"/>
          </a:xfrm>
          <a:custGeom>
            <a:avLst/>
            <a:gdLst>
              <a:gd name="T0" fmla="*/ 55537 w 259715"/>
              <a:gd name="T1" fmla="*/ 0 h 94614"/>
              <a:gd name="T2" fmla="*/ 0 w 259715"/>
              <a:gd name="T3" fmla="*/ 24902 h 94614"/>
              <a:gd name="T4" fmla="*/ 129591 w 259715"/>
              <a:gd name="T5" fmla="*/ 79641 h 94614"/>
              <a:gd name="T6" fmla="*/ 60165 w 259715"/>
              <a:gd name="T7" fmla="*/ 94576 h 94614"/>
              <a:gd name="T8" fmla="*/ 226778 w 259715"/>
              <a:gd name="T9" fmla="*/ 94576 h 94614"/>
              <a:gd name="T10" fmla="*/ 249446 w 259715"/>
              <a:gd name="T11" fmla="*/ 59739 h 94614"/>
              <a:gd name="T12" fmla="*/ 199001 w 259715"/>
              <a:gd name="T13" fmla="*/ 59739 h 94614"/>
              <a:gd name="T14" fmla="*/ 55537 w 259715"/>
              <a:gd name="T15" fmla="*/ 0 h 94614"/>
              <a:gd name="T16" fmla="*/ 259163 w 259715"/>
              <a:gd name="T17" fmla="*/ 44804 h 94614"/>
              <a:gd name="T18" fmla="*/ 199001 w 259715"/>
              <a:gd name="T19" fmla="*/ 59739 h 94614"/>
              <a:gd name="T20" fmla="*/ 249446 w 259715"/>
              <a:gd name="T21" fmla="*/ 59739 h 94614"/>
              <a:gd name="T22" fmla="*/ 259163 w 259715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59715"/>
              <a:gd name="T37" fmla="*/ 0 h 94614"/>
              <a:gd name="T38" fmla="*/ 259715 w 25971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59715" h="94614">
                <a:moveTo>
                  <a:pt x="55537" y="0"/>
                </a:moveTo>
                <a:lnTo>
                  <a:pt x="0" y="24902"/>
                </a:lnTo>
                <a:lnTo>
                  <a:pt x="129591" y="79641"/>
                </a:lnTo>
                <a:lnTo>
                  <a:pt x="60165" y="94576"/>
                </a:lnTo>
                <a:lnTo>
                  <a:pt x="226778" y="94576"/>
                </a:lnTo>
                <a:lnTo>
                  <a:pt x="249446" y="59739"/>
                </a:lnTo>
                <a:lnTo>
                  <a:pt x="199001" y="59739"/>
                </a:lnTo>
                <a:lnTo>
                  <a:pt x="55537" y="0"/>
                </a:lnTo>
                <a:close/>
              </a:path>
              <a:path w="259715" h="94614">
                <a:moveTo>
                  <a:pt x="259163" y="44804"/>
                </a:moveTo>
                <a:lnTo>
                  <a:pt x="199001" y="59739"/>
                </a:lnTo>
                <a:lnTo>
                  <a:pt x="249446" y="59739"/>
                </a:lnTo>
                <a:lnTo>
                  <a:pt x="259163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07" name="object 16"/>
          <p:cNvSpPr>
            <a:spLocks/>
          </p:cNvSpPr>
          <p:nvPr/>
        </p:nvSpPr>
        <p:spPr bwMode="auto">
          <a:xfrm>
            <a:off x="1271588" y="3121025"/>
            <a:ext cx="258762" cy="95250"/>
          </a:xfrm>
          <a:custGeom>
            <a:avLst/>
            <a:gdLst>
              <a:gd name="T0" fmla="*/ 55537 w 259715"/>
              <a:gd name="T1" fmla="*/ 0 h 94614"/>
              <a:gd name="T2" fmla="*/ 0 w 259715"/>
              <a:gd name="T3" fmla="*/ 24902 h 94614"/>
              <a:gd name="T4" fmla="*/ 129591 w 259715"/>
              <a:gd name="T5" fmla="*/ 79641 h 94614"/>
              <a:gd name="T6" fmla="*/ 60165 w 259715"/>
              <a:gd name="T7" fmla="*/ 94576 h 94614"/>
              <a:gd name="T8" fmla="*/ 226778 w 259715"/>
              <a:gd name="T9" fmla="*/ 94576 h 94614"/>
              <a:gd name="T10" fmla="*/ 249446 w 259715"/>
              <a:gd name="T11" fmla="*/ 59739 h 94614"/>
              <a:gd name="T12" fmla="*/ 199001 w 259715"/>
              <a:gd name="T13" fmla="*/ 59739 h 94614"/>
              <a:gd name="T14" fmla="*/ 55537 w 259715"/>
              <a:gd name="T15" fmla="*/ 0 h 94614"/>
              <a:gd name="T16" fmla="*/ 259163 w 259715"/>
              <a:gd name="T17" fmla="*/ 44804 h 94614"/>
              <a:gd name="T18" fmla="*/ 199001 w 259715"/>
              <a:gd name="T19" fmla="*/ 59739 h 94614"/>
              <a:gd name="T20" fmla="*/ 249446 w 259715"/>
              <a:gd name="T21" fmla="*/ 59739 h 94614"/>
              <a:gd name="T22" fmla="*/ 259163 w 259715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59715"/>
              <a:gd name="T37" fmla="*/ 0 h 94614"/>
              <a:gd name="T38" fmla="*/ 259715 w 25971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59715" h="94614">
                <a:moveTo>
                  <a:pt x="55537" y="0"/>
                </a:moveTo>
                <a:lnTo>
                  <a:pt x="0" y="24902"/>
                </a:lnTo>
                <a:lnTo>
                  <a:pt x="129591" y="79641"/>
                </a:lnTo>
                <a:lnTo>
                  <a:pt x="60165" y="94576"/>
                </a:lnTo>
                <a:lnTo>
                  <a:pt x="226778" y="94576"/>
                </a:lnTo>
                <a:lnTo>
                  <a:pt x="249446" y="59739"/>
                </a:lnTo>
                <a:lnTo>
                  <a:pt x="199001" y="59739"/>
                </a:lnTo>
                <a:lnTo>
                  <a:pt x="55537" y="0"/>
                </a:lnTo>
                <a:close/>
              </a:path>
              <a:path w="259715" h="94614">
                <a:moveTo>
                  <a:pt x="259163" y="44804"/>
                </a:moveTo>
                <a:lnTo>
                  <a:pt x="199001" y="59739"/>
                </a:lnTo>
                <a:lnTo>
                  <a:pt x="249446" y="59739"/>
                </a:lnTo>
                <a:lnTo>
                  <a:pt x="259163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08" name="object 17"/>
          <p:cNvSpPr>
            <a:spLocks/>
          </p:cNvSpPr>
          <p:nvPr/>
        </p:nvSpPr>
        <p:spPr bwMode="auto">
          <a:xfrm>
            <a:off x="1530350" y="3249613"/>
            <a:ext cx="268288" cy="93662"/>
          </a:xfrm>
          <a:custGeom>
            <a:avLst/>
            <a:gdLst>
              <a:gd name="T0" fmla="*/ 171870 w 267969"/>
              <a:gd name="T1" fmla="*/ 29869 h 94614"/>
              <a:gd name="T2" fmla="*/ 70397 w 267969"/>
              <a:gd name="T3" fmla="*/ 29869 h 94614"/>
              <a:gd name="T4" fmla="*/ 211126 w 267969"/>
              <a:gd name="T5" fmla="*/ 94576 h 94614"/>
              <a:gd name="T6" fmla="*/ 267404 w 267969"/>
              <a:gd name="T7" fmla="*/ 69706 h 94614"/>
              <a:gd name="T8" fmla="*/ 171870 w 267969"/>
              <a:gd name="T9" fmla="*/ 29869 h 94614"/>
              <a:gd name="T10" fmla="*/ 211126 w 267969"/>
              <a:gd name="T11" fmla="*/ 0 h 94614"/>
              <a:gd name="T12" fmla="*/ 37551 w 267969"/>
              <a:gd name="T13" fmla="*/ 0 h 94614"/>
              <a:gd name="T14" fmla="*/ 0 w 267969"/>
              <a:gd name="T15" fmla="*/ 49771 h 94614"/>
              <a:gd name="T16" fmla="*/ 70397 w 267969"/>
              <a:gd name="T17" fmla="*/ 29869 h 94614"/>
              <a:gd name="T18" fmla="*/ 171870 w 267969"/>
              <a:gd name="T19" fmla="*/ 29869 h 94614"/>
              <a:gd name="T20" fmla="*/ 136055 w 267969"/>
              <a:gd name="T21" fmla="*/ 14934 h 94614"/>
              <a:gd name="T22" fmla="*/ 211126 w 267969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4614"/>
              <a:gd name="T38" fmla="*/ 267969 w 267969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4614">
                <a:moveTo>
                  <a:pt x="171870" y="29869"/>
                </a:moveTo>
                <a:lnTo>
                  <a:pt x="70397" y="29869"/>
                </a:lnTo>
                <a:lnTo>
                  <a:pt x="211126" y="94576"/>
                </a:lnTo>
                <a:lnTo>
                  <a:pt x="267404" y="69706"/>
                </a:lnTo>
                <a:lnTo>
                  <a:pt x="171870" y="29869"/>
                </a:lnTo>
                <a:close/>
              </a:path>
              <a:path w="267969" h="94614">
                <a:moveTo>
                  <a:pt x="211126" y="0"/>
                </a:moveTo>
                <a:lnTo>
                  <a:pt x="37551" y="0"/>
                </a:lnTo>
                <a:lnTo>
                  <a:pt x="0" y="49771"/>
                </a:lnTo>
                <a:lnTo>
                  <a:pt x="70397" y="29869"/>
                </a:lnTo>
                <a:lnTo>
                  <a:pt x="171870" y="29869"/>
                </a:lnTo>
                <a:lnTo>
                  <a:pt x="136055" y="14934"/>
                </a:lnTo>
                <a:lnTo>
                  <a:pt x="2111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09" name="object 18"/>
          <p:cNvSpPr>
            <a:spLocks/>
          </p:cNvSpPr>
          <p:nvPr/>
        </p:nvSpPr>
        <p:spPr bwMode="auto">
          <a:xfrm>
            <a:off x="1530350" y="3249613"/>
            <a:ext cx="268288" cy="93662"/>
          </a:xfrm>
          <a:custGeom>
            <a:avLst/>
            <a:gdLst>
              <a:gd name="T0" fmla="*/ 171870 w 267969"/>
              <a:gd name="T1" fmla="*/ 29869 h 94614"/>
              <a:gd name="T2" fmla="*/ 70397 w 267969"/>
              <a:gd name="T3" fmla="*/ 29869 h 94614"/>
              <a:gd name="T4" fmla="*/ 211126 w 267969"/>
              <a:gd name="T5" fmla="*/ 94576 h 94614"/>
              <a:gd name="T6" fmla="*/ 267404 w 267969"/>
              <a:gd name="T7" fmla="*/ 69706 h 94614"/>
              <a:gd name="T8" fmla="*/ 171870 w 267969"/>
              <a:gd name="T9" fmla="*/ 29869 h 94614"/>
              <a:gd name="T10" fmla="*/ 211126 w 267969"/>
              <a:gd name="T11" fmla="*/ 0 h 94614"/>
              <a:gd name="T12" fmla="*/ 37551 w 267969"/>
              <a:gd name="T13" fmla="*/ 0 h 94614"/>
              <a:gd name="T14" fmla="*/ 0 w 267969"/>
              <a:gd name="T15" fmla="*/ 49771 h 94614"/>
              <a:gd name="T16" fmla="*/ 70397 w 267969"/>
              <a:gd name="T17" fmla="*/ 29869 h 94614"/>
              <a:gd name="T18" fmla="*/ 171870 w 267969"/>
              <a:gd name="T19" fmla="*/ 29869 h 94614"/>
              <a:gd name="T20" fmla="*/ 136055 w 267969"/>
              <a:gd name="T21" fmla="*/ 14934 h 94614"/>
              <a:gd name="T22" fmla="*/ 211126 w 267969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4614"/>
              <a:gd name="T38" fmla="*/ 267969 w 267969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4614">
                <a:moveTo>
                  <a:pt x="171870" y="29869"/>
                </a:moveTo>
                <a:lnTo>
                  <a:pt x="70397" y="29869"/>
                </a:lnTo>
                <a:lnTo>
                  <a:pt x="211126" y="94576"/>
                </a:lnTo>
                <a:lnTo>
                  <a:pt x="267404" y="69706"/>
                </a:lnTo>
                <a:lnTo>
                  <a:pt x="171870" y="29869"/>
                </a:lnTo>
                <a:close/>
              </a:path>
              <a:path w="267969" h="94614">
                <a:moveTo>
                  <a:pt x="211126" y="0"/>
                </a:moveTo>
                <a:lnTo>
                  <a:pt x="37551" y="0"/>
                </a:lnTo>
                <a:lnTo>
                  <a:pt x="0" y="49771"/>
                </a:lnTo>
                <a:lnTo>
                  <a:pt x="70397" y="29869"/>
                </a:lnTo>
                <a:lnTo>
                  <a:pt x="171870" y="29869"/>
                </a:lnTo>
                <a:lnTo>
                  <a:pt x="136055" y="14934"/>
                </a:lnTo>
                <a:lnTo>
                  <a:pt x="2111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10" name="object 19"/>
          <p:cNvSpPr>
            <a:spLocks/>
          </p:cNvSpPr>
          <p:nvPr/>
        </p:nvSpPr>
        <p:spPr bwMode="auto">
          <a:xfrm>
            <a:off x="1546225" y="3128963"/>
            <a:ext cx="268288" cy="95250"/>
          </a:xfrm>
          <a:custGeom>
            <a:avLst/>
            <a:gdLst>
              <a:gd name="T0" fmla="*/ 229885 w 267969"/>
              <a:gd name="T1" fmla="*/ 0 h 94614"/>
              <a:gd name="T2" fmla="*/ 60984 w 267969"/>
              <a:gd name="T3" fmla="*/ 0 h 94614"/>
              <a:gd name="T4" fmla="*/ 131382 w 267969"/>
              <a:gd name="T5" fmla="*/ 19902 h 94614"/>
              <a:gd name="T6" fmla="*/ 0 w 267969"/>
              <a:gd name="T7" fmla="*/ 74674 h 94614"/>
              <a:gd name="T8" fmla="*/ 56311 w 267969"/>
              <a:gd name="T9" fmla="*/ 94576 h 94614"/>
              <a:gd name="T10" fmla="*/ 201746 w 267969"/>
              <a:gd name="T11" fmla="*/ 34836 h 94614"/>
              <a:gd name="T12" fmla="*/ 253749 w 267969"/>
              <a:gd name="T13" fmla="*/ 34836 h 94614"/>
              <a:gd name="T14" fmla="*/ 229885 w 267969"/>
              <a:gd name="T15" fmla="*/ 0 h 94614"/>
              <a:gd name="T16" fmla="*/ 253749 w 267969"/>
              <a:gd name="T17" fmla="*/ 34836 h 94614"/>
              <a:gd name="T18" fmla="*/ 201746 w 267969"/>
              <a:gd name="T19" fmla="*/ 34836 h 94614"/>
              <a:gd name="T20" fmla="*/ 267404 w 267969"/>
              <a:gd name="T21" fmla="*/ 54771 h 94614"/>
              <a:gd name="T22" fmla="*/ 253749 w 267969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4614"/>
              <a:gd name="T38" fmla="*/ 267969 w 267969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4614">
                <a:moveTo>
                  <a:pt x="229885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746" y="34836"/>
                </a:lnTo>
                <a:lnTo>
                  <a:pt x="253749" y="34836"/>
                </a:lnTo>
                <a:lnTo>
                  <a:pt x="229885" y="0"/>
                </a:lnTo>
                <a:close/>
              </a:path>
              <a:path w="267969" h="94614">
                <a:moveTo>
                  <a:pt x="253749" y="34836"/>
                </a:moveTo>
                <a:lnTo>
                  <a:pt x="201746" y="34836"/>
                </a:lnTo>
                <a:lnTo>
                  <a:pt x="267404" y="54771"/>
                </a:lnTo>
                <a:lnTo>
                  <a:pt x="253749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11" name="object 20"/>
          <p:cNvSpPr>
            <a:spLocks/>
          </p:cNvSpPr>
          <p:nvPr/>
        </p:nvSpPr>
        <p:spPr bwMode="auto">
          <a:xfrm>
            <a:off x="1546225" y="3128963"/>
            <a:ext cx="268288" cy="95250"/>
          </a:xfrm>
          <a:custGeom>
            <a:avLst/>
            <a:gdLst>
              <a:gd name="T0" fmla="*/ 229885 w 267969"/>
              <a:gd name="T1" fmla="*/ 0 h 94614"/>
              <a:gd name="T2" fmla="*/ 60984 w 267969"/>
              <a:gd name="T3" fmla="*/ 0 h 94614"/>
              <a:gd name="T4" fmla="*/ 131382 w 267969"/>
              <a:gd name="T5" fmla="*/ 19902 h 94614"/>
              <a:gd name="T6" fmla="*/ 0 w 267969"/>
              <a:gd name="T7" fmla="*/ 74674 h 94614"/>
              <a:gd name="T8" fmla="*/ 56311 w 267969"/>
              <a:gd name="T9" fmla="*/ 94576 h 94614"/>
              <a:gd name="T10" fmla="*/ 201746 w 267969"/>
              <a:gd name="T11" fmla="*/ 34836 h 94614"/>
              <a:gd name="T12" fmla="*/ 253749 w 267969"/>
              <a:gd name="T13" fmla="*/ 34836 h 94614"/>
              <a:gd name="T14" fmla="*/ 229885 w 267969"/>
              <a:gd name="T15" fmla="*/ 0 h 94614"/>
              <a:gd name="T16" fmla="*/ 253749 w 267969"/>
              <a:gd name="T17" fmla="*/ 34836 h 94614"/>
              <a:gd name="T18" fmla="*/ 201746 w 267969"/>
              <a:gd name="T19" fmla="*/ 34836 h 94614"/>
              <a:gd name="T20" fmla="*/ 267404 w 267969"/>
              <a:gd name="T21" fmla="*/ 54771 h 94614"/>
              <a:gd name="T22" fmla="*/ 253749 w 267969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4614"/>
              <a:gd name="T38" fmla="*/ 267969 w 267969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4614">
                <a:moveTo>
                  <a:pt x="229885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746" y="34836"/>
                </a:lnTo>
                <a:lnTo>
                  <a:pt x="253749" y="34836"/>
                </a:lnTo>
                <a:lnTo>
                  <a:pt x="229885" y="0"/>
                </a:lnTo>
                <a:close/>
              </a:path>
              <a:path w="267969" h="94614">
                <a:moveTo>
                  <a:pt x="253749" y="34836"/>
                </a:moveTo>
                <a:lnTo>
                  <a:pt x="201746" y="34836"/>
                </a:lnTo>
                <a:lnTo>
                  <a:pt x="267404" y="54771"/>
                </a:lnTo>
                <a:lnTo>
                  <a:pt x="253749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12" name="object 21"/>
          <p:cNvSpPr>
            <a:spLocks/>
          </p:cNvSpPr>
          <p:nvPr/>
        </p:nvSpPr>
        <p:spPr bwMode="auto">
          <a:xfrm>
            <a:off x="1254125" y="3244850"/>
            <a:ext cx="268288" cy="98425"/>
          </a:xfrm>
          <a:custGeom>
            <a:avLst/>
            <a:gdLst>
              <a:gd name="T0" fmla="*/ 0 w 267969"/>
              <a:gd name="T1" fmla="*/ 39475 h 99060"/>
              <a:gd name="T2" fmla="*/ 37528 w 267969"/>
              <a:gd name="T3" fmla="*/ 98688 h 99060"/>
              <a:gd name="T4" fmla="*/ 211113 w 267969"/>
              <a:gd name="T5" fmla="*/ 98688 h 99060"/>
              <a:gd name="T6" fmla="*/ 136042 w 267969"/>
              <a:gd name="T7" fmla="*/ 74016 h 99060"/>
              <a:gd name="T8" fmla="*/ 171864 w 267969"/>
              <a:gd name="T9" fmla="*/ 59212 h 99060"/>
              <a:gd name="T10" fmla="*/ 70367 w 267969"/>
              <a:gd name="T11" fmla="*/ 59212 h 99060"/>
              <a:gd name="T12" fmla="*/ 0 w 267969"/>
              <a:gd name="T13" fmla="*/ 39475 h 99060"/>
              <a:gd name="T14" fmla="*/ 211113 w 267969"/>
              <a:gd name="T15" fmla="*/ 0 h 99060"/>
              <a:gd name="T16" fmla="*/ 70367 w 267969"/>
              <a:gd name="T17" fmla="*/ 59212 h 99060"/>
              <a:gd name="T18" fmla="*/ 171864 w 267969"/>
              <a:gd name="T19" fmla="*/ 59212 h 99060"/>
              <a:gd name="T20" fmla="*/ 267391 w 267969"/>
              <a:gd name="T21" fmla="*/ 19737 h 99060"/>
              <a:gd name="T22" fmla="*/ 211113 w 267969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9060"/>
              <a:gd name="T38" fmla="*/ 267969 w 267969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9060">
                <a:moveTo>
                  <a:pt x="0" y="39475"/>
                </a:moveTo>
                <a:lnTo>
                  <a:pt x="37528" y="98688"/>
                </a:lnTo>
                <a:lnTo>
                  <a:pt x="211113" y="98688"/>
                </a:lnTo>
                <a:lnTo>
                  <a:pt x="136042" y="74016"/>
                </a:lnTo>
                <a:lnTo>
                  <a:pt x="171864" y="59212"/>
                </a:lnTo>
                <a:lnTo>
                  <a:pt x="70367" y="59212"/>
                </a:lnTo>
                <a:lnTo>
                  <a:pt x="0" y="39475"/>
                </a:lnTo>
                <a:close/>
              </a:path>
              <a:path w="267969" h="99060">
                <a:moveTo>
                  <a:pt x="211113" y="0"/>
                </a:moveTo>
                <a:lnTo>
                  <a:pt x="70367" y="59212"/>
                </a:lnTo>
                <a:lnTo>
                  <a:pt x="171864" y="59212"/>
                </a:lnTo>
                <a:lnTo>
                  <a:pt x="267391" y="19737"/>
                </a:lnTo>
                <a:lnTo>
                  <a:pt x="2111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13" name="object 22"/>
          <p:cNvSpPr>
            <a:spLocks/>
          </p:cNvSpPr>
          <p:nvPr/>
        </p:nvSpPr>
        <p:spPr bwMode="auto">
          <a:xfrm>
            <a:off x="1254125" y="3244850"/>
            <a:ext cx="268288" cy="98425"/>
          </a:xfrm>
          <a:custGeom>
            <a:avLst/>
            <a:gdLst>
              <a:gd name="T0" fmla="*/ 0 w 267969"/>
              <a:gd name="T1" fmla="*/ 39475 h 99060"/>
              <a:gd name="T2" fmla="*/ 37528 w 267969"/>
              <a:gd name="T3" fmla="*/ 98688 h 99060"/>
              <a:gd name="T4" fmla="*/ 211113 w 267969"/>
              <a:gd name="T5" fmla="*/ 98688 h 99060"/>
              <a:gd name="T6" fmla="*/ 136042 w 267969"/>
              <a:gd name="T7" fmla="*/ 74016 h 99060"/>
              <a:gd name="T8" fmla="*/ 171864 w 267969"/>
              <a:gd name="T9" fmla="*/ 59212 h 99060"/>
              <a:gd name="T10" fmla="*/ 70367 w 267969"/>
              <a:gd name="T11" fmla="*/ 59212 h 99060"/>
              <a:gd name="T12" fmla="*/ 0 w 267969"/>
              <a:gd name="T13" fmla="*/ 39475 h 99060"/>
              <a:gd name="T14" fmla="*/ 211113 w 267969"/>
              <a:gd name="T15" fmla="*/ 0 h 99060"/>
              <a:gd name="T16" fmla="*/ 70367 w 267969"/>
              <a:gd name="T17" fmla="*/ 59212 h 99060"/>
              <a:gd name="T18" fmla="*/ 171864 w 267969"/>
              <a:gd name="T19" fmla="*/ 59212 h 99060"/>
              <a:gd name="T20" fmla="*/ 267391 w 267969"/>
              <a:gd name="T21" fmla="*/ 19737 h 99060"/>
              <a:gd name="T22" fmla="*/ 211113 w 267969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9060"/>
              <a:gd name="T38" fmla="*/ 267969 w 267969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9060">
                <a:moveTo>
                  <a:pt x="0" y="39475"/>
                </a:moveTo>
                <a:lnTo>
                  <a:pt x="37528" y="98688"/>
                </a:lnTo>
                <a:lnTo>
                  <a:pt x="211113" y="98688"/>
                </a:lnTo>
                <a:lnTo>
                  <a:pt x="136042" y="74016"/>
                </a:lnTo>
                <a:lnTo>
                  <a:pt x="171864" y="59212"/>
                </a:lnTo>
                <a:lnTo>
                  <a:pt x="70367" y="59212"/>
                </a:lnTo>
                <a:lnTo>
                  <a:pt x="0" y="39475"/>
                </a:lnTo>
                <a:close/>
              </a:path>
              <a:path w="267969" h="99060">
                <a:moveTo>
                  <a:pt x="211113" y="0"/>
                </a:moveTo>
                <a:lnTo>
                  <a:pt x="70367" y="59212"/>
                </a:lnTo>
                <a:lnTo>
                  <a:pt x="171864" y="59212"/>
                </a:lnTo>
                <a:lnTo>
                  <a:pt x="267391" y="19737"/>
                </a:lnTo>
                <a:lnTo>
                  <a:pt x="2111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14" name="object 23"/>
          <p:cNvSpPr>
            <a:spLocks/>
          </p:cNvSpPr>
          <p:nvPr/>
        </p:nvSpPr>
        <p:spPr bwMode="auto">
          <a:xfrm>
            <a:off x="1274763" y="3125788"/>
            <a:ext cx="263525" cy="93662"/>
          </a:xfrm>
          <a:custGeom>
            <a:avLst/>
            <a:gdLst>
              <a:gd name="T0" fmla="*/ 55429 w 263525"/>
              <a:gd name="T1" fmla="*/ 0 h 94614"/>
              <a:gd name="T2" fmla="*/ 0 w 263525"/>
              <a:gd name="T3" fmla="*/ 24902 h 94614"/>
              <a:gd name="T4" fmla="*/ 129328 w 263525"/>
              <a:gd name="T5" fmla="*/ 79641 h 94614"/>
              <a:gd name="T6" fmla="*/ 60046 w 263525"/>
              <a:gd name="T7" fmla="*/ 94576 h 94614"/>
              <a:gd name="T8" fmla="*/ 226351 w 263525"/>
              <a:gd name="T9" fmla="*/ 94576 h 94614"/>
              <a:gd name="T10" fmla="*/ 252197 w 263525"/>
              <a:gd name="T11" fmla="*/ 59739 h 94614"/>
              <a:gd name="T12" fmla="*/ 198606 w 263525"/>
              <a:gd name="T13" fmla="*/ 59739 h 94614"/>
              <a:gd name="T14" fmla="*/ 55429 w 263525"/>
              <a:gd name="T15" fmla="*/ 0 h 94614"/>
              <a:gd name="T16" fmla="*/ 263277 w 263525"/>
              <a:gd name="T17" fmla="*/ 44804 h 94614"/>
              <a:gd name="T18" fmla="*/ 198606 w 263525"/>
              <a:gd name="T19" fmla="*/ 59739 h 94614"/>
              <a:gd name="T20" fmla="*/ 252197 w 263525"/>
              <a:gd name="T21" fmla="*/ 59739 h 94614"/>
              <a:gd name="T22" fmla="*/ 263277 w 263525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55429" y="0"/>
                </a:moveTo>
                <a:lnTo>
                  <a:pt x="0" y="24902"/>
                </a:lnTo>
                <a:lnTo>
                  <a:pt x="129328" y="79641"/>
                </a:lnTo>
                <a:lnTo>
                  <a:pt x="60046" y="94576"/>
                </a:lnTo>
                <a:lnTo>
                  <a:pt x="226351" y="94576"/>
                </a:lnTo>
                <a:lnTo>
                  <a:pt x="252197" y="59739"/>
                </a:lnTo>
                <a:lnTo>
                  <a:pt x="198606" y="59739"/>
                </a:lnTo>
                <a:lnTo>
                  <a:pt x="55429" y="0"/>
                </a:lnTo>
                <a:close/>
              </a:path>
              <a:path w="263525" h="94614">
                <a:moveTo>
                  <a:pt x="263277" y="44804"/>
                </a:moveTo>
                <a:lnTo>
                  <a:pt x="198606" y="59739"/>
                </a:lnTo>
                <a:lnTo>
                  <a:pt x="252197" y="59739"/>
                </a:lnTo>
                <a:lnTo>
                  <a:pt x="263277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15" name="object 24"/>
          <p:cNvSpPr>
            <a:spLocks/>
          </p:cNvSpPr>
          <p:nvPr/>
        </p:nvSpPr>
        <p:spPr bwMode="auto">
          <a:xfrm>
            <a:off x="1274763" y="3125788"/>
            <a:ext cx="263525" cy="93662"/>
          </a:xfrm>
          <a:custGeom>
            <a:avLst/>
            <a:gdLst>
              <a:gd name="T0" fmla="*/ 55429 w 263525"/>
              <a:gd name="T1" fmla="*/ 0 h 94614"/>
              <a:gd name="T2" fmla="*/ 0 w 263525"/>
              <a:gd name="T3" fmla="*/ 24902 h 94614"/>
              <a:gd name="T4" fmla="*/ 129328 w 263525"/>
              <a:gd name="T5" fmla="*/ 79641 h 94614"/>
              <a:gd name="T6" fmla="*/ 60046 w 263525"/>
              <a:gd name="T7" fmla="*/ 94576 h 94614"/>
              <a:gd name="T8" fmla="*/ 226351 w 263525"/>
              <a:gd name="T9" fmla="*/ 94576 h 94614"/>
              <a:gd name="T10" fmla="*/ 252197 w 263525"/>
              <a:gd name="T11" fmla="*/ 59739 h 94614"/>
              <a:gd name="T12" fmla="*/ 198606 w 263525"/>
              <a:gd name="T13" fmla="*/ 59739 h 94614"/>
              <a:gd name="T14" fmla="*/ 55429 w 263525"/>
              <a:gd name="T15" fmla="*/ 0 h 94614"/>
              <a:gd name="T16" fmla="*/ 263277 w 263525"/>
              <a:gd name="T17" fmla="*/ 44804 h 94614"/>
              <a:gd name="T18" fmla="*/ 198606 w 263525"/>
              <a:gd name="T19" fmla="*/ 59739 h 94614"/>
              <a:gd name="T20" fmla="*/ 252197 w 263525"/>
              <a:gd name="T21" fmla="*/ 59739 h 94614"/>
              <a:gd name="T22" fmla="*/ 263277 w 263525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55429" y="0"/>
                </a:moveTo>
                <a:lnTo>
                  <a:pt x="0" y="24902"/>
                </a:lnTo>
                <a:lnTo>
                  <a:pt x="129328" y="79641"/>
                </a:lnTo>
                <a:lnTo>
                  <a:pt x="60046" y="94576"/>
                </a:lnTo>
                <a:lnTo>
                  <a:pt x="226351" y="94576"/>
                </a:lnTo>
                <a:lnTo>
                  <a:pt x="252197" y="59739"/>
                </a:lnTo>
                <a:lnTo>
                  <a:pt x="198606" y="59739"/>
                </a:lnTo>
                <a:lnTo>
                  <a:pt x="55429" y="0"/>
                </a:lnTo>
                <a:close/>
              </a:path>
              <a:path w="263525" h="94614">
                <a:moveTo>
                  <a:pt x="263277" y="44804"/>
                </a:moveTo>
                <a:lnTo>
                  <a:pt x="198606" y="59739"/>
                </a:lnTo>
                <a:lnTo>
                  <a:pt x="252197" y="59739"/>
                </a:lnTo>
                <a:lnTo>
                  <a:pt x="263277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16" name="object 25"/>
          <p:cNvSpPr>
            <a:spLocks/>
          </p:cNvSpPr>
          <p:nvPr/>
        </p:nvSpPr>
        <p:spPr bwMode="auto">
          <a:xfrm>
            <a:off x="1538288" y="3252788"/>
            <a:ext cx="263525" cy="95250"/>
          </a:xfrm>
          <a:custGeom>
            <a:avLst/>
            <a:gdLst>
              <a:gd name="T0" fmla="*/ 167541 w 263525"/>
              <a:gd name="T1" fmla="*/ 29869 h 94614"/>
              <a:gd name="T2" fmla="*/ 65822 w 263525"/>
              <a:gd name="T3" fmla="*/ 29869 h 94614"/>
              <a:gd name="T4" fmla="*/ 206880 w 263525"/>
              <a:gd name="T5" fmla="*/ 94576 h 94614"/>
              <a:gd name="T6" fmla="*/ 263290 w 263525"/>
              <a:gd name="T7" fmla="*/ 69706 h 94614"/>
              <a:gd name="T8" fmla="*/ 167541 w 263525"/>
              <a:gd name="T9" fmla="*/ 29869 h 94614"/>
              <a:gd name="T10" fmla="*/ 206880 w 263525"/>
              <a:gd name="T11" fmla="*/ 0 h 94614"/>
              <a:gd name="T12" fmla="*/ 32911 w 263525"/>
              <a:gd name="T13" fmla="*/ 0 h 94614"/>
              <a:gd name="T14" fmla="*/ 0 w 263525"/>
              <a:gd name="T15" fmla="*/ 49771 h 94614"/>
              <a:gd name="T16" fmla="*/ 65822 w 263525"/>
              <a:gd name="T17" fmla="*/ 29869 h 94614"/>
              <a:gd name="T18" fmla="*/ 167541 w 263525"/>
              <a:gd name="T19" fmla="*/ 29869 h 94614"/>
              <a:gd name="T20" fmla="*/ 131645 w 263525"/>
              <a:gd name="T21" fmla="*/ 14934 h 94614"/>
              <a:gd name="T22" fmla="*/ 206880 w 263525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167541" y="29869"/>
                </a:moveTo>
                <a:lnTo>
                  <a:pt x="65822" y="29869"/>
                </a:lnTo>
                <a:lnTo>
                  <a:pt x="206880" y="94576"/>
                </a:lnTo>
                <a:lnTo>
                  <a:pt x="263290" y="69706"/>
                </a:lnTo>
                <a:lnTo>
                  <a:pt x="167541" y="29869"/>
                </a:lnTo>
                <a:close/>
              </a:path>
              <a:path w="263525" h="94614">
                <a:moveTo>
                  <a:pt x="206880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541" y="29869"/>
                </a:lnTo>
                <a:lnTo>
                  <a:pt x="131645" y="14934"/>
                </a:lnTo>
                <a:lnTo>
                  <a:pt x="20688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17" name="object 26"/>
          <p:cNvSpPr>
            <a:spLocks/>
          </p:cNvSpPr>
          <p:nvPr/>
        </p:nvSpPr>
        <p:spPr bwMode="auto">
          <a:xfrm>
            <a:off x="1538288" y="3252788"/>
            <a:ext cx="263525" cy="95250"/>
          </a:xfrm>
          <a:custGeom>
            <a:avLst/>
            <a:gdLst>
              <a:gd name="T0" fmla="*/ 167541 w 263525"/>
              <a:gd name="T1" fmla="*/ 29869 h 94614"/>
              <a:gd name="T2" fmla="*/ 65822 w 263525"/>
              <a:gd name="T3" fmla="*/ 29869 h 94614"/>
              <a:gd name="T4" fmla="*/ 206880 w 263525"/>
              <a:gd name="T5" fmla="*/ 94576 h 94614"/>
              <a:gd name="T6" fmla="*/ 263290 w 263525"/>
              <a:gd name="T7" fmla="*/ 69706 h 94614"/>
              <a:gd name="T8" fmla="*/ 167541 w 263525"/>
              <a:gd name="T9" fmla="*/ 29869 h 94614"/>
              <a:gd name="T10" fmla="*/ 206880 w 263525"/>
              <a:gd name="T11" fmla="*/ 0 h 94614"/>
              <a:gd name="T12" fmla="*/ 32911 w 263525"/>
              <a:gd name="T13" fmla="*/ 0 h 94614"/>
              <a:gd name="T14" fmla="*/ 0 w 263525"/>
              <a:gd name="T15" fmla="*/ 49771 h 94614"/>
              <a:gd name="T16" fmla="*/ 65822 w 263525"/>
              <a:gd name="T17" fmla="*/ 29869 h 94614"/>
              <a:gd name="T18" fmla="*/ 167541 w 263525"/>
              <a:gd name="T19" fmla="*/ 29869 h 94614"/>
              <a:gd name="T20" fmla="*/ 131645 w 263525"/>
              <a:gd name="T21" fmla="*/ 14934 h 94614"/>
              <a:gd name="T22" fmla="*/ 206880 w 263525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167541" y="29869"/>
                </a:moveTo>
                <a:lnTo>
                  <a:pt x="65822" y="29869"/>
                </a:lnTo>
                <a:lnTo>
                  <a:pt x="206880" y="94576"/>
                </a:lnTo>
                <a:lnTo>
                  <a:pt x="263290" y="69706"/>
                </a:lnTo>
                <a:lnTo>
                  <a:pt x="167541" y="29869"/>
                </a:lnTo>
                <a:close/>
              </a:path>
              <a:path w="263525" h="94614">
                <a:moveTo>
                  <a:pt x="206880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541" y="29869"/>
                </a:lnTo>
                <a:lnTo>
                  <a:pt x="131645" y="14934"/>
                </a:lnTo>
                <a:lnTo>
                  <a:pt x="20688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18" name="object 27"/>
          <p:cNvSpPr>
            <a:spLocks/>
          </p:cNvSpPr>
          <p:nvPr/>
        </p:nvSpPr>
        <p:spPr bwMode="auto">
          <a:xfrm>
            <a:off x="1131888" y="3232150"/>
            <a:ext cx="4762" cy="211138"/>
          </a:xfrm>
          <a:custGeom>
            <a:avLst/>
            <a:gdLst>
              <a:gd name="T0" fmla="*/ 0 w 4444"/>
              <a:gd name="T1" fmla="*/ 0 h 210185"/>
              <a:gd name="T2" fmla="*/ 4113 w 4444"/>
              <a:gd name="T3" fmla="*/ 209712 h 210185"/>
              <a:gd name="T4" fmla="*/ 0 60000 65536"/>
              <a:gd name="T5" fmla="*/ 0 60000 65536"/>
              <a:gd name="T6" fmla="*/ 0 w 4444"/>
              <a:gd name="T7" fmla="*/ 0 h 210185"/>
              <a:gd name="T8" fmla="*/ 4444 w 4444"/>
              <a:gd name="T9" fmla="*/ 210185 h 2101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4" h="210185">
                <a:moveTo>
                  <a:pt x="0" y="0"/>
                </a:moveTo>
                <a:lnTo>
                  <a:pt x="4113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19" name="object 28"/>
          <p:cNvSpPr>
            <a:spLocks/>
          </p:cNvSpPr>
          <p:nvPr/>
        </p:nvSpPr>
        <p:spPr bwMode="auto">
          <a:xfrm>
            <a:off x="1938338" y="3232150"/>
            <a:ext cx="3175" cy="211138"/>
          </a:xfrm>
          <a:custGeom>
            <a:avLst/>
            <a:gdLst>
              <a:gd name="T0" fmla="*/ 0 w 4444"/>
              <a:gd name="T1" fmla="*/ 0 h 210185"/>
              <a:gd name="T2" fmla="*/ 4113 w 4444"/>
              <a:gd name="T3" fmla="*/ 209712 h 210185"/>
              <a:gd name="T4" fmla="*/ 0 60000 65536"/>
              <a:gd name="T5" fmla="*/ 0 60000 65536"/>
              <a:gd name="T6" fmla="*/ 0 w 4444"/>
              <a:gd name="T7" fmla="*/ 0 h 210185"/>
              <a:gd name="T8" fmla="*/ 4444 w 4444"/>
              <a:gd name="T9" fmla="*/ 210185 h 2101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4" h="210185">
                <a:moveTo>
                  <a:pt x="0" y="0"/>
                </a:moveTo>
                <a:lnTo>
                  <a:pt x="4113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20" name="object 29"/>
          <p:cNvSpPr>
            <a:spLocks/>
          </p:cNvSpPr>
          <p:nvPr/>
        </p:nvSpPr>
        <p:spPr bwMode="auto">
          <a:xfrm>
            <a:off x="1069975" y="5407025"/>
            <a:ext cx="811213" cy="296863"/>
          </a:xfrm>
          <a:custGeom>
            <a:avLst/>
            <a:gdLst>
              <a:gd name="T0" fmla="*/ 405224 w 810894"/>
              <a:gd name="T1" fmla="*/ 0 h 296545"/>
              <a:gd name="T2" fmla="*/ 339491 w 810894"/>
              <a:gd name="T3" fmla="*/ 1937 h 296545"/>
              <a:gd name="T4" fmla="*/ 277137 w 810894"/>
              <a:gd name="T5" fmla="*/ 7547 h 296545"/>
              <a:gd name="T6" fmla="*/ 218994 w 810894"/>
              <a:gd name="T7" fmla="*/ 16524 h 296545"/>
              <a:gd name="T8" fmla="*/ 165898 w 810894"/>
              <a:gd name="T9" fmla="*/ 28564 h 296545"/>
              <a:gd name="T10" fmla="*/ 118682 w 810894"/>
              <a:gd name="T11" fmla="*/ 43361 h 296545"/>
              <a:gd name="T12" fmla="*/ 78180 w 810894"/>
              <a:gd name="T13" fmla="*/ 60610 h 296545"/>
              <a:gd name="T14" fmla="*/ 45227 w 810894"/>
              <a:gd name="T15" fmla="*/ 80007 h 296545"/>
              <a:gd name="T16" fmla="*/ 5303 w 810894"/>
              <a:gd name="T17" fmla="*/ 124022 h 296545"/>
              <a:gd name="T18" fmla="*/ 0 w 810894"/>
              <a:gd name="T19" fmla="*/ 148032 h 296545"/>
              <a:gd name="T20" fmla="*/ 5303 w 810894"/>
              <a:gd name="T21" fmla="*/ 172049 h 296545"/>
              <a:gd name="T22" fmla="*/ 45227 w 810894"/>
              <a:gd name="T23" fmla="*/ 216072 h 296545"/>
              <a:gd name="T24" fmla="*/ 78180 w 810894"/>
              <a:gd name="T25" fmla="*/ 235468 h 296545"/>
              <a:gd name="T26" fmla="*/ 118682 w 810894"/>
              <a:gd name="T27" fmla="*/ 252715 h 296545"/>
              <a:gd name="T28" fmla="*/ 165898 w 810894"/>
              <a:gd name="T29" fmla="*/ 267509 h 296545"/>
              <a:gd name="T30" fmla="*/ 218994 w 810894"/>
              <a:gd name="T31" fmla="*/ 279546 h 296545"/>
              <a:gd name="T32" fmla="*/ 277137 w 810894"/>
              <a:gd name="T33" fmla="*/ 288520 h 296545"/>
              <a:gd name="T34" fmla="*/ 339491 w 810894"/>
              <a:gd name="T35" fmla="*/ 294127 h 296545"/>
              <a:gd name="T36" fmla="*/ 405224 w 810894"/>
              <a:gd name="T37" fmla="*/ 296064 h 296545"/>
              <a:gd name="T38" fmla="*/ 470953 w 810894"/>
              <a:gd name="T39" fmla="*/ 294127 h 296545"/>
              <a:gd name="T40" fmla="*/ 533304 w 810894"/>
              <a:gd name="T41" fmla="*/ 288520 h 296545"/>
              <a:gd name="T42" fmla="*/ 591443 w 810894"/>
              <a:gd name="T43" fmla="*/ 279546 h 296545"/>
              <a:gd name="T44" fmla="*/ 644537 w 810894"/>
              <a:gd name="T45" fmla="*/ 267509 h 296545"/>
              <a:gd name="T46" fmla="*/ 691751 w 810894"/>
              <a:gd name="T47" fmla="*/ 252715 h 296545"/>
              <a:gd name="T48" fmla="*/ 732251 w 810894"/>
              <a:gd name="T49" fmla="*/ 235468 h 296545"/>
              <a:gd name="T50" fmla="*/ 765202 w 810894"/>
              <a:gd name="T51" fmla="*/ 216072 h 296545"/>
              <a:gd name="T52" fmla="*/ 805126 w 810894"/>
              <a:gd name="T53" fmla="*/ 172049 h 296545"/>
              <a:gd name="T54" fmla="*/ 810429 w 810894"/>
              <a:gd name="T55" fmla="*/ 148032 h 296545"/>
              <a:gd name="T56" fmla="*/ 805126 w 810894"/>
              <a:gd name="T57" fmla="*/ 124022 h 296545"/>
              <a:gd name="T58" fmla="*/ 765202 w 810894"/>
              <a:gd name="T59" fmla="*/ 80007 h 296545"/>
              <a:gd name="T60" fmla="*/ 732251 w 810894"/>
              <a:gd name="T61" fmla="*/ 60610 h 296545"/>
              <a:gd name="T62" fmla="*/ 691751 w 810894"/>
              <a:gd name="T63" fmla="*/ 43361 h 296545"/>
              <a:gd name="T64" fmla="*/ 644537 w 810894"/>
              <a:gd name="T65" fmla="*/ 28564 h 296545"/>
              <a:gd name="T66" fmla="*/ 591443 w 810894"/>
              <a:gd name="T67" fmla="*/ 16524 h 296545"/>
              <a:gd name="T68" fmla="*/ 533304 w 810894"/>
              <a:gd name="T69" fmla="*/ 7547 h 296545"/>
              <a:gd name="T70" fmla="*/ 470953 w 810894"/>
              <a:gd name="T71" fmla="*/ 1937 h 296545"/>
              <a:gd name="T72" fmla="*/ 405224 w 810894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4"/>
              <a:gd name="T112" fmla="*/ 0 h 296545"/>
              <a:gd name="T113" fmla="*/ 810894 w 810894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4" h="296545">
                <a:moveTo>
                  <a:pt x="405224" y="0"/>
                </a:moveTo>
                <a:lnTo>
                  <a:pt x="339491" y="1937"/>
                </a:lnTo>
                <a:lnTo>
                  <a:pt x="277137" y="7547"/>
                </a:lnTo>
                <a:lnTo>
                  <a:pt x="218994" y="16524"/>
                </a:lnTo>
                <a:lnTo>
                  <a:pt x="165898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8" y="267509"/>
                </a:lnTo>
                <a:lnTo>
                  <a:pt x="218994" y="279546"/>
                </a:lnTo>
                <a:lnTo>
                  <a:pt x="277137" y="288520"/>
                </a:lnTo>
                <a:lnTo>
                  <a:pt x="339491" y="294127"/>
                </a:lnTo>
                <a:lnTo>
                  <a:pt x="405224" y="296064"/>
                </a:lnTo>
                <a:lnTo>
                  <a:pt x="470953" y="294127"/>
                </a:lnTo>
                <a:lnTo>
                  <a:pt x="533304" y="288520"/>
                </a:lnTo>
                <a:lnTo>
                  <a:pt x="591443" y="279546"/>
                </a:lnTo>
                <a:lnTo>
                  <a:pt x="644537" y="267509"/>
                </a:lnTo>
                <a:lnTo>
                  <a:pt x="691751" y="252715"/>
                </a:lnTo>
                <a:lnTo>
                  <a:pt x="732251" y="235468"/>
                </a:lnTo>
                <a:lnTo>
                  <a:pt x="765202" y="216072"/>
                </a:lnTo>
                <a:lnTo>
                  <a:pt x="805126" y="172049"/>
                </a:lnTo>
                <a:lnTo>
                  <a:pt x="810429" y="148032"/>
                </a:lnTo>
                <a:lnTo>
                  <a:pt x="805126" y="124022"/>
                </a:lnTo>
                <a:lnTo>
                  <a:pt x="765202" y="80007"/>
                </a:lnTo>
                <a:lnTo>
                  <a:pt x="732251" y="60610"/>
                </a:lnTo>
                <a:lnTo>
                  <a:pt x="691751" y="43361"/>
                </a:lnTo>
                <a:lnTo>
                  <a:pt x="644537" y="28564"/>
                </a:lnTo>
                <a:lnTo>
                  <a:pt x="591443" y="16524"/>
                </a:lnTo>
                <a:lnTo>
                  <a:pt x="533304" y="7547"/>
                </a:lnTo>
                <a:lnTo>
                  <a:pt x="470953" y="1937"/>
                </a:lnTo>
                <a:lnTo>
                  <a:pt x="405224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21" name="object 30"/>
          <p:cNvSpPr>
            <a:spLocks/>
          </p:cNvSpPr>
          <p:nvPr/>
        </p:nvSpPr>
        <p:spPr bwMode="auto">
          <a:xfrm>
            <a:off x="1069975" y="5407025"/>
            <a:ext cx="811213" cy="296863"/>
          </a:xfrm>
          <a:custGeom>
            <a:avLst/>
            <a:gdLst>
              <a:gd name="T0" fmla="*/ 405224 w 810894"/>
              <a:gd name="T1" fmla="*/ 0 h 296545"/>
              <a:gd name="T2" fmla="*/ 339491 w 810894"/>
              <a:gd name="T3" fmla="*/ 1937 h 296545"/>
              <a:gd name="T4" fmla="*/ 277137 w 810894"/>
              <a:gd name="T5" fmla="*/ 7547 h 296545"/>
              <a:gd name="T6" fmla="*/ 218994 w 810894"/>
              <a:gd name="T7" fmla="*/ 16524 h 296545"/>
              <a:gd name="T8" fmla="*/ 165898 w 810894"/>
              <a:gd name="T9" fmla="*/ 28564 h 296545"/>
              <a:gd name="T10" fmla="*/ 118682 w 810894"/>
              <a:gd name="T11" fmla="*/ 43361 h 296545"/>
              <a:gd name="T12" fmla="*/ 78180 w 810894"/>
              <a:gd name="T13" fmla="*/ 60610 h 296545"/>
              <a:gd name="T14" fmla="*/ 45227 w 810894"/>
              <a:gd name="T15" fmla="*/ 80007 h 296545"/>
              <a:gd name="T16" fmla="*/ 5303 w 810894"/>
              <a:gd name="T17" fmla="*/ 124022 h 296545"/>
              <a:gd name="T18" fmla="*/ 0 w 810894"/>
              <a:gd name="T19" fmla="*/ 148032 h 296545"/>
              <a:gd name="T20" fmla="*/ 5303 w 810894"/>
              <a:gd name="T21" fmla="*/ 172049 h 296545"/>
              <a:gd name="T22" fmla="*/ 45227 w 810894"/>
              <a:gd name="T23" fmla="*/ 216072 h 296545"/>
              <a:gd name="T24" fmla="*/ 78180 w 810894"/>
              <a:gd name="T25" fmla="*/ 235468 h 296545"/>
              <a:gd name="T26" fmla="*/ 118682 w 810894"/>
              <a:gd name="T27" fmla="*/ 252715 h 296545"/>
              <a:gd name="T28" fmla="*/ 165898 w 810894"/>
              <a:gd name="T29" fmla="*/ 267509 h 296545"/>
              <a:gd name="T30" fmla="*/ 218994 w 810894"/>
              <a:gd name="T31" fmla="*/ 279546 h 296545"/>
              <a:gd name="T32" fmla="*/ 277137 w 810894"/>
              <a:gd name="T33" fmla="*/ 288520 h 296545"/>
              <a:gd name="T34" fmla="*/ 339491 w 810894"/>
              <a:gd name="T35" fmla="*/ 294127 h 296545"/>
              <a:gd name="T36" fmla="*/ 405224 w 810894"/>
              <a:gd name="T37" fmla="*/ 296064 h 296545"/>
              <a:gd name="T38" fmla="*/ 470953 w 810894"/>
              <a:gd name="T39" fmla="*/ 294127 h 296545"/>
              <a:gd name="T40" fmla="*/ 533304 w 810894"/>
              <a:gd name="T41" fmla="*/ 288520 h 296545"/>
              <a:gd name="T42" fmla="*/ 591443 w 810894"/>
              <a:gd name="T43" fmla="*/ 279546 h 296545"/>
              <a:gd name="T44" fmla="*/ 644537 w 810894"/>
              <a:gd name="T45" fmla="*/ 267509 h 296545"/>
              <a:gd name="T46" fmla="*/ 691751 w 810894"/>
              <a:gd name="T47" fmla="*/ 252715 h 296545"/>
              <a:gd name="T48" fmla="*/ 732251 w 810894"/>
              <a:gd name="T49" fmla="*/ 235468 h 296545"/>
              <a:gd name="T50" fmla="*/ 765202 w 810894"/>
              <a:gd name="T51" fmla="*/ 216072 h 296545"/>
              <a:gd name="T52" fmla="*/ 805126 w 810894"/>
              <a:gd name="T53" fmla="*/ 172049 h 296545"/>
              <a:gd name="T54" fmla="*/ 810429 w 810894"/>
              <a:gd name="T55" fmla="*/ 148032 h 296545"/>
              <a:gd name="T56" fmla="*/ 805126 w 810894"/>
              <a:gd name="T57" fmla="*/ 124022 h 296545"/>
              <a:gd name="T58" fmla="*/ 765202 w 810894"/>
              <a:gd name="T59" fmla="*/ 80007 h 296545"/>
              <a:gd name="T60" fmla="*/ 732251 w 810894"/>
              <a:gd name="T61" fmla="*/ 60610 h 296545"/>
              <a:gd name="T62" fmla="*/ 691751 w 810894"/>
              <a:gd name="T63" fmla="*/ 43361 h 296545"/>
              <a:gd name="T64" fmla="*/ 644537 w 810894"/>
              <a:gd name="T65" fmla="*/ 28564 h 296545"/>
              <a:gd name="T66" fmla="*/ 591443 w 810894"/>
              <a:gd name="T67" fmla="*/ 16524 h 296545"/>
              <a:gd name="T68" fmla="*/ 533304 w 810894"/>
              <a:gd name="T69" fmla="*/ 7547 h 296545"/>
              <a:gd name="T70" fmla="*/ 470953 w 810894"/>
              <a:gd name="T71" fmla="*/ 1937 h 296545"/>
              <a:gd name="T72" fmla="*/ 405224 w 810894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4"/>
              <a:gd name="T112" fmla="*/ 0 h 296545"/>
              <a:gd name="T113" fmla="*/ 810894 w 810894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4" h="296545">
                <a:moveTo>
                  <a:pt x="405224" y="0"/>
                </a:moveTo>
                <a:lnTo>
                  <a:pt x="339491" y="1937"/>
                </a:lnTo>
                <a:lnTo>
                  <a:pt x="277137" y="7547"/>
                </a:lnTo>
                <a:lnTo>
                  <a:pt x="218994" y="16524"/>
                </a:lnTo>
                <a:lnTo>
                  <a:pt x="165898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8" y="267509"/>
                </a:lnTo>
                <a:lnTo>
                  <a:pt x="218994" y="279546"/>
                </a:lnTo>
                <a:lnTo>
                  <a:pt x="277137" y="288520"/>
                </a:lnTo>
                <a:lnTo>
                  <a:pt x="339491" y="294127"/>
                </a:lnTo>
                <a:lnTo>
                  <a:pt x="405224" y="296064"/>
                </a:lnTo>
                <a:lnTo>
                  <a:pt x="470953" y="294127"/>
                </a:lnTo>
                <a:lnTo>
                  <a:pt x="533304" y="288520"/>
                </a:lnTo>
                <a:lnTo>
                  <a:pt x="591443" y="279546"/>
                </a:lnTo>
                <a:lnTo>
                  <a:pt x="644537" y="267509"/>
                </a:lnTo>
                <a:lnTo>
                  <a:pt x="691751" y="252715"/>
                </a:lnTo>
                <a:lnTo>
                  <a:pt x="732251" y="235468"/>
                </a:lnTo>
                <a:lnTo>
                  <a:pt x="765202" y="216072"/>
                </a:lnTo>
                <a:lnTo>
                  <a:pt x="805126" y="172049"/>
                </a:lnTo>
                <a:lnTo>
                  <a:pt x="810429" y="148032"/>
                </a:lnTo>
                <a:lnTo>
                  <a:pt x="805126" y="124022"/>
                </a:lnTo>
                <a:lnTo>
                  <a:pt x="765202" y="80007"/>
                </a:lnTo>
                <a:lnTo>
                  <a:pt x="732251" y="60610"/>
                </a:lnTo>
                <a:lnTo>
                  <a:pt x="691751" y="43361"/>
                </a:lnTo>
                <a:lnTo>
                  <a:pt x="644537" y="28564"/>
                </a:lnTo>
                <a:lnTo>
                  <a:pt x="591443" y="16524"/>
                </a:lnTo>
                <a:lnTo>
                  <a:pt x="533304" y="7547"/>
                </a:lnTo>
                <a:lnTo>
                  <a:pt x="470953" y="1937"/>
                </a:lnTo>
                <a:lnTo>
                  <a:pt x="405224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22" name="object 31"/>
          <p:cNvSpPr>
            <a:spLocks/>
          </p:cNvSpPr>
          <p:nvPr/>
        </p:nvSpPr>
        <p:spPr bwMode="auto">
          <a:xfrm>
            <a:off x="1069975" y="5202238"/>
            <a:ext cx="811213" cy="296862"/>
          </a:xfrm>
          <a:custGeom>
            <a:avLst/>
            <a:gdLst>
              <a:gd name="T0" fmla="*/ 405224 w 810894"/>
              <a:gd name="T1" fmla="*/ 0 h 296545"/>
              <a:gd name="T2" fmla="*/ 339491 w 810894"/>
              <a:gd name="T3" fmla="*/ 1937 h 296545"/>
              <a:gd name="T4" fmla="*/ 277137 w 810894"/>
              <a:gd name="T5" fmla="*/ 7547 h 296545"/>
              <a:gd name="T6" fmla="*/ 218994 w 810894"/>
              <a:gd name="T7" fmla="*/ 16524 h 296545"/>
              <a:gd name="T8" fmla="*/ 165898 w 810894"/>
              <a:gd name="T9" fmla="*/ 28564 h 296545"/>
              <a:gd name="T10" fmla="*/ 118682 w 810894"/>
              <a:gd name="T11" fmla="*/ 43361 h 296545"/>
              <a:gd name="T12" fmla="*/ 78180 w 810894"/>
              <a:gd name="T13" fmla="*/ 60610 h 296545"/>
              <a:gd name="T14" fmla="*/ 45227 w 810894"/>
              <a:gd name="T15" fmla="*/ 80007 h 296545"/>
              <a:gd name="T16" fmla="*/ 5303 w 810894"/>
              <a:gd name="T17" fmla="*/ 124022 h 296545"/>
              <a:gd name="T18" fmla="*/ 0 w 810894"/>
              <a:gd name="T19" fmla="*/ 148032 h 296545"/>
              <a:gd name="T20" fmla="*/ 5303 w 810894"/>
              <a:gd name="T21" fmla="*/ 172049 h 296545"/>
              <a:gd name="T22" fmla="*/ 45227 w 810894"/>
              <a:gd name="T23" fmla="*/ 216072 h 296545"/>
              <a:gd name="T24" fmla="*/ 78180 w 810894"/>
              <a:gd name="T25" fmla="*/ 235468 h 296545"/>
              <a:gd name="T26" fmla="*/ 118682 w 810894"/>
              <a:gd name="T27" fmla="*/ 252715 h 296545"/>
              <a:gd name="T28" fmla="*/ 165898 w 810894"/>
              <a:gd name="T29" fmla="*/ 267509 h 296545"/>
              <a:gd name="T30" fmla="*/ 218994 w 810894"/>
              <a:gd name="T31" fmla="*/ 279546 h 296545"/>
              <a:gd name="T32" fmla="*/ 277137 w 810894"/>
              <a:gd name="T33" fmla="*/ 288520 h 296545"/>
              <a:gd name="T34" fmla="*/ 339491 w 810894"/>
              <a:gd name="T35" fmla="*/ 294127 h 296545"/>
              <a:gd name="T36" fmla="*/ 405224 w 810894"/>
              <a:gd name="T37" fmla="*/ 296064 h 296545"/>
              <a:gd name="T38" fmla="*/ 470953 w 810894"/>
              <a:gd name="T39" fmla="*/ 294127 h 296545"/>
              <a:gd name="T40" fmla="*/ 533304 w 810894"/>
              <a:gd name="T41" fmla="*/ 288520 h 296545"/>
              <a:gd name="T42" fmla="*/ 591443 w 810894"/>
              <a:gd name="T43" fmla="*/ 279546 h 296545"/>
              <a:gd name="T44" fmla="*/ 644537 w 810894"/>
              <a:gd name="T45" fmla="*/ 267509 h 296545"/>
              <a:gd name="T46" fmla="*/ 691751 w 810894"/>
              <a:gd name="T47" fmla="*/ 252715 h 296545"/>
              <a:gd name="T48" fmla="*/ 732251 w 810894"/>
              <a:gd name="T49" fmla="*/ 235468 h 296545"/>
              <a:gd name="T50" fmla="*/ 765202 w 810894"/>
              <a:gd name="T51" fmla="*/ 216072 h 296545"/>
              <a:gd name="T52" fmla="*/ 805126 w 810894"/>
              <a:gd name="T53" fmla="*/ 172049 h 296545"/>
              <a:gd name="T54" fmla="*/ 810429 w 810894"/>
              <a:gd name="T55" fmla="*/ 148032 h 296545"/>
              <a:gd name="T56" fmla="*/ 805126 w 810894"/>
              <a:gd name="T57" fmla="*/ 124022 h 296545"/>
              <a:gd name="T58" fmla="*/ 765202 w 810894"/>
              <a:gd name="T59" fmla="*/ 80007 h 296545"/>
              <a:gd name="T60" fmla="*/ 732251 w 810894"/>
              <a:gd name="T61" fmla="*/ 60610 h 296545"/>
              <a:gd name="T62" fmla="*/ 691751 w 810894"/>
              <a:gd name="T63" fmla="*/ 43361 h 296545"/>
              <a:gd name="T64" fmla="*/ 644537 w 810894"/>
              <a:gd name="T65" fmla="*/ 28564 h 296545"/>
              <a:gd name="T66" fmla="*/ 591443 w 810894"/>
              <a:gd name="T67" fmla="*/ 16524 h 296545"/>
              <a:gd name="T68" fmla="*/ 533304 w 810894"/>
              <a:gd name="T69" fmla="*/ 7547 h 296545"/>
              <a:gd name="T70" fmla="*/ 470953 w 810894"/>
              <a:gd name="T71" fmla="*/ 1937 h 296545"/>
              <a:gd name="T72" fmla="*/ 405224 w 810894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4"/>
              <a:gd name="T112" fmla="*/ 0 h 296545"/>
              <a:gd name="T113" fmla="*/ 810894 w 810894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4" h="296545">
                <a:moveTo>
                  <a:pt x="405224" y="0"/>
                </a:moveTo>
                <a:lnTo>
                  <a:pt x="339491" y="1937"/>
                </a:lnTo>
                <a:lnTo>
                  <a:pt x="277137" y="7547"/>
                </a:lnTo>
                <a:lnTo>
                  <a:pt x="218994" y="16524"/>
                </a:lnTo>
                <a:lnTo>
                  <a:pt x="165898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8" y="267509"/>
                </a:lnTo>
                <a:lnTo>
                  <a:pt x="218994" y="279546"/>
                </a:lnTo>
                <a:lnTo>
                  <a:pt x="277137" y="288520"/>
                </a:lnTo>
                <a:lnTo>
                  <a:pt x="339491" y="294127"/>
                </a:lnTo>
                <a:lnTo>
                  <a:pt x="405224" y="296064"/>
                </a:lnTo>
                <a:lnTo>
                  <a:pt x="470953" y="294127"/>
                </a:lnTo>
                <a:lnTo>
                  <a:pt x="533304" y="288520"/>
                </a:lnTo>
                <a:lnTo>
                  <a:pt x="591443" y="279546"/>
                </a:lnTo>
                <a:lnTo>
                  <a:pt x="644537" y="267509"/>
                </a:lnTo>
                <a:lnTo>
                  <a:pt x="691751" y="252715"/>
                </a:lnTo>
                <a:lnTo>
                  <a:pt x="732251" y="235468"/>
                </a:lnTo>
                <a:lnTo>
                  <a:pt x="765202" y="216072"/>
                </a:lnTo>
                <a:lnTo>
                  <a:pt x="805126" y="172049"/>
                </a:lnTo>
                <a:lnTo>
                  <a:pt x="810429" y="148032"/>
                </a:lnTo>
                <a:lnTo>
                  <a:pt x="805126" y="124022"/>
                </a:lnTo>
                <a:lnTo>
                  <a:pt x="765202" y="80007"/>
                </a:lnTo>
                <a:lnTo>
                  <a:pt x="732251" y="60610"/>
                </a:lnTo>
                <a:lnTo>
                  <a:pt x="691751" y="43361"/>
                </a:lnTo>
                <a:lnTo>
                  <a:pt x="644537" y="28564"/>
                </a:lnTo>
                <a:lnTo>
                  <a:pt x="591443" y="16524"/>
                </a:lnTo>
                <a:lnTo>
                  <a:pt x="533304" y="7547"/>
                </a:lnTo>
                <a:lnTo>
                  <a:pt x="470953" y="1937"/>
                </a:lnTo>
                <a:lnTo>
                  <a:pt x="405224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23" name="object 32"/>
          <p:cNvSpPr>
            <a:spLocks/>
          </p:cNvSpPr>
          <p:nvPr/>
        </p:nvSpPr>
        <p:spPr bwMode="auto">
          <a:xfrm>
            <a:off x="1069975" y="5202238"/>
            <a:ext cx="811213" cy="296862"/>
          </a:xfrm>
          <a:custGeom>
            <a:avLst/>
            <a:gdLst>
              <a:gd name="T0" fmla="*/ 405224 w 810894"/>
              <a:gd name="T1" fmla="*/ 0 h 296545"/>
              <a:gd name="T2" fmla="*/ 339491 w 810894"/>
              <a:gd name="T3" fmla="*/ 1937 h 296545"/>
              <a:gd name="T4" fmla="*/ 277137 w 810894"/>
              <a:gd name="T5" fmla="*/ 7547 h 296545"/>
              <a:gd name="T6" fmla="*/ 218994 w 810894"/>
              <a:gd name="T7" fmla="*/ 16524 h 296545"/>
              <a:gd name="T8" fmla="*/ 165898 w 810894"/>
              <a:gd name="T9" fmla="*/ 28564 h 296545"/>
              <a:gd name="T10" fmla="*/ 118682 w 810894"/>
              <a:gd name="T11" fmla="*/ 43361 h 296545"/>
              <a:gd name="T12" fmla="*/ 78180 w 810894"/>
              <a:gd name="T13" fmla="*/ 60610 h 296545"/>
              <a:gd name="T14" fmla="*/ 45227 w 810894"/>
              <a:gd name="T15" fmla="*/ 80007 h 296545"/>
              <a:gd name="T16" fmla="*/ 5303 w 810894"/>
              <a:gd name="T17" fmla="*/ 124022 h 296545"/>
              <a:gd name="T18" fmla="*/ 0 w 810894"/>
              <a:gd name="T19" fmla="*/ 148032 h 296545"/>
              <a:gd name="T20" fmla="*/ 5303 w 810894"/>
              <a:gd name="T21" fmla="*/ 172049 h 296545"/>
              <a:gd name="T22" fmla="*/ 45227 w 810894"/>
              <a:gd name="T23" fmla="*/ 216072 h 296545"/>
              <a:gd name="T24" fmla="*/ 78180 w 810894"/>
              <a:gd name="T25" fmla="*/ 235468 h 296545"/>
              <a:gd name="T26" fmla="*/ 118682 w 810894"/>
              <a:gd name="T27" fmla="*/ 252715 h 296545"/>
              <a:gd name="T28" fmla="*/ 165898 w 810894"/>
              <a:gd name="T29" fmla="*/ 267509 h 296545"/>
              <a:gd name="T30" fmla="*/ 218994 w 810894"/>
              <a:gd name="T31" fmla="*/ 279546 h 296545"/>
              <a:gd name="T32" fmla="*/ 277137 w 810894"/>
              <a:gd name="T33" fmla="*/ 288520 h 296545"/>
              <a:gd name="T34" fmla="*/ 339491 w 810894"/>
              <a:gd name="T35" fmla="*/ 294127 h 296545"/>
              <a:gd name="T36" fmla="*/ 405224 w 810894"/>
              <a:gd name="T37" fmla="*/ 296064 h 296545"/>
              <a:gd name="T38" fmla="*/ 470953 w 810894"/>
              <a:gd name="T39" fmla="*/ 294127 h 296545"/>
              <a:gd name="T40" fmla="*/ 533304 w 810894"/>
              <a:gd name="T41" fmla="*/ 288520 h 296545"/>
              <a:gd name="T42" fmla="*/ 591443 w 810894"/>
              <a:gd name="T43" fmla="*/ 279546 h 296545"/>
              <a:gd name="T44" fmla="*/ 644537 w 810894"/>
              <a:gd name="T45" fmla="*/ 267509 h 296545"/>
              <a:gd name="T46" fmla="*/ 691751 w 810894"/>
              <a:gd name="T47" fmla="*/ 252715 h 296545"/>
              <a:gd name="T48" fmla="*/ 732251 w 810894"/>
              <a:gd name="T49" fmla="*/ 235468 h 296545"/>
              <a:gd name="T50" fmla="*/ 765202 w 810894"/>
              <a:gd name="T51" fmla="*/ 216072 h 296545"/>
              <a:gd name="T52" fmla="*/ 805126 w 810894"/>
              <a:gd name="T53" fmla="*/ 172049 h 296545"/>
              <a:gd name="T54" fmla="*/ 810429 w 810894"/>
              <a:gd name="T55" fmla="*/ 148032 h 296545"/>
              <a:gd name="T56" fmla="*/ 805126 w 810894"/>
              <a:gd name="T57" fmla="*/ 124022 h 296545"/>
              <a:gd name="T58" fmla="*/ 765202 w 810894"/>
              <a:gd name="T59" fmla="*/ 80007 h 296545"/>
              <a:gd name="T60" fmla="*/ 732251 w 810894"/>
              <a:gd name="T61" fmla="*/ 60610 h 296545"/>
              <a:gd name="T62" fmla="*/ 691751 w 810894"/>
              <a:gd name="T63" fmla="*/ 43361 h 296545"/>
              <a:gd name="T64" fmla="*/ 644537 w 810894"/>
              <a:gd name="T65" fmla="*/ 28564 h 296545"/>
              <a:gd name="T66" fmla="*/ 591443 w 810894"/>
              <a:gd name="T67" fmla="*/ 16524 h 296545"/>
              <a:gd name="T68" fmla="*/ 533304 w 810894"/>
              <a:gd name="T69" fmla="*/ 7547 h 296545"/>
              <a:gd name="T70" fmla="*/ 470953 w 810894"/>
              <a:gd name="T71" fmla="*/ 1937 h 296545"/>
              <a:gd name="T72" fmla="*/ 405224 w 810894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4"/>
              <a:gd name="T112" fmla="*/ 0 h 296545"/>
              <a:gd name="T113" fmla="*/ 810894 w 810894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4" h="296545">
                <a:moveTo>
                  <a:pt x="405224" y="0"/>
                </a:moveTo>
                <a:lnTo>
                  <a:pt x="339491" y="1937"/>
                </a:lnTo>
                <a:lnTo>
                  <a:pt x="277137" y="7547"/>
                </a:lnTo>
                <a:lnTo>
                  <a:pt x="218994" y="16524"/>
                </a:lnTo>
                <a:lnTo>
                  <a:pt x="165898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8" y="267509"/>
                </a:lnTo>
                <a:lnTo>
                  <a:pt x="218994" y="279546"/>
                </a:lnTo>
                <a:lnTo>
                  <a:pt x="277137" y="288520"/>
                </a:lnTo>
                <a:lnTo>
                  <a:pt x="339491" y="294127"/>
                </a:lnTo>
                <a:lnTo>
                  <a:pt x="405224" y="296064"/>
                </a:lnTo>
                <a:lnTo>
                  <a:pt x="470953" y="294127"/>
                </a:lnTo>
                <a:lnTo>
                  <a:pt x="533304" y="288520"/>
                </a:lnTo>
                <a:lnTo>
                  <a:pt x="591443" y="279546"/>
                </a:lnTo>
                <a:lnTo>
                  <a:pt x="644537" y="267509"/>
                </a:lnTo>
                <a:lnTo>
                  <a:pt x="691751" y="252715"/>
                </a:lnTo>
                <a:lnTo>
                  <a:pt x="732251" y="235468"/>
                </a:lnTo>
                <a:lnTo>
                  <a:pt x="765202" y="216072"/>
                </a:lnTo>
                <a:lnTo>
                  <a:pt x="805126" y="172049"/>
                </a:lnTo>
                <a:lnTo>
                  <a:pt x="810429" y="148032"/>
                </a:lnTo>
                <a:lnTo>
                  <a:pt x="805126" y="124022"/>
                </a:lnTo>
                <a:lnTo>
                  <a:pt x="765202" y="80007"/>
                </a:lnTo>
                <a:lnTo>
                  <a:pt x="732251" y="60610"/>
                </a:lnTo>
                <a:lnTo>
                  <a:pt x="691751" y="43361"/>
                </a:lnTo>
                <a:lnTo>
                  <a:pt x="644537" y="28564"/>
                </a:lnTo>
                <a:lnTo>
                  <a:pt x="591443" y="16524"/>
                </a:lnTo>
                <a:lnTo>
                  <a:pt x="533304" y="7547"/>
                </a:lnTo>
                <a:lnTo>
                  <a:pt x="470953" y="1937"/>
                </a:lnTo>
                <a:lnTo>
                  <a:pt x="405224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24" name="object 33"/>
          <p:cNvSpPr>
            <a:spLocks/>
          </p:cNvSpPr>
          <p:nvPr/>
        </p:nvSpPr>
        <p:spPr bwMode="auto">
          <a:xfrm>
            <a:off x="1481138" y="5238750"/>
            <a:ext cx="268287" cy="95250"/>
          </a:xfrm>
          <a:custGeom>
            <a:avLst/>
            <a:gdLst>
              <a:gd name="T0" fmla="*/ 229885 w 267969"/>
              <a:gd name="T1" fmla="*/ 0 h 94614"/>
              <a:gd name="T2" fmla="*/ 60984 w 267969"/>
              <a:gd name="T3" fmla="*/ 0 h 94614"/>
              <a:gd name="T4" fmla="*/ 131382 w 267969"/>
              <a:gd name="T5" fmla="*/ 19902 h 94614"/>
              <a:gd name="T6" fmla="*/ 0 w 267969"/>
              <a:gd name="T7" fmla="*/ 74674 h 94614"/>
              <a:gd name="T8" fmla="*/ 56311 w 267969"/>
              <a:gd name="T9" fmla="*/ 94576 h 94614"/>
              <a:gd name="T10" fmla="*/ 201746 w 267969"/>
              <a:gd name="T11" fmla="*/ 34836 h 94614"/>
              <a:gd name="T12" fmla="*/ 253749 w 267969"/>
              <a:gd name="T13" fmla="*/ 34836 h 94614"/>
              <a:gd name="T14" fmla="*/ 229885 w 267969"/>
              <a:gd name="T15" fmla="*/ 0 h 94614"/>
              <a:gd name="T16" fmla="*/ 253749 w 267969"/>
              <a:gd name="T17" fmla="*/ 34836 h 94614"/>
              <a:gd name="T18" fmla="*/ 201746 w 267969"/>
              <a:gd name="T19" fmla="*/ 34836 h 94614"/>
              <a:gd name="T20" fmla="*/ 267404 w 267969"/>
              <a:gd name="T21" fmla="*/ 54771 h 94614"/>
              <a:gd name="T22" fmla="*/ 253749 w 267969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4614"/>
              <a:gd name="T38" fmla="*/ 267969 w 267969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4614">
                <a:moveTo>
                  <a:pt x="229885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746" y="34836"/>
                </a:lnTo>
                <a:lnTo>
                  <a:pt x="253749" y="34836"/>
                </a:lnTo>
                <a:lnTo>
                  <a:pt x="229885" y="0"/>
                </a:lnTo>
                <a:close/>
              </a:path>
              <a:path w="267969" h="94614">
                <a:moveTo>
                  <a:pt x="253749" y="34836"/>
                </a:moveTo>
                <a:lnTo>
                  <a:pt x="201746" y="34836"/>
                </a:lnTo>
                <a:lnTo>
                  <a:pt x="267404" y="54771"/>
                </a:lnTo>
                <a:lnTo>
                  <a:pt x="253749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25" name="object 34"/>
          <p:cNvSpPr>
            <a:spLocks/>
          </p:cNvSpPr>
          <p:nvPr/>
        </p:nvSpPr>
        <p:spPr bwMode="auto">
          <a:xfrm>
            <a:off x="1481138" y="5238750"/>
            <a:ext cx="268287" cy="95250"/>
          </a:xfrm>
          <a:custGeom>
            <a:avLst/>
            <a:gdLst>
              <a:gd name="T0" fmla="*/ 229885 w 267969"/>
              <a:gd name="T1" fmla="*/ 0 h 94614"/>
              <a:gd name="T2" fmla="*/ 60984 w 267969"/>
              <a:gd name="T3" fmla="*/ 0 h 94614"/>
              <a:gd name="T4" fmla="*/ 131382 w 267969"/>
              <a:gd name="T5" fmla="*/ 19902 h 94614"/>
              <a:gd name="T6" fmla="*/ 0 w 267969"/>
              <a:gd name="T7" fmla="*/ 74674 h 94614"/>
              <a:gd name="T8" fmla="*/ 56311 w 267969"/>
              <a:gd name="T9" fmla="*/ 94576 h 94614"/>
              <a:gd name="T10" fmla="*/ 201746 w 267969"/>
              <a:gd name="T11" fmla="*/ 34836 h 94614"/>
              <a:gd name="T12" fmla="*/ 253749 w 267969"/>
              <a:gd name="T13" fmla="*/ 34836 h 94614"/>
              <a:gd name="T14" fmla="*/ 229885 w 267969"/>
              <a:gd name="T15" fmla="*/ 0 h 94614"/>
              <a:gd name="T16" fmla="*/ 253749 w 267969"/>
              <a:gd name="T17" fmla="*/ 34836 h 94614"/>
              <a:gd name="T18" fmla="*/ 201746 w 267969"/>
              <a:gd name="T19" fmla="*/ 34836 h 94614"/>
              <a:gd name="T20" fmla="*/ 267404 w 267969"/>
              <a:gd name="T21" fmla="*/ 54771 h 94614"/>
              <a:gd name="T22" fmla="*/ 253749 w 267969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4614"/>
              <a:gd name="T38" fmla="*/ 267969 w 267969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4614">
                <a:moveTo>
                  <a:pt x="229885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746" y="34836"/>
                </a:lnTo>
                <a:lnTo>
                  <a:pt x="253749" y="34836"/>
                </a:lnTo>
                <a:lnTo>
                  <a:pt x="229885" y="0"/>
                </a:lnTo>
                <a:close/>
              </a:path>
              <a:path w="267969" h="94614">
                <a:moveTo>
                  <a:pt x="253749" y="34836"/>
                </a:moveTo>
                <a:lnTo>
                  <a:pt x="201746" y="34836"/>
                </a:lnTo>
                <a:lnTo>
                  <a:pt x="267404" y="54771"/>
                </a:lnTo>
                <a:lnTo>
                  <a:pt x="253749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26" name="object 35"/>
          <p:cNvSpPr>
            <a:spLocks/>
          </p:cNvSpPr>
          <p:nvPr/>
        </p:nvSpPr>
        <p:spPr bwMode="auto">
          <a:xfrm>
            <a:off x="1189038" y="5349875"/>
            <a:ext cx="268287" cy="100013"/>
          </a:xfrm>
          <a:custGeom>
            <a:avLst/>
            <a:gdLst>
              <a:gd name="T0" fmla="*/ 0 w 267969"/>
              <a:gd name="T1" fmla="*/ 44409 h 99060"/>
              <a:gd name="T2" fmla="*/ 37528 w 267969"/>
              <a:gd name="T3" fmla="*/ 98688 h 99060"/>
              <a:gd name="T4" fmla="*/ 211113 w 267969"/>
              <a:gd name="T5" fmla="*/ 98688 h 99060"/>
              <a:gd name="T6" fmla="*/ 136048 w 267969"/>
              <a:gd name="T7" fmla="*/ 78950 h 99060"/>
              <a:gd name="T8" fmla="*/ 171869 w 267969"/>
              <a:gd name="T9" fmla="*/ 64147 h 99060"/>
              <a:gd name="T10" fmla="*/ 70367 w 267969"/>
              <a:gd name="T11" fmla="*/ 64147 h 99060"/>
              <a:gd name="T12" fmla="*/ 0 w 267969"/>
              <a:gd name="T13" fmla="*/ 44409 h 99060"/>
              <a:gd name="T14" fmla="*/ 211113 w 267969"/>
              <a:gd name="T15" fmla="*/ 0 h 99060"/>
              <a:gd name="T16" fmla="*/ 70367 w 267969"/>
              <a:gd name="T17" fmla="*/ 64147 h 99060"/>
              <a:gd name="T18" fmla="*/ 171869 w 267969"/>
              <a:gd name="T19" fmla="*/ 64147 h 99060"/>
              <a:gd name="T20" fmla="*/ 267391 w 267969"/>
              <a:gd name="T21" fmla="*/ 24672 h 99060"/>
              <a:gd name="T22" fmla="*/ 211113 w 267969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9060"/>
              <a:gd name="T38" fmla="*/ 267969 w 267969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9060">
                <a:moveTo>
                  <a:pt x="0" y="44409"/>
                </a:moveTo>
                <a:lnTo>
                  <a:pt x="37528" y="98688"/>
                </a:lnTo>
                <a:lnTo>
                  <a:pt x="211113" y="98688"/>
                </a:lnTo>
                <a:lnTo>
                  <a:pt x="136048" y="78950"/>
                </a:lnTo>
                <a:lnTo>
                  <a:pt x="171869" y="64147"/>
                </a:lnTo>
                <a:lnTo>
                  <a:pt x="70367" y="64147"/>
                </a:lnTo>
                <a:lnTo>
                  <a:pt x="0" y="44409"/>
                </a:lnTo>
                <a:close/>
              </a:path>
              <a:path w="267969" h="99060">
                <a:moveTo>
                  <a:pt x="211113" y="0"/>
                </a:moveTo>
                <a:lnTo>
                  <a:pt x="70367" y="64147"/>
                </a:lnTo>
                <a:lnTo>
                  <a:pt x="171869" y="64147"/>
                </a:lnTo>
                <a:lnTo>
                  <a:pt x="267391" y="24672"/>
                </a:lnTo>
                <a:lnTo>
                  <a:pt x="2111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27" name="object 36"/>
          <p:cNvSpPr>
            <a:spLocks/>
          </p:cNvSpPr>
          <p:nvPr/>
        </p:nvSpPr>
        <p:spPr bwMode="auto">
          <a:xfrm>
            <a:off x="1189038" y="5349875"/>
            <a:ext cx="268287" cy="100013"/>
          </a:xfrm>
          <a:custGeom>
            <a:avLst/>
            <a:gdLst>
              <a:gd name="T0" fmla="*/ 0 w 267969"/>
              <a:gd name="T1" fmla="*/ 44409 h 99060"/>
              <a:gd name="T2" fmla="*/ 37528 w 267969"/>
              <a:gd name="T3" fmla="*/ 98688 h 99060"/>
              <a:gd name="T4" fmla="*/ 211113 w 267969"/>
              <a:gd name="T5" fmla="*/ 98688 h 99060"/>
              <a:gd name="T6" fmla="*/ 136048 w 267969"/>
              <a:gd name="T7" fmla="*/ 78950 h 99060"/>
              <a:gd name="T8" fmla="*/ 171869 w 267969"/>
              <a:gd name="T9" fmla="*/ 64147 h 99060"/>
              <a:gd name="T10" fmla="*/ 70367 w 267969"/>
              <a:gd name="T11" fmla="*/ 64147 h 99060"/>
              <a:gd name="T12" fmla="*/ 0 w 267969"/>
              <a:gd name="T13" fmla="*/ 44409 h 99060"/>
              <a:gd name="T14" fmla="*/ 211113 w 267969"/>
              <a:gd name="T15" fmla="*/ 0 h 99060"/>
              <a:gd name="T16" fmla="*/ 70367 w 267969"/>
              <a:gd name="T17" fmla="*/ 64147 h 99060"/>
              <a:gd name="T18" fmla="*/ 171869 w 267969"/>
              <a:gd name="T19" fmla="*/ 64147 h 99060"/>
              <a:gd name="T20" fmla="*/ 267391 w 267969"/>
              <a:gd name="T21" fmla="*/ 24672 h 99060"/>
              <a:gd name="T22" fmla="*/ 211113 w 267969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9060"/>
              <a:gd name="T38" fmla="*/ 267969 w 267969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9060">
                <a:moveTo>
                  <a:pt x="0" y="44409"/>
                </a:moveTo>
                <a:lnTo>
                  <a:pt x="37528" y="98688"/>
                </a:lnTo>
                <a:lnTo>
                  <a:pt x="211113" y="98688"/>
                </a:lnTo>
                <a:lnTo>
                  <a:pt x="136048" y="78950"/>
                </a:lnTo>
                <a:lnTo>
                  <a:pt x="171869" y="64147"/>
                </a:lnTo>
                <a:lnTo>
                  <a:pt x="70367" y="64147"/>
                </a:lnTo>
                <a:lnTo>
                  <a:pt x="0" y="44409"/>
                </a:lnTo>
                <a:close/>
              </a:path>
              <a:path w="267969" h="99060">
                <a:moveTo>
                  <a:pt x="211113" y="0"/>
                </a:moveTo>
                <a:lnTo>
                  <a:pt x="70367" y="64147"/>
                </a:lnTo>
                <a:lnTo>
                  <a:pt x="171869" y="64147"/>
                </a:lnTo>
                <a:lnTo>
                  <a:pt x="267391" y="24672"/>
                </a:lnTo>
                <a:lnTo>
                  <a:pt x="2111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28" name="object 37"/>
          <p:cNvSpPr>
            <a:spLocks/>
          </p:cNvSpPr>
          <p:nvPr/>
        </p:nvSpPr>
        <p:spPr bwMode="auto">
          <a:xfrm>
            <a:off x="1209675" y="5235575"/>
            <a:ext cx="260350" cy="93663"/>
          </a:xfrm>
          <a:custGeom>
            <a:avLst/>
            <a:gdLst>
              <a:gd name="T0" fmla="*/ 55537 w 259715"/>
              <a:gd name="T1" fmla="*/ 0 h 94614"/>
              <a:gd name="T2" fmla="*/ 0 w 259715"/>
              <a:gd name="T3" fmla="*/ 24902 h 94614"/>
              <a:gd name="T4" fmla="*/ 129588 w 259715"/>
              <a:gd name="T5" fmla="*/ 79641 h 94614"/>
              <a:gd name="T6" fmla="*/ 60165 w 259715"/>
              <a:gd name="T7" fmla="*/ 94576 h 94614"/>
              <a:gd name="T8" fmla="*/ 226778 w 259715"/>
              <a:gd name="T9" fmla="*/ 94576 h 94614"/>
              <a:gd name="T10" fmla="*/ 249446 w 259715"/>
              <a:gd name="T11" fmla="*/ 59739 h 94614"/>
              <a:gd name="T12" fmla="*/ 199001 w 259715"/>
              <a:gd name="T13" fmla="*/ 59739 h 94614"/>
              <a:gd name="T14" fmla="*/ 55537 w 259715"/>
              <a:gd name="T15" fmla="*/ 0 h 94614"/>
              <a:gd name="T16" fmla="*/ 259163 w 259715"/>
              <a:gd name="T17" fmla="*/ 44804 h 94614"/>
              <a:gd name="T18" fmla="*/ 199001 w 259715"/>
              <a:gd name="T19" fmla="*/ 59739 h 94614"/>
              <a:gd name="T20" fmla="*/ 249446 w 259715"/>
              <a:gd name="T21" fmla="*/ 59739 h 94614"/>
              <a:gd name="T22" fmla="*/ 259163 w 259715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59715"/>
              <a:gd name="T37" fmla="*/ 0 h 94614"/>
              <a:gd name="T38" fmla="*/ 259715 w 25971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59715" h="94614">
                <a:moveTo>
                  <a:pt x="55537" y="0"/>
                </a:moveTo>
                <a:lnTo>
                  <a:pt x="0" y="24902"/>
                </a:lnTo>
                <a:lnTo>
                  <a:pt x="129588" y="79641"/>
                </a:lnTo>
                <a:lnTo>
                  <a:pt x="60165" y="94576"/>
                </a:lnTo>
                <a:lnTo>
                  <a:pt x="226778" y="94576"/>
                </a:lnTo>
                <a:lnTo>
                  <a:pt x="249446" y="59739"/>
                </a:lnTo>
                <a:lnTo>
                  <a:pt x="199001" y="59739"/>
                </a:lnTo>
                <a:lnTo>
                  <a:pt x="55537" y="0"/>
                </a:lnTo>
                <a:close/>
              </a:path>
              <a:path w="259715" h="94614">
                <a:moveTo>
                  <a:pt x="259163" y="44804"/>
                </a:moveTo>
                <a:lnTo>
                  <a:pt x="199001" y="59739"/>
                </a:lnTo>
                <a:lnTo>
                  <a:pt x="249446" y="59739"/>
                </a:lnTo>
                <a:lnTo>
                  <a:pt x="259163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29" name="object 38"/>
          <p:cNvSpPr>
            <a:spLocks/>
          </p:cNvSpPr>
          <p:nvPr/>
        </p:nvSpPr>
        <p:spPr bwMode="auto">
          <a:xfrm>
            <a:off x="1209675" y="5235575"/>
            <a:ext cx="260350" cy="93663"/>
          </a:xfrm>
          <a:custGeom>
            <a:avLst/>
            <a:gdLst>
              <a:gd name="T0" fmla="*/ 55537 w 259715"/>
              <a:gd name="T1" fmla="*/ 0 h 94614"/>
              <a:gd name="T2" fmla="*/ 0 w 259715"/>
              <a:gd name="T3" fmla="*/ 24902 h 94614"/>
              <a:gd name="T4" fmla="*/ 129588 w 259715"/>
              <a:gd name="T5" fmla="*/ 79641 h 94614"/>
              <a:gd name="T6" fmla="*/ 60165 w 259715"/>
              <a:gd name="T7" fmla="*/ 94576 h 94614"/>
              <a:gd name="T8" fmla="*/ 226778 w 259715"/>
              <a:gd name="T9" fmla="*/ 94576 h 94614"/>
              <a:gd name="T10" fmla="*/ 249446 w 259715"/>
              <a:gd name="T11" fmla="*/ 59739 h 94614"/>
              <a:gd name="T12" fmla="*/ 199001 w 259715"/>
              <a:gd name="T13" fmla="*/ 59739 h 94614"/>
              <a:gd name="T14" fmla="*/ 55537 w 259715"/>
              <a:gd name="T15" fmla="*/ 0 h 94614"/>
              <a:gd name="T16" fmla="*/ 259163 w 259715"/>
              <a:gd name="T17" fmla="*/ 44804 h 94614"/>
              <a:gd name="T18" fmla="*/ 199001 w 259715"/>
              <a:gd name="T19" fmla="*/ 59739 h 94614"/>
              <a:gd name="T20" fmla="*/ 249446 w 259715"/>
              <a:gd name="T21" fmla="*/ 59739 h 94614"/>
              <a:gd name="T22" fmla="*/ 259163 w 259715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59715"/>
              <a:gd name="T37" fmla="*/ 0 h 94614"/>
              <a:gd name="T38" fmla="*/ 259715 w 25971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59715" h="94614">
                <a:moveTo>
                  <a:pt x="55537" y="0"/>
                </a:moveTo>
                <a:lnTo>
                  <a:pt x="0" y="24902"/>
                </a:lnTo>
                <a:lnTo>
                  <a:pt x="129588" y="79641"/>
                </a:lnTo>
                <a:lnTo>
                  <a:pt x="60165" y="94576"/>
                </a:lnTo>
                <a:lnTo>
                  <a:pt x="226778" y="94576"/>
                </a:lnTo>
                <a:lnTo>
                  <a:pt x="249446" y="59739"/>
                </a:lnTo>
                <a:lnTo>
                  <a:pt x="199001" y="59739"/>
                </a:lnTo>
                <a:lnTo>
                  <a:pt x="55537" y="0"/>
                </a:lnTo>
                <a:close/>
              </a:path>
              <a:path w="259715" h="94614">
                <a:moveTo>
                  <a:pt x="259163" y="44804"/>
                </a:moveTo>
                <a:lnTo>
                  <a:pt x="199001" y="59739"/>
                </a:lnTo>
                <a:lnTo>
                  <a:pt x="249446" y="59739"/>
                </a:lnTo>
                <a:lnTo>
                  <a:pt x="259163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30" name="object 39"/>
          <p:cNvSpPr>
            <a:spLocks/>
          </p:cNvSpPr>
          <p:nvPr/>
        </p:nvSpPr>
        <p:spPr bwMode="auto">
          <a:xfrm>
            <a:off x="1468438" y="5362575"/>
            <a:ext cx="268287" cy="95250"/>
          </a:xfrm>
          <a:custGeom>
            <a:avLst/>
            <a:gdLst>
              <a:gd name="T0" fmla="*/ 171870 w 267969"/>
              <a:gd name="T1" fmla="*/ 29869 h 94614"/>
              <a:gd name="T2" fmla="*/ 70397 w 267969"/>
              <a:gd name="T3" fmla="*/ 29869 h 94614"/>
              <a:gd name="T4" fmla="*/ 211126 w 267969"/>
              <a:gd name="T5" fmla="*/ 94576 h 94614"/>
              <a:gd name="T6" fmla="*/ 267404 w 267969"/>
              <a:gd name="T7" fmla="*/ 69706 h 94614"/>
              <a:gd name="T8" fmla="*/ 171870 w 267969"/>
              <a:gd name="T9" fmla="*/ 29869 h 94614"/>
              <a:gd name="T10" fmla="*/ 211126 w 267969"/>
              <a:gd name="T11" fmla="*/ 0 h 94614"/>
              <a:gd name="T12" fmla="*/ 37551 w 267969"/>
              <a:gd name="T13" fmla="*/ 0 h 94614"/>
              <a:gd name="T14" fmla="*/ 0 w 267969"/>
              <a:gd name="T15" fmla="*/ 49771 h 94614"/>
              <a:gd name="T16" fmla="*/ 70397 w 267969"/>
              <a:gd name="T17" fmla="*/ 29869 h 94614"/>
              <a:gd name="T18" fmla="*/ 171870 w 267969"/>
              <a:gd name="T19" fmla="*/ 29869 h 94614"/>
              <a:gd name="T20" fmla="*/ 136055 w 267969"/>
              <a:gd name="T21" fmla="*/ 14934 h 94614"/>
              <a:gd name="T22" fmla="*/ 211126 w 267969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4614"/>
              <a:gd name="T38" fmla="*/ 267969 w 267969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4614">
                <a:moveTo>
                  <a:pt x="171870" y="29869"/>
                </a:moveTo>
                <a:lnTo>
                  <a:pt x="70397" y="29869"/>
                </a:lnTo>
                <a:lnTo>
                  <a:pt x="211126" y="94576"/>
                </a:lnTo>
                <a:lnTo>
                  <a:pt x="267404" y="69706"/>
                </a:lnTo>
                <a:lnTo>
                  <a:pt x="171870" y="29869"/>
                </a:lnTo>
                <a:close/>
              </a:path>
              <a:path w="267969" h="94614">
                <a:moveTo>
                  <a:pt x="211126" y="0"/>
                </a:moveTo>
                <a:lnTo>
                  <a:pt x="37551" y="0"/>
                </a:lnTo>
                <a:lnTo>
                  <a:pt x="0" y="49771"/>
                </a:lnTo>
                <a:lnTo>
                  <a:pt x="70397" y="29869"/>
                </a:lnTo>
                <a:lnTo>
                  <a:pt x="171870" y="29869"/>
                </a:lnTo>
                <a:lnTo>
                  <a:pt x="136055" y="14934"/>
                </a:lnTo>
                <a:lnTo>
                  <a:pt x="2111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31" name="object 40"/>
          <p:cNvSpPr>
            <a:spLocks/>
          </p:cNvSpPr>
          <p:nvPr/>
        </p:nvSpPr>
        <p:spPr bwMode="auto">
          <a:xfrm>
            <a:off x="1468438" y="5362575"/>
            <a:ext cx="268287" cy="95250"/>
          </a:xfrm>
          <a:custGeom>
            <a:avLst/>
            <a:gdLst>
              <a:gd name="T0" fmla="*/ 171870 w 267969"/>
              <a:gd name="T1" fmla="*/ 29869 h 94614"/>
              <a:gd name="T2" fmla="*/ 70397 w 267969"/>
              <a:gd name="T3" fmla="*/ 29869 h 94614"/>
              <a:gd name="T4" fmla="*/ 211126 w 267969"/>
              <a:gd name="T5" fmla="*/ 94576 h 94614"/>
              <a:gd name="T6" fmla="*/ 267404 w 267969"/>
              <a:gd name="T7" fmla="*/ 69706 h 94614"/>
              <a:gd name="T8" fmla="*/ 171870 w 267969"/>
              <a:gd name="T9" fmla="*/ 29869 h 94614"/>
              <a:gd name="T10" fmla="*/ 211126 w 267969"/>
              <a:gd name="T11" fmla="*/ 0 h 94614"/>
              <a:gd name="T12" fmla="*/ 37551 w 267969"/>
              <a:gd name="T13" fmla="*/ 0 h 94614"/>
              <a:gd name="T14" fmla="*/ 0 w 267969"/>
              <a:gd name="T15" fmla="*/ 49771 h 94614"/>
              <a:gd name="T16" fmla="*/ 70397 w 267969"/>
              <a:gd name="T17" fmla="*/ 29869 h 94614"/>
              <a:gd name="T18" fmla="*/ 171870 w 267969"/>
              <a:gd name="T19" fmla="*/ 29869 h 94614"/>
              <a:gd name="T20" fmla="*/ 136055 w 267969"/>
              <a:gd name="T21" fmla="*/ 14934 h 94614"/>
              <a:gd name="T22" fmla="*/ 211126 w 267969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4614"/>
              <a:gd name="T38" fmla="*/ 267969 w 267969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4614">
                <a:moveTo>
                  <a:pt x="171870" y="29869"/>
                </a:moveTo>
                <a:lnTo>
                  <a:pt x="70397" y="29869"/>
                </a:lnTo>
                <a:lnTo>
                  <a:pt x="211126" y="94576"/>
                </a:lnTo>
                <a:lnTo>
                  <a:pt x="267404" y="69706"/>
                </a:lnTo>
                <a:lnTo>
                  <a:pt x="171870" y="29869"/>
                </a:lnTo>
                <a:close/>
              </a:path>
              <a:path w="267969" h="94614">
                <a:moveTo>
                  <a:pt x="211126" y="0"/>
                </a:moveTo>
                <a:lnTo>
                  <a:pt x="37551" y="0"/>
                </a:lnTo>
                <a:lnTo>
                  <a:pt x="0" y="49771"/>
                </a:lnTo>
                <a:lnTo>
                  <a:pt x="70397" y="29869"/>
                </a:lnTo>
                <a:lnTo>
                  <a:pt x="171870" y="29869"/>
                </a:lnTo>
                <a:lnTo>
                  <a:pt x="136055" y="14934"/>
                </a:lnTo>
                <a:lnTo>
                  <a:pt x="2111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32" name="object 41"/>
          <p:cNvSpPr>
            <a:spLocks/>
          </p:cNvSpPr>
          <p:nvPr/>
        </p:nvSpPr>
        <p:spPr bwMode="auto">
          <a:xfrm>
            <a:off x="1485900" y="5243513"/>
            <a:ext cx="266700" cy="93662"/>
          </a:xfrm>
          <a:custGeom>
            <a:avLst/>
            <a:gdLst>
              <a:gd name="T0" fmla="*/ 229885 w 267969"/>
              <a:gd name="T1" fmla="*/ 0 h 94614"/>
              <a:gd name="T2" fmla="*/ 60984 w 267969"/>
              <a:gd name="T3" fmla="*/ 0 h 94614"/>
              <a:gd name="T4" fmla="*/ 131382 w 267969"/>
              <a:gd name="T5" fmla="*/ 19902 h 94614"/>
              <a:gd name="T6" fmla="*/ 0 w 267969"/>
              <a:gd name="T7" fmla="*/ 74674 h 94614"/>
              <a:gd name="T8" fmla="*/ 56311 w 267969"/>
              <a:gd name="T9" fmla="*/ 94576 h 94614"/>
              <a:gd name="T10" fmla="*/ 201746 w 267969"/>
              <a:gd name="T11" fmla="*/ 34836 h 94614"/>
              <a:gd name="T12" fmla="*/ 253749 w 267969"/>
              <a:gd name="T13" fmla="*/ 34836 h 94614"/>
              <a:gd name="T14" fmla="*/ 229885 w 267969"/>
              <a:gd name="T15" fmla="*/ 0 h 94614"/>
              <a:gd name="T16" fmla="*/ 253749 w 267969"/>
              <a:gd name="T17" fmla="*/ 34836 h 94614"/>
              <a:gd name="T18" fmla="*/ 201746 w 267969"/>
              <a:gd name="T19" fmla="*/ 34836 h 94614"/>
              <a:gd name="T20" fmla="*/ 267404 w 267969"/>
              <a:gd name="T21" fmla="*/ 54771 h 94614"/>
              <a:gd name="T22" fmla="*/ 253749 w 267969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4614"/>
              <a:gd name="T38" fmla="*/ 267969 w 267969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4614">
                <a:moveTo>
                  <a:pt x="229885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746" y="34836"/>
                </a:lnTo>
                <a:lnTo>
                  <a:pt x="253749" y="34836"/>
                </a:lnTo>
                <a:lnTo>
                  <a:pt x="229885" y="0"/>
                </a:lnTo>
                <a:close/>
              </a:path>
              <a:path w="267969" h="94614">
                <a:moveTo>
                  <a:pt x="253749" y="34836"/>
                </a:moveTo>
                <a:lnTo>
                  <a:pt x="201746" y="34836"/>
                </a:lnTo>
                <a:lnTo>
                  <a:pt x="267404" y="54771"/>
                </a:lnTo>
                <a:lnTo>
                  <a:pt x="253749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33" name="object 42"/>
          <p:cNvSpPr>
            <a:spLocks/>
          </p:cNvSpPr>
          <p:nvPr/>
        </p:nvSpPr>
        <p:spPr bwMode="auto">
          <a:xfrm>
            <a:off x="1485900" y="5243513"/>
            <a:ext cx="266700" cy="93662"/>
          </a:xfrm>
          <a:custGeom>
            <a:avLst/>
            <a:gdLst>
              <a:gd name="T0" fmla="*/ 229885 w 267969"/>
              <a:gd name="T1" fmla="*/ 0 h 94614"/>
              <a:gd name="T2" fmla="*/ 60984 w 267969"/>
              <a:gd name="T3" fmla="*/ 0 h 94614"/>
              <a:gd name="T4" fmla="*/ 131382 w 267969"/>
              <a:gd name="T5" fmla="*/ 19902 h 94614"/>
              <a:gd name="T6" fmla="*/ 0 w 267969"/>
              <a:gd name="T7" fmla="*/ 74674 h 94614"/>
              <a:gd name="T8" fmla="*/ 56311 w 267969"/>
              <a:gd name="T9" fmla="*/ 94576 h 94614"/>
              <a:gd name="T10" fmla="*/ 201746 w 267969"/>
              <a:gd name="T11" fmla="*/ 34836 h 94614"/>
              <a:gd name="T12" fmla="*/ 253749 w 267969"/>
              <a:gd name="T13" fmla="*/ 34836 h 94614"/>
              <a:gd name="T14" fmla="*/ 229885 w 267969"/>
              <a:gd name="T15" fmla="*/ 0 h 94614"/>
              <a:gd name="T16" fmla="*/ 253749 w 267969"/>
              <a:gd name="T17" fmla="*/ 34836 h 94614"/>
              <a:gd name="T18" fmla="*/ 201746 w 267969"/>
              <a:gd name="T19" fmla="*/ 34836 h 94614"/>
              <a:gd name="T20" fmla="*/ 267404 w 267969"/>
              <a:gd name="T21" fmla="*/ 54771 h 94614"/>
              <a:gd name="T22" fmla="*/ 253749 w 267969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4614"/>
              <a:gd name="T38" fmla="*/ 267969 w 267969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4614">
                <a:moveTo>
                  <a:pt x="229885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746" y="34836"/>
                </a:lnTo>
                <a:lnTo>
                  <a:pt x="253749" y="34836"/>
                </a:lnTo>
                <a:lnTo>
                  <a:pt x="229885" y="0"/>
                </a:lnTo>
                <a:close/>
              </a:path>
              <a:path w="267969" h="94614">
                <a:moveTo>
                  <a:pt x="253749" y="34836"/>
                </a:moveTo>
                <a:lnTo>
                  <a:pt x="201746" y="34836"/>
                </a:lnTo>
                <a:lnTo>
                  <a:pt x="267404" y="54771"/>
                </a:lnTo>
                <a:lnTo>
                  <a:pt x="253749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34" name="object 43"/>
          <p:cNvSpPr>
            <a:spLocks/>
          </p:cNvSpPr>
          <p:nvPr/>
        </p:nvSpPr>
        <p:spPr bwMode="auto">
          <a:xfrm>
            <a:off x="1193800" y="5357813"/>
            <a:ext cx="266700" cy="100012"/>
          </a:xfrm>
          <a:custGeom>
            <a:avLst/>
            <a:gdLst>
              <a:gd name="T0" fmla="*/ 0 w 267969"/>
              <a:gd name="T1" fmla="*/ 39475 h 99060"/>
              <a:gd name="T2" fmla="*/ 37528 w 267969"/>
              <a:gd name="T3" fmla="*/ 98688 h 99060"/>
              <a:gd name="T4" fmla="*/ 211113 w 267969"/>
              <a:gd name="T5" fmla="*/ 98688 h 99060"/>
              <a:gd name="T6" fmla="*/ 136048 w 267969"/>
              <a:gd name="T7" fmla="*/ 74016 h 99060"/>
              <a:gd name="T8" fmla="*/ 171869 w 267969"/>
              <a:gd name="T9" fmla="*/ 59212 h 99060"/>
              <a:gd name="T10" fmla="*/ 70367 w 267969"/>
              <a:gd name="T11" fmla="*/ 59212 h 99060"/>
              <a:gd name="T12" fmla="*/ 0 w 267969"/>
              <a:gd name="T13" fmla="*/ 39475 h 99060"/>
              <a:gd name="T14" fmla="*/ 211113 w 267969"/>
              <a:gd name="T15" fmla="*/ 0 h 99060"/>
              <a:gd name="T16" fmla="*/ 70367 w 267969"/>
              <a:gd name="T17" fmla="*/ 59212 h 99060"/>
              <a:gd name="T18" fmla="*/ 171869 w 267969"/>
              <a:gd name="T19" fmla="*/ 59212 h 99060"/>
              <a:gd name="T20" fmla="*/ 267391 w 267969"/>
              <a:gd name="T21" fmla="*/ 19737 h 99060"/>
              <a:gd name="T22" fmla="*/ 211113 w 267969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9060"/>
              <a:gd name="T38" fmla="*/ 267969 w 267969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9060">
                <a:moveTo>
                  <a:pt x="0" y="39475"/>
                </a:moveTo>
                <a:lnTo>
                  <a:pt x="37528" y="98688"/>
                </a:lnTo>
                <a:lnTo>
                  <a:pt x="211113" y="98688"/>
                </a:lnTo>
                <a:lnTo>
                  <a:pt x="136048" y="74016"/>
                </a:lnTo>
                <a:lnTo>
                  <a:pt x="171869" y="59212"/>
                </a:lnTo>
                <a:lnTo>
                  <a:pt x="70367" y="59212"/>
                </a:lnTo>
                <a:lnTo>
                  <a:pt x="0" y="39475"/>
                </a:lnTo>
                <a:close/>
              </a:path>
              <a:path w="267969" h="99060">
                <a:moveTo>
                  <a:pt x="211113" y="0"/>
                </a:moveTo>
                <a:lnTo>
                  <a:pt x="70367" y="59212"/>
                </a:lnTo>
                <a:lnTo>
                  <a:pt x="171869" y="59212"/>
                </a:lnTo>
                <a:lnTo>
                  <a:pt x="267391" y="19737"/>
                </a:lnTo>
                <a:lnTo>
                  <a:pt x="2111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35" name="object 44"/>
          <p:cNvSpPr>
            <a:spLocks/>
          </p:cNvSpPr>
          <p:nvPr/>
        </p:nvSpPr>
        <p:spPr bwMode="auto">
          <a:xfrm>
            <a:off x="1193800" y="5357813"/>
            <a:ext cx="266700" cy="100012"/>
          </a:xfrm>
          <a:custGeom>
            <a:avLst/>
            <a:gdLst>
              <a:gd name="T0" fmla="*/ 0 w 267969"/>
              <a:gd name="T1" fmla="*/ 39475 h 99060"/>
              <a:gd name="T2" fmla="*/ 37528 w 267969"/>
              <a:gd name="T3" fmla="*/ 98688 h 99060"/>
              <a:gd name="T4" fmla="*/ 211113 w 267969"/>
              <a:gd name="T5" fmla="*/ 98688 h 99060"/>
              <a:gd name="T6" fmla="*/ 136048 w 267969"/>
              <a:gd name="T7" fmla="*/ 74016 h 99060"/>
              <a:gd name="T8" fmla="*/ 171869 w 267969"/>
              <a:gd name="T9" fmla="*/ 59212 h 99060"/>
              <a:gd name="T10" fmla="*/ 70367 w 267969"/>
              <a:gd name="T11" fmla="*/ 59212 h 99060"/>
              <a:gd name="T12" fmla="*/ 0 w 267969"/>
              <a:gd name="T13" fmla="*/ 39475 h 99060"/>
              <a:gd name="T14" fmla="*/ 211113 w 267969"/>
              <a:gd name="T15" fmla="*/ 0 h 99060"/>
              <a:gd name="T16" fmla="*/ 70367 w 267969"/>
              <a:gd name="T17" fmla="*/ 59212 h 99060"/>
              <a:gd name="T18" fmla="*/ 171869 w 267969"/>
              <a:gd name="T19" fmla="*/ 59212 h 99060"/>
              <a:gd name="T20" fmla="*/ 267391 w 267969"/>
              <a:gd name="T21" fmla="*/ 19737 h 99060"/>
              <a:gd name="T22" fmla="*/ 211113 w 267969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9060"/>
              <a:gd name="T38" fmla="*/ 267969 w 267969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9060">
                <a:moveTo>
                  <a:pt x="0" y="39475"/>
                </a:moveTo>
                <a:lnTo>
                  <a:pt x="37528" y="98688"/>
                </a:lnTo>
                <a:lnTo>
                  <a:pt x="211113" y="98688"/>
                </a:lnTo>
                <a:lnTo>
                  <a:pt x="136048" y="74016"/>
                </a:lnTo>
                <a:lnTo>
                  <a:pt x="171869" y="59212"/>
                </a:lnTo>
                <a:lnTo>
                  <a:pt x="70367" y="59212"/>
                </a:lnTo>
                <a:lnTo>
                  <a:pt x="0" y="39475"/>
                </a:lnTo>
                <a:close/>
              </a:path>
              <a:path w="267969" h="99060">
                <a:moveTo>
                  <a:pt x="211113" y="0"/>
                </a:moveTo>
                <a:lnTo>
                  <a:pt x="70367" y="59212"/>
                </a:lnTo>
                <a:lnTo>
                  <a:pt x="171869" y="59212"/>
                </a:lnTo>
                <a:lnTo>
                  <a:pt x="267391" y="19737"/>
                </a:lnTo>
                <a:lnTo>
                  <a:pt x="2111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36" name="object 45"/>
          <p:cNvSpPr>
            <a:spLocks/>
          </p:cNvSpPr>
          <p:nvPr/>
        </p:nvSpPr>
        <p:spPr bwMode="auto">
          <a:xfrm>
            <a:off x="1214438" y="5238750"/>
            <a:ext cx="263525" cy="95250"/>
          </a:xfrm>
          <a:custGeom>
            <a:avLst/>
            <a:gdLst>
              <a:gd name="T0" fmla="*/ 55429 w 263525"/>
              <a:gd name="T1" fmla="*/ 0 h 94614"/>
              <a:gd name="T2" fmla="*/ 0 w 263525"/>
              <a:gd name="T3" fmla="*/ 24902 h 94614"/>
              <a:gd name="T4" fmla="*/ 129335 w 263525"/>
              <a:gd name="T5" fmla="*/ 79641 h 94614"/>
              <a:gd name="T6" fmla="*/ 60046 w 263525"/>
              <a:gd name="T7" fmla="*/ 94576 h 94614"/>
              <a:gd name="T8" fmla="*/ 226351 w 263525"/>
              <a:gd name="T9" fmla="*/ 94576 h 94614"/>
              <a:gd name="T10" fmla="*/ 252197 w 263525"/>
              <a:gd name="T11" fmla="*/ 59739 h 94614"/>
              <a:gd name="T12" fmla="*/ 198606 w 263525"/>
              <a:gd name="T13" fmla="*/ 59739 h 94614"/>
              <a:gd name="T14" fmla="*/ 55429 w 263525"/>
              <a:gd name="T15" fmla="*/ 0 h 94614"/>
              <a:gd name="T16" fmla="*/ 263277 w 263525"/>
              <a:gd name="T17" fmla="*/ 44804 h 94614"/>
              <a:gd name="T18" fmla="*/ 198606 w 263525"/>
              <a:gd name="T19" fmla="*/ 59739 h 94614"/>
              <a:gd name="T20" fmla="*/ 252197 w 263525"/>
              <a:gd name="T21" fmla="*/ 59739 h 94614"/>
              <a:gd name="T22" fmla="*/ 263277 w 263525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55429" y="0"/>
                </a:moveTo>
                <a:lnTo>
                  <a:pt x="0" y="24902"/>
                </a:lnTo>
                <a:lnTo>
                  <a:pt x="129335" y="79641"/>
                </a:lnTo>
                <a:lnTo>
                  <a:pt x="60046" y="94576"/>
                </a:lnTo>
                <a:lnTo>
                  <a:pt x="226351" y="94576"/>
                </a:lnTo>
                <a:lnTo>
                  <a:pt x="252197" y="59739"/>
                </a:lnTo>
                <a:lnTo>
                  <a:pt x="198606" y="59739"/>
                </a:lnTo>
                <a:lnTo>
                  <a:pt x="55429" y="0"/>
                </a:lnTo>
                <a:close/>
              </a:path>
              <a:path w="263525" h="94614">
                <a:moveTo>
                  <a:pt x="263277" y="44804"/>
                </a:moveTo>
                <a:lnTo>
                  <a:pt x="198606" y="59739"/>
                </a:lnTo>
                <a:lnTo>
                  <a:pt x="252197" y="59739"/>
                </a:lnTo>
                <a:lnTo>
                  <a:pt x="263277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37" name="object 46"/>
          <p:cNvSpPr>
            <a:spLocks/>
          </p:cNvSpPr>
          <p:nvPr/>
        </p:nvSpPr>
        <p:spPr bwMode="auto">
          <a:xfrm>
            <a:off x="1214438" y="5238750"/>
            <a:ext cx="263525" cy="95250"/>
          </a:xfrm>
          <a:custGeom>
            <a:avLst/>
            <a:gdLst>
              <a:gd name="T0" fmla="*/ 55429 w 263525"/>
              <a:gd name="T1" fmla="*/ 0 h 94614"/>
              <a:gd name="T2" fmla="*/ 0 w 263525"/>
              <a:gd name="T3" fmla="*/ 24902 h 94614"/>
              <a:gd name="T4" fmla="*/ 129335 w 263525"/>
              <a:gd name="T5" fmla="*/ 79641 h 94614"/>
              <a:gd name="T6" fmla="*/ 60046 w 263525"/>
              <a:gd name="T7" fmla="*/ 94576 h 94614"/>
              <a:gd name="T8" fmla="*/ 226351 w 263525"/>
              <a:gd name="T9" fmla="*/ 94576 h 94614"/>
              <a:gd name="T10" fmla="*/ 252197 w 263525"/>
              <a:gd name="T11" fmla="*/ 59739 h 94614"/>
              <a:gd name="T12" fmla="*/ 198606 w 263525"/>
              <a:gd name="T13" fmla="*/ 59739 h 94614"/>
              <a:gd name="T14" fmla="*/ 55429 w 263525"/>
              <a:gd name="T15" fmla="*/ 0 h 94614"/>
              <a:gd name="T16" fmla="*/ 263277 w 263525"/>
              <a:gd name="T17" fmla="*/ 44804 h 94614"/>
              <a:gd name="T18" fmla="*/ 198606 w 263525"/>
              <a:gd name="T19" fmla="*/ 59739 h 94614"/>
              <a:gd name="T20" fmla="*/ 252197 w 263525"/>
              <a:gd name="T21" fmla="*/ 59739 h 94614"/>
              <a:gd name="T22" fmla="*/ 263277 w 263525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55429" y="0"/>
                </a:moveTo>
                <a:lnTo>
                  <a:pt x="0" y="24902"/>
                </a:lnTo>
                <a:lnTo>
                  <a:pt x="129335" y="79641"/>
                </a:lnTo>
                <a:lnTo>
                  <a:pt x="60046" y="94576"/>
                </a:lnTo>
                <a:lnTo>
                  <a:pt x="226351" y="94576"/>
                </a:lnTo>
                <a:lnTo>
                  <a:pt x="252197" y="59739"/>
                </a:lnTo>
                <a:lnTo>
                  <a:pt x="198606" y="59739"/>
                </a:lnTo>
                <a:lnTo>
                  <a:pt x="55429" y="0"/>
                </a:lnTo>
                <a:close/>
              </a:path>
              <a:path w="263525" h="94614">
                <a:moveTo>
                  <a:pt x="263277" y="44804"/>
                </a:moveTo>
                <a:lnTo>
                  <a:pt x="198606" y="59739"/>
                </a:lnTo>
                <a:lnTo>
                  <a:pt x="252197" y="59739"/>
                </a:lnTo>
                <a:lnTo>
                  <a:pt x="263277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38" name="object 47"/>
          <p:cNvSpPr>
            <a:spLocks/>
          </p:cNvSpPr>
          <p:nvPr/>
        </p:nvSpPr>
        <p:spPr bwMode="auto">
          <a:xfrm>
            <a:off x="1476375" y="5365750"/>
            <a:ext cx="263525" cy="95250"/>
          </a:xfrm>
          <a:custGeom>
            <a:avLst/>
            <a:gdLst>
              <a:gd name="T0" fmla="*/ 167541 w 263525"/>
              <a:gd name="T1" fmla="*/ 29869 h 94614"/>
              <a:gd name="T2" fmla="*/ 65822 w 263525"/>
              <a:gd name="T3" fmla="*/ 29869 h 94614"/>
              <a:gd name="T4" fmla="*/ 206880 w 263525"/>
              <a:gd name="T5" fmla="*/ 94576 h 94614"/>
              <a:gd name="T6" fmla="*/ 263290 w 263525"/>
              <a:gd name="T7" fmla="*/ 69706 h 94614"/>
              <a:gd name="T8" fmla="*/ 167541 w 263525"/>
              <a:gd name="T9" fmla="*/ 29869 h 94614"/>
              <a:gd name="T10" fmla="*/ 206880 w 263525"/>
              <a:gd name="T11" fmla="*/ 0 h 94614"/>
              <a:gd name="T12" fmla="*/ 32911 w 263525"/>
              <a:gd name="T13" fmla="*/ 0 h 94614"/>
              <a:gd name="T14" fmla="*/ 0 w 263525"/>
              <a:gd name="T15" fmla="*/ 49771 h 94614"/>
              <a:gd name="T16" fmla="*/ 65822 w 263525"/>
              <a:gd name="T17" fmla="*/ 29869 h 94614"/>
              <a:gd name="T18" fmla="*/ 167541 w 263525"/>
              <a:gd name="T19" fmla="*/ 29869 h 94614"/>
              <a:gd name="T20" fmla="*/ 131645 w 263525"/>
              <a:gd name="T21" fmla="*/ 14934 h 94614"/>
              <a:gd name="T22" fmla="*/ 206880 w 263525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167541" y="29869"/>
                </a:moveTo>
                <a:lnTo>
                  <a:pt x="65822" y="29869"/>
                </a:lnTo>
                <a:lnTo>
                  <a:pt x="206880" y="94576"/>
                </a:lnTo>
                <a:lnTo>
                  <a:pt x="263290" y="69706"/>
                </a:lnTo>
                <a:lnTo>
                  <a:pt x="167541" y="29869"/>
                </a:lnTo>
                <a:close/>
              </a:path>
              <a:path w="263525" h="94614">
                <a:moveTo>
                  <a:pt x="206880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541" y="29869"/>
                </a:lnTo>
                <a:lnTo>
                  <a:pt x="131645" y="14934"/>
                </a:lnTo>
                <a:lnTo>
                  <a:pt x="20688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39" name="object 48"/>
          <p:cNvSpPr>
            <a:spLocks/>
          </p:cNvSpPr>
          <p:nvPr/>
        </p:nvSpPr>
        <p:spPr bwMode="auto">
          <a:xfrm>
            <a:off x="1476375" y="5365750"/>
            <a:ext cx="263525" cy="95250"/>
          </a:xfrm>
          <a:custGeom>
            <a:avLst/>
            <a:gdLst>
              <a:gd name="T0" fmla="*/ 167541 w 263525"/>
              <a:gd name="T1" fmla="*/ 29869 h 94614"/>
              <a:gd name="T2" fmla="*/ 65822 w 263525"/>
              <a:gd name="T3" fmla="*/ 29869 h 94614"/>
              <a:gd name="T4" fmla="*/ 206880 w 263525"/>
              <a:gd name="T5" fmla="*/ 94576 h 94614"/>
              <a:gd name="T6" fmla="*/ 263290 w 263525"/>
              <a:gd name="T7" fmla="*/ 69706 h 94614"/>
              <a:gd name="T8" fmla="*/ 167541 w 263525"/>
              <a:gd name="T9" fmla="*/ 29869 h 94614"/>
              <a:gd name="T10" fmla="*/ 206880 w 263525"/>
              <a:gd name="T11" fmla="*/ 0 h 94614"/>
              <a:gd name="T12" fmla="*/ 32911 w 263525"/>
              <a:gd name="T13" fmla="*/ 0 h 94614"/>
              <a:gd name="T14" fmla="*/ 0 w 263525"/>
              <a:gd name="T15" fmla="*/ 49771 h 94614"/>
              <a:gd name="T16" fmla="*/ 65822 w 263525"/>
              <a:gd name="T17" fmla="*/ 29869 h 94614"/>
              <a:gd name="T18" fmla="*/ 167541 w 263525"/>
              <a:gd name="T19" fmla="*/ 29869 h 94614"/>
              <a:gd name="T20" fmla="*/ 131645 w 263525"/>
              <a:gd name="T21" fmla="*/ 14934 h 94614"/>
              <a:gd name="T22" fmla="*/ 206880 w 263525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167541" y="29869"/>
                </a:moveTo>
                <a:lnTo>
                  <a:pt x="65822" y="29869"/>
                </a:lnTo>
                <a:lnTo>
                  <a:pt x="206880" y="94576"/>
                </a:lnTo>
                <a:lnTo>
                  <a:pt x="263290" y="69706"/>
                </a:lnTo>
                <a:lnTo>
                  <a:pt x="167541" y="29869"/>
                </a:lnTo>
                <a:close/>
              </a:path>
              <a:path w="263525" h="94614">
                <a:moveTo>
                  <a:pt x="206880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541" y="29869"/>
                </a:lnTo>
                <a:lnTo>
                  <a:pt x="131645" y="14934"/>
                </a:lnTo>
                <a:lnTo>
                  <a:pt x="20688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40" name="object 49"/>
          <p:cNvSpPr>
            <a:spLocks/>
          </p:cNvSpPr>
          <p:nvPr/>
        </p:nvSpPr>
        <p:spPr bwMode="auto">
          <a:xfrm>
            <a:off x="1069975" y="5346700"/>
            <a:ext cx="4763" cy="209550"/>
          </a:xfrm>
          <a:custGeom>
            <a:avLst/>
            <a:gdLst>
              <a:gd name="T0" fmla="*/ 0 w 4444"/>
              <a:gd name="T1" fmla="*/ 0 h 210185"/>
              <a:gd name="T2" fmla="*/ 4113 w 4444"/>
              <a:gd name="T3" fmla="*/ 209712 h 210185"/>
              <a:gd name="T4" fmla="*/ 0 60000 65536"/>
              <a:gd name="T5" fmla="*/ 0 60000 65536"/>
              <a:gd name="T6" fmla="*/ 0 w 4444"/>
              <a:gd name="T7" fmla="*/ 0 h 210185"/>
              <a:gd name="T8" fmla="*/ 4444 w 4444"/>
              <a:gd name="T9" fmla="*/ 210185 h 2101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4" h="210185">
                <a:moveTo>
                  <a:pt x="0" y="0"/>
                </a:moveTo>
                <a:lnTo>
                  <a:pt x="4113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41" name="object 50"/>
          <p:cNvSpPr>
            <a:spLocks/>
          </p:cNvSpPr>
          <p:nvPr/>
        </p:nvSpPr>
        <p:spPr bwMode="auto">
          <a:xfrm>
            <a:off x="1876425" y="5346700"/>
            <a:ext cx="4763" cy="209550"/>
          </a:xfrm>
          <a:custGeom>
            <a:avLst/>
            <a:gdLst>
              <a:gd name="T0" fmla="*/ 0 w 4444"/>
              <a:gd name="T1" fmla="*/ 0 h 210185"/>
              <a:gd name="T2" fmla="*/ 4113 w 4444"/>
              <a:gd name="T3" fmla="*/ 209712 h 210185"/>
              <a:gd name="T4" fmla="*/ 0 60000 65536"/>
              <a:gd name="T5" fmla="*/ 0 60000 65536"/>
              <a:gd name="T6" fmla="*/ 0 w 4444"/>
              <a:gd name="T7" fmla="*/ 0 h 210185"/>
              <a:gd name="T8" fmla="*/ 4444 w 4444"/>
              <a:gd name="T9" fmla="*/ 210185 h 2101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4" h="210185">
                <a:moveTo>
                  <a:pt x="0" y="0"/>
                </a:moveTo>
                <a:lnTo>
                  <a:pt x="4113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42" name="object 51"/>
          <p:cNvSpPr>
            <a:spLocks/>
          </p:cNvSpPr>
          <p:nvPr/>
        </p:nvSpPr>
        <p:spPr bwMode="auto">
          <a:xfrm>
            <a:off x="3838575" y="3228975"/>
            <a:ext cx="811213" cy="295275"/>
          </a:xfrm>
          <a:custGeom>
            <a:avLst/>
            <a:gdLst>
              <a:gd name="T0" fmla="*/ 405237 w 810895"/>
              <a:gd name="T1" fmla="*/ 0 h 296545"/>
              <a:gd name="T2" fmla="*/ 339500 w 810895"/>
              <a:gd name="T3" fmla="*/ 1937 h 296545"/>
              <a:gd name="T4" fmla="*/ 277141 w 810895"/>
              <a:gd name="T5" fmla="*/ 7547 h 296545"/>
              <a:gd name="T6" fmla="*/ 218997 w 810895"/>
              <a:gd name="T7" fmla="*/ 16524 h 296545"/>
              <a:gd name="T8" fmla="*/ 165899 w 810895"/>
              <a:gd name="T9" fmla="*/ 28564 h 296545"/>
              <a:gd name="T10" fmla="*/ 118682 w 810895"/>
              <a:gd name="T11" fmla="*/ 43361 h 296545"/>
              <a:gd name="T12" fmla="*/ 78180 w 810895"/>
              <a:gd name="T13" fmla="*/ 60610 h 296545"/>
              <a:gd name="T14" fmla="*/ 45227 w 810895"/>
              <a:gd name="T15" fmla="*/ 80007 h 296545"/>
              <a:gd name="T16" fmla="*/ 5303 w 810895"/>
              <a:gd name="T17" fmla="*/ 124022 h 296545"/>
              <a:gd name="T18" fmla="*/ 0 w 810895"/>
              <a:gd name="T19" fmla="*/ 148032 h 296545"/>
              <a:gd name="T20" fmla="*/ 5303 w 810895"/>
              <a:gd name="T21" fmla="*/ 172049 h 296545"/>
              <a:gd name="T22" fmla="*/ 45227 w 810895"/>
              <a:gd name="T23" fmla="*/ 216072 h 296545"/>
              <a:gd name="T24" fmla="*/ 78180 w 810895"/>
              <a:gd name="T25" fmla="*/ 235468 h 296545"/>
              <a:gd name="T26" fmla="*/ 118682 w 810895"/>
              <a:gd name="T27" fmla="*/ 252715 h 296545"/>
              <a:gd name="T28" fmla="*/ 165899 w 810895"/>
              <a:gd name="T29" fmla="*/ 267509 h 296545"/>
              <a:gd name="T30" fmla="*/ 218997 w 810895"/>
              <a:gd name="T31" fmla="*/ 279546 h 296545"/>
              <a:gd name="T32" fmla="*/ 277141 w 810895"/>
              <a:gd name="T33" fmla="*/ 288520 h 296545"/>
              <a:gd name="T34" fmla="*/ 339500 w 810895"/>
              <a:gd name="T35" fmla="*/ 294127 h 296545"/>
              <a:gd name="T36" fmla="*/ 405237 w 810895"/>
              <a:gd name="T37" fmla="*/ 296064 h 296545"/>
              <a:gd name="T38" fmla="*/ 470955 w 810895"/>
              <a:gd name="T39" fmla="*/ 294127 h 296545"/>
              <a:gd name="T40" fmla="*/ 533293 w 810895"/>
              <a:gd name="T41" fmla="*/ 288520 h 296545"/>
              <a:gd name="T42" fmla="*/ 591420 w 810895"/>
              <a:gd name="T43" fmla="*/ 279546 h 296545"/>
              <a:gd name="T44" fmla="*/ 644500 w 810895"/>
              <a:gd name="T45" fmla="*/ 267509 h 296545"/>
              <a:gd name="T46" fmla="*/ 691701 w 810895"/>
              <a:gd name="T47" fmla="*/ 252715 h 296545"/>
              <a:gd name="T48" fmla="*/ 732190 w 810895"/>
              <a:gd name="T49" fmla="*/ 235468 h 296545"/>
              <a:gd name="T50" fmla="*/ 765131 w 810895"/>
              <a:gd name="T51" fmla="*/ 216072 h 296545"/>
              <a:gd name="T52" fmla="*/ 805041 w 810895"/>
              <a:gd name="T53" fmla="*/ 172049 h 296545"/>
              <a:gd name="T54" fmla="*/ 810343 w 810895"/>
              <a:gd name="T55" fmla="*/ 148032 h 296545"/>
              <a:gd name="T56" fmla="*/ 805041 w 810895"/>
              <a:gd name="T57" fmla="*/ 124022 h 296545"/>
              <a:gd name="T58" fmla="*/ 765131 w 810895"/>
              <a:gd name="T59" fmla="*/ 80007 h 296545"/>
              <a:gd name="T60" fmla="*/ 732190 w 810895"/>
              <a:gd name="T61" fmla="*/ 60610 h 296545"/>
              <a:gd name="T62" fmla="*/ 691701 w 810895"/>
              <a:gd name="T63" fmla="*/ 43361 h 296545"/>
              <a:gd name="T64" fmla="*/ 644500 w 810895"/>
              <a:gd name="T65" fmla="*/ 28564 h 296545"/>
              <a:gd name="T66" fmla="*/ 591420 w 810895"/>
              <a:gd name="T67" fmla="*/ 16524 h 296545"/>
              <a:gd name="T68" fmla="*/ 533293 w 810895"/>
              <a:gd name="T69" fmla="*/ 7547 h 296545"/>
              <a:gd name="T70" fmla="*/ 470955 w 810895"/>
              <a:gd name="T71" fmla="*/ 1937 h 296545"/>
              <a:gd name="T72" fmla="*/ 405237 w 810895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5"/>
              <a:gd name="T112" fmla="*/ 0 h 296545"/>
              <a:gd name="T113" fmla="*/ 810895 w 810895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5" h="296545">
                <a:moveTo>
                  <a:pt x="405237" y="0"/>
                </a:moveTo>
                <a:lnTo>
                  <a:pt x="339500" y="1937"/>
                </a:lnTo>
                <a:lnTo>
                  <a:pt x="277141" y="7547"/>
                </a:lnTo>
                <a:lnTo>
                  <a:pt x="218997" y="16524"/>
                </a:lnTo>
                <a:lnTo>
                  <a:pt x="165899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9" y="267509"/>
                </a:lnTo>
                <a:lnTo>
                  <a:pt x="218997" y="279546"/>
                </a:lnTo>
                <a:lnTo>
                  <a:pt x="277141" y="288520"/>
                </a:lnTo>
                <a:lnTo>
                  <a:pt x="339500" y="294127"/>
                </a:lnTo>
                <a:lnTo>
                  <a:pt x="405237" y="296064"/>
                </a:lnTo>
                <a:lnTo>
                  <a:pt x="470955" y="294127"/>
                </a:lnTo>
                <a:lnTo>
                  <a:pt x="533293" y="288520"/>
                </a:lnTo>
                <a:lnTo>
                  <a:pt x="591420" y="279546"/>
                </a:lnTo>
                <a:lnTo>
                  <a:pt x="644500" y="267509"/>
                </a:lnTo>
                <a:lnTo>
                  <a:pt x="691701" y="252715"/>
                </a:lnTo>
                <a:lnTo>
                  <a:pt x="732190" y="235468"/>
                </a:lnTo>
                <a:lnTo>
                  <a:pt x="765131" y="216072"/>
                </a:lnTo>
                <a:lnTo>
                  <a:pt x="805041" y="172049"/>
                </a:lnTo>
                <a:lnTo>
                  <a:pt x="810343" y="148032"/>
                </a:lnTo>
                <a:lnTo>
                  <a:pt x="805041" y="124022"/>
                </a:lnTo>
                <a:lnTo>
                  <a:pt x="765131" y="80007"/>
                </a:lnTo>
                <a:lnTo>
                  <a:pt x="732190" y="60610"/>
                </a:lnTo>
                <a:lnTo>
                  <a:pt x="691701" y="43361"/>
                </a:lnTo>
                <a:lnTo>
                  <a:pt x="644500" y="28564"/>
                </a:lnTo>
                <a:lnTo>
                  <a:pt x="591420" y="16524"/>
                </a:lnTo>
                <a:lnTo>
                  <a:pt x="533293" y="7547"/>
                </a:lnTo>
                <a:lnTo>
                  <a:pt x="470955" y="1937"/>
                </a:lnTo>
                <a:lnTo>
                  <a:pt x="405237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43" name="object 52"/>
          <p:cNvSpPr>
            <a:spLocks/>
          </p:cNvSpPr>
          <p:nvPr/>
        </p:nvSpPr>
        <p:spPr bwMode="auto">
          <a:xfrm>
            <a:off x="3838575" y="3228975"/>
            <a:ext cx="811213" cy="295275"/>
          </a:xfrm>
          <a:custGeom>
            <a:avLst/>
            <a:gdLst>
              <a:gd name="T0" fmla="*/ 405237 w 810895"/>
              <a:gd name="T1" fmla="*/ 0 h 296545"/>
              <a:gd name="T2" fmla="*/ 339500 w 810895"/>
              <a:gd name="T3" fmla="*/ 1937 h 296545"/>
              <a:gd name="T4" fmla="*/ 277141 w 810895"/>
              <a:gd name="T5" fmla="*/ 7547 h 296545"/>
              <a:gd name="T6" fmla="*/ 218997 w 810895"/>
              <a:gd name="T7" fmla="*/ 16524 h 296545"/>
              <a:gd name="T8" fmla="*/ 165899 w 810895"/>
              <a:gd name="T9" fmla="*/ 28564 h 296545"/>
              <a:gd name="T10" fmla="*/ 118682 w 810895"/>
              <a:gd name="T11" fmla="*/ 43361 h 296545"/>
              <a:gd name="T12" fmla="*/ 78180 w 810895"/>
              <a:gd name="T13" fmla="*/ 60610 h 296545"/>
              <a:gd name="T14" fmla="*/ 45227 w 810895"/>
              <a:gd name="T15" fmla="*/ 80007 h 296545"/>
              <a:gd name="T16" fmla="*/ 5303 w 810895"/>
              <a:gd name="T17" fmla="*/ 124022 h 296545"/>
              <a:gd name="T18" fmla="*/ 0 w 810895"/>
              <a:gd name="T19" fmla="*/ 148032 h 296545"/>
              <a:gd name="T20" fmla="*/ 5303 w 810895"/>
              <a:gd name="T21" fmla="*/ 172049 h 296545"/>
              <a:gd name="T22" fmla="*/ 45227 w 810895"/>
              <a:gd name="T23" fmla="*/ 216072 h 296545"/>
              <a:gd name="T24" fmla="*/ 78180 w 810895"/>
              <a:gd name="T25" fmla="*/ 235468 h 296545"/>
              <a:gd name="T26" fmla="*/ 118682 w 810895"/>
              <a:gd name="T27" fmla="*/ 252715 h 296545"/>
              <a:gd name="T28" fmla="*/ 165899 w 810895"/>
              <a:gd name="T29" fmla="*/ 267509 h 296545"/>
              <a:gd name="T30" fmla="*/ 218997 w 810895"/>
              <a:gd name="T31" fmla="*/ 279546 h 296545"/>
              <a:gd name="T32" fmla="*/ 277141 w 810895"/>
              <a:gd name="T33" fmla="*/ 288520 h 296545"/>
              <a:gd name="T34" fmla="*/ 339500 w 810895"/>
              <a:gd name="T35" fmla="*/ 294127 h 296545"/>
              <a:gd name="T36" fmla="*/ 405237 w 810895"/>
              <a:gd name="T37" fmla="*/ 296064 h 296545"/>
              <a:gd name="T38" fmla="*/ 470955 w 810895"/>
              <a:gd name="T39" fmla="*/ 294127 h 296545"/>
              <a:gd name="T40" fmla="*/ 533293 w 810895"/>
              <a:gd name="T41" fmla="*/ 288520 h 296545"/>
              <a:gd name="T42" fmla="*/ 591420 w 810895"/>
              <a:gd name="T43" fmla="*/ 279546 h 296545"/>
              <a:gd name="T44" fmla="*/ 644500 w 810895"/>
              <a:gd name="T45" fmla="*/ 267509 h 296545"/>
              <a:gd name="T46" fmla="*/ 691701 w 810895"/>
              <a:gd name="T47" fmla="*/ 252715 h 296545"/>
              <a:gd name="T48" fmla="*/ 732190 w 810895"/>
              <a:gd name="T49" fmla="*/ 235468 h 296545"/>
              <a:gd name="T50" fmla="*/ 765131 w 810895"/>
              <a:gd name="T51" fmla="*/ 216072 h 296545"/>
              <a:gd name="T52" fmla="*/ 805041 w 810895"/>
              <a:gd name="T53" fmla="*/ 172049 h 296545"/>
              <a:gd name="T54" fmla="*/ 810343 w 810895"/>
              <a:gd name="T55" fmla="*/ 148032 h 296545"/>
              <a:gd name="T56" fmla="*/ 805041 w 810895"/>
              <a:gd name="T57" fmla="*/ 124022 h 296545"/>
              <a:gd name="T58" fmla="*/ 765131 w 810895"/>
              <a:gd name="T59" fmla="*/ 80007 h 296545"/>
              <a:gd name="T60" fmla="*/ 732190 w 810895"/>
              <a:gd name="T61" fmla="*/ 60610 h 296545"/>
              <a:gd name="T62" fmla="*/ 691701 w 810895"/>
              <a:gd name="T63" fmla="*/ 43361 h 296545"/>
              <a:gd name="T64" fmla="*/ 644500 w 810895"/>
              <a:gd name="T65" fmla="*/ 28564 h 296545"/>
              <a:gd name="T66" fmla="*/ 591420 w 810895"/>
              <a:gd name="T67" fmla="*/ 16524 h 296545"/>
              <a:gd name="T68" fmla="*/ 533293 w 810895"/>
              <a:gd name="T69" fmla="*/ 7547 h 296545"/>
              <a:gd name="T70" fmla="*/ 470955 w 810895"/>
              <a:gd name="T71" fmla="*/ 1937 h 296545"/>
              <a:gd name="T72" fmla="*/ 405237 w 810895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5"/>
              <a:gd name="T112" fmla="*/ 0 h 296545"/>
              <a:gd name="T113" fmla="*/ 810895 w 810895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5" h="296545">
                <a:moveTo>
                  <a:pt x="405237" y="0"/>
                </a:moveTo>
                <a:lnTo>
                  <a:pt x="339500" y="1937"/>
                </a:lnTo>
                <a:lnTo>
                  <a:pt x="277141" y="7547"/>
                </a:lnTo>
                <a:lnTo>
                  <a:pt x="218997" y="16524"/>
                </a:lnTo>
                <a:lnTo>
                  <a:pt x="165899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9" y="267509"/>
                </a:lnTo>
                <a:lnTo>
                  <a:pt x="218997" y="279546"/>
                </a:lnTo>
                <a:lnTo>
                  <a:pt x="277141" y="288520"/>
                </a:lnTo>
                <a:lnTo>
                  <a:pt x="339500" y="294127"/>
                </a:lnTo>
                <a:lnTo>
                  <a:pt x="405237" y="296064"/>
                </a:lnTo>
                <a:lnTo>
                  <a:pt x="470955" y="294127"/>
                </a:lnTo>
                <a:lnTo>
                  <a:pt x="533293" y="288520"/>
                </a:lnTo>
                <a:lnTo>
                  <a:pt x="591420" y="279546"/>
                </a:lnTo>
                <a:lnTo>
                  <a:pt x="644500" y="267509"/>
                </a:lnTo>
                <a:lnTo>
                  <a:pt x="691701" y="252715"/>
                </a:lnTo>
                <a:lnTo>
                  <a:pt x="732190" y="235468"/>
                </a:lnTo>
                <a:lnTo>
                  <a:pt x="765131" y="216072"/>
                </a:lnTo>
                <a:lnTo>
                  <a:pt x="805041" y="172049"/>
                </a:lnTo>
                <a:lnTo>
                  <a:pt x="810343" y="148032"/>
                </a:lnTo>
                <a:lnTo>
                  <a:pt x="805041" y="124022"/>
                </a:lnTo>
                <a:lnTo>
                  <a:pt x="765131" y="80007"/>
                </a:lnTo>
                <a:lnTo>
                  <a:pt x="732190" y="60610"/>
                </a:lnTo>
                <a:lnTo>
                  <a:pt x="691701" y="43361"/>
                </a:lnTo>
                <a:lnTo>
                  <a:pt x="644500" y="28564"/>
                </a:lnTo>
                <a:lnTo>
                  <a:pt x="591420" y="16524"/>
                </a:lnTo>
                <a:lnTo>
                  <a:pt x="533293" y="7547"/>
                </a:lnTo>
                <a:lnTo>
                  <a:pt x="470955" y="1937"/>
                </a:lnTo>
                <a:lnTo>
                  <a:pt x="405237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44" name="object 53"/>
          <p:cNvSpPr>
            <a:spLocks/>
          </p:cNvSpPr>
          <p:nvPr/>
        </p:nvSpPr>
        <p:spPr bwMode="auto">
          <a:xfrm>
            <a:off x="3838575" y="3022600"/>
            <a:ext cx="811213" cy="296863"/>
          </a:xfrm>
          <a:custGeom>
            <a:avLst/>
            <a:gdLst>
              <a:gd name="T0" fmla="*/ 405237 w 810895"/>
              <a:gd name="T1" fmla="*/ 0 h 296545"/>
              <a:gd name="T2" fmla="*/ 339500 w 810895"/>
              <a:gd name="T3" fmla="*/ 1937 h 296545"/>
              <a:gd name="T4" fmla="*/ 277141 w 810895"/>
              <a:gd name="T5" fmla="*/ 7547 h 296545"/>
              <a:gd name="T6" fmla="*/ 218997 w 810895"/>
              <a:gd name="T7" fmla="*/ 16524 h 296545"/>
              <a:gd name="T8" fmla="*/ 165899 w 810895"/>
              <a:gd name="T9" fmla="*/ 28564 h 296545"/>
              <a:gd name="T10" fmla="*/ 118682 w 810895"/>
              <a:gd name="T11" fmla="*/ 43361 h 296545"/>
              <a:gd name="T12" fmla="*/ 78180 w 810895"/>
              <a:gd name="T13" fmla="*/ 60610 h 296545"/>
              <a:gd name="T14" fmla="*/ 45227 w 810895"/>
              <a:gd name="T15" fmla="*/ 80007 h 296545"/>
              <a:gd name="T16" fmla="*/ 5303 w 810895"/>
              <a:gd name="T17" fmla="*/ 124022 h 296545"/>
              <a:gd name="T18" fmla="*/ 0 w 810895"/>
              <a:gd name="T19" fmla="*/ 148032 h 296545"/>
              <a:gd name="T20" fmla="*/ 5303 w 810895"/>
              <a:gd name="T21" fmla="*/ 172049 h 296545"/>
              <a:gd name="T22" fmla="*/ 45227 w 810895"/>
              <a:gd name="T23" fmla="*/ 216072 h 296545"/>
              <a:gd name="T24" fmla="*/ 78180 w 810895"/>
              <a:gd name="T25" fmla="*/ 235468 h 296545"/>
              <a:gd name="T26" fmla="*/ 118682 w 810895"/>
              <a:gd name="T27" fmla="*/ 252715 h 296545"/>
              <a:gd name="T28" fmla="*/ 165899 w 810895"/>
              <a:gd name="T29" fmla="*/ 267509 h 296545"/>
              <a:gd name="T30" fmla="*/ 218997 w 810895"/>
              <a:gd name="T31" fmla="*/ 279546 h 296545"/>
              <a:gd name="T32" fmla="*/ 277141 w 810895"/>
              <a:gd name="T33" fmla="*/ 288520 h 296545"/>
              <a:gd name="T34" fmla="*/ 339500 w 810895"/>
              <a:gd name="T35" fmla="*/ 294127 h 296545"/>
              <a:gd name="T36" fmla="*/ 405237 w 810895"/>
              <a:gd name="T37" fmla="*/ 296064 h 296545"/>
              <a:gd name="T38" fmla="*/ 470955 w 810895"/>
              <a:gd name="T39" fmla="*/ 294127 h 296545"/>
              <a:gd name="T40" fmla="*/ 533293 w 810895"/>
              <a:gd name="T41" fmla="*/ 288520 h 296545"/>
              <a:gd name="T42" fmla="*/ 591420 w 810895"/>
              <a:gd name="T43" fmla="*/ 279546 h 296545"/>
              <a:gd name="T44" fmla="*/ 644500 w 810895"/>
              <a:gd name="T45" fmla="*/ 267509 h 296545"/>
              <a:gd name="T46" fmla="*/ 691701 w 810895"/>
              <a:gd name="T47" fmla="*/ 252715 h 296545"/>
              <a:gd name="T48" fmla="*/ 732190 w 810895"/>
              <a:gd name="T49" fmla="*/ 235468 h 296545"/>
              <a:gd name="T50" fmla="*/ 765131 w 810895"/>
              <a:gd name="T51" fmla="*/ 216072 h 296545"/>
              <a:gd name="T52" fmla="*/ 805041 w 810895"/>
              <a:gd name="T53" fmla="*/ 172049 h 296545"/>
              <a:gd name="T54" fmla="*/ 810343 w 810895"/>
              <a:gd name="T55" fmla="*/ 148032 h 296545"/>
              <a:gd name="T56" fmla="*/ 805041 w 810895"/>
              <a:gd name="T57" fmla="*/ 124022 h 296545"/>
              <a:gd name="T58" fmla="*/ 765131 w 810895"/>
              <a:gd name="T59" fmla="*/ 80007 h 296545"/>
              <a:gd name="T60" fmla="*/ 732190 w 810895"/>
              <a:gd name="T61" fmla="*/ 60610 h 296545"/>
              <a:gd name="T62" fmla="*/ 691701 w 810895"/>
              <a:gd name="T63" fmla="*/ 43361 h 296545"/>
              <a:gd name="T64" fmla="*/ 644500 w 810895"/>
              <a:gd name="T65" fmla="*/ 28564 h 296545"/>
              <a:gd name="T66" fmla="*/ 591420 w 810895"/>
              <a:gd name="T67" fmla="*/ 16524 h 296545"/>
              <a:gd name="T68" fmla="*/ 533293 w 810895"/>
              <a:gd name="T69" fmla="*/ 7547 h 296545"/>
              <a:gd name="T70" fmla="*/ 470955 w 810895"/>
              <a:gd name="T71" fmla="*/ 1937 h 296545"/>
              <a:gd name="T72" fmla="*/ 405237 w 810895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5"/>
              <a:gd name="T112" fmla="*/ 0 h 296545"/>
              <a:gd name="T113" fmla="*/ 810895 w 810895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5" h="296545">
                <a:moveTo>
                  <a:pt x="405237" y="0"/>
                </a:moveTo>
                <a:lnTo>
                  <a:pt x="339500" y="1937"/>
                </a:lnTo>
                <a:lnTo>
                  <a:pt x="277141" y="7547"/>
                </a:lnTo>
                <a:lnTo>
                  <a:pt x="218997" y="16524"/>
                </a:lnTo>
                <a:lnTo>
                  <a:pt x="165899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9" y="267509"/>
                </a:lnTo>
                <a:lnTo>
                  <a:pt x="218997" y="279546"/>
                </a:lnTo>
                <a:lnTo>
                  <a:pt x="277141" y="288520"/>
                </a:lnTo>
                <a:lnTo>
                  <a:pt x="339500" y="294127"/>
                </a:lnTo>
                <a:lnTo>
                  <a:pt x="405237" y="296064"/>
                </a:lnTo>
                <a:lnTo>
                  <a:pt x="470955" y="294127"/>
                </a:lnTo>
                <a:lnTo>
                  <a:pt x="533293" y="288520"/>
                </a:lnTo>
                <a:lnTo>
                  <a:pt x="591420" y="279546"/>
                </a:lnTo>
                <a:lnTo>
                  <a:pt x="644500" y="267509"/>
                </a:lnTo>
                <a:lnTo>
                  <a:pt x="691701" y="252715"/>
                </a:lnTo>
                <a:lnTo>
                  <a:pt x="732190" y="235468"/>
                </a:lnTo>
                <a:lnTo>
                  <a:pt x="765131" y="216072"/>
                </a:lnTo>
                <a:lnTo>
                  <a:pt x="805041" y="172049"/>
                </a:lnTo>
                <a:lnTo>
                  <a:pt x="810343" y="148032"/>
                </a:lnTo>
                <a:lnTo>
                  <a:pt x="805041" y="124022"/>
                </a:lnTo>
                <a:lnTo>
                  <a:pt x="765131" y="80007"/>
                </a:lnTo>
                <a:lnTo>
                  <a:pt x="732190" y="60610"/>
                </a:lnTo>
                <a:lnTo>
                  <a:pt x="691701" y="43361"/>
                </a:lnTo>
                <a:lnTo>
                  <a:pt x="644500" y="28564"/>
                </a:lnTo>
                <a:lnTo>
                  <a:pt x="591420" y="16524"/>
                </a:lnTo>
                <a:lnTo>
                  <a:pt x="533293" y="7547"/>
                </a:lnTo>
                <a:lnTo>
                  <a:pt x="470955" y="1937"/>
                </a:lnTo>
                <a:lnTo>
                  <a:pt x="405237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45" name="object 54"/>
          <p:cNvSpPr>
            <a:spLocks/>
          </p:cNvSpPr>
          <p:nvPr/>
        </p:nvSpPr>
        <p:spPr bwMode="auto">
          <a:xfrm>
            <a:off x="3838575" y="3022600"/>
            <a:ext cx="811213" cy="296863"/>
          </a:xfrm>
          <a:custGeom>
            <a:avLst/>
            <a:gdLst>
              <a:gd name="T0" fmla="*/ 405237 w 810895"/>
              <a:gd name="T1" fmla="*/ 0 h 296545"/>
              <a:gd name="T2" fmla="*/ 339500 w 810895"/>
              <a:gd name="T3" fmla="*/ 1937 h 296545"/>
              <a:gd name="T4" fmla="*/ 277141 w 810895"/>
              <a:gd name="T5" fmla="*/ 7547 h 296545"/>
              <a:gd name="T6" fmla="*/ 218997 w 810895"/>
              <a:gd name="T7" fmla="*/ 16524 h 296545"/>
              <a:gd name="T8" fmla="*/ 165899 w 810895"/>
              <a:gd name="T9" fmla="*/ 28564 h 296545"/>
              <a:gd name="T10" fmla="*/ 118682 w 810895"/>
              <a:gd name="T11" fmla="*/ 43361 h 296545"/>
              <a:gd name="T12" fmla="*/ 78180 w 810895"/>
              <a:gd name="T13" fmla="*/ 60610 h 296545"/>
              <a:gd name="T14" fmla="*/ 45227 w 810895"/>
              <a:gd name="T15" fmla="*/ 80007 h 296545"/>
              <a:gd name="T16" fmla="*/ 5303 w 810895"/>
              <a:gd name="T17" fmla="*/ 124022 h 296545"/>
              <a:gd name="T18" fmla="*/ 0 w 810895"/>
              <a:gd name="T19" fmla="*/ 148032 h 296545"/>
              <a:gd name="T20" fmla="*/ 5303 w 810895"/>
              <a:gd name="T21" fmla="*/ 172049 h 296545"/>
              <a:gd name="T22" fmla="*/ 45227 w 810895"/>
              <a:gd name="T23" fmla="*/ 216072 h 296545"/>
              <a:gd name="T24" fmla="*/ 78180 w 810895"/>
              <a:gd name="T25" fmla="*/ 235468 h 296545"/>
              <a:gd name="T26" fmla="*/ 118682 w 810895"/>
              <a:gd name="T27" fmla="*/ 252715 h 296545"/>
              <a:gd name="T28" fmla="*/ 165899 w 810895"/>
              <a:gd name="T29" fmla="*/ 267509 h 296545"/>
              <a:gd name="T30" fmla="*/ 218997 w 810895"/>
              <a:gd name="T31" fmla="*/ 279546 h 296545"/>
              <a:gd name="T32" fmla="*/ 277141 w 810895"/>
              <a:gd name="T33" fmla="*/ 288520 h 296545"/>
              <a:gd name="T34" fmla="*/ 339500 w 810895"/>
              <a:gd name="T35" fmla="*/ 294127 h 296545"/>
              <a:gd name="T36" fmla="*/ 405237 w 810895"/>
              <a:gd name="T37" fmla="*/ 296064 h 296545"/>
              <a:gd name="T38" fmla="*/ 470955 w 810895"/>
              <a:gd name="T39" fmla="*/ 294127 h 296545"/>
              <a:gd name="T40" fmla="*/ 533293 w 810895"/>
              <a:gd name="T41" fmla="*/ 288520 h 296545"/>
              <a:gd name="T42" fmla="*/ 591420 w 810895"/>
              <a:gd name="T43" fmla="*/ 279546 h 296545"/>
              <a:gd name="T44" fmla="*/ 644500 w 810895"/>
              <a:gd name="T45" fmla="*/ 267509 h 296545"/>
              <a:gd name="T46" fmla="*/ 691701 w 810895"/>
              <a:gd name="T47" fmla="*/ 252715 h 296545"/>
              <a:gd name="T48" fmla="*/ 732190 w 810895"/>
              <a:gd name="T49" fmla="*/ 235468 h 296545"/>
              <a:gd name="T50" fmla="*/ 765131 w 810895"/>
              <a:gd name="T51" fmla="*/ 216072 h 296545"/>
              <a:gd name="T52" fmla="*/ 805041 w 810895"/>
              <a:gd name="T53" fmla="*/ 172049 h 296545"/>
              <a:gd name="T54" fmla="*/ 810343 w 810895"/>
              <a:gd name="T55" fmla="*/ 148032 h 296545"/>
              <a:gd name="T56" fmla="*/ 805041 w 810895"/>
              <a:gd name="T57" fmla="*/ 124022 h 296545"/>
              <a:gd name="T58" fmla="*/ 765131 w 810895"/>
              <a:gd name="T59" fmla="*/ 80007 h 296545"/>
              <a:gd name="T60" fmla="*/ 732190 w 810895"/>
              <a:gd name="T61" fmla="*/ 60610 h 296545"/>
              <a:gd name="T62" fmla="*/ 691701 w 810895"/>
              <a:gd name="T63" fmla="*/ 43361 h 296545"/>
              <a:gd name="T64" fmla="*/ 644500 w 810895"/>
              <a:gd name="T65" fmla="*/ 28564 h 296545"/>
              <a:gd name="T66" fmla="*/ 591420 w 810895"/>
              <a:gd name="T67" fmla="*/ 16524 h 296545"/>
              <a:gd name="T68" fmla="*/ 533293 w 810895"/>
              <a:gd name="T69" fmla="*/ 7547 h 296545"/>
              <a:gd name="T70" fmla="*/ 470955 w 810895"/>
              <a:gd name="T71" fmla="*/ 1937 h 296545"/>
              <a:gd name="T72" fmla="*/ 405237 w 810895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5"/>
              <a:gd name="T112" fmla="*/ 0 h 296545"/>
              <a:gd name="T113" fmla="*/ 810895 w 810895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5" h="296545">
                <a:moveTo>
                  <a:pt x="405237" y="0"/>
                </a:moveTo>
                <a:lnTo>
                  <a:pt x="339500" y="1937"/>
                </a:lnTo>
                <a:lnTo>
                  <a:pt x="277141" y="7547"/>
                </a:lnTo>
                <a:lnTo>
                  <a:pt x="218997" y="16524"/>
                </a:lnTo>
                <a:lnTo>
                  <a:pt x="165899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9" y="267509"/>
                </a:lnTo>
                <a:lnTo>
                  <a:pt x="218997" y="279546"/>
                </a:lnTo>
                <a:lnTo>
                  <a:pt x="277141" y="288520"/>
                </a:lnTo>
                <a:lnTo>
                  <a:pt x="339500" y="294127"/>
                </a:lnTo>
                <a:lnTo>
                  <a:pt x="405237" y="296064"/>
                </a:lnTo>
                <a:lnTo>
                  <a:pt x="470955" y="294127"/>
                </a:lnTo>
                <a:lnTo>
                  <a:pt x="533293" y="288520"/>
                </a:lnTo>
                <a:lnTo>
                  <a:pt x="591420" y="279546"/>
                </a:lnTo>
                <a:lnTo>
                  <a:pt x="644500" y="267509"/>
                </a:lnTo>
                <a:lnTo>
                  <a:pt x="691701" y="252715"/>
                </a:lnTo>
                <a:lnTo>
                  <a:pt x="732190" y="235468"/>
                </a:lnTo>
                <a:lnTo>
                  <a:pt x="765131" y="216072"/>
                </a:lnTo>
                <a:lnTo>
                  <a:pt x="805041" y="172049"/>
                </a:lnTo>
                <a:lnTo>
                  <a:pt x="810343" y="148032"/>
                </a:lnTo>
                <a:lnTo>
                  <a:pt x="805041" y="124022"/>
                </a:lnTo>
                <a:lnTo>
                  <a:pt x="765131" y="80007"/>
                </a:lnTo>
                <a:lnTo>
                  <a:pt x="732190" y="60610"/>
                </a:lnTo>
                <a:lnTo>
                  <a:pt x="691701" y="43361"/>
                </a:lnTo>
                <a:lnTo>
                  <a:pt x="644500" y="28564"/>
                </a:lnTo>
                <a:lnTo>
                  <a:pt x="591420" y="16524"/>
                </a:lnTo>
                <a:lnTo>
                  <a:pt x="533293" y="7547"/>
                </a:lnTo>
                <a:lnTo>
                  <a:pt x="470955" y="1937"/>
                </a:lnTo>
                <a:lnTo>
                  <a:pt x="405237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46" name="object 55"/>
          <p:cNvSpPr>
            <a:spLocks/>
          </p:cNvSpPr>
          <p:nvPr/>
        </p:nvSpPr>
        <p:spPr bwMode="auto">
          <a:xfrm>
            <a:off x="4249738" y="3059113"/>
            <a:ext cx="266700" cy="95250"/>
          </a:xfrm>
          <a:custGeom>
            <a:avLst/>
            <a:gdLst>
              <a:gd name="T0" fmla="*/ 229787 w 267335"/>
              <a:gd name="T1" fmla="*/ 0 h 94614"/>
              <a:gd name="T2" fmla="*/ 60984 w 267335"/>
              <a:gd name="T3" fmla="*/ 0 h 94614"/>
              <a:gd name="T4" fmla="*/ 131382 w 267335"/>
              <a:gd name="T5" fmla="*/ 19902 h 94614"/>
              <a:gd name="T6" fmla="*/ 0 w 267335"/>
              <a:gd name="T7" fmla="*/ 74674 h 94614"/>
              <a:gd name="T8" fmla="*/ 56311 w 267335"/>
              <a:gd name="T9" fmla="*/ 94576 h 94614"/>
              <a:gd name="T10" fmla="*/ 201812 w 267335"/>
              <a:gd name="T11" fmla="*/ 34836 h 94614"/>
              <a:gd name="T12" fmla="*/ 253650 w 267335"/>
              <a:gd name="T13" fmla="*/ 34836 h 94614"/>
              <a:gd name="T14" fmla="*/ 229787 w 267335"/>
              <a:gd name="T15" fmla="*/ 0 h 94614"/>
              <a:gd name="T16" fmla="*/ 253650 w 267335"/>
              <a:gd name="T17" fmla="*/ 34836 h 94614"/>
              <a:gd name="T18" fmla="*/ 201812 w 267335"/>
              <a:gd name="T19" fmla="*/ 34836 h 94614"/>
              <a:gd name="T20" fmla="*/ 267305 w 267335"/>
              <a:gd name="T21" fmla="*/ 54771 h 94614"/>
              <a:gd name="T22" fmla="*/ 253650 w 267335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335"/>
              <a:gd name="T37" fmla="*/ 0 h 94614"/>
              <a:gd name="T38" fmla="*/ 267335 w 26733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335" h="94614">
                <a:moveTo>
                  <a:pt x="229787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812" y="34836"/>
                </a:lnTo>
                <a:lnTo>
                  <a:pt x="253650" y="34836"/>
                </a:lnTo>
                <a:lnTo>
                  <a:pt x="229787" y="0"/>
                </a:lnTo>
                <a:close/>
              </a:path>
              <a:path w="267335" h="94614">
                <a:moveTo>
                  <a:pt x="253650" y="34836"/>
                </a:moveTo>
                <a:lnTo>
                  <a:pt x="201812" y="34836"/>
                </a:lnTo>
                <a:lnTo>
                  <a:pt x="267305" y="54771"/>
                </a:lnTo>
                <a:lnTo>
                  <a:pt x="253650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47" name="object 56"/>
          <p:cNvSpPr>
            <a:spLocks/>
          </p:cNvSpPr>
          <p:nvPr/>
        </p:nvSpPr>
        <p:spPr bwMode="auto">
          <a:xfrm>
            <a:off x="4249738" y="3059113"/>
            <a:ext cx="266700" cy="95250"/>
          </a:xfrm>
          <a:custGeom>
            <a:avLst/>
            <a:gdLst>
              <a:gd name="T0" fmla="*/ 229787 w 267335"/>
              <a:gd name="T1" fmla="*/ 0 h 94614"/>
              <a:gd name="T2" fmla="*/ 60984 w 267335"/>
              <a:gd name="T3" fmla="*/ 0 h 94614"/>
              <a:gd name="T4" fmla="*/ 131382 w 267335"/>
              <a:gd name="T5" fmla="*/ 19902 h 94614"/>
              <a:gd name="T6" fmla="*/ 0 w 267335"/>
              <a:gd name="T7" fmla="*/ 74674 h 94614"/>
              <a:gd name="T8" fmla="*/ 56311 w 267335"/>
              <a:gd name="T9" fmla="*/ 94576 h 94614"/>
              <a:gd name="T10" fmla="*/ 201812 w 267335"/>
              <a:gd name="T11" fmla="*/ 34836 h 94614"/>
              <a:gd name="T12" fmla="*/ 253650 w 267335"/>
              <a:gd name="T13" fmla="*/ 34836 h 94614"/>
              <a:gd name="T14" fmla="*/ 229787 w 267335"/>
              <a:gd name="T15" fmla="*/ 0 h 94614"/>
              <a:gd name="T16" fmla="*/ 253650 w 267335"/>
              <a:gd name="T17" fmla="*/ 34836 h 94614"/>
              <a:gd name="T18" fmla="*/ 201812 w 267335"/>
              <a:gd name="T19" fmla="*/ 34836 h 94614"/>
              <a:gd name="T20" fmla="*/ 267305 w 267335"/>
              <a:gd name="T21" fmla="*/ 54771 h 94614"/>
              <a:gd name="T22" fmla="*/ 253650 w 267335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335"/>
              <a:gd name="T37" fmla="*/ 0 h 94614"/>
              <a:gd name="T38" fmla="*/ 267335 w 26733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335" h="94614">
                <a:moveTo>
                  <a:pt x="229787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812" y="34836"/>
                </a:lnTo>
                <a:lnTo>
                  <a:pt x="253650" y="34836"/>
                </a:lnTo>
                <a:lnTo>
                  <a:pt x="229787" y="0"/>
                </a:lnTo>
                <a:close/>
              </a:path>
              <a:path w="267335" h="94614">
                <a:moveTo>
                  <a:pt x="253650" y="34836"/>
                </a:moveTo>
                <a:lnTo>
                  <a:pt x="201812" y="34836"/>
                </a:lnTo>
                <a:lnTo>
                  <a:pt x="267305" y="54771"/>
                </a:lnTo>
                <a:lnTo>
                  <a:pt x="253650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48" name="object 57"/>
          <p:cNvSpPr>
            <a:spLocks/>
          </p:cNvSpPr>
          <p:nvPr/>
        </p:nvSpPr>
        <p:spPr bwMode="auto">
          <a:xfrm>
            <a:off x="3957638" y="3170238"/>
            <a:ext cx="268287" cy="100012"/>
          </a:xfrm>
          <a:custGeom>
            <a:avLst/>
            <a:gdLst>
              <a:gd name="T0" fmla="*/ 0 w 267970"/>
              <a:gd name="T1" fmla="*/ 44409 h 99060"/>
              <a:gd name="T2" fmla="*/ 37551 w 267970"/>
              <a:gd name="T3" fmla="*/ 98688 h 99060"/>
              <a:gd name="T4" fmla="*/ 211126 w 267970"/>
              <a:gd name="T5" fmla="*/ 98688 h 99060"/>
              <a:gd name="T6" fmla="*/ 136055 w 267970"/>
              <a:gd name="T7" fmla="*/ 78950 h 99060"/>
              <a:gd name="T8" fmla="*/ 171878 w 267970"/>
              <a:gd name="T9" fmla="*/ 64147 h 99060"/>
              <a:gd name="T10" fmla="*/ 70397 w 267970"/>
              <a:gd name="T11" fmla="*/ 64147 h 99060"/>
              <a:gd name="T12" fmla="*/ 0 w 267970"/>
              <a:gd name="T13" fmla="*/ 44409 h 99060"/>
              <a:gd name="T14" fmla="*/ 211126 w 267970"/>
              <a:gd name="T15" fmla="*/ 0 h 99060"/>
              <a:gd name="T16" fmla="*/ 70397 w 267970"/>
              <a:gd name="T17" fmla="*/ 64147 h 99060"/>
              <a:gd name="T18" fmla="*/ 171878 w 267970"/>
              <a:gd name="T19" fmla="*/ 64147 h 99060"/>
              <a:gd name="T20" fmla="*/ 267404 w 267970"/>
              <a:gd name="T21" fmla="*/ 24672 h 99060"/>
              <a:gd name="T22" fmla="*/ 211126 w 267970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9060"/>
              <a:gd name="T38" fmla="*/ 267970 w 267970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9060">
                <a:moveTo>
                  <a:pt x="0" y="44409"/>
                </a:moveTo>
                <a:lnTo>
                  <a:pt x="37551" y="98688"/>
                </a:lnTo>
                <a:lnTo>
                  <a:pt x="211126" y="98688"/>
                </a:lnTo>
                <a:lnTo>
                  <a:pt x="136055" y="78950"/>
                </a:lnTo>
                <a:lnTo>
                  <a:pt x="171878" y="64147"/>
                </a:lnTo>
                <a:lnTo>
                  <a:pt x="70397" y="64147"/>
                </a:lnTo>
                <a:lnTo>
                  <a:pt x="0" y="44409"/>
                </a:lnTo>
                <a:close/>
              </a:path>
              <a:path w="267970" h="99060">
                <a:moveTo>
                  <a:pt x="211126" y="0"/>
                </a:moveTo>
                <a:lnTo>
                  <a:pt x="70397" y="64147"/>
                </a:lnTo>
                <a:lnTo>
                  <a:pt x="171878" y="64147"/>
                </a:lnTo>
                <a:lnTo>
                  <a:pt x="267404" y="24672"/>
                </a:lnTo>
                <a:lnTo>
                  <a:pt x="2111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49" name="object 58"/>
          <p:cNvSpPr>
            <a:spLocks/>
          </p:cNvSpPr>
          <p:nvPr/>
        </p:nvSpPr>
        <p:spPr bwMode="auto">
          <a:xfrm>
            <a:off x="3957638" y="3170238"/>
            <a:ext cx="268287" cy="100012"/>
          </a:xfrm>
          <a:custGeom>
            <a:avLst/>
            <a:gdLst>
              <a:gd name="T0" fmla="*/ 0 w 267970"/>
              <a:gd name="T1" fmla="*/ 44409 h 99060"/>
              <a:gd name="T2" fmla="*/ 37551 w 267970"/>
              <a:gd name="T3" fmla="*/ 98688 h 99060"/>
              <a:gd name="T4" fmla="*/ 211126 w 267970"/>
              <a:gd name="T5" fmla="*/ 98688 h 99060"/>
              <a:gd name="T6" fmla="*/ 136055 w 267970"/>
              <a:gd name="T7" fmla="*/ 78950 h 99060"/>
              <a:gd name="T8" fmla="*/ 171878 w 267970"/>
              <a:gd name="T9" fmla="*/ 64147 h 99060"/>
              <a:gd name="T10" fmla="*/ 70397 w 267970"/>
              <a:gd name="T11" fmla="*/ 64147 h 99060"/>
              <a:gd name="T12" fmla="*/ 0 w 267970"/>
              <a:gd name="T13" fmla="*/ 44409 h 99060"/>
              <a:gd name="T14" fmla="*/ 211126 w 267970"/>
              <a:gd name="T15" fmla="*/ 0 h 99060"/>
              <a:gd name="T16" fmla="*/ 70397 w 267970"/>
              <a:gd name="T17" fmla="*/ 64147 h 99060"/>
              <a:gd name="T18" fmla="*/ 171878 w 267970"/>
              <a:gd name="T19" fmla="*/ 64147 h 99060"/>
              <a:gd name="T20" fmla="*/ 267404 w 267970"/>
              <a:gd name="T21" fmla="*/ 24672 h 99060"/>
              <a:gd name="T22" fmla="*/ 211126 w 267970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9060"/>
              <a:gd name="T38" fmla="*/ 267970 w 267970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9060">
                <a:moveTo>
                  <a:pt x="0" y="44409"/>
                </a:moveTo>
                <a:lnTo>
                  <a:pt x="37551" y="98688"/>
                </a:lnTo>
                <a:lnTo>
                  <a:pt x="211126" y="98688"/>
                </a:lnTo>
                <a:lnTo>
                  <a:pt x="136055" y="78950"/>
                </a:lnTo>
                <a:lnTo>
                  <a:pt x="171878" y="64147"/>
                </a:lnTo>
                <a:lnTo>
                  <a:pt x="70397" y="64147"/>
                </a:lnTo>
                <a:lnTo>
                  <a:pt x="0" y="44409"/>
                </a:lnTo>
                <a:close/>
              </a:path>
              <a:path w="267970" h="99060">
                <a:moveTo>
                  <a:pt x="211126" y="0"/>
                </a:moveTo>
                <a:lnTo>
                  <a:pt x="70397" y="64147"/>
                </a:lnTo>
                <a:lnTo>
                  <a:pt x="171878" y="64147"/>
                </a:lnTo>
                <a:lnTo>
                  <a:pt x="267404" y="24672"/>
                </a:lnTo>
                <a:lnTo>
                  <a:pt x="2111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50" name="object 59"/>
          <p:cNvSpPr>
            <a:spLocks/>
          </p:cNvSpPr>
          <p:nvPr/>
        </p:nvSpPr>
        <p:spPr bwMode="auto">
          <a:xfrm>
            <a:off x="3978275" y="3055938"/>
            <a:ext cx="260350" cy="93662"/>
          </a:xfrm>
          <a:custGeom>
            <a:avLst/>
            <a:gdLst>
              <a:gd name="T0" fmla="*/ 55554 w 259714"/>
              <a:gd name="T1" fmla="*/ 0 h 94614"/>
              <a:gd name="T2" fmla="*/ 0 w 259714"/>
              <a:gd name="T3" fmla="*/ 24902 h 94614"/>
              <a:gd name="T4" fmla="*/ 129604 w 259714"/>
              <a:gd name="T5" fmla="*/ 79641 h 94614"/>
              <a:gd name="T6" fmla="*/ 60194 w 259714"/>
              <a:gd name="T7" fmla="*/ 94576 h 94614"/>
              <a:gd name="T8" fmla="*/ 226792 w 259714"/>
              <a:gd name="T9" fmla="*/ 94576 h 94614"/>
              <a:gd name="T10" fmla="*/ 249459 w 259714"/>
              <a:gd name="T11" fmla="*/ 59739 h 94614"/>
              <a:gd name="T12" fmla="*/ 199014 w 259714"/>
              <a:gd name="T13" fmla="*/ 59739 h 94614"/>
              <a:gd name="T14" fmla="*/ 55554 w 259714"/>
              <a:gd name="T15" fmla="*/ 0 h 94614"/>
              <a:gd name="T16" fmla="*/ 259176 w 259714"/>
              <a:gd name="T17" fmla="*/ 44804 h 94614"/>
              <a:gd name="T18" fmla="*/ 199014 w 259714"/>
              <a:gd name="T19" fmla="*/ 59739 h 94614"/>
              <a:gd name="T20" fmla="*/ 249459 w 259714"/>
              <a:gd name="T21" fmla="*/ 59739 h 94614"/>
              <a:gd name="T22" fmla="*/ 259176 w 259714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59714"/>
              <a:gd name="T37" fmla="*/ 0 h 94614"/>
              <a:gd name="T38" fmla="*/ 259714 w 259714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59714" h="94614">
                <a:moveTo>
                  <a:pt x="55554" y="0"/>
                </a:moveTo>
                <a:lnTo>
                  <a:pt x="0" y="24902"/>
                </a:lnTo>
                <a:lnTo>
                  <a:pt x="129604" y="79641"/>
                </a:lnTo>
                <a:lnTo>
                  <a:pt x="60194" y="94576"/>
                </a:lnTo>
                <a:lnTo>
                  <a:pt x="226792" y="94576"/>
                </a:lnTo>
                <a:lnTo>
                  <a:pt x="249459" y="59739"/>
                </a:lnTo>
                <a:lnTo>
                  <a:pt x="199014" y="59739"/>
                </a:lnTo>
                <a:lnTo>
                  <a:pt x="55554" y="0"/>
                </a:lnTo>
                <a:close/>
              </a:path>
              <a:path w="259714" h="94614">
                <a:moveTo>
                  <a:pt x="259176" y="44804"/>
                </a:moveTo>
                <a:lnTo>
                  <a:pt x="199014" y="59739"/>
                </a:lnTo>
                <a:lnTo>
                  <a:pt x="249459" y="59739"/>
                </a:lnTo>
                <a:lnTo>
                  <a:pt x="259176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51" name="object 60"/>
          <p:cNvSpPr>
            <a:spLocks/>
          </p:cNvSpPr>
          <p:nvPr/>
        </p:nvSpPr>
        <p:spPr bwMode="auto">
          <a:xfrm>
            <a:off x="3978275" y="3055938"/>
            <a:ext cx="260350" cy="93662"/>
          </a:xfrm>
          <a:custGeom>
            <a:avLst/>
            <a:gdLst>
              <a:gd name="T0" fmla="*/ 55554 w 259714"/>
              <a:gd name="T1" fmla="*/ 0 h 94614"/>
              <a:gd name="T2" fmla="*/ 0 w 259714"/>
              <a:gd name="T3" fmla="*/ 24902 h 94614"/>
              <a:gd name="T4" fmla="*/ 129604 w 259714"/>
              <a:gd name="T5" fmla="*/ 79641 h 94614"/>
              <a:gd name="T6" fmla="*/ 60194 w 259714"/>
              <a:gd name="T7" fmla="*/ 94576 h 94614"/>
              <a:gd name="T8" fmla="*/ 226792 w 259714"/>
              <a:gd name="T9" fmla="*/ 94576 h 94614"/>
              <a:gd name="T10" fmla="*/ 249459 w 259714"/>
              <a:gd name="T11" fmla="*/ 59739 h 94614"/>
              <a:gd name="T12" fmla="*/ 199014 w 259714"/>
              <a:gd name="T13" fmla="*/ 59739 h 94614"/>
              <a:gd name="T14" fmla="*/ 55554 w 259714"/>
              <a:gd name="T15" fmla="*/ 0 h 94614"/>
              <a:gd name="T16" fmla="*/ 259176 w 259714"/>
              <a:gd name="T17" fmla="*/ 44804 h 94614"/>
              <a:gd name="T18" fmla="*/ 199014 w 259714"/>
              <a:gd name="T19" fmla="*/ 59739 h 94614"/>
              <a:gd name="T20" fmla="*/ 249459 w 259714"/>
              <a:gd name="T21" fmla="*/ 59739 h 94614"/>
              <a:gd name="T22" fmla="*/ 259176 w 259714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59714"/>
              <a:gd name="T37" fmla="*/ 0 h 94614"/>
              <a:gd name="T38" fmla="*/ 259714 w 259714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59714" h="94614">
                <a:moveTo>
                  <a:pt x="55554" y="0"/>
                </a:moveTo>
                <a:lnTo>
                  <a:pt x="0" y="24902"/>
                </a:lnTo>
                <a:lnTo>
                  <a:pt x="129604" y="79641"/>
                </a:lnTo>
                <a:lnTo>
                  <a:pt x="60194" y="94576"/>
                </a:lnTo>
                <a:lnTo>
                  <a:pt x="226792" y="94576"/>
                </a:lnTo>
                <a:lnTo>
                  <a:pt x="249459" y="59739"/>
                </a:lnTo>
                <a:lnTo>
                  <a:pt x="199014" y="59739"/>
                </a:lnTo>
                <a:lnTo>
                  <a:pt x="55554" y="0"/>
                </a:lnTo>
                <a:close/>
              </a:path>
              <a:path w="259714" h="94614">
                <a:moveTo>
                  <a:pt x="259176" y="44804"/>
                </a:moveTo>
                <a:lnTo>
                  <a:pt x="199014" y="59739"/>
                </a:lnTo>
                <a:lnTo>
                  <a:pt x="249459" y="59739"/>
                </a:lnTo>
                <a:lnTo>
                  <a:pt x="259176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52" name="object 61"/>
          <p:cNvSpPr>
            <a:spLocks/>
          </p:cNvSpPr>
          <p:nvPr/>
        </p:nvSpPr>
        <p:spPr bwMode="auto">
          <a:xfrm>
            <a:off x="4237038" y="3182938"/>
            <a:ext cx="268287" cy="95250"/>
          </a:xfrm>
          <a:custGeom>
            <a:avLst/>
            <a:gdLst>
              <a:gd name="T0" fmla="*/ 171960 w 267970"/>
              <a:gd name="T1" fmla="*/ 29869 h 94614"/>
              <a:gd name="T2" fmla="*/ 70397 w 267970"/>
              <a:gd name="T3" fmla="*/ 29869 h 94614"/>
              <a:gd name="T4" fmla="*/ 211192 w 267970"/>
              <a:gd name="T5" fmla="*/ 94576 h 94614"/>
              <a:gd name="T6" fmla="*/ 267470 w 267970"/>
              <a:gd name="T7" fmla="*/ 69706 h 94614"/>
              <a:gd name="T8" fmla="*/ 171960 w 267970"/>
              <a:gd name="T9" fmla="*/ 29869 h 94614"/>
              <a:gd name="T10" fmla="*/ 211192 w 267970"/>
              <a:gd name="T11" fmla="*/ 0 h 94614"/>
              <a:gd name="T12" fmla="*/ 37551 w 267970"/>
              <a:gd name="T13" fmla="*/ 0 h 94614"/>
              <a:gd name="T14" fmla="*/ 0 w 267970"/>
              <a:gd name="T15" fmla="*/ 49771 h 94614"/>
              <a:gd name="T16" fmla="*/ 70397 w 267970"/>
              <a:gd name="T17" fmla="*/ 29869 h 94614"/>
              <a:gd name="T18" fmla="*/ 171960 w 267970"/>
              <a:gd name="T19" fmla="*/ 29869 h 94614"/>
              <a:gd name="T20" fmla="*/ 136154 w 267970"/>
              <a:gd name="T21" fmla="*/ 14934 h 94614"/>
              <a:gd name="T22" fmla="*/ 211192 w 267970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4614"/>
              <a:gd name="T38" fmla="*/ 267970 w 267970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4614">
                <a:moveTo>
                  <a:pt x="171960" y="29869"/>
                </a:moveTo>
                <a:lnTo>
                  <a:pt x="70397" y="29869"/>
                </a:lnTo>
                <a:lnTo>
                  <a:pt x="211192" y="94576"/>
                </a:lnTo>
                <a:lnTo>
                  <a:pt x="267470" y="69706"/>
                </a:lnTo>
                <a:lnTo>
                  <a:pt x="171960" y="29869"/>
                </a:lnTo>
                <a:close/>
              </a:path>
              <a:path w="267970" h="94614">
                <a:moveTo>
                  <a:pt x="211192" y="0"/>
                </a:moveTo>
                <a:lnTo>
                  <a:pt x="37551" y="0"/>
                </a:lnTo>
                <a:lnTo>
                  <a:pt x="0" y="49771"/>
                </a:lnTo>
                <a:lnTo>
                  <a:pt x="70397" y="29869"/>
                </a:lnTo>
                <a:lnTo>
                  <a:pt x="171960" y="29869"/>
                </a:lnTo>
                <a:lnTo>
                  <a:pt x="136154" y="14934"/>
                </a:lnTo>
                <a:lnTo>
                  <a:pt x="2111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53" name="object 62"/>
          <p:cNvSpPr>
            <a:spLocks/>
          </p:cNvSpPr>
          <p:nvPr/>
        </p:nvSpPr>
        <p:spPr bwMode="auto">
          <a:xfrm>
            <a:off x="4237038" y="3182938"/>
            <a:ext cx="268287" cy="95250"/>
          </a:xfrm>
          <a:custGeom>
            <a:avLst/>
            <a:gdLst>
              <a:gd name="T0" fmla="*/ 171960 w 267970"/>
              <a:gd name="T1" fmla="*/ 29869 h 94614"/>
              <a:gd name="T2" fmla="*/ 70397 w 267970"/>
              <a:gd name="T3" fmla="*/ 29869 h 94614"/>
              <a:gd name="T4" fmla="*/ 211192 w 267970"/>
              <a:gd name="T5" fmla="*/ 94576 h 94614"/>
              <a:gd name="T6" fmla="*/ 267470 w 267970"/>
              <a:gd name="T7" fmla="*/ 69706 h 94614"/>
              <a:gd name="T8" fmla="*/ 171960 w 267970"/>
              <a:gd name="T9" fmla="*/ 29869 h 94614"/>
              <a:gd name="T10" fmla="*/ 211192 w 267970"/>
              <a:gd name="T11" fmla="*/ 0 h 94614"/>
              <a:gd name="T12" fmla="*/ 37551 w 267970"/>
              <a:gd name="T13" fmla="*/ 0 h 94614"/>
              <a:gd name="T14" fmla="*/ 0 w 267970"/>
              <a:gd name="T15" fmla="*/ 49771 h 94614"/>
              <a:gd name="T16" fmla="*/ 70397 w 267970"/>
              <a:gd name="T17" fmla="*/ 29869 h 94614"/>
              <a:gd name="T18" fmla="*/ 171960 w 267970"/>
              <a:gd name="T19" fmla="*/ 29869 h 94614"/>
              <a:gd name="T20" fmla="*/ 136154 w 267970"/>
              <a:gd name="T21" fmla="*/ 14934 h 94614"/>
              <a:gd name="T22" fmla="*/ 211192 w 267970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4614"/>
              <a:gd name="T38" fmla="*/ 267970 w 267970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4614">
                <a:moveTo>
                  <a:pt x="171960" y="29869"/>
                </a:moveTo>
                <a:lnTo>
                  <a:pt x="70397" y="29869"/>
                </a:lnTo>
                <a:lnTo>
                  <a:pt x="211192" y="94576"/>
                </a:lnTo>
                <a:lnTo>
                  <a:pt x="267470" y="69706"/>
                </a:lnTo>
                <a:lnTo>
                  <a:pt x="171960" y="29869"/>
                </a:lnTo>
                <a:close/>
              </a:path>
              <a:path w="267970" h="94614">
                <a:moveTo>
                  <a:pt x="211192" y="0"/>
                </a:moveTo>
                <a:lnTo>
                  <a:pt x="37551" y="0"/>
                </a:lnTo>
                <a:lnTo>
                  <a:pt x="0" y="49771"/>
                </a:lnTo>
                <a:lnTo>
                  <a:pt x="70397" y="29869"/>
                </a:lnTo>
                <a:lnTo>
                  <a:pt x="171960" y="29869"/>
                </a:lnTo>
                <a:lnTo>
                  <a:pt x="136154" y="14934"/>
                </a:lnTo>
                <a:lnTo>
                  <a:pt x="2111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54" name="object 63"/>
          <p:cNvSpPr>
            <a:spLocks/>
          </p:cNvSpPr>
          <p:nvPr/>
        </p:nvSpPr>
        <p:spPr bwMode="auto">
          <a:xfrm>
            <a:off x="4254500" y="3063875"/>
            <a:ext cx="266700" cy="95250"/>
          </a:xfrm>
          <a:custGeom>
            <a:avLst/>
            <a:gdLst>
              <a:gd name="T0" fmla="*/ 229951 w 267970"/>
              <a:gd name="T1" fmla="*/ 0 h 94614"/>
              <a:gd name="T2" fmla="*/ 60984 w 267970"/>
              <a:gd name="T3" fmla="*/ 0 h 94614"/>
              <a:gd name="T4" fmla="*/ 131217 w 267970"/>
              <a:gd name="T5" fmla="*/ 19902 h 94614"/>
              <a:gd name="T6" fmla="*/ 0 w 267970"/>
              <a:gd name="T7" fmla="*/ 74674 h 94614"/>
              <a:gd name="T8" fmla="*/ 56311 w 267970"/>
              <a:gd name="T9" fmla="*/ 94576 h 94614"/>
              <a:gd name="T10" fmla="*/ 201647 w 267970"/>
              <a:gd name="T11" fmla="*/ 34836 h 94614"/>
              <a:gd name="T12" fmla="*/ 253814 w 267970"/>
              <a:gd name="T13" fmla="*/ 34836 h 94614"/>
              <a:gd name="T14" fmla="*/ 229951 w 267970"/>
              <a:gd name="T15" fmla="*/ 0 h 94614"/>
              <a:gd name="T16" fmla="*/ 253814 w 267970"/>
              <a:gd name="T17" fmla="*/ 34836 h 94614"/>
              <a:gd name="T18" fmla="*/ 201647 w 267970"/>
              <a:gd name="T19" fmla="*/ 34836 h 94614"/>
              <a:gd name="T20" fmla="*/ 267470 w 267970"/>
              <a:gd name="T21" fmla="*/ 54771 h 94614"/>
              <a:gd name="T22" fmla="*/ 253814 w 267970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4614"/>
              <a:gd name="T38" fmla="*/ 267970 w 267970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4614">
                <a:moveTo>
                  <a:pt x="229951" y="0"/>
                </a:moveTo>
                <a:lnTo>
                  <a:pt x="60984" y="0"/>
                </a:lnTo>
                <a:lnTo>
                  <a:pt x="131217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647" y="34836"/>
                </a:lnTo>
                <a:lnTo>
                  <a:pt x="253814" y="34836"/>
                </a:lnTo>
                <a:lnTo>
                  <a:pt x="229951" y="0"/>
                </a:lnTo>
                <a:close/>
              </a:path>
              <a:path w="267970" h="94614">
                <a:moveTo>
                  <a:pt x="253814" y="34836"/>
                </a:moveTo>
                <a:lnTo>
                  <a:pt x="201647" y="34836"/>
                </a:lnTo>
                <a:lnTo>
                  <a:pt x="267470" y="54771"/>
                </a:lnTo>
                <a:lnTo>
                  <a:pt x="253814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55" name="object 64"/>
          <p:cNvSpPr>
            <a:spLocks/>
          </p:cNvSpPr>
          <p:nvPr/>
        </p:nvSpPr>
        <p:spPr bwMode="auto">
          <a:xfrm>
            <a:off x="4254500" y="3063875"/>
            <a:ext cx="266700" cy="95250"/>
          </a:xfrm>
          <a:custGeom>
            <a:avLst/>
            <a:gdLst>
              <a:gd name="T0" fmla="*/ 229951 w 267970"/>
              <a:gd name="T1" fmla="*/ 0 h 94614"/>
              <a:gd name="T2" fmla="*/ 60984 w 267970"/>
              <a:gd name="T3" fmla="*/ 0 h 94614"/>
              <a:gd name="T4" fmla="*/ 131217 w 267970"/>
              <a:gd name="T5" fmla="*/ 19902 h 94614"/>
              <a:gd name="T6" fmla="*/ 0 w 267970"/>
              <a:gd name="T7" fmla="*/ 74674 h 94614"/>
              <a:gd name="T8" fmla="*/ 56311 w 267970"/>
              <a:gd name="T9" fmla="*/ 94576 h 94614"/>
              <a:gd name="T10" fmla="*/ 201647 w 267970"/>
              <a:gd name="T11" fmla="*/ 34836 h 94614"/>
              <a:gd name="T12" fmla="*/ 253814 w 267970"/>
              <a:gd name="T13" fmla="*/ 34836 h 94614"/>
              <a:gd name="T14" fmla="*/ 229951 w 267970"/>
              <a:gd name="T15" fmla="*/ 0 h 94614"/>
              <a:gd name="T16" fmla="*/ 253814 w 267970"/>
              <a:gd name="T17" fmla="*/ 34836 h 94614"/>
              <a:gd name="T18" fmla="*/ 201647 w 267970"/>
              <a:gd name="T19" fmla="*/ 34836 h 94614"/>
              <a:gd name="T20" fmla="*/ 267470 w 267970"/>
              <a:gd name="T21" fmla="*/ 54771 h 94614"/>
              <a:gd name="T22" fmla="*/ 253814 w 267970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4614"/>
              <a:gd name="T38" fmla="*/ 267970 w 267970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4614">
                <a:moveTo>
                  <a:pt x="229951" y="0"/>
                </a:moveTo>
                <a:lnTo>
                  <a:pt x="60984" y="0"/>
                </a:lnTo>
                <a:lnTo>
                  <a:pt x="131217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647" y="34836"/>
                </a:lnTo>
                <a:lnTo>
                  <a:pt x="253814" y="34836"/>
                </a:lnTo>
                <a:lnTo>
                  <a:pt x="229951" y="0"/>
                </a:lnTo>
                <a:close/>
              </a:path>
              <a:path w="267970" h="94614">
                <a:moveTo>
                  <a:pt x="253814" y="34836"/>
                </a:moveTo>
                <a:lnTo>
                  <a:pt x="201647" y="34836"/>
                </a:lnTo>
                <a:lnTo>
                  <a:pt x="267470" y="54771"/>
                </a:lnTo>
                <a:lnTo>
                  <a:pt x="253814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56" name="object 65"/>
          <p:cNvSpPr>
            <a:spLocks/>
          </p:cNvSpPr>
          <p:nvPr/>
        </p:nvSpPr>
        <p:spPr bwMode="auto">
          <a:xfrm>
            <a:off x="3962400" y="3178175"/>
            <a:ext cx="266700" cy="100013"/>
          </a:xfrm>
          <a:custGeom>
            <a:avLst/>
            <a:gdLst>
              <a:gd name="T0" fmla="*/ 0 w 267970"/>
              <a:gd name="T1" fmla="*/ 39475 h 99060"/>
              <a:gd name="T2" fmla="*/ 37551 w 267970"/>
              <a:gd name="T3" fmla="*/ 98688 h 99060"/>
              <a:gd name="T4" fmla="*/ 211126 w 267970"/>
              <a:gd name="T5" fmla="*/ 98688 h 99060"/>
              <a:gd name="T6" fmla="*/ 136055 w 267970"/>
              <a:gd name="T7" fmla="*/ 74016 h 99060"/>
              <a:gd name="T8" fmla="*/ 171878 w 267970"/>
              <a:gd name="T9" fmla="*/ 59212 h 99060"/>
              <a:gd name="T10" fmla="*/ 70397 w 267970"/>
              <a:gd name="T11" fmla="*/ 59212 h 99060"/>
              <a:gd name="T12" fmla="*/ 0 w 267970"/>
              <a:gd name="T13" fmla="*/ 39475 h 99060"/>
              <a:gd name="T14" fmla="*/ 211126 w 267970"/>
              <a:gd name="T15" fmla="*/ 0 h 99060"/>
              <a:gd name="T16" fmla="*/ 70397 w 267970"/>
              <a:gd name="T17" fmla="*/ 59212 h 99060"/>
              <a:gd name="T18" fmla="*/ 171878 w 267970"/>
              <a:gd name="T19" fmla="*/ 59212 h 99060"/>
              <a:gd name="T20" fmla="*/ 267404 w 267970"/>
              <a:gd name="T21" fmla="*/ 19737 h 99060"/>
              <a:gd name="T22" fmla="*/ 211126 w 267970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9060"/>
              <a:gd name="T38" fmla="*/ 267970 w 267970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9060">
                <a:moveTo>
                  <a:pt x="0" y="39475"/>
                </a:moveTo>
                <a:lnTo>
                  <a:pt x="37551" y="98688"/>
                </a:lnTo>
                <a:lnTo>
                  <a:pt x="211126" y="98688"/>
                </a:lnTo>
                <a:lnTo>
                  <a:pt x="136055" y="74016"/>
                </a:lnTo>
                <a:lnTo>
                  <a:pt x="171878" y="59212"/>
                </a:lnTo>
                <a:lnTo>
                  <a:pt x="70397" y="59212"/>
                </a:lnTo>
                <a:lnTo>
                  <a:pt x="0" y="39475"/>
                </a:lnTo>
                <a:close/>
              </a:path>
              <a:path w="267970" h="99060">
                <a:moveTo>
                  <a:pt x="211126" y="0"/>
                </a:moveTo>
                <a:lnTo>
                  <a:pt x="70397" y="59212"/>
                </a:lnTo>
                <a:lnTo>
                  <a:pt x="171878" y="59212"/>
                </a:lnTo>
                <a:lnTo>
                  <a:pt x="267404" y="19737"/>
                </a:lnTo>
                <a:lnTo>
                  <a:pt x="21112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57" name="object 66"/>
          <p:cNvSpPr>
            <a:spLocks/>
          </p:cNvSpPr>
          <p:nvPr/>
        </p:nvSpPr>
        <p:spPr bwMode="auto">
          <a:xfrm>
            <a:off x="3962400" y="3178175"/>
            <a:ext cx="266700" cy="100013"/>
          </a:xfrm>
          <a:custGeom>
            <a:avLst/>
            <a:gdLst>
              <a:gd name="T0" fmla="*/ 0 w 267970"/>
              <a:gd name="T1" fmla="*/ 39475 h 99060"/>
              <a:gd name="T2" fmla="*/ 37551 w 267970"/>
              <a:gd name="T3" fmla="*/ 98688 h 99060"/>
              <a:gd name="T4" fmla="*/ 211126 w 267970"/>
              <a:gd name="T5" fmla="*/ 98688 h 99060"/>
              <a:gd name="T6" fmla="*/ 136055 w 267970"/>
              <a:gd name="T7" fmla="*/ 74016 h 99060"/>
              <a:gd name="T8" fmla="*/ 171878 w 267970"/>
              <a:gd name="T9" fmla="*/ 59212 h 99060"/>
              <a:gd name="T10" fmla="*/ 70397 w 267970"/>
              <a:gd name="T11" fmla="*/ 59212 h 99060"/>
              <a:gd name="T12" fmla="*/ 0 w 267970"/>
              <a:gd name="T13" fmla="*/ 39475 h 99060"/>
              <a:gd name="T14" fmla="*/ 211126 w 267970"/>
              <a:gd name="T15" fmla="*/ 0 h 99060"/>
              <a:gd name="T16" fmla="*/ 70397 w 267970"/>
              <a:gd name="T17" fmla="*/ 59212 h 99060"/>
              <a:gd name="T18" fmla="*/ 171878 w 267970"/>
              <a:gd name="T19" fmla="*/ 59212 h 99060"/>
              <a:gd name="T20" fmla="*/ 267404 w 267970"/>
              <a:gd name="T21" fmla="*/ 19737 h 99060"/>
              <a:gd name="T22" fmla="*/ 211126 w 267970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9060"/>
              <a:gd name="T38" fmla="*/ 267970 w 267970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9060">
                <a:moveTo>
                  <a:pt x="0" y="39475"/>
                </a:moveTo>
                <a:lnTo>
                  <a:pt x="37551" y="98688"/>
                </a:lnTo>
                <a:lnTo>
                  <a:pt x="211126" y="98688"/>
                </a:lnTo>
                <a:lnTo>
                  <a:pt x="136055" y="74016"/>
                </a:lnTo>
                <a:lnTo>
                  <a:pt x="171878" y="59212"/>
                </a:lnTo>
                <a:lnTo>
                  <a:pt x="70397" y="59212"/>
                </a:lnTo>
                <a:lnTo>
                  <a:pt x="0" y="39475"/>
                </a:lnTo>
                <a:close/>
              </a:path>
              <a:path w="267970" h="99060">
                <a:moveTo>
                  <a:pt x="211126" y="0"/>
                </a:moveTo>
                <a:lnTo>
                  <a:pt x="70397" y="59212"/>
                </a:lnTo>
                <a:lnTo>
                  <a:pt x="171878" y="59212"/>
                </a:lnTo>
                <a:lnTo>
                  <a:pt x="267404" y="19737"/>
                </a:lnTo>
                <a:lnTo>
                  <a:pt x="21112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58" name="object 67"/>
          <p:cNvSpPr>
            <a:spLocks/>
          </p:cNvSpPr>
          <p:nvPr/>
        </p:nvSpPr>
        <p:spPr bwMode="auto">
          <a:xfrm>
            <a:off x="3983038" y="3059113"/>
            <a:ext cx="263525" cy="95250"/>
          </a:xfrm>
          <a:custGeom>
            <a:avLst/>
            <a:gdLst>
              <a:gd name="T0" fmla="*/ 55455 w 263525"/>
              <a:gd name="T1" fmla="*/ 0 h 94614"/>
              <a:gd name="T2" fmla="*/ 0 w 263525"/>
              <a:gd name="T3" fmla="*/ 24902 h 94614"/>
              <a:gd name="T4" fmla="*/ 129341 w 263525"/>
              <a:gd name="T5" fmla="*/ 79641 h 94614"/>
              <a:gd name="T6" fmla="*/ 60063 w 263525"/>
              <a:gd name="T7" fmla="*/ 94576 h 94614"/>
              <a:gd name="T8" fmla="*/ 226364 w 263525"/>
              <a:gd name="T9" fmla="*/ 94576 h 94614"/>
              <a:gd name="T10" fmla="*/ 252210 w 263525"/>
              <a:gd name="T11" fmla="*/ 59739 h 94614"/>
              <a:gd name="T12" fmla="*/ 198619 w 263525"/>
              <a:gd name="T13" fmla="*/ 59739 h 94614"/>
              <a:gd name="T14" fmla="*/ 55455 w 263525"/>
              <a:gd name="T15" fmla="*/ 0 h 94614"/>
              <a:gd name="T16" fmla="*/ 263290 w 263525"/>
              <a:gd name="T17" fmla="*/ 44804 h 94614"/>
              <a:gd name="T18" fmla="*/ 198619 w 263525"/>
              <a:gd name="T19" fmla="*/ 59739 h 94614"/>
              <a:gd name="T20" fmla="*/ 252210 w 263525"/>
              <a:gd name="T21" fmla="*/ 59739 h 94614"/>
              <a:gd name="T22" fmla="*/ 263290 w 263525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55455" y="0"/>
                </a:moveTo>
                <a:lnTo>
                  <a:pt x="0" y="24902"/>
                </a:lnTo>
                <a:lnTo>
                  <a:pt x="129341" y="79641"/>
                </a:lnTo>
                <a:lnTo>
                  <a:pt x="60063" y="94576"/>
                </a:lnTo>
                <a:lnTo>
                  <a:pt x="226364" y="94576"/>
                </a:lnTo>
                <a:lnTo>
                  <a:pt x="252210" y="59739"/>
                </a:lnTo>
                <a:lnTo>
                  <a:pt x="198619" y="59739"/>
                </a:lnTo>
                <a:lnTo>
                  <a:pt x="55455" y="0"/>
                </a:lnTo>
                <a:close/>
              </a:path>
              <a:path w="263525" h="94614">
                <a:moveTo>
                  <a:pt x="263290" y="44804"/>
                </a:moveTo>
                <a:lnTo>
                  <a:pt x="198619" y="59739"/>
                </a:lnTo>
                <a:lnTo>
                  <a:pt x="252210" y="59739"/>
                </a:lnTo>
                <a:lnTo>
                  <a:pt x="263290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59" name="object 68"/>
          <p:cNvSpPr>
            <a:spLocks/>
          </p:cNvSpPr>
          <p:nvPr/>
        </p:nvSpPr>
        <p:spPr bwMode="auto">
          <a:xfrm>
            <a:off x="3983038" y="3059113"/>
            <a:ext cx="263525" cy="95250"/>
          </a:xfrm>
          <a:custGeom>
            <a:avLst/>
            <a:gdLst>
              <a:gd name="T0" fmla="*/ 55455 w 263525"/>
              <a:gd name="T1" fmla="*/ 0 h 94614"/>
              <a:gd name="T2" fmla="*/ 0 w 263525"/>
              <a:gd name="T3" fmla="*/ 24902 h 94614"/>
              <a:gd name="T4" fmla="*/ 129341 w 263525"/>
              <a:gd name="T5" fmla="*/ 79641 h 94614"/>
              <a:gd name="T6" fmla="*/ 60063 w 263525"/>
              <a:gd name="T7" fmla="*/ 94576 h 94614"/>
              <a:gd name="T8" fmla="*/ 226364 w 263525"/>
              <a:gd name="T9" fmla="*/ 94576 h 94614"/>
              <a:gd name="T10" fmla="*/ 252210 w 263525"/>
              <a:gd name="T11" fmla="*/ 59739 h 94614"/>
              <a:gd name="T12" fmla="*/ 198619 w 263525"/>
              <a:gd name="T13" fmla="*/ 59739 h 94614"/>
              <a:gd name="T14" fmla="*/ 55455 w 263525"/>
              <a:gd name="T15" fmla="*/ 0 h 94614"/>
              <a:gd name="T16" fmla="*/ 263290 w 263525"/>
              <a:gd name="T17" fmla="*/ 44804 h 94614"/>
              <a:gd name="T18" fmla="*/ 198619 w 263525"/>
              <a:gd name="T19" fmla="*/ 59739 h 94614"/>
              <a:gd name="T20" fmla="*/ 252210 w 263525"/>
              <a:gd name="T21" fmla="*/ 59739 h 94614"/>
              <a:gd name="T22" fmla="*/ 263290 w 263525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55455" y="0"/>
                </a:moveTo>
                <a:lnTo>
                  <a:pt x="0" y="24902"/>
                </a:lnTo>
                <a:lnTo>
                  <a:pt x="129341" y="79641"/>
                </a:lnTo>
                <a:lnTo>
                  <a:pt x="60063" y="94576"/>
                </a:lnTo>
                <a:lnTo>
                  <a:pt x="226364" y="94576"/>
                </a:lnTo>
                <a:lnTo>
                  <a:pt x="252210" y="59739"/>
                </a:lnTo>
                <a:lnTo>
                  <a:pt x="198619" y="59739"/>
                </a:lnTo>
                <a:lnTo>
                  <a:pt x="55455" y="0"/>
                </a:lnTo>
                <a:close/>
              </a:path>
              <a:path w="263525" h="94614">
                <a:moveTo>
                  <a:pt x="263290" y="44804"/>
                </a:moveTo>
                <a:lnTo>
                  <a:pt x="198619" y="59739"/>
                </a:lnTo>
                <a:lnTo>
                  <a:pt x="252210" y="59739"/>
                </a:lnTo>
                <a:lnTo>
                  <a:pt x="263290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60" name="object 69"/>
          <p:cNvSpPr>
            <a:spLocks/>
          </p:cNvSpPr>
          <p:nvPr/>
        </p:nvSpPr>
        <p:spPr bwMode="auto">
          <a:xfrm>
            <a:off x="4244975" y="3187700"/>
            <a:ext cx="263525" cy="93663"/>
          </a:xfrm>
          <a:custGeom>
            <a:avLst/>
            <a:gdLst>
              <a:gd name="T0" fmla="*/ 167442 w 263525"/>
              <a:gd name="T1" fmla="*/ 29869 h 94614"/>
              <a:gd name="T2" fmla="*/ 65822 w 263525"/>
              <a:gd name="T3" fmla="*/ 29869 h 94614"/>
              <a:gd name="T4" fmla="*/ 206913 w 263525"/>
              <a:gd name="T5" fmla="*/ 94576 h 94614"/>
              <a:gd name="T6" fmla="*/ 263192 w 263525"/>
              <a:gd name="T7" fmla="*/ 69706 h 94614"/>
              <a:gd name="T8" fmla="*/ 167442 w 263525"/>
              <a:gd name="T9" fmla="*/ 29869 h 94614"/>
              <a:gd name="T10" fmla="*/ 206913 w 263525"/>
              <a:gd name="T11" fmla="*/ 0 h 94614"/>
              <a:gd name="T12" fmla="*/ 32911 w 263525"/>
              <a:gd name="T13" fmla="*/ 0 h 94614"/>
              <a:gd name="T14" fmla="*/ 0 w 263525"/>
              <a:gd name="T15" fmla="*/ 49771 h 94614"/>
              <a:gd name="T16" fmla="*/ 65822 w 263525"/>
              <a:gd name="T17" fmla="*/ 29869 h 94614"/>
              <a:gd name="T18" fmla="*/ 167442 w 263525"/>
              <a:gd name="T19" fmla="*/ 29869 h 94614"/>
              <a:gd name="T20" fmla="*/ 131546 w 263525"/>
              <a:gd name="T21" fmla="*/ 14934 h 94614"/>
              <a:gd name="T22" fmla="*/ 206913 w 263525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167442" y="29869"/>
                </a:moveTo>
                <a:lnTo>
                  <a:pt x="65822" y="29869"/>
                </a:lnTo>
                <a:lnTo>
                  <a:pt x="206913" y="94576"/>
                </a:lnTo>
                <a:lnTo>
                  <a:pt x="263192" y="69706"/>
                </a:lnTo>
                <a:lnTo>
                  <a:pt x="167442" y="29869"/>
                </a:lnTo>
                <a:close/>
              </a:path>
              <a:path w="263525" h="94614">
                <a:moveTo>
                  <a:pt x="206913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442" y="29869"/>
                </a:lnTo>
                <a:lnTo>
                  <a:pt x="131546" y="14934"/>
                </a:lnTo>
                <a:lnTo>
                  <a:pt x="2069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61" name="object 70"/>
          <p:cNvSpPr>
            <a:spLocks/>
          </p:cNvSpPr>
          <p:nvPr/>
        </p:nvSpPr>
        <p:spPr bwMode="auto">
          <a:xfrm>
            <a:off x="4244975" y="3187700"/>
            <a:ext cx="263525" cy="93663"/>
          </a:xfrm>
          <a:custGeom>
            <a:avLst/>
            <a:gdLst>
              <a:gd name="T0" fmla="*/ 167442 w 263525"/>
              <a:gd name="T1" fmla="*/ 29869 h 94614"/>
              <a:gd name="T2" fmla="*/ 65822 w 263525"/>
              <a:gd name="T3" fmla="*/ 29869 h 94614"/>
              <a:gd name="T4" fmla="*/ 206913 w 263525"/>
              <a:gd name="T5" fmla="*/ 94576 h 94614"/>
              <a:gd name="T6" fmla="*/ 263192 w 263525"/>
              <a:gd name="T7" fmla="*/ 69706 h 94614"/>
              <a:gd name="T8" fmla="*/ 167442 w 263525"/>
              <a:gd name="T9" fmla="*/ 29869 h 94614"/>
              <a:gd name="T10" fmla="*/ 206913 w 263525"/>
              <a:gd name="T11" fmla="*/ 0 h 94614"/>
              <a:gd name="T12" fmla="*/ 32911 w 263525"/>
              <a:gd name="T13" fmla="*/ 0 h 94614"/>
              <a:gd name="T14" fmla="*/ 0 w 263525"/>
              <a:gd name="T15" fmla="*/ 49771 h 94614"/>
              <a:gd name="T16" fmla="*/ 65822 w 263525"/>
              <a:gd name="T17" fmla="*/ 29869 h 94614"/>
              <a:gd name="T18" fmla="*/ 167442 w 263525"/>
              <a:gd name="T19" fmla="*/ 29869 h 94614"/>
              <a:gd name="T20" fmla="*/ 131546 w 263525"/>
              <a:gd name="T21" fmla="*/ 14934 h 94614"/>
              <a:gd name="T22" fmla="*/ 206913 w 263525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167442" y="29869"/>
                </a:moveTo>
                <a:lnTo>
                  <a:pt x="65822" y="29869"/>
                </a:lnTo>
                <a:lnTo>
                  <a:pt x="206913" y="94576"/>
                </a:lnTo>
                <a:lnTo>
                  <a:pt x="263192" y="69706"/>
                </a:lnTo>
                <a:lnTo>
                  <a:pt x="167442" y="29869"/>
                </a:lnTo>
                <a:close/>
              </a:path>
              <a:path w="263525" h="94614">
                <a:moveTo>
                  <a:pt x="206913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442" y="29869"/>
                </a:lnTo>
                <a:lnTo>
                  <a:pt x="131546" y="14934"/>
                </a:lnTo>
                <a:lnTo>
                  <a:pt x="2069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62" name="object 71"/>
          <p:cNvSpPr>
            <a:spLocks/>
          </p:cNvSpPr>
          <p:nvPr/>
        </p:nvSpPr>
        <p:spPr bwMode="auto">
          <a:xfrm>
            <a:off x="3838575" y="3167063"/>
            <a:ext cx="4763" cy="209550"/>
          </a:xfrm>
          <a:custGeom>
            <a:avLst/>
            <a:gdLst>
              <a:gd name="T0" fmla="*/ 0 w 4445"/>
              <a:gd name="T1" fmla="*/ 0 h 210185"/>
              <a:gd name="T2" fmla="*/ 4113 w 4445"/>
              <a:gd name="T3" fmla="*/ 209712 h 210185"/>
              <a:gd name="T4" fmla="*/ 0 60000 65536"/>
              <a:gd name="T5" fmla="*/ 0 60000 65536"/>
              <a:gd name="T6" fmla="*/ 0 w 4445"/>
              <a:gd name="T7" fmla="*/ 0 h 210185"/>
              <a:gd name="T8" fmla="*/ 4445 w 4445"/>
              <a:gd name="T9" fmla="*/ 210185 h 2101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5" h="210185">
                <a:moveTo>
                  <a:pt x="0" y="0"/>
                </a:moveTo>
                <a:lnTo>
                  <a:pt x="4113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63" name="object 72"/>
          <p:cNvSpPr>
            <a:spLocks/>
          </p:cNvSpPr>
          <p:nvPr/>
        </p:nvSpPr>
        <p:spPr bwMode="auto">
          <a:xfrm>
            <a:off x="4645025" y="3167063"/>
            <a:ext cx="4763" cy="209550"/>
          </a:xfrm>
          <a:custGeom>
            <a:avLst/>
            <a:gdLst>
              <a:gd name="T0" fmla="*/ 0 w 4445"/>
              <a:gd name="T1" fmla="*/ 0 h 210185"/>
              <a:gd name="T2" fmla="*/ 3949 w 4445"/>
              <a:gd name="T3" fmla="*/ 209712 h 210185"/>
              <a:gd name="T4" fmla="*/ 0 60000 65536"/>
              <a:gd name="T5" fmla="*/ 0 60000 65536"/>
              <a:gd name="T6" fmla="*/ 0 w 4445"/>
              <a:gd name="T7" fmla="*/ 0 h 210185"/>
              <a:gd name="T8" fmla="*/ 4445 w 4445"/>
              <a:gd name="T9" fmla="*/ 210185 h 2101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5" h="210185">
                <a:moveTo>
                  <a:pt x="0" y="0"/>
                </a:moveTo>
                <a:lnTo>
                  <a:pt x="3949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64" name="object 73"/>
          <p:cNvSpPr>
            <a:spLocks/>
          </p:cNvSpPr>
          <p:nvPr/>
        </p:nvSpPr>
        <p:spPr bwMode="auto">
          <a:xfrm>
            <a:off x="3805238" y="5416550"/>
            <a:ext cx="811212" cy="295275"/>
          </a:xfrm>
          <a:custGeom>
            <a:avLst/>
            <a:gdLst>
              <a:gd name="T0" fmla="*/ 405237 w 810895"/>
              <a:gd name="T1" fmla="*/ 0 h 296545"/>
              <a:gd name="T2" fmla="*/ 339508 w 810895"/>
              <a:gd name="T3" fmla="*/ 1937 h 296545"/>
              <a:gd name="T4" fmla="*/ 277154 w 810895"/>
              <a:gd name="T5" fmla="*/ 7547 h 296545"/>
              <a:gd name="T6" fmla="*/ 219011 w 810895"/>
              <a:gd name="T7" fmla="*/ 16524 h 296545"/>
              <a:gd name="T8" fmla="*/ 165913 w 810895"/>
              <a:gd name="T9" fmla="*/ 28564 h 296545"/>
              <a:gd name="T10" fmla="*/ 118694 w 810895"/>
              <a:gd name="T11" fmla="*/ 43361 h 296545"/>
              <a:gd name="T12" fmla="*/ 78189 w 810895"/>
              <a:gd name="T13" fmla="*/ 60610 h 296545"/>
              <a:gd name="T14" fmla="*/ 45233 w 810895"/>
              <a:gd name="T15" fmla="*/ 80007 h 296545"/>
              <a:gd name="T16" fmla="*/ 5304 w 810895"/>
              <a:gd name="T17" fmla="*/ 124022 h 296545"/>
              <a:gd name="T18" fmla="*/ 0 w 810895"/>
              <a:gd name="T19" fmla="*/ 148032 h 296545"/>
              <a:gd name="T20" fmla="*/ 5304 w 810895"/>
              <a:gd name="T21" fmla="*/ 172049 h 296545"/>
              <a:gd name="T22" fmla="*/ 45233 w 810895"/>
              <a:gd name="T23" fmla="*/ 216072 h 296545"/>
              <a:gd name="T24" fmla="*/ 78189 w 810895"/>
              <a:gd name="T25" fmla="*/ 235468 h 296545"/>
              <a:gd name="T26" fmla="*/ 118694 w 810895"/>
              <a:gd name="T27" fmla="*/ 252715 h 296545"/>
              <a:gd name="T28" fmla="*/ 165913 w 810895"/>
              <a:gd name="T29" fmla="*/ 267509 h 296545"/>
              <a:gd name="T30" fmla="*/ 219011 w 810895"/>
              <a:gd name="T31" fmla="*/ 279546 h 296545"/>
              <a:gd name="T32" fmla="*/ 277154 w 810895"/>
              <a:gd name="T33" fmla="*/ 288520 h 296545"/>
              <a:gd name="T34" fmla="*/ 339508 w 810895"/>
              <a:gd name="T35" fmla="*/ 294127 h 296545"/>
              <a:gd name="T36" fmla="*/ 405237 w 810895"/>
              <a:gd name="T37" fmla="*/ 296064 h 296545"/>
              <a:gd name="T38" fmla="*/ 470955 w 810895"/>
              <a:gd name="T39" fmla="*/ 294127 h 296545"/>
              <a:gd name="T40" fmla="*/ 533293 w 810895"/>
              <a:gd name="T41" fmla="*/ 288520 h 296545"/>
              <a:gd name="T42" fmla="*/ 591420 w 810895"/>
              <a:gd name="T43" fmla="*/ 279546 h 296545"/>
              <a:gd name="T44" fmla="*/ 644500 w 810895"/>
              <a:gd name="T45" fmla="*/ 267509 h 296545"/>
              <a:gd name="T46" fmla="*/ 691701 w 810895"/>
              <a:gd name="T47" fmla="*/ 252715 h 296545"/>
              <a:gd name="T48" fmla="*/ 732190 w 810895"/>
              <a:gd name="T49" fmla="*/ 235468 h 296545"/>
              <a:gd name="T50" fmla="*/ 765131 w 810895"/>
              <a:gd name="T51" fmla="*/ 216072 h 296545"/>
              <a:gd name="T52" fmla="*/ 805041 w 810895"/>
              <a:gd name="T53" fmla="*/ 172049 h 296545"/>
              <a:gd name="T54" fmla="*/ 810343 w 810895"/>
              <a:gd name="T55" fmla="*/ 148032 h 296545"/>
              <a:gd name="T56" fmla="*/ 805041 w 810895"/>
              <a:gd name="T57" fmla="*/ 124022 h 296545"/>
              <a:gd name="T58" fmla="*/ 765131 w 810895"/>
              <a:gd name="T59" fmla="*/ 80007 h 296545"/>
              <a:gd name="T60" fmla="*/ 732190 w 810895"/>
              <a:gd name="T61" fmla="*/ 60610 h 296545"/>
              <a:gd name="T62" fmla="*/ 691701 w 810895"/>
              <a:gd name="T63" fmla="*/ 43361 h 296545"/>
              <a:gd name="T64" fmla="*/ 644500 w 810895"/>
              <a:gd name="T65" fmla="*/ 28564 h 296545"/>
              <a:gd name="T66" fmla="*/ 591420 w 810895"/>
              <a:gd name="T67" fmla="*/ 16524 h 296545"/>
              <a:gd name="T68" fmla="*/ 533293 w 810895"/>
              <a:gd name="T69" fmla="*/ 7547 h 296545"/>
              <a:gd name="T70" fmla="*/ 470955 w 810895"/>
              <a:gd name="T71" fmla="*/ 1937 h 296545"/>
              <a:gd name="T72" fmla="*/ 405237 w 810895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5"/>
              <a:gd name="T112" fmla="*/ 0 h 296545"/>
              <a:gd name="T113" fmla="*/ 810895 w 810895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5" h="296545">
                <a:moveTo>
                  <a:pt x="405237" y="0"/>
                </a:moveTo>
                <a:lnTo>
                  <a:pt x="339508" y="1937"/>
                </a:lnTo>
                <a:lnTo>
                  <a:pt x="277154" y="7547"/>
                </a:lnTo>
                <a:lnTo>
                  <a:pt x="219011" y="16524"/>
                </a:lnTo>
                <a:lnTo>
                  <a:pt x="165913" y="28564"/>
                </a:lnTo>
                <a:lnTo>
                  <a:pt x="118694" y="43361"/>
                </a:lnTo>
                <a:lnTo>
                  <a:pt x="78189" y="60610"/>
                </a:lnTo>
                <a:lnTo>
                  <a:pt x="45233" y="80007"/>
                </a:lnTo>
                <a:lnTo>
                  <a:pt x="5304" y="124022"/>
                </a:lnTo>
                <a:lnTo>
                  <a:pt x="0" y="148032"/>
                </a:lnTo>
                <a:lnTo>
                  <a:pt x="5304" y="172049"/>
                </a:lnTo>
                <a:lnTo>
                  <a:pt x="45233" y="216072"/>
                </a:lnTo>
                <a:lnTo>
                  <a:pt x="78189" y="235468"/>
                </a:lnTo>
                <a:lnTo>
                  <a:pt x="118694" y="252715"/>
                </a:lnTo>
                <a:lnTo>
                  <a:pt x="165913" y="267509"/>
                </a:lnTo>
                <a:lnTo>
                  <a:pt x="219011" y="279546"/>
                </a:lnTo>
                <a:lnTo>
                  <a:pt x="277154" y="288520"/>
                </a:lnTo>
                <a:lnTo>
                  <a:pt x="339508" y="294127"/>
                </a:lnTo>
                <a:lnTo>
                  <a:pt x="405237" y="296064"/>
                </a:lnTo>
                <a:lnTo>
                  <a:pt x="470955" y="294127"/>
                </a:lnTo>
                <a:lnTo>
                  <a:pt x="533293" y="288520"/>
                </a:lnTo>
                <a:lnTo>
                  <a:pt x="591420" y="279546"/>
                </a:lnTo>
                <a:lnTo>
                  <a:pt x="644500" y="267509"/>
                </a:lnTo>
                <a:lnTo>
                  <a:pt x="691701" y="252715"/>
                </a:lnTo>
                <a:lnTo>
                  <a:pt x="732190" y="235468"/>
                </a:lnTo>
                <a:lnTo>
                  <a:pt x="765131" y="216072"/>
                </a:lnTo>
                <a:lnTo>
                  <a:pt x="805041" y="172049"/>
                </a:lnTo>
                <a:lnTo>
                  <a:pt x="810343" y="148032"/>
                </a:lnTo>
                <a:lnTo>
                  <a:pt x="805041" y="124022"/>
                </a:lnTo>
                <a:lnTo>
                  <a:pt x="765131" y="80007"/>
                </a:lnTo>
                <a:lnTo>
                  <a:pt x="732190" y="60610"/>
                </a:lnTo>
                <a:lnTo>
                  <a:pt x="691701" y="43361"/>
                </a:lnTo>
                <a:lnTo>
                  <a:pt x="644500" y="28564"/>
                </a:lnTo>
                <a:lnTo>
                  <a:pt x="591420" y="16524"/>
                </a:lnTo>
                <a:lnTo>
                  <a:pt x="533293" y="7547"/>
                </a:lnTo>
                <a:lnTo>
                  <a:pt x="470955" y="1937"/>
                </a:lnTo>
                <a:lnTo>
                  <a:pt x="405237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65" name="object 74"/>
          <p:cNvSpPr>
            <a:spLocks/>
          </p:cNvSpPr>
          <p:nvPr/>
        </p:nvSpPr>
        <p:spPr bwMode="auto">
          <a:xfrm>
            <a:off x="3805238" y="5416550"/>
            <a:ext cx="811212" cy="295275"/>
          </a:xfrm>
          <a:custGeom>
            <a:avLst/>
            <a:gdLst>
              <a:gd name="T0" fmla="*/ 405237 w 810895"/>
              <a:gd name="T1" fmla="*/ 0 h 296545"/>
              <a:gd name="T2" fmla="*/ 339508 w 810895"/>
              <a:gd name="T3" fmla="*/ 1937 h 296545"/>
              <a:gd name="T4" fmla="*/ 277154 w 810895"/>
              <a:gd name="T5" fmla="*/ 7547 h 296545"/>
              <a:gd name="T6" fmla="*/ 219011 w 810895"/>
              <a:gd name="T7" fmla="*/ 16524 h 296545"/>
              <a:gd name="T8" fmla="*/ 165913 w 810895"/>
              <a:gd name="T9" fmla="*/ 28564 h 296545"/>
              <a:gd name="T10" fmla="*/ 118694 w 810895"/>
              <a:gd name="T11" fmla="*/ 43361 h 296545"/>
              <a:gd name="T12" fmla="*/ 78189 w 810895"/>
              <a:gd name="T13" fmla="*/ 60610 h 296545"/>
              <a:gd name="T14" fmla="*/ 45233 w 810895"/>
              <a:gd name="T15" fmla="*/ 80007 h 296545"/>
              <a:gd name="T16" fmla="*/ 5304 w 810895"/>
              <a:gd name="T17" fmla="*/ 124022 h 296545"/>
              <a:gd name="T18" fmla="*/ 0 w 810895"/>
              <a:gd name="T19" fmla="*/ 148032 h 296545"/>
              <a:gd name="T20" fmla="*/ 5304 w 810895"/>
              <a:gd name="T21" fmla="*/ 172049 h 296545"/>
              <a:gd name="T22" fmla="*/ 45233 w 810895"/>
              <a:gd name="T23" fmla="*/ 216072 h 296545"/>
              <a:gd name="T24" fmla="*/ 78189 w 810895"/>
              <a:gd name="T25" fmla="*/ 235468 h 296545"/>
              <a:gd name="T26" fmla="*/ 118694 w 810895"/>
              <a:gd name="T27" fmla="*/ 252715 h 296545"/>
              <a:gd name="T28" fmla="*/ 165913 w 810895"/>
              <a:gd name="T29" fmla="*/ 267509 h 296545"/>
              <a:gd name="T30" fmla="*/ 219011 w 810895"/>
              <a:gd name="T31" fmla="*/ 279546 h 296545"/>
              <a:gd name="T32" fmla="*/ 277154 w 810895"/>
              <a:gd name="T33" fmla="*/ 288520 h 296545"/>
              <a:gd name="T34" fmla="*/ 339508 w 810895"/>
              <a:gd name="T35" fmla="*/ 294127 h 296545"/>
              <a:gd name="T36" fmla="*/ 405237 w 810895"/>
              <a:gd name="T37" fmla="*/ 296064 h 296545"/>
              <a:gd name="T38" fmla="*/ 470955 w 810895"/>
              <a:gd name="T39" fmla="*/ 294127 h 296545"/>
              <a:gd name="T40" fmla="*/ 533293 w 810895"/>
              <a:gd name="T41" fmla="*/ 288520 h 296545"/>
              <a:gd name="T42" fmla="*/ 591420 w 810895"/>
              <a:gd name="T43" fmla="*/ 279546 h 296545"/>
              <a:gd name="T44" fmla="*/ 644500 w 810895"/>
              <a:gd name="T45" fmla="*/ 267509 h 296545"/>
              <a:gd name="T46" fmla="*/ 691701 w 810895"/>
              <a:gd name="T47" fmla="*/ 252715 h 296545"/>
              <a:gd name="T48" fmla="*/ 732190 w 810895"/>
              <a:gd name="T49" fmla="*/ 235468 h 296545"/>
              <a:gd name="T50" fmla="*/ 765131 w 810895"/>
              <a:gd name="T51" fmla="*/ 216072 h 296545"/>
              <a:gd name="T52" fmla="*/ 805041 w 810895"/>
              <a:gd name="T53" fmla="*/ 172049 h 296545"/>
              <a:gd name="T54" fmla="*/ 810343 w 810895"/>
              <a:gd name="T55" fmla="*/ 148032 h 296545"/>
              <a:gd name="T56" fmla="*/ 805041 w 810895"/>
              <a:gd name="T57" fmla="*/ 124022 h 296545"/>
              <a:gd name="T58" fmla="*/ 765131 w 810895"/>
              <a:gd name="T59" fmla="*/ 80007 h 296545"/>
              <a:gd name="T60" fmla="*/ 732190 w 810895"/>
              <a:gd name="T61" fmla="*/ 60610 h 296545"/>
              <a:gd name="T62" fmla="*/ 691701 w 810895"/>
              <a:gd name="T63" fmla="*/ 43361 h 296545"/>
              <a:gd name="T64" fmla="*/ 644500 w 810895"/>
              <a:gd name="T65" fmla="*/ 28564 h 296545"/>
              <a:gd name="T66" fmla="*/ 591420 w 810895"/>
              <a:gd name="T67" fmla="*/ 16524 h 296545"/>
              <a:gd name="T68" fmla="*/ 533293 w 810895"/>
              <a:gd name="T69" fmla="*/ 7547 h 296545"/>
              <a:gd name="T70" fmla="*/ 470955 w 810895"/>
              <a:gd name="T71" fmla="*/ 1937 h 296545"/>
              <a:gd name="T72" fmla="*/ 405237 w 810895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5"/>
              <a:gd name="T112" fmla="*/ 0 h 296545"/>
              <a:gd name="T113" fmla="*/ 810895 w 810895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5" h="296545">
                <a:moveTo>
                  <a:pt x="405237" y="0"/>
                </a:moveTo>
                <a:lnTo>
                  <a:pt x="339508" y="1937"/>
                </a:lnTo>
                <a:lnTo>
                  <a:pt x="277154" y="7547"/>
                </a:lnTo>
                <a:lnTo>
                  <a:pt x="219011" y="16524"/>
                </a:lnTo>
                <a:lnTo>
                  <a:pt x="165913" y="28564"/>
                </a:lnTo>
                <a:lnTo>
                  <a:pt x="118694" y="43361"/>
                </a:lnTo>
                <a:lnTo>
                  <a:pt x="78189" y="60610"/>
                </a:lnTo>
                <a:lnTo>
                  <a:pt x="45233" y="80007"/>
                </a:lnTo>
                <a:lnTo>
                  <a:pt x="5304" y="124022"/>
                </a:lnTo>
                <a:lnTo>
                  <a:pt x="0" y="148032"/>
                </a:lnTo>
                <a:lnTo>
                  <a:pt x="5304" y="172049"/>
                </a:lnTo>
                <a:lnTo>
                  <a:pt x="45233" y="216072"/>
                </a:lnTo>
                <a:lnTo>
                  <a:pt x="78189" y="235468"/>
                </a:lnTo>
                <a:lnTo>
                  <a:pt x="118694" y="252715"/>
                </a:lnTo>
                <a:lnTo>
                  <a:pt x="165913" y="267509"/>
                </a:lnTo>
                <a:lnTo>
                  <a:pt x="219011" y="279546"/>
                </a:lnTo>
                <a:lnTo>
                  <a:pt x="277154" y="288520"/>
                </a:lnTo>
                <a:lnTo>
                  <a:pt x="339508" y="294127"/>
                </a:lnTo>
                <a:lnTo>
                  <a:pt x="405237" y="296064"/>
                </a:lnTo>
                <a:lnTo>
                  <a:pt x="470955" y="294127"/>
                </a:lnTo>
                <a:lnTo>
                  <a:pt x="533293" y="288520"/>
                </a:lnTo>
                <a:lnTo>
                  <a:pt x="591420" y="279546"/>
                </a:lnTo>
                <a:lnTo>
                  <a:pt x="644500" y="267509"/>
                </a:lnTo>
                <a:lnTo>
                  <a:pt x="691701" y="252715"/>
                </a:lnTo>
                <a:lnTo>
                  <a:pt x="732190" y="235468"/>
                </a:lnTo>
                <a:lnTo>
                  <a:pt x="765131" y="216072"/>
                </a:lnTo>
                <a:lnTo>
                  <a:pt x="805041" y="172049"/>
                </a:lnTo>
                <a:lnTo>
                  <a:pt x="810343" y="148032"/>
                </a:lnTo>
                <a:lnTo>
                  <a:pt x="805041" y="124022"/>
                </a:lnTo>
                <a:lnTo>
                  <a:pt x="765131" y="80007"/>
                </a:lnTo>
                <a:lnTo>
                  <a:pt x="732190" y="60610"/>
                </a:lnTo>
                <a:lnTo>
                  <a:pt x="691701" y="43361"/>
                </a:lnTo>
                <a:lnTo>
                  <a:pt x="644500" y="28564"/>
                </a:lnTo>
                <a:lnTo>
                  <a:pt x="591420" y="16524"/>
                </a:lnTo>
                <a:lnTo>
                  <a:pt x="533293" y="7547"/>
                </a:lnTo>
                <a:lnTo>
                  <a:pt x="470955" y="1937"/>
                </a:lnTo>
                <a:lnTo>
                  <a:pt x="405237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66" name="object 75"/>
          <p:cNvSpPr>
            <a:spLocks/>
          </p:cNvSpPr>
          <p:nvPr/>
        </p:nvSpPr>
        <p:spPr bwMode="auto">
          <a:xfrm>
            <a:off x="3805238" y="5210175"/>
            <a:ext cx="811212" cy="296863"/>
          </a:xfrm>
          <a:custGeom>
            <a:avLst/>
            <a:gdLst>
              <a:gd name="T0" fmla="*/ 405237 w 810895"/>
              <a:gd name="T1" fmla="*/ 0 h 296545"/>
              <a:gd name="T2" fmla="*/ 339508 w 810895"/>
              <a:gd name="T3" fmla="*/ 1937 h 296545"/>
              <a:gd name="T4" fmla="*/ 277154 w 810895"/>
              <a:gd name="T5" fmla="*/ 7547 h 296545"/>
              <a:gd name="T6" fmla="*/ 219011 w 810895"/>
              <a:gd name="T7" fmla="*/ 16524 h 296545"/>
              <a:gd name="T8" fmla="*/ 165913 w 810895"/>
              <a:gd name="T9" fmla="*/ 28564 h 296545"/>
              <a:gd name="T10" fmla="*/ 118694 w 810895"/>
              <a:gd name="T11" fmla="*/ 43361 h 296545"/>
              <a:gd name="T12" fmla="*/ 78189 w 810895"/>
              <a:gd name="T13" fmla="*/ 60610 h 296545"/>
              <a:gd name="T14" fmla="*/ 45233 w 810895"/>
              <a:gd name="T15" fmla="*/ 80007 h 296545"/>
              <a:gd name="T16" fmla="*/ 5304 w 810895"/>
              <a:gd name="T17" fmla="*/ 124022 h 296545"/>
              <a:gd name="T18" fmla="*/ 0 w 810895"/>
              <a:gd name="T19" fmla="*/ 148032 h 296545"/>
              <a:gd name="T20" fmla="*/ 5304 w 810895"/>
              <a:gd name="T21" fmla="*/ 172049 h 296545"/>
              <a:gd name="T22" fmla="*/ 45233 w 810895"/>
              <a:gd name="T23" fmla="*/ 216072 h 296545"/>
              <a:gd name="T24" fmla="*/ 78189 w 810895"/>
              <a:gd name="T25" fmla="*/ 235468 h 296545"/>
              <a:gd name="T26" fmla="*/ 118694 w 810895"/>
              <a:gd name="T27" fmla="*/ 252715 h 296545"/>
              <a:gd name="T28" fmla="*/ 165913 w 810895"/>
              <a:gd name="T29" fmla="*/ 267509 h 296545"/>
              <a:gd name="T30" fmla="*/ 219011 w 810895"/>
              <a:gd name="T31" fmla="*/ 279546 h 296545"/>
              <a:gd name="T32" fmla="*/ 277154 w 810895"/>
              <a:gd name="T33" fmla="*/ 288520 h 296545"/>
              <a:gd name="T34" fmla="*/ 339508 w 810895"/>
              <a:gd name="T35" fmla="*/ 294127 h 296545"/>
              <a:gd name="T36" fmla="*/ 405237 w 810895"/>
              <a:gd name="T37" fmla="*/ 296064 h 296545"/>
              <a:gd name="T38" fmla="*/ 470955 w 810895"/>
              <a:gd name="T39" fmla="*/ 294127 h 296545"/>
              <a:gd name="T40" fmla="*/ 533293 w 810895"/>
              <a:gd name="T41" fmla="*/ 288520 h 296545"/>
              <a:gd name="T42" fmla="*/ 591420 w 810895"/>
              <a:gd name="T43" fmla="*/ 279546 h 296545"/>
              <a:gd name="T44" fmla="*/ 644500 w 810895"/>
              <a:gd name="T45" fmla="*/ 267509 h 296545"/>
              <a:gd name="T46" fmla="*/ 691701 w 810895"/>
              <a:gd name="T47" fmla="*/ 252715 h 296545"/>
              <a:gd name="T48" fmla="*/ 732190 w 810895"/>
              <a:gd name="T49" fmla="*/ 235468 h 296545"/>
              <a:gd name="T50" fmla="*/ 765131 w 810895"/>
              <a:gd name="T51" fmla="*/ 216072 h 296545"/>
              <a:gd name="T52" fmla="*/ 805041 w 810895"/>
              <a:gd name="T53" fmla="*/ 172049 h 296545"/>
              <a:gd name="T54" fmla="*/ 810343 w 810895"/>
              <a:gd name="T55" fmla="*/ 148032 h 296545"/>
              <a:gd name="T56" fmla="*/ 805041 w 810895"/>
              <a:gd name="T57" fmla="*/ 124022 h 296545"/>
              <a:gd name="T58" fmla="*/ 765131 w 810895"/>
              <a:gd name="T59" fmla="*/ 80007 h 296545"/>
              <a:gd name="T60" fmla="*/ 732190 w 810895"/>
              <a:gd name="T61" fmla="*/ 60610 h 296545"/>
              <a:gd name="T62" fmla="*/ 691701 w 810895"/>
              <a:gd name="T63" fmla="*/ 43361 h 296545"/>
              <a:gd name="T64" fmla="*/ 644500 w 810895"/>
              <a:gd name="T65" fmla="*/ 28564 h 296545"/>
              <a:gd name="T66" fmla="*/ 591420 w 810895"/>
              <a:gd name="T67" fmla="*/ 16524 h 296545"/>
              <a:gd name="T68" fmla="*/ 533293 w 810895"/>
              <a:gd name="T69" fmla="*/ 7547 h 296545"/>
              <a:gd name="T70" fmla="*/ 470955 w 810895"/>
              <a:gd name="T71" fmla="*/ 1937 h 296545"/>
              <a:gd name="T72" fmla="*/ 405237 w 810895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5"/>
              <a:gd name="T112" fmla="*/ 0 h 296545"/>
              <a:gd name="T113" fmla="*/ 810895 w 810895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5" h="296545">
                <a:moveTo>
                  <a:pt x="405237" y="0"/>
                </a:moveTo>
                <a:lnTo>
                  <a:pt x="339508" y="1937"/>
                </a:lnTo>
                <a:lnTo>
                  <a:pt x="277154" y="7547"/>
                </a:lnTo>
                <a:lnTo>
                  <a:pt x="219011" y="16524"/>
                </a:lnTo>
                <a:lnTo>
                  <a:pt x="165913" y="28564"/>
                </a:lnTo>
                <a:lnTo>
                  <a:pt x="118694" y="43361"/>
                </a:lnTo>
                <a:lnTo>
                  <a:pt x="78189" y="60610"/>
                </a:lnTo>
                <a:lnTo>
                  <a:pt x="45233" y="80007"/>
                </a:lnTo>
                <a:lnTo>
                  <a:pt x="5304" y="124022"/>
                </a:lnTo>
                <a:lnTo>
                  <a:pt x="0" y="148032"/>
                </a:lnTo>
                <a:lnTo>
                  <a:pt x="5304" y="172049"/>
                </a:lnTo>
                <a:lnTo>
                  <a:pt x="45233" y="216072"/>
                </a:lnTo>
                <a:lnTo>
                  <a:pt x="78189" y="235468"/>
                </a:lnTo>
                <a:lnTo>
                  <a:pt x="118694" y="252715"/>
                </a:lnTo>
                <a:lnTo>
                  <a:pt x="165913" y="267509"/>
                </a:lnTo>
                <a:lnTo>
                  <a:pt x="219011" y="279546"/>
                </a:lnTo>
                <a:lnTo>
                  <a:pt x="277154" y="288520"/>
                </a:lnTo>
                <a:lnTo>
                  <a:pt x="339508" y="294127"/>
                </a:lnTo>
                <a:lnTo>
                  <a:pt x="405237" y="296064"/>
                </a:lnTo>
                <a:lnTo>
                  <a:pt x="470955" y="294127"/>
                </a:lnTo>
                <a:lnTo>
                  <a:pt x="533293" y="288520"/>
                </a:lnTo>
                <a:lnTo>
                  <a:pt x="591420" y="279546"/>
                </a:lnTo>
                <a:lnTo>
                  <a:pt x="644500" y="267509"/>
                </a:lnTo>
                <a:lnTo>
                  <a:pt x="691701" y="252715"/>
                </a:lnTo>
                <a:lnTo>
                  <a:pt x="732190" y="235468"/>
                </a:lnTo>
                <a:lnTo>
                  <a:pt x="765131" y="216072"/>
                </a:lnTo>
                <a:lnTo>
                  <a:pt x="805041" y="172049"/>
                </a:lnTo>
                <a:lnTo>
                  <a:pt x="810343" y="148032"/>
                </a:lnTo>
                <a:lnTo>
                  <a:pt x="805041" y="124022"/>
                </a:lnTo>
                <a:lnTo>
                  <a:pt x="765131" y="80007"/>
                </a:lnTo>
                <a:lnTo>
                  <a:pt x="732190" y="60610"/>
                </a:lnTo>
                <a:lnTo>
                  <a:pt x="691701" y="43361"/>
                </a:lnTo>
                <a:lnTo>
                  <a:pt x="644500" y="28564"/>
                </a:lnTo>
                <a:lnTo>
                  <a:pt x="591420" y="16524"/>
                </a:lnTo>
                <a:lnTo>
                  <a:pt x="533293" y="7547"/>
                </a:lnTo>
                <a:lnTo>
                  <a:pt x="470955" y="1937"/>
                </a:lnTo>
                <a:lnTo>
                  <a:pt x="405237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67" name="object 76"/>
          <p:cNvSpPr>
            <a:spLocks/>
          </p:cNvSpPr>
          <p:nvPr/>
        </p:nvSpPr>
        <p:spPr bwMode="auto">
          <a:xfrm>
            <a:off x="3805238" y="5210175"/>
            <a:ext cx="811212" cy="296863"/>
          </a:xfrm>
          <a:custGeom>
            <a:avLst/>
            <a:gdLst>
              <a:gd name="T0" fmla="*/ 405237 w 810895"/>
              <a:gd name="T1" fmla="*/ 0 h 296545"/>
              <a:gd name="T2" fmla="*/ 339508 w 810895"/>
              <a:gd name="T3" fmla="*/ 1937 h 296545"/>
              <a:gd name="T4" fmla="*/ 277154 w 810895"/>
              <a:gd name="T5" fmla="*/ 7547 h 296545"/>
              <a:gd name="T6" fmla="*/ 219011 w 810895"/>
              <a:gd name="T7" fmla="*/ 16524 h 296545"/>
              <a:gd name="T8" fmla="*/ 165913 w 810895"/>
              <a:gd name="T9" fmla="*/ 28564 h 296545"/>
              <a:gd name="T10" fmla="*/ 118694 w 810895"/>
              <a:gd name="T11" fmla="*/ 43361 h 296545"/>
              <a:gd name="T12" fmla="*/ 78189 w 810895"/>
              <a:gd name="T13" fmla="*/ 60610 h 296545"/>
              <a:gd name="T14" fmla="*/ 45233 w 810895"/>
              <a:gd name="T15" fmla="*/ 80007 h 296545"/>
              <a:gd name="T16" fmla="*/ 5304 w 810895"/>
              <a:gd name="T17" fmla="*/ 124022 h 296545"/>
              <a:gd name="T18" fmla="*/ 0 w 810895"/>
              <a:gd name="T19" fmla="*/ 148032 h 296545"/>
              <a:gd name="T20" fmla="*/ 5304 w 810895"/>
              <a:gd name="T21" fmla="*/ 172049 h 296545"/>
              <a:gd name="T22" fmla="*/ 45233 w 810895"/>
              <a:gd name="T23" fmla="*/ 216072 h 296545"/>
              <a:gd name="T24" fmla="*/ 78189 w 810895"/>
              <a:gd name="T25" fmla="*/ 235468 h 296545"/>
              <a:gd name="T26" fmla="*/ 118694 w 810895"/>
              <a:gd name="T27" fmla="*/ 252715 h 296545"/>
              <a:gd name="T28" fmla="*/ 165913 w 810895"/>
              <a:gd name="T29" fmla="*/ 267509 h 296545"/>
              <a:gd name="T30" fmla="*/ 219011 w 810895"/>
              <a:gd name="T31" fmla="*/ 279546 h 296545"/>
              <a:gd name="T32" fmla="*/ 277154 w 810895"/>
              <a:gd name="T33" fmla="*/ 288520 h 296545"/>
              <a:gd name="T34" fmla="*/ 339508 w 810895"/>
              <a:gd name="T35" fmla="*/ 294127 h 296545"/>
              <a:gd name="T36" fmla="*/ 405237 w 810895"/>
              <a:gd name="T37" fmla="*/ 296064 h 296545"/>
              <a:gd name="T38" fmla="*/ 470955 w 810895"/>
              <a:gd name="T39" fmla="*/ 294127 h 296545"/>
              <a:gd name="T40" fmla="*/ 533293 w 810895"/>
              <a:gd name="T41" fmla="*/ 288520 h 296545"/>
              <a:gd name="T42" fmla="*/ 591420 w 810895"/>
              <a:gd name="T43" fmla="*/ 279546 h 296545"/>
              <a:gd name="T44" fmla="*/ 644500 w 810895"/>
              <a:gd name="T45" fmla="*/ 267509 h 296545"/>
              <a:gd name="T46" fmla="*/ 691701 w 810895"/>
              <a:gd name="T47" fmla="*/ 252715 h 296545"/>
              <a:gd name="T48" fmla="*/ 732190 w 810895"/>
              <a:gd name="T49" fmla="*/ 235468 h 296545"/>
              <a:gd name="T50" fmla="*/ 765131 w 810895"/>
              <a:gd name="T51" fmla="*/ 216072 h 296545"/>
              <a:gd name="T52" fmla="*/ 805041 w 810895"/>
              <a:gd name="T53" fmla="*/ 172049 h 296545"/>
              <a:gd name="T54" fmla="*/ 810343 w 810895"/>
              <a:gd name="T55" fmla="*/ 148032 h 296545"/>
              <a:gd name="T56" fmla="*/ 805041 w 810895"/>
              <a:gd name="T57" fmla="*/ 124022 h 296545"/>
              <a:gd name="T58" fmla="*/ 765131 w 810895"/>
              <a:gd name="T59" fmla="*/ 80007 h 296545"/>
              <a:gd name="T60" fmla="*/ 732190 w 810895"/>
              <a:gd name="T61" fmla="*/ 60610 h 296545"/>
              <a:gd name="T62" fmla="*/ 691701 w 810895"/>
              <a:gd name="T63" fmla="*/ 43361 h 296545"/>
              <a:gd name="T64" fmla="*/ 644500 w 810895"/>
              <a:gd name="T65" fmla="*/ 28564 h 296545"/>
              <a:gd name="T66" fmla="*/ 591420 w 810895"/>
              <a:gd name="T67" fmla="*/ 16524 h 296545"/>
              <a:gd name="T68" fmla="*/ 533293 w 810895"/>
              <a:gd name="T69" fmla="*/ 7547 h 296545"/>
              <a:gd name="T70" fmla="*/ 470955 w 810895"/>
              <a:gd name="T71" fmla="*/ 1937 h 296545"/>
              <a:gd name="T72" fmla="*/ 405237 w 810895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5"/>
              <a:gd name="T112" fmla="*/ 0 h 296545"/>
              <a:gd name="T113" fmla="*/ 810895 w 810895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5" h="296545">
                <a:moveTo>
                  <a:pt x="405237" y="0"/>
                </a:moveTo>
                <a:lnTo>
                  <a:pt x="339508" y="1937"/>
                </a:lnTo>
                <a:lnTo>
                  <a:pt x="277154" y="7547"/>
                </a:lnTo>
                <a:lnTo>
                  <a:pt x="219011" y="16524"/>
                </a:lnTo>
                <a:lnTo>
                  <a:pt x="165913" y="28564"/>
                </a:lnTo>
                <a:lnTo>
                  <a:pt x="118694" y="43361"/>
                </a:lnTo>
                <a:lnTo>
                  <a:pt x="78189" y="60610"/>
                </a:lnTo>
                <a:lnTo>
                  <a:pt x="45233" y="80007"/>
                </a:lnTo>
                <a:lnTo>
                  <a:pt x="5304" y="124022"/>
                </a:lnTo>
                <a:lnTo>
                  <a:pt x="0" y="148032"/>
                </a:lnTo>
                <a:lnTo>
                  <a:pt x="5304" y="172049"/>
                </a:lnTo>
                <a:lnTo>
                  <a:pt x="45233" y="216072"/>
                </a:lnTo>
                <a:lnTo>
                  <a:pt x="78189" y="235468"/>
                </a:lnTo>
                <a:lnTo>
                  <a:pt x="118694" y="252715"/>
                </a:lnTo>
                <a:lnTo>
                  <a:pt x="165913" y="267509"/>
                </a:lnTo>
                <a:lnTo>
                  <a:pt x="219011" y="279546"/>
                </a:lnTo>
                <a:lnTo>
                  <a:pt x="277154" y="288520"/>
                </a:lnTo>
                <a:lnTo>
                  <a:pt x="339508" y="294127"/>
                </a:lnTo>
                <a:lnTo>
                  <a:pt x="405237" y="296064"/>
                </a:lnTo>
                <a:lnTo>
                  <a:pt x="470955" y="294127"/>
                </a:lnTo>
                <a:lnTo>
                  <a:pt x="533293" y="288520"/>
                </a:lnTo>
                <a:lnTo>
                  <a:pt x="591420" y="279546"/>
                </a:lnTo>
                <a:lnTo>
                  <a:pt x="644500" y="267509"/>
                </a:lnTo>
                <a:lnTo>
                  <a:pt x="691701" y="252715"/>
                </a:lnTo>
                <a:lnTo>
                  <a:pt x="732190" y="235468"/>
                </a:lnTo>
                <a:lnTo>
                  <a:pt x="765131" y="216072"/>
                </a:lnTo>
                <a:lnTo>
                  <a:pt x="805041" y="172049"/>
                </a:lnTo>
                <a:lnTo>
                  <a:pt x="810343" y="148032"/>
                </a:lnTo>
                <a:lnTo>
                  <a:pt x="805041" y="124022"/>
                </a:lnTo>
                <a:lnTo>
                  <a:pt x="765131" y="80007"/>
                </a:lnTo>
                <a:lnTo>
                  <a:pt x="732190" y="60610"/>
                </a:lnTo>
                <a:lnTo>
                  <a:pt x="691701" y="43361"/>
                </a:lnTo>
                <a:lnTo>
                  <a:pt x="644500" y="28564"/>
                </a:lnTo>
                <a:lnTo>
                  <a:pt x="591420" y="16524"/>
                </a:lnTo>
                <a:lnTo>
                  <a:pt x="533293" y="7547"/>
                </a:lnTo>
                <a:lnTo>
                  <a:pt x="470955" y="1937"/>
                </a:lnTo>
                <a:lnTo>
                  <a:pt x="405237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68" name="object 77"/>
          <p:cNvSpPr>
            <a:spLocks/>
          </p:cNvSpPr>
          <p:nvPr/>
        </p:nvSpPr>
        <p:spPr bwMode="auto">
          <a:xfrm>
            <a:off x="4216400" y="5246688"/>
            <a:ext cx="268288" cy="95250"/>
          </a:xfrm>
          <a:custGeom>
            <a:avLst/>
            <a:gdLst>
              <a:gd name="T0" fmla="*/ 229787 w 267335"/>
              <a:gd name="T1" fmla="*/ 0 h 94614"/>
              <a:gd name="T2" fmla="*/ 60984 w 267335"/>
              <a:gd name="T3" fmla="*/ 0 h 94614"/>
              <a:gd name="T4" fmla="*/ 131382 w 267335"/>
              <a:gd name="T5" fmla="*/ 19902 h 94614"/>
              <a:gd name="T6" fmla="*/ 0 w 267335"/>
              <a:gd name="T7" fmla="*/ 74674 h 94614"/>
              <a:gd name="T8" fmla="*/ 56311 w 267335"/>
              <a:gd name="T9" fmla="*/ 94576 h 94614"/>
              <a:gd name="T10" fmla="*/ 201812 w 267335"/>
              <a:gd name="T11" fmla="*/ 34836 h 94614"/>
              <a:gd name="T12" fmla="*/ 253650 w 267335"/>
              <a:gd name="T13" fmla="*/ 34836 h 94614"/>
              <a:gd name="T14" fmla="*/ 229787 w 267335"/>
              <a:gd name="T15" fmla="*/ 0 h 94614"/>
              <a:gd name="T16" fmla="*/ 253650 w 267335"/>
              <a:gd name="T17" fmla="*/ 34836 h 94614"/>
              <a:gd name="T18" fmla="*/ 201812 w 267335"/>
              <a:gd name="T19" fmla="*/ 34836 h 94614"/>
              <a:gd name="T20" fmla="*/ 267305 w 267335"/>
              <a:gd name="T21" fmla="*/ 54771 h 94614"/>
              <a:gd name="T22" fmla="*/ 253650 w 267335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335"/>
              <a:gd name="T37" fmla="*/ 0 h 94614"/>
              <a:gd name="T38" fmla="*/ 267335 w 26733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335" h="94614">
                <a:moveTo>
                  <a:pt x="229787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812" y="34836"/>
                </a:lnTo>
                <a:lnTo>
                  <a:pt x="253650" y="34836"/>
                </a:lnTo>
                <a:lnTo>
                  <a:pt x="229787" y="0"/>
                </a:lnTo>
                <a:close/>
              </a:path>
              <a:path w="267335" h="94614">
                <a:moveTo>
                  <a:pt x="253650" y="34836"/>
                </a:moveTo>
                <a:lnTo>
                  <a:pt x="201812" y="34836"/>
                </a:lnTo>
                <a:lnTo>
                  <a:pt x="267305" y="54771"/>
                </a:lnTo>
                <a:lnTo>
                  <a:pt x="253650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69" name="object 78"/>
          <p:cNvSpPr>
            <a:spLocks/>
          </p:cNvSpPr>
          <p:nvPr/>
        </p:nvSpPr>
        <p:spPr bwMode="auto">
          <a:xfrm>
            <a:off x="4216400" y="5246688"/>
            <a:ext cx="268288" cy="95250"/>
          </a:xfrm>
          <a:custGeom>
            <a:avLst/>
            <a:gdLst>
              <a:gd name="T0" fmla="*/ 229787 w 267335"/>
              <a:gd name="T1" fmla="*/ 0 h 94614"/>
              <a:gd name="T2" fmla="*/ 60984 w 267335"/>
              <a:gd name="T3" fmla="*/ 0 h 94614"/>
              <a:gd name="T4" fmla="*/ 131382 w 267335"/>
              <a:gd name="T5" fmla="*/ 19902 h 94614"/>
              <a:gd name="T6" fmla="*/ 0 w 267335"/>
              <a:gd name="T7" fmla="*/ 74674 h 94614"/>
              <a:gd name="T8" fmla="*/ 56311 w 267335"/>
              <a:gd name="T9" fmla="*/ 94576 h 94614"/>
              <a:gd name="T10" fmla="*/ 201812 w 267335"/>
              <a:gd name="T11" fmla="*/ 34836 h 94614"/>
              <a:gd name="T12" fmla="*/ 253650 w 267335"/>
              <a:gd name="T13" fmla="*/ 34836 h 94614"/>
              <a:gd name="T14" fmla="*/ 229787 w 267335"/>
              <a:gd name="T15" fmla="*/ 0 h 94614"/>
              <a:gd name="T16" fmla="*/ 253650 w 267335"/>
              <a:gd name="T17" fmla="*/ 34836 h 94614"/>
              <a:gd name="T18" fmla="*/ 201812 w 267335"/>
              <a:gd name="T19" fmla="*/ 34836 h 94614"/>
              <a:gd name="T20" fmla="*/ 267305 w 267335"/>
              <a:gd name="T21" fmla="*/ 54771 h 94614"/>
              <a:gd name="T22" fmla="*/ 253650 w 267335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335"/>
              <a:gd name="T37" fmla="*/ 0 h 94614"/>
              <a:gd name="T38" fmla="*/ 267335 w 26733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335" h="94614">
                <a:moveTo>
                  <a:pt x="229787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812" y="34836"/>
                </a:lnTo>
                <a:lnTo>
                  <a:pt x="253650" y="34836"/>
                </a:lnTo>
                <a:lnTo>
                  <a:pt x="229787" y="0"/>
                </a:lnTo>
                <a:close/>
              </a:path>
              <a:path w="267335" h="94614">
                <a:moveTo>
                  <a:pt x="253650" y="34836"/>
                </a:moveTo>
                <a:lnTo>
                  <a:pt x="201812" y="34836"/>
                </a:lnTo>
                <a:lnTo>
                  <a:pt x="267305" y="54771"/>
                </a:lnTo>
                <a:lnTo>
                  <a:pt x="253650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70" name="object 79"/>
          <p:cNvSpPr>
            <a:spLocks/>
          </p:cNvSpPr>
          <p:nvPr/>
        </p:nvSpPr>
        <p:spPr bwMode="auto">
          <a:xfrm>
            <a:off x="3924300" y="5357813"/>
            <a:ext cx="268288" cy="100012"/>
          </a:xfrm>
          <a:custGeom>
            <a:avLst/>
            <a:gdLst>
              <a:gd name="T0" fmla="*/ 0 w 267970"/>
              <a:gd name="T1" fmla="*/ 44409 h 99060"/>
              <a:gd name="T2" fmla="*/ 37551 w 267970"/>
              <a:gd name="T3" fmla="*/ 98688 h 99060"/>
              <a:gd name="T4" fmla="*/ 211126 w 267970"/>
              <a:gd name="T5" fmla="*/ 98688 h 99060"/>
              <a:gd name="T6" fmla="*/ 136055 w 267970"/>
              <a:gd name="T7" fmla="*/ 78950 h 99060"/>
              <a:gd name="T8" fmla="*/ 171878 w 267970"/>
              <a:gd name="T9" fmla="*/ 64147 h 99060"/>
              <a:gd name="T10" fmla="*/ 70397 w 267970"/>
              <a:gd name="T11" fmla="*/ 64147 h 99060"/>
              <a:gd name="T12" fmla="*/ 0 w 267970"/>
              <a:gd name="T13" fmla="*/ 44409 h 99060"/>
              <a:gd name="T14" fmla="*/ 211126 w 267970"/>
              <a:gd name="T15" fmla="*/ 0 h 99060"/>
              <a:gd name="T16" fmla="*/ 70397 w 267970"/>
              <a:gd name="T17" fmla="*/ 64147 h 99060"/>
              <a:gd name="T18" fmla="*/ 171878 w 267970"/>
              <a:gd name="T19" fmla="*/ 64147 h 99060"/>
              <a:gd name="T20" fmla="*/ 267404 w 267970"/>
              <a:gd name="T21" fmla="*/ 24672 h 99060"/>
              <a:gd name="T22" fmla="*/ 211126 w 267970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9060"/>
              <a:gd name="T38" fmla="*/ 267970 w 267970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9060">
                <a:moveTo>
                  <a:pt x="0" y="44409"/>
                </a:moveTo>
                <a:lnTo>
                  <a:pt x="37551" y="98688"/>
                </a:lnTo>
                <a:lnTo>
                  <a:pt x="211126" y="98688"/>
                </a:lnTo>
                <a:lnTo>
                  <a:pt x="136055" y="78950"/>
                </a:lnTo>
                <a:lnTo>
                  <a:pt x="171878" y="64147"/>
                </a:lnTo>
                <a:lnTo>
                  <a:pt x="70397" y="64147"/>
                </a:lnTo>
                <a:lnTo>
                  <a:pt x="0" y="44409"/>
                </a:lnTo>
                <a:close/>
              </a:path>
              <a:path w="267970" h="99060">
                <a:moveTo>
                  <a:pt x="211126" y="0"/>
                </a:moveTo>
                <a:lnTo>
                  <a:pt x="70397" y="64147"/>
                </a:lnTo>
                <a:lnTo>
                  <a:pt x="171878" y="64147"/>
                </a:lnTo>
                <a:lnTo>
                  <a:pt x="267404" y="24672"/>
                </a:lnTo>
                <a:lnTo>
                  <a:pt x="2111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71" name="object 80"/>
          <p:cNvSpPr>
            <a:spLocks/>
          </p:cNvSpPr>
          <p:nvPr/>
        </p:nvSpPr>
        <p:spPr bwMode="auto">
          <a:xfrm>
            <a:off x="3924300" y="5357813"/>
            <a:ext cx="268288" cy="100012"/>
          </a:xfrm>
          <a:custGeom>
            <a:avLst/>
            <a:gdLst>
              <a:gd name="T0" fmla="*/ 0 w 267970"/>
              <a:gd name="T1" fmla="*/ 44409 h 99060"/>
              <a:gd name="T2" fmla="*/ 37551 w 267970"/>
              <a:gd name="T3" fmla="*/ 98688 h 99060"/>
              <a:gd name="T4" fmla="*/ 211126 w 267970"/>
              <a:gd name="T5" fmla="*/ 98688 h 99060"/>
              <a:gd name="T6" fmla="*/ 136055 w 267970"/>
              <a:gd name="T7" fmla="*/ 78950 h 99060"/>
              <a:gd name="T8" fmla="*/ 171878 w 267970"/>
              <a:gd name="T9" fmla="*/ 64147 h 99060"/>
              <a:gd name="T10" fmla="*/ 70397 w 267970"/>
              <a:gd name="T11" fmla="*/ 64147 h 99060"/>
              <a:gd name="T12" fmla="*/ 0 w 267970"/>
              <a:gd name="T13" fmla="*/ 44409 h 99060"/>
              <a:gd name="T14" fmla="*/ 211126 w 267970"/>
              <a:gd name="T15" fmla="*/ 0 h 99060"/>
              <a:gd name="T16" fmla="*/ 70397 w 267970"/>
              <a:gd name="T17" fmla="*/ 64147 h 99060"/>
              <a:gd name="T18" fmla="*/ 171878 w 267970"/>
              <a:gd name="T19" fmla="*/ 64147 h 99060"/>
              <a:gd name="T20" fmla="*/ 267404 w 267970"/>
              <a:gd name="T21" fmla="*/ 24672 h 99060"/>
              <a:gd name="T22" fmla="*/ 211126 w 267970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9060"/>
              <a:gd name="T38" fmla="*/ 267970 w 267970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9060">
                <a:moveTo>
                  <a:pt x="0" y="44409"/>
                </a:moveTo>
                <a:lnTo>
                  <a:pt x="37551" y="98688"/>
                </a:lnTo>
                <a:lnTo>
                  <a:pt x="211126" y="98688"/>
                </a:lnTo>
                <a:lnTo>
                  <a:pt x="136055" y="78950"/>
                </a:lnTo>
                <a:lnTo>
                  <a:pt x="171878" y="64147"/>
                </a:lnTo>
                <a:lnTo>
                  <a:pt x="70397" y="64147"/>
                </a:lnTo>
                <a:lnTo>
                  <a:pt x="0" y="44409"/>
                </a:lnTo>
                <a:close/>
              </a:path>
              <a:path w="267970" h="99060">
                <a:moveTo>
                  <a:pt x="211126" y="0"/>
                </a:moveTo>
                <a:lnTo>
                  <a:pt x="70397" y="64147"/>
                </a:lnTo>
                <a:lnTo>
                  <a:pt x="171878" y="64147"/>
                </a:lnTo>
                <a:lnTo>
                  <a:pt x="267404" y="24672"/>
                </a:lnTo>
                <a:lnTo>
                  <a:pt x="2111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72" name="object 81"/>
          <p:cNvSpPr>
            <a:spLocks/>
          </p:cNvSpPr>
          <p:nvPr/>
        </p:nvSpPr>
        <p:spPr bwMode="auto">
          <a:xfrm>
            <a:off x="3944938" y="5243513"/>
            <a:ext cx="260350" cy="93662"/>
          </a:xfrm>
          <a:custGeom>
            <a:avLst/>
            <a:gdLst>
              <a:gd name="T0" fmla="*/ 55554 w 259714"/>
              <a:gd name="T1" fmla="*/ 0 h 94614"/>
              <a:gd name="T2" fmla="*/ 0 w 259714"/>
              <a:gd name="T3" fmla="*/ 24902 h 94614"/>
              <a:gd name="T4" fmla="*/ 129604 w 259714"/>
              <a:gd name="T5" fmla="*/ 79641 h 94614"/>
              <a:gd name="T6" fmla="*/ 60194 w 259714"/>
              <a:gd name="T7" fmla="*/ 94576 h 94614"/>
              <a:gd name="T8" fmla="*/ 226792 w 259714"/>
              <a:gd name="T9" fmla="*/ 94576 h 94614"/>
              <a:gd name="T10" fmla="*/ 249459 w 259714"/>
              <a:gd name="T11" fmla="*/ 59739 h 94614"/>
              <a:gd name="T12" fmla="*/ 199014 w 259714"/>
              <a:gd name="T13" fmla="*/ 59739 h 94614"/>
              <a:gd name="T14" fmla="*/ 55554 w 259714"/>
              <a:gd name="T15" fmla="*/ 0 h 94614"/>
              <a:gd name="T16" fmla="*/ 259176 w 259714"/>
              <a:gd name="T17" fmla="*/ 44804 h 94614"/>
              <a:gd name="T18" fmla="*/ 199014 w 259714"/>
              <a:gd name="T19" fmla="*/ 59739 h 94614"/>
              <a:gd name="T20" fmla="*/ 249459 w 259714"/>
              <a:gd name="T21" fmla="*/ 59739 h 94614"/>
              <a:gd name="T22" fmla="*/ 259176 w 259714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59714"/>
              <a:gd name="T37" fmla="*/ 0 h 94614"/>
              <a:gd name="T38" fmla="*/ 259714 w 259714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59714" h="94614">
                <a:moveTo>
                  <a:pt x="55554" y="0"/>
                </a:moveTo>
                <a:lnTo>
                  <a:pt x="0" y="24902"/>
                </a:lnTo>
                <a:lnTo>
                  <a:pt x="129604" y="79641"/>
                </a:lnTo>
                <a:lnTo>
                  <a:pt x="60194" y="94576"/>
                </a:lnTo>
                <a:lnTo>
                  <a:pt x="226792" y="94576"/>
                </a:lnTo>
                <a:lnTo>
                  <a:pt x="249459" y="59739"/>
                </a:lnTo>
                <a:lnTo>
                  <a:pt x="199014" y="59739"/>
                </a:lnTo>
                <a:lnTo>
                  <a:pt x="55554" y="0"/>
                </a:lnTo>
                <a:close/>
              </a:path>
              <a:path w="259714" h="94614">
                <a:moveTo>
                  <a:pt x="259176" y="44804"/>
                </a:moveTo>
                <a:lnTo>
                  <a:pt x="199014" y="59739"/>
                </a:lnTo>
                <a:lnTo>
                  <a:pt x="249459" y="59739"/>
                </a:lnTo>
                <a:lnTo>
                  <a:pt x="259176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73" name="object 82"/>
          <p:cNvSpPr>
            <a:spLocks/>
          </p:cNvSpPr>
          <p:nvPr/>
        </p:nvSpPr>
        <p:spPr bwMode="auto">
          <a:xfrm>
            <a:off x="3944938" y="5243513"/>
            <a:ext cx="260350" cy="93662"/>
          </a:xfrm>
          <a:custGeom>
            <a:avLst/>
            <a:gdLst>
              <a:gd name="T0" fmla="*/ 55554 w 259714"/>
              <a:gd name="T1" fmla="*/ 0 h 94614"/>
              <a:gd name="T2" fmla="*/ 0 w 259714"/>
              <a:gd name="T3" fmla="*/ 24902 h 94614"/>
              <a:gd name="T4" fmla="*/ 129604 w 259714"/>
              <a:gd name="T5" fmla="*/ 79641 h 94614"/>
              <a:gd name="T6" fmla="*/ 60194 w 259714"/>
              <a:gd name="T7" fmla="*/ 94576 h 94614"/>
              <a:gd name="T8" fmla="*/ 226792 w 259714"/>
              <a:gd name="T9" fmla="*/ 94576 h 94614"/>
              <a:gd name="T10" fmla="*/ 249459 w 259714"/>
              <a:gd name="T11" fmla="*/ 59739 h 94614"/>
              <a:gd name="T12" fmla="*/ 199014 w 259714"/>
              <a:gd name="T13" fmla="*/ 59739 h 94614"/>
              <a:gd name="T14" fmla="*/ 55554 w 259714"/>
              <a:gd name="T15" fmla="*/ 0 h 94614"/>
              <a:gd name="T16" fmla="*/ 259176 w 259714"/>
              <a:gd name="T17" fmla="*/ 44804 h 94614"/>
              <a:gd name="T18" fmla="*/ 199014 w 259714"/>
              <a:gd name="T19" fmla="*/ 59739 h 94614"/>
              <a:gd name="T20" fmla="*/ 249459 w 259714"/>
              <a:gd name="T21" fmla="*/ 59739 h 94614"/>
              <a:gd name="T22" fmla="*/ 259176 w 259714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59714"/>
              <a:gd name="T37" fmla="*/ 0 h 94614"/>
              <a:gd name="T38" fmla="*/ 259714 w 259714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59714" h="94614">
                <a:moveTo>
                  <a:pt x="55554" y="0"/>
                </a:moveTo>
                <a:lnTo>
                  <a:pt x="0" y="24902"/>
                </a:lnTo>
                <a:lnTo>
                  <a:pt x="129604" y="79641"/>
                </a:lnTo>
                <a:lnTo>
                  <a:pt x="60194" y="94576"/>
                </a:lnTo>
                <a:lnTo>
                  <a:pt x="226792" y="94576"/>
                </a:lnTo>
                <a:lnTo>
                  <a:pt x="249459" y="59739"/>
                </a:lnTo>
                <a:lnTo>
                  <a:pt x="199014" y="59739"/>
                </a:lnTo>
                <a:lnTo>
                  <a:pt x="55554" y="0"/>
                </a:lnTo>
                <a:close/>
              </a:path>
              <a:path w="259714" h="94614">
                <a:moveTo>
                  <a:pt x="259176" y="44804"/>
                </a:moveTo>
                <a:lnTo>
                  <a:pt x="199014" y="59739"/>
                </a:lnTo>
                <a:lnTo>
                  <a:pt x="249459" y="59739"/>
                </a:lnTo>
                <a:lnTo>
                  <a:pt x="259176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74" name="object 83"/>
          <p:cNvSpPr>
            <a:spLocks/>
          </p:cNvSpPr>
          <p:nvPr/>
        </p:nvSpPr>
        <p:spPr bwMode="auto">
          <a:xfrm>
            <a:off x="4205288" y="5370513"/>
            <a:ext cx="266700" cy="95250"/>
          </a:xfrm>
          <a:custGeom>
            <a:avLst/>
            <a:gdLst>
              <a:gd name="T0" fmla="*/ 171960 w 267970"/>
              <a:gd name="T1" fmla="*/ 29869 h 94614"/>
              <a:gd name="T2" fmla="*/ 70397 w 267970"/>
              <a:gd name="T3" fmla="*/ 29869 h 94614"/>
              <a:gd name="T4" fmla="*/ 211192 w 267970"/>
              <a:gd name="T5" fmla="*/ 94576 h 94614"/>
              <a:gd name="T6" fmla="*/ 267470 w 267970"/>
              <a:gd name="T7" fmla="*/ 69706 h 94614"/>
              <a:gd name="T8" fmla="*/ 171960 w 267970"/>
              <a:gd name="T9" fmla="*/ 29869 h 94614"/>
              <a:gd name="T10" fmla="*/ 211192 w 267970"/>
              <a:gd name="T11" fmla="*/ 0 h 94614"/>
              <a:gd name="T12" fmla="*/ 37551 w 267970"/>
              <a:gd name="T13" fmla="*/ 0 h 94614"/>
              <a:gd name="T14" fmla="*/ 0 w 267970"/>
              <a:gd name="T15" fmla="*/ 49771 h 94614"/>
              <a:gd name="T16" fmla="*/ 70397 w 267970"/>
              <a:gd name="T17" fmla="*/ 29869 h 94614"/>
              <a:gd name="T18" fmla="*/ 171960 w 267970"/>
              <a:gd name="T19" fmla="*/ 29869 h 94614"/>
              <a:gd name="T20" fmla="*/ 136154 w 267970"/>
              <a:gd name="T21" fmla="*/ 14934 h 94614"/>
              <a:gd name="T22" fmla="*/ 211192 w 267970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4614"/>
              <a:gd name="T38" fmla="*/ 267970 w 267970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4614">
                <a:moveTo>
                  <a:pt x="171960" y="29869"/>
                </a:moveTo>
                <a:lnTo>
                  <a:pt x="70397" y="29869"/>
                </a:lnTo>
                <a:lnTo>
                  <a:pt x="211192" y="94576"/>
                </a:lnTo>
                <a:lnTo>
                  <a:pt x="267470" y="69706"/>
                </a:lnTo>
                <a:lnTo>
                  <a:pt x="171960" y="29869"/>
                </a:lnTo>
                <a:close/>
              </a:path>
              <a:path w="267970" h="94614">
                <a:moveTo>
                  <a:pt x="211192" y="0"/>
                </a:moveTo>
                <a:lnTo>
                  <a:pt x="37551" y="0"/>
                </a:lnTo>
                <a:lnTo>
                  <a:pt x="0" y="49771"/>
                </a:lnTo>
                <a:lnTo>
                  <a:pt x="70397" y="29869"/>
                </a:lnTo>
                <a:lnTo>
                  <a:pt x="171960" y="29869"/>
                </a:lnTo>
                <a:lnTo>
                  <a:pt x="136154" y="14934"/>
                </a:lnTo>
                <a:lnTo>
                  <a:pt x="2111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75" name="object 84"/>
          <p:cNvSpPr>
            <a:spLocks/>
          </p:cNvSpPr>
          <p:nvPr/>
        </p:nvSpPr>
        <p:spPr bwMode="auto">
          <a:xfrm>
            <a:off x="4205288" y="5370513"/>
            <a:ext cx="266700" cy="95250"/>
          </a:xfrm>
          <a:custGeom>
            <a:avLst/>
            <a:gdLst>
              <a:gd name="T0" fmla="*/ 171960 w 267970"/>
              <a:gd name="T1" fmla="*/ 29869 h 94614"/>
              <a:gd name="T2" fmla="*/ 70397 w 267970"/>
              <a:gd name="T3" fmla="*/ 29869 h 94614"/>
              <a:gd name="T4" fmla="*/ 211192 w 267970"/>
              <a:gd name="T5" fmla="*/ 94576 h 94614"/>
              <a:gd name="T6" fmla="*/ 267470 w 267970"/>
              <a:gd name="T7" fmla="*/ 69706 h 94614"/>
              <a:gd name="T8" fmla="*/ 171960 w 267970"/>
              <a:gd name="T9" fmla="*/ 29869 h 94614"/>
              <a:gd name="T10" fmla="*/ 211192 w 267970"/>
              <a:gd name="T11" fmla="*/ 0 h 94614"/>
              <a:gd name="T12" fmla="*/ 37551 w 267970"/>
              <a:gd name="T13" fmla="*/ 0 h 94614"/>
              <a:gd name="T14" fmla="*/ 0 w 267970"/>
              <a:gd name="T15" fmla="*/ 49771 h 94614"/>
              <a:gd name="T16" fmla="*/ 70397 w 267970"/>
              <a:gd name="T17" fmla="*/ 29869 h 94614"/>
              <a:gd name="T18" fmla="*/ 171960 w 267970"/>
              <a:gd name="T19" fmla="*/ 29869 h 94614"/>
              <a:gd name="T20" fmla="*/ 136154 w 267970"/>
              <a:gd name="T21" fmla="*/ 14934 h 94614"/>
              <a:gd name="T22" fmla="*/ 211192 w 267970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4614"/>
              <a:gd name="T38" fmla="*/ 267970 w 267970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4614">
                <a:moveTo>
                  <a:pt x="171960" y="29869"/>
                </a:moveTo>
                <a:lnTo>
                  <a:pt x="70397" y="29869"/>
                </a:lnTo>
                <a:lnTo>
                  <a:pt x="211192" y="94576"/>
                </a:lnTo>
                <a:lnTo>
                  <a:pt x="267470" y="69706"/>
                </a:lnTo>
                <a:lnTo>
                  <a:pt x="171960" y="29869"/>
                </a:lnTo>
                <a:close/>
              </a:path>
              <a:path w="267970" h="94614">
                <a:moveTo>
                  <a:pt x="211192" y="0"/>
                </a:moveTo>
                <a:lnTo>
                  <a:pt x="37551" y="0"/>
                </a:lnTo>
                <a:lnTo>
                  <a:pt x="0" y="49771"/>
                </a:lnTo>
                <a:lnTo>
                  <a:pt x="70397" y="29869"/>
                </a:lnTo>
                <a:lnTo>
                  <a:pt x="171960" y="29869"/>
                </a:lnTo>
                <a:lnTo>
                  <a:pt x="136154" y="14934"/>
                </a:lnTo>
                <a:lnTo>
                  <a:pt x="2111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76" name="object 85"/>
          <p:cNvSpPr>
            <a:spLocks/>
          </p:cNvSpPr>
          <p:nvPr/>
        </p:nvSpPr>
        <p:spPr bwMode="auto">
          <a:xfrm>
            <a:off x="4221163" y="5251450"/>
            <a:ext cx="268287" cy="95250"/>
          </a:xfrm>
          <a:custGeom>
            <a:avLst/>
            <a:gdLst>
              <a:gd name="T0" fmla="*/ 229951 w 267970"/>
              <a:gd name="T1" fmla="*/ 0 h 94614"/>
              <a:gd name="T2" fmla="*/ 60984 w 267970"/>
              <a:gd name="T3" fmla="*/ 0 h 94614"/>
              <a:gd name="T4" fmla="*/ 131217 w 267970"/>
              <a:gd name="T5" fmla="*/ 19902 h 94614"/>
              <a:gd name="T6" fmla="*/ 0 w 267970"/>
              <a:gd name="T7" fmla="*/ 74674 h 94614"/>
              <a:gd name="T8" fmla="*/ 56311 w 267970"/>
              <a:gd name="T9" fmla="*/ 94576 h 94614"/>
              <a:gd name="T10" fmla="*/ 201647 w 267970"/>
              <a:gd name="T11" fmla="*/ 34836 h 94614"/>
              <a:gd name="T12" fmla="*/ 253814 w 267970"/>
              <a:gd name="T13" fmla="*/ 34836 h 94614"/>
              <a:gd name="T14" fmla="*/ 229951 w 267970"/>
              <a:gd name="T15" fmla="*/ 0 h 94614"/>
              <a:gd name="T16" fmla="*/ 253814 w 267970"/>
              <a:gd name="T17" fmla="*/ 34836 h 94614"/>
              <a:gd name="T18" fmla="*/ 201647 w 267970"/>
              <a:gd name="T19" fmla="*/ 34836 h 94614"/>
              <a:gd name="T20" fmla="*/ 267470 w 267970"/>
              <a:gd name="T21" fmla="*/ 54771 h 94614"/>
              <a:gd name="T22" fmla="*/ 253814 w 267970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4614"/>
              <a:gd name="T38" fmla="*/ 267970 w 267970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4614">
                <a:moveTo>
                  <a:pt x="229951" y="0"/>
                </a:moveTo>
                <a:lnTo>
                  <a:pt x="60984" y="0"/>
                </a:lnTo>
                <a:lnTo>
                  <a:pt x="131217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647" y="34836"/>
                </a:lnTo>
                <a:lnTo>
                  <a:pt x="253814" y="34836"/>
                </a:lnTo>
                <a:lnTo>
                  <a:pt x="229951" y="0"/>
                </a:lnTo>
                <a:close/>
              </a:path>
              <a:path w="267970" h="94614">
                <a:moveTo>
                  <a:pt x="253814" y="34836"/>
                </a:moveTo>
                <a:lnTo>
                  <a:pt x="201647" y="34836"/>
                </a:lnTo>
                <a:lnTo>
                  <a:pt x="267470" y="54771"/>
                </a:lnTo>
                <a:lnTo>
                  <a:pt x="253814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77" name="object 86"/>
          <p:cNvSpPr>
            <a:spLocks/>
          </p:cNvSpPr>
          <p:nvPr/>
        </p:nvSpPr>
        <p:spPr bwMode="auto">
          <a:xfrm>
            <a:off x="4221163" y="5251450"/>
            <a:ext cx="268287" cy="95250"/>
          </a:xfrm>
          <a:custGeom>
            <a:avLst/>
            <a:gdLst>
              <a:gd name="T0" fmla="*/ 229951 w 267970"/>
              <a:gd name="T1" fmla="*/ 0 h 94614"/>
              <a:gd name="T2" fmla="*/ 60984 w 267970"/>
              <a:gd name="T3" fmla="*/ 0 h 94614"/>
              <a:gd name="T4" fmla="*/ 131217 w 267970"/>
              <a:gd name="T5" fmla="*/ 19902 h 94614"/>
              <a:gd name="T6" fmla="*/ 0 w 267970"/>
              <a:gd name="T7" fmla="*/ 74674 h 94614"/>
              <a:gd name="T8" fmla="*/ 56311 w 267970"/>
              <a:gd name="T9" fmla="*/ 94576 h 94614"/>
              <a:gd name="T10" fmla="*/ 201647 w 267970"/>
              <a:gd name="T11" fmla="*/ 34836 h 94614"/>
              <a:gd name="T12" fmla="*/ 253814 w 267970"/>
              <a:gd name="T13" fmla="*/ 34836 h 94614"/>
              <a:gd name="T14" fmla="*/ 229951 w 267970"/>
              <a:gd name="T15" fmla="*/ 0 h 94614"/>
              <a:gd name="T16" fmla="*/ 253814 w 267970"/>
              <a:gd name="T17" fmla="*/ 34836 h 94614"/>
              <a:gd name="T18" fmla="*/ 201647 w 267970"/>
              <a:gd name="T19" fmla="*/ 34836 h 94614"/>
              <a:gd name="T20" fmla="*/ 267470 w 267970"/>
              <a:gd name="T21" fmla="*/ 54771 h 94614"/>
              <a:gd name="T22" fmla="*/ 253814 w 267970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4614"/>
              <a:gd name="T38" fmla="*/ 267970 w 267970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4614">
                <a:moveTo>
                  <a:pt x="229951" y="0"/>
                </a:moveTo>
                <a:lnTo>
                  <a:pt x="60984" y="0"/>
                </a:lnTo>
                <a:lnTo>
                  <a:pt x="131217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647" y="34836"/>
                </a:lnTo>
                <a:lnTo>
                  <a:pt x="253814" y="34836"/>
                </a:lnTo>
                <a:lnTo>
                  <a:pt x="229951" y="0"/>
                </a:lnTo>
                <a:close/>
              </a:path>
              <a:path w="267970" h="94614">
                <a:moveTo>
                  <a:pt x="253814" y="34836"/>
                </a:moveTo>
                <a:lnTo>
                  <a:pt x="201647" y="34836"/>
                </a:lnTo>
                <a:lnTo>
                  <a:pt x="267470" y="54771"/>
                </a:lnTo>
                <a:lnTo>
                  <a:pt x="253814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78" name="object 87"/>
          <p:cNvSpPr>
            <a:spLocks/>
          </p:cNvSpPr>
          <p:nvPr/>
        </p:nvSpPr>
        <p:spPr bwMode="auto">
          <a:xfrm>
            <a:off x="3929063" y="5365750"/>
            <a:ext cx="268287" cy="100013"/>
          </a:xfrm>
          <a:custGeom>
            <a:avLst/>
            <a:gdLst>
              <a:gd name="T0" fmla="*/ 0 w 267970"/>
              <a:gd name="T1" fmla="*/ 39475 h 99060"/>
              <a:gd name="T2" fmla="*/ 37551 w 267970"/>
              <a:gd name="T3" fmla="*/ 98688 h 99060"/>
              <a:gd name="T4" fmla="*/ 211126 w 267970"/>
              <a:gd name="T5" fmla="*/ 98688 h 99060"/>
              <a:gd name="T6" fmla="*/ 136055 w 267970"/>
              <a:gd name="T7" fmla="*/ 74016 h 99060"/>
              <a:gd name="T8" fmla="*/ 171878 w 267970"/>
              <a:gd name="T9" fmla="*/ 59212 h 99060"/>
              <a:gd name="T10" fmla="*/ 70397 w 267970"/>
              <a:gd name="T11" fmla="*/ 59212 h 99060"/>
              <a:gd name="T12" fmla="*/ 0 w 267970"/>
              <a:gd name="T13" fmla="*/ 39475 h 99060"/>
              <a:gd name="T14" fmla="*/ 211126 w 267970"/>
              <a:gd name="T15" fmla="*/ 0 h 99060"/>
              <a:gd name="T16" fmla="*/ 70397 w 267970"/>
              <a:gd name="T17" fmla="*/ 59212 h 99060"/>
              <a:gd name="T18" fmla="*/ 171878 w 267970"/>
              <a:gd name="T19" fmla="*/ 59212 h 99060"/>
              <a:gd name="T20" fmla="*/ 267404 w 267970"/>
              <a:gd name="T21" fmla="*/ 19737 h 99060"/>
              <a:gd name="T22" fmla="*/ 211126 w 267970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9060"/>
              <a:gd name="T38" fmla="*/ 267970 w 267970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9060">
                <a:moveTo>
                  <a:pt x="0" y="39475"/>
                </a:moveTo>
                <a:lnTo>
                  <a:pt x="37551" y="98688"/>
                </a:lnTo>
                <a:lnTo>
                  <a:pt x="211126" y="98688"/>
                </a:lnTo>
                <a:lnTo>
                  <a:pt x="136055" y="74016"/>
                </a:lnTo>
                <a:lnTo>
                  <a:pt x="171878" y="59212"/>
                </a:lnTo>
                <a:lnTo>
                  <a:pt x="70397" y="59212"/>
                </a:lnTo>
                <a:lnTo>
                  <a:pt x="0" y="39475"/>
                </a:lnTo>
                <a:close/>
              </a:path>
              <a:path w="267970" h="99060">
                <a:moveTo>
                  <a:pt x="211126" y="0"/>
                </a:moveTo>
                <a:lnTo>
                  <a:pt x="70397" y="59212"/>
                </a:lnTo>
                <a:lnTo>
                  <a:pt x="171878" y="59212"/>
                </a:lnTo>
                <a:lnTo>
                  <a:pt x="267404" y="19737"/>
                </a:lnTo>
                <a:lnTo>
                  <a:pt x="21112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79" name="object 88"/>
          <p:cNvSpPr>
            <a:spLocks/>
          </p:cNvSpPr>
          <p:nvPr/>
        </p:nvSpPr>
        <p:spPr bwMode="auto">
          <a:xfrm>
            <a:off x="3929063" y="5365750"/>
            <a:ext cx="268287" cy="100013"/>
          </a:xfrm>
          <a:custGeom>
            <a:avLst/>
            <a:gdLst>
              <a:gd name="T0" fmla="*/ 0 w 267970"/>
              <a:gd name="T1" fmla="*/ 39475 h 99060"/>
              <a:gd name="T2" fmla="*/ 37551 w 267970"/>
              <a:gd name="T3" fmla="*/ 98688 h 99060"/>
              <a:gd name="T4" fmla="*/ 211126 w 267970"/>
              <a:gd name="T5" fmla="*/ 98688 h 99060"/>
              <a:gd name="T6" fmla="*/ 136055 w 267970"/>
              <a:gd name="T7" fmla="*/ 74016 h 99060"/>
              <a:gd name="T8" fmla="*/ 171878 w 267970"/>
              <a:gd name="T9" fmla="*/ 59212 h 99060"/>
              <a:gd name="T10" fmla="*/ 70397 w 267970"/>
              <a:gd name="T11" fmla="*/ 59212 h 99060"/>
              <a:gd name="T12" fmla="*/ 0 w 267970"/>
              <a:gd name="T13" fmla="*/ 39475 h 99060"/>
              <a:gd name="T14" fmla="*/ 211126 w 267970"/>
              <a:gd name="T15" fmla="*/ 0 h 99060"/>
              <a:gd name="T16" fmla="*/ 70397 w 267970"/>
              <a:gd name="T17" fmla="*/ 59212 h 99060"/>
              <a:gd name="T18" fmla="*/ 171878 w 267970"/>
              <a:gd name="T19" fmla="*/ 59212 h 99060"/>
              <a:gd name="T20" fmla="*/ 267404 w 267970"/>
              <a:gd name="T21" fmla="*/ 19737 h 99060"/>
              <a:gd name="T22" fmla="*/ 211126 w 267970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9060"/>
              <a:gd name="T38" fmla="*/ 267970 w 267970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9060">
                <a:moveTo>
                  <a:pt x="0" y="39475"/>
                </a:moveTo>
                <a:lnTo>
                  <a:pt x="37551" y="98688"/>
                </a:lnTo>
                <a:lnTo>
                  <a:pt x="211126" y="98688"/>
                </a:lnTo>
                <a:lnTo>
                  <a:pt x="136055" y="74016"/>
                </a:lnTo>
                <a:lnTo>
                  <a:pt x="171878" y="59212"/>
                </a:lnTo>
                <a:lnTo>
                  <a:pt x="70397" y="59212"/>
                </a:lnTo>
                <a:lnTo>
                  <a:pt x="0" y="39475"/>
                </a:lnTo>
                <a:close/>
              </a:path>
              <a:path w="267970" h="99060">
                <a:moveTo>
                  <a:pt x="211126" y="0"/>
                </a:moveTo>
                <a:lnTo>
                  <a:pt x="70397" y="59212"/>
                </a:lnTo>
                <a:lnTo>
                  <a:pt x="171878" y="59212"/>
                </a:lnTo>
                <a:lnTo>
                  <a:pt x="267404" y="19737"/>
                </a:lnTo>
                <a:lnTo>
                  <a:pt x="21112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80" name="object 89"/>
          <p:cNvSpPr>
            <a:spLocks/>
          </p:cNvSpPr>
          <p:nvPr/>
        </p:nvSpPr>
        <p:spPr bwMode="auto">
          <a:xfrm>
            <a:off x="3949700" y="5246688"/>
            <a:ext cx="263525" cy="95250"/>
          </a:xfrm>
          <a:custGeom>
            <a:avLst/>
            <a:gdLst>
              <a:gd name="T0" fmla="*/ 55455 w 263525"/>
              <a:gd name="T1" fmla="*/ 0 h 94614"/>
              <a:gd name="T2" fmla="*/ 0 w 263525"/>
              <a:gd name="T3" fmla="*/ 24902 h 94614"/>
              <a:gd name="T4" fmla="*/ 129341 w 263525"/>
              <a:gd name="T5" fmla="*/ 79641 h 94614"/>
              <a:gd name="T6" fmla="*/ 60063 w 263525"/>
              <a:gd name="T7" fmla="*/ 94576 h 94614"/>
              <a:gd name="T8" fmla="*/ 226364 w 263525"/>
              <a:gd name="T9" fmla="*/ 94576 h 94614"/>
              <a:gd name="T10" fmla="*/ 252210 w 263525"/>
              <a:gd name="T11" fmla="*/ 59739 h 94614"/>
              <a:gd name="T12" fmla="*/ 198619 w 263525"/>
              <a:gd name="T13" fmla="*/ 59739 h 94614"/>
              <a:gd name="T14" fmla="*/ 55455 w 263525"/>
              <a:gd name="T15" fmla="*/ 0 h 94614"/>
              <a:gd name="T16" fmla="*/ 263290 w 263525"/>
              <a:gd name="T17" fmla="*/ 44804 h 94614"/>
              <a:gd name="T18" fmla="*/ 198619 w 263525"/>
              <a:gd name="T19" fmla="*/ 59739 h 94614"/>
              <a:gd name="T20" fmla="*/ 252210 w 263525"/>
              <a:gd name="T21" fmla="*/ 59739 h 94614"/>
              <a:gd name="T22" fmla="*/ 263290 w 263525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55455" y="0"/>
                </a:moveTo>
                <a:lnTo>
                  <a:pt x="0" y="24902"/>
                </a:lnTo>
                <a:lnTo>
                  <a:pt x="129341" y="79641"/>
                </a:lnTo>
                <a:lnTo>
                  <a:pt x="60063" y="94576"/>
                </a:lnTo>
                <a:lnTo>
                  <a:pt x="226364" y="94576"/>
                </a:lnTo>
                <a:lnTo>
                  <a:pt x="252210" y="59739"/>
                </a:lnTo>
                <a:lnTo>
                  <a:pt x="198619" y="59739"/>
                </a:lnTo>
                <a:lnTo>
                  <a:pt x="55455" y="0"/>
                </a:lnTo>
                <a:close/>
              </a:path>
              <a:path w="263525" h="94614">
                <a:moveTo>
                  <a:pt x="263290" y="44804"/>
                </a:moveTo>
                <a:lnTo>
                  <a:pt x="198619" y="59739"/>
                </a:lnTo>
                <a:lnTo>
                  <a:pt x="252210" y="59739"/>
                </a:lnTo>
                <a:lnTo>
                  <a:pt x="263290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81" name="object 90"/>
          <p:cNvSpPr>
            <a:spLocks/>
          </p:cNvSpPr>
          <p:nvPr/>
        </p:nvSpPr>
        <p:spPr bwMode="auto">
          <a:xfrm>
            <a:off x="3949700" y="5246688"/>
            <a:ext cx="263525" cy="95250"/>
          </a:xfrm>
          <a:custGeom>
            <a:avLst/>
            <a:gdLst>
              <a:gd name="T0" fmla="*/ 55455 w 263525"/>
              <a:gd name="T1" fmla="*/ 0 h 94614"/>
              <a:gd name="T2" fmla="*/ 0 w 263525"/>
              <a:gd name="T3" fmla="*/ 24902 h 94614"/>
              <a:gd name="T4" fmla="*/ 129341 w 263525"/>
              <a:gd name="T5" fmla="*/ 79641 h 94614"/>
              <a:gd name="T6" fmla="*/ 60063 w 263525"/>
              <a:gd name="T7" fmla="*/ 94576 h 94614"/>
              <a:gd name="T8" fmla="*/ 226364 w 263525"/>
              <a:gd name="T9" fmla="*/ 94576 h 94614"/>
              <a:gd name="T10" fmla="*/ 252210 w 263525"/>
              <a:gd name="T11" fmla="*/ 59739 h 94614"/>
              <a:gd name="T12" fmla="*/ 198619 w 263525"/>
              <a:gd name="T13" fmla="*/ 59739 h 94614"/>
              <a:gd name="T14" fmla="*/ 55455 w 263525"/>
              <a:gd name="T15" fmla="*/ 0 h 94614"/>
              <a:gd name="T16" fmla="*/ 263290 w 263525"/>
              <a:gd name="T17" fmla="*/ 44804 h 94614"/>
              <a:gd name="T18" fmla="*/ 198619 w 263525"/>
              <a:gd name="T19" fmla="*/ 59739 h 94614"/>
              <a:gd name="T20" fmla="*/ 252210 w 263525"/>
              <a:gd name="T21" fmla="*/ 59739 h 94614"/>
              <a:gd name="T22" fmla="*/ 263290 w 263525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55455" y="0"/>
                </a:moveTo>
                <a:lnTo>
                  <a:pt x="0" y="24902"/>
                </a:lnTo>
                <a:lnTo>
                  <a:pt x="129341" y="79641"/>
                </a:lnTo>
                <a:lnTo>
                  <a:pt x="60063" y="94576"/>
                </a:lnTo>
                <a:lnTo>
                  <a:pt x="226364" y="94576"/>
                </a:lnTo>
                <a:lnTo>
                  <a:pt x="252210" y="59739"/>
                </a:lnTo>
                <a:lnTo>
                  <a:pt x="198619" y="59739"/>
                </a:lnTo>
                <a:lnTo>
                  <a:pt x="55455" y="0"/>
                </a:lnTo>
                <a:close/>
              </a:path>
              <a:path w="263525" h="94614">
                <a:moveTo>
                  <a:pt x="263290" y="44804"/>
                </a:moveTo>
                <a:lnTo>
                  <a:pt x="198619" y="59739"/>
                </a:lnTo>
                <a:lnTo>
                  <a:pt x="252210" y="59739"/>
                </a:lnTo>
                <a:lnTo>
                  <a:pt x="263290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82" name="object 91"/>
          <p:cNvSpPr>
            <a:spLocks/>
          </p:cNvSpPr>
          <p:nvPr/>
        </p:nvSpPr>
        <p:spPr bwMode="auto">
          <a:xfrm>
            <a:off x="4213225" y="5375275"/>
            <a:ext cx="263525" cy="93663"/>
          </a:xfrm>
          <a:custGeom>
            <a:avLst/>
            <a:gdLst>
              <a:gd name="T0" fmla="*/ 167442 w 263525"/>
              <a:gd name="T1" fmla="*/ 29869 h 94614"/>
              <a:gd name="T2" fmla="*/ 65822 w 263525"/>
              <a:gd name="T3" fmla="*/ 29869 h 94614"/>
              <a:gd name="T4" fmla="*/ 206913 w 263525"/>
              <a:gd name="T5" fmla="*/ 94576 h 94614"/>
              <a:gd name="T6" fmla="*/ 263192 w 263525"/>
              <a:gd name="T7" fmla="*/ 69706 h 94614"/>
              <a:gd name="T8" fmla="*/ 167442 w 263525"/>
              <a:gd name="T9" fmla="*/ 29869 h 94614"/>
              <a:gd name="T10" fmla="*/ 206913 w 263525"/>
              <a:gd name="T11" fmla="*/ 0 h 94614"/>
              <a:gd name="T12" fmla="*/ 32911 w 263525"/>
              <a:gd name="T13" fmla="*/ 0 h 94614"/>
              <a:gd name="T14" fmla="*/ 0 w 263525"/>
              <a:gd name="T15" fmla="*/ 49771 h 94614"/>
              <a:gd name="T16" fmla="*/ 65822 w 263525"/>
              <a:gd name="T17" fmla="*/ 29869 h 94614"/>
              <a:gd name="T18" fmla="*/ 167442 w 263525"/>
              <a:gd name="T19" fmla="*/ 29869 h 94614"/>
              <a:gd name="T20" fmla="*/ 131546 w 263525"/>
              <a:gd name="T21" fmla="*/ 14934 h 94614"/>
              <a:gd name="T22" fmla="*/ 206913 w 263525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167442" y="29869"/>
                </a:moveTo>
                <a:lnTo>
                  <a:pt x="65822" y="29869"/>
                </a:lnTo>
                <a:lnTo>
                  <a:pt x="206913" y="94576"/>
                </a:lnTo>
                <a:lnTo>
                  <a:pt x="263192" y="69706"/>
                </a:lnTo>
                <a:lnTo>
                  <a:pt x="167442" y="29869"/>
                </a:lnTo>
                <a:close/>
              </a:path>
              <a:path w="263525" h="94614">
                <a:moveTo>
                  <a:pt x="206913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442" y="29869"/>
                </a:lnTo>
                <a:lnTo>
                  <a:pt x="131546" y="14934"/>
                </a:lnTo>
                <a:lnTo>
                  <a:pt x="2069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83" name="object 92"/>
          <p:cNvSpPr>
            <a:spLocks/>
          </p:cNvSpPr>
          <p:nvPr/>
        </p:nvSpPr>
        <p:spPr bwMode="auto">
          <a:xfrm>
            <a:off x="4213225" y="5375275"/>
            <a:ext cx="263525" cy="93663"/>
          </a:xfrm>
          <a:custGeom>
            <a:avLst/>
            <a:gdLst>
              <a:gd name="T0" fmla="*/ 167442 w 263525"/>
              <a:gd name="T1" fmla="*/ 29869 h 94614"/>
              <a:gd name="T2" fmla="*/ 65822 w 263525"/>
              <a:gd name="T3" fmla="*/ 29869 h 94614"/>
              <a:gd name="T4" fmla="*/ 206913 w 263525"/>
              <a:gd name="T5" fmla="*/ 94576 h 94614"/>
              <a:gd name="T6" fmla="*/ 263192 w 263525"/>
              <a:gd name="T7" fmla="*/ 69706 h 94614"/>
              <a:gd name="T8" fmla="*/ 167442 w 263525"/>
              <a:gd name="T9" fmla="*/ 29869 h 94614"/>
              <a:gd name="T10" fmla="*/ 206913 w 263525"/>
              <a:gd name="T11" fmla="*/ 0 h 94614"/>
              <a:gd name="T12" fmla="*/ 32911 w 263525"/>
              <a:gd name="T13" fmla="*/ 0 h 94614"/>
              <a:gd name="T14" fmla="*/ 0 w 263525"/>
              <a:gd name="T15" fmla="*/ 49771 h 94614"/>
              <a:gd name="T16" fmla="*/ 65822 w 263525"/>
              <a:gd name="T17" fmla="*/ 29869 h 94614"/>
              <a:gd name="T18" fmla="*/ 167442 w 263525"/>
              <a:gd name="T19" fmla="*/ 29869 h 94614"/>
              <a:gd name="T20" fmla="*/ 131546 w 263525"/>
              <a:gd name="T21" fmla="*/ 14934 h 94614"/>
              <a:gd name="T22" fmla="*/ 206913 w 263525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167442" y="29869"/>
                </a:moveTo>
                <a:lnTo>
                  <a:pt x="65822" y="29869"/>
                </a:lnTo>
                <a:lnTo>
                  <a:pt x="206913" y="94576"/>
                </a:lnTo>
                <a:lnTo>
                  <a:pt x="263192" y="69706"/>
                </a:lnTo>
                <a:lnTo>
                  <a:pt x="167442" y="29869"/>
                </a:lnTo>
                <a:close/>
              </a:path>
              <a:path w="263525" h="94614">
                <a:moveTo>
                  <a:pt x="206913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442" y="29869"/>
                </a:lnTo>
                <a:lnTo>
                  <a:pt x="131546" y="14934"/>
                </a:lnTo>
                <a:lnTo>
                  <a:pt x="2069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84" name="object 93"/>
          <p:cNvSpPr>
            <a:spLocks/>
          </p:cNvSpPr>
          <p:nvPr/>
        </p:nvSpPr>
        <p:spPr bwMode="auto">
          <a:xfrm>
            <a:off x="3805238" y="5354638"/>
            <a:ext cx="4762" cy="209550"/>
          </a:xfrm>
          <a:custGeom>
            <a:avLst/>
            <a:gdLst>
              <a:gd name="T0" fmla="*/ 0 w 4445"/>
              <a:gd name="T1" fmla="*/ 0 h 210185"/>
              <a:gd name="T2" fmla="*/ 4113 w 4445"/>
              <a:gd name="T3" fmla="*/ 209712 h 210185"/>
              <a:gd name="T4" fmla="*/ 0 60000 65536"/>
              <a:gd name="T5" fmla="*/ 0 60000 65536"/>
              <a:gd name="T6" fmla="*/ 0 w 4445"/>
              <a:gd name="T7" fmla="*/ 0 h 210185"/>
              <a:gd name="T8" fmla="*/ 4445 w 4445"/>
              <a:gd name="T9" fmla="*/ 210185 h 2101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5" h="210185">
                <a:moveTo>
                  <a:pt x="0" y="0"/>
                </a:moveTo>
                <a:lnTo>
                  <a:pt x="4113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85" name="object 94"/>
          <p:cNvSpPr>
            <a:spLocks/>
          </p:cNvSpPr>
          <p:nvPr/>
        </p:nvSpPr>
        <p:spPr bwMode="auto">
          <a:xfrm>
            <a:off x="4611688" y="5354638"/>
            <a:ext cx="4762" cy="209550"/>
          </a:xfrm>
          <a:custGeom>
            <a:avLst/>
            <a:gdLst>
              <a:gd name="T0" fmla="*/ 0 w 4445"/>
              <a:gd name="T1" fmla="*/ 0 h 210185"/>
              <a:gd name="T2" fmla="*/ 3949 w 4445"/>
              <a:gd name="T3" fmla="*/ 209712 h 210185"/>
              <a:gd name="T4" fmla="*/ 0 60000 65536"/>
              <a:gd name="T5" fmla="*/ 0 60000 65536"/>
              <a:gd name="T6" fmla="*/ 0 w 4445"/>
              <a:gd name="T7" fmla="*/ 0 h 210185"/>
              <a:gd name="T8" fmla="*/ 4445 w 4445"/>
              <a:gd name="T9" fmla="*/ 210185 h 2101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5" h="210185">
                <a:moveTo>
                  <a:pt x="0" y="0"/>
                </a:moveTo>
                <a:lnTo>
                  <a:pt x="3949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86" name="object 95"/>
          <p:cNvSpPr>
            <a:spLocks/>
          </p:cNvSpPr>
          <p:nvPr/>
        </p:nvSpPr>
        <p:spPr bwMode="auto">
          <a:xfrm>
            <a:off x="6619875" y="5432425"/>
            <a:ext cx="811213" cy="296863"/>
          </a:xfrm>
          <a:custGeom>
            <a:avLst/>
            <a:gdLst>
              <a:gd name="T0" fmla="*/ 405138 w 810895"/>
              <a:gd name="T1" fmla="*/ 0 h 296545"/>
              <a:gd name="T2" fmla="*/ 339412 w 810895"/>
              <a:gd name="T3" fmla="*/ 1937 h 296545"/>
              <a:gd name="T4" fmla="*/ 277066 w 810895"/>
              <a:gd name="T5" fmla="*/ 7547 h 296545"/>
              <a:gd name="T6" fmla="*/ 218934 w 810895"/>
              <a:gd name="T7" fmla="*/ 16524 h 296545"/>
              <a:gd name="T8" fmla="*/ 165849 w 810895"/>
              <a:gd name="T9" fmla="*/ 28564 h 296545"/>
              <a:gd name="T10" fmla="*/ 118645 w 810895"/>
              <a:gd name="T11" fmla="*/ 43361 h 296545"/>
              <a:gd name="T12" fmla="*/ 78155 w 810895"/>
              <a:gd name="T13" fmla="*/ 60610 h 296545"/>
              <a:gd name="T14" fmla="*/ 45212 w 810895"/>
              <a:gd name="T15" fmla="*/ 80007 h 296545"/>
              <a:gd name="T16" fmla="*/ 5301 w 810895"/>
              <a:gd name="T17" fmla="*/ 124022 h 296545"/>
              <a:gd name="T18" fmla="*/ 0 w 810895"/>
              <a:gd name="T19" fmla="*/ 148032 h 296545"/>
              <a:gd name="T20" fmla="*/ 5301 w 810895"/>
              <a:gd name="T21" fmla="*/ 172049 h 296545"/>
              <a:gd name="T22" fmla="*/ 45212 w 810895"/>
              <a:gd name="T23" fmla="*/ 216072 h 296545"/>
              <a:gd name="T24" fmla="*/ 78155 w 810895"/>
              <a:gd name="T25" fmla="*/ 235468 h 296545"/>
              <a:gd name="T26" fmla="*/ 118645 w 810895"/>
              <a:gd name="T27" fmla="*/ 252715 h 296545"/>
              <a:gd name="T28" fmla="*/ 165849 w 810895"/>
              <a:gd name="T29" fmla="*/ 267509 h 296545"/>
              <a:gd name="T30" fmla="*/ 218934 w 810895"/>
              <a:gd name="T31" fmla="*/ 279546 h 296545"/>
              <a:gd name="T32" fmla="*/ 277066 w 810895"/>
              <a:gd name="T33" fmla="*/ 288520 h 296545"/>
              <a:gd name="T34" fmla="*/ 339412 w 810895"/>
              <a:gd name="T35" fmla="*/ 294127 h 296545"/>
              <a:gd name="T36" fmla="*/ 405138 w 810895"/>
              <a:gd name="T37" fmla="*/ 296064 h 296545"/>
              <a:gd name="T38" fmla="*/ 470865 w 810895"/>
              <a:gd name="T39" fmla="*/ 294127 h 296545"/>
              <a:gd name="T40" fmla="*/ 533211 w 810895"/>
              <a:gd name="T41" fmla="*/ 288520 h 296545"/>
              <a:gd name="T42" fmla="*/ 591343 w 810895"/>
              <a:gd name="T43" fmla="*/ 279546 h 296545"/>
              <a:gd name="T44" fmla="*/ 644427 w 810895"/>
              <a:gd name="T45" fmla="*/ 267509 h 296545"/>
              <a:gd name="T46" fmla="*/ 691631 w 810895"/>
              <a:gd name="T47" fmla="*/ 252715 h 296545"/>
              <a:gd name="T48" fmla="*/ 732122 w 810895"/>
              <a:gd name="T49" fmla="*/ 235468 h 296545"/>
              <a:gd name="T50" fmla="*/ 765065 w 810895"/>
              <a:gd name="T51" fmla="*/ 216072 h 296545"/>
              <a:gd name="T52" fmla="*/ 804976 w 810895"/>
              <a:gd name="T53" fmla="*/ 172049 h 296545"/>
              <a:gd name="T54" fmla="*/ 810277 w 810895"/>
              <a:gd name="T55" fmla="*/ 148032 h 296545"/>
              <a:gd name="T56" fmla="*/ 804976 w 810895"/>
              <a:gd name="T57" fmla="*/ 124022 h 296545"/>
              <a:gd name="T58" fmla="*/ 765065 w 810895"/>
              <a:gd name="T59" fmla="*/ 80007 h 296545"/>
              <a:gd name="T60" fmla="*/ 732122 w 810895"/>
              <a:gd name="T61" fmla="*/ 60610 h 296545"/>
              <a:gd name="T62" fmla="*/ 691631 w 810895"/>
              <a:gd name="T63" fmla="*/ 43361 h 296545"/>
              <a:gd name="T64" fmla="*/ 644427 w 810895"/>
              <a:gd name="T65" fmla="*/ 28564 h 296545"/>
              <a:gd name="T66" fmla="*/ 591343 w 810895"/>
              <a:gd name="T67" fmla="*/ 16524 h 296545"/>
              <a:gd name="T68" fmla="*/ 533211 w 810895"/>
              <a:gd name="T69" fmla="*/ 7547 h 296545"/>
              <a:gd name="T70" fmla="*/ 470865 w 810895"/>
              <a:gd name="T71" fmla="*/ 1937 h 296545"/>
              <a:gd name="T72" fmla="*/ 405138 w 810895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5"/>
              <a:gd name="T112" fmla="*/ 0 h 296545"/>
              <a:gd name="T113" fmla="*/ 810895 w 810895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5" h="296545">
                <a:moveTo>
                  <a:pt x="405138" y="0"/>
                </a:moveTo>
                <a:lnTo>
                  <a:pt x="339412" y="1937"/>
                </a:lnTo>
                <a:lnTo>
                  <a:pt x="277066" y="7547"/>
                </a:lnTo>
                <a:lnTo>
                  <a:pt x="218934" y="16524"/>
                </a:lnTo>
                <a:lnTo>
                  <a:pt x="165849" y="28564"/>
                </a:lnTo>
                <a:lnTo>
                  <a:pt x="118645" y="43361"/>
                </a:lnTo>
                <a:lnTo>
                  <a:pt x="78155" y="60610"/>
                </a:lnTo>
                <a:lnTo>
                  <a:pt x="45212" y="80007"/>
                </a:lnTo>
                <a:lnTo>
                  <a:pt x="5301" y="124022"/>
                </a:lnTo>
                <a:lnTo>
                  <a:pt x="0" y="148032"/>
                </a:lnTo>
                <a:lnTo>
                  <a:pt x="5301" y="172049"/>
                </a:lnTo>
                <a:lnTo>
                  <a:pt x="45212" y="216072"/>
                </a:lnTo>
                <a:lnTo>
                  <a:pt x="78155" y="235468"/>
                </a:lnTo>
                <a:lnTo>
                  <a:pt x="118645" y="252715"/>
                </a:lnTo>
                <a:lnTo>
                  <a:pt x="165849" y="267509"/>
                </a:lnTo>
                <a:lnTo>
                  <a:pt x="218934" y="279546"/>
                </a:lnTo>
                <a:lnTo>
                  <a:pt x="277066" y="288520"/>
                </a:lnTo>
                <a:lnTo>
                  <a:pt x="339412" y="294127"/>
                </a:lnTo>
                <a:lnTo>
                  <a:pt x="405138" y="296064"/>
                </a:lnTo>
                <a:lnTo>
                  <a:pt x="470865" y="294127"/>
                </a:lnTo>
                <a:lnTo>
                  <a:pt x="533211" y="288520"/>
                </a:lnTo>
                <a:lnTo>
                  <a:pt x="591343" y="279546"/>
                </a:lnTo>
                <a:lnTo>
                  <a:pt x="644427" y="267509"/>
                </a:lnTo>
                <a:lnTo>
                  <a:pt x="691631" y="252715"/>
                </a:lnTo>
                <a:lnTo>
                  <a:pt x="732122" y="235468"/>
                </a:lnTo>
                <a:lnTo>
                  <a:pt x="765065" y="216072"/>
                </a:lnTo>
                <a:lnTo>
                  <a:pt x="804976" y="172049"/>
                </a:lnTo>
                <a:lnTo>
                  <a:pt x="810277" y="148032"/>
                </a:lnTo>
                <a:lnTo>
                  <a:pt x="804976" y="124022"/>
                </a:lnTo>
                <a:lnTo>
                  <a:pt x="765065" y="80007"/>
                </a:lnTo>
                <a:lnTo>
                  <a:pt x="732122" y="60610"/>
                </a:lnTo>
                <a:lnTo>
                  <a:pt x="691631" y="43361"/>
                </a:lnTo>
                <a:lnTo>
                  <a:pt x="644427" y="28564"/>
                </a:lnTo>
                <a:lnTo>
                  <a:pt x="591343" y="16524"/>
                </a:lnTo>
                <a:lnTo>
                  <a:pt x="533211" y="7547"/>
                </a:lnTo>
                <a:lnTo>
                  <a:pt x="470865" y="1937"/>
                </a:lnTo>
                <a:lnTo>
                  <a:pt x="405138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87" name="object 96"/>
          <p:cNvSpPr>
            <a:spLocks/>
          </p:cNvSpPr>
          <p:nvPr/>
        </p:nvSpPr>
        <p:spPr bwMode="auto">
          <a:xfrm>
            <a:off x="6619875" y="5432425"/>
            <a:ext cx="811213" cy="296863"/>
          </a:xfrm>
          <a:custGeom>
            <a:avLst/>
            <a:gdLst>
              <a:gd name="T0" fmla="*/ 405138 w 810895"/>
              <a:gd name="T1" fmla="*/ 0 h 296545"/>
              <a:gd name="T2" fmla="*/ 339412 w 810895"/>
              <a:gd name="T3" fmla="*/ 1937 h 296545"/>
              <a:gd name="T4" fmla="*/ 277066 w 810895"/>
              <a:gd name="T5" fmla="*/ 7547 h 296545"/>
              <a:gd name="T6" fmla="*/ 218934 w 810895"/>
              <a:gd name="T7" fmla="*/ 16524 h 296545"/>
              <a:gd name="T8" fmla="*/ 165849 w 810895"/>
              <a:gd name="T9" fmla="*/ 28564 h 296545"/>
              <a:gd name="T10" fmla="*/ 118645 w 810895"/>
              <a:gd name="T11" fmla="*/ 43361 h 296545"/>
              <a:gd name="T12" fmla="*/ 78155 w 810895"/>
              <a:gd name="T13" fmla="*/ 60610 h 296545"/>
              <a:gd name="T14" fmla="*/ 45212 w 810895"/>
              <a:gd name="T15" fmla="*/ 80007 h 296545"/>
              <a:gd name="T16" fmla="*/ 5301 w 810895"/>
              <a:gd name="T17" fmla="*/ 124022 h 296545"/>
              <a:gd name="T18" fmla="*/ 0 w 810895"/>
              <a:gd name="T19" fmla="*/ 148032 h 296545"/>
              <a:gd name="T20" fmla="*/ 5301 w 810895"/>
              <a:gd name="T21" fmla="*/ 172049 h 296545"/>
              <a:gd name="T22" fmla="*/ 45212 w 810895"/>
              <a:gd name="T23" fmla="*/ 216072 h 296545"/>
              <a:gd name="T24" fmla="*/ 78155 w 810895"/>
              <a:gd name="T25" fmla="*/ 235468 h 296545"/>
              <a:gd name="T26" fmla="*/ 118645 w 810895"/>
              <a:gd name="T27" fmla="*/ 252715 h 296545"/>
              <a:gd name="T28" fmla="*/ 165849 w 810895"/>
              <a:gd name="T29" fmla="*/ 267509 h 296545"/>
              <a:gd name="T30" fmla="*/ 218934 w 810895"/>
              <a:gd name="T31" fmla="*/ 279546 h 296545"/>
              <a:gd name="T32" fmla="*/ 277066 w 810895"/>
              <a:gd name="T33" fmla="*/ 288520 h 296545"/>
              <a:gd name="T34" fmla="*/ 339412 w 810895"/>
              <a:gd name="T35" fmla="*/ 294127 h 296545"/>
              <a:gd name="T36" fmla="*/ 405138 w 810895"/>
              <a:gd name="T37" fmla="*/ 296064 h 296545"/>
              <a:gd name="T38" fmla="*/ 470865 w 810895"/>
              <a:gd name="T39" fmla="*/ 294127 h 296545"/>
              <a:gd name="T40" fmla="*/ 533211 w 810895"/>
              <a:gd name="T41" fmla="*/ 288520 h 296545"/>
              <a:gd name="T42" fmla="*/ 591343 w 810895"/>
              <a:gd name="T43" fmla="*/ 279546 h 296545"/>
              <a:gd name="T44" fmla="*/ 644427 w 810895"/>
              <a:gd name="T45" fmla="*/ 267509 h 296545"/>
              <a:gd name="T46" fmla="*/ 691631 w 810895"/>
              <a:gd name="T47" fmla="*/ 252715 h 296545"/>
              <a:gd name="T48" fmla="*/ 732122 w 810895"/>
              <a:gd name="T49" fmla="*/ 235468 h 296545"/>
              <a:gd name="T50" fmla="*/ 765065 w 810895"/>
              <a:gd name="T51" fmla="*/ 216072 h 296545"/>
              <a:gd name="T52" fmla="*/ 804976 w 810895"/>
              <a:gd name="T53" fmla="*/ 172049 h 296545"/>
              <a:gd name="T54" fmla="*/ 810277 w 810895"/>
              <a:gd name="T55" fmla="*/ 148032 h 296545"/>
              <a:gd name="T56" fmla="*/ 804976 w 810895"/>
              <a:gd name="T57" fmla="*/ 124022 h 296545"/>
              <a:gd name="T58" fmla="*/ 765065 w 810895"/>
              <a:gd name="T59" fmla="*/ 80007 h 296545"/>
              <a:gd name="T60" fmla="*/ 732122 w 810895"/>
              <a:gd name="T61" fmla="*/ 60610 h 296545"/>
              <a:gd name="T62" fmla="*/ 691631 w 810895"/>
              <a:gd name="T63" fmla="*/ 43361 h 296545"/>
              <a:gd name="T64" fmla="*/ 644427 w 810895"/>
              <a:gd name="T65" fmla="*/ 28564 h 296545"/>
              <a:gd name="T66" fmla="*/ 591343 w 810895"/>
              <a:gd name="T67" fmla="*/ 16524 h 296545"/>
              <a:gd name="T68" fmla="*/ 533211 w 810895"/>
              <a:gd name="T69" fmla="*/ 7547 h 296545"/>
              <a:gd name="T70" fmla="*/ 470865 w 810895"/>
              <a:gd name="T71" fmla="*/ 1937 h 296545"/>
              <a:gd name="T72" fmla="*/ 405138 w 810895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5"/>
              <a:gd name="T112" fmla="*/ 0 h 296545"/>
              <a:gd name="T113" fmla="*/ 810895 w 810895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5" h="296545">
                <a:moveTo>
                  <a:pt x="405138" y="0"/>
                </a:moveTo>
                <a:lnTo>
                  <a:pt x="339412" y="1937"/>
                </a:lnTo>
                <a:lnTo>
                  <a:pt x="277066" y="7547"/>
                </a:lnTo>
                <a:lnTo>
                  <a:pt x="218934" y="16524"/>
                </a:lnTo>
                <a:lnTo>
                  <a:pt x="165849" y="28564"/>
                </a:lnTo>
                <a:lnTo>
                  <a:pt x="118645" y="43361"/>
                </a:lnTo>
                <a:lnTo>
                  <a:pt x="78155" y="60610"/>
                </a:lnTo>
                <a:lnTo>
                  <a:pt x="45212" y="80007"/>
                </a:lnTo>
                <a:lnTo>
                  <a:pt x="5301" y="124022"/>
                </a:lnTo>
                <a:lnTo>
                  <a:pt x="0" y="148032"/>
                </a:lnTo>
                <a:lnTo>
                  <a:pt x="5301" y="172049"/>
                </a:lnTo>
                <a:lnTo>
                  <a:pt x="45212" y="216072"/>
                </a:lnTo>
                <a:lnTo>
                  <a:pt x="78155" y="235468"/>
                </a:lnTo>
                <a:lnTo>
                  <a:pt x="118645" y="252715"/>
                </a:lnTo>
                <a:lnTo>
                  <a:pt x="165849" y="267509"/>
                </a:lnTo>
                <a:lnTo>
                  <a:pt x="218934" y="279546"/>
                </a:lnTo>
                <a:lnTo>
                  <a:pt x="277066" y="288520"/>
                </a:lnTo>
                <a:lnTo>
                  <a:pt x="339412" y="294127"/>
                </a:lnTo>
                <a:lnTo>
                  <a:pt x="405138" y="296064"/>
                </a:lnTo>
                <a:lnTo>
                  <a:pt x="470865" y="294127"/>
                </a:lnTo>
                <a:lnTo>
                  <a:pt x="533211" y="288520"/>
                </a:lnTo>
                <a:lnTo>
                  <a:pt x="591343" y="279546"/>
                </a:lnTo>
                <a:lnTo>
                  <a:pt x="644427" y="267509"/>
                </a:lnTo>
                <a:lnTo>
                  <a:pt x="691631" y="252715"/>
                </a:lnTo>
                <a:lnTo>
                  <a:pt x="732122" y="235468"/>
                </a:lnTo>
                <a:lnTo>
                  <a:pt x="765065" y="216072"/>
                </a:lnTo>
                <a:lnTo>
                  <a:pt x="804976" y="172049"/>
                </a:lnTo>
                <a:lnTo>
                  <a:pt x="810277" y="148032"/>
                </a:lnTo>
                <a:lnTo>
                  <a:pt x="804976" y="124022"/>
                </a:lnTo>
                <a:lnTo>
                  <a:pt x="765065" y="80007"/>
                </a:lnTo>
                <a:lnTo>
                  <a:pt x="732122" y="60610"/>
                </a:lnTo>
                <a:lnTo>
                  <a:pt x="691631" y="43361"/>
                </a:lnTo>
                <a:lnTo>
                  <a:pt x="644427" y="28564"/>
                </a:lnTo>
                <a:lnTo>
                  <a:pt x="591343" y="16524"/>
                </a:lnTo>
                <a:lnTo>
                  <a:pt x="533211" y="7547"/>
                </a:lnTo>
                <a:lnTo>
                  <a:pt x="470865" y="1937"/>
                </a:lnTo>
                <a:lnTo>
                  <a:pt x="405138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88" name="object 97"/>
          <p:cNvSpPr>
            <a:spLocks/>
          </p:cNvSpPr>
          <p:nvPr/>
        </p:nvSpPr>
        <p:spPr bwMode="auto">
          <a:xfrm>
            <a:off x="6619875" y="5226050"/>
            <a:ext cx="811213" cy="296863"/>
          </a:xfrm>
          <a:custGeom>
            <a:avLst/>
            <a:gdLst>
              <a:gd name="T0" fmla="*/ 405138 w 810895"/>
              <a:gd name="T1" fmla="*/ 0 h 296545"/>
              <a:gd name="T2" fmla="*/ 339412 w 810895"/>
              <a:gd name="T3" fmla="*/ 1937 h 296545"/>
              <a:gd name="T4" fmla="*/ 277066 w 810895"/>
              <a:gd name="T5" fmla="*/ 7547 h 296545"/>
              <a:gd name="T6" fmla="*/ 218934 w 810895"/>
              <a:gd name="T7" fmla="*/ 16524 h 296545"/>
              <a:gd name="T8" fmla="*/ 165849 w 810895"/>
              <a:gd name="T9" fmla="*/ 28564 h 296545"/>
              <a:gd name="T10" fmla="*/ 118645 w 810895"/>
              <a:gd name="T11" fmla="*/ 43361 h 296545"/>
              <a:gd name="T12" fmla="*/ 78155 w 810895"/>
              <a:gd name="T13" fmla="*/ 60610 h 296545"/>
              <a:gd name="T14" fmla="*/ 45212 w 810895"/>
              <a:gd name="T15" fmla="*/ 80007 h 296545"/>
              <a:gd name="T16" fmla="*/ 5301 w 810895"/>
              <a:gd name="T17" fmla="*/ 124022 h 296545"/>
              <a:gd name="T18" fmla="*/ 0 w 810895"/>
              <a:gd name="T19" fmla="*/ 148032 h 296545"/>
              <a:gd name="T20" fmla="*/ 5301 w 810895"/>
              <a:gd name="T21" fmla="*/ 172049 h 296545"/>
              <a:gd name="T22" fmla="*/ 45212 w 810895"/>
              <a:gd name="T23" fmla="*/ 216072 h 296545"/>
              <a:gd name="T24" fmla="*/ 78155 w 810895"/>
              <a:gd name="T25" fmla="*/ 235468 h 296545"/>
              <a:gd name="T26" fmla="*/ 118645 w 810895"/>
              <a:gd name="T27" fmla="*/ 252715 h 296545"/>
              <a:gd name="T28" fmla="*/ 165849 w 810895"/>
              <a:gd name="T29" fmla="*/ 267509 h 296545"/>
              <a:gd name="T30" fmla="*/ 218934 w 810895"/>
              <a:gd name="T31" fmla="*/ 279546 h 296545"/>
              <a:gd name="T32" fmla="*/ 277066 w 810895"/>
              <a:gd name="T33" fmla="*/ 288520 h 296545"/>
              <a:gd name="T34" fmla="*/ 339412 w 810895"/>
              <a:gd name="T35" fmla="*/ 294127 h 296545"/>
              <a:gd name="T36" fmla="*/ 405138 w 810895"/>
              <a:gd name="T37" fmla="*/ 296064 h 296545"/>
              <a:gd name="T38" fmla="*/ 470865 w 810895"/>
              <a:gd name="T39" fmla="*/ 294127 h 296545"/>
              <a:gd name="T40" fmla="*/ 533211 w 810895"/>
              <a:gd name="T41" fmla="*/ 288520 h 296545"/>
              <a:gd name="T42" fmla="*/ 591343 w 810895"/>
              <a:gd name="T43" fmla="*/ 279546 h 296545"/>
              <a:gd name="T44" fmla="*/ 644427 w 810895"/>
              <a:gd name="T45" fmla="*/ 267509 h 296545"/>
              <a:gd name="T46" fmla="*/ 691631 w 810895"/>
              <a:gd name="T47" fmla="*/ 252715 h 296545"/>
              <a:gd name="T48" fmla="*/ 732122 w 810895"/>
              <a:gd name="T49" fmla="*/ 235468 h 296545"/>
              <a:gd name="T50" fmla="*/ 765065 w 810895"/>
              <a:gd name="T51" fmla="*/ 216072 h 296545"/>
              <a:gd name="T52" fmla="*/ 804976 w 810895"/>
              <a:gd name="T53" fmla="*/ 172049 h 296545"/>
              <a:gd name="T54" fmla="*/ 810277 w 810895"/>
              <a:gd name="T55" fmla="*/ 148032 h 296545"/>
              <a:gd name="T56" fmla="*/ 804976 w 810895"/>
              <a:gd name="T57" fmla="*/ 124022 h 296545"/>
              <a:gd name="T58" fmla="*/ 765065 w 810895"/>
              <a:gd name="T59" fmla="*/ 80007 h 296545"/>
              <a:gd name="T60" fmla="*/ 732122 w 810895"/>
              <a:gd name="T61" fmla="*/ 60610 h 296545"/>
              <a:gd name="T62" fmla="*/ 691631 w 810895"/>
              <a:gd name="T63" fmla="*/ 43361 h 296545"/>
              <a:gd name="T64" fmla="*/ 644427 w 810895"/>
              <a:gd name="T65" fmla="*/ 28564 h 296545"/>
              <a:gd name="T66" fmla="*/ 591343 w 810895"/>
              <a:gd name="T67" fmla="*/ 16524 h 296545"/>
              <a:gd name="T68" fmla="*/ 533211 w 810895"/>
              <a:gd name="T69" fmla="*/ 7547 h 296545"/>
              <a:gd name="T70" fmla="*/ 470865 w 810895"/>
              <a:gd name="T71" fmla="*/ 1937 h 296545"/>
              <a:gd name="T72" fmla="*/ 405138 w 810895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5"/>
              <a:gd name="T112" fmla="*/ 0 h 296545"/>
              <a:gd name="T113" fmla="*/ 810895 w 810895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5" h="296545">
                <a:moveTo>
                  <a:pt x="405138" y="0"/>
                </a:moveTo>
                <a:lnTo>
                  <a:pt x="339412" y="1937"/>
                </a:lnTo>
                <a:lnTo>
                  <a:pt x="277066" y="7547"/>
                </a:lnTo>
                <a:lnTo>
                  <a:pt x="218934" y="16524"/>
                </a:lnTo>
                <a:lnTo>
                  <a:pt x="165849" y="28564"/>
                </a:lnTo>
                <a:lnTo>
                  <a:pt x="118645" y="43361"/>
                </a:lnTo>
                <a:lnTo>
                  <a:pt x="78155" y="60610"/>
                </a:lnTo>
                <a:lnTo>
                  <a:pt x="45212" y="80007"/>
                </a:lnTo>
                <a:lnTo>
                  <a:pt x="5301" y="124022"/>
                </a:lnTo>
                <a:lnTo>
                  <a:pt x="0" y="148032"/>
                </a:lnTo>
                <a:lnTo>
                  <a:pt x="5301" y="172049"/>
                </a:lnTo>
                <a:lnTo>
                  <a:pt x="45212" y="216072"/>
                </a:lnTo>
                <a:lnTo>
                  <a:pt x="78155" y="235468"/>
                </a:lnTo>
                <a:lnTo>
                  <a:pt x="118645" y="252715"/>
                </a:lnTo>
                <a:lnTo>
                  <a:pt x="165849" y="267509"/>
                </a:lnTo>
                <a:lnTo>
                  <a:pt x="218934" y="279546"/>
                </a:lnTo>
                <a:lnTo>
                  <a:pt x="277066" y="288520"/>
                </a:lnTo>
                <a:lnTo>
                  <a:pt x="339412" y="294127"/>
                </a:lnTo>
                <a:lnTo>
                  <a:pt x="405138" y="296064"/>
                </a:lnTo>
                <a:lnTo>
                  <a:pt x="470865" y="294127"/>
                </a:lnTo>
                <a:lnTo>
                  <a:pt x="533211" y="288520"/>
                </a:lnTo>
                <a:lnTo>
                  <a:pt x="591343" y="279546"/>
                </a:lnTo>
                <a:lnTo>
                  <a:pt x="644427" y="267509"/>
                </a:lnTo>
                <a:lnTo>
                  <a:pt x="691631" y="252715"/>
                </a:lnTo>
                <a:lnTo>
                  <a:pt x="732122" y="235468"/>
                </a:lnTo>
                <a:lnTo>
                  <a:pt x="765065" y="216072"/>
                </a:lnTo>
                <a:lnTo>
                  <a:pt x="804976" y="172049"/>
                </a:lnTo>
                <a:lnTo>
                  <a:pt x="810277" y="148032"/>
                </a:lnTo>
                <a:lnTo>
                  <a:pt x="804976" y="124022"/>
                </a:lnTo>
                <a:lnTo>
                  <a:pt x="765065" y="80007"/>
                </a:lnTo>
                <a:lnTo>
                  <a:pt x="732122" y="60610"/>
                </a:lnTo>
                <a:lnTo>
                  <a:pt x="691631" y="43361"/>
                </a:lnTo>
                <a:lnTo>
                  <a:pt x="644427" y="28564"/>
                </a:lnTo>
                <a:lnTo>
                  <a:pt x="591343" y="16524"/>
                </a:lnTo>
                <a:lnTo>
                  <a:pt x="533211" y="7547"/>
                </a:lnTo>
                <a:lnTo>
                  <a:pt x="470865" y="1937"/>
                </a:lnTo>
                <a:lnTo>
                  <a:pt x="405138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89" name="object 98"/>
          <p:cNvSpPr>
            <a:spLocks/>
          </p:cNvSpPr>
          <p:nvPr/>
        </p:nvSpPr>
        <p:spPr bwMode="auto">
          <a:xfrm>
            <a:off x="6619875" y="5226050"/>
            <a:ext cx="811213" cy="296863"/>
          </a:xfrm>
          <a:custGeom>
            <a:avLst/>
            <a:gdLst>
              <a:gd name="T0" fmla="*/ 405138 w 810895"/>
              <a:gd name="T1" fmla="*/ 0 h 296545"/>
              <a:gd name="T2" fmla="*/ 339412 w 810895"/>
              <a:gd name="T3" fmla="*/ 1937 h 296545"/>
              <a:gd name="T4" fmla="*/ 277066 w 810895"/>
              <a:gd name="T5" fmla="*/ 7547 h 296545"/>
              <a:gd name="T6" fmla="*/ 218934 w 810895"/>
              <a:gd name="T7" fmla="*/ 16524 h 296545"/>
              <a:gd name="T8" fmla="*/ 165849 w 810895"/>
              <a:gd name="T9" fmla="*/ 28564 h 296545"/>
              <a:gd name="T10" fmla="*/ 118645 w 810895"/>
              <a:gd name="T11" fmla="*/ 43361 h 296545"/>
              <a:gd name="T12" fmla="*/ 78155 w 810895"/>
              <a:gd name="T13" fmla="*/ 60610 h 296545"/>
              <a:gd name="T14" fmla="*/ 45212 w 810895"/>
              <a:gd name="T15" fmla="*/ 80007 h 296545"/>
              <a:gd name="T16" fmla="*/ 5301 w 810895"/>
              <a:gd name="T17" fmla="*/ 124022 h 296545"/>
              <a:gd name="T18" fmla="*/ 0 w 810895"/>
              <a:gd name="T19" fmla="*/ 148032 h 296545"/>
              <a:gd name="T20" fmla="*/ 5301 w 810895"/>
              <a:gd name="T21" fmla="*/ 172049 h 296545"/>
              <a:gd name="T22" fmla="*/ 45212 w 810895"/>
              <a:gd name="T23" fmla="*/ 216072 h 296545"/>
              <a:gd name="T24" fmla="*/ 78155 w 810895"/>
              <a:gd name="T25" fmla="*/ 235468 h 296545"/>
              <a:gd name="T26" fmla="*/ 118645 w 810895"/>
              <a:gd name="T27" fmla="*/ 252715 h 296545"/>
              <a:gd name="T28" fmla="*/ 165849 w 810895"/>
              <a:gd name="T29" fmla="*/ 267509 h 296545"/>
              <a:gd name="T30" fmla="*/ 218934 w 810895"/>
              <a:gd name="T31" fmla="*/ 279546 h 296545"/>
              <a:gd name="T32" fmla="*/ 277066 w 810895"/>
              <a:gd name="T33" fmla="*/ 288520 h 296545"/>
              <a:gd name="T34" fmla="*/ 339412 w 810895"/>
              <a:gd name="T35" fmla="*/ 294127 h 296545"/>
              <a:gd name="T36" fmla="*/ 405138 w 810895"/>
              <a:gd name="T37" fmla="*/ 296064 h 296545"/>
              <a:gd name="T38" fmla="*/ 470865 w 810895"/>
              <a:gd name="T39" fmla="*/ 294127 h 296545"/>
              <a:gd name="T40" fmla="*/ 533211 w 810895"/>
              <a:gd name="T41" fmla="*/ 288520 h 296545"/>
              <a:gd name="T42" fmla="*/ 591343 w 810895"/>
              <a:gd name="T43" fmla="*/ 279546 h 296545"/>
              <a:gd name="T44" fmla="*/ 644427 w 810895"/>
              <a:gd name="T45" fmla="*/ 267509 h 296545"/>
              <a:gd name="T46" fmla="*/ 691631 w 810895"/>
              <a:gd name="T47" fmla="*/ 252715 h 296545"/>
              <a:gd name="T48" fmla="*/ 732122 w 810895"/>
              <a:gd name="T49" fmla="*/ 235468 h 296545"/>
              <a:gd name="T50" fmla="*/ 765065 w 810895"/>
              <a:gd name="T51" fmla="*/ 216072 h 296545"/>
              <a:gd name="T52" fmla="*/ 804976 w 810895"/>
              <a:gd name="T53" fmla="*/ 172049 h 296545"/>
              <a:gd name="T54" fmla="*/ 810277 w 810895"/>
              <a:gd name="T55" fmla="*/ 148032 h 296545"/>
              <a:gd name="T56" fmla="*/ 804976 w 810895"/>
              <a:gd name="T57" fmla="*/ 124022 h 296545"/>
              <a:gd name="T58" fmla="*/ 765065 w 810895"/>
              <a:gd name="T59" fmla="*/ 80007 h 296545"/>
              <a:gd name="T60" fmla="*/ 732122 w 810895"/>
              <a:gd name="T61" fmla="*/ 60610 h 296545"/>
              <a:gd name="T62" fmla="*/ 691631 w 810895"/>
              <a:gd name="T63" fmla="*/ 43361 h 296545"/>
              <a:gd name="T64" fmla="*/ 644427 w 810895"/>
              <a:gd name="T65" fmla="*/ 28564 h 296545"/>
              <a:gd name="T66" fmla="*/ 591343 w 810895"/>
              <a:gd name="T67" fmla="*/ 16524 h 296545"/>
              <a:gd name="T68" fmla="*/ 533211 w 810895"/>
              <a:gd name="T69" fmla="*/ 7547 h 296545"/>
              <a:gd name="T70" fmla="*/ 470865 w 810895"/>
              <a:gd name="T71" fmla="*/ 1937 h 296545"/>
              <a:gd name="T72" fmla="*/ 405138 w 810895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5"/>
              <a:gd name="T112" fmla="*/ 0 h 296545"/>
              <a:gd name="T113" fmla="*/ 810895 w 810895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5" h="296545">
                <a:moveTo>
                  <a:pt x="405138" y="0"/>
                </a:moveTo>
                <a:lnTo>
                  <a:pt x="339412" y="1937"/>
                </a:lnTo>
                <a:lnTo>
                  <a:pt x="277066" y="7547"/>
                </a:lnTo>
                <a:lnTo>
                  <a:pt x="218934" y="16524"/>
                </a:lnTo>
                <a:lnTo>
                  <a:pt x="165849" y="28564"/>
                </a:lnTo>
                <a:lnTo>
                  <a:pt x="118645" y="43361"/>
                </a:lnTo>
                <a:lnTo>
                  <a:pt x="78155" y="60610"/>
                </a:lnTo>
                <a:lnTo>
                  <a:pt x="45212" y="80007"/>
                </a:lnTo>
                <a:lnTo>
                  <a:pt x="5301" y="124022"/>
                </a:lnTo>
                <a:lnTo>
                  <a:pt x="0" y="148032"/>
                </a:lnTo>
                <a:lnTo>
                  <a:pt x="5301" y="172049"/>
                </a:lnTo>
                <a:lnTo>
                  <a:pt x="45212" y="216072"/>
                </a:lnTo>
                <a:lnTo>
                  <a:pt x="78155" y="235468"/>
                </a:lnTo>
                <a:lnTo>
                  <a:pt x="118645" y="252715"/>
                </a:lnTo>
                <a:lnTo>
                  <a:pt x="165849" y="267509"/>
                </a:lnTo>
                <a:lnTo>
                  <a:pt x="218934" y="279546"/>
                </a:lnTo>
                <a:lnTo>
                  <a:pt x="277066" y="288520"/>
                </a:lnTo>
                <a:lnTo>
                  <a:pt x="339412" y="294127"/>
                </a:lnTo>
                <a:lnTo>
                  <a:pt x="405138" y="296064"/>
                </a:lnTo>
                <a:lnTo>
                  <a:pt x="470865" y="294127"/>
                </a:lnTo>
                <a:lnTo>
                  <a:pt x="533211" y="288520"/>
                </a:lnTo>
                <a:lnTo>
                  <a:pt x="591343" y="279546"/>
                </a:lnTo>
                <a:lnTo>
                  <a:pt x="644427" y="267509"/>
                </a:lnTo>
                <a:lnTo>
                  <a:pt x="691631" y="252715"/>
                </a:lnTo>
                <a:lnTo>
                  <a:pt x="732122" y="235468"/>
                </a:lnTo>
                <a:lnTo>
                  <a:pt x="765065" y="216072"/>
                </a:lnTo>
                <a:lnTo>
                  <a:pt x="804976" y="172049"/>
                </a:lnTo>
                <a:lnTo>
                  <a:pt x="810277" y="148032"/>
                </a:lnTo>
                <a:lnTo>
                  <a:pt x="804976" y="124022"/>
                </a:lnTo>
                <a:lnTo>
                  <a:pt x="765065" y="80007"/>
                </a:lnTo>
                <a:lnTo>
                  <a:pt x="732122" y="60610"/>
                </a:lnTo>
                <a:lnTo>
                  <a:pt x="691631" y="43361"/>
                </a:lnTo>
                <a:lnTo>
                  <a:pt x="644427" y="28564"/>
                </a:lnTo>
                <a:lnTo>
                  <a:pt x="591343" y="16524"/>
                </a:lnTo>
                <a:lnTo>
                  <a:pt x="533211" y="7547"/>
                </a:lnTo>
                <a:lnTo>
                  <a:pt x="470865" y="1937"/>
                </a:lnTo>
                <a:lnTo>
                  <a:pt x="405138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90" name="object 99"/>
          <p:cNvSpPr>
            <a:spLocks/>
          </p:cNvSpPr>
          <p:nvPr/>
        </p:nvSpPr>
        <p:spPr bwMode="auto">
          <a:xfrm>
            <a:off x="7031038" y="5264150"/>
            <a:ext cx="266700" cy="93663"/>
          </a:xfrm>
          <a:custGeom>
            <a:avLst/>
            <a:gdLst>
              <a:gd name="T0" fmla="*/ 229721 w 267334"/>
              <a:gd name="T1" fmla="*/ 0 h 94614"/>
              <a:gd name="T2" fmla="*/ 60885 w 267334"/>
              <a:gd name="T3" fmla="*/ 0 h 94614"/>
              <a:gd name="T4" fmla="*/ 131316 w 267334"/>
              <a:gd name="T5" fmla="*/ 19902 h 94614"/>
              <a:gd name="T6" fmla="*/ 0 w 267334"/>
              <a:gd name="T7" fmla="*/ 74674 h 94614"/>
              <a:gd name="T8" fmla="*/ 56278 w 267334"/>
              <a:gd name="T9" fmla="*/ 94576 h 94614"/>
              <a:gd name="T10" fmla="*/ 201746 w 267334"/>
              <a:gd name="T11" fmla="*/ 34836 h 94614"/>
              <a:gd name="T12" fmla="*/ 253584 w 267334"/>
              <a:gd name="T13" fmla="*/ 34836 h 94614"/>
              <a:gd name="T14" fmla="*/ 229721 w 267334"/>
              <a:gd name="T15" fmla="*/ 0 h 94614"/>
              <a:gd name="T16" fmla="*/ 253584 w 267334"/>
              <a:gd name="T17" fmla="*/ 34836 h 94614"/>
              <a:gd name="T18" fmla="*/ 201746 w 267334"/>
              <a:gd name="T19" fmla="*/ 34836 h 94614"/>
              <a:gd name="T20" fmla="*/ 267240 w 267334"/>
              <a:gd name="T21" fmla="*/ 54771 h 94614"/>
              <a:gd name="T22" fmla="*/ 253584 w 267334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334"/>
              <a:gd name="T37" fmla="*/ 0 h 94614"/>
              <a:gd name="T38" fmla="*/ 267334 w 267334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334" h="94614">
                <a:moveTo>
                  <a:pt x="229721" y="0"/>
                </a:moveTo>
                <a:lnTo>
                  <a:pt x="60885" y="0"/>
                </a:lnTo>
                <a:lnTo>
                  <a:pt x="131316" y="19902"/>
                </a:lnTo>
                <a:lnTo>
                  <a:pt x="0" y="74674"/>
                </a:lnTo>
                <a:lnTo>
                  <a:pt x="56278" y="94576"/>
                </a:lnTo>
                <a:lnTo>
                  <a:pt x="201746" y="34836"/>
                </a:lnTo>
                <a:lnTo>
                  <a:pt x="253584" y="34836"/>
                </a:lnTo>
                <a:lnTo>
                  <a:pt x="229721" y="0"/>
                </a:lnTo>
                <a:close/>
              </a:path>
              <a:path w="267334" h="94614">
                <a:moveTo>
                  <a:pt x="253584" y="34836"/>
                </a:moveTo>
                <a:lnTo>
                  <a:pt x="201746" y="34836"/>
                </a:lnTo>
                <a:lnTo>
                  <a:pt x="267240" y="54771"/>
                </a:lnTo>
                <a:lnTo>
                  <a:pt x="253584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91" name="object 100"/>
          <p:cNvSpPr>
            <a:spLocks/>
          </p:cNvSpPr>
          <p:nvPr/>
        </p:nvSpPr>
        <p:spPr bwMode="auto">
          <a:xfrm>
            <a:off x="7031038" y="5264150"/>
            <a:ext cx="266700" cy="93663"/>
          </a:xfrm>
          <a:custGeom>
            <a:avLst/>
            <a:gdLst>
              <a:gd name="T0" fmla="*/ 229721 w 267334"/>
              <a:gd name="T1" fmla="*/ 0 h 94614"/>
              <a:gd name="T2" fmla="*/ 60885 w 267334"/>
              <a:gd name="T3" fmla="*/ 0 h 94614"/>
              <a:gd name="T4" fmla="*/ 131316 w 267334"/>
              <a:gd name="T5" fmla="*/ 19902 h 94614"/>
              <a:gd name="T6" fmla="*/ 0 w 267334"/>
              <a:gd name="T7" fmla="*/ 74674 h 94614"/>
              <a:gd name="T8" fmla="*/ 56278 w 267334"/>
              <a:gd name="T9" fmla="*/ 94576 h 94614"/>
              <a:gd name="T10" fmla="*/ 201746 w 267334"/>
              <a:gd name="T11" fmla="*/ 34836 h 94614"/>
              <a:gd name="T12" fmla="*/ 253584 w 267334"/>
              <a:gd name="T13" fmla="*/ 34836 h 94614"/>
              <a:gd name="T14" fmla="*/ 229721 w 267334"/>
              <a:gd name="T15" fmla="*/ 0 h 94614"/>
              <a:gd name="T16" fmla="*/ 253584 w 267334"/>
              <a:gd name="T17" fmla="*/ 34836 h 94614"/>
              <a:gd name="T18" fmla="*/ 201746 w 267334"/>
              <a:gd name="T19" fmla="*/ 34836 h 94614"/>
              <a:gd name="T20" fmla="*/ 267240 w 267334"/>
              <a:gd name="T21" fmla="*/ 54771 h 94614"/>
              <a:gd name="T22" fmla="*/ 253584 w 267334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334"/>
              <a:gd name="T37" fmla="*/ 0 h 94614"/>
              <a:gd name="T38" fmla="*/ 267334 w 267334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334" h="94614">
                <a:moveTo>
                  <a:pt x="229721" y="0"/>
                </a:moveTo>
                <a:lnTo>
                  <a:pt x="60885" y="0"/>
                </a:lnTo>
                <a:lnTo>
                  <a:pt x="131316" y="19902"/>
                </a:lnTo>
                <a:lnTo>
                  <a:pt x="0" y="74674"/>
                </a:lnTo>
                <a:lnTo>
                  <a:pt x="56278" y="94576"/>
                </a:lnTo>
                <a:lnTo>
                  <a:pt x="201746" y="34836"/>
                </a:lnTo>
                <a:lnTo>
                  <a:pt x="253584" y="34836"/>
                </a:lnTo>
                <a:lnTo>
                  <a:pt x="229721" y="0"/>
                </a:lnTo>
                <a:close/>
              </a:path>
              <a:path w="267334" h="94614">
                <a:moveTo>
                  <a:pt x="253584" y="34836"/>
                </a:moveTo>
                <a:lnTo>
                  <a:pt x="201746" y="34836"/>
                </a:lnTo>
                <a:lnTo>
                  <a:pt x="267240" y="54771"/>
                </a:lnTo>
                <a:lnTo>
                  <a:pt x="253584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92" name="object 101"/>
          <p:cNvSpPr>
            <a:spLocks/>
          </p:cNvSpPr>
          <p:nvPr/>
        </p:nvSpPr>
        <p:spPr bwMode="auto">
          <a:xfrm>
            <a:off x="6738938" y="5375275"/>
            <a:ext cx="268287" cy="98425"/>
          </a:xfrm>
          <a:custGeom>
            <a:avLst/>
            <a:gdLst>
              <a:gd name="T0" fmla="*/ 0 w 267970"/>
              <a:gd name="T1" fmla="*/ 44409 h 99060"/>
              <a:gd name="T2" fmla="*/ 37518 w 267970"/>
              <a:gd name="T3" fmla="*/ 98688 h 99060"/>
              <a:gd name="T4" fmla="*/ 211290 w 267970"/>
              <a:gd name="T5" fmla="*/ 98688 h 99060"/>
              <a:gd name="T6" fmla="*/ 136252 w 267970"/>
              <a:gd name="T7" fmla="*/ 78950 h 99060"/>
              <a:gd name="T8" fmla="*/ 172066 w 267970"/>
              <a:gd name="T9" fmla="*/ 64147 h 99060"/>
              <a:gd name="T10" fmla="*/ 70430 w 267970"/>
              <a:gd name="T11" fmla="*/ 64147 h 99060"/>
              <a:gd name="T12" fmla="*/ 0 w 267970"/>
              <a:gd name="T13" fmla="*/ 44409 h 99060"/>
              <a:gd name="T14" fmla="*/ 211290 w 267970"/>
              <a:gd name="T15" fmla="*/ 0 h 99060"/>
              <a:gd name="T16" fmla="*/ 70430 w 267970"/>
              <a:gd name="T17" fmla="*/ 64147 h 99060"/>
              <a:gd name="T18" fmla="*/ 172066 w 267970"/>
              <a:gd name="T19" fmla="*/ 64147 h 99060"/>
              <a:gd name="T20" fmla="*/ 267569 w 267970"/>
              <a:gd name="T21" fmla="*/ 24672 h 99060"/>
              <a:gd name="T22" fmla="*/ 211290 w 267970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9060"/>
              <a:gd name="T38" fmla="*/ 267970 w 267970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9060">
                <a:moveTo>
                  <a:pt x="0" y="44409"/>
                </a:moveTo>
                <a:lnTo>
                  <a:pt x="37518" y="98688"/>
                </a:lnTo>
                <a:lnTo>
                  <a:pt x="211290" y="98688"/>
                </a:lnTo>
                <a:lnTo>
                  <a:pt x="136252" y="78950"/>
                </a:lnTo>
                <a:lnTo>
                  <a:pt x="172066" y="64147"/>
                </a:lnTo>
                <a:lnTo>
                  <a:pt x="70430" y="64147"/>
                </a:lnTo>
                <a:lnTo>
                  <a:pt x="0" y="44409"/>
                </a:lnTo>
                <a:close/>
              </a:path>
              <a:path w="267970" h="99060">
                <a:moveTo>
                  <a:pt x="211290" y="0"/>
                </a:moveTo>
                <a:lnTo>
                  <a:pt x="70430" y="64147"/>
                </a:lnTo>
                <a:lnTo>
                  <a:pt x="172066" y="64147"/>
                </a:lnTo>
                <a:lnTo>
                  <a:pt x="267569" y="24672"/>
                </a:lnTo>
                <a:lnTo>
                  <a:pt x="2112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93" name="object 102"/>
          <p:cNvSpPr>
            <a:spLocks/>
          </p:cNvSpPr>
          <p:nvPr/>
        </p:nvSpPr>
        <p:spPr bwMode="auto">
          <a:xfrm>
            <a:off x="6738938" y="5375275"/>
            <a:ext cx="268287" cy="98425"/>
          </a:xfrm>
          <a:custGeom>
            <a:avLst/>
            <a:gdLst>
              <a:gd name="T0" fmla="*/ 0 w 267970"/>
              <a:gd name="T1" fmla="*/ 44409 h 99060"/>
              <a:gd name="T2" fmla="*/ 37518 w 267970"/>
              <a:gd name="T3" fmla="*/ 98688 h 99060"/>
              <a:gd name="T4" fmla="*/ 211290 w 267970"/>
              <a:gd name="T5" fmla="*/ 98688 h 99060"/>
              <a:gd name="T6" fmla="*/ 136252 w 267970"/>
              <a:gd name="T7" fmla="*/ 78950 h 99060"/>
              <a:gd name="T8" fmla="*/ 172066 w 267970"/>
              <a:gd name="T9" fmla="*/ 64147 h 99060"/>
              <a:gd name="T10" fmla="*/ 70430 w 267970"/>
              <a:gd name="T11" fmla="*/ 64147 h 99060"/>
              <a:gd name="T12" fmla="*/ 0 w 267970"/>
              <a:gd name="T13" fmla="*/ 44409 h 99060"/>
              <a:gd name="T14" fmla="*/ 211290 w 267970"/>
              <a:gd name="T15" fmla="*/ 0 h 99060"/>
              <a:gd name="T16" fmla="*/ 70430 w 267970"/>
              <a:gd name="T17" fmla="*/ 64147 h 99060"/>
              <a:gd name="T18" fmla="*/ 172066 w 267970"/>
              <a:gd name="T19" fmla="*/ 64147 h 99060"/>
              <a:gd name="T20" fmla="*/ 267569 w 267970"/>
              <a:gd name="T21" fmla="*/ 24672 h 99060"/>
              <a:gd name="T22" fmla="*/ 211290 w 267970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9060"/>
              <a:gd name="T38" fmla="*/ 267970 w 267970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9060">
                <a:moveTo>
                  <a:pt x="0" y="44409"/>
                </a:moveTo>
                <a:lnTo>
                  <a:pt x="37518" y="98688"/>
                </a:lnTo>
                <a:lnTo>
                  <a:pt x="211290" y="98688"/>
                </a:lnTo>
                <a:lnTo>
                  <a:pt x="136252" y="78950"/>
                </a:lnTo>
                <a:lnTo>
                  <a:pt x="172066" y="64147"/>
                </a:lnTo>
                <a:lnTo>
                  <a:pt x="70430" y="64147"/>
                </a:lnTo>
                <a:lnTo>
                  <a:pt x="0" y="44409"/>
                </a:lnTo>
                <a:close/>
              </a:path>
              <a:path w="267970" h="99060">
                <a:moveTo>
                  <a:pt x="211290" y="0"/>
                </a:moveTo>
                <a:lnTo>
                  <a:pt x="70430" y="64147"/>
                </a:lnTo>
                <a:lnTo>
                  <a:pt x="172066" y="64147"/>
                </a:lnTo>
                <a:lnTo>
                  <a:pt x="267569" y="24672"/>
                </a:lnTo>
                <a:lnTo>
                  <a:pt x="2112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94" name="object 103"/>
          <p:cNvSpPr>
            <a:spLocks/>
          </p:cNvSpPr>
          <p:nvPr/>
        </p:nvSpPr>
        <p:spPr bwMode="auto">
          <a:xfrm>
            <a:off x="6759575" y="5259388"/>
            <a:ext cx="258763" cy="95250"/>
          </a:xfrm>
          <a:custGeom>
            <a:avLst/>
            <a:gdLst>
              <a:gd name="T0" fmla="*/ 55620 w 259079"/>
              <a:gd name="T1" fmla="*/ 0 h 94614"/>
              <a:gd name="T2" fmla="*/ 0 w 259079"/>
              <a:gd name="T3" fmla="*/ 24902 h 94614"/>
              <a:gd name="T4" fmla="*/ 129670 w 259079"/>
              <a:gd name="T5" fmla="*/ 79641 h 94614"/>
              <a:gd name="T6" fmla="*/ 60227 w 259079"/>
              <a:gd name="T7" fmla="*/ 94576 h 94614"/>
              <a:gd name="T8" fmla="*/ 226759 w 259079"/>
              <a:gd name="T9" fmla="*/ 94576 h 94614"/>
              <a:gd name="T10" fmla="*/ 249334 w 259079"/>
              <a:gd name="T11" fmla="*/ 59739 h 94614"/>
              <a:gd name="T12" fmla="*/ 199113 w 259079"/>
              <a:gd name="T13" fmla="*/ 59739 h 94614"/>
              <a:gd name="T14" fmla="*/ 55620 w 259079"/>
              <a:gd name="T15" fmla="*/ 0 h 94614"/>
              <a:gd name="T16" fmla="*/ 259012 w 259079"/>
              <a:gd name="T17" fmla="*/ 44804 h 94614"/>
              <a:gd name="T18" fmla="*/ 199113 w 259079"/>
              <a:gd name="T19" fmla="*/ 59739 h 94614"/>
              <a:gd name="T20" fmla="*/ 249334 w 259079"/>
              <a:gd name="T21" fmla="*/ 59739 h 94614"/>
              <a:gd name="T22" fmla="*/ 259012 w 259079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59079"/>
              <a:gd name="T37" fmla="*/ 0 h 94614"/>
              <a:gd name="T38" fmla="*/ 259079 w 259079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59079" h="94614">
                <a:moveTo>
                  <a:pt x="55620" y="0"/>
                </a:moveTo>
                <a:lnTo>
                  <a:pt x="0" y="24902"/>
                </a:lnTo>
                <a:lnTo>
                  <a:pt x="129670" y="79641"/>
                </a:lnTo>
                <a:lnTo>
                  <a:pt x="60227" y="94576"/>
                </a:lnTo>
                <a:lnTo>
                  <a:pt x="226759" y="94576"/>
                </a:lnTo>
                <a:lnTo>
                  <a:pt x="249334" y="59739"/>
                </a:lnTo>
                <a:lnTo>
                  <a:pt x="199113" y="59739"/>
                </a:lnTo>
                <a:lnTo>
                  <a:pt x="55620" y="0"/>
                </a:lnTo>
                <a:close/>
              </a:path>
              <a:path w="259079" h="94614">
                <a:moveTo>
                  <a:pt x="259012" y="44804"/>
                </a:moveTo>
                <a:lnTo>
                  <a:pt x="199113" y="59739"/>
                </a:lnTo>
                <a:lnTo>
                  <a:pt x="249334" y="59739"/>
                </a:lnTo>
                <a:lnTo>
                  <a:pt x="259012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95" name="object 104"/>
          <p:cNvSpPr>
            <a:spLocks/>
          </p:cNvSpPr>
          <p:nvPr/>
        </p:nvSpPr>
        <p:spPr bwMode="auto">
          <a:xfrm>
            <a:off x="6759575" y="5259388"/>
            <a:ext cx="258763" cy="95250"/>
          </a:xfrm>
          <a:custGeom>
            <a:avLst/>
            <a:gdLst>
              <a:gd name="T0" fmla="*/ 55620 w 259079"/>
              <a:gd name="T1" fmla="*/ 0 h 94614"/>
              <a:gd name="T2" fmla="*/ 0 w 259079"/>
              <a:gd name="T3" fmla="*/ 24902 h 94614"/>
              <a:gd name="T4" fmla="*/ 129670 w 259079"/>
              <a:gd name="T5" fmla="*/ 79641 h 94614"/>
              <a:gd name="T6" fmla="*/ 60227 w 259079"/>
              <a:gd name="T7" fmla="*/ 94576 h 94614"/>
              <a:gd name="T8" fmla="*/ 226759 w 259079"/>
              <a:gd name="T9" fmla="*/ 94576 h 94614"/>
              <a:gd name="T10" fmla="*/ 249334 w 259079"/>
              <a:gd name="T11" fmla="*/ 59739 h 94614"/>
              <a:gd name="T12" fmla="*/ 199113 w 259079"/>
              <a:gd name="T13" fmla="*/ 59739 h 94614"/>
              <a:gd name="T14" fmla="*/ 55620 w 259079"/>
              <a:gd name="T15" fmla="*/ 0 h 94614"/>
              <a:gd name="T16" fmla="*/ 259012 w 259079"/>
              <a:gd name="T17" fmla="*/ 44804 h 94614"/>
              <a:gd name="T18" fmla="*/ 199113 w 259079"/>
              <a:gd name="T19" fmla="*/ 59739 h 94614"/>
              <a:gd name="T20" fmla="*/ 249334 w 259079"/>
              <a:gd name="T21" fmla="*/ 59739 h 94614"/>
              <a:gd name="T22" fmla="*/ 259012 w 259079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59079"/>
              <a:gd name="T37" fmla="*/ 0 h 94614"/>
              <a:gd name="T38" fmla="*/ 259079 w 259079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59079" h="94614">
                <a:moveTo>
                  <a:pt x="55620" y="0"/>
                </a:moveTo>
                <a:lnTo>
                  <a:pt x="0" y="24902"/>
                </a:lnTo>
                <a:lnTo>
                  <a:pt x="129670" y="79641"/>
                </a:lnTo>
                <a:lnTo>
                  <a:pt x="60227" y="94576"/>
                </a:lnTo>
                <a:lnTo>
                  <a:pt x="226759" y="94576"/>
                </a:lnTo>
                <a:lnTo>
                  <a:pt x="249334" y="59739"/>
                </a:lnTo>
                <a:lnTo>
                  <a:pt x="199113" y="59739"/>
                </a:lnTo>
                <a:lnTo>
                  <a:pt x="55620" y="0"/>
                </a:lnTo>
                <a:close/>
              </a:path>
              <a:path w="259079" h="94614">
                <a:moveTo>
                  <a:pt x="259012" y="44804"/>
                </a:moveTo>
                <a:lnTo>
                  <a:pt x="199113" y="59739"/>
                </a:lnTo>
                <a:lnTo>
                  <a:pt x="249334" y="59739"/>
                </a:lnTo>
                <a:lnTo>
                  <a:pt x="259012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96" name="object 105"/>
          <p:cNvSpPr>
            <a:spLocks/>
          </p:cNvSpPr>
          <p:nvPr/>
        </p:nvSpPr>
        <p:spPr bwMode="auto">
          <a:xfrm>
            <a:off x="7018338" y="5386388"/>
            <a:ext cx="268287" cy="95250"/>
          </a:xfrm>
          <a:custGeom>
            <a:avLst/>
            <a:gdLst>
              <a:gd name="T0" fmla="*/ 172059 w 267970"/>
              <a:gd name="T1" fmla="*/ 29869 h 94614"/>
              <a:gd name="T2" fmla="*/ 70430 w 267970"/>
              <a:gd name="T3" fmla="*/ 29869 h 94614"/>
              <a:gd name="T4" fmla="*/ 211290 w 267970"/>
              <a:gd name="T5" fmla="*/ 94576 h 94614"/>
              <a:gd name="T6" fmla="*/ 267569 w 267970"/>
              <a:gd name="T7" fmla="*/ 69706 h 94614"/>
              <a:gd name="T8" fmla="*/ 172059 w 267970"/>
              <a:gd name="T9" fmla="*/ 29869 h 94614"/>
              <a:gd name="T10" fmla="*/ 211290 w 267970"/>
              <a:gd name="T11" fmla="*/ 0 h 94614"/>
              <a:gd name="T12" fmla="*/ 37518 w 267970"/>
              <a:gd name="T13" fmla="*/ 0 h 94614"/>
              <a:gd name="T14" fmla="*/ 0 w 267970"/>
              <a:gd name="T15" fmla="*/ 49771 h 94614"/>
              <a:gd name="T16" fmla="*/ 70430 w 267970"/>
              <a:gd name="T17" fmla="*/ 29869 h 94614"/>
              <a:gd name="T18" fmla="*/ 172059 w 267970"/>
              <a:gd name="T19" fmla="*/ 29869 h 94614"/>
              <a:gd name="T20" fmla="*/ 136252 w 267970"/>
              <a:gd name="T21" fmla="*/ 14934 h 94614"/>
              <a:gd name="T22" fmla="*/ 211290 w 267970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4614"/>
              <a:gd name="T38" fmla="*/ 267970 w 267970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4614">
                <a:moveTo>
                  <a:pt x="172059" y="29869"/>
                </a:moveTo>
                <a:lnTo>
                  <a:pt x="70430" y="29869"/>
                </a:lnTo>
                <a:lnTo>
                  <a:pt x="211290" y="94576"/>
                </a:lnTo>
                <a:lnTo>
                  <a:pt x="267569" y="69706"/>
                </a:lnTo>
                <a:lnTo>
                  <a:pt x="172059" y="29869"/>
                </a:lnTo>
                <a:close/>
              </a:path>
              <a:path w="267970" h="94614">
                <a:moveTo>
                  <a:pt x="211290" y="0"/>
                </a:moveTo>
                <a:lnTo>
                  <a:pt x="37518" y="0"/>
                </a:lnTo>
                <a:lnTo>
                  <a:pt x="0" y="49771"/>
                </a:lnTo>
                <a:lnTo>
                  <a:pt x="70430" y="29869"/>
                </a:lnTo>
                <a:lnTo>
                  <a:pt x="172059" y="29869"/>
                </a:lnTo>
                <a:lnTo>
                  <a:pt x="136252" y="14934"/>
                </a:lnTo>
                <a:lnTo>
                  <a:pt x="2112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97" name="object 106"/>
          <p:cNvSpPr>
            <a:spLocks/>
          </p:cNvSpPr>
          <p:nvPr/>
        </p:nvSpPr>
        <p:spPr bwMode="auto">
          <a:xfrm>
            <a:off x="7018338" y="5386388"/>
            <a:ext cx="268287" cy="95250"/>
          </a:xfrm>
          <a:custGeom>
            <a:avLst/>
            <a:gdLst>
              <a:gd name="T0" fmla="*/ 172059 w 267970"/>
              <a:gd name="T1" fmla="*/ 29869 h 94614"/>
              <a:gd name="T2" fmla="*/ 70430 w 267970"/>
              <a:gd name="T3" fmla="*/ 29869 h 94614"/>
              <a:gd name="T4" fmla="*/ 211290 w 267970"/>
              <a:gd name="T5" fmla="*/ 94576 h 94614"/>
              <a:gd name="T6" fmla="*/ 267569 w 267970"/>
              <a:gd name="T7" fmla="*/ 69706 h 94614"/>
              <a:gd name="T8" fmla="*/ 172059 w 267970"/>
              <a:gd name="T9" fmla="*/ 29869 h 94614"/>
              <a:gd name="T10" fmla="*/ 211290 w 267970"/>
              <a:gd name="T11" fmla="*/ 0 h 94614"/>
              <a:gd name="T12" fmla="*/ 37518 w 267970"/>
              <a:gd name="T13" fmla="*/ 0 h 94614"/>
              <a:gd name="T14" fmla="*/ 0 w 267970"/>
              <a:gd name="T15" fmla="*/ 49771 h 94614"/>
              <a:gd name="T16" fmla="*/ 70430 w 267970"/>
              <a:gd name="T17" fmla="*/ 29869 h 94614"/>
              <a:gd name="T18" fmla="*/ 172059 w 267970"/>
              <a:gd name="T19" fmla="*/ 29869 h 94614"/>
              <a:gd name="T20" fmla="*/ 136252 w 267970"/>
              <a:gd name="T21" fmla="*/ 14934 h 94614"/>
              <a:gd name="T22" fmla="*/ 211290 w 267970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4614"/>
              <a:gd name="T38" fmla="*/ 267970 w 267970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4614">
                <a:moveTo>
                  <a:pt x="172059" y="29869"/>
                </a:moveTo>
                <a:lnTo>
                  <a:pt x="70430" y="29869"/>
                </a:lnTo>
                <a:lnTo>
                  <a:pt x="211290" y="94576"/>
                </a:lnTo>
                <a:lnTo>
                  <a:pt x="267569" y="69706"/>
                </a:lnTo>
                <a:lnTo>
                  <a:pt x="172059" y="29869"/>
                </a:lnTo>
                <a:close/>
              </a:path>
              <a:path w="267970" h="94614">
                <a:moveTo>
                  <a:pt x="211290" y="0"/>
                </a:moveTo>
                <a:lnTo>
                  <a:pt x="37518" y="0"/>
                </a:lnTo>
                <a:lnTo>
                  <a:pt x="0" y="49771"/>
                </a:lnTo>
                <a:lnTo>
                  <a:pt x="70430" y="29869"/>
                </a:lnTo>
                <a:lnTo>
                  <a:pt x="172059" y="29869"/>
                </a:lnTo>
                <a:lnTo>
                  <a:pt x="136252" y="14934"/>
                </a:lnTo>
                <a:lnTo>
                  <a:pt x="2112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98" name="object 107"/>
          <p:cNvSpPr>
            <a:spLocks/>
          </p:cNvSpPr>
          <p:nvPr/>
        </p:nvSpPr>
        <p:spPr bwMode="auto">
          <a:xfrm>
            <a:off x="7034213" y="5267325"/>
            <a:ext cx="268287" cy="95250"/>
          </a:xfrm>
          <a:custGeom>
            <a:avLst/>
            <a:gdLst>
              <a:gd name="T0" fmla="*/ 230050 w 267970"/>
              <a:gd name="T1" fmla="*/ 0 h 94614"/>
              <a:gd name="T2" fmla="*/ 61215 w 267970"/>
              <a:gd name="T3" fmla="*/ 0 h 94614"/>
              <a:gd name="T4" fmla="*/ 131316 w 267970"/>
              <a:gd name="T5" fmla="*/ 19902 h 94614"/>
              <a:gd name="T6" fmla="*/ 0 w 267970"/>
              <a:gd name="T7" fmla="*/ 74674 h 94614"/>
              <a:gd name="T8" fmla="*/ 56278 w 267970"/>
              <a:gd name="T9" fmla="*/ 94576 h 94614"/>
              <a:gd name="T10" fmla="*/ 201746 w 267970"/>
              <a:gd name="T11" fmla="*/ 34836 h 94614"/>
              <a:gd name="T12" fmla="*/ 253913 w 267970"/>
              <a:gd name="T13" fmla="*/ 34836 h 94614"/>
              <a:gd name="T14" fmla="*/ 230050 w 267970"/>
              <a:gd name="T15" fmla="*/ 0 h 94614"/>
              <a:gd name="T16" fmla="*/ 253913 w 267970"/>
              <a:gd name="T17" fmla="*/ 34836 h 94614"/>
              <a:gd name="T18" fmla="*/ 201746 w 267970"/>
              <a:gd name="T19" fmla="*/ 34836 h 94614"/>
              <a:gd name="T20" fmla="*/ 267569 w 267970"/>
              <a:gd name="T21" fmla="*/ 54771 h 94614"/>
              <a:gd name="T22" fmla="*/ 253913 w 267970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4614"/>
              <a:gd name="T38" fmla="*/ 267970 w 267970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4614">
                <a:moveTo>
                  <a:pt x="230050" y="0"/>
                </a:moveTo>
                <a:lnTo>
                  <a:pt x="61215" y="0"/>
                </a:lnTo>
                <a:lnTo>
                  <a:pt x="131316" y="19902"/>
                </a:lnTo>
                <a:lnTo>
                  <a:pt x="0" y="74674"/>
                </a:lnTo>
                <a:lnTo>
                  <a:pt x="56278" y="94576"/>
                </a:lnTo>
                <a:lnTo>
                  <a:pt x="201746" y="34836"/>
                </a:lnTo>
                <a:lnTo>
                  <a:pt x="253913" y="34836"/>
                </a:lnTo>
                <a:lnTo>
                  <a:pt x="230050" y="0"/>
                </a:lnTo>
                <a:close/>
              </a:path>
              <a:path w="267970" h="94614">
                <a:moveTo>
                  <a:pt x="253913" y="34836"/>
                </a:moveTo>
                <a:lnTo>
                  <a:pt x="201746" y="34836"/>
                </a:lnTo>
                <a:lnTo>
                  <a:pt x="267569" y="54771"/>
                </a:lnTo>
                <a:lnTo>
                  <a:pt x="253913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99" name="object 108"/>
          <p:cNvSpPr>
            <a:spLocks/>
          </p:cNvSpPr>
          <p:nvPr/>
        </p:nvSpPr>
        <p:spPr bwMode="auto">
          <a:xfrm>
            <a:off x="7034213" y="5267325"/>
            <a:ext cx="268287" cy="95250"/>
          </a:xfrm>
          <a:custGeom>
            <a:avLst/>
            <a:gdLst>
              <a:gd name="T0" fmla="*/ 230050 w 267970"/>
              <a:gd name="T1" fmla="*/ 0 h 94614"/>
              <a:gd name="T2" fmla="*/ 61215 w 267970"/>
              <a:gd name="T3" fmla="*/ 0 h 94614"/>
              <a:gd name="T4" fmla="*/ 131316 w 267970"/>
              <a:gd name="T5" fmla="*/ 19902 h 94614"/>
              <a:gd name="T6" fmla="*/ 0 w 267970"/>
              <a:gd name="T7" fmla="*/ 74674 h 94614"/>
              <a:gd name="T8" fmla="*/ 56278 w 267970"/>
              <a:gd name="T9" fmla="*/ 94576 h 94614"/>
              <a:gd name="T10" fmla="*/ 201746 w 267970"/>
              <a:gd name="T11" fmla="*/ 34836 h 94614"/>
              <a:gd name="T12" fmla="*/ 253913 w 267970"/>
              <a:gd name="T13" fmla="*/ 34836 h 94614"/>
              <a:gd name="T14" fmla="*/ 230050 w 267970"/>
              <a:gd name="T15" fmla="*/ 0 h 94614"/>
              <a:gd name="T16" fmla="*/ 253913 w 267970"/>
              <a:gd name="T17" fmla="*/ 34836 h 94614"/>
              <a:gd name="T18" fmla="*/ 201746 w 267970"/>
              <a:gd name="T19" fmla="*/ 34836 h 94614"/>
              <a:gd name="T20" fmla="*/ 267569 w 267970"/>
              <a:gd name="T21" fmla="*/ 54771 h 94614"/>
              <a:gd name="T22" fmla="*/ 253913 w 267970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4614"/>
              <a:gd name="T38" fmla="*/ 267970 w 267970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4614">
                <a:moveTo>
                  <a:pt x="230050" y="0"/>
                </a:moveTo>
                <a:lnTo>
                  <a:pt x="61215" y="0"/>
                </a:lnTo>
                <a:lnTo>
                  <a:pt x="131316" y="19902"/>
                </a:lnTo>
                <a:lnTo>
                  <a:pt x="0" y="74674"/>
                </a:lnTo>
                <a:lnTo>
                  <a:pt x="56278" y="94576"/>
                </a:lnTo>
                <a:lnTo>
                  <a:pt x="201746" y="34836"/>
                </a:lnTo>
                <a:lnTo>
                  <a:pt x="253913" y="34836"/>
                </a:lnTo>
                <a:lnTo>
                  <a:pt x="230050" y="0"/>
                </a:lnTo>
                <a:close/>
              </a:path>
              <a:path w="267970" h="94614">
                <a:moveTo>
                  <a:pt x="253913" y="34836"/>
                </a:moveTo>
                <a:lnTo>
                  <a:pt x="201746" y="34836"/>
                </a:lnTo>
                <a:lnTo>
                  <a:pt x="267569" y="54771"/>
                </a:lnTo>
                <a:lnTo>
                  <a:pt x="253913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00" name="object 109"/>
          <p:cNvSpPr>
            <a:spLocks/>
          </p:cNvSpPr>
          <p:nvPr/>
        </p:nvSpPr>
        <p:spPr bwMode="auto">
          <a:xfrm>
            <a:off x="6742113" y="5383213"/>
            <a:ext cx="268287" cy="98425"/>
          </a:xfrm>
          <a:custGeom>
            <a:avLst/>
            <a:gdLst>
              <a:gd name="T0" fmla="*/ 0 w 267334"/>
              <a:gd name="T1" fmla="*/ 39475 h 99060"/>
              <a:gd name="T2" fmla="*/ 37518 w 267334"/>
              <a:gd name="T3" fmla="*/ 98688 h 99060"/>
              <a:gd name="T4" fmla="*/ 210961 w 267334"/>
              <a:gd name="T5" fmla="*/ 98688 h 99060"/>
              <a:gd name="T6" fmla="*/ 135923 w 267334"/>
              <a:gd name="T7" fmla="*/ 74016 h 99060"/>
              <a:gd name="T8" fmla="*/ 171737 w 267334"/>
              <a:gd name="T9" fmla="*/ 59212 h 99060"/>
              <a:gd name="T10" fmla="*/ 70430 w 267334"/>
              <a:gd name="T11" fmla="*/ 59212 h 99060"/>
              <a:gd name="T12" fmla="*/ 0 w 267334"/>
              <a:gd name="T13" fmla="*/ 39475 h 99060"/>
              <a:gd name="T14" fmla="*/ 210961 w 267334"/>
              <a:gd name="T15" fmla="*/ 0 h 99060"/>
              <a:gd name="T16" fmla="*/ 70430 w 267334"/>
              <a:gd name="T17" fmla="*/ 59212 h 99060"/>
              <a:gd name="T18" fmla="*/ 171737 w 267334"/>
              <a:gd name="T19" fmla="*/ 59212 h 99060"/>
              <a:gd name="T20" fmla="*/ 267240 w 267334"/>
              <a:gd name="T21" fmla="*/ 19737 h 99060"/>
              <a:gd name="T22" fmla="*/ 210961 w 267334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334"/>
              <a:gd name="T37" fmla="*/ 0 h 99060"/>
              <a:gd name="T38" fmla="*/ 267334 w 267334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334" h="99060">
                <a:moveTo>
                  <a:pt x="0" y="39475"/>
                </a:moveTo>
                <a:lnTo>
                  <a:pt x="37518" y="98688"/>
                </a:lnTo>
                <a:lnTo>
                  <a:pt x="210961" y="98688"/>
                </a:lnTo>
                <a:lnTo>
                  <a:pt x="135923" y="74016"/>
                </a:lnTo>
                <a:lnTo>
                  <a:pt x="171737" y="59212"/>
                </a:lnTo>
                <a:lnTo>
                  <a:pt x="70430" y="59212"/>
                </a:lnTo>
                <a:lnTo>
                  <a:pt x="0" y="39475"/>
                </a:lnTo>
                <a:close/>
              </a:path>
              <a:path w="267334" h="99060">
                <a:moveTo>
                  <a:pt x="210961" y="0"/>
                </a:moveTo>
                <a:lnTo>
                  <a:pt x="70430" y="59212"/>
                </a:lnTo>
                <a:lnTo>
                  <a:pt x="171737" y="59212"/>
                </a:lnTo>
                <a:lnTo>
                  <a:pt x="267240" y="19737"/>
                </a:lnTo>
                <a:lnTo>
                  <a:pt x="21096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01" name="object 110"/>
          <p:cNvSpPr>
            <a:spLocks/>
          </p:cNvSpPr>
          <p:nvPr/>
        </p:nvSpPr>
        <p:spPr bwMode="auto">
          <a:xfrm>
            <a:off x="6742113" y="5383213"/>
            <a:ext cx="268287" cy="98425"/>
          </a:xfrm>
          <a:custGeom>
            <a:avLst/>
            <a:gdLst>
              <a:gd name="T0" fmla="*/ 0 w 267334"/>
              <a:gd name="T1" fmla="*/ 39475 h 99060"/>
              <a:gd name="T2" fmla="*/ 37518 w 267334"/>
              <a:gd name="T3" fmla="*/ 98688 h 99060"/>
              <a:gd name="T4" fmla="*/ 210961 w 267334"/>
              <a:gd name="T5" fmla="*/ 98688 h 99060"/>
              <a:gd name="T6" fmla="*/ 135923 w 267334"/>
              <a:gd name="T7" fmla="*/ 74016 h 99060"/>
              <a:gd name="T8" fmla="*/ 171737 w 267334"/>
              <a:gd name="T9" fmla="*/ 59212 h 99060"/>
              <a:gd name="T10" fmla="*/ 70430 w 267334"/>
              <a:gd name="T11" fmla="*/ 59212 h 99060"/>
              <a:gd name="T12" fmla="*/ 0 w 267334"/>
              <a:gd name="T13" fmla="*/ 39475 h 99060"/>
              <a:gd name="T14" fmla="*/ 210961 w 267334"/>
              <a:gd name="T15" fmla="*/ 0 h 99060"/>
              <a:gd name="T16" fmla="*/ 70430 w 267334"/>
              <a:gd name="T17" fmla="*/ 59212 h 99060"/>
              <a:gd name="T18" fmla="*/ 171737 w 267334"/>
              <a:gd name="T19" fmla="*/ 59212 h 99060"/>
              <a:gd name="T20" fmla="*/ 267240 w 267334"/>
              <a:gd name="T21" fmla="*/ 19737 h 99060"/>
              <a:gd name="T22" fmla="*/ 210961 w 267334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334"/>
              <a:gd name="T37" fmla="*/ 0 h 99060"/>
              <a:gd name="T38" fmla="*/ 267334 w 267334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334" h="99060">
                <a:moveTo>
                  <a:pt x="0" y="39475"/>
                </a:moveTo>
                <a:lnTo>
                  <a:pt x="37518" y="98688"/>
                </a:lnTo>
                <a:lnTo>
                  <a:pt x="210961" y="98688"/>
                </a:lnTo>
                <a:lnTo>
                  <a:pt x="135923" y="74016"/>
                </a:lnTo>
                <a:lnTo>
                  <a:pt x="171737" y="59212"/>
                </a:lnTo>
                <a:lnTo>
                  <a:pt x="70430" y="59212"/>
                </a:lnTo>
                <a:lnTo>
                  <a:pt x="0" y="39475"/>
                </a:lnTo>
                <a:close/>
              </a:path>
              <a:path w="267334" h="99060">
                <a:moveTo>
                  <a:pt x="210961" y="0"/>
                </a:moveTo>
                <a:lnTo>
                  <a:pt x="70430" y="59212"/>
                </a:lnTo>
                <a:lnTo>
                  <a:pt x="171737" y="59212"/>
                </a:lnTo>
                <a:lnTo>
                  <a:pt x="267240" y="19737"/>
                </a:lnTo>
                <a:lnTo>
                  <a:pt x="21096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02" name="object 111"/>
          <p:cNvSpPr>
            <a:spLocks/>
          </p:cNvSpPr>
          <p:nvPr/>
        </p:nvSpPr>
        <p:spPr bwMode="auto">
          <a:xfrm>
            <a:off x="6762750" y="5264150"/>
            <a:ext cx="263525" cy="93663"/>
          </a:xfrm>
          <a:custGeom>
            <a:avLst/>
            <a:gdLst>
              <a:gd name="T0" fmla="*/ 55620 w 263525"/>
              <a:gd name="T1" fmla="*/ 0 h 94614"/>
              <a:gd name="T2" fmla="*/ 0 w 263525"/>
              <a:gd name="T3" fmla="*/ 24902 h 94614"/>
              <a:gd name="T4" fmla="*/ 129341 w 263525"/>
              <a:gd name="T5" fmla="*/ 79641 h 94614"/>
              <a:gd name="T6" fmla="*/ 60227 w 263525"/>
              <a:gd name="T7" fmla="*/ 94576 h 94614"/>
              <a:gd name="T8" fmla="*/ 226430 w 263525"/>
              <a:gd name="T9" fmla="*/ 94576 h 94614"/>
              <a:gd name="T10" fmla="*/ 252230 w 263525"/>
              <a:gd name="T11" fmla="*/ 59739 h 94614"/>
              <a:gd name="T12" fmla="*/ 198784 w 263525"/>
              <a:gd name="T13" fmla="*/ 59739 h 94614"/>
              <a:gd name="T14" fmla="*/ 55620 w 263525"/>
              <a:gd name="T15" fmla="*/ 0 h 94614"/>
              <a:gd name="T16" fmla="*/ 263290 w 263525"/>
              <a:gd name="T17" fmla="*/ 44804 h 94614"/>
              <a:gd name="T18" fmla="*/ 198784 w 263525"/>
              <a:gd name="T19" fmla="*/ 59739 h 94614"/>
              <a:gd name="T20" fmla="*/ 252230 w 263525"/>
              <a:gd name="T21" fmla="*/ 59739 h 94614"/>
              <a:gd name="T22" fmla="*/ 263290 w 263525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55620" y="0"/>
                </a:moveTo>
                <a:lnTo>
                  <a:pt x="0" y="24902"/>
                </a:lnTo>
                <a:lnTo>
                  <a:pt x="129341" y="79641"/>
                </a:lnTo>
                <a:lnTo>
                  <a:pt x="60227" y="94576"/>
                </a:lnTo>
                <a:lnTo>
                  <a:pt x="226430" y="94576"/>
                </a:lnTo>
                <a:lnTo>
                  <a:pt x="252230" y="59739"/>
                </a:lnTo>
                <a:lnTo>
                  <a:pt x="198784" y="59739"/>
                </a:lnTo>
                <a:lnTo>
                  <a:pt x="55620" y="0"/>
                </a:lnTo>
                <a:close/>
              </a:path>
              <a:path w="263525" h="94614">
                <a:moveTo>
                  <a:pt x="263290" y="44804"/>
                </a:moveTo>
                <a:lnTo>
                  <a:pt x="198784" y="59739"/>
                </a:lnTo>
                <a:lnTo>
                  <a:pt x="252230" y="59739"/>
                </a:lnTo>
                <a:lnTo>
                  <a:pt x="263290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03" name="object 112"/>
          <p:cNvSpPr>
            <a:spLocks/>
          </p:cNvSpPr>
          <p:nvPr/>
        </p:nvSpPr>
        <p:spPr bwMode="auto">
          <a:xfrm>
            <a:off x="6762750" y="5264150"/>
            <a:ext cx="263525" cy="93663"/>
          </a:xfrm>
          <a:custGeom>
            <a:avLst/>
            <a:gdLst>
              <a:gd name="T0" fmla="*/ 55620 w 263525"/>
              <a:gd name="T1" fmla="*/ 0 h 94614"/>
              <a:gd name="T2" fmla="*/ 0 w 263525"/>
              <a:gd name="T3" fmla="*/ 24902 h 94614"/>
              <a:gd name="T4" fmla="*/ 129341 w 263525"/>
              <a:gd name="T5" fmla="*/ 79641 h 94614"/>
              <a:gd name="T6" fmla="*/ 60227 w 263525"/>
              <a:gd name="T7" fmla="*/ 94576 h 94614"/>
              <a:gd name="T8" fmla="*/ 226430 w 263525"/>
              <a:gd name="T9" fmla="*/ 94576 h 94614"/>
              <a:gd name="T10" fmla="*/ 252230 w 263525"/>
              <a:gd name="T11" fmla="*/ 59739 h 94614"/>
              <a:gd name="T12" fmla="*/ 198784 w 263525"/>
              <a:gd name="T13" fmla="*/ 59739 h 94614"/>
              <a:gd name="T14" fmla="*/ 55620 w 263525"/>
              <a:gd name="T15" fmla="*/ 0 h 94614"/>
              <a:gd name="T16" fmla="*/ 263290 w 263525"/>
              <a:gd name="T17" fmla="*/ 44804 h 94614"/>
              <a:gd name="T18" fmla="*/ 198784 w 263525"/>
              <a:gd name="T19" fmla="*/ 59739 h 94614"/>
              <a:gd name="T20" fmla="*/ 252230 w 263525"/>
              <a:gd name="T21" fmla="*/ 59739 h 94614"/>
              <a:gd name="T22" fmla="*/ 263290 w 263525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55620" y="0"/>
                </a:moveTo>
                <a:lnTo>
                  <a:pt x="0" y="24902"/>
                </a:lnTo>
                <a:lnTo>
                  <a:pt x="129341" y="79641"/>
                </a:lnTo>
                <a:lnTo>
                  <a:pt x="60227" y="94576"/>
                </a:lnTo>
                <a:lnTo>
                  <a:pt x="226430" y="94576"/>
                </a:lnTo>
                <a:lnTo>
                  <a:pt x="252230" y="59739"/>
                </a:lnTo>
                <a:lnTo>
                  <a:pt x="198784" y="59739"/>
                </a:lnTo>
                <a:lnTo>
                  <a:pt x="55620" y="0"/>
                </a:lnTo>
                <a:close/>
              </a:path>
              <a:path w="263525" h="94614">
                <a:moveTo>
                  <a:pt x="263290" y="44804"/>
                </a:moveTo>
                <a:lnTo>
                  <a:pt x="198784" y="59739"/>
                </a:lnTo>
                <a:lnTo>
                  <a:pt x="252230" y="59739"/>
                </a:lnTo>
                <a:lnTo>
                  <a:pt x="263290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04" name="object 113"/>
          <p:cNvSpPr>
            <a:spLocks/>
          </p:cNvSpPr>
          <p:nvPr/>
        </p:nvSpPr>
        <p:spPr bwMode="auto">
          <a:xfrm>
            <a:off x="7026275" y="5391150"/>
            <a:ext cx="263525" cy="95250"/>
          </a:xfrm>
          <a:custGeom>
            <a:avLst/>
            <a:gdLst>
              <a:gd name="T0" fmla="*/ 167541 w 263525"/>
              <a:gd name="T1" fmla="*/ 29869 h 94614"/>
              <a:gd name="T2" fmla="*/ 65822 w 263525"/>
              <a:gd name="T3" fmla="*/ 29869 h 94614"/>
              <a:gd name="T4" fmla="*/ 207012 w 263525"/>
              <a:gd name="T5" fmla="*/ 94576 h 94614"/>
              <a:gd name="T6" fmla="*/ 263290 w 263525"/>
              <a:gd name="T7" fmla="*/ 69706 h 94614"/>
              <a:gd name="T8" fmla="*/ 167541 w 263525"/>
              <a:gd name="T9" fmla="*/ 29869 h 94614"/>
              <a:gd name="T10" fmla="*/ 207012 w 263525"/>
              <a:gd name="T11" fmla="*/ 0 h 94614"/>
              <a:gd name="T12" fmla="*/ 32911 w 263525"/>
              <a:gd name="T13" fmla="*/ 0 h 94614"/>
              <a:gd name="T14" fmla="*/ 0 w 263525"/>
              <a:gd name="T15" fmla="*/ 49771 h 94614"/>
              <a:gd name="T16" fmla="*/ 65822 w 263525"/>
              <a:gd name="T17" fmla="*/ 29869 h 94614"/>
              <a:gd name="T18" fmla="*/ 167541 w 263525"/>
              <a:gd name="T19" fmla="*/ 29869 h 94614"/>
              <a:gd name="T20" fmla="*/ 131645 w 263525"/>
              <a:gd name="T21" fmla="*/ 14934 h 94614"/>
              <a:gd name="T22" fmla="*/ 207012 w 263525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167541" y="29869"/>
                </a:moveTo>
                <a:lnTo>
                  <a:pt x="65822" y="29869"/>
                </a:lnTo>
                <a:lnTo>
                  <a:pt x="207012" y="94576"/>
                </a:lnTo>
                <a:lnTo>
                  <a:pt x="263290" y="69706"/>
                </a:lnTo>
                <a:lnTo>
                  <a:pt x="167541" y="29869"/>
                </a:lnTo>
                <a:close/>
              </a:path>
              <a:path w="263525" h="94614">
                <a:moveTo>
                  <a:pt x="207012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541" y="29869"/>
                </a:lnTo>
                <a:lnTo>
                  <a:pt x="131645" y="14934"/>
                </a:lnTo>
                <a:lnTo>
                  <a:pt x="2070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05" name="object 114"/>
          <p:cNvSpPr>
            <a:spLocks/>
          </p:cNvSpPr>
          <p:nvPr/>
        </p:nvSpPr>
        <p:spPr bwMode="auto">
          <a:xfrm>
            <a:off x="7026275" y="5391150"/>
            <a:ext cx="263525" cy="95250"/>
          </a:xfrm>
          <a:custGeom>
            <a:avLst/>
            <a:gdLst>
              <a:gd name="T0" fmla="*/ 167541 w 263525"/>
              <a:gd name="T1" fmla="*/ 29869 h 94614"/>
              <a:gd name="T2" fmla="*/ 65822 w 263525"/>
              <a:gd name="T3" fmla="*/ 29869 h 94614"/>
              <a:gd name="T4" fmla="*/ 207012 w 263525"/>
              <a:gd name="T5" fmla="*/ 94576 h 94614"/>
              <a:gd name="T6" fmla="*/ 263290 w 263525"/>
              <a:gd name="T7" fmla="*/ 69706 h 94614"/>
              <a:gd name="T8" fmla="*/ 167541 w 263525"/>
              <a:gd name="T9" fmla="*/ 29869 h 94614"/>
              <a:gd name="T10" fmla="*/ 207012 w 263525"/>
              <a:gd name="T11" fmla="*/ 0 h 94614"/>
              <a:gd name="T12" fmla="*/ 32911 w 263525"/>
              <a:gd name="T13" fmla="*/ 0 h 94614"/>
              <a:gd name="T14" fmla="*/ 0 w 263525"/>
              <a:gd name="T15" fmla="*/ 49771 h 94614"/>
              <a:gd name="T16" fmla="*/ 65822 w 263525"/>
              <a:gd name="T17" fmla="*/ 29869 h 94614"/>
              <a:gd name="T18" fmla="*/ 167541 w 263525"/>
              <a:gd name="T19" fmla="*/ 29869 h 94614"/>
              <a:gd name="T20" fmla="*/ 131645 w 263525"/>
              <a:gd name="T21" fmla="*/ 14934 h 94614"/>
              <a:gd name="T22" fmla="*/ 207012 w 263525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167541" y="29869"/>
                </a:moveTo>
                <a:lnTo>
                  <a:pt x="65822" y="29869"/>
                </a:lnTo>
                <a:lnTo>
                  <a:pt x="207012" y="94576"/>
                </a:lnTo>
                <a:lnTo>
                  <a:pt x="263290" y="69706"/>
                </a:lnTo>
                <a:lnTo>
                  <a:pt x="167541" y="29869"/>
                </a:lnTo>
                <a:close/>
              </a:path>
              <a:path w="263525" h="94614">
                <a:moveTo>
                  <a:pt x="207012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541" y="29869"/>
                </a:lnTo>
                <a:lnTo>
                  <a:pt x="131645" y="14934"/>
                </a:lnTo>
                <a:lnTo>
                  <a:pt x="2070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06" name="object 115"/>
          <p:cNvSpPr>
            <a:spLocks/>
          </p:cNvSpPr>
          <p:nvPr/>
        </p:nvSpPr>
        <p:spPr bwMode="auto">
          <a:xfrm>
            <a:off x="6619875" y="5370513"/>
            <a:ext cx="4763" cy="209550"/>
          </a:xfrm>
          <a:custGeom>
            <a:avLst/>
            <a:gdLst>
              <a:gd name="T0" fmla="*/ 0 w 4445"/>
              <a:gd name="T1" fmla="*/ 0 h 210185"/>
              <a:gd name="T2" fmla="*/ 3949 w 4445"/>
              <a:gd name="T3" fmla="*/ 209712 h 210185"/>
              <a:gd name="T4" fmla="*/ 0 60000 65536"/>
              <a:gd name="T5" fmla="*/ 0 60000 65536"/>
              <a:gd name="T6" fmla="*/ 0 w 4445"/>
              <a:gd name="T7" fmla="*/ 0 h 210185"/>
              <a:gd name="T8" fmla="*/ 4445 w 4445"/>
              <a:gd name="T9" fmla="*/ 210185 h 2101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5" h="210185">
                <a:moveTo>
                  <a:pt x="0" y="0"/>
                </a:moveTo>
                <a:lnTo>
                  <a:pt x="3949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07" name="object 116"/>
          <p:cNvSpPr>
            <a:spLocks/>
          </p:cNvSpPr>
          <p:nvPr/>
        </p:nvSpPr>
        <p:spPr bwMode="auto">
          <a:xfrm>
            <a:off x="7426325" y="5370513"/>
            <a:ext cx="3175" cy="209550"/>
          </a:xfrm>
          <a:custGeom>
            <a:avLst/>
            <a:gdLst>
              <a:gd name="T0" fmla="*/ 0 w 4445"/>
              <a:gd name="T1" fmla="*/ 0 h 210185"/>
              <a:gd name="T2" fmla="*/ 3949 w 4445"/>
              <a:gd name="T3" fmla="*/ 209712 h 210185"/>
              <a:gd name="T4" fmla="*/ 0 60000 65536"/>
              <a:gd name="T5" fmla="*/ 0 60000 65536"/>
              <a:gd name="T6" fmla="*/ 0 w 4445"/>
              <a:gd name="T7" fmla="*/ 0 h 210185"/>
              <a:gd name="T8" fmla="*/ 4445 w 4445"/>
              <a:gd name="T9" fmla="*/ 210185 h 2101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5" h="210185">
                <a:moveTo>
                  <a:pt x="0" y="0"/>
                </a:moveTo>
                <a:lnTo>
                  <a:pt x="3949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08" name="object 117"/>
          <p:cNvSpPr>
            <a:spLocks/>
          </p:cNvSpPr>
          <p:nvPr/>
        </p:nvSpPr>
        <p:spPr bwMode="auto">
          <a:xfrm>
            <a:off x="6553200" y="3244850"/>
            <a:ext cx="811213" cy="296863"/>
          </a:xfrm>
          <a:custGeom>
            <a:avLst/>
            <a:gdLst>
              <a:gd name="T0" fmla="*/ 405138 w 810895"/>
              <a:gd name="T1" fmla="*/ 0 h 296545"/>
              <a:gd name="T2" fmla="*/ 339412 w 810895"/>
              <a:gd name="T3" fmla="*/ 1937 h 296545"/>
              <a:gd name="T4" fmla="*/ 277066 w 810895"/>
              <a:gd name="T5" fmla="*/ 7547 h 296545"/>
              <a:gd name="T6" fmla="*/ 218934 w 810895"/>
              <a:gd name="T7" fmla="*/ 16524 h 296545"/>
              <a:gd name="T8" fmla="*/ 165849 w 810895"/>
              <a:gd name="T9" fmla="*/ 28564 h 296545"/>
              <a:gd name="T10" fmla="*/ 118645 w 810895"/>
              <a:gd name="T11" fmla="*/ 43361 h 296545"/>
              <a:gd name="T12" fmla="*/ 78155 w 810895"/>
              <a:gd name="T13" fmla="*/ 60610 h 296545"/>
              <a:gd name="T14" fmla="*/ 45212 w 810895"/>
              <a:gd name="T15" fmla="*/ 80007 h 296545"/>
              <a:gd name="T16" fmla="*/ 5301 w 810895"/>
              <a:gd name="T17" fmla="*/ 124022 h 296545"/>
              <a:gd name="T18" fmla="*/ 0 w 810895"/>
              <a:gd name="T19" fmla="*/ 148032 h 296545"/>
              <a:gd name="T20" fmla="*/ 5301 w 810895"/>
              <a:gd name="T21" fmla="*/ 172049 h 296545"/>
              <a:gd name="T22" fmla="*/ 45212 w 810895"/>
              <a:gd name="T23" fmla="*/ 216072 h 296545"/>
              <a:gd name="T24" fmla="*/ 78155 w 810895"/>
              <a:gd name="T25" fmla="*/ 235468 h 296545"/>
              <a:gd name="T26" fmla="*/ 118645 w 810895"/>
              <a:gd name="T27" fmla="*/ 252715 h 296545"/>
              <a:gd name="T28" fmla="*/ 165849 w 810895"/>
              <a:gd name="T29" fmla="*/ 267509 h 296545"/>
              <a:gd name="T30" fmla="*/ 218934 w 810895"/>
              <a:gd name="T31" fmla="*/ 279546 h 296545"/>
              <a:gd name="T32" fmla="*/ 277066 w 810895"/>
              <a:gd name="T33" fmla="*/ 288520 h 296545"/>
              <a:gd name="T34" fmla="*/ 339412 w 810895"/>
              <a:gd name="T35" fmla="*/ 294127 h 296545"/>
              <a:gd name="T36" fmla="*/ 405138 w 810895"/>
              <a:gd name="T37" fmla="*/ 296064 h 296545"/>
              <a:gd name="T38" fmla="*/ 470865 w 810895"/>
              <a:gd name="T39" fmla="*/ 294127 h 296545"/>
              <a:gd name="T40" fmla="*/ 533211 w 810895"/>
              <a:gd name="T41" fmla="*/ 288520 h 296545"/>
              <a:gd name="T42" fmla="*/ 591343 w 810895"/>
              <a:gd name="T43" fmla="*/ 279546 h 296545"/>
              <a:gd name="T44" fmla="*/ 644427 w 810895"/>
              <a:gd name="T45" fmla="*/ 267509 h 296545"/>
              <a:gd name="T46" fmla="*/ 691631 w 810895"/>
              <a:gd name="T47" fmla="*/ 252715 h 296545"/>
              <a:gd name="T48" fmla="*/ 732122 w 810895"/>
              <a:gd name="T49" fmla="*/ 235468 h 296545"/>
              <a:gd name="T50" fmla="*/ 765065 w 810895"/>
              <a:gd name="T51" fmla="*/ 216072 h 296545"/>
              <a:gd name="T52" fmla="*/ 804976 w 810895"/>
              <a:gd name="T53" fmla="*/ 172049 h 296545"/>
              <a:gd name="T54" fmla="*/ 810277 w 810895"/>
              <a:gd name="T55" fmla="*/ 148032 h 296545"/>
              <a:gd name="T56" fmla="*/ 804976 w 810895"/>
              <a:gd name="T57" fmla="*/ 124022 h 296545"/>
              <a:gd name="T58" fmla="*/ 765065 w 810895"/>
              <a:gd name="T59" fmla="*/ 80007 h 296545"/>
              <a:gd name="T60" fmla="*/ 732122 w 810895"/>
              <a:gd name="T61" fmla="*/ 60610 h 296545"/>
              <a:gd name="T62" fmla="*/ 691631 w 810895"/>
              <a:gd name="T63" fmla="*/ 43361 h 296545"/>
              <a:gd name="T64" fmla="*/ 644427 w 810895"/>
              <a:gd name="T65" fmla="*/ 28564 h 296545"/>
              <a:gd name="T66" fmla="*/ 591343 w 810895"/>
              <a:gd name="T67" fmla="*/ 16524 h 296545"/>
              <a:gd name="T68" fmla="*/ 533211 w 810895"/>
              <a:gd name="T69" fmla="*/ 7547 h 296545"/>
              <a:gd name="T70" fmla="*/ 470865 w 810895"/>
              <a:gd name="T71" fmla="*/ 1937 h 296545"/>
              <a:gd name="T72" fmla="*/ 405138 w 810895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5"/>
              <a:gd name="T112" fmla="*/ 0 h 296545"/>
              <a:gd name="T113" fmla="*/ 810895 w 810895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5" h="296545">
                <a:moveTo>
                  <a:pt x="405138" y="0"/>
                </a:moveTo>
                <a:lnTo>
                  <a:pt x="339412" y="1937"/>
                </a:lnTo>
                <a:lnTo>
                  <a:pt x="277066" y="7547"/>
                </a:lnTo>
                <a:lnTo>
                  <a:pt x="218934" y="16524"/>
                </a:lnTo>
                <a:lnTo>
                  <a:pt x="165849" y="28564"/>
                </a:lnTo>
                <a:lnTo>
                  <a:pt x="118645" y="43361"/>
                </a:lnTo>
                <a:lnTo>
                  <a:pt x="78155" y="60610"/>
                </a:lnTo>
                <a:lnTo>
                  <a:pt x="45212" y="80007"/>
                </a:lnTo>
                <a:lnTo>
                  <a:pt x="5301" y="124022"/>
                </a:lnTo>
                <a:lnTo>
                  <a:pt x="0" y="148032"/>
                </a:lnTo>
                <a:lnTo>
                  <a:pt x="5301" y="172049"/>
                </a:lnTo>
                <a:lnTo>
                  <a:pt x="45212" y="216072"/>
                </a:lnTo>
                <a:lnTo>
                  <a:pt x="78155" y="235468"/>
                </a:lnTo>
                <a:lnTo>
                  <a:pt x="118645" y="252715"/>
                </a:lnTo>
                <a:lnTo>
                  <a:pt x="165849" y="267509"/>
                </a:lnTo>
                <a:lnTo>
                  <a:pt x="218934" y="279546"/>
                </a:lnTo>
                <a:lnTo>
                  <a:pt x="277066" y="288520"/>
                </a:lnTo>
                <a:lnTo>
                  <a:pt x="339412" y="294127"/>
                </a:lnTo>
                <a:lnTo>
                  <a:pt x="405138" y="296064"/>
                </a:lnTo>
                <a:lnTo>
                  <a:pt x="470865" y="294127"/>
                </a:lnTo>
                <a:lnTo>
                  <a:pt x="533211" y="288520"/>
                </a:lnTo>
                <a:lnTo>
                  <a:pt x="591343" y="279546"/>
                </a:lnTo>
                <a:lnTo>
                  <a:pt x="644427" y="267509"/>
                </a:lnTo>
                <a:lnTo>
                  <a:pt x="691631" y="252715"/>
                </a:lnTo>
                <a:lnTo>
                  <a:pt x="732122" y="235468"/>
                </a:lnTo>
                <a:lnTo>
                  <a:pt x="765065" y="216072"/>
                </a:lnTo>
                <a:lnTo>
                  <a:pt x="804976" y="172049"/>
                </a:lnTo>
                <a:lnTo>
                  <a:pt x="810277" y="148032"/>
                </a:lnTo>
                <a:lnTo>
                  <a:pt x="804976" y="124022"/>
                </a:lnTo>
                <a:lnTo>
                  <a:pt x="765065" y="80007"/>
                </a:lnTo>
                <a:lnTo>
                  <a:pt x="732122" y="60610"/>
                </a:lnTo>
                <a:lnTo>
                  <a:pt x="691631" y="43361"/>
                </a:lnTo>
                <a:lnTo>
                  <a:pt x="644427" y="28564"/>
                </a:lnTo>
                <a:lnTo>
                  <a:pt x="591343" y="16524"/>
                </a:lnTo>
                <a:lnTo>
                  <a:pt x="533211" y="7547"/>
                </a:lnTo>
                <a:lnTo>
                  <a:pt x="470865" y="1937"/>
                </a:lnTo>
                <a:lnTo>
                  <a:pt x="405138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09" name="object 118"/>
          <p:cNvSpPr>
            <a:spLocks/>
          </p:cNvSpPr>
          <p:nvPr/>
        </p:nvSpPr>
        <p:spPr bwMode="auto">
          <a:xfrm>
            <a:off x="6553200" y="3244850"/>
            <a:ext cx="811213" cy="296863"/>
          </a:xfrm>
          <a:custGeom>
            <a:avLst/>
            <a:gdLst>
              <a:gd name="T0" fmla="*/ 405138 w 810895"/>
              <a:gd name="T1" fmla="*/ 0 h 296545"/>
              <a:gd name="T2" fmla="*/ 339412 w 810895"/>
              <a:gd name="T3" fmla="*/ 1937 h 296545"/>
              <a:gd name="T4" fmla="*/ 277066 w 810895"/>
              <a:gd name="T5" fmla="*/ 7547 h 296545"/>
              <a:gd name="T6" fmla="*/ 218934 w 810895"/>
              <a:gd name="T7" fmla="*/ 16524 h 296545"/>
              <a:gd name="T8" fmla="*/ 165849 w 810895"/>
              <a:gd name="T9" fmla="*/ 28564 h 296545"/>
              <a:gd name="T10" fmla="*/ 118645 w 810895"/>
              <a:gd name="T11" fmla="*/ 43361 h 296545"/>
              <a:gd name="T12" fmla="*/ 78155 w 810895"/>
              <a:gd name="T13" fmla="*/ 60610 h 296545"/>
              <a:gd name="T14" fmla="*/ 45212 w 810895"/>
              <a:gd name="T15" fmla="*/ 80007 h 296545"/>
              <a:gd name="T16" fmla="*/ 5301 w 810895"/>
              <a:gd name="T17" fmla="*/ 124022 h 296545"/>
              <a:gd name="T18" fmla="*/ 0 w 810895"/>
              <a:gd name="T19" fmla="*/ 148032 h 296545"/>
              <a:gd name="T20" fmla="*/ 5301 w 810895"/>
              <a:gd name="T21" fmla="*/ 172049 h 296545"/>
              <a:gd name="T22" fmla="*/ 45212 w 810895"/>
              <a:gd name="T23" fmla="*/ 216072 h 296545"/>
              <a:gd name="T24" fmla="*/ 78155 w 810895"/>
              <a:gd name="T25" fmla="*/ 235468 h 296545"/>
              <a:gd name="T26" fmla="*/ 118645 w 810895"/>
              <a:gd name="T27" fmla="*/ 252715 h 296545"/>
              <a:gd name="T28" fmla="*/ 165849 w 810895"/>
              <a:gd name="T29" fmla="*/ 267509 h 296545"/>
              <a:gd name="T30" fmla="*/ 218934 w 810895"/>
              <a:gd name="T31" fmla="*/ 279546 h 296545"/>
              <a:gd name="T32" fmla="*/ 277066 w 810895"/>
              <a:gd name="T33" fmla="*/ 288520 h 296545"/>
              <a:gd name="T34" fmla="*/ 339412 w 810895"/>
              <a:gd name="T35" fmla="*/ 294127 h 296545"/>
              <a:gd name="T36" fmla="*/ 405138 w 810895"/>
              <a:gd name="T37" fmla="*/ 296064 h 296545"/>
              <a:gd name="T38" fmla="*/ 470865 w 810895"/>
              <a:gd name="T39" fmla="*/ 294127 h 296545"/>
              <a:gd name="T40" fmla="*/ 533211 w 810895"/>
              <a:gd name="T41" fmla="*/ 288520 h 296545"/>
              <a:gd name="T42" fmla="*/ 591343 w 810895"/>
              <a:gd name="T43" fmla="*/ 279546 h 296545"/>
              <a:gd name="T44" fmla="*/ 644427 w 810895"/>
              <a:gd name="T45" fmla="*/ 267509 h 296545"/>
              <a:gd name="T46" fmla="*/ 691631 w 810895"/>
              <a:gd name="T47" fmla="*/ 252715 h 296545"/>
              <a:gd name="T48" fmla="*/ 732122 w 810895"/>
              <a:gd name="T49" fmla="*/ 235468 h 296545"/>
              <a:gd name="T50" fmla="*/ 765065 w 810895"/>
              <a:gd name="T51" fmla="*/ 216072 h 296545"/>
              <a:gd name="T52" fmla="*/ 804976 w 810895"/>
              <a:gd name="T53" fmla="*/ 172049 h 296545"/>
              <a:gd name="T54" fmla="*/ 810277 w 810895"/>
              <a:gd name="T55" fmla="*/ 148032 h 296545"/>
              <a:gd name="T56" fmla="*/ 804976 w 810895"/>
              <a:gd name="T57" fmla="*/ 124022 h 296545"/>
              <a:gd name="T58" fmla="*/ 765065 w 810895"/>
              <a:gd name="T59" fmla="*/ 80007 h 296545"/>
              <a:gd name="T60" fmla="*/ 732122 w 810895"/>
              <a:gd name="T61" fmla="*/ 60610 h 296545"/>
              <a:gd name="T62" fmla="*/ 691631 w 810895"/>
              <a:gd name="T63" fmla="*/ 43361 h 296545"/>
              <a:gd name="T64" fmla="*/ 644427 w 810895"/>
              <a:gd name="T65" fmla="*/ 28564 h 296545"/>
              <a:gd name="T66" fmla="*/ 591343 w 810895"/>
              <a:gd name="T67" fmla="*/ 16524 h 296545"/>
              <a:gd name="T68" fmla="*/ 533211 w 810895"/>
              <a:gd name="T69" fmla="*/ 7547 h 296545"/>
              <a:gd name="T70" fmla="*/ 470865 w 810895"/>
              <a:gd name="T71" fmla="*/ 1937 h 296545"/>
              <a:gd name="T72" fmla="*/ 405138 w 810895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5"/>
              <a:gd name="T112" fmla="*/ 0 h 296545"/>
              <a:gd name="T113" fmla="*/ 810895 w 810895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5" h="296545">
                <a:moveTo>
                  <a:pt x="405138" y="0"/>
                </a:moveTo>
                <a:lnTo>
                  <a:pt x="339412" y="1937"/>
                </a:lnTo>
                <a:lnTo>
                  <a:pt x="277066" y="7547"/>
                </a:lnTo>
                <a:lnTo>
                  <a:pt x="218934" y="16524"/>
                </a:lnTo>
                <a:lnTo>
                  <a:pt x="165849" y="28564"/>
                </a:lnTo>
                <a:lnTo>
                  <a:pt x="118645" y="43361"/>
                </a:lnTo>
                <a:lnTo>
                  <a:pt x="78155" y="60610"/>
                </a:lnTo>
                <a:lnTo>
                  <a:pt x="45212" y="80007"/>
                </a:lnTo>
                <a:lnTo>
                  <a:pt x="5301" y="124022"/>
                </a:lnTo>
                <a:lnTo>
                  <a:pt x="0" y="148032"/>
                </a:lnTo>
                <a:lnTo>
                  <a:pt x="5301" y="172049"/>
                </a:lnTo>
                <a:lnTo>
                  <a:pt x="45212" y="216072"/>
                </a:lnTo>
                <a:lnTo>
                  <a:pt x="78155" y="235468"/>
                </a:lnTo>
                <a:lnTo>
                  <a:pt x="118645" y="252715"/>
                </a:lnTo>
                <a:lnTo>
                  <a:pt x="165849" y="267509"/>
                </a:lnTo>
                <a:lnTo>
                  <a:pt x="218934" y="279546"/>
                </a:lnTo>
                <a:lnTo>
                  <a:pt x="277066" y="288520"/>
                </a:lnTo>
                <a:lnTo>
                  <a:pt x="339412" y="294127"/>
                </a:lnTo>
                <a:lnTo>
                  <a:pt x="405138" y="296064"/>
                </a:lnTo>
                <a:lnTo>
                  <a:pt x="470865" y="294127"/>
                </a:lnTo>
                <a:lnTo>
                  <a:pt x="533211" y="288520"/>
                </a:lnTo>
                <a:lnTo>
                  <a:pt x="591343" y="279546"/>
                </a:lnTo>
                <a:lnTo>
                  <a:pt x="644427" y="267509"/>
                </a:lnTo>
                <a:lnTo>
                  <a:pt x="691631" y="252715"/>
                </a:lnTo>
                <a:lnTo>
                  <a:pt x="732122" y="235468"/>
                </a:lnTo>
                <a:lnTo>
                  <a:pt x="765065" y="216072"/>
                </a:lnTo>
                <a:lnTo>
                  <a:pt x="804976" y="172049"/>
                </a:lnTo>
                <a:lnTo>
                  <a:pt x="810277" y="148032"/>
                </a:lnTo>
                <a:lnTo>
                  <a:pt x="804976" y="124022"/>
                </a:lnTo>
                <a:lnTo>
                  <a:pt x="765065" y="80007"/>
                </a:lnTo>
                <a:lnTo>
                  <a:pt x="732122" y="60610"/>
                </a:lnTo>
                <a:lnTo>
                  <a:pt x="691631" y="43361"/>
                </a:lnTo>
                <a:lnTo>
                  <a:pt x="644427" y="28564"/>
                </a:lnTo>
                <a:lnTo>
                  <a:pt x="591343" y="16524"/>
                </a:lnTo>
                <a:lnTo>
                  <a:pt x="533211" y="7547"/>
                </a:lnTo>
                <a:lnTo>
                  <a:pt x="470865" y="1937"/>
                </a:lnTo>
                <a:lnTo>
                  <a:pt x="405138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10" name="object 119"/>
          <p:cNvSpPr>
            <a:spLocks/>
          </p:cNvSpPr>
          <p:nvPr/>
        </p:nvSpPr>
        <p:spPr bwMode="auto">
          <a:xfrm>
            <a:off x="6553200" y="3038475"/>
            <a:ext cx="811213" cy="296863"/>
          </a:xfrm>
          <a:custGeom>
            <a:avLst/>
            <a:gdLst>
              <a:gd name="T0" fmla="*/ 405138 w 810895"/>
              <a:gd name="T1" fmla="*/ 0 h 296545"/>
              <a:gd name="T2" fmla="*/ 339412 w 810895"/>
              <a:gd name="T3" fmla="*/ 1937 h 296545"/>
              <a:gd name="T4" fmla="*/ 277066 w 810895"/>
              <a:gd name="T5" fmla="*/ 7547 h 296545"/>
              <a:gd name="T6" fmla="*/ 218934 w 810895"/>
              <a:gd name="T7" fmla="*/ 16524 h 296545"/>
              <a:gd name="T8" fmla="*/ 165849 w 810895"/>
              <a:gd name="T9" fmla="*/ 28564 h 296545"/>
              <a:gd name="T10" fmla="*/ 118645 w 810895"/>
              <a:gd name="T11" fmla="*/ 43361 h 296545"/>
              <a:gd name="T12" fmla="*/ 78155 w 810895"/>
              <a:gd name="T13" fmla="*/ 60610 h 296545"/>
              <a:gd name="T14" fmla="*/ 45212 w 810895"/>
              <a:gd name="T15" fmla="*/ 80007 h 296545"/>
              <a:gd name="T16" fmla="*/ 5301 w 810895"/>
              <a:gd name="T17" fmla="*/ 124022 h 296545"/>
              <a:gd name="T18" fmla="*/ 0 w 810895"/>
              <a:gd name="T19" fmla="*/ 148032 h 296545"/>
              <a:gd name="T20" fmla="*/ 5301 w 810895"/>
              <a:gd name="T21" fmla="*/ 172049 h 296545"/>
              <a:gd name="T22" fmla="*/ 45212 w 810895"/>
              <a:gd name="T23" fmla="*/ 216072 h 296545"/>
              <a:gd name="T24" fmla="*/ 78155 w 810895"/>
              <a:gd name="T25" fmla="*/ 235468 h 296545"/>
              <a:gd name="T26" fmla="*/ 118645 w 810895"/>
              <a:gd name="T27" fmla="*/ 252715 h 296545"/>
              <a:gd name="T28" fmla="*/ 165849 w 810895"/>
              <a:gd name="T29" fmla="*/ 267509 h 296545"/>
              <a:gd name="T30" fmla="*/ 218934 w 810895"/>
              <a:gd name="T31" fmla="*/ 279546 h 296545"/>
              <a:gd name="T32" fmla="*/ 277066 w 810895"/>
              <a:gd name="T33" fmla="*/ 288520 h 296545"/>
              <a:gd name="T34" fmla="*/ 339412 w 810895"/>
              <a:gd name="T35" fmla="*/ 294127 h 296545"/>
              <a:gd name="T36" fmla="*/ 405138 w 810895"/>
              <a:gd name="T37" fmla="*/ 296064 h 296545"/>
              <a:gd name="T38" fmla="*/ 470865 w 810895"/>
              <a:gd name="T39" fmla="*/ 294127 h 296545"/>
              <a:gd name="T40" fmla="*/ 533211 w 810895"/>
              <a:gd name="T41" fmla="*/ 288520 h 296545"/>
              <a:gd name="T42" fmla="*/ 591343 w 810895"/>
              <a:gd name="T43" fmla="*/ 279546 h 296545"/>
              <a:gd name="T44" fmla="*/ 644427 w 810895"/>
              <a:gd name="T45" fmla="*/ 267509 h 296545"/>
              <a:gd name="T46" fmla="*/ 691631 w 810895"/>
              <a:gd name="T47" fmla="*/ 252715 h 296545"/>
              <a:gd name="T48" fmla="*/ 732122 w 810895"/>
              <a:gd name="T49" fmla="*/ 235468 h 296545"/>
              <a:gd name="T50" fmla="*/ 765065 w 810895"/>
              <a:gd name="T51" fmla="*/ 216072 h 296545"/>
              <a:gd name="T52" fmla="*/ 804976 w 810895"/>
              <a:gd name="T53" fmla="*/ 172049 h 296545"/>
              <a:gd name="T54" fmla="*/ 810277 w 810895"/>
              <a:gd name="T55" fmla="*/ 148032 h 296545"/>
              <a:gd name="T56" fmla="*/ 804976 w 810895"/>
              <a:gd name="T57" fmla="*/ 124022 h 296545"/>
              <a:gd name="T58" fmla="*/ 765065 w 810895"/>
              <a:gd name="T59" fmla="*/ 80007 h 296545"/>
              <a:gd name="T60" fmla="*/ 732122 w 810895"/>
              <a:gd name="T61" fmla="*/ 60610 h 296545"/>
              <a:gd name="T62" fmla="*/ 691631 w 810895"/>
              <a:gd name="T63" fmla="*/ 43361 h 296545"/>
              <a:gd name="T64" fmla="*/ 644427 w 810895"/>
              <a:gd name="T65" fmla="*/ 28564 h 296545"/>
              <a:gd name="T66" fmla="*/ 591343 w 810895"/>
              <a:gd name="T67" fmla="*/ 16524 h 296545"/>
              <a:gd name="T68" fmla="*/ 533211 w 810895"/>
              <a:gd name="T69" fmla="*/ 7547 h 296545"/>
              <a:gd name="T70" fmla="*/ 470865 w 810895"/>
              <a:gd name="T71" fmla="*/ 1937 h 296545"/>
              <a:gd name="T72" fmla="*/ 405138 w 810895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5"/>
              <a:gd name="T112" fmla="*/ 0 h 296545"/>
              <a:gd name="T113" fmla="*/ 810895 w 810895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5" h="296545">
                <a:moveTo>
                  <a:pt x="405138" y="0"/>
                </a:moveTo>
                <a:lnTo>
                  <a:pt x="339412" y="1937"/>
                </a:lnTo>
                <a:lnTo>
                  <a:pt x="277066" y="7547"/>
                </a:lnTo>
                <a:lnTo>
                  <a:pt x="218934" y="16524"/>
                </a:lnTo>
                <a:lnTo>
                  <a:pt x="165849" y="28564"/>
                </a:lnTo>
                <a:lnTo>
                  <a:pt x="118645" y="43361"/>
                </a:lnTo>
                <a:lnTo>
                  <a:pt x="78155" y="60610"/>
                </a:lnTo>
                <a:lnTo>
                  <a:pt x="45212" y="80007"/>
                </a:lnTo>
                <a:lnTo>
                  <a:pt x="5301" y="124022"/>
                </a:lnTo>
                <a:lnTo>
                  <a:pt x="0" y="148032"/>
                </a:lnTo>
                <a:lnTo>
                  <a:pt x="5301" y="172049"/>
                </a:lnTo>
                <a:lnTo>
                  <a:pt x="45212" y="216072"/>
                </a:lnTo>
                <a:lnTo>
                  <a:pt x="78155" y="235468"/>
                </a:lnTo>
                <a:lnTo>
                  <a:pt x="118645" y="252715"/>
                </a:lnTo>
                <a:lnTo>
                  <a:pt x="165849" y="267509"/>
                </a:lnTo>
                <a:lnTo>
                  <a:pt x="218934" y="279546"/>
                </a:lnTo>
                <a:lnTo>
                  <a:pt x="277066" y="288520"/>
                </a:lnTo>
                <a:lnTo>
                  <a:pt x="339412" y="294127"/>
                </a:lnTo>
                <a:lnTo>
                  <a:pt x="405138" y="296064"/>
                </a:lnTo>
                <a:lnTo>
                  <a:pt x="470865" y="294127"/>
                </a:lnTo>
                <a:lnTo>
                  <a:pt x="533211" y="288520"/>
                </a:lnTo>
                <a:lnTo>
                  <a:pt x="591343" y="279546"/>
                </a:lnTo>
                <a:lnTo>
                  <a:pt x="644427" y="267509"/>
                </a:lnTo>
                <a:lnTo>
                  <a:pt x="691631" y="252715"/>
                </a:lnTo>
                <a:lnTo>
                  <a:pt x="732122" y="235468"/>
                </a:lnTo>
                <a:lnTo>
                  <a:pt x="765065" y="216072"/>
                </a:lnTo>
                <a:lnTo>
                  <a:pt x="804976" y="172049"/>
                </a:lnTo>
                <a:lnTo>
                  <a:pt x="810277" y="148032"/>
                </a:lnTo>
                <a:lnTo>
                  <a:pt x="804976" y="124022"/>
                </a:lnTo>
                <a:lnTo>
                  <a:pt x="765065" y="80007"/>
                </a:lnTo>
                <a:lnTo>
                  <a:pt x="732122" y="60610"/>
                </a:lnTo>
                <a:lnTo>
                  <a:pt x="691631" y="43361"/>
                </a:lnTo>
                <a:lnTo>
                  <a:pt x="644427" y="28564"/>
                </a:lnTo>
                <a:lnTo>
                  <a:pt x="591343" y="16524"/>
                </a:lnTo>
                <a:lnTo>
                  <a:pt x="533211" y="7547"/>
                </a:lnTo>
                <a:lnTo>
                  <a:pt x="470865" y="1937"/>
                </a:lnTo>
                <a:lnTo>
                  <a:pt x="405138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11" name="object 120"/>
          <p:cNvSpPr>
            <a:spLocks/>
          </p:cNvSpPr>
          <p:nvPr/>
        </p:nvSpPr>
        <p:spPr bwMode="auto">
          <a:xfrm>
            <a:off x="6553200" y="3038475"/>
            <a:ext cx="811213" cy="296863"/>
          </a:xfrm>
          <a:custGeom>
            <a:avLst/>
            <a:gdLst>
              <a:gd name="T0" fmla="*/ 405138 w 810895"/>
              <a:gd name="T1" fmla="*/ 0 h 296545"/>
              <a:gd name="T2" fmla="*/ 339412 w 810895"/>
              <a:gd name="T3" fmla="*/ 1937 h 296545"/>
              <a:gd name="T4" fmla="*/ 277066 w 810895"/>
              <a:gd name="T5" fmla="*/ 7547 h 296545"/>
              <a:gd name="T6" fmla="*/ 218934 w 810895"/>
              <a:gd name="T7" fmla="*/ 16524 h 296545"/>
              <a:gd name="T8" fmla="*/ 165849 w 810895"/>
              <a:gd name="T9" fmla="*/ 28564 h 296545"/>
              <a:gd name="T10" fmla="*/ 118645 w 810895"/>
              <a:gd name="T11" fmla="*/ 43361 h 296545"/>
              <a:gd name="T12" fmla="*/ 78155 w 810895"/>
              <a:gd name="T13" fmla="*/ 60610 h 296545"/>
              <a:gd name="T14" fmla="*/ 45212 w 810895"/>
              <a:gd name="T15" fmla="*/ 80007 h 296545"/>
              <a:gd name="T16" fmla="*/ 5301 w 810895"/>
              <a:gd name="T17" fmla="*/ 124022 h 296545"/>
              <a:gd name="T18" fmla="*/ 0 w 810895"/>
              <a:gd name="T19" fmla="*/ 148032 h 296545"/>
              <a:gd name="T20" fmla="*/ 5301 w 810895"/>
              <a:gd name="T21" fmla="*/ 172049 h 296545"/>
              <a:gd name="T22" fmla="*/ 45212 w 810895"/>
              <a:gd name="T23" fmla="*/ 216072 h 296545"/>
              <a:gd name="T24" fmla="*/ 78155 w 810895"/>
              <a:gd name="T25" fmla="*/ 235468 h 296545"/>
              <a:gd name="T26" fmla="*/ 118645 w 810895"/>
              <a:gd name="T27" fmla="*/ 252715 h 296545"/>
              <a:gd name="T28" fmla="*/ 165849 w 810895"/>
              <a:gd name="T29" fmla="*/ 267509 h 296545"/>
              <a:gd name="T30" fmla="*/ 218934 w 810895"/>
              <a:gd name="T31" fmla="*/ 279546 h 296545"/>
              <a:gd name="T32" fmla="*/ 277066 w 810895"/>
              <a:gd name="T33" fmla="*/ 288520 h 296545"/>
              <a:gd name="T34" fmla="*/ 339412 w 810895"/>
              <a:gd name="T35" fmla="*/ 294127 h 296545"/>
              <a:gd name="T36" fmla="*/ 405138 w 810895"/>
              <a:gd name="T37" fmla="*/ 296064 h 296545"/>
              <a:gd name="T38" fmla="*/ 470865 w 810895"/>
              <a:gd name="T39" fmla="*/ 294127 h 296545"/>
              <a:gd name="T40" fmla="*/ 533211 w 810895"/>
              <a:gd name="T41" fmla="*/ 288520 h 296545"/>
              <a:gd name="T42" fmla="*/ 591343 w 810895"/>
              <a:gd name="T43" fmla="*/ 279546 h 296545"/>
              <a:gd name="T44" fmla="*/ 644427 w 810895"/>
              <a:gd name="T45" fmla="*/ 267509 h 296545"/>
              <a:gd name="T46" fmla="*/ 691631 w 810895"/>
              <a:gd name="T47" fmla="*/ 252715 h 296545"/>
              <a:gd name="T48" fmla="*/ 732122 w 810895"/>
              <a:gd name="T49" fmla="*/ 235468 h 296545"/>
              <a:gd name="T50" fmla="*/ 765065 w 810895"/>
              <a:gd name="T51" fmla="*/ 216072 h 296545"/>
              <a:gd name="T52" fmla="*/ 804976 w 810895"/>
              <a:gd name="T53" fmla="*/ 172049 h 296545"/>
              <a:gd name="T54" fmla="*/ 810277 w 810895"/>
              <a:gd name="T55" fmla="*/ 148032 h 296545"/>
              <a:gd name="T56" fmla="*/ 804976 w 810895"/>
              <a:gd name="T57" fmla="*/ 124022 h 296545"/>
              <a:gd name="T58" fmla="*/ 765065 w 810895"/>
              <a:gd name="T59" fmla="*/ 80007 h 296545"/>
              <a:gd name="T60" fmla="*/ 732122 w 810895"/>
              <a:gd name="T61" fmla="*/ 60610 h 296545"/>
              <a:gd name="T62" fmla="*/ 691631 w 810895"/>
              <a:gd name="T63" fmla="*/ 43361 h 296545"/>
              <a:gd name="T64" fmla="*/ 644427 w 810895"/>
              <a:gd name="T65" fmla="*/ 28564 h 296545"/>
              <a:gd name="T66" fmla="*/ 591343 w 810895"/>
              <a:gd name="T67" fmla="*/ 16524 h 296545"/>
              <a:gd name="T68" fmla="*/ 533211 w 810895"/>
              <a:gd name="T69" fmla="*/ 7547 h 296545"/>
              <a:gd name="T70" fmla="*/ 470865 w 810895"/>
              <a:gd name="T71" fmla="*/ 1937 h 296545"/>
              <a:gd name="T72" fmla="*/ 405138 w 810895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5"/>
              <a:gd name="T112" fmla="*/ 0 h 296545"/>
              <a:gd name="T113" fmla="*/ 810895 w 810895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5" h="296545">
                <a:moveTo>
                  <a:pt x="405138" y="0"/>
                </a:moveTo>
                <a:lnTo>
                  <a:pt x="339412" y="1937"/>
                </a:lnTo>
                <a:lnTo>
                  <a:pt x="277066" y="7547"/>
                </a:lnTo>
                <a:lnTo>
                  <a:pt x="218934" y="16524"/>
                </a:lnTo>
                <a:lnTo>
                  <a:pt x="165849" y="28564"/>
                </a:lnTo>
                <a:lnTo>
                  <a:pt x="118645" y="43361"/>
                </a:lnTo>
                <a:lnTo>
                  <a:pt x="78155" y="60610"/>
                </a:lnTo>
                <a:lnTo>
                  <a:pt x="45212" y="80007"/>
                </a:lnTo>
                <a:lnTo>
                  <a:pt x="5301" y="124022"/>
                </a:lnTo>
                <a:lnTo>
                  <a:pt x="0" y="148032"/>
                </a:lnTo>
                <a:lnTo>
                  <a:pt x="5301" y="172049"/>
                </a:lnTo>
                <a:lnTo>
                  <a:pt x="45212" y="216072"/>
                </a:lnTo>
                <a:lnTo>
                  <a:pt x="78155" y="235468"/>
                </a:lnTo>
                <a:lnTo>
                  <a:pt x="118645" y="252715"/>
                </a:lnTo>
                <a:lnTo>
                  <a:pt x="165849" y="267509"/>
                </a:lnTo>
                <a:lnTo>
                  <a:pt x="218934" y="279546"/>
                </a:lnTo>
                <a:lnTo>
                  <a:pt x="277066" y="288520"/>
                </a:lnTo>
                <a:lnTo>
                  <a:pt x="339412" y="294127"/>
                </a:lnTo>
                <a:lnTo>
                  <a:pt x="405138" y="296064"/>
                </a:lnTo>
                <a:lnTo>
                  <a:pt x="470865" y="294127"/>
                </a:lnTo>
                <a:lnTo>
                  <a:pt x="533211" y="288520"/>
                </a:lnTo>
                <a:lnTo>
                  <a:pt x="591343" y="279546"/>
                </a:lnTo>
                <a:lnTo>
                  <a:pt x="644427" y="267509"/>
                </a:lnTo>
                <a:lnTo>
                  <a:pt x="691631" y="252715"/>
                </a:lnTo>
                <a:lnTo>
                  <a:pt x="732122" y="235468"/>
                </a:lnTo>
                <a:lnTo>
                  <a:pt x="765065" y="216072"/>
                </a:lnTo>
                <a:lnTo>
                  <a:pt x="804976" y="172049"/>
                </a:lnTo>
                <a:lnTo>
                  <a:pt x="810277" y="148032"/>
                </a:lnTo>
                <a:lnTo>
                  <a:pt x="804976" y="124022"/>
                </a:lnTo>
                <a:lnTo>
                  <a:pt x="765065" y="80007"/>
                </a:lnTo>
                <a:lnTo>
                  <a:pt x="732122" y="60610"/>
                </a:lnTo>
                <a:lnTo>
                  <a:pt x="691631" y="43361"/>
                </a:lnTo>
                <a:lnTo>
                  <a:pt x="644427" y="28564"/>
                </a:lnTo>
                <a:lnTo>
                  <a:pt x="591343" y="16524"/>
                </a:lnTo>
                <a:lnTo>
                  <a:pt x="533211" y="7547"/>
                </a:lnTo>
                <a:lnTo>
                  <a:pt x="470865" y="1937"/>
                </a:lnTo>
                <a:lnTo>
                  <a:pt x="405138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12" name="object 121"/>
          <p:cNvSpPr>
            <a:spLocks/>
          </p:cNvSpPr>
          <p:nvPr/>
        </p:nvSpPr>
        <p:spPr bwMode="auto">
          <a:xfrm>
            <a:off x="6964363" y="3076575"/>
            <a:ext cx="268287" cy="93663"/>
          </a:xfrm>
          <a:custGeom>
            <a:avLst/>
            <a:gdLst>
              <a:gd name="T0" fmla="*/ 229721 w 267334"/>
              <a:gd name="T1" fmla="*/ 0 h 94614"/>
              <a:gd name="T2" fmla="*/ 60885 w 267334"/>
              <a:gd name="T3" fmla="*/ 0 h 94614"/>
              <a:gd name="T4" fmla="*/ 131316 w 267334"/>
              <a:gd name="T5" fmla="*/ 19902 h 94614"/>
              <a:gd name="T6" fmla="*/ 0 w 267334"/>
              <a:gd name="T7" fmla="*/ 74674 h 94614"/>
              <a:gd name="T8" fmla="*/ 56278 w 267334"/>
              <a:gd name="T9" fmla="*/ 94576 h 94614"/>
              <a:gd name="T10" fmla="*/ 201746 w 267334"/>
              <a:gd name="T11" fmla="*/ 34836 h 94614"/>
              <a:gd name="T12" fmla="*/ 253584 w 267334"/>
              <a:gd name="T13" fmla="*/ 34836 h 94614"/>
              <a:gd name="T14" fmla="*/ 229721 w 267334"/>
              <a:gd name="T15" fmla="*/ 0 h 94614"/>
              <a:gd name="T16" fmla="*/ 253584 w 267334"/>
              <a:gd name="T17" fmla="*/ 34836 h 94614"/>
              <a:gd name="T18" fmla="*/ 201746 w 267334"/>
              <a:gd name="T19" fmla="*/ 34836 h 94614"/>
              <a:gd name="T20" fmla="*/ 267240 w 267334"/>
              <a:gd name="T21" fmla="*/ 54771 h 94614"/>
              <a:gd name="T22" fmla="*/ 253584 w 267334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334"/>
              <a:gd name="T37" fmla="*/ 0 h 94614"/>
              <a:gd name="T38" fmla="*/ 267334 w 267334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334" h="94614">
                <a:moveTo>
                  <a:pt x="229721" y="0"/>
                </a:moveTo>
                <a:lnTo>
                  <a:pt x="60885" y="0"/>
                </a:lnTo>
                <a:lnTo>
                  <a:pt x="131316" y="19902"/>
                </a:lnTo>
                <a:lnTo>
                  <a:pt x="0" y="74674"/>
                </a:lnTo>
                <a:lnTo>
                  <a:pt x="56278" y="94576"/>
                </a:lnTo>
                <a:lnTo>
                  <a:pt x="201746" y="34836"/>
                </a:lnTo>
                <a:lnTo>
                  <a:pt x="253584" y="34836"/>
                </a:lnTo>
                <a:lnTo>
                  <a:pt x="229721" y="0"/>
                </a:lnTo>
                <a:close/>
              </a:path>
              <a:path w="267334" h="94614">
                <a:moveTo>
                  <a:pt x="253584" y="34836"/>
                </a:moveTo>
                <a:lnTo>
                  <a:pt x="201746" y="34836"/>
                </a:lnTo>
                <a:lnTo>
                  <a:pt x="267240" y="54771"/>
                </a:lnTo>
                <a:lnTo>
                  <a:pt x="253584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13" name="object 122"/>
          <p:cNvSpPr>
            <a:spLocks/>
          </p:cNvSpPr>
          <p:nvPr/>
        </p:nvSpPr>
        <p:spPr bwMode="auto">
          <a:xfrm>
            <a:off x="6964363" y="3076575"/>
            <a:ext cx="268287" cy="93663"/>
          </a:xfrm>
          <a:custGeom>
            <a:avLst/>
            <a:gdLst>
              <a:gd name="T0" fmla="*/ 229721 w 267334"/>
              <a:gd name="T1" fmla="*/ 0 h 94614"/>
              <a:gd name="T2" fmla="*/ 60885 w 267334"/>
              <a:gd name="T3" fmla="*/ 0 h 94614"/>
              <a:gd name="T4" fmla="*/ 131316 w 267334"/>
              <a:gd name="T5" fmla="*/ 19902 h 94614"/>
              <a:gd name="T6" fmla="*/ 0 w 267334"/>
              <a:gd name="T7" fmla="*/ 74674 h 94614"/>
              <a:gd name="T8" fmla="*/ 56278 w 267334"/>
              <a:gd name="T9" fmla="*/ 94576 h 94614"/>
              <a:gd name="T10" fmla="*/ 201746 w 267334"/>
              <a:gd name="T11" fmla="*/ 34836 h 94614"/>
              <a:gd name="T12" fmla="*/ 253584 w 267334"/>
              <a:gd name="T13" fmla="*/ 34836 h 94614"/>
              <a:gd name="T14" fmla="*/ 229721 w 267334"/>
              <a:gd name="T15" fmla="*/ 0 h 94614"/>
              <a:gd name="T16" fmla="*/ 253584 w 267334"/>
              <a:gd name="T17" fmla="*/ 34836 h 94614"/>
              <a:gd name="T18" fmla="*/ 201746 w 267334"/>
              <a:gd name="T19" fmla="*/ 34836 h 94614"/>
              <a:gd name="T20" fmla="*/ 267240 w 267334"/>
              <a:gd name="T21" fmla="*/ 54771 h 94614"/>
              <a:gd name="T22" fmla="*/ 253584 w 267334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334"/>
              <a:gd name="T37" fmla="*/ 0 h 94614"/>
              <a:gd name="T38" fmla="*/ 267334 w 267334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334" h="94614">
                <a:moveTo>
                  <a:pt x="229721" y="0"/>
                </a:moveTo>
                <a:lnTo>
                  <a:pt x="60885" y="0"/>
                </a:lnTo>
                <a:lnTo>
                  <a:pt x="131316" y="19902"/>
                </a:lnTo>
                <a:lnTo>
                  <a:pt x="0" y="74674"/>
                </a:lnTo>
                <a:lnTo>
                  <a:pt x="56278" y="94576"/>
                </a:lnTo>
                <a:lnTo>
                  <a:pt x="201746" y="34836"/>
                </a:lnTo>
                <a:lnTo>
                  <a:pt x="253584" y="34836"/>
                </a:lnTo>
                <a:lnTo>
                  <a:pt x="229721" y="0"/>
                </a:lnTo>
                <a:close/>
              </a:path>
              <a:path w="267334" h="94614">
                <a:moveTo>
                  <a:pt x="253584" y="34836"/>
                </a:moveTo>
                <a:lnTo>
                  <a:pt x="201746" y="34836"/>
                </a:lnTo>
                <a:lnTo>
                  <a:pt x="267240" y="54771"/>
                </a:lnTo>
                <a:lnTo>
                  <a:pt x="253584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14" name="object 123"/>
          <p:cNvSpPr>
            <a:spLocks/>
          </p:cNvSpPr>
          <p:nvPr/>
        </p:nvSpPr>
        <p:spPr bwMode="auto">
          <a:xfrm>
            <a:off x="6672263" y="3187700"/>
            <a:ext cx="268287" cy="98425"/>
          </a:xfrm>
          <a:custGeom>
            <a:avLst/>
            <a:gdLst>
              <a:gd name="T0" fmla="*/ 0 w 267970"/>
              <a:gd name="T1" fmla="*/ 44409 h 99060"/>
              <a:gd name="T2" fmla="*/ 37518 w 267970"/>
              <a:gd name="T3" fmla="*/ 98688 h 99060"/>
              <a:gd name="T4" fmla="*/ 211290 w 267970"/>
              <a:gd name="T5" fmla="*/ 98688 h 99060"/>
              <a:gd name="T6" fmla="*/ 136252 w 267970"/>
              <a:gd name="T7" fmla="*/ 78950 h 99060"/>
              <a:gd name="T8" fmla="*/ 172066 w 267970"/>
              <a:gd name="T9" fmla="*/ 64147 h 99060"/>
              <a:gd name="T10" fmla="*/ 70430 w 267970"/>
              <a:gd name="T11" fmla="*/ 64147 h 99060"/>
              <a:gd name="T12" fmla="*/ 0 w 267970"/>
              <a:gd name="T13" fmla="*/ 44409 h 99060"/>
              <a:gd name="T14" fmla="*/ 211290 w 267970"/>
              <a:gd name="T15" fmla="*/ 0 h 99060"/>
              <a:gd name="T16" fmla="*/ 70430 w 267970"/>
              <a:gd name="T17" fmla="*/ 64147 h 99060"/>
              <a:gd name="T18" fmla="*/ 172066 w 267970"/>
              <a:gd name="T19" fmla="*/ 64147 h 99060"/>
              <a:gd name="T20" fmla="*/ 267569 w 267970"/>
              <a:gd name="T21" fmla="*/ 24672 h 99060"/>
              <a:gd name="T22" fmla="*/ 211290 w 267970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9060"/>
              <a:gd name="T38" fmla="*/ 267970 w 267970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9060">
                <a:moveTo>
                  <a:pt x="0" y="44409"/>
                </a:moveTo>
                <a:lnTo>
                  <a:pt x="37518" y="98688"/>
                </a:lnTo>
                <a:lnTo>
                  <a:pt x="211290" y="98688"/>
                </a:lnTo>
                <a:lnTo>
                  <a:pt x="136252" y="78950"/>
                </a:lnTo>
                <a:lnTo>
                  <a:pt x="172066" y="64147"/>
                </a:lnTo>
                <a:lnTo>
                  <a:pt x="70430" y="64147"/>
                </a:lnTo>
                <a:lnTo>
                  <a:pt x="0" y="44409"/>
                </a:lnTo>
                <a:close/>
              </a:path>
              <a:path w="267970" h="99060">
                <a:moveTo>
                  <a:pt x="211290" y="0"/>
                </a:moveTo>
                <a:lnTo>
                  <a:pt x="70430" y="64147"/>
                </a:lnTo>
                <a:lnTo>
                  <a:pt x="172066" y="64147"/>
                </a:lnTo>
                <a:lnTo>
                  <a:pt x="267569" y="24672"/>
                </a:lnTo>
                <a:lnTo>
                  <a:pt x="2112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15" name="object 124"/>
          <p:cNvSpPr>
            <a:spLocks/>
          </p:cNvSpPr>
          <p:nvPr/>
        </p:nvSpPr>
        <p:spPr bwMode="auto">
          <a:xfrm>
            <a:off x="6672263" y="3187700"/>
            <a:ext cx="268287" cy="98425"/>
          </a:xfrm>
          <a:custGeom>
            <a:avLst/>
            <a:gdLst>
              <a:gd name="T0" fmla="*/ 0 w 267970"/>
              <a:gd name="T1" fmla="*/ 44409 h 99060"/>
              <a:gd name="T2" fmla="*/ 37518 w 267970"/>
              <a:gd name="T3" fmla="*/ 98688 h 99060"/>
              <a:gd name="T4" fmla="*/ 211290 w 267970"/>
              <a:gd name="T5" fmla="*/ 98688 h 99060"/>
              <a:gd name="T6" fmla="*/ 136252 w 267970"/>
              <a:gd name="T7" fmla="*/ 78950 h 99060"/>
              <a:gd name="T8" fmla="*/ 172066 w 267970"/>
              <a:gd name="T9" fmla="*/ 64147 h 99060"/>
              <a:gd name="T10" fmla="*/ 70430 w 267970"/>
              <a:gd name="T11" fmla="*/ 64147 h 99060"/>
              <a:gd name="T12" fmla="*/ 0 w 267970"/>
              <a:gd name="T13" fmla="*/ 44409 h 99060"/>
              <a:gd name="T14" fmla="*/ 211290 w 267970"/>
              <a:gd name="T15" fmla="*/ 0 h 99060"/>
              <a:gd name="T16" fmla="*/ 70430 w 267970"/>
              <a:gd name="T17" fmla="*/ 64147 h 99060"/>
              <a:gd name="T18" fmla="*/ 172066 w 267970"/>
              <a:gd name="T19" fmla="*/ 64147 h 99060"/>
              <a:gd name="T20" fmla="*/ 267569 w 267970"/>
              <a:gd name="T21" fmla="*/ 24672 h 99060"/>
              <a:gd name="T22" fmla="*/ 211290 w 267970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9060"/>
              <a:gd name="T38" fmla="*/ 267970 w 267970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9060">
                <a:moveTo>
                  <a:pt x="0" y="44409"/>
                </a:moveTo>
                <a:lnTo>
                  <a:pt x="37518" y="98688"/>
                </a:lnTo>
                <a:lnTo>
                  <a:pt x="211290" y="98688"/>
                </a:lnTo>
                <a:lnTo>
                  <a:pt x="136252" y="78950"/>
                </a:lnTo>
                <a:lnTo>
                  <a:pt x="172066" y="64147"/>
                </a:lnTo>
                <a:lnTo>
                  <a:pt x="70430" y="64147"/>
                </a:lnTo>
                <a:lnTo>
                  <a:pt x="0" y="44409"/>
                </a:lnTo>
                <a:close/>
              </a:path>
              <a:path w="267970" h="99060">
                <a:moveTo>
                  <a:pt x="211290" y="0"/>
                </a:moveTo>
                <a:lnTo>
                  <a:pt x="70430" y="64147"/>
                </a:lnTo>
                <a:lnTo>
                  <a:pt x="172066" y="64147"/>
                </a:lnTo>
                <a:lnTo>
                  <a:pt x="267569" y="24672"/>
                </a:lnTo>
                <a:lnTo>
                  <a:pt x="2112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16" name="object 125"/>
          <p:cNvSpPr>
            <a:spLocks/>
          </p:cNvSpPr>
          <p:nvPr/>
        </p:nvSpPr>
        <p:spPr bwMode="auto">
          <a:xfrm>
            <a:off x="6692900" y="3071813"/>
            <a:ext cx="260350" cy="95250"/>
          </a:xfrm>
          <a:custGeom>
            <a:avLst/>
            <a:gdLst>
              <a:gd name="T0" fmla="*/ 55620 w 259079"/>
              <a:gd name="T1" fmla="*/ 0 h 94614"/>
              <a:gd name="T2" fmla="*/ 0 w 259079"/>
              <a:gd name="T3" fmla="*/ 24902 h 94614"/>
              <a:gd name="T4" fmla="*/ 129670 w 259079"/>
              <a:gd name="T5" fmla="*/ 79641 h 94614"/>
              <a:gd name="T6" fmla="*/ 60227 w 259079"/>
              <a:gd name="T7" fmla="*/ 94576 h 94614"/>
              <a:gd name="T8" fmla="*/ 226759 w 259079"/>
              <a:gd name="T9" fmla="*/ 94576 h 94614"/>
              <a:gd name="T10" fmla="*/ 249334 w 259079"/>
              <a:gd name="T11" fmla="*/ 59739 h 94614"/>
              <a:gd name="T12" fmla="*/ 199113 w 259079"/>
              <a:gd name="T13" fmla="*/ 59739 h 94614"/>
              <a:gd name="T14" fmla="*/ 55620 w 259079"/>
              <a:gd name="T15" fmla="*/ 0 h 94614"/>
              <a:gd name="T16" fmla="*/ 259012 w 259079"/>
              <a:gd name="T17" fmla="*/ 44804 h 94614"/>
              <a:gd name="T18" fmla="*/ 199113 w 259079"/>
              <a:gd name="T19" fmla="*/ 59739 h 94614"/>
              <a:gd name="T20" fmla="*/ 249334 w 259079"/>
              <a:gd name="T21" fmla="*/ 59739 h 94614"/>
              <a:gd name="T22" fmla="*/ 259012 w 259079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59079"/>
              <a:gd name="T37" fmla="*/ 0 h 94614"/>
              <a:gd name="T38" fmla="*/ 259079 w 259079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59079" h="94614">
                <a:moveTo>
                  <a:pt x="55620" y="0"/>
                </a:moveTo>
                <a:lnTo>
                  <a:pt x="0" y="24902"/>
                </a:lnTo>
                <a:lnTo>
                  <a:pt x="129670" y="79641"/>
                </a:lnTo>
                <a:lnTo>
                  <a:pt x="60227" y="94576"/>
                </a:lnTo>
                <a:lnTo>
                  <a:pt x="226759" y="94576"/>
                </a:lnTo>
                <a:lnTo>
                  <a:pt x="249334" y="59739"/>
                </a:lnTo>
                <a:lnTo>
                  <a:pt x="199113" y="59739"/>
                </a:lnTo>
                <a:lnTo>
                  <a:pt x="55620" y="0"/>
                </a:lnTo>
                <a:close/>
              </a:path>
              <a:path w="259079" h="94614">
                <a:moveTo>
                  <a:pt x="259012" y="44804"/>
                </a:moveTo>
                <a:lnTo>
                  <a:pt x="199113" y="59739"/>
                </a:lnTo>
                <a:lnTo>
                  <a:pt x="249334" y="59739"/>
                </a:lnTo>
                <a:lnTo>
                  <a:pt x="259012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17" name="object 126"/>
          <p:cNvSpPr>
            <a:spLocks/>
          </p:cNvSpPr>
          <p:nvPr/>
        </p:nvSpPr>
        <p:spPr bwMode="auto">
          <a:xfrm>
            <a:off x="6692900" y="3071813"/>
            <a:ext cx="260350" cy="95250"/>
          </a:xfrm>
          <a:custGeom>
            <a:avLst/>
            <a:gdLst>
              <a:gd name="T0" fmla="*/ 55620 w 259079"/>
              <a:gd name="T1" fmla="*/ 0 h 94614"/>
              <a:gd name="T2" fmla="*/ 0 w 259079"/>
              <a:gd name="T3" fmla="*/ 24902 h 94614"/>
              <a:gd name="T4" fmla="*/ 129670 w 259079"/>
              <a:gd name="T5" fmla="*/ 79641 h 94614"/>
              <a:gd name="T6" fmla="*/ 60227 w 259079"/>
              <a:gd name="T7" fmla="*/ 94576 h 94614"/>
              <a:gd name="T8" fmla="*/ 226759 w 259079"/>
              <a:gd name="T9" fmla="*/ 94576 h 94614"/>
              <a:gd name="T10" fmla="*/ 249334 w 259079"/>
              <a:gd name="T11" fmla="*/ 59739 h 94614"/>
              <a:gd name="T12" fmla="*/ 199113 w 259079"/>
              <a:gd name="T13" fmla="*/ 59739 h 94614"/>
              <a:gd name="T14" fmla="*/ 55620 w 259079"/>
              <a:gd name="T15" fmla="*/ 0 h 94614"/>
              <a:gd name="T16" fmla="*/ 259012 w 259079"/>
              <a:gd name="T17" fmla="*/ 44804 h 94614"/>
              <a:gd name="T18" fmla="*/ 199113 w 259079"/>
              <a:gd name="T19" fmla="*/ 59739 h 94614"/>
              <a:gd name="T20" fmla="*/ 249334 w 259079"/>
              <a:gd name="T21" fmla="*/ 59739 h 94614"/>
              <a:gd name="T22" fmla="*/ 259012 w 259079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59079"/>
              <a:gd name="T37" fmla="*/ 0 h 94614"/>
              <a:gd name="T38" fmla="*/ 259079 w 259079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59079" h="94614">
                <a:moveTo>
                  <a:pt x="55620" y="0"/>
                </a:moveTo>
                <a:lnTo>
                  <a:pt x="0" y="24902"/>
                </a:lnTo>
                <a:lnTo>
                  <a:pt x="129670" y="79641"/>
                </a:lnTo>
                <a:lnTo>
                  <a:pt x="60227" y="94576"/>
                </a:lnTo>
                <a:lnTo>
                  <a:pt x="226759" y="94576"/>
                </a:lnTo>
                <a:lnTo>
                  <a:pt x="249334" y="59739"/>
                </a:lnTo>
                <a:lnTo>
                  <a:pt x="199113" y="59739"/>
                </a:lnTo>
                <a:lnTo>
                  <a:pt x="55620" y="0"/>
                </a:lnTo>
                <a:close/>
              </a:path>
              <a:path w="259079" h="94614">
                <a:moveTo>
                  <a:pt x="259012" y="44804"/>
                </a:moveTo>
                <a:lnTo>
                  <a:pt x="199113" y="59739"/>
                </a:lnTo>
                <a:lnTo>
                  <a:pt x="249334" y="59739"/>
                </a:lnTo>
                <a:lnTo>
                  <a:pt x="259012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18" name="object 127"/>
          <p:cNvSpPr>
            <a:spLocks/>
          </p:cNvSpPr>
          <p:nvPr/>
        </p:nvSpPr>
        <p:spPr bwMode="auto">
          <a:xfrm>
            <a:off x="6953250" y="3198813"/>
            <a:ext cx="266700" cy="95250"/>
          </a:xfrm>
          <a:custGeom>
            <a:avLst/>
            <a:gdLst>
              <a:gd name="T0" fmla="*/ 172059 w 267970"/>
              <a:gd name="T1" fmla="*/ 29869 h 94614"/>
              <a:gd name="T2" fmla="*/ 70430 w 267970"/>
              <a:gd name="T3" fmla="*/ 29869 h 94614"/>
              <a:gd name="T4" fmla="*/ 211290 w 267970"/>
              <a:gd name="T5" fmla="*/ 94576 h 94614"/>
              <a:gd name="T6" fmla="*/ 267569 w 267970"/>
              <a:gd name="T7" fmla="*/ 69706 h 94614"/>
              <a:gd name="T8" fmla="*/ 172059 w 267970"/>
              <a:gd name="T9" fmla="*/ 29869 h 94614"/>
              <a:gd name="T10" fmla="*/ 211290 w 267970"/>
              <a:gd name="T11" fmla="*/ 0 h 94614"/>
              <a:gd name="T12" fmla="*/ 37518 w 267970"/>
              <a:gd name="T13" fmla="*/ 0 h 94614"/>
              <a:gd name="T14" fmla="*/ 0 w 267970"/>
              <a:gd name="T15" fmla="*/ 49771 h 94614"/>
              <a:gd name="T16" fmla="*/ 70430 w 267970"/>
              <a:gd name="T17" fmla="*/ 29869 h 94614"/>
              <a:gd name="T18" fmla="*/ 172059 w 267970"/>
              <a:gd name="T19" fmla="*/ 29869 h 94614"/>
              <a:gd name="T20" fmla="*/ 136252 w 267970"/>
              <a:gd name="T21" fmla="*/ 14934 h 94614"/>
              <a:gd name="T22" fmla="*/ 211290 w 267970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4614"/>
              <a:gd name="T38" fmla="*/ 267970 w 267970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4614">
                <a:moveTo>
                  <a:pt x="172059" y="29869"/>
                </a:moveTo>
                <a:lnTo>
                  <a:pt x="70430" y="29869"/>
                </a:lnTo>
                <a:lnTo>
                  <a:pt x="211290" y="94576"/>
                </a:lnTo>
                <a:lnTo>
                  <a:pt x="267569" y="69706"/>
                </a:lnTo>
                <a:lnTo>
                  <a:pt x="172059" y="29869"/>
                </a:lnTo>
                <a:close/>
              </a:path>
              <a:path w="267970" h="94614">
                <a:moveTo>
                  <a:pt x="211290" y="0"/>
                </a:moveTo>
                <a:lnTo>
                  <a:pt x="37518" y="0"/>
                </a:lnTo>
                <a:lnTo>
                  <a:pt x="0" y="49771"/>
                </a:lnTo>
                <a:lnTo>
                  <a:pt x="70430" y="29869"/>
                </a:lnTo>
                <a:lnTo>
                  <a:pt x="172059" y="29869"/>
                </a:lnTo>
                <a:lnTo>
                  <a:pt x="136252" y="14934"/>
                </a:lnTo>
                <a:lnTo>
                  <a:pt x="2112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19" name="object 128"/>
          <p:cNvSpPr>
            <a:spLocks/>
          </p:cNvSpPr>
          <p:nvPr/>
        </p:nvSpPr>
        <p:spPr bwMode="auto">
          <a:xfrm>
            <a:off x="6953250" y="3198813"/>
            <a:ext cx="266700" cy="95250"/>
          </a:xfrm>
          <a:custGeom>
            <a:avLst/>
            <a:gdLst>
              <a:gd name="T0" fmla="*/ 172059 w 267970"/>
              <a:gd name="T1" fmla="*/ 29869 h 94614"/>
              <a:gd name="T2" fmla="*/ 70430 w 267970"/>
              <a:gd name="T3" fmla="*/ 29869 h 94614"/>
              <a:gd name="T4" fmla="*/ 211290 w 267970"/>
              <a:gd name="T5" fmla="*/ 94576 h 94614"/>
              <a:gd name="T6" fmla="*/ 267569 w 267970"/>
              <a:gd name="T7" fmla="*/ 69706 h 94614"/>
              <a:gd name="T8" fmla="*/ 172059 w 267970"/>
              <a:gd name="T9" fmla="*/ 29869 h 94614"/>
              <a:gd name="T10" fmla="*/ 211290 w 267970"/>
              <a:gd name="T11" fmla="*/ 0 h 94614"/>
              <a:gd name="T12" fmla="*/ 37518 w 267970"/>
              <a:gd name="T13" fmla="*/ 0 h 94614"/>
              <a:gd name="T14" fmla="*/ 0 w 267970"/>
              <a:gd name="T15" fmla="*/ 49771 h 94614"/>
              <a:gd name="T16" fmla="*/ 70430 w 267970"/>
              <a:gd name="T17" fmla="*/ 29869 h 94614"/>
              <a:gd name="T18" fmla="*/ 172059 w 267970"/>
              <a:gd name="T19" fmla="*/ 29869 h 94614"/>
              <a:gd name="T20" fmla="*/ 136252 w 267970"/>
              <a:gd name="T21" fmla="*/ 14934 h 94614"/>
              <a:gd name="T22" fmla="*/ 211290 w 267970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4614"/>
              <a:gd name="T38" fmla="*/ 267970 w 267970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4614">
                <a:moveTo>
                  <a:pt x="172059" y="29869"/>
                </a:moveTo>
                <a:lnTo>
                  <a:pt x="70430" y="29869"/>
                </a:lnTo>
                <a:lnTo>
                  <a:pt x="211290" y="94576"/>
                </a:lnTo>
                <a:lnTo>
                  <a:pt x="267569" y="69706"/>
                </a:lnTo>
                <a:lnTo>
                  <a:pt x="172059" y="29869"/>
                </a:lnTo>
                <a:close/>
              </a:path>
              <a:path w="267970" h="94614">
                <a:moveTo>
                  <a:pt x="211290" y="0"/>
                </a:moveTo>
                <a:lnTo>
                  <a:pt x="37518" y="0"/>
                </a:lnTo>
                <a:lnTo>
                  <a:pt x="0" y="49771"/>
                </a:lnTo>
                <a:lnTo>
                  <a:pt x="70430" y="29869"/>
                </a:lnTo>
                <a:lnTo>
                  <a:pt x="172059" y="29869"/>
                </a:lnTo>
                <a:lnTo>
                  <a:pt x="136252" y="14934"/>
                </a:lnTo>
                <a:lnTo>
                  <a:pt x="2112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20" name="object 129"/>
          <p:cNvSpPr>
            <a:spLocks/>
          </p:cNvSpPr>
          <p:nvPr/>
        </p:nvSpPr>
        <p:spPr bwMode="auto">
          <a:xfrm>
            <a:off x="6969125" y="3079750"/>
            <a:ext cx="268288" cy="95250"/>
          </a:xfrm>
          <a:custGeom>
            <a:avLst/>
            <a:gdLst>
              <a:gd name="T0" fmla="*/ 230050 w 267970"/>
              <a:gd name="T1" fmla="*/ 0 h 94614"/>
              <a:gd name="T2" fmla="*/ 61215 w 267970"/>
              <a:gd name="T3" fmla="*/ 0 h 94614"/>
              <a:gd name="T4" fmla="*/ 131316 w 267970"/>
              <a:gd name="T5" fmla="*/ 19902 h 94614"/>
              <a:gd name="T6" fmla="*/ 0 w 267970"/>
              <a:gd name="T7" fmla="*/ 74674 h 94614"/>
              <a:gd name="T8" fmla="*/ 56278 w 267970"/>
              <a:gd name="T9" fmla="*/ 94576 h 94614"/>
              <a:gd name="T10" fmla="*/ 201746 w 267970"/>
              <a:gd name="T11" fmla="*/ 34836 h 94614"/>
              <a:gd name="T12" fmla="*/ 253913 w 267970"/>
              <a:gd name="T13" fmla="*/ 34836 h 94614"/>
              <a:gd name="T14" fmla="*/ 230050 w 267970"/>
              <a:gd name="T15" fmla="*/ 0 h 94614"/>
              <a:gd name="T16" fmla="*/ 253913 w 267970"/>
              <a:gd name="T17" fmla="*/ 34836 h 94614"/>
              <a:gd name="T18" fmla="*/ 201746 w 267970"/>
              <a:gd name="T19" fmla="*/ 34836 h 94614"/>
              <a:gd name="T20" fmla="*/ 267569 w 267970"/>
              <a:gd name="T21" fmla="*/ 54771 h 94614"/>
              <a:gd name="T22" fmla="*/ 253913 w 267970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4614"/>
              <a:gd name="T38" fmla="*/ 267970 w 267970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4614">
                <a:moveTo>
                  <a:pt x="230050" y="0"/>
                </a:moveTo>
                <a:lnTo>
                  <a:pt x="61215" y="0"/>
                </a:lnTo>
                <a:lnTo>
                  <a:pt x="131316" y="19902"/>
                </a:lnTo>
                <a:lnTo>
                  <a:pt x="0" y="74674"/>
                </a:lnTo>
                <a:lnTo>
                  <a:pt x="56278" y="94576"/>
                </a:lnTo>
                <a:lnTo>
                  <a:pt x="201746" y="34836"/>
                </a:lnTo>
                <a:lnTo>
                  <a:pt x="253913" y="34836"/>
                </a:lnTo>
                <a:lnTo>
                  <a:pt x="230050" y="0"/>
                </a:lnTo>
                <a:close/>
              </a:path>
              <a:path w="267970" h="94614">
                <a:moveTo>
                  <a:pt x="253913" y="34836"/>
                </a:moveTo>
                <a:lnTo>
                  <a:pt x="201746" y="34836"/>
                </a:lnTo>
                <a:lnTo>
                  <a:pt x="267569" y="54771"/>
                </a:lnTo>
                <a:lnTo>
                  <a:pt x="253913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21" name="object 130"/>
          <p:cNvSpPr>
            <a:spLocks/>
          </p:cNvSpPr>
          <p:nvPr/>
        </p:nvSpPr>
        <p:spPr bwMode="auto">
          <a:xfrm>
            <a:off x="6969125" y="3079750"/>
            <a:ext cx="268288" cy="95250"/>
          </a:xfrm>
          <a:custGeom>
            <a:avLst/>
            <a:gdLst>
              <a:gd name="T0" fmla="*/ 230050 w 267970"/>
              <a:gd name="T1" fmla="*/ 0 h 94614"/>
              <a:gd name="T2" fmla="*/ 61215 w 267970"/>
              <a:gd name="T3" fmla="*/ 0 h 94614"/>
              <a:gd name="T4" fmla="*/ 131316 w 267970"/>
              <a:gd name="T5" fmla="*/ 19902 h 94614"/>
              <a:gd name="T6" fmla="*/ 0 w 267970"/>
              <a:gd name="T7" fmla="*/ 74674 h 94614"/>
              <a:gd name="T8" fmla="*/ 56278 w 267970"/>
              <a:gd name="T9" fmla="*/ 94576 h 94614"/>
              <a:gd name="T10" fmla="*/ 201746 w 267970"/>
              <a:gd name="T11" fmla="*/ 34836 h 94614"/>
              <a:gd name="T12" fmla="*/ 253913 w 267970"/>
              <a:gd name="T13" fmla="*/ 34836 h 94614"/>
              <a:gd name="T14" fmla="*/ 230050 w 267970"/>
              <a:gd name="T15" fmla="*/ 0 h 94614"/>
              <a:gd name="T16" fmla="*/ 253913 w 267970"/>
              <a:gd name="T17" fmla="*/ 34836 h 94614"/>
              <a:gd name="T18" fmla="*/ 201746 w 267970"/>
              <a:gd name="T19" fmla="*/ 34836 h 94614"/>
              <a:gd name="T20" fmla="*/ 267569 w 267970"/>
              <a:gd name="T21" fmla="*/ 54771 h 94614"/>
              <a:gd name="T22" fmla="*/ 253913 w 267970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4614"/>
              <a:gd name="T38" fmla="*/ 267970 w 267970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4614">
                <a:moveTo>
                  <a:pt x="230050" y="0"/>
                </a:moveTo>
                <a:lnTo>
                  <a:pt x="61215" y="0"/>
                </a:lnTo>
                <a:lnTo>
                  <a:pt x="131316" y="19902"/>
                </a:lnTo>
                <a:lnTo>
                  <a:pt x="0" y="74674"/>
                </a:lnTo>
                <a:lnTo>
                  <a:pt x="56278" y="94576"/>
                </a:lnTo>
                <a:lnTo>
                  <a:pt x="201746" y="34836"/>
                </a:lnTo>
                <a:lnTo>
                  <a:pt x="253913" y="34836"/>
                </a:lnTo>
                <a:lnTo>
                  <a:pt x="230050" y="0"/>
                </a:lnTo>
                <a:close/>
              </a:path>
              <a:path w="267970" h="94614">
                <a:moveTo>
                  <a:pt x="253913" y="34836"/>
                </a:moveTo>
                <a:lnTo>
                  <a:pt x="201746" y="34836"/>
                </a:lnTo>
                <a:lnTo>
                  <a:pt x="267569" y="54771"/>
                </a:lnTo>
                <a:lnTo>
                  <a:pt x="253913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22" name="object 131"/>
          <p:cNvSpPr>
            <a:spLocks/>
          </p:cNvSpPr>
          <p:nvPr/>
        </p:nvSpPr>
        <p:spPr bwMode="auto">
          <a:xfrm>
            <a:off x="6677025" y="3195638"/>
            <a:ext cx="266700" cy="98425"/>
          </a:xfrm>
          <a:custGeom>
            <a:avLst/>
            <a:gdLst>
              <a:gd name="T0" fmla="*/ 0 w 267334"/>
              <a:gd name="T1" fmla="*/ 39475 h 99060"/>
              <a:gd name="T2" fmla="*/ 37518 w 267334"/>
              <a:gd name="T3" fmla="*/ 98688 h 99060"/>
              <a:gd name="T4" fmla="*/ 210961 w 267334"/>
              <a:gd name="T5" fmla="*/ 98688 h 99060"/>
              <a:gd name="T6" fmla="*/ 135923 w 267334"/>
              <a:gd name="T7" fmla="*/ 74016 h 99060"/>
              <a:gd name="T8" fmla="*/ 171737 w 267334"/>
              <a:gd name="T9" fmla="*/ 59212 h 99060"/>
              <a:gd name="T10" fmla="*/ 70430 w 267334"/>
              <a:gd name="T11" fmla="*/ 59212 h 99060"/>
              <a:gd name="T12" fmla="*/ 0 w 267334"/>
              <a:gd name="T13" fmla="*/ 39475 h 99060"/>
              <a:gd name="T14" fmla="*/ 210961 w 267334"/>
              <a:gd name="T15" fmla="*/ 0 h 99060"/>
              <a:gd name="T16" fmla="*/ 70430 w 267334"/>
              <a:gd name="T17" fmla="*/ 59212 h 99060"/>
              <a:gd name="T18" fmla="*/ 171737 w 267334"/>
              <a:gd name="T19" fmla="*/ 59212 h 99060"/>
              <a:gd name="T20" fmla="*/ 267240 w 267334"/>
              <a:gd name="T21" fmla="*/ 19737 h 99060"/>
              <a:gd name="T22" fmla="*/ 210961 w 267334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334"/>
              <a:gd name="T37" fmla="*/ 0 h 99060"/>
              <a:gd name="T38" fmla="*/ 267334 w 267334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334" h="99060">
                <a:moveTo>
                  <a:pt x="0" y="39475"/>
                </a:moveTo>
                <a:lnTo>
                  <a:pt x="37518" y="98688"/>
                </a:lnTo>
                <a:lnTo>
                  <a:pt x="210961" y="98688"/>
                </a:lnTo>
                <a:lnTo>
                  <a:pt x="135923" y="74016"/>
                </a:lnTo>
                <a:lnTo>
                  <a:pt x="171737" y="59212"/>
                </a:lnTo>
                <a:lnTo>
                  <a:pt x="70430" y="59212"/>
                </a:lnTo>
                <a:lnTo>
                  <a:pt x="0" y="39475"/>
                </a:lnTo>
                <a:close/>
              </a:path>
              <a:path w="267334" h="99060">
                <a:moveTo>
                  <a:pt x="210961" y="0"/>
                </a:moveTo>
                <a:lnTo>
                  <a:pt x="70430" y="59212"/>
                </a:lnTo>
                <a:lnTo>
                  <a:pt x="171737" y="59212"/>
                </a:lnTo>
                <a:lnTo>
                  <a:pt x="267240" y="19737"/>
                </a:lnTo>
                <a:lnTo>
                  <a:pt x="21096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23" name="object 132"/>
          <p:cNvSpPr>
            <a:spLocks/>
          </p:cNvSpPr>
          <p:nvPr/>
        </p:nvSpPr>
        <p:spPr bwMode="auto">
          <a:xfrm>
            <a:off x="6677025" y="3195638"/>
            <a:ext cx="266700" cy="98425"/>
          </a:xfrm>
          <a:custGeom>
            <a:avLst/>
            <a:gdLst>
              <a:gd name="T0" fmla="*/ 0 w 267334"/>
              <a:gd name="T1" fmla="*/ 39475 h 99060"/>
              <a:gd name="T2" fmla="*/ 37518 w 267334"/>
              <a:gd name="T3" fmla="*/ 98688 h 99060"/>
              <a:gd name="T4" fmla="*/ 210961 w 267334"/>
              <a:gd name="T5" fmla="*/ 98688 h 99060"/>
              <a:gd name="T6" fmla="*/ 135923 w 267334"/>
              <a:gd name="T7" fmla="*/ 74016 h 99060"/>
              <a:gd name="T8" fmla="*/ 171737 w 267334"/>
              <a:gd name="T9" fmla="*/ 59212 h 99060"/>
              <a:gd name="T10" fmla="*/ 70430 w 267334"/>
              <a:gd name="T11" fmla="*/ 59212 h 99060"/>
              <a:gd name="T12" fmla="*/ 0 w 267334"/>
              <a:gd name="T13" fmla="*/ 39475 h 99060"/>
              <a:gd name="T14" fmla="*/ 210961 w 267334"/>
              <a:gd name="T15" fmla="*/ 0 h 99060"/>
              <a:gd name="T16" fmla="*/ 70430 w 267334"/>
              <a:gd name="T17" fmla="*/ 59212 h 99060"/>
              <a:gd name="T18" fmla="*/ 171737 w 267334"/>
              <a:gd name="T19" fmla="*/ 59212 h 99060"/>
              <a:gd name="T20" fmla="*/ 267240 w 267334"/>
              <a:gd name="T21" fmla="*/ 19737 h 99060"/>
              <a:gd name="T22" fmla="*/ 210961 w 267334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334"/>
              <a:gd name="T37" fmla="*/ 0 h 99060"/>
              <a:gd name="T38" fmla="*/ 267334 w 267334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334" h="99060">
                <a:moveTo>
                  <a:pt x="0" y="39475"/>
                </a:moveTo>
                <a:lnTo>
                  <a:pt x="37518" y="98688"/>
                </a:lnTo>
                <a:lnTo>
                  <a:pt x="210961" y="98688"/>
                </a:lnTo>
                <a:lnTo>
                  <a:pt x="135923" y="74016"/>
                </a:lnTo>
                <a:lnTo>
                  <a:pt x="171737" y="59212"/>
                </a:lnTo>
                <a:lnTo>
                  <a:pt x="70430" y="59212"/>
                </a:lnTo>
                <a:lnTo>
                  <a:pt x="0" y="39475"/>
                </a:lnTo>
                <a:close/>
              </a:path>
              <a:path w="267334" h="99060">
                <a:moveTo>
                  <a:pt x="210961" y="0"/>
                </a:moveTo>
                <a:lnTo>
                  <a:pt x="70430" y="59212"/>
                </a:lnTo>
                <a:lnTo>
                  <a:pt x="171737" y="59212"/>
                </a:lnTo>
                <a:lnTo>
                  <a:pt x="267240" y="19737"/>
                </a:lnTo>
                <a:lnTo>
                  <a:pt x="21096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24" name="object 133"/>
          <p:cNvSpPr>
            <a:spLocks/>
          </p:cNvSpPr>
          <p:nvPr/>
        </p:nvSpPr>
        <p:spPr bwMode="auto">
          <a:xfrm>
            <a:off x="6697663" y="3076575"/>
            <a:ext cx="263525" cy="93663"/>
          </a:xfrm>
          <a:custGeom>
            <a:avLst/>
            <a:gdLst>
              <a:gd name="T0" fmla="*/ 55620 w 263525"/>
              <a:gd name="T1" fmla="*/ 0 h 94614"/>
              <a:gd name="T2" fmla="*/ 0 w 263525"/>
              <a:gd name="T3" fmla="*/ 24902 h 94614"/>
              <a:gd name="T4" fmla="*/ 129341 w 263525"/>
              <a:gd name="T5" fmla="*/ 79641 h 94614"/>
              <a:gd name="T6" fmla="*/ 60227 w 263525"/>
              <a:gd name="T7" fmla="*/ 94576 h 94614"/>
              <a:gd name="T8" fmla="*/ 226430 w 263525"/>
              <a:gd name="T9" fmla="*/ 94576 h 94614"/>
              <a:gd name="T10" fmla="*/ 252230 w 263525"/>
              <a:gd name="T11" fmla="*/ 59739 h 94614"/>
              <a:gd name="T12" fmla="*/ 198784 w 263525"/>
              <a:gd name="T13" fmla="*/ 59739 h 94614"/>
              <a:gd name="T14" fmla="*/ 55620 w 263525"/>
              <a:gd name="T15" fmla="*/ 0 h 94614"/>
              <a:gd name="T16" fmla="*/ 263290 w 263525"/>
              <a:gd name="T17" fmla="*/ 44804 h 94614"/>
              <a:gd name="T18" fmla="*/ 198784 w 263525"/>
              <a:gd name="T19" fmla="*/ 59739 h 94614"/>
              <a:gd name="T20" fmla="*/ 252230 w 263525"/>
              <a:gd name="T21" fmla="*/ 59739 h 94614"/>
              <a:gd name="T22" fmla="*/ 263290 w 263525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55620" y="0"/>
                </a:moveTo>
                <a:lnTo>
                  <a:pt x="0" y="24902"/>
                </a:lnTo>
                <a:lnTo>
                  <a:pt x="129341" y="79641"/>
                </a:lnTo>
                <a:lnTo>
                  <a:pt x="60227" y="94576"/>
                </a:lnTo>
                <a:lnTo>
                  <a:pt x="226430" y="94576"/>
                </a:lnTo>
                <a:lnTo>
                  <a:pt x="252230" y="59739"/>
                </a:lnTo>
                <a:lnTo>
                  <a:pt x="198784" y="59739"/>
                </a:lnTo>
                <a:lnTo>
                  <a:pt x="55620" y="0"/>
                </a:lnTo>
                <a:close/>
              </a:path>
              <a:path w="263525" h="94614">
                <a:moveTo>
                  <a:pt x="263290" y="44804"/>
                </a:moveTo>
                <a:lnTo>
                  <a:pt x="198784" y="59739"/>
                </a:lnTo>
                <a:lnTo>
                  <a:pt x="252230" y="59739"/>
                </a:lnTo>
                <a:lnTo>
                  <a:pt x="263290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25" name="object 134"/>
          <p:cNvSpPr>
            <a:spLocks/>
          </p:cNvSpPr>
          <p:nvPr/>
        </p:nvSpPr>
        <p:spPr bwMode="auto">
          <a:xfrm>
            <a:off x="6697663" y="3076575"/>
            <a:ext cx="263525" cy="93663"/>
          </a:xfrm>
          <a:custGeom>
            <a:avLst/>
            <a:gdLst>
              <a:gd name="T0" fmla="*/ 55620 w 263525"/>
              <a:gd name="T1" fmla="*/ 0 h 94614"/>
              <a:gd name="T2" fmla="*/ 0 w 263525"/>
              <a:gd name="T3" fmla="*/ 24902 h 94614"/>
              <a:gd name="T4" fmla="*/ 129341 w 263525"/>
              <a:gd name="T5" fmla="*/ 79641 h 94614"/>
              <a:gd name="T6" fmla="*/ 60227 w 263525"/>
              <a:gd name="T7" fmla="*/ 94576 h 94614"/>
              <a:gd name="T8" fmla="*/ 226430 w 263525"/>
              <a:gd name="T9" fmla="*/ 94576 h 94614"/>
              <a:gd name="T10" fmla="*/ 252230 w 263525"/>
              <a:gd name="T11" fmla="*/ 59739 h 94614"/>
              <a:gd name="T12" fmla="*/ 198784 w 263525"/>
              <a:gd name="T13" fmla="*/ 59739 h 94614"/>
              <a:gd name="T14" fmla="*/ 55620 w 263525"/>
              <a:gd name="T15" fmla="*/ 0 h 94614"/>
              <a:gd name="T16" fmla="*/ 263290 w 263525"/>
              <a:gd name="T17" fmla="*/ 44804 h 94614"/>
              <a:gd name="T18" fmla="*/ 198784 w 263525"/>
              <a:gd name="T19" fmla="*/ 59739 h 94614"/>
              <a:gd name="T20" fmla="*/ 252230 w 263525"/>
              <a:gd name="T21" fmla="*/ 59739 h 94614"/>
              <a:gd name="T22" fmla="*/ 263290 w 263525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55620" y="0"/>
                </a:moveTo>
                <a:lnTo>
                  <a:pt x="0" y="24902"/>
                </a:lnTo>
                <a:lnTo>
                  <a:pt x="129341" y="79641"/>
                </a:lnTo>
                <a:lnTo>
                  <a:pt x="60227" y="94576"/>
                </a:lnTo>
                <a:lnTo>
                  <a:pt x="226430" y="94576"/>
                </a:lnTo>
                <a:lnTo>
                  <a:pt x="252230" y="59739"/>
                </a:lnTo>
                <a:lnTo>
                  <a:pt x="198784" y="59739"/>
                </a:lnTo>
                <a:lnTo>
                  <a:pt x="55620" y="0"/>
                </a:lnTo>
                <a:close/>
              </a:path>
              <a:path w="263525" h="94614">
                <a:moveTo>
                  <a:pt x="263290" y="44804"/>
                </a:moveTo>
                <a:lnTo>
                  <a:pt x="198784" y="59739"/>
                </a:lnTo>
                <a:lnTo>
                  <a:pt x="252230" y="59739"/>
                </a:lnTo>
                <a:lnTo>
                  <a:pt x="263290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26" name="object 135"/>
          <p:cNvSpPr>
            <a:spLocks/>
          </p:cNvSpPr>
          <p:nvPr/>
        </p:nvSpPr>
        <p:spPr bwMode="auto">
          <a:xfrm>
            <a:off x="6961188" y="3203575"/>
            <a:ext cx="263525" cy="95250"/>
          </a:xfrm>
          <a:custGeom>
            <a:avLst/>
            <a:gdLst>
              <a:gd name="T0" fmla="*/ 167541 w 263525"/>
              <a:gd name="T1" fmla="*/ 29869 h 94614"/>
              <a:gd name="T2" fmla="*/ 65822 w 263525"/>
              <a:gd name="T3" fmla="*/ 29869 h 94614"/>
              <a:gd name="T4" fmla="*/ 207012 w 263525"/>
              <a:gd name="T5" fmla="*/ 94576 h 94614"/>
              <a:gd name="T6" fmla="*/ 263290 w 263525"/>
              <a:gd name="T7" fmla="*/ 69706 h 94614"/>
              <a:gd name="T8" fmla="*/ 167541 w 263525"/>
              <a:gd name="T9" fmla="*/ 29869 h 94614"/>
              <a:gd name="T10" fmla="*/ 207012 w 263525"/>
              <a:gd name="T11" fmla="*/ 0 h 94614"/>
              <a:gd name="T12" fmla="*/ 32911 w 263525"/>
              <a:gd name="T13" fmla="*/ 0 h 94614"/>
              <a:gd name="T14" fmla="*/ 0 w 263525"/>
              <a:gd name="T15" fmla="*/ 49771 h 94614"/>
              <a:gd name="T16" fmla="*/ 65822 w 263525"/>
              <a:gd name="T17" fmla="*/ 29869 h 94614"/>
              <a:gd name="T18" fmla="*/ 167541 w 263525"/>
              <a:gd name="T19" fmla="*/ 29869 h 94614"/>
              <a:gd name="T20" fmla="*/ 131645 w 263525"/>
              <a:gd name="T21" fmla="*/ 14934 h 94614"/>
              <a:gd name="T22" fmla="*/ 207012 w 263525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167541" y="29869"/>
                </a:moveTo>
                <a:lnTo>
                  <a:pt x="65822" y="29869"/>
                </a:lnTo>
                <a:lnTo>
                  <a:pt x="207012" y="94576"/>
                </a:lnTo>
                <a:lnTo>
                  <a:pt x="263290" y="69706"/>
                </a:lnTo>
                <a:lnTo>
                  <a:pt x="167541" y="29869"/>
                </a:lnTo>
                <a:close/>
              </a:path>
              <a:path w="263525" h="94614">
                <a:moveTo>
                  <a:pt x="207012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541" y="29869"/>
                </a:lnTo>
                <a:lnTo>
                  <a:pt x="131645" y="14934"/>
                </a:lnTo>
                <a:lnTo>
                  <a:pt x="2070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27" name="object 136"/>
          <p:cNvSpPr>
            <a:spLocks/>
          </p:cNvSpPr>
          <p:nvPr/>
        </p:nvSpPr>
        <p:spPr bwMode="auto">
          <a:xfrm>
            <a:off x="6961188" y="3203575"/>
            <a:ext cx="263525" cy="95250"/>
          </a:xfrm>
          <a:custGeom>
            <a:avLst/>
            <a:gdLst>
              <a:gd name="T0" fmla="*/ 167541 w 263525"/>
              <a:gd name="T1" fmla="*/ 29869 h 94614"/>
              <a:gd name="T2" fmla="*/ 65822 w 263525"/>
              <a:gd name="T3" fmla="*/ 29869 h 94614"/>
              <a:gd name="T4" fmla="*/ 207012 w 263525"/>
              <a:gd name="T5" fmla="*/ 94576 h 94614"/>
              <a:gd name="T6" fmla="*/ 263290 w 263525"/>
              <a:gd name="T7" fmla="*/ 69706 h 94614"/>
              <a:gd name="T8" fmla="*/ 167541 w 263525"/>
              <a:gd name="T9" fmla="*/ 29869 h 94614"/>
              <a:gd name="T10" fmla="*/ 207012 w 263525"/>
              <a:gd name="T11" fmla="*/ 0 h 94614"/>
              <a:gd name="T12" fmla="*/ 32911 w 263525"/>
              <a:gd name="T13" fmla="*/ 0 h 94614"/>
              <a:gd name="T14" fmla="*/ 0 w 263525"/>
              <a:gd name="T15" fmla="*/ 49771 h 94614"/>
              <a:gd name="T16" fmla="*/ 65822 w 263525"/>
              <a:gd name="T17" fmla="*/ 29869 h 94614"/>
              <a:gd name="T18" fmla="*/ 167541 w 263525"/>
              <a:gd name="T19" fmla="*/ 29869 h 94614"/>
              <a:gd name="T20" fmla="*/ 131645 w 263525"/>
              <a:gd name="T21" fmla="*/ 14934 h 94614"/>
              <a:gd name="T22" fmla="*/ 207012 w 263525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167541" y="29869"/>
                </a:moveTo>
                <a:lnTo>
                  <a:pt x="65822" y="29869"/>
                </a:lnTo>
                <a:lnTo>
                  <a:pt x="207012" y="94576"/>
                </a:lnTo>
                <a:lnTo>
                  <a:pt x="263290" y="69706"/>
                </a:lnTo>
                <a:lnTo>
                  <a:pt x="167541" y="29869"/>
                </a:lnTo>
                <a:close/>
              </a:path>
              <a:path w="263525" h="94614">
                <a:moveTo>
                  <a:pt x="207012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541" y="29869"/>
                </a:lnTo>
                <a:lnTo>
                  <a:pt x="131645" y="14934"/>
                </a:lnTo>
                <a:lnTo>
                  <a:pt x="2070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28" name="object 137"/>
          <p:cNvSpPr>
            <a:spLocks/>
          </p:cNvSpPr>
          <p:nvPr/>
        </p:nvSpPr>
        <p:spPr bwMode="auto">
          <a:xfrm>
            <a:off x="6553200" y="3182938"/>
            <a:ext cx="4763" cy="209550"/>
          </a:xfrm>
          <a:custGeom>
            <a:avLst/>
            <a:gdLst>
              <a:gd name="T0" fmla="*/ 0 w 4445"/>
              <a:gd name="T1" fmla="*/ 0 h 210185"/>
              <a:gd name="T2" fmla="*/ 3949 w 4445"/>
              <a:gd name="T3" fmla="*/ 209712 h 210185"/>
              <a:gd name="T4" fmla="*/ 0 60000 65536"/>
              <a:gd name="T5" fmla="*/ 0 60000 65536"/>
              <a:gd name="T6" fmla="*/ 0 w 4445"/>
              <a:gd name="T7" fmla="*/ 0 h 210185"/>
              <a:gd name="T8" fmla="*/ 4445 w 4445"/>
              <a:gd name="T9" fmla="*/ 210185 h 2101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5" h="210185">
                <a:moveTo>
                  <a:pt x="0" y="0"/>
                </a:moveTo>
                <a:lnTo>
                  <a:pt x="3949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29" name="object 138"/>
          <p:cNvSpPr>
            <a:spLocks/>
          </p:cNvSpPr>
          <p:nvPr/>
        </p:nvSpPr>
        <p:spPr bwMode="auto">
          <a:xfrm>
            <a:off x="7359650" y="3182938"/>
            <a:ext cx="4763" cy="209550"/>
          </a:xfrm>
          <a:custGeom>
            <a:avLst/>
            <a:gdLst>
              <a:gd name="T0" fmla="*/ 0 w 4445"/>
              <a:gd name="T1" fmla="*/ 0 h 210185"/>
              <a:gd name="T2" fmla="*/ 3949 w 4445"/>
              <a:gd name="T3" fmla="*/ 209712 h 210185"/>
              <a:gd name="T4" fmla="*/ 0 60000 65536"/>
              <a:gd name="T5" fmla="*/ 0 60000 65536"/>
              <a:gd name="T6" fmla="*/ 0 w 4445"/>
              <a:gd name="T7" fmla="*/ 0 h 210185"/>
              <a:gd name="T8" fmla="*/ 4445 w 4445"/>
              <a:gd name="T9" fmla="*/ 210185 h 2101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5" h="210185">
                <a:moveTo>
                  <a:pt x="0" y="0"/>
                </a:moveTo>
                <a:lnTo>
                  <a:pt x="3949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30" name="object 139"/>
          <p:cNvSpPr>
            <a:spLocks/>
          </p:cNvSpPr>
          <p:nvPr/>
        </p:nvSpPr>
        <p:spPr bwMode="auto">
          <a:xfrm>
            <a:off x="2081213" y="2936875"/>
            <a:ext cx="384175" cy="165100"/>
          </a:xfrm>
          <a:custGeom>
            <a:avLst/>
            <a:gdLst>
              <a:gd name="T0" fmla="*/ 0 w 382905"/>
              <a:gd name="T1" fmla="*/ 164480 h 165100"/>
              <a:gd name="T2" fmla="*/ 382594 w 382905"/>
              <a:gd name="T3" fmla="*/ 164480 h 165100"/>
              <a:gd name="T4" fmla="*/ 382594 w 382905"/>
              <a:gd name="T5" fmla="*/ 0 h 165100"/>
              <a:gd name="T6" fmla="*/ 0 w 382905"/>
              <a:gd name="T7" fmla="*/ 0 h 165100"/>
              <a:gd name="T8" fmla="*/ 0 w 382905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5"/>
              <a:gd name="T16" fmla="*/ 0 h 165100"/>
              <a:gd name="T17" fmla="*/ 382905 w 382905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5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31" name="object 140"/>
          <p:cNvSpPr>
            <a:spLocks/>
          </p:cNvSpPr>
          <p:nvPr/>
        </p:nvSpPr>
        <p:spPr bwMode="auto">
          <a:xfrm>
            <a:off x="2463800" y="2936875"/>
            <a:ext cx="219075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32" name="object 141"/>
          <p:cNvSpPr>
            <a:spLocks/>
          </p:cNvSpPr>
          <p:nvPr/>
        </p:nvSpPr>
        <p:spPr bwMode="auto">
          <a:xfrm>
            <a:off x="1558925" y="3821113"/>
            <a:ext cx="165100" cy="382587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33" name="object 142"/>
          <p:cNvSpPr>
            <a:spLocks/>
          </p:cNvSpPr>
          <p:nvPr/>
        </p:nvSpPr>
        <p:spPr bwMode="auto">
          <a:xfrm>
            <a:off x="1558925" y="4202113"/>
            <a:ext cx="165100" cy="219075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34" name="object 143"/>
          <p:cNvSpPr>
            <a:spLocks/>
          </p:cNvSpPr>
          <p:nvPr/>
        </p:nvSpPr>
        <p:spPr bwMode="auto">
          <a:xfrm>
            <a:off x="2090738" y="3481388"/>
            <a:ext cx="406400" cy="358775"/>
          </a:xfrm>
          <a:custGeom>
            <a:avLst/>
            <a:gdLst>
              <a:gd name="T0" fmla="*/ 97055 w 406400"/>
              <a:gd name="T1" fmla="*/ 0 h 358775"/>
              <a:gd name="T2" fmla="*/ 0 w 406400"/>
              <a:gd name="T3" fmla="*/ 132834 h 358775"/>
              <a:gd name="T4" fmla="*/ 309004 w 406400"/>
              <a:gd name="T5" fmla="*/ 358369 h 358775"/>
              <a:gd name="T6" fmla="*/ 406027 w 406400"/>
              <a:gd name="T7" fmla="*/ 225535 h 358775"/>
              <a:gd name="T8" fmla="*/ 97055 w 406400"/>
              <a:gd name="T9" fmla="*/ 0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97055" y="0"/>
                </a:moveTo>
                <a:lnTo>
                  <a:pt x="0" y="132834"/>
                </a:lnTo>
                <a:lnTo>
                  <a:pt x="309004" y="358369"/>
                </a:lnTo>
                <a:lnTo>
                  <a:pt x="406027" y="225535"/>
                </a:lnTo>
                <a:lnTo>
                  <a:pt x="9705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35" name="object 144"/>
          <p:cNvSpPr>
            <a:spLocks/>
          </p:cNvSpPr>
          <p:nvPr/>
        </p:nvSpPr>
        <p:spPr bwMode="auto">
          <a:xfrm>
            <a:off x="2090738" y="3481388"/>
            <a:ext cx="406400" cy="358775"/>
          </a:xfrm>
          <a:custGeom>
            <a:avLst/>
            <a:gdLst>
              <a:gd name="T0" fmla="*/ 97055 w 406400"/>
              <a:gd name="T1" fmla="*/ 0 h 358775"/>
              <a:gd name="T2" fmla="*/ 0 w 406400"/>
              <a:gd name="T3" fmla="*/ 132834 h 358775"/>
              <a:gd name="T4" fmla="*/ 309004 w 406400"/>
              <a:gd name="T5" fmla="*/ 358369 h 358775"/>
              <a:gd name="T6" fmla="*/ 406027 w 406400"/>
              <a:gd name="T7" fmla="*/ 225535 h 358775"/>
              <a:gd name="T8" fmla="*/ 97055 w 406400"/>
              <a:gd name="T9" fmla="*/ 0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97055" y="0"/>
                </a:moveTo>
                <a:lnTo>
                  <a:pt x="0" y="132834"/>
                </a:lnTo>
                <a:lnTo>
                  <a:pt x="309004" y="358369"/>
                </a:lnTo>
                <a:lnTo>
                  <a:pt x="406027" y="225535"/>
                </a:lnTo>
                <a:lnTo>
                  <a:pt x="97055" y="0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36" name="object 145"/>
          <p:cNvSpPr>
            <a:spLocks/>
          </p:cNvSpPr>
          <p:nvPr/>
        </p:nvSpPr>
        <p:spPr bwMode="auto">
          <a:xfrm>
            <a:off x="2395538" y="3706813"/>
            <a:ext cx="273050" cy="260350"/>
          </a:xfrm>
          <a:custGeom>
            <a:avLst/>
            <a:gdLst>
              <a:gd name="T0" fmla="*/ 97055 w 273685"/>
              <a:gd name="T1" fmla="*/ 0 h 261620"/>
              <a:gd name="T2" fmla="*/ 0 w 273685"/>
              <a:gd name="T3" fmla="*/ 132834 h 261620"/>
              <a:gd name="T4" fmla="*/ 176108 w 273685"/>
              <a:gd name="T5" fmla="*/ 261359 h 261620"/>
              <a:gd name="T6" fmla="*/ 273131 w 273685"/>
              <a:gd name="T7" fmla="*/ 128524 h 261620"/>
              <a:gd name="T8" fmla="*/ 97055 w 273685"/>
              <a:gd name="T9" fmla="*/ 0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97055" y="0"/>
                </a:moveTo>
                <a:lnTo>
                  <a:pt x="0" y="132834"/>
                </a:lnTo>
                <a:lnTo>
                  <a:pt x="176108" y="261359"/>
                </a:lnTo>
                <a:lnTo>
                  <a:pt x="273131" y="128524"/>
                </a:lnTo>
                <a:lnTo>
                  <a:pt x="9705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37" name="object 146"/>
          <p:cNvSpPr>
            <a:spLocks/>
          </p:cNvSpPr>
          <p:nvPr/>
        </p:nvSpPr>
        <p:spPr bwMode="auto">
          <a:xfrm>
            <a:off x="2395538" y="3706813"/>
            <a:ext cx="273050" cy="260350"/>
          </a:xfrm>
          <a:custGeom>
            <a:avLst/>
            <a:gdLst>
              <a:gd name="T0" fmla="*/ 97055 w 273685"/>
              <a:gd name="T1" fmla="*/ 0 h 261620"/>
              <a:gd name="T2" fmla="*/ 0 w 273685"/>
              <a:gd name="T3" fmla="*/ 132834 h 261620"/>
              <a:gd name="T4" fmla="*/ 176108 w 273685"/>
              <a:gd name="T5" fmla="*/ 261359 h 261620"/>
              <a:gd name="T6" fmla="*/ 273131 w 273685"/>
              <a:gd name="T7" fmla="*/ 128524 h 261620"/>
              <a:gd name="T8" fmla="*/ 97055 w 273685"/>
              <a:gd name="T9" fmla="*/ 0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97055" y="0"/>
                </a:moveTo>
                <a:lnTo>
                  <a:pt x="0" y="132834"/>
                </a:lnTo>
                <a:lnTo>
                  <a:pt x="176108" y="261359"/>
                </a:lnTo>
                <a:lnTo>
                  <a:pt x="273131" y="128524"/>
                </a:lnTo>
                <a:lnTo>
                  <a:pt x="97055" y="0"/>
                </a:lnTo>
                <a:close/>
              </a:path>
            </a:pathLst>
          </a:custGeom>
          <a:noFill/>
          <a:ln w="329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7" name="object 147"/>
          <p:cNvSpPr txBox="1"/>
          <p:nvPr/>
        </p:nvSpPr>
        <p:spPr>
          <a:xfrm>
            <a:off x="1757363" y="3968750"/>
            <a:ext cx="295275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3660" fontAlgn="auto">
              <a:lnSpc>
                <a:spcPts val="22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3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0739" name="object 148"/>
          <p:cNvSpPr>
            <a:spLocks/>
          </p:cNvSpPr>
          <p:nvPr/>
        </p:nvSpPr>
        <p:spPr bwMode="auto">
          <a:xfrm>
            <a:off x="4846638" y="3009900"/>
            <a:ext cx="382587" cy="165100"/>
          </a:xfrm>
          <a:custGeom>
            <a:avLst/>
            <a:gdLst>
              <a:gd name="T0" fmla="*/ 0 w 382904"/>
              <a:gd name="T1" fmla="*/ 164480 h 165100"/>
              <a:gd name="T2" fmla="*/ 382594 w 382904"/>
              <a:gd name="T3" fmla="*/ 164480 h 165100"/>
              <a:gd name="T4" fmla="*/ 382594 w 382904"/>
              <a:gd name="T5" fmla="*/ 0 h 165100"/>
              <a:gd name="T6" fmla="*/ 0 w 382904"/>
              <a:gd name="T7" fmla="*/ 0 h 165100"/>
              <a:gd name="T8" fmla="*/ 0 w 382904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4"/>
              <a:gd name="T16" fmla="*/ 0 h 165100"/>
              <a:gd name="T17" fmla="*/ 382904 w 382904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40" name="object 149"/>
          <p:cNvSpPr>
            <a:spLocks/>
          </p:cNvSpPr>
          <p:nvPr/>
        </p:nvSpPr>
        <p:spPr bwMode="auto">
          <a:xfrm>
            <a:off x="5229225" y="3009900"/>
            <a:ext cx="217488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41" name="object 150"/>
          <p:cNvSpPr>
            <a:spLocks/>
          </p:cNvSpPr>
          <p:nvPr/>
        </p:nvSpPr>
        <p:spPr bwMode="auto">
          <a:xfrm>
            <a:off x="4324350" y="3709988"/>
            <a:ext cx="165100" cy="382587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42" name="object 151"/>
          <p:cNvSpPr>
            <a:spLocks/>
          </p:cNvSpPr>
          <p:nvPr/>
        </p:nvSpPr>
        <p:spPr bwMode="auto">
          <a:xfrm>
            <a:off x="4324350" y="4092575"/>
            <a:ext cx="165100" cy="217488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43" name="object 152"/>
          <p:cNvSpPr>
            <a:spLocks/>
          </p:cNvSpPr>
          <p:nvPr/>
        </p:nvSpPr>
        <p:spPr bwMode="auto">
          <a:xfrm>
            <a:off x="4818063" y="3394075"/>
            <a:ext cx="406400" cy="358775"/>
          </a:xfrm>
          <a:custGeom>
            <a:avLst/>
            <a:gdLst>
              <a:gd name="T0" fmla="*/ 97088 w 406400"/>
              <a:gd name="T1" fmla="*/ 0 h 358775"/>
              <a:gd name="T2" fmla="*/ 0 w 406400"/>
              <a:gd name="T3" fmla="*/ 132834 h 358775"/>
              <a:gd name="T4" fmla="*/ 309037 w 406400"/>
              <a:gd name="T5" fmla="*/ 358369 h 358775"/>
              <a:gd name="T6" fmla="*/ 405796 w 406400"/>
              <a:gd name="T7" fmla="*/ 225535 h 358775"/>
              <a:gd name="T8" fmla="*/ 97088 w 406400"/>
              <a:gd name="T9" fmla="*/ 0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97088" y="0"/>
                </a:moveTo>
                <a:lnTo>
                  <a:pt x="0" y="132834"/>
                </a:lnTo>
                <a:lnTo>
                  <a:pt x="309037" y="358369"/>
                </a:lnTo>
                <a:lnTo>
                  <a:pt x="405796" y="225535"/>
                </a:lnTo>
                <a:lnTo>
                  <a:pt x="970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44" name="object 153"/>
          <p:cNvSpPr>
            <a:spLocks/>
          </p:cNvSpPr>
          <p:nvPr/>
        </p:nvSpPr>
        <p:spPr bwMode="auto">
          <a:xfrm>
            <a:off x="4818063" y="3394075"/>
            <a:ext cx="406400" cy="358775"/>
          </a:xfrm>
          <a:custGeom>
            <a:avLst/>
            <a:gdLst>
              <a:gd name="T0" fmla="*/ 97088 w 406400"/>
              <a:gd name="T1" fmla="*/ 0 h 358775"/>
              <a:gd name="T2" fmla="*/ 0 w 406400"/>
              <a:gd name="T3" fmla="*/ 132834 h 358775"/>
              <a:gd name="T4" fmla="*/ 309037 w 406400"/>
              <a:gd name="T5" fmla="*/ 358369 h 358775"/>
              <a:gd name="T6" fmla="*/ 405796 w 406400"/>
              <a:gd name="T7" fmla="*/ 225535 h 358775"/>
              <a:gd name="T8" fmla="*/ 97088 w 406400"/>
              <a:gd name="T9" fmla="*/ 0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97088" y="0"/>
                </a:moveTo>
                <a:lnTo>
                  <a:pt x="0" y="132834"/>
                </a:lnTo>
                <a:lnTo>
                  <a:pt x="309037" y="358369"/>
                </a:lnTo>
                <a:lnTo>
                  <a:pt x="405796" y="225535"/>
                </a:lnTo>
                <a:lnTo>
                  <a:pt x="97088" y="0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45" name="object 154"/>
          <p:cNvSpPr>
            <a:spLocks/>
          </p:cNvSpPr>
          <p:nvPr/>
        </p:nvSpPr>
        <p:spPr bwMode="auto">
          <a:xfrm>
            <a:off x="5122863" y="3619500"/>
            <a:ext cx="274637" cy="261938"/>
          </a:xfrm>
          <a:custGeom>
            <a:avLst/>
            <a:gdLst>
              <a:gd name="T0" fmla="*/ 96759 w 273685"/>
              <a:gd name="T1" fmla="*/ 0 h 261620"/>
              <a:gd name="T2" fmla="*/ 0 w 273685"/>
              <a:gd name="T3" fmla="*/ 132834 h 261620"/>
              <a:gd name="T4" fmla="*/ 176075 w 273685"/>
              <a:gd name="T5" fmla="*/ 261359 h 261620"/>
              <a:gd name="T6" fmla="*/ 273164 w 273685"/>
              <a:gd name="T7" fmla="*/ 128524 h 261620"/>
              <a:gd name="T8" fmla="*/ 96759 w 273685"/>
              <a:gd name="T9" fmla="*/ 0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96759" y="0"/>
                </a:moveTo>
                <a:lnTo>
                  <a:pt x="0" y="132834"/>
                </a:lnTo>
                <a:lnTo>
                  <a:pt x="176075" y="261359"/>
                </a:lnTo>
                <a:lnTo>
                  <a:pt x="273164" y="128524"/>
                </a:lnTo>
                <a:lnTo>
                  <a:pt x="967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46" name="object 155"/>
          <p:cNvSpPr>
            <a:spLocks/>
          </p:cNvSpPr>
          <p:nvPr/>
        </p:nvSpPr>
        <p:spPr bwMode="auto">
          <a:xfrm>
            <a:off x="5122863" y="3619500"/>
            <a:ext cx="274637" cy="261938"/>
          </a:xfrm>
          <a:custGeom>
            <a:avLst/>
            <a:gdLst>
              <a:gd name="T0" fmla="*/ 96759 w 273685"/>
              <a:gd name="T1" fmla="*/ 0 h 261620"/>
              <a:gd name="T2" fmla="*/ 0 w 273685"/>
              <a:gd name="T3" fmla="*/ 132834 h 261620"/>
              <a:gd name="T4" fmla="*/ 176075 w 273685"/>
              <a:gd name="T5" fmla="*/ 261359 h 261620"/>
              <a:gd name="T6" fmla="*/ 273164 w 273685"/>
              <a:gd name="T7" fmla="*/ 128524 h 261620"/>
              <a:gd name="T8" fmla="*/ 96759 w 273685"/>
              <a:gd name="T9" fmla="*/ 0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96759" y="0"/>
                </a:moveTo>
                <a:lnTo>
                  <a:pt x="0" y="132834"/>
                </a:lnTo>
                <a:lnTo>
                  <a:pt x="176075" y="261359"/>
                </a:lnTo>
                <a:lnTo>
                  <a:pt x="273164" y="128524"/>
                </a:lnTo>
                <a:lnTo>
                  <a:pt x="96759" y="0"/>
                </a:lnTo>
                <a:close/>
              </a:path>
            </a:pathLst>
          </a:custGeom>
          <a:noFill/>
          <a:ln w="329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6" name="object 156"/>
          <p:cNvSpPr txBox="1"/>
          <p:nvPr/>
        </p:nvSpPr>
        <p:spPr>
          <a:xfrm>
            <a:off x="4508500" y="3881438"/>
            <a:ext cx="296863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5565" fontAlgn="auto">
              <a:lnSpc>
                <a:spcPts val="22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0748" name="object 157"/>
          <p:cNvSpPr>
            <a:spLocks/>
          </p:cNvSpPr>
          <p:nvPr/>
        </p:nvSpPr>
        <p:spPr bwMode="auto">
          <a:xfrm>
            <a:off x="1920875" y="5649913"/>
            <a:ext cx="382588" cy="165100"/>
          </a:xfrm>
          <a:custGeom>
            <a:avLst/>
            <a:gdLst>
              <a:gd name="T0" fmla="*/ 0 w 382905"/>
              <a:gd name="T1" fmla="*/ 164480 h 165100"/>
              <a:gd name="T2" fmla="*/ 382594 w 382905"/>
              <a:gd name="T3" fmla="*/ 164480 h 165100"/>
              <a:gd name="T4" fmla="*/ 382594 w 382905"/>
              <a:gd name="T5" fmla="*/ 0 h 165100"/>
              <a:gd name="T6" fmla="*/ 0 w 382905"/>
              <a:gd name="T7" fmla="*/ 0 h 165100"/>
              <a:gd name="T8" fmla="*/ 0 w 382905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5"/>
              <a:gd name="T16" fmla="*/ 0 h 165100"/>
              <a:gd name="T17" fmla="*/ 382905 w 382905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5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49" name="object 158"/>
          <p:cNvSpPr>
            <a:spLocks/>
          </p:cNvSpPr>
          <p:nvPr/>
        </p:nvSpPr>
        <p:spPr bwMode="auto">
          <a:xfrm>
            <a:off x="2303463" y="5649913"/>
            <a:ext cx="219075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50" name="object 159"/>
          <p:cNvSpPr>
            <a:spLocks/>
          </p:cNvSpPr>
          <p:nvPr/>
        </p:nvSpPr>
        <p:spPr bwMode="auto">
          <a:xfrm>
            <a:off x="3225800" y="5662613"/>
            <a:ext cx="382588" cy="165100"/>
          </a:xfrm>
          <a:custGeom>
            <a:avLst/>
            <a:gdLst>
              <a:gd name="T0" fmla="*/ 0 w 382904"/>
              <a:gd name="T1" fmla="*/ 164480 h 165100"/>
              <a:gd name="T2" fmla="*/ 382594 w 382904"/>
              <a:gd name="T3" fmla="*/ 164480 h 165100"/>
              <a:gd name="T4" fmla="*/ 382594 w 382904"/>
              <a:gd name="T5" fmla="*/ 0 h 165100"/>
              <a:gd name="T6" fmla="*/ 0 w 382904"/>
              <a:gd name="T7" fmla="*/ 0 h 165100"/>
              <a:gd name="T8" fmla="*/ 0 w 382904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4"/>
              <a:gd name="T16" fmla="*/ 0 h 165100"/>
              <a:gd name="T17" fmla="*/ 382904 w 382904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51" name="object 160"/>
          <p:cNvSpPr>
            <a:spLocks/>
          </p:cNvSpPr>
          <p:nvPr/>
        </p:nvSpPr>
        <p:spPr bwMode="auto">
          <a:xfrm>
            <a:off x="3006725" y="5662613"/>
            <a:ext cx="219075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52" name="object 161"/>
          <p:cNvSpPr>
            <a:spLocks/>
          </p:cNvSpPr>
          <p:nvPr/>
        </p:nvSpPr>
        <p:spPr bwMode="auto">
          <a:xfrm>
            <a:off x="4735513" y="5626100"/>
            <a:ext cx="382587" cy="165100"/>
          </a:xfrm>
          <a:custGeom>
            <a:avLst/>
            <a:gdLst>
              <a:gd name="T0" fmla="*/ 0 w 382904"/>
              <a:gd name="T1" fmla="*/ 164480 h 165100"/>
              <a:gd name="T2" fmla="*/ 382594 w 382904"/>
              <a:gd name="T3" fmla="*/ 164480 h 165100"/>
              <a:gd name="T4" fmla="*/ 382594 w 382904"/>
              <a:gd name="T5" fmla="*/ 0 h 165100"/>
              <a:gd name="T6" fmla="*/ 0 w 382904"/>
              <a:gd name="T7" fmla="*/ 0 h 165100"/>
              <a:gd name="T8" fmla="*/ 0 w 382904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4"/>
              <a:gd name="T16" fmla="*/ 0 h 165100"/>
              <a:gd name="T17" fmla="*/ 382904 w 382904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53" name="object 162"/>
          <p:cNvSpPr>
            <a:spLocks/>
          </p:cNvSpPr>
          <p:nvPr/>
        </p:nvSpPr>
        <p:spPr bwMode="auto">
          <a:xfrm>
            <a:off x="5118100" y="5626100"/>
            <a:ext cx="217488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54" name="object 163"/>
          <p:cNvSpPr>
            <a:spLocks/>
          </p:cNvSpPr>
          <p:nvPr/>
        </p:nvSpPr>
        <p:spPr bwMode="auto">
          <a:xfrm>
            <a:off x="4324350" y="4741863"/>
            <a:ext cx="165100" cy="382587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55" name="object 164"/>
          <p:cNvSpPr>
            <a:spLocks/>
          </p:cNvSpPr>
          <p:nvPr/>
        </p:nvSpPr>
        <p:spPr bwMode="auto">
          <a:xfrm>
            <a:off x="4324350" y="4522788"/>
            <a:ext cx="165100" cy="219075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56" name="object 165"/>
          <p:cNvSpPr>
            <a:spLocks/>
          </p:cNvSpPr>
          <p:nvPr/>
        </p:nvSpPr>
        <p:spPr bwMode="auto">
          <a:xfrm>
            <a:off x="6242050" y="4557713"/>
            <a:ext cx="406400" cy="358775"/>
          </a:xfrm>
          <a:custGeom>
            <a:avLst/>
            <a:gdLst>
              <a:gd name="T0" fmla="*/ 97088 w 406400"/>
              <a:gd name="T1" fmla="*/ 0 h 358775"/>
              <a:gd name="T2" fmla="*/ 0 w 406400"/>
              <a:gd name="T3" fmla="*/ 132834 h 358775"/>
              <a:gd name="T4" fmla="*/ 309037 w 406400"/>
              <a:gd name="T5" fmla="*/ 358369 h 358775"/>
              <a:gd name="T6" fmla="*/ 405796 w 406400"/>
              <a:gd name="T7" fmla="*/ 225535 h 358775"/>
              <a:gd name="T8" fmla="*/ 97088 w 406400"/>
              <a:gd name="T9" fmla="*/ 0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97088" y="0"/>
                </a:moveTo>
                <a:lnTo>
                  <a:pt x="0" y="132834"/>
                </a:lnTo>
                <a:lnTo>
                  <a:pt x="309037" y="358369"/>
                </a:lnTo>
                <a:lnTo>
                  <a:pt x="405796" y="225535"/>
                </a:lnTo>
                <a:lnTo>
                  <a:pt x="970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57" name="object 166"/>
          <p:cNvSpPr>
            <a:spLocks/>
          </p:cNvSpPr>
          <p:nvPr/>
        </p:nvSpPr>
        <p:spPr bwMode="auto">
          <a:xfrm>
            <a:off x="6242050" y="4557713"/>
            <a:ext cx="406400" cy="358775"/>
          </a:xfrm>
          <a:custGeom>
            <a:avLst/>
            <a:gdLst>
              <a:gd name="T0" fmla="*/ 309037 w 406400"/>
              <a:gd name="T1" fmla="*/ 358369 h 358775"/>
              <a:gd name="T2" fmla="*/ 405796 w 406400"/>
              <a:gd name="T3" fmla="*/ 225535 h 358775"/>
              <a:gd name="T4" fmla="*/ 97088 w 406400"/>
              <a:gd name="T5" fmla="*/ 0 h 358775"/>
              <a:gd name="T6" fmla="*/ 0 w 406400"/>
              <a:gd name="T7" fmla="*/ 132834 h 358775"/>
              <a:gd name="T8" fmla="*/ 309037 w 406400"/>
              <a:gd name="T9" fmla="*/ 358369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309037" y="358369"/>
                </a:moveTo>
                <a:lnTo>
                  <a:pt x="405796" y="225535"/>
                </a:lnTo>
                <a:lnTo>
                  <a:pt x="97088" y="0"/>
                </a:lnTo>
                <a:lnTo>
                  <a:pt x="0" y="132834"/>
                </a:lnTo>
                <a:lnTo>
                  <a:pt x="309037" y="358369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58" name="object 167"/>
          <p:cNvSpPr>
            <a:spLocks/>
          </p:cNvSpPr>
          <p:nvPr/>
        </p:nvSpPr>
        <p:spPr bwMode="auto">
          <a:xfrm>
            <a:off x="6069013" y="4433888"/>
            <a:ext cx="274637" cy="261937"/>
          </a:xfrm>
          <a:custGeom>
            <a:avLst/>
            <a:gdLst>
              <a:gd name="T0" fmla="*/ 96759 w 273685"/>
              <a:gd name="T1" fmla="*/ 0 h 261620"/>
              <a:gd name="T2" fmla="*/ 0 w 273685"/>
              <a:gd name="T3" fmla="*/ 132834 h 261620"/>
              <a:gd name="T4" fmla="*/ 176075 w 273685"/>
              <a:gd name="T5" fmla="*/ 261359 h 261620"/>
              <a:gd name="T6" fmla="*/ 273164 w 273685"/>
              <a:gd name="T7" fmla="*/ 128524 h 261620"/>
              <a:gd name="T8" fmla="*/ 96759 w 273685"/>
              <a:gd name="T9" fmla="*/ 0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96759" y="0"/>
                </a:moveTo>
                <a:lnTo>
                  <a:pt x="0" y="132834"/>
                </a:lnTo>
                <a:lnTo>
                  <a:pt x="176075" y="261359"/>
                </a:lnTo>
                <a:lnTo>
                  <a:pt x="273164" y="128524"/>
                </a:lnTo>
                <a:lnTo>
                  <a:pt x="967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59" name="object 168"/>
          <p:cNvSpPr>
            <a:spLocks/>
          </p:cNvSpPr>
          <p:nvPr/>
        </p:nvSpPr>
        <p:spPr bwMode="auto">
          <a:xfrm>
            <a:off x="6069013" y="4433888"/>
            <a:ext cx="274637" cy="261937"/>
          </a:xfrm>
          <a:custGeom>
            <a:avLst/>
            <a:gdLst>
              <a:gd name="T0" fmla="*/ 176075 w 273685"/>
              <a:gd name="T1" fmla="*/ 261359 h 261620"/>
              <a:gd name="T2" fmla="*/ 273164 w 273685"/>
              <a:gd name="T3" fmla="*/ 128524 h 261620"/>
              <a:gd name="T4" fmla="*/ 96759 w 273685"/>
              <a:gd name="T5" fmla="*/ 0 h 261620"/>
              <a:gd name="T6" fmla="*/ 0 w 273685"/>
              <a:gd name="T7" fmla="*/ 132834 h 261620"/>
              <a:gd name="T8" fmla="*/ 176075 w 273685"/>
              <a:gd name="T9" fmla="*/ 261359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176075" y="261359"/>
                </a:moveTo>
                <a:lnTo>
                  <a:pt x="273164" y="128524"/>
                </a:lnTo>
                <a:lnTo>
                  <a:pt x="96759" y="0"/>
                </a:lnTo>
                <a:lnTo>
                  <a:pt x="0" y="132834"/>
                </a:lnTo>
                <a:lnTo>
                  <a:pt x="176075" y="261359"/>
                </a:lnTo>
                <a:close/>
              </a:path>
            </a:pathLst>
          </a:custGeom>
          <a:noFill/>
          <a:ln w="329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9" name="object 169"/>
          <p:cNvSpPr txBox="1"/>
          <p:nvPr/>
        </p:nvSpPr>
        <p:spPr>
          <a:xfrm>
            <a:off x="4508500" y="4633913"/>
            <a:ext cx="296863" cy="287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5565" fontAlgn="auto">
              <a:lnSpc>
                <a:spcPts val="22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2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0761" name="object 170"/>
          <p:cNvSpPr>
            <a:spLocks/>
          </p:cNvSpPr>
          <p:nvPr/>
        </p:nvSpPr>
        <p:spPr bwMode="auto">
          <a:xfrm>
            <a:off x="7113588" y="4778375"/>
            <a:ext cx="165100" cy="382588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62" name="object 171"/>
          <p:cNvSpPr>
            <a:spLocks/>
          </p:cNvSpPr>
          <p:nvPr/>
        </p:nvSpPr>
        <p:spPr bwMode="auto">
          <a:xfrm>
            <a:off x="7113588" y="4560888"/>
            <a:ext cx="165100" cy="217487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2" name="object 172"/>
          <p:cNvSpPr txBox="1"/>
          <p:nvPr/>
        </p:nvSpPr>
        <p:spPr>
          <a:xfrm>
            <a:off x="7297738" y="4672013"/>
            <a:ext cx="296862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6200" fontAlgn="auto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2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0764" name="object 173"/>
          <p:cNvSpPr>
            <a:spLocks/>
          </p:cNvSpPr>
          <p:nvPr/>
        </p:nvSpPr>
        <p:spPr bwMode="auto">
          <a:xfrm>
            <a:off x="7124700" y="3586163"/>
            <a:ext cx="165100" cy="382587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65" name="object 174"/>
          <p:cNvSpPr>
            <a:spLocks/>
          </p:cNvSpPr>
          <p:nvPr/>
        </p:nvSpPr>
        <p:spPr bwMode="auto">
          <a:xfrm>
            <a:off x="7124700" y="3968750"/>
            <a:ext cx="165100" cy="217488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" name="object 175"/>
          <p:cNvSpPr txBox="1"/>
          <p:nvPr/>
        </p:nvSpPr>
        <p:spPr>
          <a:xfrm>
            <a:off x="7310438" y="3759200"/>
            <a:ext cx="296862" cy="284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9375" fontAlgn="auto">
              <a:lnSpc>
                <a:spcPts val="22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3</a:t>
            </a:r>
            <a:endParaRPr sz="205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6496050" y="4387850"/>
            <a:ext cx="296863" cy="284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6835" fontAlgn="auto">
              <a:lnSpc>
                <a:spcPts val="22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2</a:t>
            </a:r>
            <a:endParaRPr sz="205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271588" y="5783263"/>
            <a:ext cx="403225" cy="361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10" dirty="0">
                <a:latin typeface="Arial"/>
                <a:cs typeface="Arial"/>
              </a:rPr>
              <a:t>R4</a:t>
            </a:r>
            <a:endParaRPr sz="23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4054475" y="5753100"/>
            <a:ext cx="403225" cy="360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10" dirty="0">
                <a:latin typeface="Arial"/>
                <a:cs typeface="Arial"/>
              </a:rPr>
              <a:t>R5</a:t>
            </a:r>
            <a:endParaRPr sz="23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6888163" y="5783263"/>
            <a:ext cx="403225" cy="361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10" dirty="0">
                <a:latin typeface="Arial"/>
                <a:cs typeface="Arial"/>
              </a:rPr>
              <a:t>R6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0771" name="object 180"/>
          <p:cNvSpPr>
            <a:spLocks/>
          </p:cNvSpPr>
          <p:nvPr/>
        </p:nvSpPr>
        <p:spPr bwMode="auto">
          <a:xfrm>
            <a:off x="1501775" y="3302000"/>
            <a:ext cx="2724150" cy="2220913"/>
          </a:xfrm>
          <a:custGeom>
            <a:avLst/>
            <a:gdLst>
              <a:gd name="T0" fmla="*/ 0 w 2723515"/>
              <a:gd name="T1" fmla="*/ 0 h 2220595"/>
              <a:gd name="T2" fmla="*/ 2723414 w 2723515"/>
              <a:gd name="T3" fmla="*/ 2220484 h 2220595"/>
              <a:gd name="T4" fmla="*/ 0 60000 65536"/>
              <a:gd name="T5" fmla="*/ 0 60000 65536"/>
              <a:gd name="T6" fmla="*/ 0 w 2723515"/>
              <a:gd name="T7" fmla="*/ 0 h 2220595"/>
              <a:gd name="T8" fmla="*/ 2723515 w 2723515"/>
              <a:gd name="T9" fmla="*/ 2220595 h 22205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23515" h="2220595">
                <a:moveTo>
                  <a:pt x="0" y="0"/>
                </a:moveTo>
                <a:lnTo>
                  <a:pt x="2723414" y="2220484"/>
                </a:lnTo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72" name="object 181"/>
          <p:cNvSpPr>
            <a:spLocks/>
          </p:cNvSpPr>
          <p:nvPr/>
        </p:nvSpPr>
        <p:spPr bwMode="auto">
          <a:xfrm>
            <a:off x="4216400" y="3268663"/>
            <a:ext cx="2806700" cy="2163762"/>
          </a:xfrm>
          <a:custGeom>
            <a:avLst/>
            <a:gdLst>
              <a:gd name="T0" fmla="*/ 0 w 2806065"/>
              <a:gd name="T1" fmla="*/ 0 h 2163445"/>
              <a:gd name="T2" fmla="*/ 2805758 w 2806065"/>
              <a:gd name="T3" fmla="*/ 2162916 h 2163445"/>
              <a:gd name="T4" fmla="*/ 0 60000 65536"/>
              <a:gd name="T5" fmla="*/ 0 60000 65536"/>
              <a:gd name="T6" fmla="*/ 0 w 2806065"/>
              <a:gd name="T7" fmla="*/ 0 h 2163445"/>
              <a:gd name="T8" fmla="*/ 2806065 w 2806065"/>
              <a:gd name="T9" fmla="*/ 2163445 h 21634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06065" h="2163445">
                <a:moveTo>
                  <a:pt x="0" y="0"/>
                </a:moveTo>
                <a:lnTo>
                  <a:pt x="2805758" y="2162916"/>
                </a:lnTo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73" name="object 182"/>
          <p:cNvSpPr>
            <a:spLocks/>
          </p:cNvSpPr>
          <p:nvPr/>
        </p:nvSpPr>
        <p:spPr bwMode="auto">
          <a:xfrm>
            <a:off x="4244975" y="3260725"/>
            <a:ext cx="2778125" cy="2262188"/>
          </a:xfrm>
          <a:custGeom>
            <a:avLst/>
            <a:gdLst>
              <a:gd name="T0" fmla="*/ 0 w 2777490"/>
              <a:gd name="T1" fmla="*/ 2261604 h 2261870"/>
              <a:gd name="T2" fmla="*/ 2776894 w 2777490"/>
              <a:gd name="T3" fmla="*/ 2261604 h 2261870"/>
              <a:gd name="T4" fmla="*/ 2776894 w 2777490"/>
              <a:gd name="T5" fmla="*/ 0 h 2261870"/>
              <a:gd name="T6" fmla="*/ 0 w 2777490"/>
              <a:gd name="T7" fmla="*/ 0 h 2261870"/>
              <a:gd name="T8" fmla="*/ 0 w 2777490"/>
              <a:gd name="T9" fmla="*/ 2261604 h 2261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7490"/>
              <a:gd name="T16" fmla="*/ 0 h 2261870"/>
              <a:gd name="T17" fmla="*/ 2777490 w 2777490"/>
              <a:gd name="T18" fmla="*/ 2261870 h 22618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7490" h="2261870">
                <a:moveTo>
                  <a:pt x="0" y="2261604"/>
                </a:moveTo>
                <a:lnTo>
                  <a:pt x="2776894" y="2261604"/>
                </a:lnTo>
                <a:lnTo>
                  <a:pt x="2776894" y="0"/>
                </a:lnTo>
                <a:lnTo>
                  <a:pt x="0" y="0"/>
                </a:lnTo>
                <a:lnTo>
                  <a:pt x="0" y="2261604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74" name="object 183"/>
          <p:cNvSpPr>
            <a:spLocks/>
          </p:cNvSpPr>
          <p:nvPr/>
        </p:nvSpPr>
        <p:spPr bwMode="auto">
          <a:xfrm>
            <a:off x="1465263" y="3260725"/>
            <a:ext cx="2776537" cy="2262188"/>
          </a:xfrm>
          <a:custGeom>
            <a:avLst/>
            <a:gdLst>
              <a:gd name="T0" fmla="*/ 0 w 2777490"/>
              <a:gd name="T1" fmla="*/ 2261604 h 2261870"/>
              <a:gd name="T2" fmla="*/ 2776894 w 2777490"/>
              <a:gd name="T3" fmla="*/ 2261604 h 2261870"/>
              <a:gd name="T4" fmla="*/ 2776894 w 2777490"/>
              <a:gd name="T5" fmla="*/ 0 h 2261870"/>
              <a:gd name="T6" fmla="*/ 0 w 2777490"/>
              <a:gd name="T7" fmla="*/ 0 h 2261870"/>
              <a:gd name="T8" fmla="*/ 0 w 2777490"/>
              <a:gd name="T9" fmla="*/ 2261604 h 2261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7490"/>
              <a:gd name="T16" fmla="*/ 0 h 2261870"/>
              <a:gd name="T17" fmla="*/ 2777490 w 2777490"/>
              <a:gd name="T18" fmla="*/ 2261870 h 22618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7490" h="2261870">
                <a:moveTo>
                  <a:pt x="0" y="2261604"/>
                </a:moveTo>
                <a:lnTo>
                  <a:pt x="2776894" y="2261604"/>
                </a:lnTo>
                <a:lnTo>
                  <a:pt x="2776894" y="0"/>
                </a:lnTo>
                <a:lnTo>
                  <a:pt x="0" y="0"/>
                </a:lnTo>
                <a:lnTo>
                  <a:pt x="0" y="2261604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75" name="object 184"/>
          <p:cNvSpPr>
            <a:spLocks noChangeArrowheads="1"/>
          </p:cNvSpPr>
          <p:nvPr/>
        </p:nvSpPr>
        <p:spPr bwMode="auto">
          <a:xfrm>
            <a:off x="1128713" y="3086100"/>
            <a:ext cx="815975" cy="5064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0776" name="object 185"/>
          <p:cNvSpPr>
            <a:spLocks noChangeArrowheads="1"/>
          </p:cNvSpPr>
          <p:nvPr/>
        </p:nvSpPr>
        <p:spPr bwMode="auto">
          <a:xfrm>
            <a:off x="1066800" y="5199063"/>
            <a:ext cx="815975" cy="5064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0777" name="object 186"/>
          <p:cNvSpPr>
            <a:spLocks noChangeArrowheads="1"/>
          </p:cNvSpPr>
          <p:nvPr/>
        </p:nvSpPr>
        <p:spPr bwMode="auto">
          <a:xfrm>
            <a:off x="3835400" y="3021013"/>
            <a:ext cx="815975" cy="5064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0778" name="object 187"/>
          <p:cNvSpPr>
            <a:spLocks noChangeArrowheads="1"/>
          </p:cNvSpPr>
          <p:nvPr/>
        </p:nvSpPr>
        <p:spPr bwMode="auto">
          <a:xfrm>
            <a:off x="3803650" y="5208588"/>
            <a:ext cx="814388" cy="5064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0779" name="object 188"/>
          <p:cNvSpPr>
            <a:spLocks noChangeArrowheads="1"/>
          </p:cNvSpPr>
          <p:nvPr/>
        </p:nvSpPr>
        <p:spPr bwMode="auto">
          <a:xfrm>
            <a:off x="6616700" y="5224463"/>
            <a:ext cx="815975" cy="5064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0780" name="object 189"/>
          <p:cNvSpPr>
            <a:spLocks noChangeArrowheads="1"/>
          </p:cNvSpPr>
          <p:nvPr/>
        </p:nvSpPr>
        <p:spPr bwMode="auto">
          <a:xfrm>
            <a:off x="6551613" y="3036888"/>
            <a:ext cx="814387" cy="50641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1339850" y="2638425"/>
            <a:ext cx="403225" cy="361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10" dirty="0">
                <a:latin typeface="Arial"/>
                <a:cs typeface="Arial"/>
              </a:rPr>
              <a:t>R1</a:t>
            </a:r>
            <a:endParaRPr sz="2300">
              <a:latin typeface="Arial"/>
              <a:cs typeface="Arial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4122738" y="2606675"/>
            <a:ext cx="403225" cy="361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10" dirty="0">
                <a:latin typeface="Arial"/>
                <a:cs typeface="Arial"/>
              </a:rPr>
              <a:t>R2</a:t>
            </a:r>
            <a:endParaRPr sz="2300">
              <a:latin typeface="Arial"/>
              <a:cs typeface="Arial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6789738" y="2622550"/>
            <a:ext cx="403225" cy="361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10" dirty="0">
                <a:latin typeface="Arial"/>
                <a:cs typeface="Arial"/>
              </a:rPr>
              <a:t>R3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0784" name="object 193"/>
          <p:cNvSpPr>
            <a:spLocks/>
          </p:cNvSpPr>
          <p:nvPr/>
        </p:nvSpPr>
        <p:spPr bwMode="auto">
          <a:xfrm>
            <a:off x="2081213" y="2936875"/>
            <a:ext cx="384175" cy="165100"/>
          </a:xfrm>
          <a:custGeom>
            <a:avLst/>
            <a:gdLst>
              <a:gd name="T0" fmla="*/ 0 w 382905"/>
              <a:gd name="T1" fmla="*/ 164480 h 165100"/>
              <a:gd name="T2" fmla="*/ 382594 w 382905"/>
              <a:gd name="T3" fmla="*/ 164480 h 165100"/>
              <a:gd name="T4" fmla="*/ 382594 w 382905"/>
              <a:gd name="T5" fmla="*/ 0 h 165100"/>
              <a:gd name="T6" fmla="*/ 0 w 382905"/>
              <a:gd name="T7" fmla="*/ 0 h 165100"/>
              <a:gd name="T8" fmla="*/ 0 w 382905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5"/>
              <a:gd name="T16" fmla="*/ 0 h 165100"/>
              <a:gd name="T17" fmla="*/ 382905 w 382905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5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85" name="object 194"/>
          <p:cNvSpPr>
            <a:spLocks/>
          </p:cNvSpPr>
          <p:nvPr/>
        </p:nvSpPr>
        <p:spPr bwMode="auto">
          <a:xfrm>
            <a:off x="2463800" y="2936875"/>
            <a:ext cx="219075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86" name="object 195"/>
          <p:cNvSpPr>
            <a:spLocks/>
          </p:cNvSpPr>
          <p:nvPr/>
        </p:nvSpPr>
        <p:spPr bwMode="auto">
          <a:xfrm>
            <a:off x="2081213" y="2936875"/>
            <a:ext cx="384175" cy="165100"/>
          </a:xfrm>
          <a:custGeom>
            <a:avLst/>
            <a:gdLst>
              <a:gd name="T0" fmla="*/ 0 w 382905"/>
              <a:gd name="T1" fmla="*/ 164480 h 165100"/>
              <a:gd name="T2" fmla="*/ 382594 w 382905"/>
              <a:gd name="T3" fmla="*/ 164480 h 165100"/>
              <a:gd name="T4" fmla="*/ 382594 w 382905"/>
              <a:gd name="T5" fmla="*/ 0 h 165100"/>
              <a:gd name="T6" fmla="*/ 0 w 382905"/>
              <a:gd name="T7" fmla="*/ 0 h 165100"/>
              <a:gd name="T8" fmla="*/ 0 w 382905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5"/>
              <a:gd name="T16" fmla="*/ 0 h 165100"/>
              <a:gd name="T17" fmla="*/ 382905 w 382905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5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87" name="object 196"/>
          <p:cNvSpPr>
            <a:spLocks/>
          </p:cNvSpPr>
          <p:nvPr/>
        </p:nvSpPr>
        <p:spPr bwMode="auto">
          <a:xfrm>
            <a:off x="2081213" y="2936875"/>
            <a:ext cx="384175" cy="165100"/>
          </a:xfrm>
          <a:custGeom>
            <a:avLst/>
            <a:gdLst>
              <a:gd name="T0" fmla="*/ 0 w 382905"/>
              <a:gd name="T1" fmla="*/ 164480 h 165100"/>
              <a:gd name="T2" fmla="*/ 382594 w 382905"/>
              <a:gd name="T3" fmla="*/ 164480 h 165100"/>
              <a:gd name="T4" fmla="*/ 382594 w 382905"/>
              <a:gd name="T5" fmla="*/ 0 h 165100"/>
              <a:gd name="T6" fmla="*/ 0 w 382905"/>
              <a:gd name="T7" fmla="*/ 0 h 165100"/>
              <a:gd name="T8" fmla="*/ 0 w 382905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5"/>
              <a:gd name="T16" fmla="*/ 0 h 165100"/>
              <a:gd name="T17" fmla="*/ 382905 w 382905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5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88" name="object 197"/>
          <p:cNvSpPr>
            <a:spLocks/>
          </p:cNvSpPr>
          <p:nvPr/>
        </p:nvSpPr>
        <p:spPr bwMode="auto">
          <a:xfrm>
            <a:off x="2463800" y="2936875"/>
            <a:ext cx="219075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89" name="object 198"/>
          <p:cNvSpPr>
            <a:spLocks/>
          </p:cNvSpPr>
          <p:nvPr/>
        </p:nvSpPr>
        <p:spPr bwMode="auto">
          <a:xfrm>
            <a:off x="2463800" y="2936875"/>
            <a:ext cx="219075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90" name="object 199"/>
          <p:cNvSpPr>
            <a:spLocks/>
          </p:cNvSpPr>
          <p:nvPr/>
        </p:nvSpPr>
        <p:spPr bwMode="auto">
          <a:xfrm>
            <a:off x="1558925" y="3821113"/>
            <a:ext cx="165100" cy="382587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91" name="object 200"/>
          <p:cNvSpPr>
            <a:spLocks/>
          </p:cNvSpPr>
          <p:nvPr/>
        </p:nvSpPr>
        <p:spPr bwMode="auto">
          <a:xfrm>
            <a:off x="1558925" y="4202113"/>
            <a:ext cx="165100" cy="219075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92" name="object 201"/>
          <p:cNvSpPr>
            <a:spLocks/>
          </p:cNvSpPr>
          <p:nvPr/>
        </p:nvSpPr>
        <p:spPr bwMode="auto">
          <a:xfrm>
            <a:off x="1558925" y="3821113"/>
            <a:ext cx="165100" cy="382587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93" name="object 202"/>
          <p:cNvSpPr>
            <a:spLocks/>
          </p:cNvSpPr>
          <p:nvPr/>
        </p:nvSpPr>
        <p:spPr bwMode="auto">
          <a:xfrm>
            <a:off x="1558925" y="3821113"/>
            <a:ext cx="165100" cy="382587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94" name="object 203"/>
          <p:cNvSpPr>
            <a:spLocks/>
          </p:cNvSpPr>
          <p:nvPr/>
        </p:nvSpPr>
        <p:spPr bwMode="auto">
          <a:xfrm>
            <a:off x="1558925" y="4202113"/>
            <a:ext cx="165100" cy="219075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95" name="object 204"/>
          <p:cNvSpPr>
            <a:spLocks/>
          </p:cNvSpPr>
          <p:nvPr/>
        </p:nvSpPr>
        <p:spPr bwMode="auto">
          <a:xfrm>
            <a:off x="1558925" y="4202113"/>
            <a:ext cx="165100" cy="219075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96" name="object 205"/>
          <p:cNvSpPr>
            <a:spLocks/>
          </p:cNvSpPr>
          <p:nvPr/>
        </p:nvSpPr>
        <p:spPr bwMode="auto">
          <a:xfrm>
            <a:off x="2090738" y="3481388"/>
            <a:ext cx="406400" cy="358775"/>
          </a:xfrm>
          <a:custGeom>
            <a:avLst/>
            <a:gdLst>
              <a:gd name="T0" fmla="*/ 97055 w 406400"/>
              <a:gd name="T1" fmla="*/ 0 h 358775"/>
              <a:gd name="T2" fmla="*/ 0 w 406400"/>
              <a:gd name="T3" fmla="*/ 132834 h 358775"/>
              <a:gd name="T4" fmla="*/ 309004 w 406400"/>
              <a:gd name="T5" fmla="*/ 358369 h 358775"/>
              <a:gd name="T6" fmla="*/ 406027 w 406400"/>
              <a:gd name="T7" fmla="*/ 225535 h 358775"/>
              <a:gd name="T8" fmla="*/ 97055 w 406400"/>
              <a:gd name="T9" fmla="*/ 0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97055" y="0"/>
                </a:moveTo>
                <a:lnTo>
                  <a:pt x="0" y="132834"/>
                </a:lnTo>
                <a:lnTo>
                  <a:pt x="309004" y="358369"/>
                </a:lnTo>
                <a:lnTo>
                  <a:pt x="406027" y="225535"/>
                </a:lnTo>
                <a:lnTo>
                  <a:pt x="9705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97" name="object 206"/>
          <p:cNvSpPr>
            <a:spLocks/>
          </p:cNvSpPr>
          <p:nvPr/>
        </p:nvSpPr>
        <p:spPr bwMode="auto">
          <a:xfrm>
            <a:off x="2090738" y="3481388"/>
            <a:ext cx="406400" cy="358775"/>
          </a:xfrm>
          <a:custGeom>
            <a:avLst/>
            <a:gdLst>
              <a:gd name="T0" fmla="*/ 97055 w 406400"/>
              <a:gd name="T1" fmla="*/ 0 h 358775"/>
              <a:gd name="T2" fmla="*/ 0 w 406400"/>
              <a:gd name="T3" fmla="*/ 132834 h 358775"/>
              <a:gd name="T4" fmla="*/ 309004 w 406400"/>
              <a:gd name="T5" fmla="*/ 358369 h 358775"/>
              <a:gd name="T6" fmla="*/ 406027 w 406400"/>
              <a:gd name="T7" fmla="*/ 225535 h 358775"/>
              <a:gd name="T8" fmla="*/ 97055 w 406400"/>
              <a:gd name="T9" fmla="*/ 0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97055" y="0"/>
                </a:moveTo>
                <a:lnTo>
                  <a:pt x="0" y="132834"/>
                </a:lnTo>
                <a:lnTo>
                  <a:pt x="309004" y="358369"/>
                </a:lnTo>
                <a:lnTo>
                  <a:pt x="406027" y="225535"/>
                </a:lnTo>
                <a:lnTo>
                  <a:pt x="97055" y="0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98" name="object 207"/>
          <p:cNvSpPr>
            <a:spLocks/>
          </p:cNvSpPr>
          <p:nvPr/>
        </p:nvSpPr>
        <p:spPr bwMode="auto">
          <a:xfrm>
            <a:off x="2395538" y="3706813"/>
            <a:ext cx="273050" cy="260350"/>
          </a:xfrm>
          <a:custGeom>
            <a:avLst/>
            <a:gdLst>
              <a:gd name="T0" fmla="*/ 97055 w 273685"/>
              <a:gd name="T1" fmla="*/ 0 h 261620"/>
              <a:gd name="T2" fmla="*/ 0 w 273685"/>
              <a:gd name="T3" fmla="*/ 132834 h 261620"/>
              <a:gd name="T4" fmla="*/ 176108 w 273685"/>
              <a:gd name="T5" fmla="*/ 261359 h 261620"/>
              <a:gd name="T6" fmla="*/ 273131 w 273685"/>
              <a:gd name="T7" fmla="*/ 128524 h 261620"/>
              <a:gd name="T8" fmla="*/ 97055 w 273685"/>
              <a:gd name="T9" fmla="*/ 0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97055" y="0"/>
                </a:moveTo>
                <a:lnTo>
                  <a:pt x="0" y="132834"/>
                </a:lnTo>
                <a:lnTo>
                  <a:pt x="176108" y="261359"/>
                </a:lnTo>
                <a:lnTo>
                  <a:pt x="273131" y="128524"/>
                </a:lnTo>
                <a:lnTo>
                  <a:pt x="9705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99" name="object 208"/>
          <p:cNvSpPr>
            <a:spLocks/>
          </p:cNvSpPr>
          <p:nvPr/>
        </p:nvSpPr>
        <p:spPr bwMode="auto">
          <a:xfrm>
            <a:off x="2395538" y="3706813"/>
            <a:ext cx="273050" cy="260350"/>
          </a:xfrm>
          <a:custGeom>
            <a:avLst/>
            <a:gdLst>
              <a:gd name="T0" fmla="*/ 97055 w 273685"/>
              <a:gd name="T1" fmla="*/ 0 h 261620"/>
              <a:gd name="T2" fmla="*/ 0 w 273685"/>
              <a:gd name="T3" fmla="*/ 132834 h 261620"/>
              <a:gd name="T4" fmla="*/ 176108 w 273685"/>
              <a:gd name="T5" fmla="*/ 261359 h 261620"/>
              <a:gd name="T6" fmla="*/ 273131 w 273685"/>
              <a:gd name="T7" fmla="*/ 128524 h 261620"/>
              <a:gd name="T8" fmla="*/ 97055 w 273685"/>
              <a:gd name="T9" fmla="*/ 0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97055" y="0"/>
                </a:moveTo>
                <a:lnTo>
                  <a:pt x="0" y="132834"/>
                </a:lnTo>
                <a:lnTo>
                  <a:pt x="176108" y="261359"/>
                </a:lnTo>
                <a:lnTo>
                  <a:pt x="273131" y="128524"/>
                </a:lnTo>
                <a:lnTo>
                  <a:pt x="97055" y="0"/>
                </a:lnTo>
                <a:close/>
              </a:path>
            </a:pathLst>
          </a:custGeom>
          <a:noFill/>
          <a:ln w="329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00" name="object 209"/>
          <p:cNvSpPr>
            <a:spLocks/>
          </p:cNvSpPr>
          <p:nvPr/>
        </p:nvSpPr>
        <p:spPr bwMode="auto">
          <a:xfrm>
            <a:off x="2090738" y="3481388"/>
            <a:ext cx="406400" cy="358775"/>
          </a:xfrm>
          <a:custGeom>
            <a:avLst/>
            <a:gdLst>
              <a:gd name="T0" fmla="*/ 97055 w 406400"/>
              <a:gd name="T1" fmla="*/ 0 h 358775"/>
              <a:gd name="T2" fmla="*/ 0 w 406400"/>
              <a:gd name="T3" fmla="*/ 132834 h 358775"/>
              <a:gd name="T4" fmla="*/ 309004 w 406400"/>
              <a:gd name="T5" fmla="*/ 358369 h 358775"/>
              <a:gd name="T6" fmla="*/ 406027 w 406400"/>
              <a:gd name="T7" fmla="*/ 225535 h 358775"/>
              <a:gd name="T8" fmla="*/ 97055 w 406400"/>
              <a:gd name="T9" fmla="*/ 0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97055" y="0"/>
                </a:moveTo>
                <a:lnTo>
                  <a:pt x="0" y="132834"/>
                </a:lnTo>
                <a:lnTo>
                  <a:pt x="309004" y="358369"/>
                </a:lnTo>
                <a:lnTo>
                  <a:pt x="406027" y="225535"/>
                </a:lnTo>
                <a:lnTo>
                  <a:pt x="9705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01" name="object 210"/>
          <p:cNvSpPr>
            <a:spLocks/>
          </p:cNvSpPr>
          <p:nvPr/>
        </p:nvSpPr>
        <p:spPr bwMode="auto">
          <a:xfrm>
            <a:off x="2090738" y="3481388"/>
            <a:ext cx="406400" cy="358775"/>
          </a:xfrm>
          <a:custGeom>
            <a:avLst/>
            <a:gdLst>
              <a:gd name="T0" fmla="*/ 97055 w 406400"/>
              <a:gd name="T1" fmla="*/ 0 h 358775"/>
              <a:gd name="T2" fmla="*/ 0 w 406400"/>
              <a:gd name="T3" fmla="*/ 132834 h 358775"/>
              <a:gd name="T4" fmla="*/ 309004 w 406400"/>
              <a:gd name="T5" fmla="*/ 358369 h 358775"/>
              <a:gd name="T6" fmla="*/ 406027 w 406400"/>
              <a:gd name="T7" fmla="*/ 225535 h 358775"/>
              <a:gd name="T8" fmla="*/ 97055 w 406400"/>
              <a:gd name="T9" fmla="*/ 0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97055" y="0"/>
                </a:moveTo>
                <a:lnTo>
                  <a:pt x="0" y="132834"/>
                </a:lnTo>
                <a:lnTo>
                  <a:pt x="309004" y="358369"/>
                </a:lnTo>
                <a:lnTo>
                  <a:pt x="406027" y="225535"/>
                </a:lnTo>
                <a:lnTo>
                  <a:pt x="97055" y="0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02" name="object 211"/>
          <p:cNvSpPr>
            <a:spLocks/>
          </p:cNvSpPr>
          <p:nvPr/>
        </p:nvSpPr>
        <p:spPr bwMode="auto">
          <a:xfrm>
            <a:off x="2395538" y="3706813"/>
            <a:ext cx="273050" cy="260350"/>
          </a:xfrm>
          <a:custGeom>
            <a:avLst/>
            <a:gdLst>
              <a:gd name="T0" fmla="*/ 97055 w 273685"/>
              <a:gd name="T1" fmla="*/ 0 h 261620"/>
              <a:gd name="T2" fmla="*/ 0 w 273685"/>
              <a:gd name="T3" fmla="*/ 132834 h 261620"/>
              <a:gd name="T4" fmla="*/ 176108 w 273685"/>
              <a:gd name="T5" fmla="*/ 261359 h 261620"/>
              <a:gd name="T6" fmla="*/ 273131 w 273685"/>
              <a:gd name="T7" fmla="*/ 128524 h 261620"/>
              <a:gd name="T8" fmla="*/ 97055 w 273685"/>
              <a:gd name="T9" fmla="*/ 0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97055" y="0"/>
                </a:moveTo>
                <a:lnTo>
                  <a:pt x="0" y="132834"/>
                </a:lnTo>
                <a:lnTo>
                  <a:pt x="176108" y="261359"/>
                </a:lnTo>
                <a:lnTo>
                  <a:pt x="273131" y="128524"/>
                </a:lnTo>
                <a:lnTo>
                  <a:pt x="9705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03" name="object 212"/>
          <p:cNvSpPr>
            <a:spLocks/>
          </p:cNvSpPr>
          <p:nvPr/>
        </p:nvSpPr>
        <p:spPr bwMode="auto">
          <a:xfrm>
            <a:off x="2395538" y="3706813"/>
            <a:ext cx="273050" cy="260350"/>
          </a:xfrm>
          <a:custGeom>
            <a:avLst/>
            <a:gdLst>
              <a:gd name="T0" fmla="*/ 97055 w 273685"/>
              <a:gd name="T1" fmla="*/ 0 h 261620"/>
              <a:gd name="T2" fmla="*/ 0 w 273685"/>
              <a:gd name="T3" fmla="*/ 132834 h 261620"/>
              <a:gd name="T4" fmla="*/ 176108 w 273685"/>
              <a:gd name="T5" fmla="*/ 261359 h 261620"/>
              <a:gd name="T6" fmla="*/ 273131 w 273685"/>
              <a:gd name="T7" fmla="*/ 128524 h 261620"/>
              <a:gd name="T8" fmla="*/ 97055 w 273685"/>
              <a:gd name="T9" fmla="*/ 0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97055" y="0"/>
                </a:moveTo>
                <a:lnTo>
                  <a:pt x="0" y="132834"/>
                </a:lnTo>
                <a:lnTo>
                  <a:pt x="176108" y="261359"/>
                </a:lnTo>
                <a:lnTo>
                  <a:pt x="273131" y="128524"/>
                </a:lnTo>
                <a:lnTo>
                  <a:pt x="97055" y="0"/>
                </a:lnTo>
                <a:close/>
              </a:path>
            </a:pathLst>
          </a:custGeom>
          <a:noFill/>
          <a:ln w="329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3" name="object 213"/>
          <p:cNvSpPr txBox="1"/>
          <p:nvPr/>
        </p:nvSpPr>
        <p:spPr>
          <a:xfrm>
            <a:off x="2263775" y="2535238"/>
            <a:ext cx="173038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2536825" y="3402013"/>
            <a:ext cx="173038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2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0806" name="object 215"/>
          <p:cNvSpPr>
            <a:spLocks/>
          </p:cNvSpPr>
          <p:nvPr/>
        </p:nvSpPr>
        <p:spPr bwMode="auto">
          <a:xfrm>
            <a:off x="1757363" y="3968750"/>
            <a:ext cx="295275" cy="271463"/>
          </a:xfrm>
          <a:custGeom>
            <a:avLst/>
            <a:gdLst>
              <a:gd name="T0" fmla="*/ 0 w 296544"/>
              <a:gd name="T1" fmla="*/ 271392 h 271779"/>
              <a:gd name="T2" fmla="*/ 296202 w 296544"/>
              <a:gd name="T3" fmla="*/ 271392 h 271779"/>
              <a:gd name="T4" fmla="*/ 296202 w 296544"/>
              <a:gd name="T5" fmla="*/ 0 h 271779"/>
              <a:gd name="T6" fmla="*/ 0 w 296544"/>
              <a:gd name="T7" fmla="*/ 0 h 271779"/>
              <a:gd name="T8" fmla="*/ 0 w 296544"/>
              <a:gd name="T9" fmla="*/ 271392 h 271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544"/>
              <a:gd name="T16" fmla="*/ 0 h 271779"/>
              <a:gd name="T17" fmla="*/ 296544 w 296544"/>
              <a:gd name="T18" fmla="*/ 271779 h 2717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544" h="271779">
                <a:moveTo>
                  <a:pt x="0" y="271392"/>
                </a:moveTo>
                <a:lnTo>
                  <a:pt x="296202" y="271392"/>
                </a:lnTo>
                <a:lnTo>
                  <a:pt x="296202" y="0"/>
                </a:lnTo>
                <a:lnTo>
                  <a:pt x="0" y="0"/>
                </a:lnTo>
                <a:lnTo>
                  <a:pt x="0" y="27139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" name="object 216"/>
          <p:cNvSpPr txBox="1"/>
          <p:nvPr/>
        </p:nvSpPr>
        <p:spPr>
          <a:xfrm>
            <a:off x="1817688" y="3943350"/>
            <a:ext cx="173037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3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0808" name="object 217"/>
          <p:cNvSpPr>
            <a:spLocks/>
          </p:cNvSpPr>
          <p:nvPr/>
        </p:nvSpPr>
        <p:spPr bwMode="auto">
          <a:xfrm>
            <a:off x="4846638" y="3009900"/>
            <a:ext cx="382587" cy="165100"/>
          </a:xfrm>
          <a:custGeom>
            <a:avLst/>
            <a:gdLst>
              <a:gd name="T0" fmla="*/ 0 w 382904"/>
              <a:gd name="T1" fmla="*/ 164480 h 165100"/>
              <a:gd name="T2" fmla="*/ 382594 w 382904"/>
              <a:gd name="T3" fmla="*/ 164480 h 165100"/>
              <a:gd name="T4" fmla="*/ 382594 w 382904"/>
              <a:gd name="T5" fmla="*/ 0 h 165100"/>
              <a:gd name="T6" fmla="*/ 0 w 382904"/>
              <a:gd name="T7" fmla="*/ 0 h 165100"/>
              <a:gd name="T8" fmla="*/ 0 w 382904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4"/>
              <a:gd name="T16" fmla="*/ 0 h 165100"/>
              <a:gd name="T17" fmla="*/ 382904 w 382904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09" name="object 218"/>
          <p:cNvSpPr>
            <a:spLocks/>
          </p:cNvSpPr>
          <p:nvPr/>
        </p:nvSpPr>
        <p:spPr bwMode="auto">
          <a:xfrm>
            <a:off x="5229225" y="3009900"/>
            <a:ext cx="217488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10" name="object 219"/>
          <p:cNvSpPr>
            <a:spLocks/>
          </p:cNvSpPr>
          <p:nvPr/>
        </p:nvSpPr>
        <p:spPr bwMode="auto">
          <a:xfrm>
            <a:off x="4846638" y="3009900"/>
            <a:ext cx="382587" cy="165100"/>
          </a:xfrm>
          <a:custGeom>
            <a:avLst/>
            <a:gdLst>
              <a:gd name="T0" fmla="*/ 0 w 382904"/>
              <a:gd name="T1" fmla="*/ 164480 h 165100"/>
              <a:gd name="T2" fmla="*/ 382594 w 382904"/>
              <a:gd name="T3" fmla="*/ 164480 h 165100"/>
              <a:gd name="T4" fmla="*/ 382594 w 382904"/>
              <a:gd name="T5" fmla="*/ 0 h 165100"/>
              <a:gd name="T6" fmla="*/ 0 w 382904"/>
              <a:gd name="T7" fmla="*/ 0 h 165100"/>
              <a:gd name="T8" fmla="*/ 0 w 382904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4"/>
              <a:gd name="T16" fmla="*/ 0 h 165100"/>
              <a:gd name="T17" fmla="*/ 382904 w 382904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11" name="object 220"/>
          <p:cNvSpPr>
            <a:spLocks/>
          </p:cNvSpPr>
          <p:nvPr/>
        </p:nvSpPr>
        <p:spPr bwMode="auto">
          <a:xfrm>
            <a:off x="4846638" y="3009900"/>
            <a:ext cx="382587" cy="165100"/>
          </a:xfrm>
          <a:custGeom>
            <a:avLst/>
            <a:gdLst>
              <a:gd name="T0" fmla="*/ 0 w 382904"/>
              <a:gd name="T1" fmla="*/ 164480 h 165100"/>
              <a:gd name="T2" fmla="*/ 382594 w 382904"/>
              <a:gd name="T3" fmla="*/ 164480 h 165100"/>
              <a:gd name="T4" fmla="*/ 382594 w 382904"/>
              <a:gd name="T5" fmla="*/ 0 h 165100"/>
              <a:gd name="T6" fmla="*/ 0 w 382904"/>
              <a:gd name="T7" fmla="*/ 0 h 165100"/>
              <a:gd name="T8" fmla="*/ 0 w 382904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4"/>
              <a:gd name="T16" fmla="*/ 0 h 165100"/>
              <a:gd name="T17" fmla="*/ 382904 w 382904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12" name="object 221"/>
          <p:cNvSpPr>
            <a:spLocks/>
          </p:cNvSpPr>
          <p:nvPr/>
        </p:nvSpPr>
        <p:spPr bwMode="auto">
          <a:xfrm>
            <a:off x="5229225" y="3009900"/>
            <a:ext cx="217488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13" name="object 222"/>
          <p:cNvSpPr>
            <a:spLocks/>
          </p:cNvSpPr>
          <p:nvPr/>
        </p:nvSpPr>
        <p:spPr bwMode="auto">
          <a:xfrm>
            <a:off x="5229225" y="3009900"/>
            <a:ext cx="217488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3" name="object 223"/>
          <p:cNvSpPr txBox="1"/>
          <p:nvPr/>
        </p:nvSpPr>
        <p:spPr>
          <a:xfrm>
            <a:off x="5030788" y="2611438"/>
            <a:ext cx="173037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0815" name="object 224"/>
          <p:cNvSpPr>
            <a:spLocks/>
          </p:cNvSpPr>
          <p:nvPr/>
        </p:nvSpPr>
        <p:spPr bwMode="auto">
          <a:xfrm>
            <a:off x="4324350" y="3709988"/>
            <a:ext cx="165100" cy="382587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16" name="object 225"/>
          <p:cNvSpPr>
            <a:spLocks/>
          </p:cNvSpPr>
          <p:nvPr/>
        </p:nvSpPr>
        <p:spPr bwMode="auto">
          <a:xfrm>
            <a:off x="4324350" y="4092575"/>
            <a:ext cx="165100" cy="217488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17" name="object 226"/>
          <p:cNvSpPr>
            <a:spLocks/>
          </p:cNvSpPr>
          <p:nvPr/>
        </p:nvSpPr>
        <p:spPr bwMode="auto">
          <a:xfrm>
            <a:off x="4324350" y="3709988"/>
            <a:ext cx="165100" cy="382587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18" name="object 227"/>
          <p:cNvSpPr>
            <a:spLocks/>
          </p:cNvSpPr>
          <p:nvPr/>
        </p:nvSpPr>
        <p:spPr bwMode="auto">
          <a:xfrm>
            <a:off x="4324350" y="3709988"/>
            <a:ext cx="165100" cy="382587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19" name="object 228"/>
          <p:cNvSpPr>
            <a:spLocks/>
          </p:cNvSpPr>
          <p:nvPr/>
        </p:nvSpPr>
        <p:spPr bwMode="auto">
          <a:xfrm>
            <a:off x="4324350" y="4092575"/>
            <a:ext cx="165100" cy="217488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20" name="object 229"/>
          <p:cNvSpPr>
            <a:spLocks/>
          </p:cNvSpPr>
          <p:nvPr/>
        </p:nvSpPr>
        <p:spPr bwMode="auto">
          <a:xfrm>
            <a:off x="4324350" y="4092575"/>
            <a:ext cx="165100" cy="217488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21" name="object 230"/>
          <p:cNvSpPr>
            <a:spLocks/>
          </p:cNvSpPr>
          <p:nvPr/>
        </p:nvSpPr>
        <p:spPr bwMode="auto">
          <a:xfrm>
            <a:off x="4818063" y="3394075"/>
            <a:ext cx="406400" cy="358775"/>
          </a:xfrm>
          <a:custGeom>
            <a:avLst/>
            <a:gdLst>
              <a:gd name="T0" fmla="*/ 97088 w 406400"/>
              <a:gd name="T1" fmla="*/ 0 h 358775"/>
              <a:gd name="T2" fmla="*/ 0 w 406400"/>
              <a:gd name="T3" fmla="*/ 132834 h 358775"/>
              <a:gd name="T4" fmla="*/ 309037 w 406400"/>
              <a:gd name="T5" fmla="*/ 358369 h 358775"/>
              <a:gd name="T6" fmla="*/ 405796 w 406400"/>
              <a:gd name="T7" fmla="*/ 225535 h 358775"/>
              <a:gd name="T8" fmla="*/ 97088 w 406400"/>
              <a:gd name="T9" fmla="*/ 0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97088" y="0"/>
                </a:moveTo>
                <a:lnTo>
                  <a:pt x="0" y="132834"/>
                </a:lnTo>
                <a:lnTo>
                  <a:pt x="309037" y="358369"/>
                </a:lnTo>
                <a:lnTo>
                  <a:pt x="405796" y="225535"/>
                </a:lnTo>
                <a:lnTo>
                  <a:pt x="970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22" name="object 231"/>
          <p:cNvSpPr>
            <a:spLocks/>
          </p:cNvSpPr>
          <p:nvPr/>
        </p:nvSpPr>
        <p:spPr bwMode="auto">
          <a:xfrm>
            <a:off x="4818063" y="3394075"/>
            <a:ext cx="406400" cy="358775"/>
          </a:xfrm>
          <a:custGeom>
            <a:avLst/>
            <a:gdLst>
              <a:gd name="T0" fmla="*/ 97088 w 406400"/>
              <a:gd name="T1" fmla="*/ 0 h 358775"/>
              <a:gd name="T2" fmla="*/ 0 w 406400"/>
              <a:gd name="T3" fmla="*/ 132834 h 358775"/>
              <a:gd name="T4" fmla="*/ 309037 w 406400"/>
              <a:gd name="T5" fmla="*/ 358369 h 358775"/>
              <a:gd name="T6" fmla="*/ 405796 w 406400"/>
              <a:gd name="T7" fmla="*/ 225535 h 358775"/>
              <a:gd name="T8" fmla="*/ 97088 w 406400"/>
              <a:gd name="T9" fmla="*/ 0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97088" y="0"/>
                </a:moveTo>
                <a:lnTo>
                  <a:pt x="0" y="132834"/>
                </a:lnTo>
                <a:lnTo>
                  <a:pt x="309037" y="358369"/>
                </a:lnTo>
                <a:lnTo>
                  <a:pt x="405796" y="225535"/>
                </a:lnTo>
                <a:lnTo>
                  <a:pt x="97088" y="0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23" name="object 232"/>
          <p:cNvSpPr>
            <a:spLocks/>
          </p:cNvSpPr>
          <p:nvPr/>
        </p:nvSpPr>
        <p:spPr bwMode="auto">
          <a:xfrm>
            <a:off x="5122863" y="3619500"/>
            <a:ext cx="274637" cy="261938"/>
          </a:xfrm>
          <a:custGeom>
            <a:avLst/>
            <a:gdLst>
              <a:gd name="T0" fmla="*/ 96759 w 273685"/>
              <a:gd name="T1" fmla="*/ 0 h 261620"/>
              <a:gd name="T2" fmla="*/ 0 w 273685"/>
              <a:gd name="T3" fmla="*/ 132834 h 261620"/>
              <a:gd name="T4" fmla="*/ 176075 w 273685"/>
              <a:gd name="T5" fmla="*/ 261359 h 261620"/>
              <a:gd name="T6" fmla="*/ 273164 w 273685"/>
              <a:gd name="T7" fmla="*/ 128524 h 261620"/>
              <a:gd name="T8" fmla="*/ 96759 w 273685"/>
              <a:gd name="T9" fmla="*/ 0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96759" y="0"/>
                </a:moveTo>
                <a:lnTo>
                  <a:pt x="0" y="132834"/>
                </a:lnTo>
                <a:lnTo>
                  <a:pt x="176075" y="261359"/>
                </a:lnTo>
                <a:lnTo>
                  <a:pt x="273164" y="128524"/>
                </a:lnTo>
                <a:lnTo>
                  <a:pt x="967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24" name="object 233"/>
          <p:cNvSpPr>
            <a:spLocks/>
          </p:cNvSpPr>
          <p:nvPr/>
        </p:nvSpPr>
        <p:spPr bwMode="auto">
          <a:xfrm>
            <a:off x="5122863" y="3619500"/>
            <a:ext cx="274637" cy="261938"/>
          </a:xfrm>
          <a:custGeom>
            <a:avLst/>
            <a:gdLst>
              <a:gd name="T0" fmla="*/ 96759 w 273685"/>
              <a:gd name="T1" fmla="*/ 0 h 261620"/>
              <a:gd name="T2" fmla="*/ 0 w 273685"/>
              <a:gd name="T3" fmla="*/ 132834 h 261620"/>
              <a:gd name="T4" fmla="*/ 176075 w 273685"/>
              <a:gd name="T5" fmla="*/ 261359 h 261620"/>
              <a:gd name="T6" fmla="*/ 273164 w 273685"/>
              <a:gd name="T7" fmla="*/ 128524 h 261620"/>
              <a:gd name="T8" fmla="*/ 96759 w 273685"/>
              <a:gd name="T9" fmla="*/ 0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96759" y="0"/>
                </a:moveTo>
                <a:lnTo>
                  <a:pt x="0" y="132834"/>
                </a:lnTo>
                <a:lnTo>
                  <a:pt x="176075" y="261359"/>
                </a:lnTo>
                <a:lnTo>
                  <a:pt x="273164" y="128524"/>
                </a:lnTo>
                <a:lnTo>
                  <a:pt x="96759" y="0"/>
                </a:lnTo>
                <a:close/>
              </a:path>
            </a:pathLst>
          </a:custGeom>
          <a:noFill/>
          <a:ln w="329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25" name="object 234"/>
          <p:cNvSpPr>
            <a:spLocks/>
          </p:cNvSpPr>
          <p:nvPr/>
        </p:nvSpPr>
        <p:spPr bwMode="auto">
          <a:xfrm>
            <a:off x="4818063" y="3394075"/>
            <a:ext cx="406400" cy="358775"/>
          </a:xfrm>
          <a:custGeom>
            <a:avLst/>
            <a:gdLst>
              <a:gd name="T0" fmla="*/ 97088 w 406400"/>
              <a:gd name="T1" fmla="*/ 0 h 358775"/>
              <a:gd name="T2" fmla="*/ 0 w 406400"/>
              <a:gd name="T3" fmla="*/ 132834 h 358775"/>
              <a:gd name="T4" fmla="*/ 309037 w 406400"/>
              <a:gd name="T5" fmla="*/ 358369 h 358775"/>
              <a:gd name="T6" fmla="*/ 405796 w 406400"/>
              <a:gd name="T7" fmla="*/ 225535 h 358775"/>
              <a:gd name="T8" fmla="*/ 97088 w 406400"/>
              <a:gd name="T9" fmla="*/ 0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97088" y="0"/>
                </a:moveTo>
                <a:lnTo>
                  <a:pt x="0" y="132834"/>
                </a:lnTo>
                <a:lnTo>
                  <a:pt x="309037" y="358369"/>
                </a:lnTo>
                <a:lnTo>
                  <a:pt x="405796" y="225535"/>
                </a:lnTo>
                <a:lnTo>
                  <a:pt x="970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26" name="object 235"/>
          <p:cNvSpPr>
            <a:spLocks/>
          </p:cNvSpPr>
          <p:nvPr/>
        </p:nvSpPr>
        <p:spPr bwMode="auto">
          <a:xfrm>
            <a:off x="4818063" y="3394075"/>
            <a:ext cx="406400" cy="358775"/>
          </a:xfrm>
          <a:custGeom>
            <a:avLst/>
            <a:gdLst>
              <a:gd name="T0" fmla="*/ 97088 w 406400"/>
              <a:gd name="T1" fmla="*/ 0 h 358775"/>
              <a:gd name="T2" fmla="*/ 0 w 406400"/>
              <a:gd name="T3" fmla="*/ 132834 h 358775"/>
              <a:gd name="T4" fmla="*/ 309037 w 406400"/>
              <a:gd name="T5" fmla="*/ 358369 h 358775"/>
              <a:gd name="T6" fmla="*/ 405796 w 406400"/>
              <a:gd name="T7" fmla="*/ 225535 h 358775"/>
              <a:gd name="T8" fmla="*/ 97088 w 406400"/>
              <a:gd name="T9" fmla="*/ 0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97088" y="0"/>
                </a:moveTo>
                <a:lnTo>
                  <a:pt x="0" y="132834"/>
                </a:lnTo>
                <a:lnTo>
                  <a:pt x="309037" y="358369"/>
                </a:lnTo>
                <a:lnTo>
                  <a:pt x="405796" y="225535"/>
                </a:lnTo>
                <a:lnTo>
                  <a:pt x="97088" y="0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27" name="object 236"/>
          <p:cNvSpPr>
            <a:spLocks/>
          </p:cNvSpPr>
          <p:nvPr/>
        </p:nvSpPr>
        <p:spPr bwMode="auto">
          <a:xfrm>
            <a:off x="5122863" y="3619500"/>
            <a:ext cx="274637" cy="261938"/>
          </a:xfrm>
          <a:custGeom>
            <a:avLst/>
            <a:gdLst>
              <a:gd name="T0" fmla="*/ 96759 w 273685"/>
              <a:gd name="T1" fmla="*/ 0 h 261620"/>
              <a:gd name="T2" fmla="*/ 0 w 273685"/>
              <a:gd name="T3" fmla="*/ 132834 h 261620"/>
              <a:gd name="T4" fmla="*/ 176075 w 273685"/>
              <a:gd name="T5" fmla="*/ 261359 h 261620"/>
              <a:gd name="T6" fmla="*/ 273164 w 273685"/>
              <a:gd name="T7" fmla="*/ 128524 h 261620"/>
              <a:gd name="T8" fmla="*/ 96759 w 273685"/>
              <a:gd name="T9" fmla="*/ 0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96759" y="0"/>
                </a:moveTo>
                <a:lnTo>
                  <a:pt x="0" y="132834"/>
                </a:lnTo>
                <a:lnTo>
                  <a:pt x="176075" y="261359"/>
                </a:lnTo>
                <a:lnTo>
                  <a:pt x="273164" y="128524"/>
                </a:lnTo>
                <a:lnTo>
                  <a:pt x="967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28" name="object 237"/>
          <p:cNvSpPr>
            <a:spLocks/>
          </p:cNvSpPr>
          <p:nvPr/>
        </p:nvSpPr>
        <p:spPr bwMode="auto">
          <a:xfrm>
            <a:off x="5122863" y="3619500"/>
            <a:ext cx="274637" cy="261938"/>
          </a:xfrm>
          <a:custGeom>
            <a:avLst/>
            <a:gdLst>
              <a:gd name="T0" fmla="*/ 96759 w 273685"/>
              <a:gd name="T1" fmla="*/ 0 h 261620"/>
              <a:gd name="T2" fmla="*/ 0 w 273685"/>
              <a:gd name="T3" fmla="*/ 132834 h 261620"/>
              <a:gd name="T4" fmla="*/ 176075 w 273685"/>
              <a:gd name="T5" fmla="*/ 261359 h 261620"/>
              <a:gd name="T6" fmla="*/ 273164 w 273685"/>
              <a:gd name="T7" fmla="*/ 128524 h 261620"/>
              <a:gd name="T8" fmla="*/ 96759 w 273685"/>
              <a:gd name="T9" fmla="*/ 0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96759" y="0"/>
                </a:moveTo>
                <a:lnTo>
                  <a:pt x="0" y="132834"/>
                </a:lnTo>
                <a:lnTo>
                  <a:pt x="176075" y="261359"/>
                </a:lnTo>
                <a:lnTo>
                  <a:pt x="273164" y="128524"/>
                </a:lnTo>
                <a:lnTo>
                  <a:pt x="96759" y="0"/>
                </a:lnTo>
                <a:close/>
              </a:path>
            </a:pathLst>
          </a:custGeom>
          <a:noFill/>
          <a:ln w="329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8" name="object 238"/>
          <p:cNvSpPr txBox="1"/>
          <p:nvPr/>
        </p:nvSpPr>
        <p:spPr>
          <a:xfrm>
            <a:off x="5262563" y="3314700"/>
            <a:ext cx="174625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0830" name="object 239"/>
          <p:cNvSpPr>
            <a:spLocks/>
          </p:cNvSpPr>
          <p:nvPr/>
        </p:nvSpPr>
        <p:spPr bwMode="auto">
          <a:xfrm>
            <a:off x="4508500" y="3881438"/>
            <a:ext cx="296863" cy="273050"/>
          </a:xfrm>
          <a:custGeom>
            <a:avLst/>
            <a:gdLst>
              <a:gd name="T0" fmla="*/ 0 w 296545"/>
              <a:gd name="T1" fmla="*/ 271392 h 271779"/>
              <a:gd name="T2" fmla="*/ 296202 w 296545"/>
              <a:gd name="T3" fmla="*/ 271392 h 271779"/>
              <a:gd name="T4" fmla="*/ 296202 w 296545"/>
              <a:gd name="T5" fmla="*/ 0 h 271779"/>
              <a:gd name="T6" fmla="*/ 0 w 296545"/>
              <a:gd name="T7" fmla="*/ 0 h 271779"/>
              <a:gd name="T8" fmla="*/ 0 w 296545"/>
              <a:gd name="T9" fmla="*/ 271392 h 271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545"/>
              <a:gd name="T16" fmla="*/ 0 h 271779"/>
              <a:gd name="T17" fmla="*/ 296545 w 296545"/>
              <a:gd name="T18" fmla="*/ 271779 h 2717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545" h="271779">
                <a:moveTo>
                  <a:pt x="0" y="271392"/>
                </a:moveTo>
                <a:lnTo>
                  <a:pt x="296202" y="271392"/>
                </a:lnTo>
                <a:lnTo>
                  <a:pt x="296202" y="0"/>
                </a:lnTo>
                <a:lnTo>
                  <a:pt x="0" y="0"/>
                </a:lnTo>
                <a:lnTo>
                  <a:pt x="0" y="27139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0" name="object 240"/>
          <p:cNvSpPr txBox="1"/>
          <p:nvPr/>
        </p:nvSpPr>
        <p:spPr>
          <a:xfrm>
            <a:off x="4572000" y="3856038"/>
            <a:ext cx="173038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0832" name="object 241"/>
          <p:cNvSpPr>
            <a:spLocks/>
          </p:cNvSpPr>
          <p:nvPr/>
        </p:nvSpPr>
        <p:spPr bwMode="auto">
          <a:xfrm>
            <a:off x="1920875" y="5649913"/>
            <a:ext cx="382588" cy="165100"/>
          </a:xfrm>
          <a:custGeom>
            <a:avLst/>
            <a:gdLst>
              <a:gd name="T0" fmla="*/ 0 w 382905"/>
              <a:gd name="T1" fmla="*/ 164480 h 165100"/>
              <a:gd name="T2" fmla="*/ 382594 w 382905"/>
              <a:gd name="T3" fmla="*/ 164480 h 165100"/>
              <a:gd name="T4" fmla="*/ 382594 w 382905"/>
              <a:gd name="T5" fmla="*/ 0 h 165100"/>
              <a:gd name="T6" fmla="*/ 0 w 382905"/>
              <a:gd name="T7" fmla="*/ 0 h 165100"/>
              <a:gd name="T8" fmla="*/ 0 w 382905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5"/>
              <a:gd name="T16" fmla="*/ 0 h 165100"/>
              <a:gd name="T17" fmla="*/ 382905 w 382905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5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33" name="object 242"/>
          <p:cNvSpPr>
            <a:spLocks/>
          </p:cNvSpPr>
          <p:nvPr/>
        </p:nvSpPr>
        <p:spPr bwMode="auto">
          <a:xfrm>
            <a:off x="2303463" y="5649913"/>
            <a:ext cx="219075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34" name="object 243"/>
          <p:cNvSpPr>
            <a:spLocks/>
          </p:cNvSpPr>
          <p:nvPr/>
        </p:nvSpPr>
        <p:spPr bwMode="auto">
          <a:xfrm>
            <a:off x="1920875" y="5649913"/>
            <a:ext cx="382588" cy="165100"/>
          </a:xfrm>
          <a:custGeom>
            <a:avLst/>
            <a:gdLst>
              <a:gd name="T0" fmla="*/ 0 w 382905"/>
              <a:gd name="T1" fmla="*/ 164480 h 165100"/>
              <a:gd name="T2" fmla="*/ 382594 w 382905"/>
              <a:gd name="T3" fmla="*/ 164480 h 165100"/>
              <a:gd name="T4" fmla="*/ 382594 w 382905"/>
              <a:gd name="T5" fmla="*/ 0 h 165100"/>
              <a:gd name="T6" fmla="*/ 0 w 382905"/>
              <a:gd name="T7" fmla="*/ 0 h 165100"/>
              <a:gd name="T8" fmla="*/ 0 w 382905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5"/>
              <a:gd name="T16" fmla="*/ 0 h 165100"/>
              <a:gd name="T17" fmla="*/ 382905 w 382905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5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35" name="object 244"/>
          <p:cNvSpPr>
            <a:spLocks/>
          </p:cNvSpPr>
          <p:nvPr/>
        </p:nvSpPr>
        <p:spPr bwMode="auto">
          <a:xfrm>
            <a:off x="1920875" y="5649913"/>
            <a:ext cx="382588" cy="165100"/>
          </a:xfrm>
          <a:custGeom>
            <a:avLst/>
            <a:gdLst>
              <a:gd name="T0" fmla="*/ 0 w 382905"/>
              <a:gd name="T1" fmla="*/ 164480 h 165100"/>
              <a:gd name="T2" fmla="*/ 382594 w 382905"/>
              <a:gd name="T3" fmla="*/ 164480 h 165100"/>
              <a:gd name="T4" fmla="*/ 382594 w 382905"/>
              <a:gd name="T5" fmla="*/ 0 h 165100"/>
              <a:gd name="T6" fmla="*/ 0 w 382905"/>
              <a:gd name="T7" fmla="*/ 0 h 165100"/>
              <a:gd name="T8" fmla="*/ 0 w 382905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5"/>
              <a:gd name="T16" fmla="*/ 0 h 165100"/>
              <a:gd name="T17" fmla="*/ 382905 w 382905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5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36" name="object 245"/>
          <p:cNvSpPr>
            <a:spLocks/>
          </p:cNvSpPr>
          <p:nvPr/>
        </p:nvSpPr>
        <p:spPr bwMode="auto">
          <a:xfrm>
            <a:off x="2303463" y="5649913"/>
            <a:ext cx="219075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37" name="object 246"/>
          <p:cNvSpPr>
            <a:spLocks/>
          </p:cNvSpPr>
          <p:nvPr/>
        </p:nvSpPr>
        <p:spPr bwMode="auto">
          <a:xfrm>
            <a:off x="2303463" y="5649913"/>
            <a:ext cx="219075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" name="object 247"/>
          <p:cNvSpPr txBox="1"/>
          <p:nvPr/>
        </p:nvSpPr>
        <p:spPr>
          <a:xfrm>
            <a:off x="2090738" y="5843588"/>
            <a:ext cx="173037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3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0839" name="object 248"/>
          <p:cNvSpPr>
            <a:spLocks/>
          </p:cNvSpPr>
          <p:nvPr/>
        </p:nvSpPr>
        <p:spPr bwMode="auto">
          <a:xfrm>
            <a:off x="3225800" y="5662613"/>
            <a:ext cx="382588" cy="165100"/>
          </a:xfrm>
          <a:custGeom>
            <a:avLst/>
            <a:gdLst>
              <a:gd name="T0" fmla="*/ 0 w 382904"/>
              <a:gd name="T1" fmla="*/ 164480 h 165100"/>
              <a:gd name="T2" fmla="*/ 382594 w 382904"/>
              <a:gd name="T3" fmla="*/ 164480 h 165100"/>
              <a:gd name="T4" fmla="*/ 382594 w 382904"/>
              <a:gd name="T5" fmla="*/ 0 h 165100"/>
              <a:gd name="T6" fmla="*/ 0 w 382904"/>
              <a:gd name="T7" fmla="*/ 0 h 165100"/>
              <a:gd name="T8" fmla="*/ 0 w 382904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4"/>
              <a:gd name="T16" fmla="*/ 0 h 165100"/>
              <a:gd name="T17" fmla="*/ 382904 w 382904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40" name="object 249"/>
          <p:cNvSpPr>
            <a:spLocks/>
          </p:cNvSpPr>
          <p:nvPr/>
        </p:nvSpPr>
        <p:spPr bwMode="auto">
          <a:xfrm>
            <a:off x="3006725" y="5662613"/>
            <a:ext cx="219075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41" name="object 250"/>
          <p:cNvSpPr>
            <a:spLocks/>
          </p:cNvSpPr>
          <p:nvPr/>
        </p:nvSpPr>
        <p:spPr bwMode="auto">
          <a:xfrm>
            <a:off x="3225800" y="5662613"/>
            <a:ext cx="382588" cy="165100"/>
          </a:xfrm>
          <a:custGeom>
            <a:avLst/>
            <a:gdLst>
              <a:gd name="T0" fmla="*/ 0 w 382904"/>
              <a:gd name="T1" fmla="*/ 164480 h 165100"/>
              <a:gd name="T2" fmla="*/ 382594 w 382904"/>
              <a:gd name="T3" fmla="*/ 164480 h 165100"/>
              <a:gd name="T4" fmla="*/ 382594 w 382904"/>
              <a:gd name="T5" fmla="*/ 0 h 165100"/>
              <a:gd name="T6" fmla="*/ 0 w 382904"/>
              <a:gd name="T7" fmla="*/ 0 h 165100"/>
              <a:gd name="T8" fmla="*/ 0 w 382904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4"/>
              <a:gd name="T16" fmla="*/ 0 h 165100"/>
              <a:gd name="T17" fmla="*/ 382904 w 382904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42" name="object 251"/>
          <p:cNvSpPr>
            <a:spLocks/>
          </p:cNvSpPr>
          <p:nvPr/>
        </p:nvSpPr>
        <p:spPr bwMode="auto">
          <a:xfrm>
            <a:off x="3225800" y="5662613"/>
            <a:ext cx="382588" cy="165100"/>
          </a:xfrm>
          <a:custGeom>
            <a:avLst/>
            <a:gdLst>
              <a:gd name="T0" fmla="*/ 0 w 382904"/>
              <a:gd name="T1" fmla="*/ 164480 h 165100"/>
              <a:gd name="T2" fmla="*/ 382594 w 382904"/>
              <a:gd name="T3" fmla="*/ 164480 h 165100"/>
              <a:gd name="T4" fmla="*/ 382594 w 382904"/>
              <a:gd name="T5" fmla="*/ 0 h 165100"/>
              <a:gd name="T6" fmla="*/ 0 w 382904"/>
              <a:gd name="T7" fmla="*/ 0 h 165100"/>
              <a:gd name="T8" fmla="*/ 0 w 382904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4"/>
              <a:gd name="T16" fmla="*/ 0 h 165100"/>
              <a:gd name="T17" fmla="*/ 382904 w 382904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43" name="object 252"/>
          <p:cNvSpPr>
            <a:spLocks/>
          </p:cNvSpPr>
          <p:nvPr/>
        </p:nvSpPr>
        <p:spPr bwMode="auto">
          <a:xfrm>
            <a:off x="3006725" y="5662613"/>
            <a:ext cx="219075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44" name="object 253"/>
          <p:cNvSpPr>
            <a:spLocks/>
          </p:cNvSpPr>
          <p:nvPr/>
        </p:nvSpPr>
        <p:spPr bwMode="auto">
          <a:xfrm>
            <a:off x="3006725" y="5662613"/>
            <a:ext cx="219075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45" name="object 254"/>
          <p:cNvSpPr>
            <a:spLocks/>
          </p:cNvSpPr>
          <p:nvPr/>
        </p:nvSpPr>
        <p:spPr bwMode="auto">
          <a:xfrm>
            <a:off x="4735513" y="5626100"/>
            <a:ext cx="382587" cy="165100"/>
          </a:xfrm>
          <a:custGeom>
            <a:avLst/>
            <a:gdLst>
              <a:gd name="T0" fmla="*/ 0 w 382904"/>
              <a:gd name="T1" fmla="*/ 164480 h 165100"/>
              <a:gd name="T2" fmla="*/ 382594 w 382904"/>
              <a:gd name="T3" fmla="*/ 164480 h 165100"/>
              <a:gd name="T4" fmla="*/ 382594 w 382904"/>
              <a:gd name="T5" fmla="*/ 0 h 165100"/>
              <a:gd name="T6" fmla="*/ 0 w 382904"/>
              <a:gd name="T7" fmla="*/ 0 h 165100"/>
              <a:gd name="T8" fmla="*/ 0 w 382904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4"/>
              <a:gd name="T16" fmla="*/ 0 h 165100"/>
              <a:gd name="T17" fmla="*/ 382904 w 382904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46" name="object 255"/>
          <p:cNvSpPr>
            <a:spLocks/>
          </p:cNvSpPr>
          <p:nvPr/>
        </p:nvSpPr>
        <p:spPr bwMode="auto">
          <a:xfrm>
            <a:off x="5118100" y="5626100"/>
            <a:ext cx="217488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47" name="object 256"/>
          <p:cNvSpPr>
            <a:spLocks/>
          </p:cNvSpPr>
          <p:nvPr/>
        </p:nvSpPr>
        <p:spPr bwMode="auto">
          <a:xfrm>
            <a:off x="4735513" y="5626100"/>
            <a:ext cx="382587" cy="165100"/>
          </a:xfrm>
          <a:custGeom>
            <a:avLst/>
            <a:gdLst>
              <a:gd name="T0" fmla="*/ 0 w 382904"/>
              <a:gd name="T1" fmla="*/ 164480 h 165100"/>
              <a:gd name="T2" fmla="*/ 382594 w 382904"/>
              <a:gd name="T3" fmla="*/ 164480 h 165100"/>
              <a:gd name="T4" fmla="*/ 382594 w 382904"/>
              <a:gd name="T5" fmla="*/ 0 h 165100"/>
              <a:gd name="T6" fmla="*/ 0 w 382904"/>
              <a:gd name="T7" fmla="*/ 0 h 165100"/>
              <a:gd name="T8" fmla="*/ 0 w 382904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4"/>
              <a:gd name="T16" fmla="*/ 0 h 165100"/>
              <a:gd name="T17" fmla="*/ 382904 w 382904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48" name="object 257"/>
          <p:cNvSpPr>
            <a:spLocks/>
          </p:cNvSpPr>
          <p:nvPr/>
        </p:nvSpPr>
        <p:spPr bwMode="auto">
          <a:xfrm>
            <a:off x="4735513" y="5626100"/>
            <a:ext cx="382587" cy="165100"/>
          </a:xfrm>
          <a:custGeom>
            <a:avLst/>
            <a:gdLst>
              <a:gd name="T0" fmla="*/ 0 w 382904"/>
              <a:gd name="T1" fmla="*/ 164480 h 165100"/>
              <a:gd name="T2" fmla="*/ 382594 w 382904"/>
              <a:gd name="T3" fmla="*/ 164480 h 165100"/>
              <a:gd name="T4" fmla="*/ 382594 w 382904"/>
              <a:gd name="T5" fmla="*/ 0 h 165100"/>
              <a:gd name="T6" fmla="*/ 0 w 382904"/>
              <a:gd name="T7" fmla="*/ 0 h 165100"/>
              <a:gd name="T8" fmla="*/ 0 w 382904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4"/>
              <a:gd name="T16" fmla="*/ 0 h 165100"/>
              <a:gd name="T17" fmla="*/ 382904 w 382904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49" name="object 258"/>
          <p:cNvSpPr>
            <a:spLocks/>
          </p:cNvSpPr>
          <p:nvPr/>
        </p:nvSpPr>
        <p:spPr bwMode="auto">
          <a:xfrm>
            <a:off x="5118100" y="5626100"/>
            <a:ext cx="217488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50" name="object 259"/>
          <p:cNvSpPr>
            <a:spLocks/>
          </p:cNvSpPr>
          <p:nvPr/>
        </p:nvSpPr>
        <p:spPr bwMode="auto">
          <a:xfrm>
            <a:off x="5118100" y="5626100"/>
            <a:ext cx="217488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51" name="object 260"/>
          <p:cNvSpPr>
            <a:spLocks/>
          </p:cNvSpPr>
          <p:nvPr/>
        </p:nvSpPr>
        <p:spPr bwMode="auto">
          <a:xfrm>
            <a:off x="4324350" y="4741863"/>
            <a:ext cx="165100" cy="382587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52" name="object 261"/>
          <p:cNvSpPr>
            <a:spLocks/>
          </p:cNvSpPr>
          <p:nvPr/>
        </p:nvSpPr>
        <p:spPr bwMode="auto">
          <a:xfrm>
            <a:off x="4324350" y="4522788"/>
            <a:ext cx="165100" cy="219075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53" name="object 262"/>
          <p:cNvSpPr>
            <a:spLocks/>
          </p:cNvSpPr>
          <p:nvPr/>
        </p:nvSpPr>
        <p:spPr bwMode="auto">
          <a:xfrm>
            <a:off x="4324350" y="4741863"/>
            <a:ext cx="165100" cy="382587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54" name="object 263"/>
          <p:cNvSpPr>
            <a:spLocks/>
          </p:cNvSpPr>
          <p:nvPr/>
        </p:nvSpPr>
        <p:spPr bwMode="auto">
          <a:xfrm>
            <a:off x="4324350" y="4741863"/>
            <a:ext cx="165100" cy="382587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55" name="object 264"/>
          <p:cNvSpPr>
            <a:spLocks/>
          </p:cNvSpPr>
          <p:nvPr/>
        </p:nvSpPr>
        <p:spPr bwMode="auto">
          <a:xfrm>
            <a:off x="4324350" y="4522788"/>
            <a:ext cx="165100" cy="219075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56" name="object 265"/>
          <p:cNvSpPr>
            <a:spLocks/>
          </p:cNvSpPr>
          <p:nvPr/>
        </p:nvSpPr>
        <p:spPr bwMode="auto">
          <a:xfrm>
            <a:off x="4324350" y="4522788"/>
            <a:ext cx="165100" cy="219075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57" name="object 266"/>
          <p:cNvSpPr>
            <a:spLocks/>
          </p:cNvSpPr>
          <p:nvPr/>
        </p:nvSpPr>
        <p:spPr bwMode="auto">
          <a:xfrm>
            <a:off x="6242050" y="4557713"/>
            <a:ext cx="406400" cy="358775"/>
          </a:xfrm>
          <a:custGeom>
            <a:avLst/>
            <a:gdLst>
              <a:gd name="T0" fmla="*/ 97088 w 406400"/>
              <a:gd name="T1" fmla="*/ 0 h 358775"/>
              <a:gd name="T2" fmla="*/ 0 w 406400"/>
              <a:gd name="T3" fmla="*/ 132834 h 358775"/>
              <a:gd name="T4" fmla="*/ 309037 w 406400"/>
              <a:gd name="T5" fmla="*/ 358369 h 358775"/>
              <a:gd name="T6" fmla="*/ 405796 w 406400"/>
              <a:gd name="T7" fmla="*/ 225535 h 358775"/>
              <a:gd name="T8" fmla="*/ 97088 w 406400"/>
              <a:gd name="T9" fmla="*/ 0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97088" y="0"/>
                </a:moveTo>
                <a:lnTo>
                  <a:pt x="0" y="132834"/>
                </a:lnTo>
                <a:lnTo>
                  <a:pt x="309037" y="358369"/>
                </a:lnTo>
                <a:lnTo>
                  <a:pt x="405796" y="225535"/>
                </a:lnTo>
                <a:lnTo>
                  <a:pt x="970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58" name="object 267"/>
          <p:cNvSpPr>
            <a:spLocks/>
          </p:cNvSpPr>
          <p:nvPr/>
        </p:nvSpPr>
        <p:spPr bwMode="auto">
          <a:xfrm>
            <a:off x="6242050" y="4557713"/>
            <a:ext cx="406400" cy="358775"/>
          </a:xfrm>
          <a:custGeom>
            <a:avLst/>
            <a:gdLst>
              <a:gd name="T0" fmla="*/ 309037 w 406400"/>
              <a:gd name="T1" fmla="*/ 358369 h 358775"/>
              <a:gd name="T2" fmla="*/ 405796 w 406400"/>
              <a:gd name="T3" fmla="*/ 225535 h 358775"/>
              <a:gd name="T4" fmla="*/ 97088 w 406400"/>
              <a:gd name="T5" fmla="*/ 0 h 358775"/>
              <a:gd name="T6" fmla="*/ 0 w 406400"/>
              <a:gd name="T7" fmla="*/ 132834 h 358775"/>
              <a:gd name="T8" fmla="*/ 309037 w 406400"/>
              <a:gd name="T9" fmla="*/ 358369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309037" y="358369"/>
                </a:moveTo>
                <a:lnTo>
                  <a:pt x="405796" y="225535"/>
                </a:lnTo>
                <a:lnTo>
                  <a:pt x="97088" y="0"/>
                </a:lnTo>
                <a:lnTo>
                  <a:pt x="0" y="132834"/>
                </a:lnTo>
                <a:lnTo>
                  <a:pt x="309037" y="358369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59" name="object 268"/>
          <p:cNvSpPr>
            <a:spLocks/>
          </p:cNvSpPr>
          <p:nvPr/>
        </p:nvSpPr>
        <p:spPr bwMode="auto">
          <a:xfrm>
            <a:off x="6069013" y="4433888"/>
            <a:ext cx="274637" cy="261937"/>
          </a:xfrm>
          <a:custGeom>
            <a:avLst/>
            <a:gdLst>
              <a:gd name="T0" fmla="*/ 96759 w 273685"/>
              <a:gd name="T1" fmla="*/ 0 h 261620"/>
              <a:gd name="T2" fmla="*/ 0 w 273685"/>
              <a:gd name="T3" fmla="*/ 132834 h 261620"/>
              <a:gd name="T4" fmla="*/ 176075 w 273685"/>
              <a:gd name="T5" fmla="*/ 261359 h 261620"/>
              <a:gd name="T6" fmla="*/ 273164 w 273685"/>
              <a:gd name="T7" fmla="*/ 128524 h 261620"/>
              <a:gd name="T8" fmla="*/ 96759 w 273685"/>
              <a:gd name="T9" fmla="*/ 0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96759" y="0"/>
                </a:moveTo>
                <a:lnTo>
                  <a:pt x="0" y="132834"/>
                </a:lnTo>
                <a:lnTo>
                  <a:pt x="176075" y="261359"/>
                </a:lnTo>
                <a:lnTo>
                  <a:pt x="273164" y="128524"/>
                </a:lnTo>
                <a:lnTo>
                  <a:pt x="967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60" name="object 269"/>
          <p:cNvSpPr>
            <a:spLocks/>
          </p:cNvSpPr>
          <p:nvPr/>
        </p:nvSpPr>
        <p:spPr bwMode="auto">
          <a:xfrm>
            <a:off x="6069013" y="4433888"/>
            <a:ext cx="274637" cy="261937"/>
          </a:xfrm>
          <a:custGeom>
            <a:avLst/>
            <a:gdLst>
              <a:gd name="T0" fmla="*/ 176075 w 273685"/>
              <a:gd name="T1" fmla="*/ 261359 h 261620"/>
              <a:gd name="T2" fmla="*/ 273164 w 273685"/>
              <a:gd name="T3" fmla="*/ 128524 h 261620"/>
              <a:gd name="T4" fmla="*/ 96759 w 273685"/>
              <a:gd name="T5" fmla="*/ 0 h 261620"/>
              <a:gd name="T6" fmla="*/ 0 w 273685"/>
              <a:gd name="T7" fmla="*/ 132834 h 261620"/>
              <a:gd name="T8" fmla="*/ 176075 w 273685"/>
              <a:gd name="T9" fmla="*/ 261359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176075" y="261359"/>
                </a:moveTo>
                <a:lnTo>
                  <a:pt x="273164" y="128524"/>
                </a:lnTo>
                <a:lnTo>
                  <a:pt x="96759" y="0"/>
                </a:lnTo>
                <a:lnTo>
                  <a:pt x="0" y="132834"/>
                </a:lnTo>
                <a:lnTo>
                  <a:pt x="176075" y="261359"/>
                </a:lnTo>
                <a:close/>
              </a:path>
            </a:pathLst>
          </a:custGeom>
          <a:noFill/>
          <a:ln w="329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61" name="object 270"/>
          <p:cNvSpPr>
            <a:spLocks/>
          </p:cNvSpPr>
          <p:nvPr/>
        </p:nvSpPr>
        <p:spPr bwMode="auto">
          <a:xfrm>
            <a:off x="6242050" y="4557713"/>
            <a:ext cx="406400" cy="358775"/>
          </a:xfrm>
          <a:custGeom>
            <a:avLst/>
            <a:gdLst>
              <a:gd name="T0" fmla="*/ 97088 w 406400"/>
              <a:gd name="T1" fmla="*/ 0 h 358775"/>
              <a:gd name="T2" fmla="*/ 0 w 406400"/>
              <a:gd name="T3" fmla="*/ 132834 h 358775"/>
              <a:gd name="T4" fmla="*/ 309037 w 406400"/>
              <a:gd name="T5" fmla="*/ 358369 h 358775"/>
              <a:gd name="T6" fmla="*/ 405796 w 406400"/>
              <a:gd name="T7" fmla="*/ 225535 h 358775"/>
              <a:gd name="T8" fmla="*/ 97088 w 406400"/>
              <a:gd name="T9" fmla="*/ 0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97088" y="0"/>
                </a:moveTo>
                <a:lnTo>
                  <a:pt x="0" y="132834"/>
                </a:lnTo>
                <a:lnTo>
                  <a:pt x="309037" y="358369"/>
                </a:lnTo>
                <a:lnTo>
                  <a:pt x="405796" y="225535"/>
                </a:lnTo>
                <a:lnTo>
                  <a:pt x="970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62" name="object 271"/>
          <p:cNvSpPr>
            <a:spLocks/>
          </p:cNvSpPr>
          <p:nvPr/>
        </p:nvSpPr>
        <p:spPr bwMode="auto">
          <a:xfrm>
            <a:off x="6242050" y="4557713"/>
            <a:ext cx="406400" cy="358775"/>
          </a:xfrm>
          <a:custGeom>
            <a:avLst/>
            <a:gdLst>
              <a:gd name="T0" fmla="*/ 309037 w 406400"/>
              <a:gd name="T1" fmla="*/ 358369 h 358775"/>
              <a:gd name="T2" fmla="*/ 405796 w 406400"/>
              <a:gd name="T3" fmla="*/ 225535 h 358775"/>
              <a:gd name="T4" fmla="*/ 97088 w 406400"/>
              <a:gd name="T5" fmla="*/ 0 h 358775"/>
              <a:gd name="T6" fmla="*/ 0 w 406400"/>
              <a:gd name="T7" fmla="*/ 132834 h 358775"/>
              <a:gd name="T8" fmla="*/ 309037 w 406400"/>
              <a:gd name="T9" fmla="*/ 358369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309037" y="358369"/>
                </a:moveTo>
                <a:lnTo>
                  <a:pt x="405796" y="225535"/>
                </a:lnTo>
                <a:lnTo>
                  <a:pt x="97088" y="0"/>
                </a:lnTo>
                <a:lnTo>
                  <a:pt x="0" y="132834"/>
                </a:lnTo>
                <a:lnTo>
                  <a:pt x="309037" y="358369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63" name="object 272"/>
          <p:cNvSpPr>
            <a:spLocks/>
          </p:cNvSpPr>
          <p:nvPr/>
        </p:nvSpPr>
        <p:spPr bwMode="auto">
          <a:xfrm>
            <a:off x="6069013" y="4433888"/>
            <a:ext cx="274637" cy="261937"/>
          </a:xfrm>
          <a:custGeom>
            <a:avLst/>
            <a:gdLst>
              <a:gd name="T0" fmla="*/ 96759 w 273685"/>
              <a:gd name="T1" fmla="*/ 0 h 261620"/>
              <a:gd name="T2" fmla="*/ 0 w 273685"/>
              <a:gd name="T3" fmla="*/ 132834 h 261620"/>
              <a:gd name="T4" fmla="*/ 176075 w 273685"/>
              <a:gd name="T5" fmla="*/ 261359 h 261620"/>
              <a:gd name="T6" fmla="*/ 273164 w 273685"/>
              <a:gd name="T7" fmla="*/ 128524 h 261620"/>
              <a:gd name="T8" fmla="*/ 96759 w 273685"/>
              <a:gd name="T9" fmla="*/ 0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96759" y="0"/>
                </a:moveTo>
                <a:lnTo>
                  <a:pt x="0" y="132834"/>
                </a:lnTo>
                <a:lnTo>
                  <a:pt x="176075" y="261359"/>
                </a:lnTo>
                <a:lnTo>
                  <a:pt x="273164" y="128524"/>
                </a:lnTo>
                <a:lnTo>
                  <a:pt x="967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64" name="object 273"/>
          <p:cNvSpPr>
            <a:spLocks/>
          </p:cNvSpPr>
          <p:nvPr/>
        </p:nvSpPr>
        <p:spPr bwMode="auto">
          <a:xfrm>
            <a:off x="6069013" y="4433888"/>
            <a:ext cx="274637" cy="261937"/>
          </a:xfrm>
          <a:custGeom>
            <a:avLst/>
            <a:gdLst>
              <a:gd name="T0" fmla="*/ 176075 w 273685"/>
              <a:gd name="T1" fmla="*/ 261359 h 261620"/>
              <a:gd name="T2" fmla="*/ 273164 w 273685"/>
              <a:gd name="T3" fmla="*/ 128524 h 261620"/>
              <a:gd name="T4" fmla="*/ 96759 w 273685"/>
              <a:gd name="T5" fmla="*/ 0 h 261620"/>
              <a:gd name="T6" fmla="*/ 0 w 273685"/>
              <a:gd name="T7" fmla="*/ 132834 h 261620"/>
              <a:gd name="T8" fmla="*/ 176075 w 273685"/>
              <a:gd name="T9" fmla="*/ 261359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176075" y="261359"/>
                </a:moveTo>
                <a:lnTo>
                  <a:pt x="273164" y="128524"/>
                </a:lnTo>
                <a:lnTo>
                  <a:pt x="96759" y="0"/>
                </a:lnTo>
                <a:lnTo>
                  <a:pt x="0" y="132834"/>
                </a:lnTo>
                <a:lnTo>
                  <a:pt x="176075" y="261359"/>
                </a:lnTo>
                <a:close/>
              </a:path>
            </a:pathLst>
          </a:custGeom>
          <a:noFill/>
          <a:ln w="329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4" name="object 274"/>
          <p:cNvSpPr txBox="1"/>
          <p:nvPr/>
        </p:nvSpPr>
        <p:spPr>
          <a:xfrm>
            <a:off x="3263900" y="5843588"/>
            <a:ext cx="173038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2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0866" name="object 275"/>
          <p:cNvSpPr>
            <a:spLocks/>
          </p:cNvSpPr>
          <p:nvPr/>
        </p:nvSpPr>
        <p:spPr bwMode="auto">
          <a:xfrm>
            <a:off x="4508500" y="4633913"/>
            <a:ext cx="296863" cy="273050"/>
          </a:xfrm>
          <a:custGeom>
            <a:avLst/>
            <a:gdLst>
              <a:gd name="T0" fmla="*/ 0 w 296545"/>
              <a:gd name="T1" fmla="*/ 271392 h 271779"/>
              <a:gd name="T2" fmla="*/ 296202 w 296545"/>
              <a:gd name="T3" fmla="*/ 271392 h 271779"/>
              <a:gd name="T4" fmla="*/ 296202 w 296545"/>
              <a:gd name="T5" fmla="*/ 0 h 271779"/>
              <a:gd name="T6" fmla="*/ 0 w 296545"/>
              <a:gd name="T7" fmla="*/ 0 h 271779"/>
              <a:gd name="T8" fmla="*/ 0 w 296545"/>
              <a:gd name="T9" fmla="*/ 271392 h 271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545"/>
              <a:gd name="T16" fmla="*/ 0 h 271779"/>
              <a:gd name="T17" fmla="*/ 296545 w 296545"/>
              <a:gd name="T18" fmla="*/ 271779 h 2717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545" h="271779">
                <a:moveTo>
                  <a:pt x="0" y="271392"/>
                </a:moveTo>
                <a:lnTo>
                  <a:pt x="296202" y="271392"/>
                </a:lnTo>
                <a:lnTo>
                  <a:pt x="296202" y="0"/>
                </a:lnTo>
                <a:lnTo>
                  <a:pt x="0" y="0"/>
                </a:lnTo>
                <a:lnTo>
                  <a:pt x="0" y="27139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" name="object 276"/>
          <p:cNvSpPr txBox="1"/>
          <p:nvPr/>
        </p:nvSpPr>
        <p:spPr>
          <a:xfrm>
            <a:off x="4572000" y="4611688"/>
            <a:ext cx="173038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2</a:t>
            </a:r>
            <a:endParaRPr sz="2050">
              <a:latin typeface="Arial"/>
              <a:cs typeface="Arial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4967288" y="5784850"/>
            <a:ext cx="173037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2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0869" name="object 278"/>
          <p:cNvSpPr>
            <a:spLocks/>
          </p:cNvSpPr>
          <p:nvPr/>
        </p:nvSpPr>
        <p:spPr bwMode="auto">
          <a:xfrm>
            <a:off x="7113588" y="4778375"/>
            <a:ext cx="165100" cy="382588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70" name="object 279"/>
          <p:cNvSpPr>
            <a:spLocks/>
          </p:cNvSpPr>
          <p:nvPr/>
        </p:nvSpPr>
        <p:spPr bwMode="auto">
          <a:xfrm>
            <a:off x="7113588" y="4560888"/>
            <a:ext cx="165100" cy="217487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71" name="object 280"/>
          <p:cNvSpPr>
            <a:spLocks/>
          </p:cNvSpPr>
          <p:nvPr/>
        </p:nvSpPr>
        <p:spPr bwMode="auto">
          <a:xfrm>
            <a:off x="7113588" y="4778375"/>
            <a:ext cx="165100" cy="382588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72" name="object 281"/>
          <p:cNvSpPr>
            <a:spLocks/>
          </p:cNvSpPr>
          <p:nvPr/>
        </p:nvSpPr>
        <p:spPr bwMode="auto">
          <a:xfrm>
            <a:off x="7113588" y="4778375"/>
            <a:ext cx="165100" cy="382588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73" name="object 282"/>
          <p:cNvSpPr>
            <a:spLocks/>
          </p:cNvSpPr>
          <p:nvPr/>
        </p:nvSpPr>
        <p:spPr bwMode="auto">
          <a:xfrm>
            <a:off x="7113588" y="4560888"/>
            <a:ext cx="165100" cy="217487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74" name="object 283"/>
          <p:cNvSpPr>
            <a:spLocks/>
          </p:cNvSpPr>
          <p:nvPr/>
        </p:nvSpPr>
        <p:spPr bwMode="auto">
          <a:xfrm>
            <a:off x="7113588" y="4560888"/>
            <a:ext cx="165100" cy="217487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75" name="object 284"/>
          <p:cNvSpPr>
            <a:spLocks/>
          </p:cNvSpPr>
          <p:nvPr/>
        </p:nvSpPr>
        <p:spPr bwMode="auto">
          <a:xfrm>
            <a:off x="7297738" y="4672013"/>
            <a:ext cx="296862" cy="271462"/>
          </a:xfrm>
          <a:custGeom>
            <a:avLst/>
            <a:gdLst>
              <a:gd name="T0" fmla="*/ 0 w 296545"/>
              <a:gd name="T1" fmla="*/ 271392 h 271779"/>
              <a:gd name="T2" fmla="*/ 296202 w 296545"/>
              <a:gd name="T3" fmla="*/ 271392 h 271779"/>
              <a:gd name="T4" fmla="*/ 296202 w 296545"/>
              <a:gd name="T5" fmla="*/ 0 h 271779"/>
              <a:gd name="T6" fmla="*/ 0 w 296545"/>
              <a:gd name="T7" fmla="*/ 0 h 271779"/>
              <a:gd name="T8" fmla="*/ 0 w 296545"/>
              <a:gd name="T9" fmla="*/ 271392 h 271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545"/>
              <a:gd name="T16" fmla="*/ 0 h 271779"/>
              <a:gd name="T17" fmla="*/ 296545 w 296545"/>
              <a:gd name="T18" fmla="*/ 271779 h 2717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545" h="271779">
                <a:moveTo>
                  <a:pt x="0" y="271392"/>
                </a:moveTo>
                <a:lnTo>
                  <a:pt x="296202" y="271392"/>
                </a:lnTo>
                <a:lnTo>
                  <a:pt x="296202" y="0"/>
                </a:lnTo>
                <a:lnTo>
                  <a:pt x="0" y="0"/>
                </a:lnTo>
                <a:lnTo>
                  <a:pt x="0" y="27139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5" name="object 285"/>
          <p:cNvSpPr txBox="1"/>
          <p:nvPr/>
        </p:nvSpPr>
        <p:spPr>
          <a:xfrm>
            <a:off x="7362825" y="4646613"/>
            <a:ext cx="173038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2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0877" name="object 286"/>
          <p:cNvSpPr>
            <a:spLocks/>
          </p:cNvSpPr>
          <p:nvPr/>
        </p:nvSpPr>
        <p:spPr bwMode="auto">
          <a:xfrm>
            <a:off x="7124700" y="3586163"/>
            <a:ext cx="165100" cy="382587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78" name="object 287"/>
          <p:cNvSpPr>
            <a:spLocks/>
          </p:cNvSpPr>
          <p:nvPr/>
        </p:nvSpPr>
        <p:spPr bwMode="auto">
          <a:xfrm>
            <a:off x="7124700" y="3968750"/>
            <a:ext cx="165100" cy="217488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79" name="object 288"/>
          <p:cNvSpPr>
            <a:spLocks/>
          </p:cNvSpPr>
          <p:nvPr/>
        </p:nvSpPr>
        <p:spPr bwMode="auto">
          <a:xfrm>
            <a:off x="7124700" y="3586163"/>
            <a:ext cx="165100" cy="382587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80" name="object 289"/>
          <p:cNvSpPr>
            <a:spLocks/>
          </p:cNvSpPr>
          <p:nvPr/>
        </p:nvSpPr>
        <p:spPr bwMode="auto">
          <a:xfrm>
            <a:off x="7124700" y="3586163"/>
            <a:ext cx="165100" cy="382587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81" name="object 290"/>
          <p:cNvSpPr>
            <a:spLocks/>
          </p:cNvSpPr>
          <p:nvPr/>
        </p:nvSpPr>
        <p:spPr bwMode="auto">
          <a:xfrm>
            <a:off x="7124700" y="3968750"/>
            <a:ext cx="165100" cy="217488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82" name="object 291"/>
          <p:cNvSpPr>
            <a:spLocks/>
          </p:cNvSpPr>
          <p:nvPr/>
        </p:nvSpPr>
        <p:spPr bwMode="auto">
          <a:xfrm>
            <a:off x="7124700" y="3968750"/>
            <a:ext cx="165100" cy="217488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83" name="object 292"/>
          <p:cNvSpPr>
            <a:spLocks/>
          </p:cNvSpPr>
          <p:nvPr/>
        </p:nvSpPr>
        <p:spPr bwMode="auto">
          <a:xfrm>
            <a:off x="7310438" y="3759200"/>
            <a:ext cx="296862" cy="271463"/>
          </a:xfrm>
          <a:custGeom>
            <a:avLst/>
            <a:gdLst>
              <a:gd name="T0" fmla="*/ 0 w 296545"/>
              <a:gd name="T1" fmla="*/ 271392 h 271779"/>
              <a:gd name="T2" fmla="*/ 296202 w 296545"/>
              <a:gd name="T3" fmla="*/ 271392 h 271779"/>
              <a:gd name="T4" fmla="*/ 296202 w 296545"/>
              <a:gd name="T5" fmla="*/ 0 h 271779"/>
              <a:gd name="T6" fmla="*/ 0 w 296545"/>
              <a:gd name="T7" fmla="*/ 0 h 271779"/>
              <a:gd name="T8" fmla="*/ 0 w 296545"/>
              <a:gd name="T9" fmla="*/ 271392 h 271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545"/>
              <a:gd name="T16" fmla="*/ 0 h 271779"/>
              <a:gd name="T17" fmla="*/ 296545 w 296545"/>
              <a:gd name="T18" fmla="*/ 271779 h 2717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545" h="271779">
                <a:moveTo>
                  <a:pt x="0" y="271392"/>
                </a:moveTo>
                <a:lnTo>
                  <a:pt x="296202" y="271392"/>
                </a:lnTo>
                <a:lnTo>
                  <a:pt x="296202" y="0"/>
                </a:lnTo>
                <a:lnTo>
                  <a:pt x="0" y="0"/>
                </a:lnTo>
                <a:lnTo>
                  <a:pt x="0" y="27139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3" name="object 293"/>
          <p:cNvSpPr txBox="1"/>
          <p:nvPr/>
        </p:nvSpPr>
        <p:spPr>
          <a:xfrm>
            <a:off x="7377113" y="3733800"/>
            <a:ext cx="174625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3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0885" name="object 294"/>
          <p:cNvSpPr>
            <a:spLocks/>
          </p:cNvSpPr>
          <p:nvPr/>
        </p:nvSpPr>
        <p:spPr bwMode="auto">
          <a:xfrm>
            <a:off x="6496050" y="4387850"/>
            <a:ext cx="296863" cy="271463"/>
          </a:xfrm>
          <a:custGeom>
            <a:avLst/>
            <a:gdLst>
              <a:gd name="T0" fmla="*/ 0 w 296545"/>
              <a:gd name="T1" fmla="*/ 271392 h 271779"/>
              <a:gd name="T2" fmla="*/ 296202 w 296545"/>
              <a:gd name="T3" fmla="*/ 271392 h 271779"/>
              <a:gd name="T4" fmla="*/ 296202 w 296545"/>
              <a:gd name="T5" fmla="*/ 0 h 271779"/>
              <a:gd name="T6" fmla="*/ 0 w 296545"/>
              <a:gd name="T7" fmla="*/ 0 h 271779"/>
              <a:gd name="T8" fmla="*/ 0 w 296545"/>
              <a:gd name="T9" fmla="*/ 271392 h 271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545"/>
              <a:gd name="T16" fmla="*/ 0 h 271779"/>
              <a:gd name="T17" fmla="*/ 296545 w 296545"/>
              <a:gd name="T18" fmla="*/ 271779 h 2717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545" h="271779">
                <a:moveTo>
                  <a:pt x="0" y="271392"/>
                </a:moveTo>
                <a:lnTo>
                  <a:pt x="296202" y="271392"/>
                </a:lnTo>
                <a:lnTo>
                  <a:pt x="296202" y="0"/>
                </a:lnTo>
                <a:lnTo>
                  <a:pt x="0" y="0"/>
                </a:lnTo>
                <a:lnTo>
                  <a:pt x="0" y="27139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5" name="object 295"/>
          <p:cNvSpPr txBox="1"/>
          <p:nvPr/>
        </p:nvSpPr>
        <p:spPr>
          <a:xfrm>
            <a:off x="6561138" y="4360863"/>
            <a:ext cx="173037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2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0887" name="object 296"/>
          <p:cNvSpPr>
            <a:spLocks noChangeArrowheads="1"/>
          </p:cNvSpPr>
          <p:nvPr/>
        </p:nvSpPr>
        <p:spPr bwMode="auto">
          <a:xfrm>
            <a:off x="5532438" y="161925"/>
            <a:ext cx="3411537" cy="2395538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0888" name="object 297"/>
          <p:cNvSpPr>
            <a:spLocks/>
          </p:cNvSpPr>
          <p:nvPr/>
        </p:nvSpPr>
        <p:spPr bwMode="auto">
          <a:xfrm>
            <a:off x="6948488" y="590550"/>
            <a:ext cx="1997075" cy="619125"/>
          </a:xfrm>
          <a:custGeom>
            <a:avLst/>
            <a:gdLst>
              <a:gd name="T0" fmla="*/ 1067185 w 1996440"/>
              <a:gd name="T1" fmla="*/ 522104 h 618490"/>
              <a:gd name="T2" fmla="*/ 1419800 w 1996440"/>
              <a:gd name="T3" fmla="*/ 522104 h 618490"/>
              <a:gd name="T4" fmla="*/ 929263 w 1996440"/>
              <a:gd name="T5" fmla="*/ 642 h 618490"/>
              <a:gd name="T6" fmla="*/ 782842 w 1996440"/>
              <a:gd name="T7" fmla="*/ 6121 h 618490"/>
              <a:gd name="T8" fmla="*/ 644554 w 1996440"/>
              <a:gd name="T9" fmla="*/ 16868 h 618490"/>
              <a:gd name="T10" fmla="*/ 515834 w 1996440"/>
              <a:gd name="T11" fmla="*/ 32451 h 618490"/>
              <a:gd name="T12" fmla="*/ 398112 w 1996440"/>
              <a:gd name="T13" fmla="*/ 52438 h 618490"/>
              <a:gd name="T14" fmla="*/ 292823 w 1996440"/>
              <a:gd name="T15" fmla="*/ 76397 h 618490"/>
              <a:gd name="T16" fmla="*/ 201399 w 1996440"/>
              <a:gd name="T17" fmla="*/ 103898 h 618490"/>
              <a:gd name="T18" fmla="*/ 125274 w 1996440"/>
              <a:gd name="T19" fmla="*/ 134508 h 618490"/>
              <a:gd name="T20" fmla="*/ 24651 w 1996440"/>
              <a:gd name="T21" fmla="*/ 203329 h 618490"/>
              <a:gd name="T22" fmla="*/ 0 w 1996440"/>
              <a:gd name="T23" fmla="*/ 259896 h 618490"/>
              <a:gd name="T24" fmla="*/ 22066 w 1996440"/>
              <a:gd name="T25" fmla="*/ 316121 h 618490"/>
              <a:gd name="T26" fmla="*/ 115301 w 1996440"/>
              <a:gd name="T27" fmla="*/ 383427 h 618490"/>
              <a:gd name="T28" fmla="*/ 226744 w 1996440"/>
              <a:gd name="T29" fmla="*/ 427254 h 618490"/>
              <a:gd name="T30" fmla="*/ 318105 w 1996440"/>
              <a:gd name="T31" fmla="*/ 452686 h 618490"/>
              <a:gd name="T32" fmla="*/ 421437 w 1996440"/>
              <a:gd name="T33" fmla="*/ 474707 h 618490"/>
              <a:gd name="T34" fmla="*/ 535297 w 1996440"/>
              <a:gd name="T35" fmla="*/ 492986 h 618490"/>
              <a:gd name="T36" fmla="*/ 658244 w 1996440"/>
              <a:gd name="T37" fmla="*/ 507194 h 618490"/>
              <a:gd name="T38" fmla="*/ 788836 w 1996440"/>
              <a:gd name="T39" fmla="*/ 517003 h 618490"/>
              <a:gd name="T40" fmla="*/ 925630 w 1996440"/>
              <a:gd name="T41" fmla="*/ 522082 h 618490"/>
              <a:gd name="T42" fmla="*/ 1419800 w 1996440"/>
              <a:gd name="T43" fmla="*/ 522104 h 618490"/>
              <a:gd name="T44" fmla="*/ 1511381 w 1996440"/>
              <a:gd name="T45" fmla="*/ 485534 h 618490"/>
              <a:gd name="T46" fmla="*/ 1649471 w 1996440"/>
              <a:gd name="T47" fmla="*/ 459459 h 618490"/>
              <a:gd name="T48" fmla="*/ 1767091 w 1996440"/>
              <a:gd name="T49" fmla="*/ 428077 h 618490"/>
              <a:gd name="T50" fmla="*/ 1862411 w 1996440"/>
              <a:gd name="T51" fmla="*/ 392214 h 618490"/>
              <a:gd name="T52" fmla="*/ 1933604 w 1996440"/>
              <a:gd name="T53" fmla="*/ 352697 h 618490"/>
              <a:gd name="T54" fmla="*/ 1996295 w 1996440"/>
              <a:gd name="T55" fmla="*/ 266004 h 618490"/>
              <a:gd name="T56" fmla="*/ 1974381 w 1996440"/>
              <a:gd name="T57" fmla="*/ 206624 h 618490"/>
              <a:gd name="T58" fmla="*/ 1881146 w 1996440"/>
              <a:gd name="T59" fmla="*/ 139318 h 618490"/>
              <a:gd name="T60" fmla="*/ 1769704 w 1996440"/>
              <a:gd name="T61" fmla="*/ 95491 h 618490"/>
              <a:gd name="T62" fmla="*/ 1678343 w 1996440"/>
              <a:gd name="T63" fmla="*/ 70059 h 618490"/>
              <a:gd name="T64" fmla="*/ 1575011 w 1996440"/>
              <a:gd name="T65" fmla="*/ 48038 h 618490"/>
              <a:gd name="T66" fmla="*/ 1461151 w 1996440"/>
              <a:gd name="T67" fmla="*/ 29760 h 618490"/>
              <a:gd name="T68" fmla="*/ 1338204 w 1996440"/>
              <a:gd name="T69" fmla="*/ 15551 h 618490"/>
              <a:gd name="T70" fmla="*/ 1207612 w 1996440"/>
              <a:gd name="T71" fmla="*/ 5743 h 618490"/>
              <a:gd name="T72" fmla="*/ 1070818 w 1996440"/>
              <a:gd name="T73" fmla="*/ 663 h 6184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96440"/>
              <a:gd name="T112" fmla="*/ 0 h 618490"/>
              <a:gd name="T113" fmla="*/ 1996440 w 1996440"/>
              <a:gd name="T114" fmla="*/ 618490 h 6184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96440" h="618490">
                <a:moveTo>
                  <a:pt x="1419800" y="522104"/>
                </a:moveTo>
                <a:lnTo>
                  <a:pt x="1067185" y="522104"/>
                </a:lnTo>
                <a:lnTo>
                  <a:pt x="1362333" y="618116"/>
                </a:lnTo>
                <a:lnTo>
                  <a:pt x="1419800" y="522104"/>
                </a:lnTo>
                <a:close/>
              </a:path>
              <a:path w="1996440" h="618490">
                <a:moveTo>
                  <a:pt x="1000545" y="0"/>
                </a:moveTo>
                <a:lnTo>
                  <a:pt x="929263" y="642"/>
                </a:lnTo>
                <a:lnTo>
                  <a:pt x="855125" y="2696"/>
                </a:lnTo>
                <a:lnTo>
                  <a:pt x="782842" y="6121"/>
                </a:lnTo>
                <a:lnTo>
                  <a:pt x="712592" y="10863"/>
                </a:lnTo>
                <a:lnTo>
                  <a:pt x="644554" y="16868"/>
                </a:lnTo>
                <a:lnTo>
                  <a:pt x="578909" y="24082"/>
                </a:lnTo>
                <a:lnTo>
                  <a:pt x="515834" y="32451"/>
                </a:lnTo>
                <a:lnTo>
                  <a:pt x="455508" y="41921"/>
                </a:lnTo>
                <a:lnTo>
                  <a:pt x="398112" y="52438"/>
                </a:lnTo>
                <a:lnTo>
                  <a:pt x="343824" y="63948"/>
                </a:lnTo>
                <a:lnTo>
                  <a:pt x="292823" y="76397"/>
                </a:lnTo>
                <a:lnTo>
                  <a:pt x="245289" y="89732"/>
                </a:lnTo>
                <a:lnTo>
                  <a:pt x="201399" y="103898"/>
                </a:lnTo>
                <a:lnTo>
                  <a:pt x="161335" y="118841"/>
                </a:lnTo>
                <a:lnTo>
                  <a:pt x="125274" y="134508"/>
                </a:lnTo>
                <a:lnTo>
                  <a:pt x="65880" y="167795"/>
                </a:lnTo>
                <a:lnTo>
                  <a:pt x="24651" y="203329"/>
                </a:lnTo>
                <a:lnTo>
                  <a:pt x="3019" y="240676"/>
                </a:lnTo>
                <a:lnTo>
                  <a:pt x="0" y="259896"/>
                </a:lnTo>
                <a:lnTo>
                  <a:pt x="2417" y="279407"/>
                </a:lnTo>
                <a:lnTo>
                  <a:pt x="22066" y="316121"/>
                </a:lnTo>
                <a:lnTo>
                  <a:pt x="60175" y="350904"/>
                </a:lnTo>
                <a:lnTo>
                  <a:pt x="115301" y="383427"/>
                </a:lnTo>
                <a:lnTo>
                  <a:pt x="186003" y="413361"/>
                </a:lnTo>
                <a:lnTo>
                  <a:pt x="226744" y="427254"/>
                </a:lnTo>
                <a:lnTo>
                  <a:pt x="270838" y="440376"/>
                </a:lnTo>
                <a:lnTo>
                  <a:pt x="318105" y="452686"/>
                </a:lnTo>
                <a:lnTo>
                  <a:pt x="368365" y="464144"/>
                </a:lnTo>
                <a:lnTo>
                  <a:pt x="421437" y="474707"/>
                </a:lnTo>
                <a:lnTo>
                  <a:pt x="477141" y="484334"/>
                </a:lnTo>
                <a:lnTo>
                  <a:pt x="535297" y="492986"/>
                </a:lnTo>
                <a:lnTo>
                  <a:pt x="595725" y="500619"/>
                </a:lnTo>
                <a:lnTo>
                  <a:pt x="658244" y="507194"/>
                </a:lnTo>
                <a:lnTo>
                  <a:pt x="722674" y="512669"/>
                </a:lnTo>
                <a:lnTo>
                  <a:pt x="788836" y="517003"/>
                </a:lnTo>
                <a:lnTo>
                  <a:pt x="856547" y="520154"/>
                </a:lnTo>
                <a:lnTo>
                  <a:pt x="925630" y="522082"/>
                </a:lnTo>
                <a:lnTo>
                  <a:pt x="995902" y="522746"/>
                </a:lnTo>
                <a:lnTo>
                  <a:pt x="1419800" y="522104"/>
                </a:lnTo>
                <a:lnTo>
                  <a:pt x="1435231" y="496323"/>
                </a:lnTo>
                <a:lnTo>
                  <a:pt x="1511381" y="485534"/>
                </a:lnTo>
                <a:lnTo>
                  <a:pt x="1582871" y="473212"/>
                </a:lnTo>
                <a:lnTo>
                  <a:pt x="1649471" y="459459"/>
                </a:lnTo>
                <a:lnTo>
                  <a:pt x="1710954" y="444380"/>
                </a:lnTo>
                <a:lnTo>
                  <a:pt x="1767091" y="428077"/>
                </a:lnTo>
                <a:lnTo>
                  <a:pt x="1817653" y="410654"/>
                </a:lnTo>
                <a:lnTo>
                  <a:pt x="1862411" y="392214"/>
                </a:lnTo>
                <a:lnTo>
                  <a:pt x="1901138" y="372861"/>
                </a:lnTo>
                <a:lnTo>
                  <a:pt x="1933604" y="352697"/>
                </a:lnTo>
                <a:lnTo>
                  <a:pt x="1978842" y="310352"/>
                </a:lnTo>
                <a:lnTo>
                  <a:pt x="1996295" y="266004"/>
                </a:lnTo>
                <a:lnTo>
                  <a:pt x="1994031" y="243339"/>
                </a:lnTo>
                <a:lnTo>
                  <a:pt x="1974381" y="206624"/>
                </a:lnTo>
                <a:lnTo>
                  <a:pt x="1936273" y="171841"/>
                </a:lnTo>
                <a:lnTo>
                  <a:pt x="1881146" y="139318"/>
                </a:lnTo>
                <a:lnTo>
                  <a:pt x="1810445" y="109384"/>
                </a:lnTo>
                <a:lnTo>
                  <a:pt x="1769704" y="95491"/>
                </a:lnTo>
                <a:lnTo>
                  <a:pt x="1725610" y="82369"/>
                </a:lnTo>
                <a:lnTo>
                  <a:pt x="1678343" y="70059"/>
                </a:lnTo>
                <a:lnTo>
                  <a:pt x="1628083" y="58602"/>
                </a:lnTo>
                <a:lnTo>
                  <a:pt x="1575011" y="48038"/>
                </a:lnTo>
                <a:lnTo>
                  <a:pt x="1519307" y="38411"/>
                </a:lnTo>
                <a:lnTo>
                  <a:pt x="1461151" y="29760"/>
                </a:lnTo>
                <a:lnTo>
                  <a:pt x="1400723" y="22126"/>
                </a:lnTo>
                <a:lnTo>
                  <a:pt x="1338204" y="15551"/>
                </a:lnTo>
                <a:lnTo>
                  <a:pt x="1273773" y="10076"/>
                </a:lnTo>
                <a:lnTo>
                  <a:pt x="1207612" y="5743"/>
                </a:lnTo>
                <a:lnTo>
                  <a:pt x="1139900" y="2591"/>
                </a:lnTo>
                <a:lnTo>
                  <a:pt x="1070818" y="663"/>
                </a:lnTo>
                <a:lnTo>
                  <a:pt x="1000545" y="0"/>
                </a:lnTo>
                <a:close/>
              </a:path>
            </a:pathLst>
          </a:custGeom>
          <a:solidFill>
            <a:srgbClr val="FFF5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89" name="object 298"/>
          <p:cNvSpPr>
            <a:spLocks/>
          </p:cNvSpPr>
          <p:nvPr/>
        </p:nvSpPr>
        <p:spPr bwMode="auto">
          <a:xfrm>
            <a:off x="6948488" y="590550"/>
            <a:ext cx="1997075" cy="619125"/>
          </a:xfrm>
          <a:custGeom>
            <a:avLst/>
            <a:gdLst>
              <a:gd name="T0" fmla="*/ 1067185 w 1996440"/>
              <a:gd name="T1" fmla="*/ 522104 h 618490"/>
              <a:gd name="T2" fmla="*/ 925630 w 1996440"/>
              <a:gd name="T3" fmla="*/ 522082 h 618490"/>
              <a:gd name="T4" fmla="*/ 788836 w 1996440"/>
              <a:gd name="T5" fmla="*/ 517003 h 618490"/>
              <a:gd name="T6" fmla="*/ 658244 w 1996440"/>
              <a:gd name="T7" fmla="*/ 507194 h 618490"/>
              <a:gd name="T8" fmla="*/ 535297 w 1996440"/>
              <a:gd name="T9" fmla="*/ 492986 h 618490"/>
              <a:gd name="T10" fmla="*/ 421437 w 1996440"/>
              <a:gd name="T11" fmla="*/ 474707 h 618490"/>
              <a:gd name="T12" fmla="*/ 318105 w 1996440"/>
              <a:gd name="T13" fmla="*/ 452686 h 618490"/>
              <a:gd name="T14" fmla="*/ 226744 w 1996440"/>
              <a:gd name="T15" fmla="*/ 427254 h 618490"/>
              <a:gd name="T16" fmla="*/ 148795 w 1996440"/>
              <a:gd name="T17" fmla="*/ 398738 h 618490"/>
              <a:gd name="T18" fmla="*/ 38903 w 1996440"/>
              <a:gd name="T19" fmla="*/ 333774 h 618490"/>
              <a:gd name="T20" fmla="*/ 0 w 1996440"/>
              <a:gd name="T21" fmla="*/ 259896 h 618490"/>
              <a:gd name="T22" fmla="*/ 24651 w 1996440"/>
              <a:gd name="T23" fmla="*/ 203329 h 618490"/>
              <a:gd name="T24" fmla="*/ 125274 w 1996440"/>
              <a:gd name="T25" fmla="*/ 134508 h 618490"/>
              <a:gd name="T26" fmla="*/ 201399 w 1996440"/>
              <a:gd name="T27" fmla="*/ 103898 h 618490"/>
              <a:gd name="T28" fmla="*/ 292823 w 1996440"/>
              <a:gd name="T29" fmla="*/ 76397 h 618490"/>
              <a:gd name="T30" fmla="*/ 398112 w 1996440"/>
              <a:gd name="T31" fmla="*/ 52438 h 618490"/>
              <a:gd name="T32" fmla="*/ 515834 w 1996440"/>
              <a:gd name="T33" fmla="*/ 32451 h 618490"/>
              <a:gd name="T34" fmla="*/ 644554 w 1996440"/>
              <a:gd name="T35" fmla="*/ 16868 h 618490"/>
              <a:gd name="T36" fmla="*/ 782842 w 1996440"/>
              <a:gd name="T37" fmla="*/ 6121 h 618490"/>
              <a:gd name="T38" fmla="*/ 929263 w 1996440"/>
              <a:gd name="T39" fmla="*/ 642 h 618490"/>
              <a:gd name="T40" fmla="*/ 1070818 w 1996440"/>
              <a:gd name="T41" fmla="*/ 663 h 618490"/>
              <a:gd name="T42" fmla="*/ 1207612 w 1996440"/>
              <a:gd name="T43" fmla="*/ 5743 h 618490"/>
              <a:gd name="T44" fmla="*/ 1338204 w 1996440"/>
              <a:gd name="T45" fmla="*/ 15551 h 618490"/>
              <a:gd name="T46" fmla="*/ 1461151 w 1996440"/>
              <a:gd name="T47" fmla="*/ 29760 h 618490"/>
              <a:gd name="T48" fmla="*/ 1575011 w 1996440"/>
              <a:gd name="T49" fmla="*/ 48038 h 618490"/>
              <a:gd name="T50" fmla="*/ 1678343 w 1996440"/>
              <a:gd name="T51" fmla="*/ 70059 h 618490"/>
              <a:gd name="T52" fmla="*/ 1769704 w 1996440"/>
              <a:gd name="T53" fmla="*/ 95491 h 618490"/>
              <a:gd name="T54" fmla="*/ 1847652 w 1996440"/>
              <a:gd name="T55" fmla="*/ 124007 h 618490"/>
              <a:gd name="T56" fmla="*/ 1957544 w 1996440"/>
              <a:gd name="T57" fmla="*/ 188971 h 618490"/>
              <a:gd name="T58" fmla="*/ 1996295 w 1996440"/>
              <a:gd name="T59" fmla="*/ 266004 h 618490"/>
              <a:gd name="T60" fmla="*/ 1959582 w 1996440"/>
              <a:gd name="T61" fmla="*/ 331826 h 618490"/>
              <a:gd name="T62" fmla="*/ 1862411 w 1996440"/>
              <a:gd name="T63" fmla="*/ 392214 h 618490"/>
              <a:gd name="T64" fmla="*/ 1767091 w 1996440"/>
              <a:gd name="T65" fmla="*/ 428077 h 618490"/>
              <a:gd name="T66" fmla="*/ 1649471 w 1996440"/>
              <a:gd name="T67" fmla="*/ 459459 h 618490"/>
              <a:gd name="T68" fmla="*/ 1511381 w 1996440"/>
              <a:gd name="T69" fmla="*/ 485534 h 618490"/>
              <a:gd name="T70" fmla="*/ 1362333 w 1996440"/>
              <a:gd name="T71" fmla="*/ 618116 h 61849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996440"/>
              <a:gd name="T109" fmla="*/ 0 h 618490"/>
              <a:gd name="T110" fmla="*/ 1996440 w 1996440"/>
              <a:gd name="T111" fmla="*/ 618490 h 61849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996440" h="618490">
                <a:moveTo>
                  <a:pt x="1362333" y="618116"/>
                </a:moveTo>
                <a:lnTo>
                  <a:pt x="1067185" y="522104"/>
                </a:lnTo>
                <a:lnTo>
                  <a:pt x="995902" y="522746"/>
                </a:lnTo>
                <a:lnTo>
                  <a:pt x="925630" y="522082"/>
                </a:lnTo>
                <a:lnTo>
                  <a:pt x="856547" y="520154"/>
                </a:lnTo>
                <a:lnTo>
                  <a:pt x="788836" y="517003"/>
                </a:lnTo>
                <a:lnTo>
                  <a:pt x="722674" y="512669"/>
                </a:lnTo>
                <a:lnTo>
                  <a:pt x="658244" y="507194"/>
                </a:lnTo>
                <a:lnTo>
                  <a:pt x="595725" y="500619"/>
                </a:lnTo>
                <a:lnTo>
                  <a:pt x="535297" y="492986"/>
                </a:lnTo>
                <a:lnTo>
                  <a:pt x="477141" y="484334"/>
                </a:lnTo>
                <a:lnTo>
                  <a:pt x="421437" y="474707"/>
                </a:lnTo>
                <a:lnTo>
                  <a:pt x="368365" y="464144"/>
                </a:lnTo>
                <a:lnTo>
                  <a:pt x="318105" y="452686"/>
                </a:lnTo>
                <a:lnTo>
                  <a:pt x="270838" y="440376"/>
                </a:lnTo>
                <a:lnTo>
                  <a:pt x="226744" y="427254"/>
                </a:lnTo>
                <a:lnTo>
                  <a:pt x="186003" y="413361"/>
                </a:lnTo>
                <a:lnTo>
                  <a:pt x="148795" y="398738"/>
                </a:lnTo>
                <a:lnTo>
                  <a:pt x="85701" y="367469"/>
                </a:lnTo>
                <a:lnTo>
                  <a:pt x="38903" y="333774"/>
                </a:lnTo>
                <a:lnTo>
                  <a:pt x="9844" y="297984"/>
                </a:lnTo>
                <a:lnTo>
                  <a:pt x="0" y="259896"/>
                </a:lnTo>
                <a:lnTo>
                  <a:pt x="3019" y="240676"/>
                </a:lnTo>
                <a:lnTo>
                  <a:pt x="24651" y="203329"/>
                </a:lnTo>
                <a:lnTo>
                  <a:pt x="65880" y="167795"/>
                </a:lnTo>
                <a:lnTo>
                  <a:pt x="125274" y="134508"/>
                </a:lnTo>
                <a:lnTo>
                  <a:pt x="161335" y="118841"/>
                </a:lnTo>
                <a:lnTo>
                  <a:pt x="201399" y="103898"/>
                </a:lnTo>
                <a:lnTo>
                  <a:pt x="245289" y="89732"/>
                </a:lnTo>
                <a:lnTo>
                  <a:pt x="292823" y="76397"/>
                </a:lnTo>
                <a:lnTo>
                  <a:pt x="343824" y="63948"/>
                </a:lnTo>
                <a:lnTo>
                  <a:pt x="398112" y="52438"/>
                </a:lnTo>
                <a:lnTo>
                  <a:pt x="455508" y="41921"/>
                </a:lnTo>
                <a:lnTo>
                  <a:pt x="515834" y="32451"/>
                </a:lnTo>
                <a:lnTo>
                  <a:pt x="578909" y="24082"/>
                </a:lnTo>
                <a:lnTo>
                  <a:pt x="644554" y="16868"/>
                </a:lnTo>
                <a:lnTo>
                  <a:pt x="712592" y="10863"/>
                </a:lnTo>
                <a:lnTo>
                  <a:pt x="782842" y="6121"/>
                </a:lnTo>
                <a:lnTo>
                  <a:pt x="855125" y="2696"/>
                </a:lnTo>
                <a:lnTo>
                  <a:pt x="929263" y="642"/>
                </a:lnTo>
                <a:lnTo>
                  <a:pt x="1000545" y="0"/>
                </a:lnTo>
                <a:lnTo>
                  <a:pt x="1070818" y="663"/>
                </a:lnTo>
                <a:lnTo>
                  <a:pt x="1139900" y="2591"/>
                </a:lnTo>
                <a:lnTo>
                  <a:pt x="1207612" y="5743"/>
                </a:lnTo>
                <a:lnTo>
                  <a:pt x="1273773" y="10076"/>
                </a:lnTo>
                <a:lnTo>
                  <a:pt x="1338204" y="15551"/>
                </a:lnTo>
                <a:lnTo>
                  <a:pt x="1400723" y="22126"/>
                </a:lnTo>
                <a:lnTo>
                  <a:pt x="1461151" y="29760"/>
                </a:lnTo>
                <a:lnTo>
                  <a:pt x="1519307" y="38411"/>
                </a:lnTo>
                <a:lnTo>
                  <a:pt x="1575011" y="48038"/>
                </a:lnTo>
                <a:lnTo>
                  <a:pt x="1628083" y="58602"/>
                </a:lnTo>
                <a:lnTo>
                  <a:pt x="1678343" y="70059"/>
                </a:lnTo>
                <a:lnTo>
                  <a:pt x="1725610" y="82369"/>
                </a:lnTo>
                <a:lnTo>
                  <a:pt x="1769704" y="95491"/>
                </a:lnTo>
                <a:lnTo>
                  <a:pt x="1810445" y="109384"/>
                </a:lnTo>
                <a:lnTo>
                  <a:pt x="1847652" y="124007"/>
                </a:lnTo>
                <a:lnTo>
                  <a:pt x="1910747" y="155277"/>
                </a:lnTo>
                <a:lnTo>
                  <a:pt x="1957544" y="188971"/>
                </a:lnTo>
                <a:lnTo>
                  <a:pt x="1986604" y="224761"/>
                </a:lnTo>
                <a:lnTo>
                  <a:pt x="1996295" y="266004"/>
                </a:lnTo>
                <a:lnTo>
                  <a:pt x="1991155" y="288377"/>
                </a:lnTo>
                <a:lnTo>
                  <a:pt x="1959582" y="331826"/>
                </a:lnTo>
                <a:lnTo>
                  <a:pt x="1901138" y="372861"/>
                </a:lnTo>
                <a:lnTo>
                  <a:pt x="1862411" y="392214"/>
                </a:lnTo>
                <a:lnTo>
                  <a:pt x="1817653" y="410654"/>
                </a:lnTo>
                <a:lnTo>
                  <a:pt x="1767091" y="428077"/>
                </a:lnTo>
                <a:lnTo>
                  <a:pt x="1710954" y="444380"/>
                </a:lnTo>
                <a:lnTo>
                  <a:pt x="1649471" y="459459"/>
                </a:lnTo>
                <a:lnTo>
                  <a:pt x="1582871" y="473212"/>
                </a:lnTo>
                <a:lnTo>
                  <a:pt x="1511381" y="485534"/>
                </a:lnTo>
                <a:lnTo>
                  <a:pt x="1435231" y="496323"/>
                </a:lnTo>
                <a:lnTo>
                  <a:pt x="1362333" y="618116"/>
                </a:lnTo>
                <a:close/>
              </a:path>
            </a:pathLst>
          </a:custGeom>
          <a:noFill/>
          <a:ln w="25908">
            <a:solidFill>
              <a:srgbClr val="7E7E7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9" name="object 299"/>
          <p:cNvSpPr txBox="1"/>
          <p:nvPr/>
        </p:nvSpPr>
        <p:spPr>
          <a:xfrm>
            <a:off x="7319963" y="742950"/>
            <a:ext cx="1177925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solidFill>
                  <a:srgbClr val="C00000"/>
                </a:solidFill>
                <a:latin typeface="Tahoma"/>
                <a:cs typeface="Tahoma"/>
              </a:rPr>
              <a:t>Information</a:t>
            </a:r>
            <a:r>
              <a:rPr sz="1400" spc="-9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00000"/>
                </a:solidFill>
                <a:latin typeface="Tahoma"/>
                <a:cs typeface="Tahoma"/>
              </a:rPr>
              <a:t>!!!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0891" name="object 30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E7CC2B9D-D6DB-426A-BAA5-53165A66D1A6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64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Route</a:t>
            </a:r>
            <a:r>
              <a:rPr spc="-120" dirty="0"/>
              <a:t> </a:t>
            </a:r>
            <a:r>
              <a:rPr dirty="0"/>
              <a:t>Calculation</a:t>
            </a:r>
          </a:p>
        </p:txBody>
      </p:sp>
      <p:sp>
        <p:nvSpPr>
          <p:cNvPr id="1116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0572EAD9-3562-4FA8-B604-4FF7101F74F8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65</a:t>
            </a:fld>
            <a:endParaRPr lang="th-TH" smtClean="0">
              <a:solidFill>
                <a:srgbClr val="1C1C1C"/>
              </a:solidFill>
            </a:endParaRPr>
          </a:p>
        </p:txBody>
      </p:sp>
      <p:sp>
        <p:nvSpPr>
          <p:cNvPr id="111619" name="object 3"/>
          <p:cNvSpPr txBox="1">
            <a:spLocks noChangeArrowheads="1"/>
          </p:cNvSpPr>
          <p:nvPr/>
        </p:nvSpPr>
        <p:spPr bwMode="auto">
          <a:xfrm>
            <a:off x="936625" y="1828800"/>
            <a:ext cx="781685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Dijkstra’s Algorithm</a:t>
            </a:r>
            <a:endParaRPr lang="th-TH" sz="3200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Finding the shortest path from a source to  other nodes in network</a:t>
            </a:r>
          </a:p>
          <a:p>
            <a:pPr marL="354013" indent="-341313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Weight represents distance between two nodes</a:t>
            </a:r>
          </a:p>
          <a:p>
            <a:pPr marL="354013" indent="-341313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Sum of weights along the path is the total  distance</a:t>
            </a:r>
          </a:p>
          <a:p>
            <a:pPr marL="354013" indent="-341313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Choose the lowest total distance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Link </a:t>
            </a:r>
            <a:r>
              <a:rPr spc="-5" dirty="0"/>
              <a:t>State</a:t>
            </a:r>
            <a:r>
              <a:rPr spc="-100" dirty="0"/>
              <a:t> </a:t>
            </a:r>
            <a:r>
              <a:rPr dirty="0"/>
              <a:t>Routing</a:t>
            </a:r>
          </a:p>
        </p:txBody>
      </p:sp>
      <p:sp>
        <p:nvSpPr>
          <p:cNvPr id="112642" name="object 3"/>
          <p:cNvSpPr>
            <a:spLocks noChangeArrowheads="1"/>
          </p:cNvSpPr>
          <p:nvPr/>
        </p:nvSpPr>
        <p:spPr bwMode="auto">
          <a:xfrm>
            <a:off x="1835150" y="1557338"/>
            <a:ext cx="5676900" cy="5243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43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9990CE07-2B9F-4FB3-802B-648712427380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66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44525"/>
            <a:ext cx="444658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0080"/>
                </a:solidFill>
              </a:rPr>
              <a:t>Dijkstra</a:t>
            </a:r>
            <a:r>
              <a:rPr spc="-50" dirty="0">
                <a:solidFill>
                  <a:srgbClr val="000080"/>
                </a:solidFill>
              </a:rPr>
              <a:t> </a:t>
            </a:r>
            <a:r>
              <a:rPr spc="-5" dirty="0">
                <a:solidFill>
                  <a:srgbClr val="000080"/>
                </a:solidFill>
              </a:rPr>
              <a:t>Algorithm</a:t>
            </a:r>
          </a:p>
        </p:txBody>
      </p:sp>
      <p:sp>
        <p:nvSpPr>
          <p:cNvPr id="113666" name="object 3"/>
          <p:cNvSpPr>
            <a:spLocks noChangeArrowheads="1"/>
          </p:cNvSpPr>
          <p:nvPr/>
        </p:nvSpPr>
        <p:spPr bwMode="auto">
          <a:xfrm>
            <a:off x="3779838" y="1773238"/>
            <a:ext cx="2520950" cy="15113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3667" name="object 4"/>
          <p:cNvSpPr>
            <a:spLocks noChangeArrowheads="1"/>
          </p:cNvSpPr>
          <p:nvPr/>
        </p:nvSpPr>
        <p:spPr bwMode="auto">
          <a:xfrm>
            <a:off x="250825" y="1844675"/>
            <a:ext cx="3630613" cy="1714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3668" name="object 5"/>
          <p:cNvSpPr>
            <a:spLocks noChangeArrowheads="1"/>
          </p:cNvSpPr>
          <p:nvPr/>
        </p:nvSpPr>
        <p:spPr bwMode="auto">
          <a:xfrm>
            <a:off x="6227763" y="1773238"/>
            <a:ext cx="2613025" cy="15113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3669" name="object 6"/>
          <p:cNvSpPr>
            <a:spLocks noChangeArrowheads="1"/>
          </p:cNvSpPr>
          <p:nvPr/>
        </p:nvSpPr>
        <p:spPr bwMode="auto">
          <a:xfrm>
            <a:off x="3779838" y="3357563"/>
            <a:ext cx="2520950" cy="15843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3670" name="object 7"/>
          <p:cNvSpPr>
            <a:spLocks noChangeArrowheads="1"/>
          </p:cNvSpPr>
          <p:nvPr/>
        </p:nvSpPr>
        <p:spPr bwMode="auto">
          <a:xfrm>
            <a:off x="3779838" y="3429000"/>
            <a:ext cx="5060950" cy="291623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3671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A7000A67-0BAE-42DA-BF8D-394099D02AD5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67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44525"/>
            <a:ext cx="3446462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</a:t>
            </a:r>
            <a:r>
              <a:rPr spc="-125" dirty="0"/>
              <a:t> </a:t>
            </a:r>
            <a:r>
              <a:rPr dirty="0"/>
              <a:t>Table</a:t>
            </a:r>
          </a:p>
        </p:txBody>
      </p:sp>
      <p:sp>
        <p:nvSpPr>
          <p:cNvPr id="114690" name="object 3"/>
          <p:cNvSpPr>
            <a:spLocks noChangeArrowheads="1"/>
          </p:cNvSpPr>
          <p:nvPr/>
        </p:nvSpPr>
        <p:spPr bwMode="auto">
          <a:xfrm>
            <a:off x="1143000" y="2057400"/>
            <a:ext cx="7456488" cy="3886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4691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84F75D2F-0756-4185-8E85-2522B88A7E5B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68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21411" rtlCol="0"/>
          <a:lstStyle/>
          <a:p>
            <a:pPr marL="89535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Dijkstra’s </a:t>
            </a:r>
            <a:r>
              <a:rPr sz="3600" dirty="0"/>
              <a:t>Algorithm In action</a:t>
            </a:r>
            <a:r>
              <a:rPr sz="3600" spc="-50" dirty="0"/>
              <a:t> </a:t>
            </a:r>
            <a:r>
              <a:rPr sz="3600" dirty="0"/>
              <a:t>(I)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98500" y="1962150"/>
            <a:ext cx="8016875" cy="609600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</a:ln>
        </p:spPr>
        <p:txBody>
          <a:bodyPr lIns="0" tIns="17145" rIns="0" bIns="0">
            <a:spAutoFit/>
          </a:bodyPr>
          <a:lstStyle/>
          <a:p>
            <a:pPr marL="85725" fontAlgn="auto">
              <a:spcBef>
                <a:spcPts val="135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Japan:</a:t>
            </a:r>
            <a:r>
              <a:rPr sz="1800" spc="70" dirty="0">
                <a:latin typeface="Tahoma"/>
                <a:cs typeface="Tahoma"/>
              </a:rPr>
              <a:t> 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http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://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www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-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b2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.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is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.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tokushima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-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u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.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ac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.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jp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/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~ikeda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/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suuri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/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dijkstra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/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Dijkstra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.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shtml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5715" name="object 4"/>
          <p:cNvSpPr>
            <a:spLocks noChangeArrowheads="1"/>
          </p:cNvSpPr>
          <p:nvPr/>
        </p:nvSpPr>
        <p:spPr bwMode="auto">
          <a:xfrm>
            <a:off x="2484438" y="2781300"/>
            <a:ext cx="4248150" cy="36464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5716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E38755BB-5390-4973-BAC1-264FE97682DE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69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Exciting</a:t>
            </a:r>
            <a:r>
              <a:rPr spc="-105" dirty="0"/>
              <a:t> </a:t>
            </a:r>
            <a:r>
              <a:rPr dirty="0"/>
              <a:t>Route</a:t>
            </a:r>
          </a:p>
        </p:txBody>
      </p:sp>
      <p:sp>
        <p:nvSpPr>
          <p:cNvPr id="16386" name="object 3"/>
          <p:cNvSpPr>
            <a:spLocks noChangeArrowheads="1"/>
          </p:cNvSpPr>
          <p:nvPr/>
        </p:nvSpPr>
        <p:spPr bwMode="auto">
          <a:xfrm>
            <a:off x="179388" y="2540000"/>
            <a:ext cx="4765675" cy="31559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87" name="object 4"/>
          <p:cNvSpPr>
            <a:spLocks noChangeArrowheads="1"/>
          </p:cNvSpPr>
          <p:nvPr/>
        </p:nvSpPr>
        <p:spPr bwMode="auto">
          <a:xfrm>
            <a:off x="4140200" y="4213225"/>
            <a:ext cx="4572000" cy="20891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88" name="object 5"/>
          <p:cNvSpPr>
            <a:spLocks noChangeArrowheads="1"/>
          </p:cNvSpPr>
          <p:nvPr/>
        </p:nvSpPr>
        <p:spPr bwMode="auto">
          <a:xfrm>
            <a:off x="4140200" y="1673225"/>
            <a:ext cx="4570413" cy="24733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89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4FB1F5CA-4AE2-478A-8B63-EB783917D5E0}" type="slidenum">
              <a:rPr lang="th-TH" smtClean="0"/>
              <a:pPr marL="207963"/>
              <a:t>7</a:t>
            </a:fld>
            <a:endParaRPr lang="th-TH" smtClean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82879" rtlCol="0"/>
          <a:lstStyle/>
          <a:p>
            <a:pPr marL="8953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/>
              <a:t>Dijkstra’s Algorithm In action</a:t>
            </a:r>
            <a:r>
              <a:rPr sz="3200" spc="-50" dirty="0"/>
              <a:t> </a:t>
            </a:r>
            <a:r>
              <a:rPr sz="3200" dirty="0"/>
              <a:t>(II)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85813" y="1928813"/>
            <a:ext cx="8215312" cy="1011237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</a:ln>
        </p:spPr>
        <p:txBody>
          <a:bodyPr lIns="0" tIns="42545" rIns="0" bIns="0">
            <a:spAutoFit/>
          </a:bodyPr>
          <a:lstStyle/>
          <a:p>
            <a:pPr marL="84455" fontAlgn="auto">
              <a:lnSpc>
                <a:spcPts val="1970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sz="1800" b="1" dirty="0">
                <a:latin typeface="Tahoma"/>
                <a:cs typeface="Tahoma"/>
              </a:rPr>
              <a:t>by </a:t>
            </a:r>
            <a:r>
              <a:rPr sz="1800" b="1" spc="-5" dirty="0">
                <a:latin typeface="Tahoma"/>
                <a:cs typeface="Tahoma"/>
              </a:rPr>
              <a:t>Carla Laffra </a:t>
            </a:r>
            <a:r>
              <a:rPr sz="1800" b="1" dirty="0">
                <a:latin typeface="Tahoma"/>
                <a:cs typeface="Tahoma"/>
              </a:rPr>
              <a:t>of </a:t>
            </a:r>
            <a:r>
              <a:rPr sz="1800" b="1" spc="-5" dirty="0">
                <a:latin typeface="Tahoma"/>
                <a:cs typeface="Tahoma"/>
              </a:rPr>
              <a:t>Pace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University</a:t>
            </a:r>
            <a:endParaRPr sz="1800">
              <a:latin typeface="Tahoma"/>
              <a:cs typeface="Tahoma"/>
            </a:endParaRPr>
          </a:p>
          <a:p>
            <a:pPr marL="84455" fontAlgn="auto">
              <a:lnSpc>
                <a:spcPts val="269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u="sng" spc="-5" dirty="0">
                <a:solidFill>
                  <a:srgbClr val="FF0000"/>
                </a:solidFill>
                <a:latin typeface="Cordia New"/>
                <a:cs typeface="Cordia New"/>
                <a:hlinkClick r:id="rId2"/>
              </a:rPr>
              <a:t>http://www.dgp.toronto.edu/people/JamesStewart/270/9798s/Laffra/DijkstraApplet.html</a:t>
            </a:r>
            <a:endParaRPr sz="2400">
              <a:latin typeface="Cordia New"/>
              <a:cs typeface="Cordia New"/>
            </a:endParaRPr>
          </a:p>
        </p:txBody>
      </p:sp>
      <p:sp>
        <p:nvSpPr>
          <p:cNvPr id="116739" name="object 4"/>
          <p:cNvSpPr>
            <a:spLocks noChangeArrowheads="1"/>
          </p:cNvSpPr>
          <p:nvPr/>
        </p:nvSpPr>
        <p:spPr bwMode="auto">
          <a:xfrm>
            <a:off x="1643063" y="3000375"/>
            <a:ext cx="6072187" cy="31908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6740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A01F6BFA-6FC1-4D4A-BC72-DA6579033CE1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70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</a:t>
            </a:r>
            <a:r>
              <a:rPr spc="-135" dirty="0"/>
              <a:t> </a:t>
            </a:r>
            <a:r>
              <a:rPr dirty="0"/>
              <a:t>Table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10113" y="2774950"/>
          <a:ext cx="3962400" cy="18589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9799"/>
                <a:gridCol w="1225550"/>
                <a:gridCol w="1297051"/>
              </a:tblGrid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Destination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Next</a:t>
                      </a:r>
                      <a:r>
                        <a:rPr sz="1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Hop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Cost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373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3713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105400" y="2133600"/>
            <a:ext cx="2743200" cy="2746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Final </a:t>
            </a:r>
            <a:r>
              <a:rPr sz="1800" b="1" spc="-5" dirty="0">
                <a:latin typeface="Tahoma"/>
                <a:cs typeface="Tahoma"/>
              </a:rPr>
              <a:t>R1 </a:t>
            </a:r>
            <a:r>
              <a:rPr sz="1800" spc="-10" dirty="0">
                <a:latin typeface="Tahoma"/>
                <a:cs typeface="Tahoma"/>
              </a:rPr>
              <a:t>Routing</a:t>
            </a:r>
            <a:r>
              <a:rPr sz="1800" spc="-40" dirty="0">
                <a:latin typeface="Tahoma"/>
                <a:cs typeface="Tahoma"/>
              </a:rPr>
              <a:t> Table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7789" name="object 5"/>
          <p:cNvSpPr>
            <a:spLocks/>
          </p:cNvSpPr>
          <p:nvPr/>
        </p:nvSpPr>
        <p:spPr bwMode="auto">
          <a:xfrm>
            <a:off x="1036638" y="2495550"/>
            <a:ext cx="569912" cy="474663"/>
          </a:xfrm>
          <a:custGeom>
            <a:avLst/>
            <a:gdLst>
              <a:gd name="T0" fmla="*/ 284988 w 570230"/>
              <a:gd name="T1" fmla="*/ 0 h 475614"/>
              <a:gd name="T2" fmla="*/ 233761 w 570230"/>
              <a:gd name="T3" fmla="*/ 3829 h 475614"/>
              <a:gd name="T4" fmla="*/ 185547 w 570230"/>
              <a:gd name="T5" fmla="*/ 14872 h 475614"/>
              <a:gd name="T6" fmla="*/ 141150 w 570230"/>
              <a:gd name="T7" fmla="*/ 32455 h 475614"/>
              <a:gd name="T8" fmla="*/ 101375 w 570230"/>
              <a:gd name="T9" fmla="*/ 55909 h 475614"/>
              <a:gd name="T10" fmla="*/ 67026 w 570230"/>
              <a:gd name="T11" fmla="*/ 84562 h 475614"/>
              <a:gd name="T12" fmla="*/ 38909 w 570230"/>
              <a:gd name="T13" fmla="*/ 117743 h 475614"/>
              <a:gd name="T14" fmla="*/ 17829 w 570230"/>
              <a:gd name="T15" fmla="*/ 154781 h 475614"/>
              <a:gd name="T16" fmla="*/ 4591 w 570230"/>
              <a:gd name="T17" fmla="*/ 195005 h 475614"/>
              <a:gd name="T18" fmla="*/ 0 w 570230"/>
              <a:gd name="T19" fmla="*/ 237744 h 475614"/>
              <a:gd name="T20" fmla="*/ 4591 w 570230"/>
              <a:gd name="T21" fmla="*/ 280482 h 475614"/>
              <a:gd name="T22" fmla="*/ 17829 w 570230"/>
              <a:gd name="T23" fmla="*/ 320706 h 475614"/>
              <a:gd name="T24" fmla="*/ 38909 w 570230"/>
              <a:gd name="T25" fmla="*/ 357744 h 475614"/>
              <a:gd name="T26" fmla="*/ 67026 w 570230"/>
              <a:gd name="T27" fmla="*/ 390925 h 475614"/>
              <a:gd name="T28" fmla="*/ 101375 w 570230"/>
              <a:gd name="T29" fmla="*/ 419578 h 475614"/>
              <a:gd name="T30" fmla="*/ 141150 w 570230"/>
              <a:gd name="T31" fmla="*/ 443032 h 475614"/>
              <a:gd name="T32" fmla="*/ 185547 w 570230"/>
              <a:gd name="T33" fmla="*/ 460615 h 475614"/>
              <a:gd name="T34" fmla="*/ 233761 w 570230"/>
              <a:gd name="T35" fmla="*/ 471658 h 475614"/>
              <a:gd name="T36" fmla="*/ 284988 w 570230"/>
              <a:gd name="T37" fmla="*/ 475488 h 475614"/>
              <a:gd name="T38" fmla="*/ 336204 w 570230"/>
              <a:gd name="T39" fmla="*/ 471658 h 475614"/>
              <a:gd name="T40" fmla="*/ 384412 w 570230"/>
              <a:gd name="T41" fmla="*/ 460615 h 475614"/>
              <a:gd name="T42" fmla="*/ 428808 w 570230"/>
              <a:gd name="T43" fmla="*/ 443032 h 475614"/>
              <a:gd name="T44" fmla="*/ 468585 w 570230"/>
              <a:gd name="T45" fmla="*/ 419578 h 475614"/>
              <a:gd name="T46" fmla="*/ 502936 w 570230"/>
              <a:gd name="T47" fmla="*/ 390925 h 475614"/>
              <a:gd name="T48" fmla="*/ 531057 w 570230"/>
              <a:gd name="T49" fmla="*/ 357744 h 475614"/>
              <a:gd name="T50" fmla="*/ 552141 w 570230"/>
              <a:gd name="T51" fmla="*/ 320706 h 475614"/>
              <a:gd name="T52" fmla="*/ 565383 w 570230"/>
              <a:gd name="T53" fmla="*/ 280482 h 475614"/>
              <a:gd name="T54" fmla="*/ 569976 w 570230"/>
              <a:gd name="T55" fmla="*/ 237744 h 475614"/>
              <a:gd name="T56" fmla="*/ 565383 w 570230"/>
              <a:gd name="T57" fmla="*/ 195005 h 475614"/>
              <a:gd name="T58" fmla="*/ 552141 w 570230"/>
              <a:gd name="T59" fmla="*/ 154781 h 475614"/>
              <a:gd name="T60" fmla="*/ 531057 w 570230"/>
              <a:gd name="T61" fmla="*/ 117743 h 475614"/>
              <a:gd name="T62" fmla="*/ 502936 w 570230"/>
              <a:gd name="T63" fmla="*/ 84562 h 475614"/>
              <a:gd name="T64" fmla="*/ 468585 w 570230"/>
              <a:gd name="T65" fmla="*/ 55909 h 475614"/>
              <a:gd name="T66" fmla="*/ 428808 w 570230"/>
              <a:gd name="T67" fmla="*/ 32455 h 475614"/>
              <a:gd name="T68" fmla="*/ 384412 w 570230"/>
              <a:gd name="T69" fmla="*/ 14872 h 475614"/>
              <a:gd name="T70" fmla="*/ 336204 w 570230"/>
              <a:gd name="T71" fmla="*/ 3829 h 475614"/>
              <a:gd name="T72" fmla="*/ 284988 w 570230"/>
              <a:gd name="T73" fmla="*/ 0 h 47561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70230"/>
              <a:gd name="T112" fmla="*/ 0 h 475614"/>
              <a:gd name="T113" fmla="*/ 570230 w 570230"/>
              <a:gd name="T114" fmla="*/ 475614 h 47561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70230" h="475614">
                <a:moveTo>
                  <a:pt x="284988" y="0"/>
                </a:moveTo>
                <a:lnTo>
                  <a:pt x="233761" y="3829"/>
                </a:lnTo>
                <a:lnTo>
                  <a:pt x="185547" y="14872"/>
                </a:lnTo>
                <a:lnTo>
                  <a:pt x="141150" y="32455"/>
                </a:lnTo>
                <a:lnTo>
                  <a:pt x="101375" y="55909"/>
                </a:lnTo>
                <a:lnTo>
                  <a:pt x="67026" y="84562"/>
                </a:lnTo>
                <a:lnTo>
                  <a:pt x="38909" y="117743"/>
                </a:lnTo>
                <a:lnTo>
                  <a:pt x="17829" y="154781"/>
                </a:lnTo>
                <a:lnTo>
                  <a:pt x="4591" y="195005"/>
                </a:lnTo>
                <a:lnTo>
                  <a:pt x="0" y="237744"/>
                </a:lnTo>
                <a:lnTo>
                  <a:pt x="4591" y="280482"/>
                </a:lnTo>
                <a:lnTo>
                  <a:pt x="17829" y="320706"/>
                </a:lnTo>
                <a:lnTo>
                  <a:pt x="38909" y="357744"/>
                </a:lnTo>
                <a:lnTo>
                  <a:pt x="67026" y="390925"/>
                </a:lnTo>
                <a:lnTo>
                  <a:pt x="101375" y="419578"/>
                </a:lnTo>
                <a:lnTo>
                  <a:pt x="141150" y="443032"/>
                </a:lnTo>
                <a:lnTo>
                  <a:pt x="185547" y="460615"/>
                </a:lnTo>
                <a:lnTo>
                  <a:pt x="233761" y="471658"/>
                </a:lnTo>
                <a:lnTo>
                  <a:pt x="284988" y="475488"/>
                </a:lnTo>
                <a:lnTo>
                  <a:pt x="336204" y="471658"/>
                </a:lnTo>
                <a:lnTo>
                  <a:pt x="384412" y="460615"/>
                </a:lnTo>
                <a:lnTo>
                  <a:pt x="428808" y="443032"/>
                </a:lnTo>
                <a:lnTo>
                  <a:pt x="468585" y="419578"/>
                </a:lnTo>
                <a:lnTo>
                  <a:pt x="502936" y="390925"/>
                </a:lnTo>
                <a:lnTo>
                  <a:pt x="531057" y="357744"/>
                </a:lnTo>
                <a:lnTo>
                  <a:pt x="552141" y="320706"/>
                </a:lnTo>
                <a:lnTo>
                  <a:pt x="565383" y="280482"/>
                </a:lnTo>
                <a:lnTo>
                  <a:pt x="569976" y="237744"/>
                </a:lnTo>
                <a:lnTo>
                  <a:pt x="565383" y="195005"/>
                </a:lnTo>
                <a:lnTo>
                  <a:pt x="552141" y="154781"/>
                </a:lnTo>
                <a:lnTo>
                  <a:pt x="531057" y="117743"/>
                </a:lnTo>
                <a:lnTo>
                  <a:pt x="502936" y="84562"/>
                </a:lnTo>
                <a:lnTo>
                  <a:pt x="468585" y="55909"/>
                </a:lnTo>
                <a:lnTo>
                  <a:pt x="428808" y="32455"/>
                </a:lnTo>
                <a:lnTo>
                  <a:pt x="384412" y="14872"/>
                </a:lnTo>
                <a:lnTo>
                  <a:pt x="336204" y="3829"/>
                </a:lnTo>
                <a:lnTo>
                  <a:pt x="284988" y="0"/>
                </a:lnTo>
                <a:close/>
              </a:path>
            </a:pathLst>
          </a:custGeom>
          <a:solidFill>
            <a:srgbClr val="99FF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7790" name="object 6"/>
          <p:cNvSpPr>
            <a:spLocks/>
          </p:cNvSpPr>
          <p:nvPr/>
        </p:nvSpPr>
        <p:spPr bwMode="auto">
          <a:xfrm>
            <a:off x="1036638" y="2495550"/>
            <a:ext cx="569912" cy="474663"/>
          </a:xfrm>
          <a:custGeom>
            <a:avLst/>
            <a:gdLst>
              <a:gd name="T0" fmla="*/ 0 w 570230"/>
              <a:gd name="T1" fmla="*/ 237744 h 475614"/>
              <a:gd name="T2" fmla="*/ 4591 w 570230"/>
              <a:gd name="T3" fmla="*/ 195005 h 475614"/>
              <a:gd name="T4" fmla="*/ 17829 w 570230"/>
              <a:gd name="T5" fmla="*/ 154781 h 475614"/>
              <a:gd name="T6" fmla="*/ 38909 w 570230"/>
              <a:gd name="T7" fmla="*/ 117743 h 475614"/>
              <a:gd name="T8" fmla="*/ 67026 w 570230"/>
              <a:gd name="T9" fmla="*/ 84562 h 475614"/>
              <a:gd name="T10" fmla="*/ 101375 w 570230"/>
              <a:gd name="T11" fmla="*/ 55909 h 475614"/>
              <a:gd name="T12" fmla="*/ 141150 w 570230"/>
              <a:gd name="T13" fmla="*/ 32455 h 475614"/>
              <a:gd name="T14" fmla="*/ 185547 w 570230"/>
              <a:gd name="T15" fmla="*/ 14872 h 475614"/>
              <a:gd name="T16" fmla="*/ 233761 w 570230"/>
              <a:gd name="T17" fmla="*/ 3829 h 475614"/>
              <a:gd name="T18" fmla="*/ 284988 w 570230"/>
              <a:gd name="T19" fmla="*/ 0 h 475614"/>
              <a:gd name="T20" fmla="*/ 336204 w 570230"/>
              <a:gd name="T21" fmla="*/ 3829 h 475614"/>
              <a:gd name="T22" fmla="*/ 384412 w 570230"/>
              <a:gd name="T23" fmla="*/ 14872 h 475614"/>
              <a:gd name="T24" fmla="*/ 428808 w 570230"/>
              <a:gd name="T25" fmla="*/ 32455 h 475614"/>
              <a:gd name="T26" fmla="*/ 468585 w 570230"/>
              <a:gd name="T27" fmla="*/ 55909 h 475614"/>
              <a:gd name="T28" fmla="*/ 502936 w 570230"/>
              <a:gd name="T29" fmla="*/ 84562 h 475614"/>
              <a:gd name="T30" fmla="*/ 531057 w 570230"/>
              <a:gd name="T31" fmla="*/ 117743 h 475614"/>
              <a:gd name="T32" fmla="*/ 552141 w 570230"/>
              <a:gd name="T33" fmla="*/ 154781 h 475614"/>
              <a:gd name="T34" fmla="*/ 565383 w 570230"/>
              <a:gd name="T35" fmla="*/ 195005 h 475614"/>
              <a:gd name="T36" fmla="*/ 569976 w 570230"/>
              <a:gd name="T37" fmla="*/ 237744 h 475614"/>
              <a:gd name="T38" fmla="*/ 565383 w 570230"/>
              <a:gd name="T39" fmla="*/ 280482 h 475614"/>
              <a:gd name="T40" fmla="*/ 552141 w 570230"/>
              <a:gd name="T41" fmla="*/ 320706 h 475614"/>
              <a:gd name="T42" fmla="*/ 531057 w 570230"/>
              <a:gd name="T43" fmla="*/ 357744 h 475614"/>
              <a:gd name="T44" fmla="*/ 502936 w 570230"/>
              <a:gd name="T45" fmla="*/ 390925 h 475614"/>
              <a:gd name="T46" fmla="*/ 468585 w 570230"/>
              <a:gd name="T47" fmla="*/ 419578 h 475614"/>
              <a:gd name="T48" fmla="*/ 428808 w 570230"/>
              <a:gd name="T49" fmla="*/ 443032 h 475614"/>
              <a:gd name="T50" fmla="*/ 384412 w 570230"/>
              <a:gd name="T51" fmla="*/ 460615 h 475614"/>
              <a:gd name="T52" fmla="*/ 336204 w 570230"/>
              <a:gd name="T53" fmla="*/ 471658 h 475614"/>
              <a:gd name="T54" fmla="*/ 284988 w 570230"/>
              <a:gd name="T55" fmla="*/ 475488 h 475614"/>
              <a:gd name="T56" fmla="*/ 233761 w 570230"/>
              <a:gd name="T57" fmla="*/ 471658 h 475614"/>
              <a:gd name="T58" fmla="*/ 185547 w 570230"/>
              <a:gd name="T59" fmla="*/ 460615 h 475614"/>
              <a:gd name="T60" fmla="*/ 141150 w 570230"/>
              <a:gd name="T61" fmla="*/ 443032 h 475614"/>
              <a:gd name="T62" fmla="*/ 101375 w 570230"/>
              <a:gd name="T63" fmla="*/ 419578 h 475614"/>
              <a:gd name="T64" fmla="*/ 67026 w 570230"/>
              <a:gd name="T65" fmla="*/ 390925 h 475614"/>
              <a:gd name="T66" fmla="*/ 38909 w 570230"/>
              <a:gd name="T67" fmla="*/ 357744 h 475614"/>
              <a:gd name="T68" fmla="*/ 17829 w 570230"/>
              <a:gd name="T69" fmla="*/ 320706 h 475614"/>
              <a:gd name="T70" fmla="*/ 4591 w 570230"/>
              <a:gd name="T71" fmla="*/ 280482 h 475614"/>
              <a:gd name="T72" fmla="*/ 0 w 570230"/>
              <a:gd name="T73" fmla="*/ 237744 h 47561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70230"/>
              <a:gd name="T112" fmla="*/ 0 h 475614"/>
              <a:gd name="T113" fmla="*/ 570230 w 570230"/>
              <a:gd name="T114" fmla="*/ 475614 h 47561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70230" h="475614">
                <a:moveTo>
                  <a:pt x="0" y="237744"/>
                </a:moveTo>
                <a:lnTo>
                  <a:pt x="4591" y="195005"/>
                </a:lnTo>
                <a:lnTo>
                  <a:pt x="17829" y="154781"/>
                </a:lnTo>
                <a:lnTo>
                  <a:pt x="38909" y="117743"/>
                </a:lnTo>
                <a:lnTo>
                  <a:pt x="67026" y="84562"/>
                </a:lnTo>
                <a:lnTo>
                  <a:pt x="101375" y="55909"/>
                </a:lnTo>
                <a:lnTo>
                  <a:pt x="141150" y="32455"/>
                </a:lnTo>
                <a:lnTo>
                  <a:pt x="185547" y="14872"/>
                </a:lnTo>
                <a:lnTo>
                  <a:pt x="233761" y="3829"/>
                </a:lnTo>
                <a:lnTo>
                  <a:pt x="284988" y="0"/>
                </a:lnTo>
                <a:lnTo>
                  <a:pt x="336204" y="3829"/>
                </a:lnTo>
                <a:lnTo>
                  <a:pt x="384412" y="14872"/>
                </a:lnTo>
                <a:lnTo>
                  <a:pt x="428808" y="32455"/>
                </a:lnTo>
                <a:lnTo>
                  <a:pt x="468585" y="55909"/>
                </a:lnTo>
                <a:lnTo>
                  <a:pt x="502936" y="84562"/>
                </a:lnTo>
                <a:lnTo>
                  <a:pt x="531057" y="117743"/>
                </a:lnTo>
                <a:lnTo>
                  <a:pt x="552141" y="154781"/>
                </a:lnTo>
                <a:lnTo>
                  <a:pt x="565383" y="195005"/>
                </a:lnTo>
                <a:lnTo>
                  <a:pt x="569976" y="237744"/>
                </a:lnTo>
                <a:lnTo>
                  <a:pt x="565383" y="280482"/>
                </a:lnTo>
                <a:lnTo>
                  <a:pt x="552141" y="320706"/>
                </a:lnTo>
                <a:lnTo>
                  <a:pt x="531057" y="357744"/>
                </a:lnTo>
                <a:lnTo>
                  <a:pt x="502936" y="390925"/>
                </a:lnTo>
                <a:lnTo>
                  <a:pt x="468585" y="419578"/>
                </a:lnTo>
                <a:lnTo>
                  <a:pt x="428808" y="443032"/>
                </a:lnTo>
                <a:lnTo>
                  <a:pt x="384412" y="460615"/>
                </a:lnTo>
                <a:lnTo>
                  <a:pt x="336204" y="471658"/>
                </a:lnTo>
                <a:lnTo>
                  <a:pt x="284988" y="475488"/>
                </a:lnTo>
                <a:lnTo>
                  <a:pt x="233761" y="471658"/>
                </a:lnTo>
                <a:lnTo>
                  <a:pt x="185547" y="460615"/>
                </a:lnTo>
                <a:lnTo>
                  <a:pt x="141150" y="443032"/>
                </a:lnTo>
                <a:lnTo>
                  <a:pt x="101375" y="419578"/>
                </a:lnTo>
                <a:lnTo>
                  <a:pt x="67026" y="390925"/>
                </a:lnTo>
                <a:lnTo>
                  <a:pt x="38909" y="357744"/>
                </a:lnTo>
                <a:lnTo>
                  <a:pt x="17829" y="320706"/>
                </a:lnTo>
                <a:lnTo>
                  <a:pt x="4591" y="280482"/>
                </a:lnTo>
                <a:lnTo>
                  <a:pt x="0" y="23774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7791" name="object 7"/>
          <p:cNvSpPr txBox="1">
            <a:spLocks noChangeArrowheads="1"/>
          </p:cNvSpPr>
          <p:nvPr/>
        </p:nvSpPr>
        <p:spPr bwMode="auto">
          <a:xfrm>
            <a:off x="1154113" y="2595563"/>
            <a:ext cx="3365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R1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7792" name="object 8"/>
          <p:cNvSpPr>
            <a:spLocks/>
          </p:cNvSpPr>
          <p:nvPr/>
        </p:nvSpPr>
        <p:spPr bwMode="auto">
          <a:xfrm>
            <a:off x="2671763" y="2495550"/>
            <a:ext cx="569912" cy="474663"/>
          </a:xfrm>
          <a:custGeom>
            <a:avLst/>
            <a:gdLst>
              <a:gd name="T0" fmla="*/ 284988 w 570230"/>
              <a:gd name="T1" fmla="*/ 0 h 475614"/>
              <a:gd name="T2" fmla="*/ 233771 w 570230"/>
              <a:gd name="T3" fmla="*/ 3829 h 475614"/>
              <a:gd name="T4" fmla="*/ 185563 w 570230"/>
              <a:gd name="T5" fmla="*/ 14872 h 475614"/>
              <a:gd name="T6" fmla="*/ 141167 w 570230"/>
              <a:gd name="T7" fmla="*/ 32455 h 475614"/>
              <a:gd name="T8" fmla="*/ 101390 w 570230"/>
              <a:gd name="T9" fmla="*/ 55909 h 475614"/>
              <a:gd name="T10" fmla="*/ 67039 w 570230"/>
              <a:gd name="T11" fmla="*/ 84562 h 475614"/>
              <a:gd name="T12" fmla="*/ 38918 w 570230"/>
              <a:gd name="T13" fmla="*/ 117743 h 475614"/>
              <a:gd name="T14" fmla="*/ 17834 w 570230"/>
              <a:gd name="T15" fmla="*/ 154781 h 475614"/>
              <a:gd name="T16" fmla="*/ 4592 w 570230"/>
              <a:gd name="T17" fmla="*/ 195005 h 475614"/>
              <a:gd name="T18" fmla="*/ 0 w 570230"/>
              <a:gd name="T19" fmla="*/ 237744 h 475614"/>
              <a:gd name="T20" fmla="*/ 4592 w 570230"/>
              <a:gd name="T21" fmla="*/ 280482 h 475614"/>
              <a:gd name="T22" fmla="*/ 17834 w 570230"/>
              <a:gd name="T23" fmla="*/ 320706 h 475614"/>
              <a:gd name="T24" fmla="*/ 38918 w 570230"/>
              <a:gd name="T25" fmla="*/ 357744 h 475614"/>
              <a:gd name="T26" fmla="*/ 67039 w 570230"/>
              <a:gd name="T27" fmla="*/ 390925 h 475614"/>
              <a:gd name="T28" fmla="*/ 101390 w 570230"/>
              <a:gd name="T29" fmla="*/ 419578 h 475614"/>
              <a:gd name="T30" fmla="*/ 141167 w 570230"/>
              <a:gd name="T31" fmla="*/ 443032 h 475614"/>
              <a:gd name="T32" fmla="*/ 185563 w 570230"/>
              <a:gd name="T33" fmla="*/ 460615 h 475614"/>
              <a:gd name="T34" fmla="*/ 233771 w 570230"/>
              <a:gd name="T35" fmla="*/ 471658 h 475614"/>
              <a:gd name="T36" fmla="*/ 284988 w 570230"/>
              <a:gd name="T37" fmla="*/ 475488 h 475614"/>
              <a:gd name="T38" fmla="*/ 336204 w 570230"/>
              <a:gd name="T39" fmla="*/ 471658 h 475614"/>
              <a:gd name="T40" fmla="*/ 384412 w 570230"/>
              <a:gd name="T41" fmla="*/ 460615 h 475614"/>
              <a:gd name="T42" fmla="*/ 428808 w 570230"/>
              <a:gd name="T43" fmla="*/ 443032 h 475614"/>
              <a:gd name="T44" fmla="*/ 468585 w 570230"/>
              <a:gd name="T45" fmla="*/ 419578 h 475614"/>
              <a:gd name="T46" fmla="*/ 502936 w 570230"/>
              <a:gd name="T47" fmla="*/ 390925 h 475614"/>
              <a:gd name="T48" fmla="*/ 531057 w 570230"/>
              <a:gd name="T49" fmla="*/ 357744 h 475614"/>
              <a:gd name="T50" fmla="*/ 552141 w 570230"/>
              <a:gd name="T51" fmla="*/ 320706 h 475614"/>
              <a:gd name="T52" fmla="*/ 565383 w 570230"/>
              <a:gd name="T53" fmla="*/ 280482 h 475614"/>
              <a:gd name="T54" fmla="*/ 569976 w 570230"/>
              <a:gd name="T55" fmla="*/ 237744 h 475614"/>
              <a:gd name="T56" fmla="*/ 565383 w 570230"/>
              <a:gd name="T57" fmla="*/ 195005 h 475614"/>
              <a:gd name="T58" fmla="*/ 552141 w 570230"/>
              <a:gd name="T59" fmla="*/ 154781 h 475614"/>
              <a:gd name="T60" fmla="*/ 531057 w 570230"/>
              <a:gd name="T61" fmla="*/ 117743 h 475614"/>
              <a:gd name="T62" fmla="*/ 502936 w 570230"/>
              <a:gd name="T63" fmla="*/ 84562 h 475614"/>
              <a:gd name="T64" fmla="*/ 468585 w 570230"/>
              <a:gd name="T65" fmla="*/ 55909 h 475614"/>
              <a:gd name="T66" fmla="*/ 428808 w 570230"/>
              <a:gd name="T67" fmla="*/ 32455 h 475614"/>
              <a:gd name="T68" fmla="*/ 384412 w 570230"/>
              <a:gd name="T69" fmla="*/ 14872 h 475614"/>
              <a:gd name="T70" fmla="*/ 336204 w 570230"/>
              <a:gd name="T71" fmla="*/ 3829 h 475614"/>
              <a:gd name="T72" fmla="*/ 284988 w 570230"/>
              <a:gd name="T73" fmla="*/ 0 h 47561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70230"/>
              <a:gd name="T112" fmla="*/ 0 h 475614"/>
              <a:gd name="T113" fmla="*/ 570230 w 570230"/>
              <a:gd name="T114" fmla="*/ 475614 h 47561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70230" h="475614">
                <a:moveTo>
                  <a:pt x="284988" y="0"/>
                </a:moveTo>
                <a:lnTo>
                  <a:pt x="233771" y="3829"/>
                </a:lnTo>
                <a:lnTo>
                  <a:pt x="185563" y="14872"/>
                </a:lnTo>
                <a:lnTo>
                  <a:pt x="141167" y="32455"/>
                </a:lnTo>
                <a:lnTo>
                  <a:pt x="101390" y="55909"/>
                </a:lnTo>
                <a:lnTo>
                  <a:pt x="67039" y="84562"/>
                </a:lnTo>
                <a:lnTo>
                  <a:pt x="38918" y="117743"/>
                </a:lnTo>
                <a:lnTo>
                  <a:pt x="17834" y="154781"/>
                </a:lnTo>
                <a:lnTo>
                  <a:pt x="4592" y="195005"/>
                </a:lnTo>
                <a:lnTo>
                  <a:pt x="0" y="237744"/>
                </a:lnTo>
                <a:lnTo>
                  <a:pt x="4592" y="280482"/>
                </a:lnTo>
                <a:lnTo>
                  <a:pt x="17834" y="320706"/>
                </a:lnTo>
                <a:lnTo>
                  <a:pt x="38918" y="357744"/>
                </a:lnTo>
                <a:lnTo>
                  <a:pt x="67039" y="390925"/>
                </a:lnTo>
                <a:lnTo>
                  <a:pt x="101390" y="419578"/>
                </a:lnTo>
                <a:lnTo>
                  <a:pt x="141167" y="443032"/>
                </a:lnTo>
                <a:lnTo>
                  <a:pt x="185563" y="460615"/>
                </a:lnTo>
                <a:lnTo>
                  <a:pt x="233771" y="471658"/>
                </a:lnTo>
                <a:lnTo>
                  <a:pt x="284988" y="475488"/>
                </a:lnTo>
                <a:lnTo>
                  <a:pt x="336204" y="471658"/>
                </a:lnTo>
                <a:lnTo>
                  <a:pt x="384412" y="460615"/>
                </a:lnTo>
                <a:lnTo>
                  <a:pt x="428808" y="443032"/>
                </a:lnTo>
                <a:lnTo>
                  <a:pt x="468585" y="419578"/>
                </a:lnTo>
                <a:lnTo>
                  <a:pt x="502936" y="390925"/>
                </a:lnTo>
                <a:lnTo>
                  <a:pt x="531057" y="357744"/>
                </a:lnTo>
                <a:lnTo>
                  <a:pt x="552141" y="320706"/>
                </a:lnTo>
                <a:lnTo>
                  <a:pt x="565383" y="280482"/>
                </a:lnTo>
                <a:lnTo>
                  <a:pt x="569976" y="237744"/>
                </a:lnTo>
                <a:lnTo>
                  <a:pt x="565383" y="195005"/>
                </a:lnTo>
                <a:lnTo>
                  <a:pt x="552141" y="154781"/>
                </a:lnTo>
                <a:lnTo>
                  <a:pt x="531057" y="117743"/>
                </a:lnTo>
                <a:lnTo>
                  <a:pt x="502936" y="84562"/>
                </a:lnTo>
                <a:lnTo>
                  <a:pt x="468585" y="55909"/>
                </a:lnTo>
                <a:lnTo>
                  <a:pt x="428808" y="32455"/>
                </a:lnTo>
                <a:lnTo>
                  <a:pt x="384412" y="14872"/>
                </a:lnTo>
                <a:lnTo>
                  <a:pt x="336204" y="3829"/>
                </a:lnTo>
                <a:lnTo>
                  <a:pt x="28498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7793" name="object 9"/>
          <p:cNvSpPr>
            <a:spLocks/>
          </p:cNvSpPr>
          <p:nvPr/>
        </p:nvSpPr>
        <p:spPr bwMode="auto">
          <a:xfrm>
            <a:off x="2671763" y="2495550"/>
            <a:ext cx="569912" cy="474663"/>
          </a:xfrm>
          <a:custGeom>
            <a:avLst/>
            <a:gdLst>
              <a:gd name="T0" fmla="*/ 0 w 570230"/>
              <a:gd name="T1" fmla="*/ 237744 h 475614"/>
              <a:gd name="T2" fmla="*/ 4592 w 570230"/>
              <a:gd name="T3" fmla="*/ 195005 h 475614"/>
              <a:gd name="T4" fmla="*/ 17834 w 570230"/>
              <a:gd name="T5" fmla="*/ 154781 h 475614"/>
              <a:gd name="T6" fmla="*/ 38918 w 570230"/>
              <a:gd name="T7" fmla="*/ 117743 h 475614"/>
              <a:gd name="T8" fmla="*/ 67039 w 570230"/>
              <a:gd name="T9" fmla="*/ 84562 h 475614"/>
              <a:gd name="T10" fmla="*/ 101390 w 570230"/>
              <a:gd name="T11" fmla="*/ 55909 h 475614"/>
              <a:gd name="T12" fmla="*/ 141167 w 570230"/>
              <a:gd name="T13" fmla="*/ 32455 h 475614"/>
              <a:gd name="T14" fmla="*/ 185563 w 570230"/>
              <a:gd name="T15" fmla="*/ 14872 h 475614"/>
              <a:gd name="T16" fmla="*/ 233771 w 570230"/>
              <a:gd name="T17" fmla="*/ 3829 h 475614"/>
              <a:gd name="T18" fmla="*/ 284988 w 570230"/>
              <a:gd name="T19" fmla="*/ 0 h 475614"/>
              <a:gd name="T20" fmla="*/ 336204 w 570230"/>
              <a:gd name="T21" fmla="*/ 3829 h 475614"/>
              <a:gd name="T22" fmla="*/ 384412 w 570230"/>
              <a:gd name="T23" fmla="*/ 14872 h 475614"/>
              <a:gd name="T24" fmla="*/ 428808 w 570230"/>
              <a:gd name="T25" fmla="*/ 32455 h 475614"/>
              <a:gd name="T26" fmla="*/ 468585 w 570230"/>
              <a:gd name="T27" fmla="*/ 55909 h 475614"/>
              <a:gd name="T28" fmla="*/ 502936 w 570230"/>
              <a:gd name="T29" fmla="*/ 84562 h 475614"/>
              <a:gd name="T30" fmla="*/ 531057 w 570230"/>
              <a:gd name="T31" fmla="*/ 117743 h 475614"/>
              <a:gd name="T32" fmla="*/ 552141 w 570230"/>
              <a:gd name="T33" fmla="*/ 154781 h 475614"/>
              <a:gd name="T34" fmla="*/ 565383 w 570230"/>
              <a:gd name="T35" fmla="*/ 195005 h 475614"/>
              <a:gd name="T36" fmla="*/ 569976 w 570230"/>
              <a:gd name="T37" fmla="*/ 237744 h 475614"/>
              <a:gd name="T38" fmla="*/ 565383 w 570230"/>
              <a:gd name="T39" fmla="*/ 280482 h 475614"/>
              <a:gd name="T40" fmla="*/ 552141 w 570230"/>
              <a:gd name="T41" fmla="*/ 320706 h 475614"/>
              <a:gd name="T42" fmla="*/ 531057 w 570230"/>
              <a:gd name="T43" fmla="*/ 357744 h 475614"/>
              <a:gd name="T44" fmla="*/ 502936 w 570230"/>
              <a:gd name="T45" fmla="*/ 390925 h 475614"/>
              <a:gd name="T46" fmla="*/ 468585 w 570230"/>
              <a:gd name="T47" fmla="*/ 419578 h 475614"/>
              <a:gd name="T48" fmla="*/ 428808 w 570230"/>
              <a:gd name="T49" fmla="*/ 443032 h 475614"/>
              <a:gd name="T50" fmla="*/ 384412 w 570230"/>
              <a:gd name="T51" fmla="*/ 460615 h 475614"/>
              <a:gd name="T52" fmla="*/ 336204 w 570230"/>
              <a:gd name="T53" fmla="*/ 471658 h 475614"/>
              <a:gd name="T54" fmla="*/ 284988 w 570230"/>
              <a:gd name="T55" fmla="*/ 475488 h 475614"/>
              <a:gd name="T56" fmla="*/ 233771 w 570230"/>
              <a:gd name="T57" fmla="*/ 471658 h 475614"/>
              <a:gd name="T58" fmla="*/ 185563 w 570230"/>
              <a:gd name="T59" fmla="*/ 460615 h 475614"/>
              <a:gd name="T60" fmla="*/ 141167 w 570230"/>
              <a:gd name="T61" fmla="*/ 443032 h 475614"/>
              <a:gd name="T62" fmla="*/ 101390 w 570230"/>
              <a:gd name="T63" fmla="*/ 419578 h 475614"/>
              <a:gd name="T64" fmla="*/ 67039 w 570230"/>
              <a:gd name="T65" fmla="*/ 390925 h 475614"/>
              <a:gd name="T66" fmla="*/ 38918 w 570230"/>
              <a:gd name="T67" fmla="*/ 357744 h 475614"/>
              <a:gd name="T68" fmla="*/ 17834 w 570230"/>
              <a:gd name="T69" fmla="*/ 320706 h 475614"/>
              <a:gd name="T70" fmla="*/ 4592 w 570230"/>
              <a:gd name="T71" fmla="*/ 280482 h 475614"/>
              <a:gd name="T72" fmla="*/ 0 w 570230"/>
              <a:gd name="T73" fmla="*/ 237744 h 47561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70230"/>
              <a:gd name="T112" fmla="*/ 0 h 475614"/>
              <a:gd name="T113" fmla="*/ 570230 w 570230"/>
              <a:gd name="T114" fmla="*/ 475614 h 47561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70230" h="475614">
                <a:moveTo>
                  <a:pt x="0" y="237744"/>
                </a:moveTo>
                <a:lnTo>
                  <a:pt x="4592" y="195005"/>
                </a:lnTo>
                <a:lnTo>
                  <a:pt x="17834" y="154781"/>
                </a:lnTo>
                <a:lnTo>
                  <a:pt x="38918" y="117743"/>
                </a:lnTo>
                <a:lnTo>
                  <a:pt x="67039" y="84562"/>
                </a:lnTo>
                <a:lnTo>
                  <a:pt x="101390" y="55909"/>
                </a:lnTo>
                <a:lnTo>
                  <a:pt x="141167" y="32455"/>
                </a:lnTo>
                <a:lnTo>
                  <a:pt x="185563" y="14872"/>
                </a:lnTo>
                <a:lnTo>
                  <a:pt x="233771" y="3829"/>
                </a:lnTo>
                <a:lnTo>
                  <a:pt x="284988" y="0"/>
                </a:lnTo>
                <a:lnTo>
                  <a:pt x="336204" y="3829"/>
                </a:lnTo>
                <a:lnTo>
                  <a:pt x="384412" y="14872"/>
                </a:lnTo>
                <a:lnTo>
                  <a:pt x="428808" y="32455"/>
                </a:lnTo>
                <a:lnTo>
                  <a:pt x="468585" y="55909"/>
                </a:lnTo>
                <a:lnTo>
                  <a:pt x="502936" y="84562"/>
                </a:lnTo>
                <a:lnTo>
                  <a:pt x="531057" y="117743"/>
                </a:lnTo>
                <a:lnTo>
                  <a:pt x="552141" y="154781"/>
                </a:lnTo>
                <a:lnTo>
                  <a:pt x="565383" y="195005"/>
                </a:lnTo>
                <a:lnTo>
                  <a:pt x="569976" y="237744"/>
                </a:lnTo>
                <a:lnTo>
                  <a:pt x="565383" y="280482"/>
                </a:lnTo>
                <a:lnTo>
                  <a:pt x="552141" y="320706"/>
                </a:lnTo>
                <a:lnTo>
                  <a:pt x="531057" y="357744"/>
                </a:lnTo>
                <a:lnTo>
                  <a:pt x="502936" y="390925"/>
                </a:lnTo>
                <a:lnTo>
                  <a:pt x="468585" y="419578"/>
                </a:lnTo>
                <a:lnTo>
                  <a:pt x="428808" y="443032"/>
                </a:lnTo>
                <a:lnTo>
                  <a:pt x="384412" y="460615"/>
                </a:lnTo>
                <a:lnTo>
                  <a:pt x="336204" y="471658"/>
                </a:lnTo>
                <a:lnTo>
                  <a:pt x="284988" y="475488"/>
                </a:lnTo>
                <a:lnTo>
                  <a:pt x="233771" y="471658"/>
                </a:lnTo>
                <a:lnTo>
                  <a:pt x="185563" y="460615"/>
                </a:lnTo>
                <a:lnTo>
                  <a:pt x="141167" y="443032"/>
                </a:lnTo>
                <a:lnTo>
                  <a:pt x="101390" y="419578"/>
                </a:lnTo>
                <a:lnTo>
                  <a:pt x="67039" y="390925"/>
                </a:lnTo>
                <a:lnTo>
                  <a:pt x="38918" y="357744"/>
                </a:lnTo>
                <a:lnTo>
                  <a:pt x="17834" y="320706"/>
                </a:lnTo>
                <a:lnTo>
                  <a:pt x="4592" y="280482"/>
                </a:lnTo>
                <a:lnTo>
                  <a:pt x="0" y="23774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811463" y="2595563"/>
            <a:ext cx="2921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7795" name="object 11"/>
          <p:cNvSpPr>
            <a:spLocks/>
          </p:cNvSpPr>
          <p:nvPr/>
        </p:nvSpPr>
        <p:spPr bwMode="auto">
          <a:xfrm>
            <a:off x="395288" y="3649663"/>
            <a:ext cx="569912" cy="476250"/>
          </a:xfrm>
          <a:custGeom>
            <a:avLst/>
            <a:gdLst>
              <a:gd name="T0" fmla="*/ 284988 w 570230"/>
              <a:gd name="T1" fmla="*/ 0 h 475614"/>
              <a:gd name="T2" fmla="*/ 233761 w 570230"/>
              <a:gd name="T3" fmla="*/ 3829 h 475614"/>
              <a:gd name="T4" fmla="*/ 185547 w 570230"/>
              <a:gd name="T5" fmla="*/ 14872 h 475614"/>
              <a:gd name="T6" fmla="*/ 141150 w 570230"/>
              <a:gd name="T7" fmla="*/ 32455 h 475614"/>
              <a:gd name="T8" fmla="*/ 101375 w 570230"/>
              <a:gd name="T9" fmla="*/ 55909 h 475614"/>
              <a:gd name="T10" fmla="*/ 67026 w 570230"/>
              <a:gd name="T11" fmla="*/ 84562 h 475614"/>
              <a:gd name="T12" fmla="*/ 38909 w 570230"/>
              <a:gd name="T13" fmla="*/ 117743 h 475614"/>
              <a:gd name="T14" fmla="*/ 17829 w 570230"/>
              <a:gd name="T15" fmla="*/ 154781 h 475614"/>
              <a:gd name="T16" fmla="*/ 4591 w 570230"/>
              <a:gd name="T17" fmla="*/ 195005 h 475614"/>
              <a:gd name="T18" fmla="*/ 0 w 570230"/>
              <a:gd name="T19" fmla="*/ 237744 h 475614"/>
              <a:gd name="T20" fmla="*/ 4591 w 570230"/>
              <a:gd name="T21" fmla="*/ 280482 h 475614"/>
              <a:gd name="T22" fmla="*/ 17829 w 570230"/>
              <a:gd name="T23" fmla="*/ 320706 h 475614"/>
              <a:gd name="T24" fmla="*/ 38909 w 570230"/>
              <a:gd name="T25" fmla="*/ 357744 h 475614"/>
              <a:gd name="T26" fmla="*/ 67026 w 570230"/>
              <a:gd name="T27" fmla="*/ 390925 h 475614"/>
              <a:gd name="T28" fmla="*/ 101375 w 570230"/>
              <a:gd name="T29" fmla="*/ 419578 h 475614"/>
              <a:gd name="T30" fmla="*/ 141150 w 570230"/>
              <a:gd name="T31" fmla="*/ 443032 h 475614"/>
              <a:gd name="T32" fmla="*/ 185547 w 570230"/>
              <a:gd name="T33" fmla="*/ 460615 h 475614"/>
              <a:gd name="T34" fmla="*/ 233761 w 570230"/>
              <a:gd name="T35" fmla="*/ 471658 h 475614"/>
              <a:gd name="T36" fmla="*/ 284988 w 570230"/>
              <a:gd name="T37" fmla="*/ 475488 h 475614"/>
              <a:gd name="T38" fmla="*/ 336214 w 570230"/>
              <a:gd name="T39" fmla="*/ 471658 h 475614"/>
              <a:gd name="T40" fmla="*/ 384428 w 570230"/>
              <a:gd name="T41" fmla="*/ 460615 h 475614"/>
              <a:gd name="T42" fmla="*/ 428825 w 570230"/>
              <a:gd name="T43" fmla="*/ 443032 h 475614"/>
              <a:gd name="T44" fmla="*/ 468600 w 570230"/>
              <a:gd name="T45" fmla="*/ 419578 h 475614"/>
              <a:gd name="T46" fmla="*/ 502949 w 570230"/>
              <a:gd name="T47" fmla="*/ 390925 h 475614"/>
              <a:gd name="T48" fmla="*/ 531066 w 570230"/>
              <a:gd name="T49" fmla="*/ 357744 h 475614"/>
              <a:gd name="T50" fmla="*/ 552146 w 570230"/>
              <a:gd name="T51" fmla="*/ 320706 h 475614"/>
              <a:gd name="T52" fmla="*/ 565384 w 570230"/>
              <a:gd name="T53" fmla="*/ 280482 h 475614"/>
              <a:gd name="T54" fmla="*/ 569976 w 570230"/>
              <a:gd name="T55" fmla="*/ 237744 h 475614"/>
              <a:gd name="T56" fmla="*/ 565384 w 570230"/>
              <a:gd name="T57" fmla="*/ 195005 h 475614"/>
              <a:gd name="T58" fmla="*/ 552146 w 570230"/>
              <a:gd name="T59" fmla="*/ 154781 h 475614"/>
              <a:gd name="T60" fmla="*/ 531066 w 570230"/>
              <a:gd name="T61" fmla="*/ 117743 h 475614"/>
              <a:gd name="T62" fmla="*/ 502949 w 570230"/>
              <a:gd name="T63" fmla="*/ 84562 h 475614"/>
              <a:gd name="T64" fmla="*/ 468600 w 570230"/>
              <a:gd name="T65" fmla="*/ 55909 h 475614"/>
              <a:gd name="T66" fmla="*/ 428825 w 570230"/>
              <a:gd name="T67" fmla="*/ 32455 h 475614"/>
              <a:gd name="T68" fmla="*/ 384428 w 570230"/>
              <a:gd name="T69" fmla="*/ 14872 h 475614"/>
              <a:gd name="T70" fmla="*/ 336214 w 570230"/>
              <a:gd name="T71" fmla="*/ 3829 h 475614"/>
              <a:gd name="T72" fmla="*/ 284988 w 570230"/>
              <a:gd name="T73" fmla="*/ 0 h 47561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70230"/>
              <a:gd name="T112" fmla="*/ 0 h 475614"/>
              <a:gd name="T113" fmla="*/ 570230 w 570230"/>
              <a:gd name="T114" fmla="*/ 475614 h 47561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70230" h="475614">
                <a:moveTo>
                  <a:pt x="284988" y="0"/>
                </a:moveTo>
                <a:lnTo>
                  <a:pt x="233761" y="3829"/>
                </a:lnTo>
                <a:lnTo>
                  <a:pt x="185547" y="14872"/>
                </a:lnTo>
                <a:lnTo>
                  <a:pt x="141150" y="32455"/>
                </a:lnTo>
                <a:lnTo>
                  <a:pt x="101375" y="55909"/>
                </a:lnTo>
                <a:lnTo>
                  <a:pt x="67026" y="84562"/>
                </a:lnTo>
                <a:lnTo>
                  <a:pt x="38909" y="117743"/>
                </a:lnTo>
                <a:lnTo>
                  <a:pt x="17829" y="154781"/>
                </a:lnTo>
                <a:lnTo>
                  <a:pt x="4591" y="195005"/>
                </a:lnTo>
                <a:lnTo>
                  <a:pt x="0" y="237744"/>
                </a:lnTo>
                <a:lnTo>
                  <a:pt x="4591" y="280482"/>
                </a:lnTo>
                <a:lnTo>
                  <a:pt x="17829" y="320706"/>
                </a:lnTo>
                <a:lnTo>
                  <a:pt x="38909" y="357744"/>
                </a:lnTo>
                <a:lnTo>
                  <a:pt x="67026" y="390925"/>
                </a:lnTo>
                <a:lnTo>
                  <a:pt x="101375" y="419578"/>
                </a:lnTo>
                <a:lnTo>
                  <a:pt x="141150" y="443032"/>
                </a:lnTo>
                <a:lnTo>
                  <a:pt x="185547" y="460615"/>
                </a:lnTo>
                <a:lnTo>
                  <a:pt x="233761" y="471658"/>
                </a:lnTo>
                <a:lnTo>
                  <a:pt x="284988" y="475488"/>
                </a:lnTo>
                <a:lnTo>
                  <a:pt x="336214" y="471658"/>
                </a:lnTo>
                <a:lnTo>
                  <a:pt x="384428" y="460615"/>
                </a:lnTo>
                <a:lnTo>
                  <a:pt x="428825" y="443032"/>
                </a:lnTo>
                <a:lnTo>
                  <a:pt x="468600" y="419578"/>
                </a:lnTo>
                <a:lnTo>
                  <a:pt x="502949" y="390925"/>
                </a:lnTo>
                <a:lnTo>
                  <a:pt x="531066" y="357744"/>
                </a:lnTo>
                <a:lnTo>
                  <a:pt x="552146" y="320706"/>
                </a:lnTo>
                <a:lnTo>
                  <a:pt x="565384" y="280482"/>
                </a:lnTo>
                <a:lnTo>
                  <a:pt x="569976" y="237744"/>
                </a:lnTo>
                <a:lnTo>
                  <a:pt x="565384" y="195005"/>
                </a:lnTo>
                <a:lnTo>
                  <a:pt x="552146" y="154781"/>
                </a:lnTo>
                <a:lnTo>
                  <a:pt x="531066" y="117743"/>
                </a:lnTo>
                <a:lnTo>
                  <a:pt x="502949" y="84562"/>
                </a:lnTo>
                <a:lnTo>
                  <a:pt x="468600" y="55909"/>
                </a:lnTo>
                <a:lnTo>
                  <a:pt x="428825" y="32455"/>
                </a:lnTo>
                <a:lnTo>
                  <a:pt x="384428" y="14872"/>
                </a:lnTo>
                <a:lnTo>
                  <a:pt x="336214" y="3829"/>
                </a:lnTo>
                <a:lnTo>
                  <a:pt x="28498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7796" name="object 12"/>
          <p:cNvSpPr>
            <a:spLocks/>
          </p:cNvSpPr>
          <p:nvPr/>
        </p:nvSpPr>
        <p:spPr bwMode="auto">
          <a:xfrm>
            <a:off x="395288" y="3649663"/>
            <a:ext cx="569912" cy="476250"/>
          </a:xfrm>
          <a:custGeom>
            <a:avLst/>
            <a:gdLst>
              <a:gd name="T0" fmla="*/ 0 w 570230"/>
              <a:gd name="T1" fmla="*/ 237744 h 475614"/>
              <a:gd name="T2" fmla="*/ 4591 w 570230"/>
              <a:gd name="T3" fmla="*/ 195005 h 475614"/>
              <a:gd name="T4" fmla="*/ 17829 w 570230"/>
              <a:gd name="T5" fmla="*/ 154781 h 475614"/>
              <a:gd name="T6" fmla="*/ 38909 w 570230"/>
              <a:gd name="T7" fmla="*/ 117743 h 475614"/>
              <a:gd name="T8" fmla="*/ 67026 w 570230"/>
              <a:gd name="T9" fmla="*/ 84562 h 475614"/>
              <a:gd name="T10" fmla="*/ 101375 w 570230"/>
              <a:gd name="T11" fmla="*/ 55909 h 475614"/>
              <a:gd name="T12" fmla="*/ 141150 w 570230"/>
              <a:gd name="T13" fmla="*/ 32455 h 475614"/>
              <a:gd name="T14" fmla="*/ 185547 w 570230"/>
              <a:gd name="T15" fmla="*/ 14872 h 475614"/>
              <a:gd name="T16" fmla="*/ 233761 w 570230"/>
              <a:gd name="T17" fmla="*/ 3829 h 475614"/>
              <a:gd name="T18" fmla="*/ 284988 w 570230"/>
              <a:gd name="T19" fmla="*/ 0 h 475614"/>
              <a:gd name="T20" fmla="*/ 336214 w 570230"/>
              <a:gd name="T21" fmla="*/ 3829 h 475614"/>
              <a:gd name="T22" fmla="*/ 384428 w 570230"/>
              <a:gd name="T23" fmla="*/ 14872 h 475614"/>
              <a:gd name="T24" fmla="*/ 428825 w 570230"/>
              <a:gd name="T25" fmla="*/ 32455 h 475614"/>
              <a:gd name="T26" fmla="*/ 468600 w 570230"/>
              <a:gd name="T27" fmla="*/ 55909 h 475614"/>
              <a:gd name="T28" fmla="*/ 502949 w 570230"/>
              <a:gd name="T29" fmla="*/ 84562 h 475614"/>
              <a:gd name="T30" fmla="*/ 531066 w 570230"/>
              <a:gd name="T31" fmla="*/ 117743 h 475614"/>
              <a:gd name="T32" fmla="*/ 552146 w 570230"/>
              <a:gd name="T33" fmla="*/ 154781 h 475614"/>
              <a:gd name="T34" fmla="*/ 565384 w 570230"/>
              <a:gd name="T35" fmla="*/ 195005 h 475614"/>
              <a:gd name="T36" fmla="*/ 569976 w 570230"/>
              <a:gd name="T37" fmla="*/ 237744 h 475614"/>
              <a:gd name="T38" fmla="*/ 565384 w 570230"/>
              <a:gd name="T39" fmla="*/ 280482 h 475614"/>
              <a:gd name="T40" fmla="*/ 552146 w 570230"/>
              <a:gd name="T41" fmla="*/ 320706 h 475614"/>
              <a:gd name="T42" fmla="*/ 531066 w 570230"/>
              <a:gd name="T43" fmla="*/ 357744 h 475614"/>
              <a:gd name="T44" fmla="*/ 502949 w 570230"/>
              <a:gd name="T45" fmla="*/ 390925 h 475614"/>
              <a:gd name="T46" fmla="*/ 468600 w 570230"/>
              <a:gd name="T47" fmla="*/ 419578 h 475614"/>
              <a:gd name="T48" fmla="*/ 428825 w 570230"/>
              <a:gd name="T49" fmla="*/ 443032 h 475614"/>
              <a:gd name="T50" fmla="*/ 384428 w 570230"/>
              <a:gd name="T51" fmla="*/ 460615 h 475614"/>
              <a:gd name="T52" fmla="*/ 336214 w 570230"/>
              <a:gd name="T53" fmla="*/ 471658 h 475614"/>
              <a:gd name="T54" fmla="*/ 284988 w 570230"/>
              <a:gd name="T55" fmla="*/ 475488 h 475614"/>
              <a:gd name="T56" fmla="*/ 233761 w 570230"/>
              <a:gd name="T57" fmla="*/ 471658 h 475614"/>
              <a:gd name="T58" fmla="*/ 185547 w 570230"/>
              <a:gd name="T59" fmla="*/ 460615 h 475614"/>
              <a:gd name="T60" fmla="*/ 141150 w 570230"/>
              <a:gd name="T61" fmla="*/ 443032 h 475614"/>
              <a:gd name="T62" fmla="*/ 101375 w 570230"/>
              <a:gd name="T63" fmla="*/ 419578 h 475614"/>
              <a:gd name="T64" fmla="*/ 67026 w 570230"/>
              <a:gd name="T65" fmla="*/ 390925 h 475614"/>
              <a:gd name="T66" fmla="*/ 38909 w 570230"/>
              <a:gd name="T67" fmla="*/ 357744 h 475614"/>
              <a:gd name="T68" fmla="*/ 17829 w 570230"/>
              <a:gd name="T69" fmla="*/ 320706 h 475614"/>
              <a:gd name="T70" fmla="*/ 4591 w 570230"/>
              <a:gd name="T71" fmla="*/ 280482 h 475614"/>
              <a:gd name="T72" fmla="*/ 0 w 570230"/>
              <a:gd name="T73" fmla="*/ 237744 h 47561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70230"/>
              <a:gd name="T112" fmla="*/ 0 h 475614"/>
              <a:gd name="T113" fmla="*/ 570230 w 570230"/>
              <a:gd name="T114" fmla="*/ 475614 h 47561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70230" h="475614">
                <a:moveTo>
                  <a:pt x="0" y="237744"/>
                </a:moveTo>
                <a:lnTo>
                  <a:pt x="4591" y="195005"/>
                </a:lnTo>
                <a:lnTo>
                  <a:pt x="17829" y="154781"/>
                </a:lnTo>
                <a:lnTo>
                  <a:pt x="38909" y="117743"/>
                </a:lnTo>
                <a:lnTo>
                  <a:pt x="67026" y="84562"/>
                </a:lnTo>
                <a:lnTo>
                  <a:pt x="101375" y="55909"/>
                </a:lnTo>
                <a:lnTo>
                  <a:pt x="141150" y="32455"/>
                </a:lnTo>
                <a:lnTo>
                  <a:pt x="185547" y="14872"/>
                </a:lnTo>
                <a:lnTo>
                  <a:pt x="233761" y="3829"/>
                </a:lnTo>
                <a:lnTo>
                  <a:pt x="284988" y="0"/>
                </a:lnTo>
                <a:lnTo>
                  <a:pt x="336214" y="3829"/>
                </a:lnTo>
                <a:lnTo>
                  <a:pt x="384428" y="14872"/>
                </a:lnTo>
                <a:lnTo>
                  <a:pt x="428825" y="32455"/>
                </a:lnTo>
                <a:lnTo>
                  <a:pt x="468600" y="55909"/>
                </a:lnTo>
                <a:lnTo>
                  <a:pt x="502949" y="84562"/>
                </a:lnTo>
                <a:lnTo>
                  <a:pt x="531066" y="117743"/>
                </a:lnTo>
                <a:lnTo>
                  <a:pt x="552146" y="154781"/>
                </a:lnTo>
                <a:lnTo>
                  <a:pt x="565384" y="195005"/>
                </a:lnTo>
                <a:lnTo>
                  <a:pt x="569976" y="237744"/>
                </a:lnTo>
                <a:lnTo>
                  <a:pt x="565384" y="280482"/>
                </a:lnTo>
                <a:lnTo>
                  <a:pt x="552146" y="320706"/>
                </a:lnTo>
                <a:lnTo>
                  <a:pt x="531066" y="357744"/>
                </a:lnTo>
                <a:lnTo>
                  <a:pt x="502949" y="390925"/>
                </a:lnTo>
                <a:lnTo>
                  <a:pt x="468600" y="419578"/>
                </a:lnTo>
                <a:lnTo>
                  <a:pt x="428825" y="443032"/>
                </a:lnTo>
                <a:lnTo>
                  <a:pt x="384428" y="460615"/>
                </a:lnTo>
                <a:lnTo>
                  <a:pt x="336214" y="471658"/>
                </a:lnTo>
                <a:lnTo>
                  <a:pt x="284988" y="475488"/>
                </a:lnTo>
                <a:lnTo>
                  <a:pt x="233761" y="471658"/>
                </a:lnTo>
                <a:lnTo>
                  <a:pt x="185547" y="460615"/>
                </a:lnTo>
                <a:lnTo>
                  <a:pt x="141150" y="443032"/>
                </a:lnTo>
                <a:lnTo>
                  <a:pt x="101375" y="419578"/>
                </a:lnTo>
                <a:lnTo>
                  <a:pt x="67026" y="390925"/>
                </a:lnTo>
                <a:lnTo>
                  <a:pt x="38909" y="357744"/>
                </a:lnTo>
                <a:lnTo>
                  <a:pt x="17829" y="320706"/>
                </a:lnTo>
                <a:lnTo>
                  <a:pt x="4591" y="280482"/>
                </a:lnTo>
                <a:lnTo>
                  <a:pt x="0" y="23774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534988" y="3751263"/>
            <a:ext cx="2921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7798" name="object 14"/>
          <p:cNvSpPr>
            <a:spLocks/>
          </p:cNvSpPr>
          <p:nvPr/>
        </p:nvSpPr>
        <p:spPr bwMode="auto">
          <a:xfrm>
            <a:off x="1817688" y="3649663"/>
            <a:ext cx="569912" cy="476250"/>
          </a:xfrm>
          <a:custGeom>
            <a:avLst/>
            <a:gdLst>
              <a:gd name="T0" fmla="*/ 284988 w 570230"/>
              <a:gd name="T1" fmla="*/ 0 h 475614"/>
              <a:gd name="T2" fmla="*/ 233771 w 570230"/>
              <a:gd name="T3" fmla="*/ 3829 h 475614"/>
              <a:gd name="T4" fmla="*/ 185563 w 570230"/>
              <a:gd name="T5" fmla="*/ 14872 h 475614"/>
              <a:gd name="T6" fmla="*/ 141167 w 570230"/>
              <a:gd name="T7" fmla="*/ 32455 h 475614"/>
              <a:gd name="T8" fmla="*/ 101390 w 570230"/>
              <a:gd name="T9" fmla="*/ 55909 h 475614"/>
              <a:gd name="T10" fmla="*/ 67039 w 570230"/>
              <a:gd name="T11" fmla="*/ 84562 h 475614"/>
              <a:gd name="T12" fmla="*/ 38918 w 570230"/>
              <a:gd name="T13" fmla="*/ 117743 h 475614"/>
              <a:gd name="T14" fmla="*/ 17834 w 570230"/>
              <a:gd name="T15" fmla="*/ 154781 h 475614"/>
              <a:gd name="T16" fmla="*/ 4592 w 570230"/>
              <a:gd name="T17" fmla="*/ 195005 h 475614"/>
              <a:gd name="T18" fmla="*/ 0 w 570230"/>
              <a:gd name="T19" fmla="*/ 237744 h 475614"/>
              <a:gd name="T20" fmla="*/ 4592 w 570230"/>
              <a:gd name="T21" fmla="*/ 280482 h 475614"/>
              <a:gd name="T22" fmla="*/ 17834 w 570230"/>
              <a:gd name="T23" fmla="*/ 320706 h 475614"/>
              <a:gd name="T24" fmla="*/ 38918 w 570230"/>
              <a:gd name="T25" fmla="*/ 357744 h 475614"/>
              <a:gd name="T26" fmla="*/ 67039 w 570230"/>
              <a:gd name="T27" fmla="*/ 390925 h 475614"/>
              <a:gd name="T28" fmla="*/ 101390 w 570230"/>
              <a:gd name="T29" fmla="*/ 419578 h 475614"/>
              <a:gd name="T30" fmla="*/ 141167 w 570230"/>
              <a:gd name="T31" fmla="*/ 443032 h 475614"/>
              <a:gd name="T32" fmla="*/ 185563 w 570230"/>
              <a:gd name="T33" fmla="*/ 460615 h 475614"/>
              <a:gd name="T34" fmla="*/ 233771 w 570230"/>
              <a:gd name="T35" fmla="*/ 471658 h 475614"/>
              <a:gd name="T36" fmla="*/ 284988 w 570230"/>
              <a:gd name="T37" fmla="*/ 475488 h 475614"/>
              <a:gd name="T38" fmla="*/ 336204 w 570230"/>
              <a:gd name="T39" fmla="*/ 471658 h 475614"/>
              <a:gd name="T40" fmla="*/ 384412 w 570230"/>
              <a:gd name="T41" fmla="*/ 460615 h 475614"/>
              <a:gd name="T42" fmla="*/ 428808 w 570230"/>
              <a:gd name="T43" fmla="*/ 443032 h 475614"/>
              <a:gd name="T44" fmla="*/ 468585 w 570230"/>
              <a:gd name="T45" fmla="*/ 419578 h 475614"/>
              <a:gd name="T46" fmla="*/ 502936 w 570230"/>
              <a:gd name="T47" fmla="*/ 390925 h 475614"/>
              <a:gd name="T48" fmla="*/ 531057 w 570230"/>
              <a:gd name="T49" fmla="*/ 357744 h 475614"/>
              <a:gd name="T50" fmla="*/ 552141 w 570230"/>
              <a:gd name="T51" fmla="*/ 320706 h 475614"/>
              <a:gd name="T52" fmla="*/ 565383 w 570230"/>
              <a:gd name="T53" fmla="*/ 280482 h 475614"/>
              <a:gd name="T54" fmla="*/ 569976 w 570230"/>
              <a:gd name="T55" fmla="*/ 237744 h 475614"/>
              <a:gd name="T56" fmla="*/ 565383 w 570230"/>
              <a:gd name="T57" fmla="*/ 195005 h 475614"/>
              <a:gd name="T58" fmla="*/ 552141 w 570230"/>
              <a:gd name="T59" fmla="*/ 154781 h 475614"/>
              <a:gd name="T60" fmla="*/ 531057 w 570230"/>
              <a:gd name="T61" fmla="*/ 117743 h 475614"/>
              <a:gd name="T62" fmla="*/ 502936 w 570230"/>
              <a:gd name="T63" fmla="*/ 84562 h 475614"/>
              <a:gd name="T64" fmla="*/ 468585 w 570230"/>
              <a:gd name="T65" fmla="*/ 55909 h 475614"/>
              <a:gd name="T66" fmla="*/ 428808 w 570230"/>
              <a:gd name="T67" fmla="*/ 32455 h 475614"/>
              <a:gd name="T68" fmla="*/ 384412 w 570230"/>
              <a:gd name="T69" fmla="*/ 14872 h 475614"/>
              <a:gd name="T70" fmla="*/ 336204 w 570230"/>
              <a:gd name="T71" fmla="*/ 3829 h 475614"/>
              <a:gd name="T72" fmla="*/ 284988 w 570230"/>
              <a:gd name="T73" fmla="*/ 0 h 47561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70230"/>
              <a:gd name="T112" fmla="*/ 0 h 475614"/>
              <a:gd name="T113" fmla="*/ 570230 w 570230"/>
              <a:gd name="T114" fmla="*/ 475614 h 47561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70230" h="475614">
                <a:moveTo>
                  <a:pt x="284988" y="0"/>
                </a:moveTo>
                <a:lnTo>
                  <a:pt x="233771" y="3829"/>
                </a:lnTo>
                <a:lnTo>
                  <a:pt x="185563" y="14872"/>
                </a:lnTo>
                <a:lnTo>
                  <a:pt x="141167" y="32455"/>
                </a:lnTo>
                <a:lnTo>
                  <a:pt x="101390" y="55909"/>
                </a:lnTo>
                <a:lnTo>
                  <a:pt x="67039" y="84562"/>
                </a:lnTo>
                <a:lnTo>
                  <a:pt x="38918" y="117743"/>
                </a:lnTo>
                <a:lnTo>
                  <a:pt x="17834" y="154781"/>
                </a:lnTo>
                <a:lnTo>
                  <a:pt x="4592" y="195005"/>
                </a:lnTo>
                <a:lnTo>
                  <a:pt x="0" y="237744"/>
                </a:lnTo>
                <a:lnTo>
                  <a:pt x="4592" y="280482"/>
                </a:lnTo>
                <a:lnTo>
                  <a:pt x="17834" y="320706"/>
                </a:lnTo>
                <a:lnTo>
                  <a:pt x="38918" y="357744"/>
                </a:lnTo>
                <a:lnTo>
                  <a:pt x="67039" y="390925"/>
                </a:lnTo>
                <a:lnTo>
                  <a:pt x="101390" y="419578"/>
                </a:lnTo>
                <a:lnTo>
                  <a:pt x="141167" y="443032"/>
                </a:lnTo>
                <a:lnTo>
                  <a:pt x="185563" y="460615"/>
                </a:lnTo>
                <a:lnTo>
                  <a:pt x="233771" y="471658"/>
                </a:lnTo>
                <a:lnTo>
                  <a:pt x="284988" y="475488"/>
                </a:lnTo>
                <a:lnTo>
                  <a:pt x="336204" y="471658"/>
                </a:lnTo>
                <a:lnTo>
                  <a:pt x="384412" y="460615"/>
                </a:lnTo>
                <a:lnTo>
                  <a:pt x="428808" y="443032"/>
                </a:lnTo>
                <a:lnTo>
                  <a:pt x="468585" y="419578"/>
                </a:lnTo>
                <a:lnTo>
                  <a:pt x="502936" y="390925"/>
                </a:lnTo>
                <a:lnTo>
                  <a:pt x="531057" y="357744"/>
                </a:lnTo>
                <a:lnTo>
                  <a:pt x="552141" y="320706"/>
                </a:lnTo>
                <a:lnTo>
                  <a:pt x="565383" y="280482"/>
                </a:lnTo>
                <a:lnTo>
                  <a:pt x="569976" y="237744"/>
                </a:lnTo>
                <a:lnTo>
                  <a:pt x="565383" y="195005"/>
                </a:lnTo>
                <a:lnTo>
                  <a:pt x="552141" y="154781"/>
                </a:lnTo>
                <a:lnTo>
                  <a:pt x="531057" y="117743"/>
                </a:lnTo>
                <a:lnTo>
                  <a:pt x="502936" y="84562"/>
                </a:lnTo>
                <a:lnTo>
                  <a:pt x="468585" y="55909"/>
                </a:lnTo>
                <a:lnTo>
                  <a:pt x="428808" y="32455"/>
                </a:lnTo>
                <a:lnTo>
                  <a:pt x="384412" y="14872"/>
                </a:lnTo>
                <a:lnTo>
                  <a:pt x="336204" y="3829"/>
                </a:lnTo>
                <a:lnTo>
                  <a:pt x="28498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7799" name="object 15"/>
          <p:cNvSpPr>
            <a:spLocks/>
          </p:cNvSpPr>
          <p:nvPr/>
        </p:nvSpPr>
        <p:spPr bwMode="auto">
          <a:xfrm>
            <a:off x="1817688" y="3649663"/>
            <a:ext cx="569912" cy="476250"/>
          </a:xfrm>
          <a:custGeom>
            <a:avLst/>
            <a:gdLst>
              <a:gd name="T0" fmla="*/ 0 w 570230"/>
              <a:gd name="T1" fmla="*/ 237744 h 475614"/>
              <a:gd name="T2" fmla="*/ 4592 w 570230"/>
              <a:gd name="T3" fmla="*/ 195005 h 475614"/>
              <a:gd name="T4" fmla="*/ 17834 w 570230"/>
              <a:gd name="T5" fmla="*/ 154781 h 475614"/>
              <a:gd name="T6" fmla="*/ 38918 w 570230"/>
              <a:gd name="T7" fmla="*/ 117743 h 475614"/>
              <a:gd name="T8" fmla="*/ 67039 w 570230"/>
              <a:gd name="T9" fmla="*/ 84562 h 475614"/>
              <a:gd name="T10" fmla="*/ 101390 w 570230"/>
              <a:gd name="T11" fmla="*/ 55909 h 475614"/>
              <a:gd name="T12" fmla="*/ 141167 w 570230"/>
              <a:gd name="T13" fmla="*/ 32455 h 475614"/>
              <a:gd name="T14" fmla="*/ 185563 w 570230"/>
              <a:gd name="T15" fmla="*/ 14872 h 475614"/>
              <a:gd name="T16" fmla="*/ 233771 w 570230"/>
              <a:gd name="T17" fmla="*/ 3829 h 475614"/>
              <a:gd name="T18" fmla="*/ 284988 w 570230"/>
              <a:gd name="T19" fmla="*/ 0 h 475614"/>
              <a:gd name="T20" fmla="*/ 336204 w 570230"/>
              <a:gd name="T21" fmla="*/ 3829 h 475614"/>
              <a:gd name="T22" fmla="*/ 384412 w 570230"/>
              <a:gd name="T23" fmla="*/ 14872 h 475614"/>
              <a:gd name="T24" fmla="*/ 428808 w 570230"/>
              <a:gd name="T25" fmla="*/ 32455 h 475614"/>
              <a:gd name="T26" fmla="*/ 468585 w 570230"/>
              <a:gd name="T27" fmla="*/ 55909 h 475614"/>
              <a:gd name="T28" fmla="*/ 502936 w 570230"/>
              <a:gd name="T29" fmla="*/ 84562 h 475614"/>
              <a:gd name="T30" fmla="*/ 531057 w 570230"/>
              <a:gd name="T31" fmla="*/ 117743 h 475614"/>
              <a:gd name="T32" fmla="*/ 552141 w 570230"/>
              <a:gd name="T33" fmla="*/ 154781 h 475614"/>
              <a:gd name="T34" fmla="*/ 565383 w 570230"/>
              <a:gd name="T35" fmla="*/ 195005 h 475614"/>
              <a:gd name="T36" fmla="*/ 569976 w 570230"/>
              <a:gd name="T37" fmla="*/ 237744 h 475614"/>
              <a:gd name="T38" fmla="*/ 565383 w 570230"/>
              <a:gd name="T39" fmla="*/ 280482 h 475614"/>
              <a:gd name="T40" fmla="*/ 552141 w 570230"/>
              <a:gd name="T41" fmla="*/ 320706 h 475614"/>
              <a:gd name="T42" fmla="*/ 531057 w 570230"/>
              <a:gd name="T43" fmla="*/ 357744 h 475614"/>
              <a:gd name="T44" fmla="*/ 502936 w 570230"/>
              <a:gd name="T45" fmla="*/ 390925 h 475614"/>
              <a:gd name="T46" fmla="*/ 468585 w 570230"/>
              <a:gd name="T47" fmla="*/ 419578 h 475614"/>
              <a:gd name="T48" fmla="*/ 428808 w 570230"/>
              <a:gd name="T49" fmla="*/ 443032 h 475614"/>
              <a:gd name="T50" fmla="*/ 384412 w 570230"/>
              <a:gd name="T51" fmla="*/ 460615 h 475614"/>
              <a:gd name="T52" fmla="*/ 336204 w 570230"/>
              <a:gd name="T53" fmla="*/ 471658 h 475614"/>
              <a:gd name="T54" fmla="*/ 284988 w 570230"/>
              <a:gd name="T55" fmla="*/ 475488 h 475614"/>
              <a:gd name="T56" fmla="*/ 233771 w 570230"/>
              <a:gd name="T57" fmla="*/ 471658 h 475614"/>
              <a:gd name="T58" fmla="*/ 185563 w 570230"/>
              <a:gd name="T59" fmla="*/ 460615 h 475614"/>
              <a:gd name="T60" fmla="*/ 141167 w 570230"/>
              <a:gd name="T61" fmla="*/ 443032 h 475614"/>
              <a:gd name="T62" fmla="*/ 101390 w 570230"/>
              <a:gd name="T63" fmla="*/ 419578 h 475614"/>
              <a:gd name="T64" fmla="*/ 67039 w 570230"/>
              <a:gd name="T65" fmla="*/ 390925 h 475614"/>
              <a:gd name="T66" fmla="*/ 38918 w 570230"/>
              <a:gd name="T67" fmla="*/ 357744 h 475614"/>
              <a:gd name="T68" fmla="*/ 17834 w 570230"/>
              <a:gd name="T69" fmla="*/ 320706 h 475614"/>
              <a:gd name="T70" fmla="*/ 4592 w 570230"/>
              <a:gd name="T71" fmla="*/ 280482 h 475614"/>
              <a:gd name="T72" fmla="*/ 0 w 570230"/>
              <a:gd name="T73" fmla="*/ 237744 h 47561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70230"/>
              <a:gd name="T112" fmla="*/ 0 h 475614"/>
              <a:gd name="T113" fmla="*/ 570230 w 570230"/>
              <a:gd name="T114" fmla="*/ 475614 h 47561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70230" h="475614">
                <a:moveTo>
                  <a:pt x="0" y="237744"/>
                </a:moveTo>
                <a:lnTo>
                  <a:pt x="4592" y="195005"/>
                </a:lnTo>
                <a:lnTo>
                  <a:pt x="17834" y="154781"/>
                </a:lnTo>
                <a:lnTo>
                  <a:pt x="38918" y="117743"/>
                </a:lnTo>
                <a:lnTo>
                  <a:pt x="67039" y="84562"/>
                </a:lnTo>
                <a:lnTo>
                  <a:pt x="101390" y="55909"/>
                </a:lnTo>
                <a:lnTo>
                  <a:pt x="141167" y="32455"/>
                </a:lnTo>
                <a:lnTo>
                  <a:pt x="185563" y="14872"/>
                </a:lnTo>
                <a:lnTo>
                  <a:pt x="233771" y="3829"/>
                </a:lnTo>
                <a:lnTo>
                  <a:pt x="284988" y="0"/>
                </a:lnTo>
                <a:lnTo>
                  <a:pt x="336204" y="3829"/>
                </a:lnTo>
                <a:lnTo>
                  <a:pt x="384412" y="14872"/>
                </a:lnTo>
                <a:lnTo>
                  <a:pt x="428808" y="32455"/>
                </a:lnTo>
                <a:lnTo>
                  <a:pt x="468585" y="55909"/>
                </a:lnTo>
                <a:lnTo>
                  <a:pt x="502936" y="84562"/>
                </a:lnTo>
                <a:lnTo>
                  <a:pt x="531057" y="117743"/>
                </a:lnTo>
                <a:lnTo>
                  <a:pt x="552141" y="154781"/>
                </a:lnTo>
                <a:lnTo>
                  <a:pt x="565383" y="195005"/>
                </a:lnTo>
                <a:lnTo>
                  <a:pt x="569976" y="237744"/>
                </a:lnTo>
                <a:lnTo>
                  <a:pt x="565383" y="280482"/>
                </a:lnTo>
                <a:lnTo>
                  <a:pt x="552141" y="320706"/>
                </a:lnTo>
                <a:lnTo>
                  <a:pt x="531057" y="357744"/>
                </a:lnTo>
                <a:lnTo>
                  <a:pt x="502936" y="390925"/>
                </a:lnTo>
                <a:lnTo>
                  <a:pt x="468585" y="419578"/>
                </a:lnTo>
                <a:lnTo>
                  <a:pt x="428808" y="443032"/>
                </a:lnTo>
                <a:lnTo>
                  <a:pt x="384412" y="460615"/>
                </a:lnTo>
                <a:lnTo>
                  <a:pt x="336204" y="471658"/>
                </a:lnTo>
                <a:lnTo>
                  <a:pt x="284988" y="475488"/>
                </a:lnTo>
                <a:lnTo>
                  <a:pt x="233771" y="471658"/>
                </a:lnTo>
                <a:lnTo>
                  <a:pt x="185563" y="460615"/>
                </a:lnTo>
                <a:lnTo>
                  <a:pt x="141167" y="443032"/>
                </a:lnTo>
                <a:lnTo>
                  <a:pt x="101390" y="419578"/>
                </a:lnTo>
                <a:lnTo>
                  <a:pt x="67039" y="390925"/>
                </a:lnTo>
                <a:lnTo>
                  <a:pt x="38918" y="357744"/>
                </a:lnTo>
                <a:lnTo>
                  <a:pt x="17834" y="320706"/>
                </a:lnTo>
                <a:lnTo>
                  <a:pt x="4592" y="280482"/>
                </a:lnTo>
                <a:lnTo>
                  <a:pt x="0" y="23774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1958975" y="3751263"/>
            <a:ext cx="2921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7801" name="object 17"/>
          <p:cNvSpPr>
            <a:spLocks/>
          </p:cNvSpPr>
          <p:nvPr/>
        </p:nvSpPr>
        <p:spPr bwMode="auto">
          <a:xfrm>
            <a:off x="2671763" y="4465638"/>
            <a:ext cx="569912" cy="474662"/>
          </a:xfrm>
          <a:custGeom>
            <a:avLst/>
            <a:gdLst>
              <a:gd name="T0" fmla="*/ 284988 w 570230"/>
              <a:gd name="T1" fmla="*/ 0 h 475614"/>
              <a:gd name="T2" fmla="*/ 233771 w 570230"/>
              <a:gd name="T3" fmla="*/ 3829 h 475614"/>
              <a:gd name="T4" fmla="*/ 185563 w 570230"/>
              <a:gd name="T5" fmla="*/ 14872 h 475614"/>
              <a:gd name="T6" fmla="*/ 141167 w 570230"/>
              <a:gd name="T7" fmla="*/ 32455 h 475614"/>
              <a:gd name="T8" fmla="*/ 101390 w 570230"/>
              <a:gd name="T9" fmla="*/ 55909 h 475614"/>
              <a:gd name="T10" fmla="*/ 67039 w 570230"/>
              <a:gd name="T11" fmla="*/ 84562 h 475614"/>
              <a:gd name="T12" fmla="*/ 38918 w 570230"/>
              <a:gd name="T13" fmla="*/ 117743 h 475614"/>
              <a:gd name="T14" fmla="*/ 17834 w 570230"/>
              <a:gd name="T15" fmla="*/ 154781 h 475614"/>
              <a:gd name="T16" fmla="*/ 4592 w 570230"/>
              <a:gd name="T17" fmla="*/ 195005 h 475614"/>
              <a:gd name="T18" fmla="*/ 0 w 570230"/>
              <a:gd name="T19" fmla="*/ 237743 h 475614"/>
              <a:gd name="T20" fmla="*/ 4592 w 570230"/>
              <a:gd name="T21" fmla="*/ 280482 h 475614"/>
              <a:gd name="T22" fmla="*/ 17834 w 570230"/>
              <a:gd name="T23" fmla="*/ 320706 h 475614"/>
              <a:gd name="T24" fmla="*/ 38918 w 570230"/>
              <a:gd name="T25" fmla="*/ 357744 h 475614"/>
              <a:gd name="T26" fmla="*/ 67039 w 570230"/>
              <a:gd name="T27" fmla="*/ 390925 h 475614"/>
              <a:gd name="T28" fmla="*/ 101390 w 570230"/>
              <a:gd name="T29" fmla="*/ 419578 h 475614"/>
              <a:gd name="T30" fmla="*/ 141167 w 570230"/>
              <a:gd name="T31" fmla="*/ 443032 h 475614"/>
              <a:gd name="T32" fmla="*/ 185563 w 570230"/>
              <a:gd name="T33" fmla="*/ 460615 h 475614"/>
              <a:gd name="T34" fmla="*/ 233771 w 570230"/>
              <a:gd name="T35" fmla="*/ 471658 h 475614"/>
              <a:gd name="T36" fmla="*/ 284988 w 570230"/>
              <a:gd name="T37" fmla="*/ 475487 h 475614"/>
              <a:gd name="T38" fmla="*/ 336204 w 570230"/>
              <a:gd name="T39" fmla="*/ 471658 h 475614"/>
              <a:gd name="T40" fmla="*/ 384412 w 570230"/>
              <a:gd name="T41" fmla="*/ 460615 h 475614"/>
              <a:gd name="T42" fmla="*/ 428808 w 570230"/>
              <a:gd name="T43" fmla="*/ 443032 h 475614"/>
              <a:gd name="T44" fmla="*/ 468585 w 570230"/>
              <a:gd name="T45" fmla="*/ 419578 h 475614"/>
              <a:gd name="T46" fmla="*/ 502936 w 570230"/>
              <a:gd name="T47" fmla="*/ 390925 h 475614"/>
              <a:gd name="T48" fmla="*/ 531057 w 570230"/>
              <a:gd name="T49" fmla="*/ 357744 h 475614"/>
              <a:gd name="T50" fmla="*/ 552141 w 570230"/>
              <a:gd name="T51" fmla="*/ 320706 h 475614"/>
              <a:gd name="T52" fmla="*/ 565383 w 570230"/>
              <a:gd name="T53" fmla="*/ 280482 h 475614"/>
              <a:gd name="T54" fmla="*/ 569976 w 570230"/>
              <a:gd name="T55" fmla="*/ 237743 h 475614"/>
              <a:gd name="T56" fmla="*/ 565383 w 570230"/>
              <a:gd name="T57" fmla="*/ 195005 h 475614"/>
              <a:gd name="T58" fmla="*/ 552141 w 570230"/>
              <a:gd name="T59" fmla="*/ 154781 h 475614"/>
              <a:gd name="T60" fmla="*/ 531057 w 570230"/>
              <a:gd name="T61" fmla="*/ 117743 h 475614"/>
              <a:gd name="T62" fmla="*/ 502936 w 570230"/>
              <a:gd name="T63" fmla="*/ 84562 h 475614"/>
              <a:gd name="T64" fmla="*/ 468585 w 570230"/>
              <a:gd name="T65" fmla="*/ 55909 h 475614"/>
              <a:gd name="T66" fmla="*/ 428808 w 570230"/>
              <a:gd name="T67" fmla="*/ 32455 h 475614"/>
              <a:gd name="T68" fmla="*/ 384412 w 570230"/>
              <a:gd name="T69" fmla="*/ 14872 h 475614"/>
              <a:gd name="T70" fmla="*/ 336204 w 570230"/>
              <a:gd name="T71" fmla="*/ 3829 h 475614"/>
              <a:gd name="T72" fmla="*/ 284988 w 570230"/>
              <a:gd name="T73" fmla="*/ 0 h 47561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70230"/>
              <a:gd name="T112" fmla="*/ 0 h 475614"/>
              <a:gd name="T113" fmla="*/ 570230 w 570230"/>
              <a:gd name="T114" fmla="*/ 475614 h 47561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70230" h="475614">
                <a:moveTo>
                  <a:pt x="284988" y="0"/>
                </a:moveTo>
                <a:lnTo>
                  <a:pt x="233771" y="3829"/>
                </a:lnTo>
                <a:lnTo>
                  <a:pt x="185563" y="14872"/>
                </a:lnTo>
                <a:lnTo>
                  <a:pt x="141167" y="32455"/>
                </a:lnTo>
                <a:lnTo>
                  <a:pt x="101390" y="55909"/>
                </a:lnTo>
                <a:lnTo>
                  <a:pt x="67039" y="84562"/>
                </a:lnTo>
                <a:lnTo>
                  <a:pt x="38918" y="117743"/>
                </a:lnTo>
                <a:lnTo>
                  <a:pt x="17834" y="154781"/>
                </a:lnTo>
                <a:lnTo>
                  <a:pt x="4592" y="195005"/>
                </a:lnTo>
                <a:lnTo>
                  <a:pt x="0" y="237743"/>
                </a:lnTo>
                <a:lnTo>
                  <a:pt x="4592" y="280482"/>
                </a:lnTo>
                <a:lnTo>
                  <a:pt x="17834" y="320706"/>
                </a:lnTo>
                <a:lnTo>
                  <a:pt x="38918" y="357744"/>
                </a:lnTo>
                <a:lnTo>
                  <a:pt x="67039" y="390925"/>
                </a:lnTo>
                <a:lnTo>
                  <a:pt x="101390" y="419578"/>
                </a:lnTo>
                <a:lnTo>
                  <a:pt x="141167" y="443032"/>
                </a:lnTo>
                <a:lnTo>
                  <a:pt x="185563" y="460615"/>
                </a:lnTo>
                <a:lnTo>
                  <a:pt x="233771" y="471658"/>
                </a:lnTo>
                <a:lnTo>
                  <a:pt x="284988" y="475487"/>
                </a:lnTo>
                <a:lnTo>
                  <a:pt x="336204" y="471658"/>
                </a:lnTo>
                <a:lnTo>
                  <a:pt x="384412" y="460615"/>
                </a:lnTo>
                <a:lnTo>
                  <a:pt x="428808" y="443032"/>
                </a:lnTo>
                <a:lnTo>
                  <a:pt x="468585" y="419578"/>
                </a:lnTo>
                <a:lnTo>
                  <a:pt x="502936" y="390925"/>
                </a:lnTo>
                <a:lnTo>
                  <a:pt x="531057" y="357744"/>
                </a:lnTo>
                <a:lnTo>
                  <a:pt x="552141" y="320706"/>
                </a:lnTo>
                <a:lnTo>
                  <a:pt x="565383" y="280482"/>
                </a:lnTo>
                <a:lnTo>
                  <a:pt x="569976" y="237743"/>
                </a:lnTo>
                <a:lnTo>
                  <a:pt x="565383" y="195005"/>
                </a:lnTo>
                <a:lnTo>
                  <a:pt x="552141" y="154781"/>
                </a:lnTo>
                <a:lnTo>
                  <a:pt x="531057" y="117743"/>
                </a:lnTo>
                <a:lnTo>
                  <a:pt x="502936" y="84562"/>
                </a:lnTo>
                <a:lnTo>
                  <a:pt x="468585" y="55909"/>
                </a:lnTo>
                <a:lnTo>
                  <a:pt x="428808" y="32455"/>
                </a:lnTo>
                <a:lnTo>
                  <a:pt x="384412" y="14872"/>
                </a:lnTo>
                <a:lnTo>
                  <a:pt x="336204" y="3829"/>
                </a:lnTo>
                <a:lnTo>
                  <a:pt x="28498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7802" name="object 18"/>
          <p:cNvSpPr>
            <a:spLocks/>
          </p:cNvSpPr>
          <p:nvPr/>
        </p:nvSpPr>
        <p:spPr bwMode="auto">
          <a:xfrm>
            <a:off x="2671763" y="4465638"/>
            <a:ext cx="569912" cy="474662"/>
          </a:xfrm>
          <a:custGeom>
            <a:avLst/>
            <a:gdLst>
              <a:gd name="T0" fmla="*/ 0 w 570230"/>
              <a:gd name="T1" fmla="*/ 237743 h 475614"/>
              <a:gd name="T2" fmla="*/ 4592 w 570230"/>
              <a:gd name="T3" fmla="*/ 195005 h 475614"/>
              <a:gd name="T4" fmla="*/ 17834 w 570230"/>
              <a:gd name="T5" fmla="*/ 154781 h 475614"/>
              <a:gd name="T6" fmla="*/ 38918 w 570230"/>
              <a:gd name="T7" fmla="*/ 117743 h 475614"/>
              <a:gd name="T8" fmla="*/ 67039 w 570230"/>
              <a:gd name="T9" fmla="*/ 84562 h 475614"/>
              <a:gd name="T10" fmla="*/ 101390 w 570230"/>
              <a:gd name="T11" fmla="*/ 55909 h 475614"/>
              <a:gd name="T12" fmla="*/ 141167 w 570230"/>
              <a:gd name="T13" fmla="*/ 32455 h 475614"/>
              <a:gd name="T14" fmla="*/ 185563 w 570230"/>
              <a:gd name="T15" fmla="*/ 14872 h 475614"/>
              <a:gd name="T16" fmla="*/ 233771 w 570230"/>
              <a:gd name="T17" fmla="*/ 3829 h 475614"/>
              <a:gd name="T18" fmla="*/ 284988 w 570230"/>
              <a:gd name="T19" fmla="*/ 0 h 475614"/>
              <a:gd name="T20" fmla="*/ 336204 w 570230"/>
              <a:gd name="T21" fmla="*/ 3829 h 475614"/>
              <a:gd name="T22" fmla="*/ 384412 w 570230"/>
              <a:gd name="T23" fmla="*/ 14872 h 475614"/>
              <a:gd name="T24" fmla="*/ 428808 w 570230"/>
              <a:gd name="T25" fmla="*/ 32455 h 475614"/>
              <a:gd name="T26" fmla="*/ 468585 w 570230"/>
              <a:gd name="T27" fmla="*/ 55909 h 475614"/>
              <a:gd name="T28" fmla="*/ 502936 w 570230"/>
              <a:gd name="T29" fmla="*/ 84562 h 475614"/>
              <a:gd name="T30" fmla="*/ 531057 w 570230"/>
              <a:gd name="T31" fmla="*/ 117743 h 475614"/>
              <a:gd name="T32" fmla="*/ 552141 w 570230"/>
              <a:gd name="T33" fmla="*/ 154781 h 475614"/>
              <a:gd name="T34" fmla="*/ 565383 w 570230"/>
              <a:gd name="T35" fmla="*/ 195005 h 475614"/>
              <a:gd name="T36" fmla="*/ 569976 w 570230"/>
              <a:gd name="T37" fmla="*/ 237743 h 475614"/>
              <a:gd name="T38" fmla="*/ 565383 w 570230"/>
              <a:gd name="T39" fmla="*/ 280482 h 475614"/>
              <a:gd name="T40" fmla="*/ 552141 w 570230"/>
              <a:gd name="T41" fmla="*/ 320706 h 475614"/>
              <a:gd name="T42" fmla="*/ 531057 w 570230"/>
              <a:gd name="T43" fmla="*/ 357744 h 475614"/>
              <a:gd name="T44" fmla="*/ 502936 w 570230"/>
              <a:gd name="T45" fmla="*/ 390925 h 475614"/>
              <a:gd name="T46" fmla="*/ 468585 w 570230"/>
              <a:gd name="T47" fmla="*/ 419578 h 475614"/>
              <a:gd name="T48" fmla="*/ 428808 w 570230"/>
              <a:gd name="T49" fmla="*/ 443032 h 475614"/>
              <a:gd name="T50" fmla="*/ 384412 w 570230"/>
              <a:gd name="T51" fmla="*/ 460615 h 475614"/>
              <a:gd name="T52" fmla="*/ 336204 w 570230"/>
              <a:gd name="T53" fmla="*/ 471658 h 475614"/>
              <a:gd name="T54" fmla="*/ 284988 w 570230"/>
              <a:gd name="T55" fmla="*/ 475487 h 475614"/>
              <a:gd name="T56" fmla="*/ 233771 w 570230"/>
              <a:gd name="T57" fmla="*/ 471658 h 475614"/>
              <a:gd name="T58" fmla="*/ 185563 w 570230"/>
              <a:gd name="T59" fmla="*/ 460615 h 475614"/>
              <a:gd name="T60" fmla="*/ 141167 w 570230"/>
              <a:gd name="T61" fmla="*/ 443032 h 475614"/>
              <a:gd name="T62" fmla="*/ 101390 w 570230"/>
              <a:gd name="T63" fmla="*/ 419578 h 475614"/>
              <a:gd name="T64" fmla="*/ 67039 w 570230"/>
              <a:gd name="T65" fmla="*/ 390925 h 475614"/>
              <a:gd name="T66" fmla="*/ 38918 w 570230"/>
              <a:gd name="T67" fmla="*/ 357744 h 475614"/>
              <a:gd name="T68" fmla="*/ 17834 w 570230"/>
              <a:gd name="T69" fmla="*/ 320706 h 475614"/>
              <a:gd name="T70" fmla="*/ 4592 w 570230"/>
              <a:gd name="T71" fmla="*/ 280482 h 475614"/>
              <a:gd name="T72" fmla="*/ 0 w 570230"/>
              <a:gd name="T73" fmla="*/ 237743 h 47561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70230"/>
              <a:gd name="T112" fmla="*/ 0 h 475614"/>
              <a:gd name="T113" fmla="*/ 570230 w 570230"/>
              <a:gd name="T114" fmla="*/ 475614 h 47561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70230" h="475614">
                <a:moveTo>
                  <a:pt x="0" y="237743"/>
                </a:moveTo>
                <a:lnTo>
                  <a:pt x="4592" y="195005"/>
                </a:lnTo>
                <a:lnTo>
                  <a:pt x="17834" y="154781"/>
                </a:lnTo>
                <a:lnTo>
                  <a:pt x="38918" y="117743"/>
                </a:lnTo>
                <a:lnTo>
                  <a:pt x="67039" y="84562"/>
                </a:lnTo>
                <a:lnTo>
                  <a:pt x="101390" y="55909"/>
                </a:lnTo>
                <a:lnTo>
                  <a:pt x="141167" y="32455"/>
                </a:lnTo>
                <a:lnTo>
                  <a:pt x="185563" y="14872"/>
                </a:lnTo>
                <a:lnTo>
                  <a:pt x="233771" y="3829"/>
                </a:lnTo>
                <a:lnTo>
                  <a:pt x="284988" y="0"/>
                </a:lnTo>
                <a:lnTo>
                  <a:pt x="336204" y="3829"/>
                </a:lnTo>
                <a:lnTo>
                  <a:pt x="384412" y="14872"/>
                </a:lnTo>
                <a:lnTo>
                  <a:pt x="428808" y="32455"/>
                </a:lnTo>
                <a:lnTo>
                  <a:pt x="468585" y="55909"/>
                </a:lnTo>
                <a:lnTo>
                  <a:pt x="502936" y="84562"/>
                </a:lnTo>
                <a:lnTo>
                  <a:pt x="531057" y="117743"/>
                </a:lnTo>
                <a:lnTo>
                  <a:pt x="552141" y="154781"/>
                </a:lnTo>
                <a:lnTo>
                  <a:pt x="565383" y="195005"/>
                </a:lnTo>
                <a:lnTo>
                  <a:pt x="569976" y="237743"/>
                </a:lnTo>
                <a:lnTo>
                  <a:pt x="565383" y="280482"/>
                </a:lnTo>
                <a:lnTo>
                  <a:pt x="552141" y="320706"/>
                </a:lnTo>
                <a:lnTo>
                  <a:pt x="531057" y="357744"/>
                </a:lnTo>
                <a:lnTo>
                  <a:pt x="502936" y="390925"/>
                </a:lnTo>
                <a:lnTo>
                  <a:pt x="468585" y="419578"/>
                </a:lnTo>
                <a:lnTo>
                  <a:pt x="428808" y="443032"/>
                </a:lnTo>
                <a:lnTo>
                  <a:pt x="384412" y="460615"/>
                </a:lnTo>
                <a:lnTo>
                  <a:pt x="336204" y="471658"/>
                </a:lnTo>
                <a:lnTo>
                  <a:pt x="284988" y="475487"/>
                </a:lnTo>
                <a:lnTo>
                  <a:pt x="233771" y="471658"/>
                </a:lnTo>
                <a:lnTo>
                  <a:pt x="185563" y="460615"/>
                </a:lnTo>
                <a:lnTo>
                  <a:pt x="141167" y="443032"/>
                </a:lnTo>
                <a:lnTo>
                  <a:pt x="101390" y="419578"/>
                </a:lnTo>
                <a:lnTo>
                  <a:pt x="67039" y="390925"/>
                </a:lnTo>
                <a:lnTo>
                  <a:pt x="38918" y="357744"/>
                </a:lnTo>
                <a:lnTo>
                  <a:pt x="17834" y="320706"/>
                </a:lnTo>
                <a:lnTo>
                  <a:pt x="4592" y="280482"/>
                </a:lnTo>
                <a:lnTo>
                  <a:pt x="0" y="23774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2811463" y="4567238"/>
            <a:ext cx="29210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7804" name="object 20"/>
          <p:cNvSpPr>
            <a:spLocks/>
          </p:cNvSpPr>
          <p:nvPr/>
        </p:nvSpPr>
        <p:spPr bwMode="auto">
          <a:xfrm>
            <a:off x="3455988" y="3649663"/>
            <a:ext cx="569912" cy="476250"/>
          </a:xfrm>
          <a:custGeom>
            <a:avLst/>
            <a:gdLst>
              <a:gd name="T0" fmla="*/ 284225 w 568960"/>
              <a:gd name="T1" fmla="*/ 0 h 475614"/>
              <a:gd name="T2" fmla="*/ 233136 w 568960"/>
              <a:gd name="T3" fmla="*/ 3829 h 475614"/>
              <a:gd name="T4" fmla="*/ 185051 w 568960"/>
              <a:gd name="T5" fmla="*/ 14872 h 475614"/>
              <a:gd name="T6" fmla="*/ 140772 w 568960"/>
              <a:gd name="T7" fmla="*/ 32455 h 475614"/>
              <a:gd name="T8" fmla="*/ 101103 w 568960"/>
              <a:gd name="T9" fmla="*/ 55909 h 475614"/>
              <a:gd name="T10" fmla="*/ 66846 w 568960"/>
              <a:gd name="T11" fmla="*/ 84562 h 475614"/>
              <a:gd name="T12" fmla="*/ 38805 w 568960"/>
              <a:gd name="T13" fmla="*/ 117743 h 475614"/>
              <a:gd name="T14" fmla="*/ 17782 w 568960"/>
              <a:gd name="T15" fmla="*/ 154781 h 475614"/>
              <a:gd name="T16" fmla="*/ 4579 w 568960"/>
              <a:gd name="T17" fmla="*/ 195005 h 475614"/>
              <a:gd name="T18" fmla="*/ 0 w 568960"/>
              <a:gd name="T19" fmla="*/ 237744 h 475614"/>
              <a:gd name="T20" fmla="*/ 4579 w 568960"/>
              <a:gd name="T21" fmla="*/ 280482 h 475614"/>
              <a:gd name="T22" fmla="*/ 17782 w 568960"/>
              <a:gd name="T23" fmla="*/ 320706 h 475614"/>
              <a:gd name="T24" fmla="*/ 38805 w 568960"/>
              <a:gd name="T25" fmla="*/ 357744 h 475614"/>
              <a:gd name="T26" fmla="*/ 66846 w 568960"/>
              <a:gd name="T27" fmla="*/ 390925 h 475614"/>
              <a:gd name="T28" fmla="*/ 101103 w 568960"/>
              <a:gd name="T29" fmla="*/ 419578 h 475614"/>
              <a:gd name="T30" fmla="*/ 140772 w 568960"/>
              <a:gd name="T31" fmla="*/ 443032 h 475614"/>
              <a:gd name="T32" fmla="*/ 185051 w 568960"/>
              <a:gd name="T33" fmla="*/ 460615 h 475614"/>
              <a:gd name="T34" fmla="*/ 233136 w 568960"/>
              <a:gd name="T35" fmla="*/ 471658 h 475614"/>
              <a:gd name="T36" fmla="*/ 284225 w 568960"/>
              <a:gd name="T37" fmla="*/ 475488 h 475614"/>
              <a:gd name="T38" fmla="*/ 335315 w 568960"/>
              <a:gd name="T39" fmla="*/ 471658 h 475614"/>
              <a:gd name="T40" fmla="*/ 383400 w 568960"/>
              <a:gd name="T41" fmla="*/ 460615 h 475614"/>
              <a:gd name="T42" fmla="*/ 427679 w 568960"/>
              <a:gd name="T43" fmla="*/ 443032 h 475614"/>
              <a:gd name="T44" fmla="*/ 467348 w 568960"/>
              <a:gd name="T45" fmla="*/ 419578 h 475614"/>
              <a:gd name="T46" fmla="*/ 501605 w 568960"/>
              <a:gd name="T47" fmla="*/ 390925 h 475614"/>
              <a:gd name="T48" fmla="*/ 529646 w 568960"/>
              <a:gd name="T49" fmla="*/ 357744 h 475614"/>
              <a:gd name="T50" fmla="*/ 550669 w 568960"/>
              <a:gd name="T51" fmla="*/ 320706 h 475614"/>
              <a:gd name="T52" fmla="*/ 563872 w 568960"/>
              <a:gd name="T53" fmla="*/ 280482 h 475614"/>
              <a:gd name="T54" fmla="*/ 568451 w 568960"/>
              <a:gd name="T55" fmla="*/ 237744 h 475614"/>
              <a:gd name="T56" fmla="*/ 563872 w 568960"/>
              <a:gd name="T57" fmla="*/ 195005 h 475614"/>
              <a:gd name="T58" fmla="*/ 550669 w 568960"/>
              <a:gd name="T59" fmla="*/ 154781 h 475614"/>
              <a:gd name="T60" fmla="*/ 529646 w 568960"/>
              <a:gd name="T61" fmla="*/ 117743 h 475614"/>
              <a:gd name="T62" fmla="*/ 501605 w 568960"/>
              <a:gd name="T63" fmla="*/ 84562 h 475614"/>
              <a:gd name="T64" fmla="*/ 467348 w 568960"/>
              <a:gd name="T65" fmla="*/ 55909 h 475614"/>
              <a:gd name="T66" fmla="*/ 427679 w 568960"/>
              <a:gd name="T67" fmla="*/ 32455 h 475614"/>
              <a:gd name="T68" fmla="*/ 383400 w 568960"/>
              <a:gd name="T69" fmla="*/ 14872 h 475614"/>
              <a:gd name="T70" fmla="*/ 335315 w 568960"/>
              <a:gd name="T71" fmla="*/ 3829 h 475614"/>
              <a:gd name="T72" fmla="*/ 284225 w 568960"/>
              <a:gd name="T73" fmla="*/ 0 h 47561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68960"/>
              <a:gd name="T112" fmla="*/ 0 h 475614"/>
              <a:gd name="T113" fmla="*/ 568960 w 568960"/>
              <a:gd name="T114" fmla="*/ 475614 h 47561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68960" h="475614">
                <a:moveTo>
                  <a:pt x="284225" y="0"/>
                </a:moveTo>
                <a:lnTo>
                  <a:pt x="233136" y="3829"/>
                </a:lnTo>
                <a:lnTo>
                  <a:pt x="185051" y="14872"/>
                </a:lnTo>
                <a:lnTo>
                  <a:pt x="140772" y="32455"/>
                </a:lnTo>
                <a:lnTo>
                  <a:pt x="101103" y="55909"/>
                </a:lnTo>
                <a:lnTo>
                  <a:pt x="66846" y="84562"/>
                </a:lnTo>
                <a:lnTo>
                  <a:pt x="38805" y="117743"/>
                </a:lnTo>
                <a:lnTo>
                  <a:pt x="17782" y="154781"/>
                </a:lnTo>
                <a:lnTo>
                  <a:pt x="4579" y="195005"/>
                </a:lnTo>
                <a:lnTo>
                  <a:pt x="0" y="237744"/>
                </a:lnTo>
                <a:lnTo>
                  <a:pt x="4579" y="280482"/>
                </a:lnTo>
                <a:lnTo>
                  <a:pt x="17782" y="320706"/>
                </a:lnTo>
                <a:lnTo>
                  <a:pt x="38805" y="357744"/>
                </a:lnTo>
                <a:lnTo>
                  <a:pt x="66846" y="390925"/>
                </a:lnTo>
                <a:lnTo>
                  <a:pt x="101103" y="419578"/>
                </a:lnTo>
                <a:lnTo>
                  <a:pt x="140772" y="443032"/>
                </a:lnTo>
                <a:lnTo>
                  <a:pt x="185051" y="460615"/>
                </a:lnTo>
                <a:lnTo>
                  <a:pt x="233136" y="471658"/>
                </a:lnTo>
                <a:lnTo>
                  <a:pt x="284225" y="475488"/>
                </a:lnTo>
                <a:lnTo>
                  <a:pt x="335315" y="471658"/>
                </a:lnTo>
                <a:lnTo>
                  <a:pt x="383400" y="460615"/>
                </a:lnTo>
                <a:lnTo>
                  <a:pt x="427679" y="443032"/>
                </a:lnTo>
                <a:lnTo>
                  <a:pt x="467348" y="419578"/>
                </a:lnTo>
                <a:lnTo>
                  <a:pt x="501605" y="390925"/>
                </a:lnTo>
                <a:lnTo>
                  <a:pt x="529646" y="357744"/>
                </a:lnTo>
                <a:lnTo>
                  <a:pt x="550669" y="320706"/>
                </a:lnTo>
                <a:lnTo>
                  <a:pt x="563872" y="280482"/>
                </a:lnTo>
                <a:lnTo>
                  <a:pt x="568451" y="237744"/>
                </a:lnTo>
                <a:lnTo>
                  <a:pt x="563872" y="195005"/>
                </a:lnTo>
                <a:lnTo>
                  <a:pt x="550669" y="154781"/>
                </a:lnTo>
                <a:lnTo>
                  <a:pt x="529646" y="117743"/>
                </a:lnTo>
                <a:lnTo>
                  <a:pt x="501605" y="84562"/>
                </a:lnTo>
                <a:lnTo>
                  <a:pt x="467348" y="55909"/>
                </a:lnTo>
                <a:lnTo>
                  <a:pt x="427679" y="32455"/>
                </a:lnTo>
                <a:lnTo>
                  <a:pt x="383400" y="14872"/>
                </a:lnTo>
                <a:lnTo>
                  <a:pt x="335315" y="3829"/>
                </a:lnTo>
                <a:lnTo>
                  <a:pt x="284225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7805" name="object 21"/>
          <p:cNvSpPr>
            <a:spLocks/>
          </p:cNvSpPr>
          <p:nvPr/>
        </p:nvSpPr>
        <p:spPr bwMode="auto">
          <a:xfrm>
            <a:off x="3455988" y="3649663"/>
            <a:ext cx="569912" cy="476250"/>
          </a:xfrm>
          <a:custGeom>
            <a:avLst/>
            <a:gdLst>
              <a:gd name="T0" fmla="*/ 0 w 568960"/>
              <a:gd name="T1" fmla="*/ 237744 h 475614"/>
              <a:gd name="T2" fmla="*/ 4579 w 568960"/>
              <a:gd name="T3" fmla="*/ 195005 h 475614"/>
              <a:gd name="T4" fmla="*/ 17782 w 568960"/>
              <a:gd name="T5" fmla="*/ 154781 h 475614"/>
              <a:gd name="T6" fmla="*/ 38805 w 568960"/>
              <a:gd name="T7" fmla="*/ 117743 h 475614"/>
              <a:gd name="T8" fmla="*/ 66846 w 568960"/>
              <a:gd name="T9" fmla="*/ 84562 h 475614"/>
              <a:gd name="T10" fmla="*/ 101103 w 568960"/>
              <a:gd name="T11" fmla="*/ 55909 h 475614"/>
              <a:gd name="T12" fmla="*/ 140772 w 568960"/>
              <a:gd name="T13" fmla="*/ 32455 h 475614"/>
              <a:gd name="T14" fmla="*/ 185051 w 568960"/>
              <a:gd name="T15" fmla="*/ 14872 h 475614"/>
              <a:gd name="T16" fmla="*/ 233136 w 568960"/>
              <a:gd name="T17" fmla="*/ 3829 h 475614"/>
              <a:gd name="T18" fmla="*/ 284225 w 568960"/>
              <a:gd name="T19" fmla="*/ 0 h 475614"/>
              <a:gd name="T20" fmla="*/ 335315 w 568960"/>
              <a:gd name="T21" fmla="*/ 3829 h 475614"/>
              <a:gd name="T22" fmla="*/ 383400 w 568960"/>
              <a:gd name="T23" fmla="*/ 14872 h 475614"/>
              <a:gd name="T24" fmla="*/ 427679 w 568960"/>
              <a:gd name="T25" fmla="*/ 32455 h 475614"/>
              <a:gd name="T26" fmla="*/ 467348 w 568960"/>
              <a:gd name="T27" fmla="*/ 55909 h 475614"/>
              <a:gd name="T28" fmla="*/ 501605 w 568960"/>
              <a:gd name="T29" fmla="*/ 84562 h 475614"/>
              <a:gd name="T30" fmla="*/ 529646 w 568960"/>
              <a:gd name="T31" fmla="*/ 117743 h 475614"/>
              <a:gd name="T32" fmla="*/ 550669 w 568960"/>
              <a:gd name="T33" fmla="*/ 154781 h 475614"/>
              <a:gd name="T34" fmla="*/ 563872 w 568960"/>
              <a:gd name="T35" fmla="*/ 195005 h 475614"/>
              <a:gd name="T36" fmla="*/ 568451 w 568960"/>
              <a:gd name="T37" fmla="*/ 237744 h 475614"/>
              <a:gd name="T38" fmla="*/ 563872 w 568960"/>
              <a:gd name="T39" fmla="*/ 280482 h 475614"/>
              <a:gd name="T40" fmla="*/ 550669 w 568960"/>
              <a:gd name="T41" fmla="*/ 320706 h 475614"/>
              <a:gd name="T42" fmla="*/ 529646 w 568960"/>
              <a:gd name="T43" fmla="*/ 357744 h 475614"/>
              <a:gd name="T44" fmla="*/ 501605 w 568960"/>
              <a:gd name="T45" fmla="*/ 390925 h 475614"/>
              <a:gd name="T46" fmla="*/ 467348 w 568960"/>
              <a:gd name="T47" fmla="*/ 419578 h 475614"/>
              <a:gd name="T48" fmla="*/ 427679 w 568960"/>
              <a:gd name="T49" fmla="*/ 443032 h 475614"/>
              <a:gd name="T50" fmla="*/ 383400 w 568960"/>
              <a:gd name="T51" fmla="*/ 460615 h 475614"/>
              <a:gd name="T52" fmla="*/ 335315 w 568960"/>
              <a:gd name="T53" fmla="*/ 471658 h 475614"/>
              <a:gd name="T54" fmla="*/ 284225 w 568960"/>
              <a:gd name="T55" fmla="*/ 475488 h 475614"/>
              <a:gd name="T56" fmla="*/ 233136 w 568960"/>
              <a:gd name="T57" fmla="*/ 471658 h 475614"/>
              <a:gd name="T58" fmla="*/ 185051 w 568960"/>
              <a:gd name="T59" fmla="*/ 460615 h 475614"/>
              <a:gd name="T60" fmla="*/ 140772 w 568960"/>
              <a:gd name="T61" fmla="*/ 443032 h 475614"/>
              <a:gd name="T62" fmla="*/ 101103 w 568960"/>
              <a:gd name="T63" fmla="*/ 419578 h 475614"/>
              <a:gd name="T64" fmla="*/ 66846 w 568960"/>
              <a:gd name="T65" fmla="*/ 390925 h 475614"/>
              <a:gd name="T66" fmla="*/ 38805 w 568960"/>
              <a:gd name="T67" fmla="*/ 357744 h 475614"/>
              <a:gd name="T68" fmla="*/ 17782 w 568960"/>
              <a:gd name="T69" fmla="*/ 320706 h 475614"/>
              <a:gd name="T70" fmla="*/ 4579 w 568960"/>
              <a:gd name="T71" fmla="*/ 280482 h 475614"/>
              <a:gd name="T72" fmla="*/ 0 w 568960"/>
              <a:gd name="T73" fmla="*/ 237744 h 47561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68960"/>
              <a:gd name="T112" fmla="*/ 0 h 475614"/>
              <a:gd name="T113" fmla="*/ 568960 w 568960"/>
              <a:gd name="T114" fmla="*/ 475614 h 47561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68960" h="475614">
                <a:moveTo>
                  <a:pt x="0" y="237744"/>
                </a:moveTo>
                <a:lnTo>
                  <a:pt x="4579" y="195005"/>
                </a:lnTo>
                <a:lnTo>
                  <a:pt x="17782" y="154781"/>
                </a:lnTo>
                <a:lnTo>
                  <a:pt x="38805" y="117743"/>
                </a:lnTo>
                <a:lnTo>
                  <a:pt x="66846" y="84562"/>
                </a:lnTo>
                <a:lnTo>
                  <a:pt x="101103" y="55909"/>
                </a:lnTo>
                <a:lnTo>
                  <a:pt x="140772" y="32455"/>
                </a:lnTo>
                <a:lnTo>
                  <a:pt x="185051" y="14872"/>
                </a:lnTo>
                <a:lnTo>
                  <a:pt x="233136" y="3829"/>
                </a:lnTo>
                <a:lnTo>
                  <a:pt x="284225" y="0"/>
                </a:lnTo>
                <a:lnTo>
                  <a:pt x="335315" y="3829"/>
                </a:lnTo>
                <a:lnTo>
                  <a:pt x="383400" y="14872"/>
                </a:lnTo>
                <a:lnTo>
                  <a:pt x="427679" y="32455"/>
                </a:lnTo>
                <a:lnTo>
                  <a:pt x="467348" y="55909"/>
                </a:lnTo>
                <a:lnTo>
                  <a:pt x="501605" y="84562"/>
                </a:lnTo>
                <a:lnTo>
                  <a:pt x="529646" y="117743"/>
                </a:lnTo>
                <a:lnTo>
                  <a:pt x="550669" y="154781"/>
                </a:lnTo>
                <a:lnTo>
                  <a:pt x="563872" y="195005"/>
                </a:lnTo>
                <a:lnTo>
                  <a:pt x="568451" y="237744"/>
                </a:lnTo>
                <a:lnTo>
                  <a:pt x="563872" y="280482"/>
                </a:lnTo>
                <a:lnTo>
                  <a:pt x="550669" y="320706"/>
                </a:lnTo>
                <a:lnTo>
                  <a:pt x="529646" y="357744"/>
                </a:lnTo>
                <a:lnTo>
                  <a:pt x="501605" y="390925"/>
                </a:lnTo>
                <a:lnTo>
                  <a:pt x="467348" y="419578"/>
                </a:lnTo>
                <a:lnTo>
                  <a:pt x="427679" y="443032"/>
                </a:lnTo>
                <a:lnTo>
                  <a:pt x="383400" y="460615"/>
                </a:lnTo>
                <a:lnTo>
                  <a:pt x="335315" y="471658"/>
                </a:lnTo>
                <a:lnTo>
                  <a:pt x="284225" y="475488"/>
                </a:lnTo>
                <a:lnTo>
                  <a:pt x="233136" y="471658"/>
                </a:lnTo>
                <a:lnTo>
                  <a:pt x="185051" y="460615"/>
                </a:lnTo>
                <a:lnTo>
                  <a:pt x="140772" y="443032"/>
                </a:lnTo>
                <a:lnTo>
                  <a:pt x="101103" y="419578"/>
                </a:lnTo>
                <a:lnTo>
                  <a:pt x="66846" y="390925"/>
                </a:lnTo>
                <a:lnTo>
                  <a:pt x="38805" y="357744"/>
                </a:lnTo>
                <a:lnTo>
                  <a:pt x="17782" y="320706"/>
                </a:lnTo>
                <a:lnTo>
                  <a:pt x="4579" y="280482"/>
                </a:lnTo>
                <a:lnTo>
                  <a:pt x="0" y="23774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" name="object 22"/>
          <p:cNvSpPr txBox="1"/>
          <p:nvPr/>
        </p:nvSpPr>
        <p:spPr>
          <a:xfrm>
            <a:off x="3595688" y="3751263"/>
            <a:ext cx="2921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7807" name="object 23"/>
          <p:cNvSpPr>
            <a:spLocks/>
          </p:cNvSpPr>
          <p:nvPr/>
        </p:nvSpPr>
        <p:spPr bwMode="auto">
          <a:xfrm>
            <a:off x="1604963" y="2733675"/>
            <a:ext cx="1068387" cy="1588"/>
          </a:xfrm>
          <a:custGeom>
            <a:avLst/>
            <a:gdLst>
              <a:gd name="T0" fmla="*/ 0 w 1068070"/>
              <a:gd name="T1" fmla="*/ 0 h 1905"/>
              <a:gd name="T2" fmla="*/ 1067816 w 1068070"/>
              <a:gd name="T3" fmla="*/ 1904 h 1905"/>
              <a:gd name="T4" fmla="*/ 0 60000 65536"/>
              <a:gd name="T5" fmla="*/ 0 60000 65536"/>
              <a:gd name="T6" fmla="*/ 0 w 1068070"/>
              <a:gd name="T7" fmla="*/ 0 h 1905"/>
              <a:gd name="T8" fmla="*/ 1068070 w 1068070"/>
              <a:gd name="T9" fmla="*/ 1905 h 19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68070" h="1905">
                <a:moveTo>
                  <a:pt x="0" y="0"/>
                </a:moveTo>
                <a:lnTo>
                  <a:pt x="1067816" y="1904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7808" name="object 24"/>
          <p:cNvSpPr>
            <a:spLocks/>
          </p:cNvSpPr>
          <p:nvPr/>
        </p:nvSpPr>
        <p:spPr bwMode="auto">
          <a:xfrm>
            <a:off x="682625" y="2901950"/>
            <a:ext cx="436563" cy="750888"/>
          </a:xfrm>
          <a:custGeom>
            <a:avLst/>
            <a:gdLst>
              <a:gd name="T0" fmla="*/ 436410 w 436880"/>
              <a:gd name="T1" fmla="*/ 0 h 750570"/>
              <a:gd name="T2" fmla="*/ 0 w 436880"/>
              <a:gd name="T3" fmla="*/ 750315 h 750570"/>
              <a:gd name="T4" fmla="*/ 0 60000 65536"/>
              <a:gd name="T5" fmla="*/ 0 60000 65536"/>
              <a:gd name="T6" fmla="*/ 0 w 436880"/>
              <a:gd name="T7" fmla="*/ 0 h 750570"/>
              <a:gd name="T8" fmla="*/ 436880 w 436880"/>
              <a:gd name="T9" fmla="*/ 750570 h 7505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6880" h="750570">
                <a:moveTo>
                  <a:pt x="436410" y="0"/>
                </a:moveTo>
                <a:lnTo>
                  <a:pt x="0" y="75031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7809" name="object 25"/>
          <p:cNvSpPr>
            <a:spLocks/>
          </p:cNvSpPr>
          <p:nvPr/>
        </p:nvSpPr>
        <p:spPr bwMode="auto">
          <a:xfrm>
            <a:off x="2101850" y="2971800"/>
            <a:ext cx="854075" cy="679450"/>
          </a:xfrm>
          <a:custGeom>
            <a:avLst/>
            <a:gdLst>
              <a:gd name="T0" fmla="*/ 853567 w 854075"/>
              <a:gd name="T1" fmla="*/ 0 h 680085"/>
              <a:gd name="T2" fmla="*/ 0 w 854075"/>
              <a:gd name="T3" fmla="*/ 679576 h 680085"/>
              <a:gd name="T4" fmla="*/ 0 60000 65536"/>
              <a:gd name="T5" fmla="*/ 0 60000 65536"/>
              <a:gd name="T6" fmla="*/ 0 w 854075"/>
              <a:gd name="T7" fmla="*/ 0 h 680085"/>
              <a:gd name="T8" fmla="*/ 854075 w 854075"/>
              <a:gd name="T9" fmla="*/ 680085 h 6800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54075" h="680085">
                <a:moveTo>
                  <a:pt x="853567" y="0"/>
                </a:moveTo>
                <a:lnTo>
                  <a:pt x="0" y="679576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7810" name="object 26"/>
          <p:cNvSpPr>
            <a:spLocks/>
          </p:cNvSpPr>
          <p:nvPr/>
        </p:nvSpPr>
        <p:spPr bwMode="auto">
          <a:xfrm>
            <a:off x="2959100" y="2971800"/>
            <a:ext cx="1588" cy="1493838"/>
          </a:xfrm>
          <a:custGeom>
            <a:avLst/>
            <a:gdLst>
              <a:gd name="T0" fmla="*/ 0 w 1905"/>
              <a:gd name="T1" fmla="*/ 0 h 1494789"/>
              <a:gd name="T2" fmla="*/ 1905 w 1905"/>
              <a:gd name="T3" fmla="*/ 1494663 h 1494789"/>
              <a:gd name="T4" fmla="*/ 0 60000 65536"/>
              <a:gd name="T5" fmla="*/ 0 60000 65536"/>
              <a:gd name="T6" fmla="*/ 0 w 1905"/>
              <a:gd name="T7" fmla="*/ 0 h 1494789"/>
              <a:gd name="T8" fmla="*/ 1905 w 1905"/>
              <a:gd name="T9" fmla="*/ 1494789 h 14947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1494789">
                <a:moveTo>
                  <a:pt x="0" y="0"/>
                </a:moveTo>
                <a:lnTo>
                  <a:pt x="1905" y="1494663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7811" name="object 27"/>
          <p:cNvSpPr>
            <a:spLocks/>
          </p:cNvSpPr>
          <p:nvPr/>
        </p:nvSpPr>
        <p:spPr bwMode="auto">
          <a:xfrm>
            <a:off x="2959100" y="2971800"/>
            <a:ext cx="782638" cy="679450"/>
          </a:xfrm>
          <a:custGeom>
            <a:avLst/>
            <a:gdLst>
              <a:gd name="T0" fmla="*/ 0 w 782320"/>
              <a:gd name="T1" fmla="*/ 0 h 680085"/>
              <a:gd name="T2" fmla="*/ 782066 w 782320"/>
              <a:gd name="T3" fmla="*/ 679576 h 680085"/>
              <a:gd name="T4" fmla="*/ 0 60000 65536"/>
              <a:gd name="T5" fmla="*/ 0 60000 65536"/>
              <a:gd name="T6" fmla="*/ 0 w 782320"/>
              <a:gd name="T7" fmla="*/ 0 h 680085"/>
              <a:gd name="T8" fmla="*/ 782320 w 782320"/>
              <a:gd name="T9" fmla="*/ 680085 h 6800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82320" h="680085">
                <a:moveTo>
                  <a:pt x="0" y="0"/>
                </a:moveTo>
                <a:lnTo>
                  <a:pt x="782066" y="679576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7812" name="object 28"/>
          <p:cNvSpPr txBox="1">
            <a:spLocks noChangeArrowheads="1"/>
          </p:cNvSpPr>
          <p:nvPr/>
        </p:nvSpPr>
        <p:spPr bwMode="auto">
          <a:xfrm>
            <a:off x="538163" y="3357563"/>
            <a:ext cx="123825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2</a:t>
            </a:r>
          </a:p>
        </p:txBody>
      </p:sp>
      <p:sp>
        <p:nvSpPr>
          <p:cNvPr id="117813" name="object 3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2F3BD40D-61DF-45B6-A4CB-B45A9266AA0C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71</a:t>
            </a:fld>
            <a:endParaRPr lang="th-TH" smtClean="0">
              <a:solidFill>
                <a:srgbClr val="1C1C1C"/>
              </a:solidFill>
            </a:endParaRPr>
          </a:p>
        </p:txBody>
      </p:sp>
      <p:sp>
        <p:nvSpPr>
          <p:cNvPr id="117814" name="object 29"/>
          <p:cNvSpPr txBox="1">
            <a:spLocks noChangeArrowheads="1"/>
          </p:cNvSpPr>
          <p:nvPr/>
        </p:nvSpPr>
        <p:spPr bwMode="auto">
          <a:xfrm>
            <a:off x="2457450" y="2405063"/>
            <a:ext cx="123825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4</a:t>
            </a:r>
          </a:p>
        </p:txBody>
      </p:sp>
      <p:sp>
        <p:nvSpPr>
          <p:cNvPr id="117815" name="object 30"/>
          <p:cNvSpPr txBox="1">
            <a:spLocks noChangeArrowheads="1"/>
          </p:cNvSpPr>
          <p:nvPr/>
        </p:nvSpPr>
        <p:spPr bwMode="auto">
          <a:xfrm>
            <a:off x="1889125" y="3357563"/>
            <a:ext cx="12223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6</a:t>
            </a:r>
          </a:p>
        </p:txBody>
      </p:sp>
      <p:sp>
        <p:nvSpPr>
          <p:cNvPr id="117816" name="object 31"/>
          <p:cNvSpPr txBox="1">
            <a:spLocks noChangeArrowheads="1"/>
          </p:cNvSpPr>
          <p:nvPr/>
        </p:nvSpPr>
        <p:spPr bwMode="auto">
          <a:xfrm>
            <a:off x="2673350" y="4175125"/>
            <a:ext cx="1222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8</a:t>
            </a:r>
          </a:p>
        </p:txBody>
      </p:sp>
      <p:sp>
        <p:nvSpPr>
          <p:cNvPr id="117817" name="object 32"/>
          <p:cNvSpPr txBox="1">
            <a:spLocks noChangeArrowheads="1"/>
          </p:cNvSpPr>
          <p:nvPr/>
        </p:nvSpPr>
        <p:spPr bwMode="auto">
          <a:xfrm>
            <a:off x="3729038" y="3289300"/>
            <a:ext cx="2206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10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Network</a:t>
            </a:r>
            <a:r>
              <a:rPr spc="-75" dirty="0"/>
              <a:t> </a:t>
            </a:r>
            <a:r>
              <a:rPr dirty="0"/>
              <a:t>Change</a:t>
            </a:r>
          </a:p>
        </p:txBody>
      </p:sp>
      <p:sp>
        <p:nvSpPr>
          <p:cNvPr id="118786" name="object 3"/>
          <p:cNvSpPr>
            <a:spLocks/>
          </p:cNvSpPr>
          <p:nvPr/>
        </p:nvSpPr>
        <p:spPr bwMode="auto">
          <a:xfrm>
            <a:off x="922338" y="2963863"/>
            <a:ext cx="469900" cy="384175"/>
          </a:xfrm>
          <a:custGeom>
            <a:avLst/>
            <a:gdLst>
              <a:gd name="T0" fmla="*/ 234696 w 469900"/>
              <a:gd name="T1" fmla="*/ 0 h 384175"/>
              <a:gd name="T2" fmla="*/ 180883 w 469900"/>
              <a:gd name="T3" fmla="*/ 5071 h 384175"/>
              <a:gd name="T4" fmla="*/ 131483 w 469900"/>
              <a:gd name="T5" fmla="*/ 19518 h 384175"/>
              <a:gd name="T6" fmla="*/ 87906 w 469900"/>
              <a:gd name="T7" fmla="*/ 42187 h 384175"/>
              <a:gd name="T8" fmla="*/ 51560 w 469900"/>
              <a:gd name="T9" fmla="*/ 71925 h 384175"/>
              <a:gd name="T10" fmla="*/ 23855 w 469900"/>
              <a:gd name="T11" fmla="*/ 107579 h 384175"/>
              <a:gd name="T12" fmla="*/ 6198 w 469900"/>
              <a:gd name="T13" fmla="*/ 147996 h 384175"/>
              <a:gd name="T14" fmla="*/ 0 w 469900"/>
              <a:gd name="T15" fmla="*/ 192024 h 384175"/>
              <a:gd name="T16" fmla="*/ 6198 w 469900"/>
              <a:gd name="T17" fmla="*/ 236051 h 384175"/>
              <a:gd name="T18" fmla="*/ 23855 w 469900"/>
              <a:gd name="T19" fmla="*/ 276468 h 384175"/>
              <a:gd name="T20" fmla="*/ 51560 w 469900"/>
              <a:gd name="T21" fmla="*/ 312122 h 384175"/>
              <a:gd name="T22" fmla="*/ 87906 w 469900"/>
              <a:gd name="T23" fmla="*/ 341860 h 384175"/>
              <a:gd name="T24" fmla="*/ 131483 w 469900"/>
              <a:gd name="T25" fmla="*/ 364529 h 384175"/>
              <a:gd name="T26" fmla="*/ 180883 w 469900"/>
              <a:gd name="T27" fmla="*/ 378976 h 384175"/>
              <a:gd name="T28" fmla="*/ 234696 w 469900"/>
              <a:gd name="T29" fmla="*/ 384048 h 384175"/>
              <a:gd name="T30" fmla="*/ 288524 w 469900"/>
              <a:gd name="T31" fmla="*/ 378976 h 384175"/>
              <a:gd name="T32" fmla="*/ 337930 w 469900"/>
              <a:gd name="T33" fmla="*/ 364529 h 384175"/>
              <a:gd name="T34" fmla="*/ 381506 w 469900"/>
              <a:gd name="T35" fmla="*/ 341860 h 384175"/>
              <a:gd name="T36" fmla="*/ 417847 w 469900"/>
              <a:gd name="T37" fmla="*/ 312122 h 384175"/>
              <a:gd name="T38" fmla="*/ 445545 w 469900"/>
              <a:gd name="T39" fmla="*/ 276468 h 384175"/>
              <a:gd name="T40" fmla="*/ 463196 w 469900"/>
              <a:gd name="T41" fmla="*/ 236051 h 384175"/>
              <a:gd name="T42" fmla="*/ 469392 w 469900"/>
              <a:gd name="T43" fmla="*/ 192024 h 384175"/>
              <a:gd name="T44" fmla="*/ 463196 w 469900"/>
              <a:gd name="T45" fmla="*/ 147996 h 384175"/>
              <a:gd name="T46" fmla="*/ 445545 w 469900"/>
              <a:gd name="T47" fmla="*/ 107579 h 384175"/>
              <a:gd name="T48" fmla="*/ 417847 w 469900"/>
              <a:gd name="T49" fmla="*/ 71925 h 384175"/>
              <a:gd name="T50" fmla="*/ 381506 w 469900"/>
              <a:gd name="T51" fmla="*/ 42187 h 384175"/>
              <a:gd name="T52" fmla="*/ 337930 w 469900"/>
              <a:gd name="T53" fmla="*/ 19518 h 384175"/>
              <a:gd name="T54" fmla="*/ 288524 w 469900"/>
              <a:gd name="T55" fmla="*/ 5071 h 384175"/>
              <a:gd name="T56" fmla="*/ 234696 w 469900"/>
              <a:gd name="T57" fmla="*/ 0 h 38417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9900"/>
              <a:gd name="T88" fmla="*/ 0 h 384175"/>
              <a:gd name="T89" fmla="*/ 469900 w 469900"/>
              <a:gd name="T90" fmla="*/ 384175 h 38417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9900" h="384175">
                <a:moveTo>
                  <a:pt x="234696" y="0"/>
                </a:moveTo>
                <a:lnTo>
                  <a:pt x="180883" y="5071"/>
                </a:lnTo>
                <a:lnTo>
                  <a:pt x="131483" y="19518"/>
                </a:lnTo>
                <a:lnTo>
                  <a:pt x="87906" y="42187"/>
                </a:lnTo>
                <a:lnTo>
                  <a:pt x="51560" y="71925"/>
                </a:lnTo>
                <a:lnTo>
                  <a:pt x="23855" y="107579"/>
                </a:lnTo>
                <a:lnTo>
                  <a:pt x="6198" y="147996"/>
                </a:lnTo>
                <a:lnTo>
                  <a:pt x="0" y="192024"/>
                </a:lnTo>
                <a:lnTo>
                  <a:pt x="6198" y="236051"/>
                </a:lnTo>
                <a:lnTo>
                  <a:pt x="23855" y="276468"/>
                </a:lnTo>
                <a:lnTo>
                  <a:pt x="51560" y="312122"/>
                </a:lnTo>
                <a:lnTo>
                  <a:pt x="87906" y="341860"/>
                </a:lnTo>
                <a:lnTo>
                  <a:pt x="131483" y="364529"/>
                </a:lnTo>
                <a:lnTo>
                  <a:pt x="180883" y="378976"/>
                </a:lnTo>
                <a:lnTo>
                  <a:pt x="234696" y="384048"/>
                </a:lnTo>
                <a:lnTo>
                  <a:pt x="288524" y="378976"/>
                </a:lnTo>
                <a:lnTo>
                  <a:pt x="337930" y="364529"/>
                </a:lnTo>
                <a:lnTo>
                  <a:pt x="381506" y="341860"/>
                </a:lnTo>
                <a:lnTo>
                  <a:pt x="417847" y="312122"/>
                </a:lnTo>
                <a:lnTo>
                  <a:pt x="445545" y="276468"/>
                </a:lnTo>
                <a:lnTo>
                  <a:pt x="463196" y="236051"/>
                </a:lnTo>
                <a:lnTo>
                  <a:pt x="469392" y="192024"/>
                </a:lnTo>
                <a:lnTo>
                  <a:pt x="463196" y="147996"/>
                </a:lnTo>
                <a:lnTo>
                  <a:pt x="445545" y="107579"/>
                </a:lnTo>
                <a:lnTo>
                  <a:pt x="417847" y="71925"/>
                </a:lnTo>
                <a:lnTo>
                  <a:pt x="381506" y="42187"/>
                </a:lnTo>
                <a:lnTo>
                  <a:pt x="337930" y="19518"/>
                </a:lnTo>
                <a:lnTo>
                  <a:pt x="288524" y="5071"/>
                </a:lnTo>
                <a:lnTo>
                  <a:pt x="234696" y="0"/>
                </a:lnTo>
                <a:close/>
              </a:path>
            </a:pathLst>
          </a:custGeom>
          <a:solidFill>
            <a:srgbClr val="99FF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787" name="object 4"/>
          <p:cNvSpPr>
            <a:spLocks/>
          </p:cNvSpPr>
          <p:nvPr/>
        </p:nvSpPr>
        <p:spPr bwMode="auto">
          <a:xfrm>
            <a:off x="922338" y="2963863"/>
            <a:ext cx="469900" cy="384175"/>
          </a:xfrm>
          <a:custGeom>
            <a:avLst/>
            <a:gdLst>
              <a:gd name="T0" fmla="*/ 0 w 469900"/>
              <a:gd name="T1" fmla="*/ 192024 h 384175"/>
              <a:gd name="T2" fmla="*/ 6198 w 469900"/>
              <a:gd name="T3" fmla="*/ 147996 h 384175"/>
              <a:gd name="T4" fmla="*/ 23855 w 469900"/>
              <a:gd name="T5" fmla="*/ 107579 h 384175"/>
              <a:gd name="T6" fmla="*/ 51560 w 469900"/>
              <a:gd name="T7" fmla="*/ 71925 h 384175"/>
              <a:gd name="T8" fmla="*/ 87906 w 469900"/>
              <a:gd name="T9" fmla="*/ 42187 h 384175"/>
              <a:gd name="T10" fmla="*/ 131483 w 469900"/>
              <a:gd name="T11" fmla="*/ 19518 h 384175"/>
              <a:gd name="T12" fmla="*/ 180883 w 469900"/>
              <a:gd name="T13" fmla="*/ 5071 h 384175"/>
              <a:gd name="T14" fmla="*/ 234696 w 469900"/>
              <a:gd name="T15" fmla="*/ 0 h 384175"/>
              <a:gd name="T16" fmla="*/ 288524 w 469900"/>
              <a:gd name="T17" fmla="*/ 5071 h 384175"/>
              <a:gd name="T18" fmla="*/ 337930 w 469900"/>
              <a:gd name="T19" fmla="*/ 19518 h 384175"/>
              <a:gd name="T20" fmla="*/ 381506 w 469900"/>
              <a:gd name="T21" fmla="*/ 42187 h 384175"/>
              <a:gd name="T22" fmla="*/ 417847 w 469900"/>
              <a:gd name="T23" fmla="*/ 71925 h 384175"/>
              <a:gd name="T24" fmla="*/ 445545 w 469900"/>
              <a:gd name="T25" fmla="*/ 107579 h 384175"/>
              <a:gd name="T26" fmla="*/ 463196 w 469900"/>
              <a:gd name="T27" fmla="*/ 147996 h 384175"/>
              <a:gd name="T28" fmla="*/ 469392 w 469900"/>
              <a:gd name="T29" fmla="*/ 192024 h 384175"/>
              <a:gd name="T30" fmla="*/ 463196 w 469900"/>
              <a:gd name="T31" fmla="*/ 236051 h 384175"/>
              <a:gd name="T32" fmla="*/ 445545 w 469900"/>
              <a:gd name="T33" fmla="*/ 276468 h 384175"/>
              <a:gd name="T34" fmla="*/ 417847 w 469900"/>
              <a:gd name="T35" fmla="*/ 312122 h 384175"/>
              <a:gd name="T36" fmla="*/ 381506 w 469900"/>
              <a:gd name="T37" fmla="*/ 341860 h 384175"/>
              <a:gd name="T38" fmla="*/ 337930 w 469900"/>
              <a:gd name="T39" fmla="*/ 364529 h 384175"/>
              <a:gd name="T40" fmla="*/ 288524 w 469900"/>
              <a:gd name="T41" fmla="*/ 378976 h 384175"/>
              <a:gd name="T42" fmla="*/ 234696 w 469900"/>
              <a:gd name="T43" fmla="*/ 384048 h 384175"/>
              <a:gd name="T44" fmla="*/ 180883 w 469900"/>
              <a:gd name="T45" fmla="*/ 378976 h 384175"/>
              <a:gd name="T46" fmla="*/ 131483 w 469900"/>
              <a:gd name="T47" fmla="*/ 364529 h 384175"/>
              <a:gd name="T48" fmla="*/ 87906 w 469900"/>
              <a:gd name="T49" fmla="*/ 341860 h 384175"/>
              <a:gd name="T50" fmla="*/ 51560 w 469900"/>
              <a:gd name="T51" fmla="*/ 312122 h 384175"/>
              <a:gd name="T52" fmla="*/ 23855 w 469900"/>
              <a:gd name="T53" fmla="*/ 276468 h 384175"/>
              <a:gd name="T54" fmla="*/ 6198 w 469900"/>
              <a:gd name="T55" fmla="*/ 236051 h 384175"/>
              <a:gd name="T56" fmla="*/ 0 w 469900"/>
              <a:gd name="T57" fmla="*/ 192024 h 38417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9900"/>
              <a:gd name="T88" fmla="*/ 0 h 384175"/>
              <a:gd name="T89" fmla="*/ 469900 w 469900"/>
              <a:gd name="T90" fmla="*/ 384175 h 38417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9900" h="384175">
                <a:moveTo>
                  <a:pt x="0" y="192024"/>
                </a:moveTo>
                <a:lnTo>
                  <a:pt x="6198" y="147996"/>
                </a:lnTo>
                <a:lnTo>
                  <a:pt x="23855" y="107579"/>
                </a:lnTo>
                <a:lnTo>
                  <a:pt x="51560" y="71925"/>
                </a:lnTo>
                <a:lnTo>
                  <a:pt x="87906" y="42187"/>
                </a:lnTo>
                <a:lnTo>
                  <a:pt x="131483" y="19518"/>
                </a:lnTo>
                <a:lnTo>
                  <a:pt x="180883" y="5071"/>
                </a:lnTo>
                <a:lnTo>
                  <a:pt x="234696" y="0"/>
                </a:lnTo>
                <a:lnTo>
                  <a:pt x="288524" y="5071"/>
                </a:lnTo>
                <a:lnTo>
                  <a:pt x="337930" y="19518"/>
                </a:lnTo>
                <a:lnTo>
                  <a:pt x="381506" y="42187"/>
                </a:lnTo>
                <a:lnTo>
                  <a:pt x="417847" y="71925"/>
                </a:lnTo>
                <a:lnTo>
                  <a:pt x="445545" y="107579"/>
                </a:lnTo>
                <a:lnTo>
                  <a:pt x="463196" y="147996"/>
                </a:lnTo>
                <a:lnTo>
                  <a:pt x="469392" y="192024"/>
                </a:lnTo>
                <a:lnTo>
                  <a:pt x="463196" y="236051"/>
                </a:lnTo>
                <a:lnTo>
                  <a:pt x="445545" y="276468"/>
                </a:lnTo>
                <a:lnTo>
                  <a:pt x="417847" y="312122"/>
                </a:lnTo>
                <a:lnTo>
                  <a:pt x="381506" y="341860"/>
                </a:lnTo>
                <a:lnTo>
                  <a:pt x="337930" y="364529"/>
                </a:lnTo>
                <a:lnTo>
                  <a:pt x="288524" y="378976"/>
                </a:lnTo>
                <a:lnTo>
                  <a:pt x="234696" y="384048"/>
                </a:lnTo>
                <a:lnTo>
                  <a:pt x="180883" y="378976"/>
                </a:lnTo>
                <a:lnTo>
                  <a:pt x="131483" y="364529"/>
                </a:lnTo>
                <a:lnTo>
                  <a:pt x="87906" y="341860"/>
                </a:lnTo>
                <a:lnTo>
                  <a:pt x="51560" y="312122"/>
                </a:lnTo>
                <a:lnTo>
                  <a:pt x="23855" y="276468"/>
                </a:lnTo>
                <a:lnTo>
                  <a:pt x="6198" y="236051"/>
                </a:lnTo>
                <a:lnTo>
                  <a:pt x="0" y="19202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788" name="object 5"/>
          <p:cNvSpPr txBox="1">
            <a:spLocks noChangeArrowheads="1"/>
          </p:cNvSpPr>
          <p:nvPr/>
        </p:nvSpPr>
        <p:spPr bwMode="auto">
          <a:xfrm>
            <a:off x="987425" y="3019425"/>
            <a:ext cx="338138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R1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8789" name="object 6"/>
          <p:cNvSpPr>
            <a:spLocks/>
          </p:cNvSpPr>
          <p:nvPr/>
        </p:nvSpPr>
        <p:spPr bwMode="auto">
          <a:xfrm>
            <a:off x="2266950" y="2963863"/>
            <a:ext cx="468313" cy="384175"/>
          </a:xfrm>
          <a:custGeom>
            <a:avLst/>
            <a:gdLst>
              <a:gd name="T0" fmla="*/ 233933 w 467994"/>
              <a:gd name="T1" fmla="*/ 0 h 384175"/>
              <a:gd name="T2" fmla="*/ 180307 w 467994"/>
              <a:gd name="T3" fmla="*/ 5071 h 384175"/>
              <a:gd name="T4" fmla="*/ 131072 w 467994"/>
              <a:gd name="T5" fmla="*/ 19518 h 384175"/>
              <a:gd name="T6" fmla="*/ 87636 w 467994"/>
              <a:gd name="T7" fmla="*/ 42187 h 384175"/>
              <a:gd name="T8" fmla="*/ 51405 w 467994"/>
              <a:gd name="T9" fmla="*/ 71925 h 384175"/>
              <a:gd name="T10" fmla="*/ 23784 w 467994"/>
              <a:gd name="T11" fmla="*/ 107579 h 384175"/>
              <a:gd name="T12" fmla="*/ 6180 w 467994"/>
              <a:gd name="T13" fmla="*/ 147996 h 384175"/>
              <a:gd name="T14" fmla="*/ 0 w 467994"/>
              <a:gd name="T15" fmla="*/ 192024 h 384175"/>
              <a:gd name="T16" fmla="*/ 6180 w 467994"/>
              <a:gd name="T17" fmla="*/ 236051 h 384175"/>
              <a:gd name="T18" fmla="*/ 23784 w 467994"/>
              <a:gd name="T19" fmla="*/ 276468 h 384175"/>
              <a:gd name="T20" fmla="*/ 51405 w 467994"/>
              <a:gd name="T21" fmla="*/ 312122 h 384175"/>
              <a:gd name="T22" fmla="*/ 87636 w 467994"/>
              <a:gd name="T23" fmla="*/ 341860 h 384175"/>
              <a:gd name="T24" fmla="*/ 131072 w 467994"/>
              <a:gd name="T25" fmla="*/ 364529 h 384175"/>
              <a:gd name="T26" fmla="*/ 180307 w 467994"/>
              <a:gd name="T27" fmla="*/ 378976 h 384175"/>
              <a:gd name="T28" fmla="*/ 233933 w 467994"/>
              <a:gd name="T29" fmla="*/ 384048 h 384175"/>
              <a:gd name="T30" fmla="*/ 287560 w 467994"/>
              <a:gd name="T31" fmla="*/ 378976 h 384175"/>
              <a:gd name="T32" fmla="*/ 336795 w 467994"/>
              <a:gd name="T33" fmla="*/ 364529 h 384175"/>
              <a:gd name="T34" fmla="*/ 380231 w 467994"/>
              <a:gd name="T35" fmla="*/ 341860 h 384175"/>
              <a:gd name="T36" fmla="*/ 416462 w 467994"/>
              <a:gd name="T37" fmla="*/ 312122 h 384175"/>
              <a:gd name="T38" fmla="*/ 444083 w 467994"/>
              <a:gd name="T39" fmla="*/ 276468 h 384175"/>
              <a:gd name="T40" fmla="*/ 461687 w 467994"/>
              <a:gd name="T41" fmla="*/ 236051 h 384175"/>
              <a:gd name="T42" fmla="*/ 467868 w 467994"/>
              <a:gd name="T43" fmla="*/ 192024 h 384175"/>
              <a:gd name="T44" fmla="*/ 461687 w 467994"/>
              <a:gd name="T45" fmla="*/ 147996 h 384175"/>
              <a:gd name="T46" fmla="*/ 444083 w 467994"/>
              <a:gd name="T47" fmla="*/ 107579 h 384175"/>
              <a:gd name="T48" fmla="*/ 416462 w 467994"/>
              <a:gd name="T49" fmla="*/ 71925 h 384175"/>
              <a:gd name="T50" fmla="*/ 380231 w 467994"/>
              <a:gd name="T51" fmla="*/ 42187 h 384175"/>
              <a:gd name="T52" fmla="*/ 336795 w 467994"/>
              <a:gd name="T53" fmla="*/ 19518 h 384175"/>
              <a:gd name="T54" fmla="*/ 287560 w 467994"/>
              <a:gd name="T55" fmla="*/ 5071 h 384175"/>
              <a:gd name="T56" fmla="*/ 233933 w 467994"/>
              <a:gd name="T57" fmla="*/ 0 h 38417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7994"/>
              <a:gd name="T88" fmla="*/ 0 h 384175"/>
              <a:gd name="T89" fmla="*/ 467994 w 467994"/>
              <a:gd name="T90" fmla="*/ 384175 h 38417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7994" h="384175">
                <a:moveTo>
                  <a:pt x="233933" y="0"/>
                </a:moveTo>
                <a:lnTo>
                  <a:pt x="180307" y="5071"/>
                </a:lnTo>
                <a:lnTo>
                  <a:pt x="131072" y="19518"/>
                </a:lnTo>
                <a:lnTo>
                  <a:pt x="87636" y="42187"/>
                </a:lnTo>
                <a:lnTo>
                  <a:pt x="51405" y="71925"/>
                </a:lnTo>
                <a:lnTo>
                  <a:pt x="23784" y="107579"/>
                </a:lnTo>
                <a:lnTo>
                  <a:pt x="6180" y="147996"/>
                </a:lnTo>
                <a:lnTo>
                  <a:pt x="0" y="192024"/>
                </a:lnTo>
                <a:lnTo>
                  <a:pt x="6180" y="236051"/>
                </a:lnTo>
                <a:lnTo>
                  <a:pt x="23784" y="276468"/>
                </a:lnTo>
                <a:lnTo>
                  <a:pt x="51405" y="312122"/>
                </a:lnTo>
                <a:lnTo>
                  <a:pt x="87636" y="341860"/>
                </a:lnTo>
                <a:lnTo>
                  <a:pt x="131072" y="364529"/>
                </a:lnTo>
                <a:lnTo>
                  <a:pt x="180307" y="378976"/>
                </a:lnTo>
                <a:lnTo>
                  <a:pt x="233933" y="384048"/>
                </a:lnTo>
                <a:lnTo>
                  <a:pt x="287560" y="378976"/>
                </a:lnTo>
                <a:lnTo>
                  <a:pt x="336795" y="364529"/>
                </a:lnTo>
                <a:lnTo>
                  <a:pt x="380231" y="341860"/>
                </a:lnTo>
                <a:lnTo>
                  <a:pt x="416462" y="312122"/>
                </a:lnTo>
                <a:lnTo>
                  <a:pt x="444083" y="276468"/>
                </a:lnTo>
                <a:lnTo>
                  <a:pt x="461687" y="236051"/>
                </a:lnTo>
                <a:lnTo>
                  <a:pt x="467868" y="192024"/>
                </a:lnTo>
                <a:lnTo>
                  <a:pt x="461687" y="147996"/>
                </a:lnTo>
                <a:lnTo>
                  <a:pt x="444083" y="107579"/>
                </a:lnTo>
                <a:lnTo>
                  <a:pt x="416462" y="71925"/>
                </a:lnTo>
                <a:lnTo>
                  <a:pt x="380231" y="42187"/>
                </a:lnTo>
                <a:lnTo>
                  <a:pt x="336795" y="19518"/>
                </a:lnTo>
                <a:lnTo>
                  <a:pt x="287560" y="5071"/>
                </a:lnTo>
                <a:lnTo>
                  <a:pt x="233933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790" name="object 7"/>
          <p:cNvSpPr>
            <a:spLocks/>
          </p:cNvSpPr>
          <p:nvPr/>
        </p:nvSpPr>
        <p:spPr bwMode="auto">
          <a:xfrm>
            <a:off x="2266950" y="2963863"/>
            <a:ext cx="468313" cy="384175"/>
          </a:xfrm>
          <a:custGeom>
            <a:avLst/>
            <a:gdLst>
              <a:gd name="T0" fmla="*/ 0 w 467994"/>
              <a:gd name="T1" fmla="*/ 192024 h 384175"/>
              <a:gd name="T2" fmla="*/ 6180 w 467994"/>
              <a:gd name="T3" fmla="*/ 147996 h 384175"/>
              <a:gd name="T4" fmla="*/ 23784 w 467994"/>
              <a:gd name="T5" fmla="*/ 107579 h 384175"/>
              <a:gd name="T6" fmla="*/ 51405 w 467994"/>
              <a:gd name="T7" fmla="*/ 71925 h 384175"/>
              <a:gd name="T8" fmla="*/ 87636 w 467994"/>
              <a:gd name="T9" fmla="*/ 42187 h 384175"/>
              <a:gd name="T10" fmla="*/ 131072 w 467994"/>
              <a:gd name="T11" fmla="*/ 19518 h 384175"/>
              <a:gd name="T12" fmla="*/ 180307 w 467994"/>
              <a:gd name="T13" fmla="*/ 5071 h 384175"/>
              <a:gd name="T14" fmla="*/ 233933 w 467994"/>
              <a:gd name="T15" fmla="*/ 0 h 384175"/>
              <a:gd name="T16" fmla="*/ 287560 w 467994"/>
              <a:gd name="T17" fmla="*/ 5071 h 384175"/>
              <a:gd name="T18" fmla="*/ 336795 w 467994"/>
              <a:gd name="T19" fmla="*/ 19518 h 384175"/>
              <a:gd name="T20" fmla="*/ 380231 w 467994"/>
              <a:gd name="T21" fmla="*/ 42187 h 384175"/>
              <a:gd name="T22" fmla="*/ 416462 w 467994"/>
              <a:gd name="T23" fmla="*/ 71925 h 384175"/>
              <a:gd name="T24" fmla="*/ 444083 w 467994"/>
              <a:gd name="T25" fmla="*/ 107579 h 384175"/>
              <a:gd name="T26" fmla="*/ 461687 w 467994"/>
              <a:gd name="T27" fmla="*/ 147996 h 384175"/>
              <a:gd name="T28" fmla="*/ 467868 w 467994"/>
              <a:gd name="T29" fmla="*/ 192024 h 384175"/>
              <a:gd name="T30" fmla="*/ 461687 w 467994"/>
              <a:gd name="T31" fmla="*/ 236051 h 384175"/>
              <a:gd name="T32" fmla="*/ 444083 w 467994"/>
              <a:gd name="T33" fmla="*/ 276468 h 384175"/>
              <a:gd name="T34" fmla="*/ 416462 w 467994"/>
              <a:gd name="T35" fmla="*/ 312122 h 384175"/>
              <a:gd name="T36" fmla="*/ 380231 w 467994"/>
              <a:gd name="T37" fmla="*/ 341860 h 384175"/>
              <a:gd name="T38" fmla="*/ 336795 w 467994"/>
              <a:gd name="T39" fmla="*/ 364529 h 384175"/>
              <a:gd name="T40" fmla="*/ 287560 w 467994"/>
              <a:gd name="T41" fmla="*/ 378976 h 384175"/>
              <a:gd name="T42" fmla="*/ 233933 w 467994"/>
              <a:gd name="T43" fmla="*/ 384048 h 384175"/>
              <a:gd name="T44" fmla="*/ 180307 w 467994"/>
              <a:gd name="T45" fmla="*/ 378976 h 384175"/>
              <a:gd name="T46" fmla="*/ 131072 w 467994"/>
              <a:gd name="T47" fmla="*/ 364529 h 384175"/>
              <a:gd name="T48" fmla="*/ 87636 w 467994"/>
              <a:gd name="T49" fmla="*/ 341860 h 384175"/>
              <a:gd name="T50" fmla="*/ 51405 w 467994"/>
              <a:gd name="T51" fmla="*/ 312122 h 384175"/>
              <a:gd name="T52" fmla="*/ 23784 w 467994"/>
              <a:gd name="T53" fmla="*/ 276468 h 384175"/>
              <a:gd name="T54" fmla="*/ 6180 w 467994"/>
              <a:gd name="T55" fmla="*/ 236051 h 384175"/>
              <a:gd name="T56" fmla="*/ 0 w 467994"/>
              <a:gd name="T57" fmla="*/ 192024 h 38417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7994"/>
              <a:gd name="T88" fmla="*/ 0 h 384175"/>
              <a:gd name="T89" fmla="*/ 467994 w 467994"/>
              <a:gd name="T90" fmla="*/ 384175 h 38417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7994" h="384175">
                <a:moveTo>
                  <a:pt x="0" y="192024"/>
                </a:moveTo>
                <a:lnTo>
                  <a:pt x="6180" y="147996"/>
                </a:lnTo>
                <a:lnTo>
                  <a:pt x="23784" y="107579"/>
                </a:lnTo>
                <a:lnTo>
                  <a:pt x="51405" y="71925"/>
                </a:lnTo>
                <a:lnTo>
                  <a:pt x="87636" y="42187"/>
                </a:lnTo>
                <a:lnTo>
                  <a:pt x="131072" y="19518"/>
                </a:lnTo>
                <a:lnTo>
                  <a:pt x="180307" y="5071"/>
                </a:lnTo>
                <a:lnTo>
                  <a:pt x="233933" y="0"/>
                </a:lnTo>
                <a:lnTo>
                  <a:pt x="287560" y="5071"/>
                </a:lnTo>
                <a:lnTo>
                  <a:pt x="336795" y="19518"/>
                </a:lnTo>
                <a:lnTo>
                  <a:pt x="380231" y="42187"/>
                </a:lnTo>
                <a:lnTo>
                  <a:pt x="416462" y="71925"/>
                </a:lnTo>
                <a:lnTo>
                  <a:pt x="444083" y="107579"/>
                </a:lnTo>
                <a:lnTo>
                  <a:pt x="461687" y="147996"/>
                </a:lnTo>
                <a:lnTo>
                  <a:pt x="467868" y="192024"/>
                </a:lnTo>
                <a:lnTo>
                  <a:pt x="461687" y="236051"/>
                </a:lnTo>
                <a:lnTo>
                  <a:pt x="444083" y="276468"/>
                </a:lnTo>
                <a:lnTo>
                  <a:pt x="416462" y="312122"/>
                </a:lnTo>
                <a:lnTo>
                  <a:pt x="380231" y="341860"/>
                </a:lnTo>
                <a:lnTo>
                  <a:pt x="336795" y="364529"/>
                </a:lnTo>
                <a:lnTo>
                  <a:pt x="287560" y="378976"/>
                </a:lnTo>
                <a:lnTo>
                  <a:pt x="233933" y="384048"/>
                </a:lnTo>
                <a:lnTo>
                  <a:pt x="180307" y="378976"/>
                </a:lnTo>
                <a:lnTo>
                  <a:pt x="131072" y="364529"/>
                </a:lnTo>
                <a:lnTo>
                  <a:pt x="87636" y="341860"/>
                </a:lnTo>
                <a:lnTo>
                  <a:pt x="51405" y="312122"/>
                </a:lnTo>
                <a:lnTo>
                  <a:pt x="23784" y="276468"/>
                </a:lnTo>
                <a:lnTo>
                  <a:pt x="6180" y="236051"/>
                </a:lnTo>
                <a:lnTo>
                  <a:pt x="0" y="19202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2355850" y="3019425"/>
            <a:ext cx="2921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8792" name="object 9"/>
          <p:cNvSpPr>
            <a:spLocks/>
          </p:cNvSpPr>
          <p:nvPr/>
        </p:nvSpPr>
        <p:spPr bwMode="auto">
          <a:xfrm>
            <a:off x="395288" y="3897313"/>
            <a:ext cx="469900" cy="384175"/>
          </a:xfrm>
          <a:custGeom>
            <a:avLst/>
            <a:gdLst>
              <a:gd name="T0" fmla="*/ 234696 w 469900"/>
              <a:gd name="T1" fmla="*/ 0 h 384175"/>
              <a:gd name="T2" fmla="*/ 180883 w 469900"/>
              <a:gd name="T3" fmla="*/ 5071 h 384175"/>
              <a:gd name="T4" fmla="*/ 131483 w 469900"/>
              <a:gd name="T5" fmla="*/ 19518 h 384175"/>
              <a:gd name="T6" fmla="*/ 87906 w 469900"/>
              <a:gd name="T7" fmla="*/ 42187 h 384175"/>
              <a:gd name="T8" fmla="*/ 51560 w 469900"/>
              <a:gd name="T9" fmla="*/ 71925 h 384175"/>
              <a:gd name="T10" fmla="*/ 23855 w 469900"/>
              <a:gd name="T11" fmla="*/ 107579 h 384175"/>
              <a:gd name="T12" fmla="*/ 6198 w 469900"/>
              <a:gd name="T13" fmla="*/ 147996 h 384175"/>
              <a:gd name="T14" fmla="*/ 0 w 469900"/>
              <a:gd name="T15" fmla="*/ 192023 h 384175"/>
              <a:gd name="T16" fmla="*/ 6198 w 469900"/>
              <a:gd name="T17" fmla="*/ 236051 h 384175"/>
              <a:gd name="T18" fmla="*/ 23855 w 469900"/>
              <a:gd name="T19" fmla="*/ 276468 h 384175"/>
              <a:gd name="T20" fmla="*/ 51560 w 469900"/>
              <a:gd name="T21" fmla="*/ 312122 h 384175"/>
              <a:gd name="T22" fmla="*/ 87906 w 469900"/>
              <a:gd name="T23" fmla="*/ 341860 h 384175"/>
              <a:gd name="T24" fmla="*/ 131483 w 469900"/>
              <a:gd name="T25" fmla="*/ 364529 h 384175"/>
              <a:gd name="T26" fmla="*/ 180883 w 469900"/>
              <a:gd name="T27" fmla="*/ 378976 h 384175"/>
              <a:gd name="T28" fmla="*/ 234696 w 469900"/>
              <a:gd name="T29" fmla="*/ 384047 h 384175"/>
              <a:gd name="T30" fmla="*/ 288508 w 469900"/>
              <a:gd name="T31" fmla="*/ 378976 h 384175"/>
              <a:gd name="T32" fmla="*/ 337908 w 469900"/>
              <a:gd name="T33" fmla="*/ 364529 h 384175"/>
              <a:gd name="T34" fmla="*/ 381485 w 469900"/>
              <a:gd name="T35" fmla="*/ 341860 h 384175"/>
              <a:gd name="T36" fmla="*/ 417831 w 469900"/>
              <a:gd name="T37" fmla="*/ 312122 h 384175"/>
              <a:gd name="T38" fmla="*/ 445536 w 469900"/>
              <a:gd name="T39" fmla="*/ 276468 h 384175"/>
              <a:gd name="T40" fmla="*/ 463193 w 469900"/>
              <a:gd name="T41" fmla="*/ 236051 h 384175"/>
              <a:gd name="T42" fmla="*/ 469392 w 469900"/>
              <a:gd name="T43" fmla="*/ 192023 h 384175"/>
              <a:gd name="T44" fmla="*/ 463193 w 469900"/>
              <a:gd name="T45" fmla="*/ 147996 h 384175"/>
              <a:gd name="T46" fmla="*/ 445536 w 469900"/>
              <a:gd name="T47" fmla="*/ 107579 h 384175"/>
              <a:gd name="T48" fmla="*/ 417831 w 469900"/>
              <a:gd name="T49" fmla="*/ 71925 h 384175"/>
              <a:gd name="T50" fmla="*/ 381485 w 469900"/>
              <a:gd name="T51" fmla="*/ 42187 h 384175"/>
              <a:gd name="T52" fmla="*/ 337908 w 469900"/>
              <a:gd name="T53" fmla="*/ 19518 h 384175"/>
              <a:gd name="T54" fmla="*/ 288508 w 469900"/>
              <a:gd name="T55" fmla="*/ 5071 h 384175"/>
              <a:gd name="T56" fmla="*/ 234696 w 469900"/>
              <a:gd name="T57" fmla="*/ 0 h 38417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9900"/>
              <a:gd name="T88" fmla="*/ 0 h 384175"/>
              <a:gd name="T89" fmla="*/ 469900 w 469900"/>
              <a:gd name="T90" fmla="*/ 384175 h 38417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9900" h="384175">
                <a:moveTo>
                  <a:pt x="234696" y="0"/>
                </a:moveTo>
                <a:lnTo>
                  <a:pt x="180883" y="5071"/>
                </a:lnTo>
                <a:lnTo>
                  <a:pt x="131483" y="19518"/>
                </a:lnTo>
                <a:lnTo>
                  <a:pt x="87906" y="42187"/>
                </a:lnTo>
                <a:lnTo>
                  <a:pt x="51560" y="71925"/>
                </a:lnTo>
                <a:lnTo>
                  <a:pt x="23855" y="107579"/>
                </a:lnTo>
                <a:lnTo>
                  <a:pt x="6198" y="147996"/>
                </a:lnTo>
                <a:lnTo>
                  <a:pt x="0" y="192023"/>
                </a:lnTo>
                <a:lnTo>
                  <a:pt x="6198" y="236051"/>
                </a:lnTo>
                <a:lnTo>
                  <a:pt x="23855" y="276468"/>
                </a:lnTo>
                <a:lnTo>
                  <a:pt x="51560" y="312122"/>
                </a:lnTo>
                <a:lnTo>
                  <a:pt x="87906" y="341860"/>
                </a:lnTo>
                <a:lnTo>
                  <a:pt x="131483" y="364529"/>
                </a:lnTo>
                <a:lnTo>
                  <a:pt x="180883" y="378976"/>
                </a:lnTo>
                <a:lnTo>
                  <a:pt x="234696" y="384047"/>
                </a:lnTo>
                <a:lnTo>
                  <a:pt x="288508" y="378976"/>
                </a:lnTo>
                <a:lnTo>
                  <a:pt x="337908" y="364529"/>
                </a:lnTo>
                <a:lnTo>
                  <a:pt x="381485" y="341860"/>
                </a:lnTo>
                <a:lnTo>
                  <a:pt x="417831" y="312122"/>
                </a:lnTo>
                <a:lnTo>
                  <a:pt x="445536" y="276468"/>
                </a:lnTo>
                <a:lnTo>
                  <a:pt x="463193" y="236051"/>
                </a:lnTo>
                <a:lnTo>
                  <a:pt x="469392" y="192023"/>
                </a:lnTo>
                <a:lnTo>
                  <a:pt x="463193" y="147996"/>
                </a:lnTo>
                <a:lnTo>
                  <a:pt x="445536" y="107579"/>
                </a:lnTo>
                <a:lnTo>
                  <a:pt x="417831" y="71925"/>
                </a:lnTo>
                <a:lnTo>
                  <a:pt x="381485" y="42187"/>
                </a:lnTo>
                <a:lnTo>
                  <a:pt x="337908" y="19518"/>
                </a:lnTo>
                <a:lnTo>
                  <a:pt x="288508" y="5071"/>
                </a:lnTo>
                <a:lnTo>
                  <a:pt x="234696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793" name="object 10"/>
          <p:cNvSpPr>
            <a:spLocks/>
          </p:cNvSpPr>
          <p:nvPr/>
        </p:nvSpPr>
        <p:spPr bwMode="auto">
          <a:xfrm>
            <a:off x="395288" y="3897313"/>
            <a:ext cx="469900" cy="384175"/>
          </a:xfrm>
          <a:custGeom>
            <a:avLst/>
            <a:gdLst>
              <a:gd name="T0" fmla="*/ 0 w 469900"/>
              <a:gd name="T1" fmla="*/ 192023 h 384175"/>
              <a:gd name="T2" fmla="*/ 6198 w 469900"/>
              <a:gd name="T3" fmla="*/ 147996 h 384175"/>
              <a:gd name="T4" fmla="*/ 23855 w 469900"/>
              <a:gd name="T5" fmla="*/ 107579 h 384175"/>
              <a:gd name="T6" fmla="*/ 51560 w 469900"/>
              <a:gd name="T7" fmla="*/ 71925 h 384175"/>
              <a:gd name="T8" fmla="*/ 87906 w 469900"/>
              <a:gd name="T9" fmla="*/ 42187 h 384175"/>
              <a:gd name="T10" fmla="*/ 131483 w 469900"/>
              <a:gd name="T11" fmla="*/ 19518 h 384175"/>
              <a:gd name="T12" fmla="*/ 180883 w 469900"/>
              <a:gd name="T13" fmla="*/ 5071 h 384175"/>
              <a:gd name="T14" fmla="*/ 234696 w 469900"/>
              <a:gd name="T15" fmla="*/ 0 h 384175"/>
              <a:gd name="T16" fmla="*/ 288508 w 469900"/>
              <a:gd name="T17" fmla="*/ 5071 h 384175"/>
              <a:gd name="T18" fmla="*/ 337908 w 469900"/>
              <a:gd name="T19" fmla="*/ 19518 h 384175"/>
              <a:gd name="T20" fmla="*/ 381485 w 469900"/>
              <a:gd name="T21" fmla="*/ 42187 h 384175"/>
              <a:gd name="T22" fmla="*/ 417831 w 469900"/>
              <a:gd name="T23" fmla="*/ 71925 h 384175"/>
              <a:gd name="T24" fmla="*/ 445536 w 469900"/>
              <a:gd name="T25" fmla="*/ 107579 h 384175"/>
              <a:gd name="T26" fmla="*/ 463193 w 469900"/>
              <a:gd name="T27" fmla="*/ 147996 h 384175"/>
              <a:gd name="T28" fmla="*/ 469392 w 469900"/>
              <a:gd name="T29" fmla="*/ 192023 h 384175"/>
              <a:gd name="T30" fmla="*/ 463193 w 469900"/>
              <a:gd name="T31" fmla="*/ 236051 h 384175"/>
              <a:gd name="T32" fmla="*/ 445536 w 469900"/>
              <a:gd name="T33" fmla="*/ 276468 h 384175"/>
              <a:gd name="T34" fmla="*/ 417831 w 469900"/>
              <a:gd name="T35" fmla="*/ 312122 h 384175"/>
              <a:gd name="T36" fmla="*/ 381485 w 469900"/>
              <a:gd name="T37" fmla="*/ 341860 h 384175"/>
              <a:gd name="T38" fmla="*/ 337908 w 469900"/>
              <a:gd name="T39" fmla="*/ 364529 h 384175"/>
              <a:gd name="T40" fmla="*/ 288508 w 469900"/>
              <a:gd name="T41" fmla="*/ 378976 h 384175"/>
              <a:gd name="T42" fmla="*/ 234696 w 469900"/>
              <a:gd name="T43" fmla="*/ 384047 h 384175"/>
              <a:gd name="T44" fmla="*/ 180883 w 469900"/>
              <a:gd name="T45" fmla="*/ 378976 h 384175"/>
              <a:gd name="T46" fmla="*/ 131483 w 469900"/>
              <a:gd name="T47" fmla="*/ 364529 h 384175"/>
              <a:gd name="T48" fmla="*/ 87906 w 469900"/>
              <a:gd name="T49" fmla="*/ 341860 h 384175"/>
              <a:gd name="T50" fmla="*/ 51560 w 469900"/>
              <a:gd name="T51" fmla="*/ 312122 h 384175"/>
              <a:gd name="T52" fmla="*/ 23855 w 469900"/>
              <a:gd name="T53" fmla="*/ 276468 h 384175"/>
              <a:gd name="T54" fmla="*/ 6198 w 469900"/>
              <a:gd name="T55" fmla="*/ 236051 h 384175"/>
              <a:gd name="T56" fmla="*/ 0 w 469900"/>
              <a:gd name="T57" fmla="*/ 192023 h 38417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9900"/>
              <a:gd name="T88" fmla="*/ 0 h 384175"/>
              <a:gd name="T89" fmla="*/ 469900 w 469900"/>
              <a:gd name="T90" fmla="*/ 384175 h 38417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9900" h="384175">
                <a:moveTo>
                  <a:pt x="0" y="192023"/>
                </a:moveTo>
                <a:lnTo>
                  <a:pt x="6198" y="147996"/>
                </a:lnTo>
                <a:lnTo>
                  <a:pt x="23855" y="107579"/>
                </a:lnTo>
                <a:lnTo>
                  <a:pt x="51560" y="71925"/>
                </a:lnTo>
                <a:lnTo>
                  <a:pt x="87906" y="42187"/>
                </a:lnTo>
                <a:lnTo>
                  <a:pt x="131483" y="19518"/>
                </a:lnTo>
                <a:lnTo>
                  <a:pt x="180883" y="5071"/>
                </a:lnTo>
                <a:lnTo>
                  <a:pt x="234696" y="0"/>
                </a:lnTo>
                <a:lnTo>
                  <a:pt x="288508" y="5071"/>
                </a:lnTo>
                <a:lnTo>
                  <a:pt x="337908" y="19518"/>
                </a:lnTo>
                <a:lnTo>
                  <a:pt x="381485" y="42187"/>
                </a:lnTo>
                <a:lnTo>
                  <a:pt x="417831" y="71925"/>
                </a:lnTo>
                <a:lnTo>
                  <a:pt x="445536" y="107579"/>
                </a:lnTo>
                <a:lnTo>
                  <a:pt x="463193" y="147996"/>
                </a:lnTo>
                <a:lnTo>
                  <a:pt x="469392" y="192023"/>
                </a:lnTo>
                <a:lnTo>
                  <a:pt x="463193" y="236051"/>
                </a:lnTo>
                <a:lnTo>
                  <a:pt x="445536" y="276468"/>
                </a:lnTo>
                <a:lnTo>
                  <a:pt x="417831" y="312122"/>
                </a:lnTo>
                <a:lnTo>
                  <a:pt x="381485" y="341860"/>
                </a:lnTo>
                <a:lnTo>
                  <a:pt x="337908" y="364529"/>
                </a:lnTo>
                <a:lnTo>
                  <a:pt x="288508" y="378976"/>
                </a:lnTo>
                <a:lnTo>
                  <a:pt x="234696" y="384047"/>
                </a:lnTo>
                <a:lnTo>
                  <a:pt x="180883" y="378976"/>
                </a:lnTo>
                <a:lnTo>
                  <a:pt x="131483" y="364529"/>
                </a:lnTo>
                <a:lnTo>
                  <a:pt x="87906" y="341860"/>
                </a:lnTo>
                <a:lnTo>
                  <a:pt x="51560" y="312122"/>
                </a:lnTo>
                <a:lnTo>
                  <a:pt x="23855" y="276468"/>
                </a:lnTo>
                <a:lnTo>
                  <a:pt x="6198" y="236051"/>
                </a:lnTo>
                <a:lnTo>
                  <a:pt x="0" y="19202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794" name="object 11"/>
          <p:cNvSpPr>
            <a:spLocks/>
          </p:cNvSpPr>
          <p:nvPr/>
        </p:nvSpPr>
        <p:spPr bwMode="auto">
          <a:xfrm>
            <a:off x="1565275" y="3897313"/>
            <a:ext cx="468313" cy="384175"/>
          </a:xfrm>
          <a:custGeom>
            <a:avLst/>
            <a:gdLst>
              <a:gd name="T0" fmla="*/ 233934 w 467994"/>
              <a:gd name="T1" fmla="*/ 0 h 384175"/>
              <a:gd name="T2" fmla="*/ 180307 w 467994"/>
              <a:gd name="T3" fmla="*/ 5071 h 384175"/>
              <a:gd name="T4" fmla="*/ 131072 w 467994"/>
              <a:gd name="T5" fmla="*/ 19518 h 384175"/>
              <a:gd name="T6" fmla="*/ 87636 w 467994"/>
              <a:gd name="T7" fmla="*/ 42187 h 384175"/>
              <a:gd name="T8" fmla="*/ 51405 w 467994"/>
              <a:gd name="T9" fmla="*/ 71925 h 384175"/>
              <a:gd name="T10" fmla="*/ 23784 w 467994"/>
              <a:gd name="T11" fmla="*/ 107579 h 384175"/>
              <a:gd name="T12" fmla="*/ 6180 w 467994"/>
              <a:gd name="T13" fmla="*/ 147996 h 384175"/>
              <a:gd name="T14" fmla="*/ 0 w 467994"/>
              <a:gd name="T15" fmla="*/ 192023 h 384175"/>
              <a:gd name="T16" fmla="*/ 6180 w 467994"/>
              <a:gd name="T17" fmla="*/ 236051 h 384175"/>
              <a:gd name="T18" fmla="*/ 23784 w 467994"/>
              <a:gd name="T19" fmla="*/ 276468 h 384175"/>
              <a:gd name="T20" fmla="*/ 51405 w 467994"/>
              <a:gd name="T21" fmla="*/ 312122 h 384175"/>
              <a:gd name="T22" fmla="*/ 87636 w 467994"/>
              <a:gd name="T23" fmla="*/ 341860 h 384175"/>
              <a:gd name="T24" fmla="*/ 131072 w 467994"/>
              <a:gd name="T25" fmla="*/ 364529 h 384175"/>
              <a:gd name="T26" fmla="*/ 180307 w 467994"/>
              <a:gd name="T27" fmla="*/ 378976 h 384175"/>
              <a:gd name="T28" fmla="*/ 233934 w 467994"/>
              <a:gd name="T29" fmla="*/ 384047 h 384175"/>
              <a:gd name="T30" fmla="*/ 287560 w 467994"/>
              <a:gd name="T31" fmla="*/ 378976 h 384175"/>
              <a:gd name="T32" fmla="*/ 336795 w 467994"/>
              <a:gd name="T33" fmla="*/ 364529 h 384175"/>
              <a:gd name="T34" fmla="*/ 380231 w 467994"/>
              <a:gd name="T35" fmla="*/ 341860 h 384175"/>
              <a:gd name="T36" fmla="*/ 416462 w 467994"/>
              <a:gd name="T37" fmla="*/ 312122 h 384175"/>
              <a:gd name="T38" fmla="*/ 444083 w 467994"/>
              <a:gd name="T39" fmla="*/ 276468 h 384175"/>
              <a:gd name="T40" fmla="*/ 461687 w 467994"/>
              <a:gd name="T41" fmla="*/ 236051 h 384175"/>
              <a:gd name="T42" fmla="*/ 467868 w 467994"/>
              <a:gd name="T43" fmla="*/ 192023 h 384175"/>
              <a:gd name="T44" fmla="*/ 461687 w 467994"/>
              <a:gd name="T45" fmla="*/ 147996 h 384175"/>
              <a:gd name="T46" fmla="*/ 444083 w 467994"/>
              <a:gd name="T47" fmla="*/ 107579 h 384175"/>
              <a:gd name="T48" fmla="*/ 416462 w 467994"/>
              <a:gd name="T49" fmla="*/ 71925 h 384175"/>
              <a:gd name="T50" fmla="*/ 380231 w 467994"/>
              <a:gd name="T51" fmla="*/ 42187 h 384175"/>
              <a:gd name="T52" fmla="*/ 336795 w 467994"/>
              <a:gd name="T53" fmla="*/ 19518 h 384175"/>
              <a:gd name="T54" fmla="*/ 287560 w 467994"/>
              <a:gd name="T55" fmla="*/ 5071 h 384175"/>
              <a:gd name="T56" fmla="*/ 233934 w 467994"/>
              <a:gd name="T57" fmla="*/ 0 h 38417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7994"/>
              <a:gd name="T88" fmla="*/ 0 h 384175"/>
              <a:gd name="T89" fmla="*/ 467994 w 467994"/>
              <a:gd name="T90" fmla="*/ 384175 h 38417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7994" h="384175">
                <a:moveTo>
                  <a:pt x="233934" y="0"/>
                </a:moveTo>
                <a:lnTo>
                  <a:pt x="180307" y="5071"/>
                </a:lnTo>
                <a:lnTo>
                  <a:pt x="131072" y="19518"/>
                </a:lnTo>
                <a:lnTo>
                  <a:pt x="87636" y="42187"/>
                </a:lnTo>
                <a:lnTo>
                  <a:pt x="51405" y="71925"/>
                </a:lnTo>
                <a:lnTo>
                  <a:pt x="23784" y="107579"/>
                </a:lnTo>
                <a:lnTo>
                  <a:pt x="6180" y="147996"/>
                </a:lnTo>
                <a:lnTo>
                  <a:pt x="0" y="192023"/>
                </a:lnTo>
                <a:lnTo>
                  <a:pt x="6180" y="236051"/>
                </a:lnTo>
                <a:lnTo>
                  <a:pt x="23784" y="276468"/>
                </a:lnTo>
                <a:lnTo>
                  <a:pt x="51405" y="312122"/>
                </a:lnTo>
                <a:lnTo>
                  <a:pt x="87636" y="341860"/>
                </a:lnTo>
                <a:lnTo>
                  <a:pt x="131072" y="364529"/>
                </a:lnTo>
                <a:lnTo>
                  <a:pt x="180307" y="378976"/>
                </a:lnTo>
                <a:lnTo>
                  <a:pt x="233934" y="384047"/>
                </a:lnTo>
                <a:lnTo>
                  <a:pt x="287560" y="378976"/>
                </a:lnTo>
                <a:lnTo>
                  <a:pt x="336795" y="364529"/>
                </a:lnTo>
                <a:lnTo>
                  <a:pt x="380231" y="341860"/>
                </a:lnTo>
                <a:lnTo>
                  <a:pt x="416462" y="312122"/>
                </a:lnTo>
                <a:lnTo>
                  <a:pt x="444083" y="276468"/>
                </a:lnTo>
                <a:lnTo>
                  <a:pt x="461687" y="236051"/>
                </a:lnTo>
                <a:lnTo>
                  <a:pt x="467868" y="192023"/>
                </a:lnTo>
                <a:lnTo>
                  <a:pt x="461687" y="147996"/>
                </a:lnTo>
                <a:lnTo>
                  <a:pt x="444083" y="107579"/>
                </a:lnTo>
                <a:lnTo>
                  <a:pt x="416462" y="71925"/>
                </a:lnTo>
                <a:lnTo>
                  <a:pt x="380231" y="42187"/>
                </a:lnTo>
                <a:lnTo>
                  <a:pt x="336795" y="19518"/>
                </a:lnTo>
                <a:lnTo>
                  <a:pt x="287560" y="5071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795" name="object 12"/>
          <p:cNvSpPr>
            <a:spLocks/>
          </p:cNvSpPr>
          <p:nvPr/>
        </p:nvSpPr>
        <p:spPr bwMode="auto">
          <a:xfrm>
            <a:off x="1565275" y="3897313"/>
            <a:ext cx="468313" cy="384175"/>
          </a:xfrm>
          <a:custGeom>
            <a:avLst/>
            <a:gdLst>
              <a:gd name="T0" fmla="*/ 0 w 467994"/>
              <a:gd name="T1" fmla="*/ 192023 h 384175"/>
              <a:gd name="T2" fmla="*/ 6180 w 467994"/>
              <a:gd name="T3" fmla="*/ 147996 h 384175"/>
              <a:gd name="T4" fmla="*/ 23784 w 467994"/>
              <a:gd name="T5" fmla="*/ 107579 h 384175"/>
              <a:gd name="T6" fmla="*/ 51405 w 467994"/>
              <a:gd name="T7" fmla="*/ 71925 h 384175"/>
              <a:gd name="T8" fmla="*/ 87636 w 467994"/>
              <a:gd name="T9" fmla="*/ 42187 h 384175"/>
              <a:gd name="T10" fmla="*/ 131072 w 467994"/>
              <a:gd name="T11" fmla="*/ 19518 h 384175"/>
              <a:gd name="T12" fmla="*/ 180307 w 467994"/>
              <a:gd name="T13" fmla="*/ 5071 h 384175"/>
              <a:gd name="T14" fmla="*/ 233934 w 467994"/>
              <a:gd name="T15" fmla="*/ 0 h 384175"/>
              <a:gd name="T16" fmla="*/ 287560 w 467994"/>
              <a:gd name="T17" fmla="*/ 5071 h 384175"/>
              <a:gd name="T18" fmla="*/ 336795 w 467994"/>
              <a:gd name="T19" fmla="*/ 19518 h 384175"/>
              <a:gd name="T20" fmla="*/ 380231 w 467994"/>
              <a:gd name="T21" fmla="*/ 42187 h 384175"/>
              <a:gd name="T22" fmla="*/ 416462 w 467994"/>
              <a:gd name="T23" fmla="*/ 71925 h 384175"/>
              <a:gd name="T24" fmla="*/ 444083 w 467994"/>
              <a:gd name="T25" fmla="*/ 107579 h 384175"/>
              <a:gd name="T26" fmla="*/ 461687 w 467994"/>
              <a:gd name="T27" fmla="*/ 147996 h 384175"/>
              <a:gd name="T28" fmla="*/ 467868 w 467994"/>
              <a:gd name="T29" fmla="*/ 192023 h 384175"/>
              <a:gd name="T30" fmla="*/ 461687 w 467994"/>
              <a:gd name="T31" fmla="*/ 236051 h 384175"/>
              <a:gd name="T32" fmla="*/ 444083 w 467994"/>
              <a:gd name="T33" fmla="*/ 276468 h 384175"/>
              <a:gd name="T34" fmla="*/ 416462 w 467994"/>
              <a:gd name="T35" fmla="*/ 312122 h 384175"/>
              <a:gd name="T36" fmla="*/ 380231 w 467994"/>
              <a:gd name="T37" fmla="*/ 341860 h 384175"/>
              <a:gd name="T38" fmla="*/ 336795 w 467994"/>
              <a:gd name="T39" fmla="*/ 364529 h 384175"/>
              <a:gd name="T40" fmla="*/ 287560 w 467994"/>
              <a:gd name="T41" fmla="*/ 378976 h 384175"/>
              <a:gd name="T42" fmla="*/ 233934 w 467994"/>
              <a:gd name="T43" fmla="*/ 384047 h 384175"/>
              <a:gd name="T44" fmla="*/ 180307 w 467994"/>
              <a:gd name="T45" fmla="*/ 378976 h 384175"/>
              <a:gd name="T46" fmla="*/ 131072 w 467994"/>
              <a:gd name="T47" fmla="*/ 364529 h 384175"/>
              <a:gd name="T48" fmla="*/ 87636 w 467994"/>
              <a:gd name="T49" fmla="*/ 341860 h 384175"/>
              <a:gd name="T50" fmla="*/ 51405 w 467994"/>
              <a:gd name="T51" fmla="*/ 312122 h 384175"/>
              <a:gd name="T52" fmla="*/ 23784 w 467994"/>
              <a:gd name="T53" fmla="*/ 276468 h 384175"/>
              <a:gd name="T54" fmla="*/ 6180 w 467994"/>
              <a:gd name="T55" fmla="*/ 236051 h 384175"/>
              <a:gd name="T56" fmla="*/ 0 w 467994"/>
              <a:gd name="T57" fmla="*/ 192023 h 38417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7994"/>
              <a:gd name="T88" fmla="*/ 0 h 384175"/>
              <a:gd name="T89" fmla="*/ 467994 w 467994"/>
              <a:gd name="T90" fmla="*/ 384175 h 38417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7994" h="384175">
                <a:moveTo>
                  <a:pt x="0" y="192023"/>
                </a:moveTo>
                <a:lnTo>
                  <a:pt x="6180" y="147996"/>
                </a:lnTo>
                <a:lnTo>
                  <a:pt x="23784" y="107579"/>
                </a:lnTo>
                <a:lnTo>
                  <a:pt x="51405" y="71925"/>
                </a:lnTo>
                <a:lnTo>
                  <a:pt x="87636" y="42187"/>
                </a:lnTo>
                <a:lnTo>
                  <a:pt x="131072" y="19518"/>
                </a:lnTo>
                <a:lnTo>
                  <a:pt x="180307" y="5071"/>
                </a:lnTo>
                <a:lnTo>
                  <a:pt x="233934" y="0"/>
                </a:lnTo>
                <a:lnTo>
                  <a:pt x="287560" y="5071"/>
                </a:lnTo>
                <a:lnTo>
                  <a:pt x="336795" y="19518"/>
                </a:lnTo>
                <a:lnTo>
                  <a:pt x="380231" y="42187"/>
                </a:lnTo>
                <a:lnTo>
                  <a:pt x="416462" y="71925"/>
                </a:lnTo>
                <a:lnTo>
                  <a:pt x="444083" y="107579"/>
                </a:lnTo>
                <a:lnTo>
                  <a:pt x="461687" y="147996"/>
                </a:lnTo>
                <a:lnTo>
                  <a:pt x="467868" y="192023"/>
                </a:lnTo>
                <a:lnTo>
                  <a:pt x="461687" y="236051"/>
                </a:lnTo>
                <a:lnTo>
                  <a:pt x="444083" y="276468"/>
                </a:lnTo>
                <a:lnTo>
                  <a:pt x="416462" y="312122"/>
                </a:lnTo>
                <a:lnTo>
                  <a:pt x="380231" y="341860"/>
                </a:lnTo>
                <a:lnTo>
                  <a:pt x="336795" y="364529"/>
                </a:lnTo>
                <a:lnTo>
                  <a:pt x="287560" y="378976"/>
                </a:lnTo>
                <a:lnTo>
                  <a:pt x="233934" y="384047"/>
                </a:lnTo>
                <a:lnTo>
                  <a:pt x="180307" y="378976"/>
                </a:lnTo>
                <a:lnTo>
                  <a:pt x="131072" y="364529"/>
                </a:lnTo>
                <a:lnTo>
                  <a:pt x="87636" y="341860"/>
                </a:lnTo>
                <a:lnTo>
                  <a:pt x="51405" y="312122"/>
                </a:lnTo>
                <a:lnTo>
                  <a:pt x="23784" y="276468"/>
                </a:lnTo>
                <a:lnTo>
                  <a:pt x="6180" y="236051"/>
                </a:lnTo>
                <a:lnTo>
                  <a:pt x="0" y="19202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796" name="object 13"/>
          <p:cNvSpPr>
            <a:spLocks/>
          </p:cNvSpPr>
          <p:nvPr/>
        </p:nvSpPr>
        <p:spPr bwMode="auto">
          <a:xfrm>
            <a:off x="2266950" y="4556125"/>
            <a:ext cx="468313" cy="384175"/>
          </a:xfrm>
          <a:custGeom>
            <a:avLst/>
            <a:gdLst>
              <a:gd name="T0" fmla="*/ 233933 w 467994"/>
              <a:gd name="T1" fmla="*/ 0 h 384175"/>
              <a:gd name="T2" fmla="*/ 180307 w 467994"/>
              <a:gd name="T3" fmla="*/ 5071 h 384175"/>
              <a:gd name="T4" fmla="*/ 131072 w 467994"/>
              <a:gd name="T5" fmla="*/ 19518 h 384175"/>
              <a:gd name="T6" fmla="*/ 87636 w 467994"/>
              <a:gd name="T7" fmla="*/ 42187 h 384175"/>
              <a:gd name="T8" fmla="*/ 51405 w 467994"/>
              <a:gd name="T9" fmla="*/ 71925 h 384175"/>
              <a:gd name="T10" fmla="*/ 23784 w 467994"/>
              <a:gd name="T11" fmla="*/ 107579 h 384175"/>
              <a:gd name="T12" fmla="*/ 6180 w 467994"/>
              <a:gd name="T13" fmla="*/ 147996 h 384175"/>
              <a:gd name="T14" fmla="*/ 0 w 467994"/>
              <a:gd name="T15" fmla="*/ 192023 h 384175"/>
              <a:gd name="T16" fmla="*/ 6180 w 467994"/>
              <a:gd name="T17" fmla="*/ 236051 h 384175"/>
              <a:gd name="T18" fmla="*/ 23784 w 467994"/>
              <a:gd name="T19" fmla="*/ 276468 h 384175"/>
              <a:gd name="T20" fmla="*/ 51405 w 467994"/>
              <a:gd name="T21" fmla="*/ 312122 h 384175"/>
              <a:gd name="T22" fmla="*/ 87636 w 467994"/>
              <a:gd name="T23" fmla="*/ 341860 h 384175"/>
              <a:gd name="T24" fmla="*/ 131072 w 467994"/>
              <a:gd name="T25" fmla="*/ 364529 h 384175"/>
              <a:gd name="T26" fmla="*/ 180307 w 467994"/>
              <a:gd name="T27" fmla="*/ 378976 h 384175"/>
              <a:gd name="T28" fmla="*/ 233933 w 467994"/>
              <a:gd name="T29" fmla="*/ 384047 h 384175"/>
              <a:gd name="T30" fmla="*/ 287560 w 467994"/>
              <a:gd name="T31" fmla="*/ 378976 h 384175"/>
              <a:gd name="T32" fmla="*/ 336795 w 467994"/>
              <a:gd name="T33" fmla="*/ 364529 h 384175"/>
              <a:gd name="T34" fmla="*/ 380231 w 467994"/>
              <a:gd name="T35" fmla="*/ 341860 h 384175"/>
              <a:gd name="T36" fmla="*/ 416462 w 467994"/>
              <a:gd name="T37" fmla="*/ 312122 h 384175"/>
              <a:gd name="T38" fmla="*/ 444083 w 467994"/>
              <a:gd name="T39" fmla="*/ 276468 h 384175"/>
              <a:gd name="T40" fmla="*/ 461687 w 467994"/>
              <a:gd name="T41" fmla="*/ 236051 h 384175"/>
              <a:gd name="T42" fmla="*/ 467868 w 467994"/>
              <a:gd name="T43" fmla="*/ 192023 h 384175"/>
              <a:gd name="T44" fmla="*/ 461687 w 467994"/>
              <a:gd name="T45" fmla="*/ 147996 h 384175"/>
              <a:gd name="T46" fmla="*/ 444083 w 467994"/>
              <a:gd name="T47" fmla="*/ 107579 h 384175"/>
              <a:gd name="T48" fmla="*/ 416462 w 467994"/>
              <a:gd name="T49" fmla="*/ 71925 h 384175"/>
              <a:gd name="T50" fmla="*/ 380231 w 467994"/>
              <a:gd name="T51" fmla="*/ 42187 h 384175"/>
              <a:gd name="T52" fmla="*/ 336795 w 467994"/>
              <a:gd name="T53" fmla="*/ 19518 h 384175"/>
              <a:gd name="T54" fmla="*/ 287560 w 467994"/>
              <a:gd name="T55" fmla="*/ 5071 h 384175"/>
              <a:gd name="T56" fmla="*/ 233933 w 467994"/>
              <a:gd name="T57" fmla="*/ 0 h 38417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7994"/>
              <a:gd name="T88" fmla="*/ 0 h 384175"/>
              <a:gd name="T89" fmla="*/ 467994 w 467994"/>
              <a:gd name="T90" fmla="*/ 384175 h 38417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7994" h="384175">
                <a:moveTo>
                  <a:pt x="233933" y="0"/>
                </a:moveTo>
                <a:lnTo>
                  <a:pt x="180307" y="5071"/>
                </a:lnTo>
                <a:lnTo>
                  <a:pt x="131072" y="19518"/>
                </a:lnTo>
                <a:lnTo>
                  <a:pt x="87636" y="42187"/>
                </a:lnTo>
                <a:lnTo>
                  <a:pt x="51405" y="71925"/>
                </a:lnTo>
                <a:lnTo>
                  <a:pt x="23784" y="107579"/>
                </a:lnTo>
                <a:lnTo>
                  <a:pt x="6180" y="147996"/>
                </a:lnTo>
                <a:lnTo>
                  <a:pt x="0" y="192023"/>
                </a:lnTo>
                <a:lnTo>
                  <a:pt x="6180" y="236051"/>
                </a:lnTo>
                <a:lnTo>
                  <a:pt x="23784" y="276468"/>
                </a:lnTo>
                <a:lnTo>
                  <a:pt x="51405" y="312122"/>
                </a:lnTo>
                <a:lnTo>
                  <a:pt x="87636" y="341860"/>
                </a:lnTo>
                <a:lnTo>
                  <a:pt x="131072" y="364529"/>
                </a:lnTo>
                <a:lnTo>
                  <a:pt x="180307" y="378976"/>
                </a:lnTo>
                <a:lnTo>
                  <a:pt x="233933" y="384047"/>
                </a:lnTo>
                <a:lnTo>
                  <a:pt x="287560" y="378976"/>
                </a:lnTo>
                <a:lnTo>
                  <a:pt x="336795" y="364529"/>
                </a:lnTo>
                <a:lnTo>
                  <a:pt x="380231" y="341860"/>
                </a:lnTo>
                <a:lnTo>
                  <a:pt x="416462" y="312122"/>
                </a:lnTo>
                <a:lnTo>
                  <a:pt x="444083" y="276468"/>
                </a:lnTo>
                <a:lnTo>
                  <a:pt x="461687" y="236051"/>
                </a:lnTo>
                <a:lnTo>
                  <a:pt x="467868" y="192023"/>
                </a:lnTo>
                <a:lnTo>
                  <a:pt x="461687" y="147996"/>
                </a:lnTo>
                <a:lnTo>
                  <a:pt x="444083" y="107579"/>
                </a:lnTo>
                <a:lnTo>
                  <a:pt x="416462" y="71925"/>
                </a:lnTo>
                <a:lnTo>
                  <a:pt x="380231" y="42187"/>
                </a:lnTo>
                <a:lnTo>
                  <a:pt x="336795" y="19518"/>
                </a:lnTo>
                <a:lnTo>
                  <a:pt x="287560" y="5071"/>
                </a:lnTo>
                <a:lnTo>
                  <a:pt x="233933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797" name="object 14"/>
          <p:cNvSpPr>
            <a:spLocks/>
          </p:cNvSpPr>
          <p:nvPr/>
        </p:nvSpPr>
        <p:spPr bwMode="auto">
          <a:xfrm>
            <a:off x="2266950" y="4556125"/>
            <a:ext cx="468313" cy="384175"/>
          </a:xfrm>
          <a:custGeom>
            <a:avLst/>
            <a:gdLst>
              <a:gd name="T0" fmla="*/ 0 w 467994"/>
              <a:gd name="T1" fmla="*/ 192023 h 384175"/>
              <a:gd name="T2" fmla="*/ 6180 w 467994"/>
              <a:gd name="T3" fmla="*/ 147996 h 384175"/>
              <a:gd name="T4" fmla="*/ 23784 w 467994"/>
              <a:gd name="T5" fmla="*/ 107579 h 384175"/>
              <a:gd name="T6" fmla="*/ 51405 w 467994"/>
              <a:gd name="T7" fmla="*/ 71925 h 384175"/>
              <a:gd name="T8" fmla="*/ 87636 w 467994"/>
              <a:gd name="T9" fmla="*/ 42187 h 384175"/>
              <a:gd name="T10" fmla="*/ 131072 w 467994"/>
              <a:gd name="T11" fmla="*/ 19518 h 384175"/>
              <a:gd name="T12" fmla="*/ 180307 w 467994"/>
              <a:gd name="T13" fmla="*/ 5071 h 384175"/>
              <a:gd name="T14" fmla="*/ 233933 w 467994"/>
              <a:gd name="T15" fmla="*/ 0 h 384175"/>
              <a:gd name="T16" fmla="*/ 287560 w 467994"/>
              <a:gd name="T17" fmla="*/ 5071 h 384175"/>
              <a:gd name="T18" fmla="*/ 336795 w 467994"/>
              <a:gd name="T19" fmla="*/ 19518 h 384175"/>
              <a:gd name="T20" fmla="*/ 380231 w 467994"/>
              <a:gd name="T21" fmla="*/ 42187 h 384175"/>
              <a:gd name="T22" fmla="*/ 416462 w 467994"/>
              <a:gd name="T23" fmla="*/ 71925 h 384175"/>
              <a:gd name="T24" fmla="*/ 444083 w 467994"/>
              <a:gd name="T25" fmla="*/ 107579 h 384175"/>
              <a:gd name="T26" fmla="*/ 461687 w 467994"/>
              <a:gd name="T27" fmla="*/ 147996 h 384175"/>
              <a:gd name="T28" fmla="*/ 467868 w 467994"/>
              <a:gd name="T29" fmla="*/ 192023 h 384175"/>
              <a:gd name="T30" fmla="*/ 461687 w 467994"/>
              <a:gd name="T31" fmla="*/ 236051 h 384175"/>
              <a:gd name="T32" fmla="*/ 444083 w 467994"/>
              <a:gd name="T33" fmla="*/ 276468 h 384175"/>
              <a:gd name="T34" fmla="*/ 416462 w 467994"/>
              <a:gd name="T35" fmla="*/ 312122 h 384175"/>
              <a:gd name="T36" fmla="*/ 380231 w 467994"/>
              <a:gd name="T37" fmla="*/ 341860 h 384175"/>
              <a:gd name="T38" fmla="*/ 336795 w 467994"/>
              <a:gd name="T39" fmla="*/ 364529 h 384175"/>
              <a:gd name="T40" fmla="*/ 287560 w 467994"/>
              <a:gd name="T41" fmla="*/ 378976 h 384175"/>
              <a:gd name="T42" fmla="*/ 233933 w 467994"/>
              <a:gd name="T43" fmla="*/ 384047 h 384175"/>
              <a:gd name="T44" fmla="*/ 180307 w 467994"/>
              <a:gd name="T45" fmla="*/ 378976 h 384175"/>
              <a:gd name="T46" fmla="*/ 131072 w 467994"/>
              <a:gd name="T47" fmla="*/ 364529 h 384175"/>
              <a:gd name="T48" fmla="*/ 87636 w 467994"/>
              <a:gd name="T49" fmla="*/ 341860 h 384175"/>
              <a:gd name="T50" fmla="*/ 51405 w 467994"/>
              <a:gd name="T51" fmla="*/ 312122 h 384175"/>
              <a:gd name="T52" fmla="*/ 23784 w 467994"/>
              <a:gd name="T53" fmla="*/ 276468 h 384175"/>
              <a:gd name="T54" fmla="*/ 6180 w 467994"/>
              <a:gd name="T55" fmla="*/ 236051 h 384175"/>
              <a:gd name="T56" fmla="*/ 0 w 467994"/>
              <a:gd name="T57" fmla="*/ 192023 h 38417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7994"/>
              <a:gd name="T88" fmla="*/ 0 h 384175"/>
              <a:gd name="T89" fmla="*/ 467994 w 467994"/>
              <a:gd name="T90" fmla="*/ 384175 h 38417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7994" h="384175">
                <a:moveTo>
                  <a:pt x="0" y="192023"/>
                </a:moveTo>
                <a:lnTo>
                  <a:pt x="6180" y="147996"/>
                </a:lnTo>
                <a:lnTo>
                  <a:pt x="23784" y="107579"/>
                </a:lnTo>
                <a:lnTo>
                  <a:pt x="51405" y="71925"/>
                </a:lnTo>
                <a:lnTo>
                  <a:pt x="87636" y="42187"/>
                </a:lnTo>
                <a:lnTo>
                  <a:pt x="131072" y="19518"/>
                </a:lnTo>
                <a:lnTo>
                  <a:pt x="180307" y="5071"/>
                </a:lnTo>
                <a:lnTo>
                  <a:pt x="233933" y="0"/>
                </a:lnTo>
                <a:lnTo>
                  <a:pt x="287560" y="5071"/>
                </a:lnTo>
                <a:lnTo>
                  <a:pt x="336795" y="19518"/>
                </a:lnTo>
                <a:lnTo>
                  <a:pt x="380231" y="42187"/>
                </a:lnTo>
                <a:lnTo>
                  <a:pt x="416462" y="71925"/>
                </a:lnTo>
                <a:lnTo>
                  <a:pt x="444083" y="107579"/>
                </a:lnTo>
                <a:lnTo>
                  <a:pt x="461687" y="147996"/>
                </a:lnTo>
                <a:lnTo>
                  <a:pt x="467868" y="192023"/>
                </a:lnTo>
                <a:lnTo>
                  <a:pt x="461687" y="236051"/>
                </a:lnTo>
                <a:lnTo>
                  <a:pt x="444083" y="276468"/>
                </a:lnTo>
                <a:lnTo>
                  <a:pt x="416462" y="312122"/>
                </a:lnTo>
                <a:lnTo>
                  <a:pt x="380231" y="341860"/>
                </a:lnTo>
                <a:lnTo>
                  <a:pt x="336795" y="364529"/>
                </a:lnTo>
                <a:lnTo>
                  <a:pt x="287560" y="378976"/>
                </a:lnTo>
                <a:lnTo>
                  <a:pt x="233933" y="384047"/>
                </a:lnTo>
                <a:lnTo>
                  <a:pt x="180307" y="378976"/>
                </a:lnTo>
                <a:lnTo>
                  <a:pt x="131072" y="364529"/>
                </a:lnTo>
                <a:lnTo>
                  <a:pt x="87636" y="341860"/>
                </a:lnTo>
                <a:lnTo>
                  <a:pt x="51405" y="312122"/>
                </a:lnTo>
                <a:lnTo>
                  <a:pt x="23784" y="276468"/>
                </a:lnTo>
                <a:lnTo>
                  <a:pt x="6180" y="236051"/>
                </a:lnTo>
                <a:lnTo>
                  <a:pt x="0" y="19202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2355850" y="4611688"/>
            <a:ext cx="2921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8799" name="object 16"/>
          <p:cNvSpPr>
            <a:spLocks/>
          </p:cNvSpPr>
          <p:nvPr/>
        </p:nvSpPr>
        <p:spPr bwMode="auto">
          <a:xfrm>
            <a:off x="2911475" y="3897313"/>
            <a:ext cx="469900" cy="384175"/>
          </a:xfrm>
          <a:custGeom>
            <a:avLst/>
            <a:gdLst>
              <a:gd name="T0" fmla="*/ 234696 w 469900"/>
              <a:gd name="T1" fmla="*/ 0 h 384175"/>
              <a:gd name="T2" fmla="*/ 180867 w 469900"/>
              <a:gd name="T3" fmla="*/ 5071 h 384175"/>
              <a:gd name="T4" fmla="*/ 131461 w 469900"/>
              <a:gd name="T5" fmla="*/ 19518 h 384175"/>
              <a:gd name="T6" fmla="*/ 87885 w 469900"/>
              <a:gd name="T7" fmla="*/ 42187 h 384175"/>
              <a:gd name="T8" fmla="*/ 51544 w 469900"/>
              <a:gd name="T9" fmla="*/ 71925 h 384175"/>
              <a:gd name="T10" fmla="*/ 23846 w 469900"/>
              <a:gd name="T11" fmla="*/ 107579 h 384175"/>
              <a:gd name="T12" fmla="*/ 6195 w 469900"/>
              <a:gd name="T13" fmla="*/ 147996 h 384175"/>
              <a:gd name="T14" fmla="*/ 0 w 469900"/>
              <a:gd name="T15" fmla="*/ 192023 h 384175"/>
              <a:gd name="T16" fmla="*/ 6195 w 469900"/>
              <a:gd name="T17" fmla="*/ 236051 h 384175"/>
              <a:gd name="T18" fmla="*/ 23846 w 469900"/>
              <a:gd name="T19" fmla="*/ 276468 h 384175"/>
              <a:gd name="T20" fmla="*/ 51544 w 469900"/>
              <a:gd name="T21" fmla="*/ 312122 h 384175"/>
              <a:gd name="T22" fmla="*/ 87885 w 469900"/>
              <a:gd name="T23" fmla="*/ 341860 h 384175"/>
              <a:gd name="T24" fmla="*/ 131461 w 469900"/>
              <a:gd name="T25" fmla="*/ 364529 h 384175"/>
              <a:gd name="T26" fmla="*/ 180867 w 469900"/>
              <a:gd name="T27" fmla="*/ 378976 h 384175"/>
              <a:gd name="T28" fmla="*/ 234696 w 469900"/>
              <a:gd name="T29" fmla="*/ 384047 h 384175"/>
              <a:gd name="T30" fmla="*/ 288524 w 469900"/>
              <a:gd name="T31" fmla="*/ 378976 h 384175"/>
              <a:gd name="T32" fmla="*/ 337930 w 469900"/>
              <a:gd name="T33" fmla="*/ 364529 h 384175"/>
              <a:gd name="T34" fmla="*/ 381506 w 469900"/>
              <a:gd name="T35" fmla="*/ 341860 h 384175"/>
              <a:gd name="T36" fmla="*/ 417847 w 469900"/>
              <a:gd name="T37" fmla="*/ 312122 h 384175"/>
              <a:gd name="T38" fmla="*/ 445545 w 469900"/>
              <a:gd name="T39" fmla="*/ 276468 h 384175"/>
              <a:gd name="T40" fmla="*/ 463196 w 469900"/>
              <a:gd name="T41" fmla="*/ 236051 h 384175"/>
              <a:gd name="T42" fmla="*/ 469392 w 469900"/>
              <a:gd name="T43" fmla="*/ 192023 h 384175"/>
              <a:gd name="T44" fmla="*/ 463196 w 469900"/>
              <a:gd name="T45" fmla="*/ 147996 h 384175"/>
              <a:gd name="T46" fmla="*/ 445545 w 469900"/>
              <a:gd name="T47" fmla="*/ 107579 h 384175"/>
              <a:gd name="T48" fmla="*/ 417847 w 469900"/>
              <a:gd name="T49" fmla="*/ 71925 h 384175"/>
              <a:gd name="T50" fmla="*/ 381506 w 469900"/>
              <a:gd name="T51" fmla="*/ 42187 h 384175"/>
              <a:gd name="T52" fmla="*/ 337930 w 469900"/>
              <a:gd name="T53" fmla="*/ 19518 h 384175"/>
              <a:gd name="T54" fmla="*/ 288524 w 469900"/>
              <a:gd name="T55" fmla="*/ 5071 h 384175"/>
              <a:gd name="T56" fmla="*/ 234696 w 469900"/>
              <a:gd name="T57" fmla="*/ 0 h 38417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9900"/>
              <a:gd name="T88" fmla="*/ 0 h 384175"/>
              <a:gd name="T89" fmla="*/ 469900 w 469900"/>
              <a:gd name="T90" fmla="*/ 384175 h 38417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9900" h="384175">
                <a:moveTo>
                  <a:pt x="234696" y="0"/>
                </a:moveTo>
                <a:lnTo>
                  <a:pt x="180867" y="5071"/>
                </a:lnTo>
                <a:lnTo>
                  <a:pt x="131461" y="19518"/>
                </a:lnTo>
                <a:lnTo>
                  <a:pt x="87885" y="42187"/>
                </a:lnTo>
                <a:lnTo>
                  <a:pt x="51544" y="71925"/>
                </a:lnTo>
                <a:lnTo>
                  <a:pt x="23846" y="107579"/>
                </a:lnTo>
                <a:lnTo>
                  <a:pt x="6195" y="147996"/>
                </a:lnTo>
                <a:lnTo>
                  <a:pt x="0" y="192023"/>
                </a:lnTo>
                <a:lnTo>
                  <a:pt x="6195" y="236051"/>
                </a:lnTo>
                <a:lnTo>
                  <a:pt x="23846" y="276468"/>
                </a:lnTo>
                <a:lnTo>
                  <a:pt x="51544" y="312122"/>
                </a:lnTo>
                <a:lnTo>
                  <a:pt x="87885" y="341860"/>
                </a:lnTo>
                <a:lnTo>
                  <a:pt x="131461" y="364529"/>
                </a:lnTo>
                <a:lnTo>
                  <a:pt x="180867" y="378976"/>
                </a:lnTo>
                <a:lnTo>
                  <a:pt x="234696" y="384047"/>
                </a:lnTo>
                <a:lnTo>
                  <a:pt x="288524" y="378976"/>
                </a:lnTo>
                <a:lnTo>
                  <a:pt x="337930" y="364529"/>
                </a:lnTo>
                <a:lnTo>
                  <a:pt x="381506" y="341860"/>
                </a:lnTo>
                <a:lnTo>
                  <a:pt x="417847" y="312122"/>
                </a:lnTo>
                <a:lnTo>
                  <a:pt x="445545" y="276468"/>
                </a:lnTo>
                <a:lnTo>
                  <a:pt x="463196" y="236051"/>
                </a:lnTo>
                <a:lnTo>
                  <a:pt x="469392" y="192023"/>
                </a:lnTo>
                <a:lnTo>
                  <a:pt x="463196" y="147996"/>
                </a:lnTo>
                <a:lnTo>
                  <a:pt x="445545" y="107579"/>
                </a:lnTo>
                <a:lnTo>
                  <a:pt x="417847" y="71925"/>
                </a:lnTo>
                <a:lnTo>
                  <a:pt x="381506" y="42187"/>
                </a:lnTo>
                <a:lnTo>
                  <a:pt x="337930" y="19518"/>
                </a:lnTo>
                <a:lnTo>
                  <a:pt x="288524" y="5071"/>
                </a:lnTo>
                <a:lnTo>
                  <a:pt x="234696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00" name="object 17"/>
          <p:cNvSpPr>
            <a:spLocks/>
          </p:cNvSpPr>
          <p:nvPr/>
        </p:nvSpPr>
        <p:spPr bwMode="auto">
          <a:xfrm>
            <a:off x="2911475" y="3897313"/>
            <a:ext cx="469900" cy="384175"/>
          </a:xfrm>
          <a:custGeom>
            <a:avLst/>
            <a:gdLst>
              <a:gd name="T0" fmla="*/ 0 w 469900"/>
              <a:gd name="T1" fmla="*/ 192023 h 384175"/>
              <a:gd name="T2" fmla="*/ 6195 w 469900"/>
              <a:gd name="T3" fmla="*/ 147996 h 384175"/>
              <a:gd name="T4" fmla="*/ 23846 w 469900"/>
              <a:gd name="T5" fmla="*/ 107579 h 384175"/>
              <a:gd name="T6" fmla="*/ 51544 w 469900"/>
              <a:gd name="T7" fmla="*/ 71925 h 384175"/>
              <a:gd name="T8" fmla="*/ 87885 w 469900"/>
              <a:gd name="T9" fmla="*/ 42187 h 384175"/>
              <a:gd name="T10" fmla="*/ 131461 w 469900"/>
              <a:gd name="T11" fmla="*/ 19518 h 384175"/>
              <a:gd name="T12" fmla="*/ 180867 w 469900"/>
              <a:gd name="T13" fmla="*/ 5071 h 384175"/>
              <a:gd name="T14" fmla="*/ 234696 w 469900"/>
              <a:gd name="T15" fmla="*/ 0 h 384175"/>
              <a:gd name="T16" fmla="*/ 288524 w 469900"/>
              <a:gd name="T17" fmla="*/ 5071 h 384175"/>
              <a:gd name="T18" fmla="*/ 337930 w 469900"/>
              <a:gd name="T19" fmla="*/ 19518 h 384175"/>
              <a:gd name="T20" fmla="*/ 381506 w 469900"/>
              <a:gd name="T21" fmla="*/ 42187 h 384175"/>
              <a:gd name="T22" fmla="*/ 417847 w 469900"/>
              <a:gd name="T23" fmla="*/ 71925 h 384175"/>
              <a:gd name="T24" fmla="*/ 445545 w 469900"/>
              <a:gd name="T25" fmla="*/ 107579 h 384175"/>
              <a:gd name="T26" fmla="*/ 463196 w 469900"/>
              <a:gd name="T27" fmla="*/ 147996 h 384175"/>
              <a:gd name="T28" fmla="*/ 469392 w 469900"/>
              <a:gd name="T29" fmla="*/ 192023 h 384175"/>
              <a:gd name="T30" fmla="*/ 463196 w 469900"/>
              <a:gd name="T31" fmla="*/ 236051 h 384175"/>
              <a:gd name="T32" fmla="*/ 445545 w 469900"/>
              <a:gd name="T33" fmla="*/ 276468 h 384175"/>
              <a:gd name="T34" fmla="*/ 417847 w 469900"/>
              <a:gd name="T35" fmla="*/ 312122 h 384175"/>
              <a:gd name="T36" fmla="*/ 381506 w 469900"/>
              <a:gd name="T37" fmla="*/ 341860 h 384175"/>
              <a:gd name="T38" fmla="*/ 337930 w 469900"/>
              <a:gd name="T39" fmla="*/ 364529 h 384175"/>
              <a:gd name="T40" fmla="*/ 288524 w 469900"/>
              <a:gd name="T41" fmla="*/ 378976 h 384175"/>
              <a:gd name="T42" fmla="*/ 234696 w 469900"/>
              <a:gd name="T43" fmla="*/ 384047 h 384175"/>
              <a:gd name="T44" fmla="*/ 180867 w 469900"/>
              <a:gd name="T45" fmla="*/ 378976 h 384175"/>
              <a:gd name="T46" fmla="*/ 131461 w 469900"/>
              <a:gd name="T47" fmla="*/ 364529 h 384175"/>
              <a:gd name="T48" fmla="*/ 87885 w 469900"/>
              <a:gd name="T49" fmla="*/ 341860 h 384175"/>
              <a:gd name="T50" fmla="*/ 51544 w 469900"/>
              <a:gd name="T51" fmla="*/ 312122 h 384175"/>
              <a:gd name="T52" fmla="*/ 23846 w 469900"/>
              <a:gd name="T53" fmla="*/ 276468 h 384175"/>
              <a:gd name="T54" fmla="*/ 6195 w 469900"/>
              <a:gd name="T55" fmla="*/ 236051 h 384175"/>
              <a:gd name="T56" fmla="*/ 0 w 469900"/>
              <a:gd name="T57" fmla="*/ 192023 h 38417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9900"/>
              <a:gd name="T88" fmla="*/ 0 h 384175"/>
              <a:gd name="T89" fmla="*/ 469900 w 469900"/>
              <a:gd name="T90" fmla="*/ 384175 h 38417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9900" h="384175">
                <a:moveTo>
                  <a:pt x="0" y="192023"/>
                </a:moveTo>
                <a:lnTo>
                  <a:pt x="6195" y="147996"/>
                </a:lnTo>
                <a:lnTo>
                  <a:pt x="23846" y="107579"/>
                </a:lnTo>
                <a:lnTo>
                  <a:pt x="51544" y="71925"/>
                </a:lnTo>
                <a:lnTo>
                  <a:pt x="87885" y="42187"/>
                </a:lnTo>
                <a:lnTo>
                  <a:pt x="131461" y="19518"/>
                </a:lnTo>
                <a:lnTo>
                  <a:pt x="180867" y="5071"/>
                </a:lnTo>
                <a:lnTo>
                  <a:pt x="234696" y="0"/>
                </a:lnTo>
                <a:lnTo>
                  <a:pt x="288524" y="5071"/>
                </a:lnTo>
                <a:lnTo>
                  <a:pt x="337930" y="19518"/>
                </a:lnTo>
                <a:lnTo>
                  <a:pt x="381506" y="42187"/>
                </a:lnTo>
                <a:lnTo>
                  <a:pt x="417847" y="71925"/>
                </a:lnTo>
                <a:lnTo>
                  <a:pt x="445545" y="107579"/>
                </a:lnTo>
                <a:lnTo>
                  <a:pt x="463196" y="147996"/>
                </a:lnTo>
                <a:lnTo>
                  <a:pt x="469392" y="192023"/>
                </a:lnTo>
                <a:lnTo>
                  <a:pt x="463196" y="236051"/>
                </a:lnTo>
                <a:lnTo>
                  <a:pt x="445545" y="276468"/>
                </a:lnTo>
                <a:lnTo>
                  <a:pt x="417847" y="312122"/>
                </a:lnTo>
                <a:lnTo>
                  <a:pt x="381506" y="341860"/>
                </a:lnTo>
                <a:lnTo>
                  <a:pt x="337930" y="364529"/>
                </a:lnTo>
                <a:lnTo>
                  <a:pt x="288524" y="378976"/>
                </a:lnTo>
                <a:lnTo>
                  <a:pt x="234696" y="384047"/>
                </a:lnTo>
                <a:lnTo>
                  <a:pt x="180867" y="378976"/>
                </a:lnTo>
                <a:lnTo>
                  <a:pt x="131461" y="364529"/>
                </a:lnTo>
                <a:lnTo>
                  <a:pt x="87885" y="341860"/>
                </a:lnTo>
                <a:lnTo>
                  <a:pt x="51544" y="312122"/>
                </a:lnTo>
                <a:lnTo>
                  <a:pt x="23846" y="276468"/>
                </a:lnTo>
                <a:lnTo>
                  <a:pt x="6195" y="236051"/>
                </a:lnTo>
                <a:lnTo>
                  <a:pt x="0" y="19202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01" name="object 18"/>
          <p:cNvSpPr>
            <a:spLocks/>
          </p:cNvSpPr>
          <p:nvPr/>
        </p:nvSpPr>
        <p:spPr bwMode="auto">
          <a:xfrm>
            <a:off x="1389063" y="3157538"/>
            <a:ext cx="877887" cy="1587"/>
          </a:xfrm>
          <a:custGeom>
            <a:avLst/>
            <a:gdLst>
              <a:gd name="T0" fmla="*/ 0 w 878205"/>
              <a:gd name="T1" fmla="*/ 0 h 1905"/>
              <a:gd name="T2" fmla="*/ 877824 w 878205"/>
              <a:gd name="T3" fmla="*/ 1524 h 1905"/>
              <a:gd name="T4" fmla="*/ 0 60000 65536"/>
              <a:gd name="T5" fmla="*/ 0 60000 65536"/>
              <a:gd name="T6" fmla="*/ 0 w 878205"/>
              <a:gd name="T7" fmla="*/ 0 h 1905"/>
              <a:gd name="T8" fmla="*/ 878205 w 878205"/>
              <a:gd name="T9" fmla="*/ 1905 h 19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8205" h="1905">
                <a:moveTo>
                  <a:pt x="0" y="0"/>
                </a:moveTo>
                <a:lnTo>
                  <a:pt x="877824" y="1524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02" name="object 19"/>
          <p:cNvSpPr>
            <a:spLocks/>
          </p:cNvSpPr>
          <p:nvPr/>
        </p:nvSpPr>
        <p:spPr bwMode="auto">
          <a:xfrm>
            <a:off x="631825" y="3292475"/>
            <a:ext cx="358775" cy="606425"/>
          </a:xfrm>
          <a:custGeom>
            <a:avLst/>
            <a:gdLst>
              <a:gd name="T0" fmla="*/ 358774 w 358775"/>
              <a:gd name="T1" fmla="*/ 0 h 606425"/>
              <a:gd name="T2" fmla="*/ 0 w 358775"/>
              <a:gd name="T3" fmla="*/ 606425 h 606425"/>
              <a:gd name="T4" fmla="*/ 0 60000 65536"/>
              <a:gd name="T5" fmla="*/ 0 60000 65536"/>
              <a:gd name="T6" fmla="*/ 0 w 358775"/>
              <a:gd name="T7" fmla="*/ 0 h 606425"/>
              <a:gd name="T8" fmla="*/ 358775 w 358775"/>
              <a:gd name="T9" fmla="*/ 606425 h 6064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8775" h="606425">
                <a:moveTo>
                  <a:pt x="358774" y="0"/>
                </a:moveTo>
                <a:lnTo>
                  <a:pt x="0" y="60642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03" name="object 20"/>
          <p:cNvSpPr>
            <a:spLocks/>
          </p:cNvSpPr>
          <p:nvPr/>
        </p:nvSpPr>
        <p:spPr bwMode="auto">
          <a:xfrm>
            <a:off x="1798638" y="3349625"/>
            <a:ext cx="701675" cy="549275"/>
          </a:xfrm>
          <a:custGeom>
            <a:avLst/>
            <a:gdLst>
              <a:gd name="T0" fmla="*/ 701675 w 701675"/>
              <a:gd name="T1" fmla="*/ 0 h 549275"/>
              <a:gd name="T2" fmla="*/ 0 w 701675"/>
              <a:gd name="T3" fmla="*/ 549275 h 549275"/>
              <a:gd name="T4" fmla="*/ 0 60000 65536"/>
              <a:gd name="T5" fmla="*/ 0 60000 65536"/>
              <a:gd name="T6" fmla="*/ 0 w 701675"/>
              <a:gd name="T7" fmla="*/ 0 h 549275"/>
              <a:gd name="T8" fmla="*/ 701675 w 701675"/>
              <a:gd name="T9" fmla="*/ 549275 h 5492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01675" h="549275">
                <a:moveTo>
                  <a:pt x="701675" y="0"/>
                </a:moveTo>
                <a:lnTo>
                  <a:pt x="0" y="54927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04" name="object 21"/>
          <p:cNvSpPr>
            <a:spLocks/>
          </p:cNvSpPr>
          <p:nvPr/>
        </p:nvSpPr>
        <p:spPr bwMode="auto">
          <a:xfrm>
            <a:off x="2503488" y="3349625"/>
            <a:ext cx="1587" cy="1208088"/>
          </a:xfrm>
          <a:custGeom>
            <a:avLst/>
            <a:gdLst>
              <a:gd name="T0" fmla="*/ 0 w 1905"/>
              <a:gd name="T1" fmla="*/ 0 h 1208404"/>
              <a:gd name="T2" fmla="*/ 1524 w 1905"/>
              <a:gd name="T3" fmla="*/ 1208024 h 1208404"/>
              <a:gd name="T4" fmla="*/ 0 60000 65536"/>
              <a:gd name="T5" fmla="*/ 0 60000 65536"/>
              <a:gd name="T6" fmla="*/ 0 w 1905"/>
              <a:gd name="T7" fmla="*/ 0 h 1208404"/>
              <a:gd name="T8" fmla="*/ 1905 w 1905"/>
              <a:gd name="T9" fmla="*/ 1208404 h 12084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1208404">
                <a:moveTo>
                  <a:pt x="0" y="0"/>
                </a:moveTo>
                <a:lnTo>
                  <a:pt x="1524" y="1208024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05" name="object 22"/>
          <p:cNvSpPr>
            <a:spLocks/>
          </p:cNvSpPr>
          <p:nvPr/>
        </p:nvSpPr>
        <p:spPr bwMode="auto">
          <a:xfrm>
            <a:off x="2503488" y="3349625"/>
            <a:ext cx="642937" cy="549275"/>
          </a:xfrm>
          <a:custGeom>
            <a:avLst/>
            <a:gdLst>
              <a:gd name="T0" fmla="*/ 0 w 643255"/>
              <a:gd name="T1" fmla="*/ 0 h 549275"/>
              <a:gd name="T2" fmla="*/ 642874 w 643255"/>
              <a:gd name="T3" fmla="*/ 549275 h 549275"/>
              <a:gd name="T4" fmla="*/ 0 60000 65536"/>
              <a:gd name="T5" fmla="*/ 0 60000 65536"/>
              <a:gd name="T6" fmla="*/ 0 w 643255"/>
              <a:gd name="T7" fmla="*/ 0 h 549275"/>
              <a:gd name="T8" fmla="*/ 643255 w 643255"/>
              <a:gd name="T9" fmla="*/ 549275 h 5492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3255" h="549275">
                <a:moveTo>
                  <a:pt x="0" y="0"/>
                </a:moveTo>
                <a:lnTo>
                  <a:pt x="642874" y="549275"/>
                </a:lnTo>
              </a:path>
            </a:pathLst>
          </a:custGeom>
          <a:noFill/>
          <a:ln w="289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484188" y="3670300"/>
            <a:ext cx="292100" cy="563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5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  <a:p>
            <a:pPr marL="12700" fontAlgn="auto">
              <a:spcBef>
                <a:spcPts val="55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8807" name="object 24"/>
          <p:cNvSpPr txBox="1">
            <a:spLocks noChangeArrowheads="1"/>
          </p:cNvSpPr>
          <p:nvPr/>
        </p:nvSpPr>
        <p:spPr bwMode="auto">
          <a:xfrm>
            <a:off x="2105025" y="2900363"/>
            <a:ext cx="12223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4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636713" y="3670300"/>
            <a:ext cx="309562" cy="563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6</a:t>
            </a:r>
            <a:endParaRPr sz="1400">
              <a:latin typeface="Tahoma"/>
              <a:cs typeface="Tahoma"/>
            </a:endParaRPr>
          </a:p>
          <a:p>
            <a:pPr marL="29209" fontAlgn="auto">
              <a:spcBef>
                <a:spcPts val="55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8809" name="object 26"/>
          <p:cNvSpPr txBox="1">
            <a:spLocks noChangeArrowheads="1"/>
          </p:cNvSpPr>
          <p:nvPr/>
        </p:nvSpPr>
        <p:spPr bwMode="auto">
          <a:xfrm>
            <a:off x="2281238" y="4330700"/>
            <a:ext cx="1238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8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000375" y="3614738"/>
            <a:ext cx="369888" cy="619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1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10</a:t>
            </a:r>
            <a:endParaRPr sz="1400">
              <a:latin typeface="Tahoma"/>
              <a:cs typeface="Tahoma"/>
            </a:endParaRPr>
          </a:p>
          <a:p>
            <a:pPr marL="12700" fontAlgn="auto">
              <a:spcBef>
                <a:spcPts val="985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R3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8811" name="object 28"/>
          <p:cNvSpPr>
            <a:spLocks/>
          </p:cNvSpPr>
          <p:nvPr/>
        </p:nvSpPr>
        <p:spPr bwMode="auto">
          <a:xfrm>
            <a:off x="5962650" y="2967038"/>
            <a:ext cx="468313" cy="398462"/>
          </a:xfrm>
          <a:custGeom>
            <a:avLst/>
            <a:gdLst>
              <a:gd name="T0" fmla="*/ 233934 w 467995"/>
              <a:gd name="T1" fmla="*/ 0 h 398145"/>
              <a:gd name="T2" fmla="*/ 180307 w 467995"/>
              <a:gd name="T3" fmla="*/ 5251 h 398145"/>
              <a:gd name="T4" fmla="*/ 131072 w 467995"/>
              <a:gd name="T5" fmla="*/ 20211 h 398145"/>
              <a:gd name="T6" fmla="*/ 87636 w 467995"/>
              <a:gd name="T7" fmla="*/ 43687 h 398145"/>
              <a:gd name="T8" fmla="*/ 51405 w 467995"/>
              <a:gd name="T9" fmla="*/ 74484 h 398145"/>
              <a:gd name="T10" fmla="*/ 23784 w 467995"/>
              <a:gd name="T11" fmla="*/ 111411 h 398145"/>
              <a:gd name="T12" fmla="*/ 6180 w 467995"/>
              <a:gd name="T13" fmla="*/ 153275 h 398145"/>
              <a:gd name="T14" fmla="*/ 0 w 467995"/>
              <a:gd name="T15" fmla="*/ 198882 h 398145"/>
              <a:gd name="T16" fmla="*/ 6180 w 467995"/>
              <a:gd name="T17" fmla="*/ 244488 h 398145"/>
              <a:gd name="T18" fmla="*/ 23784 w 467995"/>
              <a:gd name="T19" fmla="*/ 286352 h 398145"/>
              <a:gd name="T20" fmla="*/ 51405 w 467995"/>
              <a:gd name="T21" fmla="*/ 323279 h 398145"/>
              <a:gd name="T22" fmla="*/ 87636 w 467995"/>
              <a:gd name="T23" fmla="*/ 354076 h 398145"/>
              <a:gd name="T24" fmla="*/ 131072 w 467995"/>
              <a:gd name="T25" fmla="*/ 377552 h 398145"/>
              <a:gd name="T26" fmla="*/ 180307 w 467995"/>
              <a:gd name="T27" fmla="*/ 392512 h 398145"/>
              <a:gd name="T28" fmla="*/ 233934 w 467995"/>
              <a:gd name="T29" fmla="*/ 397763 h 398145"/>
              <a:gd name="T30" fmla="*/ 287560 w 467995"/>
              <a:gd name="T31" fmla="*/ 392512 h 398145"/>
              <a:gd name="T32" fmla="*/ 336795 w 467995"/>
              <a:gd name="T33" fmla="*/ 377552 h 398145"/>
              <a:gd name="T34" fmla="*/ 380231 w 467995"/>
              <a:gd name="T35" fmla="*/ 354076 h 398145"/>
              <a:gd name="T36" fmla="*/ 416462 w 467995"/>
              <a:gd name="T37" fmla="*/ 323279 h 398145"/>
              <a:gd name="T38" fmla="*/ 444083 w 467995"/>
              <a:gd name="T39" fmla="*/ 286352 h 398145"/>
              <a:gd name="T40" fmla="*/ 461687 w 467995"/>
              <a:gd name="T41" fmla="*/ 244488 h 398145"/>
              <a:gd name="T42" fmla="*/ 467867 w 467995"/>
              <a:gd name="T43" fmla="*/ 198882 h 398145"/>
              <a:gd name="T44" fmla="*/ 461687 w 467995"/>
              <a:gd name="T45" fmla="*/ 153275 h 398145"/>
              <a:gd name="T46" fmla="*/ 444083 w 467995"/>
              <a:gd name="T47" fmla="*/ 111411 h 398145"/>
              <a:gd name="T48" fmla="*/ 416462 w 467995"/>
              <a:gd name="T49" fmla="*/ 74484 h 398145"/>
              <a:gd name="T50" fmla="*/ 380231 w 467995"/>
              <a:gd name="T51" fmla="*/ 43687 h 398145"/>
              <a:gd name="T52" fmla="*/ 336795 w 467995"/>
              <a:gd name="T53" fmla="*/ 20211 h 398145"/>
              <a:gd name="T54" fmla="*/ 287560 w 467995"/>
              <a:gd name="T55" fmla="*/ 5251 h 398145"/>
              <a:gd name="T56" fmla="*/ 233934 w 467995"/>
              <a:gd name="T57" fmla="*/ 0 h 39814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7995"/>
              <a:gd name="T88" fmla="*/ 0 h 398145"/>
              <a:gd name="T89" fmla="*/ 467995 w 467995"/>
              <a:gd name="T90" fmla="*/ 398145 h 39814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7995" h="398145">
                <a:moveTo>
                  <a:pt x="233934" y="0"/>
                </a:moveTo>
                <a:lnTo>
                  <a:pt x="180307" y="5251"/>
                </a:lnTo>
                <a:lnTo>
                  <a:pt x="131072" y="20211"/>
                </a:lnTo>
                <a:lnTo>
                  <a:pt x="87636" y="43687"/>
                </a:lnTo>
                <a:lnTo>
                  <a:pt x="51405" y="74484"/>
                </a:lnTo>
                <a:lnTo>
                  <a:pt x="23784" y="111411"/>
                </a:lnTo>
                <a:lnTo>
                  <a:pt x="6180" y="153275"/>
                </a:lnTo>
                <a:lnTo>
                  <a:pt x="0" y="198882"/>
                </a:lnTo>
                <a:lnTo>
                  <a:pt x="6180" y="244488"/>
                </a:lnTo>
                <a:lnTo>
                  <a:pt x="23784" y="286352"/>
                </a:lnTo>
                <a:lnTo>
                  <a:pt x="51405" y="323279"/>
                </a:lnTo>
                <a:lnTo>
                  <a:pt x="87636" y="354076"/>
                </a:lnTo>
                <a:lnTo>
                  <a:pt x="131072" y="377552"/>
                </a:lnTo>
                <a:lnTo>
                  <a:pt x="180307" y="392512"/>
                </a:lnTo>
                <a:lnTo>
                  <a:pt x="233934" y="397763"/>
                </a:lnTo>
                <a:lnTo>
                  <a:pt x="287560" y="392512"/>
                </a:lnTo>
                <a:lnTo>
                  <a:pt x="336795" y="377552"/>
                </a:lnTo>
                <a:lnTo>
                  <a:pt x="380231" y="354076"/>
                </a:lnTo>
                <a:lnTo>
                  <a:pt x="416462" y="323279"/>
                </a:lnTo>
                <a:lnTo>
                  <a:pt x="444083" y="286352"/>
                </a:lnTo>
                <a:lnTo>
                  <a:pt x="461687" y="244488"/>
                </a:lnTo>
                <a:lnTo>
                  <a:pt x="467867" y="198882"/>
                </a:lnTo>
                <a:lnTo>
                  <a:pt x="461687" y="153275"/>
                </a:lnTo>
                <a:lnTo>
                  <a:pt x="444083" y="111411"/>
                </a:lnTo>
                <a:lnTo>
                  <a:pt x="416462" y="74484"/>
                </a:lnTo>
                <a:lnTo>
                  <a:pt x="380231" y="43687"/>
                </a:lnTo>
                <a:lnTo>
                  <a:pt x="336795" y="20211"/>
                </a:lnTo>
                <a:lnTo>
                  <a:pt x="287560" y="5251"/>
                </a:lnTo>
                <a:lnTo>
                  <a:pt x="233934" y="0"/>
                </a:lnTo>
                <a:close/>
              </a:path>
            </a:pathLst>
          </a:custGeom>
          <a:solidFill>
            <a:srgbClr val="99FF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12" name="object 29"/>
          <p:cNvSpPr>
            <a:spLocks/>
          </p:cNvSpPr>
          <p:nvPr/>
        </p:nvSpPr>
        <p:spPr bwMode="auto">
          <a:xfrm>
            <a:off x="5962650" y="2967038"/>
            <a:ext cx="468313" cy="398462"/>
          </a:xfrm>
          <a:custGeom>
            <a:avLst/>
            <a:gdLst>
              <a:gd name="T0" fmla="*/ 0 w 467995"/>
              <a:gd name="T1" fmla="*/ 198882 h 398145"/>
              <a:gd name="T2" fmla="*/ 6180 w 467995"/>
              <a:gd name="T3" fmla="*/ 153275 h 398145"/>
              <a:gd name="T4" fmla="*/ 23784 w 467995"/>
              <a:gd name="T5" fmla="*/ 111411 h 398145"/>
              <a:gd name="T6" fmla="*/ 51405 w 467995"/>
              <a:gd name="T7" fmla="*/ 74484 h 398145"/>
              <a:gd name="T8" fmla="*/ 87636 w 467995"/>
              <a:gd name="T9" fmla="*/ 43687 h 398145"/>
              <a:gd name="T10" fmla="*/ 131072 w 467995"/>
              <a:gd name="T11" fmla="*/ 20211 h 398145"/>
              <a:gd name="T12" fmla="*/ 180307 w 467995"/>
              <a:gd name="T13" fmla="*/ 5251 h 398145"/>
              <a:gd name="T14" fmla="*/ 233934 w 467995"/>
              <a:gd name="T15" fmla="*/ 0 h 398145"/>
              <a:gd name="T16" fmla="*/ 287560 w 467995"/>
              <a:gd name="T17" fmla="*/ 5251 h 398145"/>
              <a:gd name="T18" fmla="*/ 336795 w 467995"/>
              <a:gd name="T19" fmla="*/ 20211 h 398145"/>
              <a:gd name="T20" fmla="*/ 380231 w 467995"/>
              <a:gd name="T21" fmla="*/ 43687 h 398145"/>
              <a:gd name="T22" fmla="*/ 416462 w 467995"/>
              <a:gd name="T23" fmla="*/ 74484 h 398145"/>
              <a:gd name="T24" fmla="*/ 444083 w 467995"/>
              <a:gd name="T25" fmla="*/ 111411 h 398145"/>
              <a:gd name="T26" fmla="*/ 461687 w 467995"/>
              <a:gd name="T27" fmla="*/ 153275 h 398145"/>
              <a:gd name="T28" fmla="*/ 467867 w 467995"/>
              <a:gd name="T29" fmla="*/ 198882 h 398145"/>
              <a:gd name="T30" fmla="*/ 461687 w 467995"/>
              <a:gd name="T31" fmla="*/ 244488 h 398145"/>
              <a:gd name="T32" fmla="*/ 444083 w 467995"/>
              <a:gd name="T33" fmla="*/ 286352 h 398145"/>
              <a:gd name="T34" fmla="*/ 416462 w 467995"/>
              <a:gd name="T35" fmla="*/ 323279 h 398145"/>
              <a:gd name="T36" fmla="*/ 380231 w 467995"/>
              <a:gd name="T37" fmla="*/ 354076 h 398145"/>
              <a:gd name="T38" fmla="*/ 336795 w 467995"/>
              <a:gd name="T39" fmla="*/ 377552 h 398145"/>
              <a:gd name="T40" fmla="*/ 287560 w 467995"/>
              <a:gd name="T41" fmla="*/ 392512 h 398145"/>
              <a:gd name="T42" fmla="*/ 233934 w 467995"/>
              <a:gd name="T43" fmla="*/ 397763 h 398145"/>
              <a:gd name="T44" fmla="*/ 180307 w 467995"/>
              <a:gd name="T45" fmla="*/ 392512 h 398145"/>
              <a:gd name="T46" fmla="*/ 131072 w 467995"/>
              <a:gd name="T47" fmla="*/ 377552 h 398145"/>
              <a:gd name="T48" fmla="*/ 87636 w 467995"/>
              <a:gd name="T49" fmla="*/ 354076 h 398145"/>
              <a:gd name="T50" fmla="*/ 51405 w 467995"/>
              <a:gd name="T51" fmla="*/ 323279 h 398145"/>
              <a:gd name="T52" fmla="*/ 23784 w 467995"/>
              <a:gd name="T53" fmla="*/ 286352 h 398145"/>
              <a:gd name="T54" fmla="*/ 6180 w 467995"/>
              <a:gd name="T55" fmla="*/ 244488 h 398145"/>
              <a:gd name="T56" fmla="*/ 0 w 467995"/>
              <a:gd name="T57" fmla="*/ 198882 h 39814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7995"/>
              <a:gd name="T88" fmla="*/ 0 h 398145"/>
              <a:gd name="T89" fmla="*/ 467995 w 467995"/>
              <a:gd name="T90" fmla="*/ 398145 h 39814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7995" h="398145">
                <a:moveTo>
                  <a:pt x="0" y="198882"/>
                </a:moveTo>
                <a:lnTo>
                  <a:pt x="6180" y="153275"/>
                </a:lnTo>
                <a:lnTo>
                  <a:pt x="23784" y="111411"/>
                </a:lnTo>
                <a:lnTo>
                  <a:pt x="51405" y="74484"/>
                </a:lnTo>
                <a:lnTo>
                  <a:pt x="87636" y="43687"/>
                </a:lnTo>
                <a:lnTo>
                  <a:pt x="131072" y="20211"/>
                </a:lnTo>
                <a:lnTo>
                  <a:pt x="180307" y="5251"/>
                </a:lnTo>
                <a:lnTo>
                  <a:pt x="233934" y="0"/>
                </a:lnTo>
                <a:lnTo>
                  <a:pt x="287560" y="5251"/>
                </a:lnTo>
                <a:lnTo>
                  <a:pt x="336795" y="20211"/>
                </a:lnTo>
                <a:lnTo>
                  <a:pt x="380231" y="43687"/>
                </a:lnTo>
                <a:lnTo>
                  <a:pt x="416462" y="74484"/>
                </a:lnTo>
                <a:lnTo>
                  <a:pt x="444083" y="111411"/>
                </a:lnTo>
                <a:lnTo>
                  <a:pt x="461687" y="153275"/>
                </a:lnTo>
                <a:lnTo>
                  <a:pt x="467867" y="198882"/>
                </a:lnTo>
                <a:lnTo>
                  <a:pt x="461687" y="244488"/>
                </a:lnTo>
                <a:lnTo>
                  <a:pt x="444083" y="286352"/>
                </a:lnTo>
                <a:lnTo>
                  <a:pt x="416462" y="323279"/>
                </a:lnTo>
                <a:lnTo>
                  <a:pt x="380231" y="354076"/>
                </a:lnTo>
                <a:lnTo>
                  <a:pt x="336795" y="377552"/>
                </a:lnTo>
                <a:lnTo>
                  <a:pt x="287560" y="392512"/>
                </a:lnTo>
                <a:lnTo>
                  <a:pt x="233934" y="397763"/>
                </a:lnTo>
                <a:lnTo>
                  <a:pt x="180307" y="392512"/>
                </a:lnTo>
                <a:lnTo>
                  <a:pt x="131072" y="377552"/>
                </a:lnTo>
                <a:lnTo>
                  <a:pt x="87636" y="354076"/>
                </a:lnTo>
                <a:lnTo>
                  <a:pt x="51405" y="323279"/>
                </a:lnTo>
                <a:lnTo>
                  <a:pt x="23784" y="286352"/>
                </a:lnTo>
                <a:lnTo>
                  <a:pt x="6180" y="244488"/>
                </a:lnTo>
                <a:lnTo>
                  <a:pt x="0" y="198882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13" name="object 30"/>
          <p:cNvSpPr txBox="1">
            <a:spLocks noChangeArrowheads="1"/>
          </p:cNvSpPr>
          <p:nvPr/>
        </p:nvSpPr>
        <p:spPr bwMode="auto">
          <a:xfrm>
            <a:off x="6029325" y="3030538"/>
            <a:ext cx="336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R1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8814" name="object 31"/>
          <p:cNvSpPr>
            <a:spLocks/>
          </p:cNvSpPr>
          <p:nvPr/>
        </p:nvSpPr>
        <p:spPr bwMode="auto">
          <a:xfrm>
            <a:off x="7308850" y="2967038"/>
            <a:ext cx="468313" cy="398462"/>
          </a:xfrm>
          <a:custGeom>
            <a:avLst/>
            <a:gdLst>
              <a:gd name="T0" fmla="*/ 233934 w 467995"/>
              <a:gd name="T1" fmla="*/ 0 h 398145"/>
              <a:gd name="T2" fmla="*/ 180307 w 467995"/>
              <a:gd name="T3" fmla="*/ 5251 h 398145"/>
              <a:gd name="T4" fmla="*/ 131072 w 467995"/>
              <a:gd name="T5" fmla="*/ 20211 h 398145"/>
              <a:gd name="T6" fmla="*/ 87636 w 467995"/>
              <a:gd name="T7" fmla="*/ 43687 h 398145"/>
              <a:gd name="T8" fmla="*/ 51405 w 467995"/>
              <a:gd name="T9" fmla="*/ 74484 h 398145"/>
              <a:gd name="T10" fmla="*/ 23784 w 467995"/>
              <a:gd name="T11" fmla="*/ 111411 h 398145"/>
              <a:gd name="T12" fmla="*/ 6180 w 467995"/>
              <a:gd name="T13" fmla="*/ 153275 h 398145"/>
              <a:gd name="T14" fmla="*/ 0 w 467995"/>
              <a:gd name="T15" fmla="*/ 198882 h 398145"/>
              <a:gd name="T16" fmla="*/ 6180 w 467995"/>
              <a:gd name="T17" fmla="*/ 244488 h 398145"/>
              <a:gd name="T18" fmla="*/ 23784 w 467995"/>
              <a:gd name="T19" fmla="*/ 286352 h 398145"/>
              <a:gd name="T20" fmla="*/ 51405 w 467995"/>
              <a:gd name="T21" fmla="*/ 323279 h 398145"/>
              <a:gd name="T22" fmla="*/ 87636 w 467995"/>
              <a:gd name="T23" fmla="*/ 354076 h 398145"/>
              <a:gd name="T24" fmla="*/ 131072 w 467995"/>
              <a:gd name="T25" fmla="*/ 377552 h 398145"/>
              <a:gd name="T26" fmla="*/ 180307 w 467995"/>
              <a:gd name="T27" fmla="*/ 392512 h 398145"/>
              <a:gd name="T28" fmla="*/ 233934 w 467995"/>
              <a:gd name="T29" fmla="*/ 397763 h 398145"/>
              <a:gd name="T30" fmla="*/ 287560 w 467995"/>
              <a:gd name="T31" fmla="*/ 392512 h 398145"/>
              <a:gd name="T32" fmla="*/ 336795 w 467995"/>
              <a:gd name="T33" fmla="*/ 377552 h 398145"/>
              <a:gd name="T34" fmla="*/ 380231 w 467995"/>
              <a:gd name="T35" fmla="*/ 354076 h 398145"/>
              <a:gd name="T36" fmla="*/ 416462 w 467995"/>
              <a:gd name="T37" fmla="*/ 323279 h 398145"/>
              <a:gd name="T38" fmla="*/ 444083 w 467995"/>
              <a:gd name="T39" fmla="*/ 286352 h 398145"/>
              <a:gd name="T40" fmla="*/ 461687 w 467995"/>
              <a:gd name="T41" fmla="*/ 244488 h 398145"/>
              <a:gd name="T42" fmla="*/ 467868 w 467995"/>
              <a:gd name="T43" fmla="*/ 198882 h 398145"/>
              <a:gd name="T44" fmla="*/ 461687 w 467995"/>
              <a:gd name="T45" fmla="*/ 153275 h 398145"/>
              <a:gd name="T46" fmla="*/ 444083 w 467995"/>
              <a:gd name="T47" fmla="*/ 111411 h 398145"/>
              <a:gd name="T48" fmla="*/ 416462 w 467995"/>
              <a:gd name="T49" fmla="*/ 74484 h 398145"/>
              <a:gd name="T50" fmla="*/ 380231 w 467995"/>
              <a:gd name="T51" fmla="*/ 43687 h 398145"/>
              <a:gd name="T52" fmla="*/ 336795 w 467995"/>
              <a:gd name="T53" fmla="*/ 20211 h 398145"/>
              <a:gd name="T54" fmla="*/ 287560 w 467995"/>
              <a:gd name="T55" fmla="*/ 5251 h 398145"/>
              <a:gd name="T56" fmla="*/ 233934 w 467995"/>
              <a:gd name="T57" fmla="*/ 0 h 39814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7995"/>
              <a:gd name="T88" fmla="*/ 0 h 398145"/>
              <a:gd name="T89" fmla="*/ 467995 w 467995"/>
              <a:gd name="T90" fmla="*/ 398145 h 39814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7995" h="398145">
                <a:moveTo>
                  <a:pt x="233934" y="0"/>
                </a:moveTo>
                <a:lnTo>
                  <a:pt x="180307" y="5251"/>
                </a:lnTo>
                <a:lnTo>
                  <a:pt x="131072" y="20211"/>
                </a:lnTo>
                <a:lnTo>
                  <a:pt x="87636" y="43687"/>
                </a:lnTo>
                <a:lnTo>
                  <a:pt x="51405" y="74484"/>
                </a:lnTo>
                <a:lnTo>
                  <a:pt x="23784" y="111411"/>
                </a:lnTo>
                <a:lnTo>
                  <a:pt x="6180" y="153275"/>
                </a:lnTo>
                <a:lnTo>
                  <a:pt x="0" y="198882"/>
                </a:lnTo>
                <a:lnTo>
                  <a:pt x="6180" y="244488"/>
                </a:lnTo>
                <a:lnTo>
                  <a:pt x="23784" y="286352"/>
                </a:lnTo>
                <a:lnTo>
                  <a:pt x="51405" y="323279"/>
                </a:lnTo>
                <a:lnTo>
                  <a:pt x="87636" y="354076"/>
                </a:lnTo>
                <a:lnTo>
                  <a:pt x="131072" y="377552"/>
                </a:lnTo>
                <a:lnTo>
                  <a:pt x="180307" y="392512"/>
                </a:lnTo>
                <a:lnTo>
                  <a:pt x="233934" y="397763"/>
                </a:lnTo>
                <a:lnTo>
                  <a:pt x="287560" y="392512"/>
                </a:lnTo>
                <a:lnTo>
                  <a:pt x="336795" y="377552"/>
                </a:lnTo>
                <a:lnTo>
                  <a:pt x="380231" y="354076"/>
                </a:lnTo>
                <a:lnTo>
                  <a:pt x="416462" y="323279"/>
                </a:lnTo>
                <a:lnTo>
                  <a:pt x="444083" y="286352"/>
                </a:lnTo>
                <a:lnTo>
                  <a:pt x="461687" y="244488"/>
                </a:lnTo>
                <a:lnTo>
                  <a:pt x="467868" y="198882"/>
                </a:lnTo>
                <a:lnTo>
                  <a:pt x="461687" y="153275"/>
                </a:lnTo>
                <a:lnTo>
                  <a:pt x="444083" y="111411"/>
                </a:lnTo>
                <a:lnTo>
                  <a:pt x="416462" y="74484"/>
                </a:lnTo>
                <a:lnTo>
                  <a:pt x="380231" y="43687"/>
                </a:lnTo>
                <a:lnTo>
                  <a:pt x="336795" y="20211"/>
                </a:lnTo>
                <a:lnTo>
                  <a:pt x="287560" y="5251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15" name="object 32"/>
          <p:cNvSpPr>
            <a:spLocks/>
          </p:cNvSpPr>
          <p:nvPr/>
        </p:nvSpPr>
        <p:spPr bwMode="auto">
          <a:xfrm>
            <a:off x="7308850" y="2967038"/>
            <a:ext cx="468313" cy="398462"/>
          </a:xfrm>
          <a:custGeom>
            <a:avLst/>
            <a:gdLst>
              <a:gd name="T0" fmla="*/ 0 w 467995"/>
              <a:gd name="T1" fmla="*/ 198882 h 398145"/>
              <a:gd name="T2" fmla="*/ 6180 w 467995"/>
              <a:gd name="T3" fmla="*/ 153275 h 398145"/>
              <a:gd name="T4" fmla="*/ 23784 w 467995"/>
              <a:gd name="T5" fmla="*/ 111411 h 398145"/>
              <a:gd name="T6" fmla="*/ 51405 w 467995"/>
              <a:gd name="T7" fmla="*/ 74484 h 398145"/>
              <a:gd name="T8" fmla="*/ 87636 w 467995"/>
              <a:gd name="T9" fmla="*/ 43687 h 398145"/>
              <a:gd name="T10" fmla="*/ 131072 w 467995"/>
              <a:gd name="T11" fmla="*/ 20211 h 398145"/>
              <a:gd name="T12" fmla="*/ 180307 w 467995"/>
              <a:gd name="T13" fmla="*/ 5251 h 398145"/>
              <a:gd name="T14" fmla="*/ 233934 w 467995"/>
              <a:gd name="T15" fmla="*/ 0 h 398145"/>
              <a:gd name="T16" fmla="*/ 287560 w 467995"/>
              <a:gd name="T17" fmla="*/ 5251 h 398145"/>
              <a:gd name="T18" fmla="*/ 336795 w 467995"/>
              <a:gd name="T19" fmla="*/ 20211 h 398145"/>
              <a:gd name="T20" fmla="*/ 380231 w 467995"/>
              <a:gd name="T21" fmla="*/ 43687 h 398145"/>
              <a:gd name="T22" fmla="*/ 416462 w 467995"/>
              <a:gd name="T23" fmla="*/ 74484 h 398145"/>
              <a:gd name="T24" fmla="*/ 444083 w 467995"/>
              <a:gd name="T25" fmla="*/ 111411 h 398145"/>
              <a:gd name="T26" fmla="*/ 461687 w 467995"/>
              <a:gd name="T27" fmla="*/ 153275 h 398145"/>
              <a:gd name="T28" fmla="*/ 467868 w 467995"/>
              <a:gd name="T29" fmla="*/ 198882 h 398145"/>
              <a:gd name="T30" fmla="*/ 461687 w 467995"/>
              <a:gd name="T31" fmla="*/ 244488 h 398145"/>
              <a:gd name="T32" fmla="*/ 444083 w 467995"/>
              <a:gd name="T33" fmla="*/ 286352 h 398145"/>
              <a:gd name="T34" fmla="*/ 416462 w 467995"/>
              <a:gd name="T35" fmla="*/ 323279 h 398145"/>
              <a:gd name="T36" fmla="*/ 380231 w 467995"/>
              <a:gd name="T37" fmla="*/ 354076 h 398145"/>
              <a:gd name="T38" fmla="*/ 336795 w 467995"/>
              <a:gd name="T39" fmla="*/ 377552 h 398145"/>
              <a:gd name="T40" fmla="*/ 287560 w 467995"/>
              <a:gd name="T41" fmla="*/ 392512 h 398145"/>
              <a:gd name="T42" fmla="*/ 233934 w 467995"/>
              <a:gd name="T43" fmla="*/ 397763 h 398145"/>
              <a:gd name="T44" fmla="*/ 180307 w 467995"/>
              <a:gd name="T45" fmla="*/ 392512 h 398145"/>
              <a:gd name="T46" fmla="*/ 131072 w 467995"/>
              <a:gd name="T47" fmla="*/ 377552 h 398145"/>
              <a:gd name="T48" fmla="*/ 87636 w 467995"/>
              <a:gd name="T49" fmla="*/ 354076 h 398145"/>
              <a:gd name="T50" fmla="*/ 51405 w 467995"/>
              <a:gd name="T51" fmla="*/ 323279 h 398145"/>
              <a:gd name="T52" fmla="*/ 23784 w 467995"/>
              <a:gd name="T53" fmla="*/ 286352 h 398145"/>
              <a:gd name="T54" fmla="*/ 6180 w 467995"/>
              <a:gd name="T55" fmla="*/ 244488 h 398145"/>
              <a:gd name="T56" fmla="*/ 0 w 467995"/>
              <a:gd name="T57" fmla="*/ 198882 h 39814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7995"/>
              <a:gd name="T88" fmla="*/ 0 h 398145"/>
              <a:gd name="T89" fmla="*/ 467995 w 467995"/>
              <a:gd name="T90" fmla="*/ 398145 h 39814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7995" h="398145">
                <a:moveTo>
                  <a:pt x="0" y="198882"/>
                </a:moveTo>
                <a:lnTo>
                  <a:pt x="6180" y="153275"/>
                </a:lnTo>
                <a:lnTo>
                  <a:pt x="23784" y="111411"/>
                </a:lnTo>
                <a:lnTo>
                  <a:pt x="51405" y="74484"/>
                </a:lnTo>
                <a:lnTo>
                  <a:pt x="87636" y="43687"/>
                </a:lnTo>
                <a:lnTo>
                  <a:pt x="131072" y="20211"/>
                </a:lnTo>
                <a:lnTo>
                  <a:pt x="180307" y="5251"/>
                </a:lnTo>
                <a:lnTo>
                  <a:pt x="233934" y="0"/>
                </a:lnTo>
                <a:lnTo>
                  <a:pt x="287560" y="5251"/>
                </a:lnTo>
                <a:lnTo>
                  <a:pt x="336795" y="20211"/>
                </a:lnTo>
                <a:lnTo>
                  <a:pt x="380231" y="43687"/>
                </a:lnTo>
                <a:lnTo>
                  <a:pt x="416462" y="74484"/>
                </a:lnTo>
                <a:lnTo>
                  <a:pt x="444083" y="111411"/>
                </a:lnTo>
                <a:lnTo>
                  <a:pt x="461687" y="153275"/>
                </a:lnTo>
                <a:lnTo>
                  <a:pt x="467868" y="198882"/>
                </a:lnTo>
                <a:lnTo>
                  <a:pt x="461687" y="244488"/>
                </a:lnTo>
                <a:lnTo>
                  <a:pt x="444083" y="286352"/>
                </a:lnTo>
                <a:lnTo>
                  <a:pt x="416462" y="323279"/>
                </a:lnTo>
                <a:lnTo>
                  <a:pt x="380231" y="354076"/>
                </a:lnTo>
                <a:lnTo>
                  <a:pt x="336795" y="377552"/>
                </a:lnTo>
                <a:lnTo>
                  <a:pt x="287560" y="392512"/>
                </a:lnTo>
                <a:lnTo>
                  <a:pt x="233934" y="397763"/>
                </a:lnTo>
                <a:lnTo>
                  <a:pt x="180307" y="392512"/>
                </a:lnTo>
                <a:lnTo>
                  <a:pt x="131072" y="377552"/>
                </a:lnTo>
                <a:lnTo>
                  <a:pt x="87636" y="354076"/>
                </a:lnTo>
                <a:lnTo>
                  <a:pt x="51405" y="323279"/>
                </a:lnTo>
                <a:lnTo>
                  <a:pt x="23784" y="286352"/>
                </a:lnTo>
                <a:lnTo>
                  <a:pt x="6180" y="244488"/>
                </a:lnTo>
                <a:lnTo>
                  <a:pt x="0" y="19888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" name="object 33"/>
          <p:cNvSpPr txBox="1"/>
          <p:nvPr/>
        </p:nvSpPr>
        <p:spPr>
          <a:xfrm>
            <a:off x="7397750" y="3030538"/>
            <a:ext cx="29210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8817" name="object 34"/>
          <p:cNvSpPr>
            <a:spLocks/>
          </p:cNvSpPr>
          <p:nvPr/>
        </p:nvSpPr>
        <p:spPr bwMode="auto">
          <a:xfrm>
            <a:off x="5435600" y="3933825"/>
            <a:ext cx="468313" cy="398463"/>
          </a:xfrm>
          <a:custGeom>
            <a:avLst/>
            <a:gdLst>
              <a:gd name="T0" fmla="*/ 233933 w 467995"/>
              <a:gd name="T1" fmla="*/ 0 h 399414"/>
              <a:gd name="T2" fmla="*/ 180307 w 467995"/>
              <a:gd name="T3" fmla="*/ 5274 h 399414"/>
              <a:gd name="T4" fmla="*/ 131072 w 467995"/>
              <a:gd name="T5" fmla="*/ 20296 h 399414"/>
              <a:gd name="T6" fmla="*/ 87636 w 467995"/>
              <a:gd name="T7" fmla="*/ 43867 h 399414"/>
              <a:gd name="T8" fmla="*/ 51405 w 467995"/>
              <a:gd name="T9" fmla="*/ 74787 h 399414"/>
              <a:gd name="T10" fmla="*/ 23784 w 467995"/>
              <a:gd name="T11" fmla="*/ 111856 h 399414"/>
              <a:gd name="T12" fmla="*/ 6180 w 467995"/>
              <a:gd name="T13" fmla="*/ 153875 h 399414"/>
              <a:gd name="T14" fmla="*/ 0 w 467995"/>
              <a:gd name="T15" fmla="*/ 199643 h 399414"/>
              <a:gd name="T16" fmla="*/ 6180 w 467995"/>
              <a:gd name="T17" fmla="*/ 245412 h 399414"/>
              <a:gd name="T18" fmla="*/ 23784 w 467995"/>
              <a:gd name="T19" fmla="*/ 287431 h 399414"/>
              <a:gd name="T20" fmla="*/ 51405 w 467995"/>
              <a:gd name="T21" fmla="*/ 324500 h 399414"/>
              <a:gd name="T22" fmla="*/ 87636 w 467995"/>
              <a:gd name="T23" fmla="*/ 355420 h 399414"/>
              <a:gd name="T24" fmla="*/ 131072 w 467995"/>
              <a:gd name="T25" fmla="*/ 378991 h 399414"/>
              <a:gd name="T26" fmla="*/ 180307 w 467995"/>
              <a:gd name="T27" fmla="*/ 394013 h 399414"/>
              <a:gd name="T28" fmla="*/ 233933 w 467995"/>
              <a:gd name="T29" fmla="*/ 399287 h 399414"/>
              <a:gd name="T30" fmla="*/ 287560 w 467995"/>
              <a:gd name="T31" fmla="*/ 394013 h 399414"/>
              <a:gd name="T32" fmla="*/ 336795 w 467995"/>
              <a:gd name="T33" fmla="*/ 378991 h 399414"/>
              <a:gd name="T34" fmla="*/ 380231 w 467995"/>
              <a:gd name="T35" fmla="*/ 355420 h 399414"/>
              <a:gd name="T36" fmla="*/ 416462 w 467995"/>
              <a:gd name="T37" fmla="*/ 324500 h 399414"/>
              <a:gd name="T38" fmla="*/ 444083 w 467995"/>
              <a:gd name="T39" fmla="*/ 287431 h 399414"/>
              <a:gd name="T40" fmla="*/ 461687 w 467995"/>
              <a:gd name="T41" fmla="*/ 245412 h 399414"/>
              <a:gd name="T42" fmla="*/ 467867 w 467995"/>
              <a:gd name="T43" fmla="*/ 199643 h 399414"/>
              <a:gd name="T44" fmla="*/ 461687 w 467995"/>
              <a:gd name="T45" fmla="*/ 153875 h 399414"/>
              <a:gd name="T46" fmla="*/ 444083 w 467995"/>
              <a:gd name="T47" fmla="*/ 111856 h 399414"/>
              <a:gd name="T48" fmla="*/ 416462 w 467995"/>
              <a:gd name="T49" fmla="*/ 74787 h 399414"/>
              <a:gd name="T50" fmla="*/ 380231 w 467995"/>
              <a:gd name="T51" fmla="*/ 43867 h 399414"/>
              <a:gd name="T52" fmla="*/ 336795 w 467995"/>
              <a:gd name="T53" fmla="*/ 20296 h 399414"/>
              <a:gd name="T54" fmla="*/ 287560 w 467995"/>
              <a:gd name="T55" fmla="*/ 5274 h 399414"/>
              <a:gd name="T56" fmla="*/ 233933 w 467995"/>
              <a:gd name="T57" fmla="*/ 0 h 39941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7995"/>
              <a:gd name="T88" fmla="*/ 0 h 399414"/>
              <a:gd name="T89" fmla="*/ 467995 w 467995"/>
              <a:gd name="T90" fmla="*/ 399414 h 399414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7995" h="399414">
                <a:moveTo>
                  <a:pt x="233933" y="0"/>
                </a:moveTo>
                <a:lnTo>
                  <a:pt x="180307" y="5274"/>
                </a:lnTo>
                <a:lnTo>
                  <a:pt x="131072" y="20296"/>
                </a:lnTo>
                <a:lnTo>
                  <a:pt x="87636" y="43867"/>
                </a:lnTo>
                <a:lnTo>
                  <a:pt x="51405" y="74787"/>
                </a:lnTo>
                <a:lnTo>
                  <a:pt x="23784" y="111856"/>
                </a:lnTo>
                <a:lnTo>
                  <a:pt x="6180" y="153875"/>
                </a:lnTo>
                <a:lnTo>
                  <a:pt x="0" y="199643"/>
                </a:lnTo>
                <a:lnTo>
                  <a:pt x="6180" y="245412"/>
                </a:lnTo>
                <a:lnTo>
                  <a:pt x="23784" y="287431"/>
                </a:lnTo>
                <a:lnTo>
                  <a:pt x="51405" y="324500"/>
                </a:lnTo>
                <a:lnTo>
                  <a:pt x="87636" y="355420"/>
                </a:lnTo>
                <a:lnTo>
                  <a:pt x="131072" y="378991"/>
                </a:lnTo>
                <a:lnTo>
                  <a:pt x="180307" y="394013"/>
                </a:lnTo>
                <a:lnTo>
                  <a:pt x="233933" y="399287"/>
                </a:lnTo>
                <a:lnTo>
                  <a:pt x="287560" y="394013"/>
                </a:lnTo>
                <a:lnTo>
                  <a:pt x="336795" y="378991"/>
                </a:lnTo>
                <a:lnTo>
                  <a:pt x="380231" y="355420"/>
                </a:lnTo>
                <a:lnTo>
                  <a:pt x="416462" y="324500"/>
                </a:lnTo>
                <a:lnTo>
                  <a:pt x="444083" y="287431"/>
                </a:lnTo>
                <a:lnTo>
                  <a:pt x="461687" y="245412"/>
                </a:lnTo>
                <a:lnTo>
                  <a:pt x="467867" y="199643"/>
                </a:lnTo>
                <a:lnTo>
                  <a:pt x="461687" y="153875"/>
                </a:lnTo>
                <a:lnTo>
                  <a:pt x="444083" y="111856"/>
                </a:lnTo>
                <a:lnTo>
                  <a:pt x="416462" y="74787"/>
                </a:lnTo>
                <a:lnTo>
                  <a:pt x="380231" y="43867"/>
                </a:lnTo>
                <a:lnTo>
                  <a:pt x="336795" y="20296"/>
                </a:lnTo>
                <a:lnTo>
                  <a:pt x="287560" y="5274"/>
                </a:lnTo>
                <a:lnTo>
                  <a:pt x="233933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18" name="object 35"/>
          <p:cNvSpPr>
            <a:spLocks/>
          </p:cNvSpPr>
          <p:nvPr/>
        </p:nvSpPr>
        <p:spPr bwMode="auto">
          <a:xfrm>
            <a:off x="5435600" y="3933825"/>
            <a:ext cx="468313" cy="398463"/>
          </a:xfrm>
          <a:custGeom>
            <a:avLst/>
            <a:gdLst>
              <a:gd name="T0" fmla="*/ 0 w 467995"/>
              <a:gd name="T1" fmla="*/ 199643 h 399414"/>
              <a:gd name="T2" fmla="*/ 6180 w 467995"/>
              <a:gd name="T3" fmla="*/ 153875 h 399414"/>
              <a:gd name="T4" fmla="*/ 23784 w 467995"/>
              <a:gd name="T5" fmla="*/ 111856 h 399414"/>
              <a:gd name="T6" fmla="*/ 51405 w 467995"/>
              <a:gd name="T7" fmla="*/ 74787 h 399414"/>
              <a:gd name="T8" fmla="*/ 87636 w 467995"/>
              <a:gd name="T9" fmla="*/ 43867 h 399414"/>
              <a:gd name="T10" fmla="*/ 131072 w 467995"/>
              <a:gd name="T11" fmla="*/ 20296 h 399414"/>
              <a:gd name="T12" fmla="*/ 180307 w 467995"/>
              <a:gd name="T13" fmla="*/ 5274 h 399414"/>
              <a:gd name="T14" fmla="*/ 233933 w 467995"/>
              <a:gd name="T15" fmla="*/ 0 h 399414"/>
              <a:gd name="T16" fmla="*/ 287560 w 467995"/>
              <a:gd name="T17" fmla="*/ 5274 h 399414"/>
              <a:gd name="T18" fmla="*/ 336795 w 467995"/>
              <a:gd name="T19" fmla="*/ 20296 h 399414"/>
              <a:gd name="T20" fmla="*/ 380231 w 467995"/>
              <a:gd name="T21" fmla="*/ 43867 h 399414"/>
              <a:gd name="T22" fmla="*/ 416462 w 467995"/>
              <a:gd name="T23" fmla="*/ 74787 h 399414"/>
              <a:gd name="T24" fmla="*/ 444083 w 467995"/>
              <a:gd name="T25" fmla="*/ 111856 h 399414"/>
              <a:gd name="T26" fmla="*/ 461687 w 467995"/>
              <a:gd name="T27" fmla="*/ 153875 h 399414"/>
              <a:gd name="T28" fmla="*/ 467867 w 467995"/>
              <a:gd name="T29" fmla="*/ 199643 h 399414"/>
              <a:gd name="T30" fmla="*/ 461687 w 467995"/>
              <a:gd name="T31" fmla="*/ 245412 h 399414"/>
              <a:gd name="T32" fmla="*/ 444083 w 467995"/>
              <a:gd name="T33" fmla="*/ 287431 h 399414"/>
              <a:gd name="T34" fmla="*/ 416462 w 467995"/>
              <a:gd name="T35" fmla="*/ 324500 h 399414"/>
              <a:gd name="T36" fmla="*/ 380231 w 467995"/>
              <a:gd name="T37" fmla="*/ 355420 h 399414"/>
              <a:gd name="T38" fmla="*/ 336795 w 467995"/>
              <a:gd name="T39" fmla="*/ 378991 h 399414"/>
              <a:gd name="T40" fmla="*/ 287560 w 467995"/>
              <a:gd name="T41" fmla="*/ 394013 h 399414"/>
              <a:gd name="T42" fmla="*/ 233933 w 467995"/>
              <a:gd name="T43" fmla="*/ 399287 h 399414"/>
              <a:gd name="T44" fmla="*/ 180307 w 467995"/>
              <a:gd name="T45" fmla="*/ 394013 h 399414"/>
              <a:gd name="T46" fmla="*/ 131072 w 467995"/>
              <a:gd name="T47" fmla="*/ 378991 h 399414"/>
              <a:gd name="T48" fmla="*/ 87636 w 467995"/>
              <a:gd name="T49" fmla="*/ 355420 h 399414"/>
              <a:gd name="T50" fmla="*/ 51405 w 467995"/>
              <a:gd name="T51" fmla="*/ 324500 h 399414"/>
              <a:gd name="T52" fmla="*/ 23784 w 467995"/>
              <a:gd name="T53" fmla="*/ 287431 h 399414"/>
              <a:gd name="T54" fmla="*/ 6180 w 467995"/>
              <a:gd name="T55" fmla="*/ 245412 h 399414"/>
              <a:gd name="T56" fmla="*/ 0 w 467995"/>
              <a:gd name="T57" fmla="*/ 199643 h 39941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7995"/>
              <a:gd name="T88" fmla="*/ 0 h 399414"/>
              <a:gd name="T89" fmla="*/ 467995 w 467995"/>
              <a:gd name="T90" fmla="*/ 399414 h 399414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7995" h="399414">
                <a:moveTo>
                  <a:pt x="0" y="199643"/>
                </a:moveTo>
                <a:lnTo>
                  <a:pt x="6180" y="153875"/>
                </a:lnTo>
                <a:lnTo>
                  <a:pt x="23784" y="111856"/>
                </a:lnTo>
                <a:lnTo>
                  <a:pt x="51405" y="74787"/>
                </a:lnTo>
                <a:lnTo>
                  <a:pt x="87636" y="43867"/>
                </a:lnTo>
                <a:lnTo>
                  <a:pt x="131072" y="20296"/>
                </a:lnTo>
                <a:lnTo>
                  <a:pt x="180307" y="5274"/>
                </a:lnTo>
                <a:lnTo>
                  <a:pt x="233933" y="0"/>
                </a:lnTo>
                <a:lnTo>
                  <a:pt x="287560" y="5274"/>
                </a:lnTo>
                <a:lnTo>
                  <a:pt x="336795" y="20296"/>
                </a:lnTo>
                <a:lnTo>
                  <a:pt x="380231" y="43867"/>
                </a:lnTo>
                <a:lnTo>
                  <a:pt x="416462" y="74787"/>
                </a:lnTo>
                <a:lnTo>
                  <a:pt x="444083" y="111856"/>
                </a:lnTo>
                <a:lnTo>
                  <a:pt x="461687" y="153875"/>
                </a:lnTo>
                <a:lnTo>
                  <a:pt x="467867" y="199643"/>
                </a:lnTo>
                <a:lnTo>
                  <a:pt x="461687" y="245412"/>
                </a:lnTo>
                <a:lnTo>
                  <a:pt x="444083" y="287431"/>
                </a:lnTo>
                <a:lnTo>
                  <a:pt x="416462" y="324500"/>
                </a:lnTo>
                <a:lnTo>
                  <a:pt x="380231" y="355420"/>
                </a:lnTo>
                <a:lnTo>
                  <a:pt x="336795" y="378991"/>
                </a:lnTo>
                <a:lnTo>
                  <a:pt x="287560" y="394013"/>
                </a:lnTo>
                <a:lnTo>
                  <a:pt x="233933" y="399287"/>
                </a:lnTo>
                <a:lnTo>
                  <a:pt x="180307" y="394013"/>
                </a:lnTo>
                <a:lnTo>
                  <a:pt x="131072" y="378991"/>
                </a:lnTo>
                <a:lnTo>
                  <a:pt x="87636" y="355420"/>
                </a:lnTo>
                <a:lnTo>
                  <a:pt x="51405" y="324500"/>
                </a:lnTo>
                <a:lnTo>
                  <a:pt x="23784" y="287431"/>
                </a:lnTo>
                <a:lnTo>
                  <a:pt x="6180" y="245412"/>
                </a:lnTo>
                <a:lnTo>
                  <a:pt x="0" y="19964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19" name="object 36"/>
          <p:cNvSpPr>
            <a:spLocks/>
          </p:cNvSpPr>
          <p:nvPr/>
        </p:nvSpPr>
        <p:spPr bwMode="auto">
          <a:xfrm>
            <a:off x="6607175" y="3933825"/>
            <a:ext cx="469900" cy="398463"/>
          </a:xfrm>
          <a:custGeom>
            <a:avLst/>
            <a:gdLst>
              <a:gd name="T0" fmla="*/ 234695 w 469900"/>
              <a:gd name="T1" fmla="*/ 0 h 399414"/>
              <a:gd name="T2" fmla="*/ 180867 w 469900"/>
              <a:gd name="T3" fmla="*/ 5274 h 399414"/>
              <a:gd name="T4" fmla="*/ 131461 w 469900"/>
              <a:gd name="T5" fmla="*/ 20296 h 399414"/>
              <a:gd name="T6" fmla="*/ 87885 w 469900"/>
              <a:gd name="T7" fmla="*/ 43867 h 399414"/>
              <a:gd name="T8" fmla="*/ 51544 w 469900"/>
              <a:gd name="T9" fmla="*/ 74787 h 399414"/>
              <a:gd name="T10" fmla="*/ 23846 w 469900"/>
              <a:gd name="T11" fmla="*/ 111856 h 399414"/>
              <a:gd name="T12" fmla="*/ 6195 w 469900"/>
              <a:gd name="T13" fmla="*/ 153875 h 399414"/>
              <a:gd name="T14" fmla="*/ 0 w 469900"/>
              <a:gd name="T15" fmla="*/ 199643 h 399414"/>
              <a:gd name="T16" fmla="*/ 6195 w 469900"/>
              <a:gd name="T17" fmla="*/ 245412 h 399414"/>
              <a:gd name="T18" fmla="*/ 23846 w 469900"/>
              <a:gd name="T19" fmla="*/ 287431 h 399414"/>
              <a:gd name="T20" fmla="*/ 51544 w 469900"/>
              <a:gd name="T21" fmla="*/ 324500 h 399414"/>
              <a:gd name="T22" fmla="*/ 87885 w 469900"/>
              <a:gd name="T23" fmla="*/ 355420 h 399414"/>
              <a:gd name="T24" fmla="*/ 131461 w 469900"/>
              <a:gd name="T25" fmla="*/ 378991 h 399414"/>
              <a:gd name="T26" fmla="*/ 180867 w 469900"/>
              <a:gd name="T27" fmla="*/ 394013 h 399414"/>
              <a:gd name="T28" fmla="*/ 234695 w 469900"/>
              <a:gd name="T29" fmla="*/ 399287 h 399414"/>
              <a:gd name="T30" fmla="*/ 288524 w 469900"/>
              <a:gd name="T31" fmla="*/ 394013 h 399414"/>
              <a:gd name="T32" fmla="*/ 337930 w 469900"/>
              <a:gd name="T33" fmla="*/ 378991 h 399414"/>
              <a:gd name="T34" fmla="*/ 381506 w 469900"/>
              <a:gd name="T35" fmla="*/ 355420 h 399414"/>
              <a:gd name="T36" fmla="*/ 417847 w 469900"/>
              <a:gd name="T37" fmla="*/ 324500 h 399414"/>
              <a:gd name="T38" fmla="*/ 445545 w 469900"/>
              <a:gd name="T39" fmla="*/ 287431 h 399414"/>
              <a:gd name="T40" fmla="*/ 463196 w 469900"/>
              <a:gd name="T41" fmla="*/ 245412 h 399414"/>
              <a:gd name="T42" fmla="*/ 469391 w 469900"/>
              <a:gd name="T43" fmla="*/ 199643 h 399414"/>
              <a:gd name="T44" fmla="*/ 463196 w 469900"/>
              <a:gd name="T45" fmla="*/ 153875 h 399414"/>
              <a:gd name="T46" fmla="*/ 445545 w 469900"/>
              <a:gd name="T47" fmla="*/ 111856 h 399414"/>
              <a:gd name="T48" fmla="*/ 417847 w 469900"/>
              <a:gd name="T49" fmla="*/ 74787 h 399414"/>
              <a:gd name="T50" fmla="*/ 381506 w 469900"/>
              <a:gd name="T51" fmla="*/ 43867 h 399414"/>
              <a:gd name="T52" fmla="*/ 337930 w 469900"/>
              <a:gd name="T53" fmla="*/ 20296 h 399414"/>
              <a:gd name="T54" fmla="*/ 288524 w 469900"/>
              <a:gd name="T55" fmla="*/ 5274 h 399414"/>
              <a:gd name="T56" fmla="*/ 234695 w 469900"/>
              <a:gd name="T57" fmla="*/ 0 h 39941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9900"/>
              <a:gd name="T88" fmla="*/ 0 h 399414"/>
              <a:gd name="T89" fmla="*/ 469900 w 469900"/>
              <a:gd name="T90" fmla="*/ 399414 h 399414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9900" h="399414">
                <a:moveTo>
                  <a:pt x="234695" y="0"/>
                </a:moveTo>
                <a:lnTo>
                  <a:pt x="180867" y="5274"/>
                </a:lnTo>
                <a:lnTo>
                  <a:pt x="131461" y="20296"/>
                </a:lnTo>
                <a:lnTo>
                  <a:pt x="87885" y="43867"/>
                </a:lnTo>
                <a:lnTo>
                  <a:pt x="51544" y="74787"/>
                </a:lnTo>
                <a:lnTo>
                  <a:pt x="23846" y="111856"/>
                </a:lnTo>
                <a:lnTo>
                  <a:pt x="6195" y="153875"/>
                </a:lnTo>
                <a:lnTo>
                  <a:pt x="0" y="199643"/>
                </a:lnTo>
                <a:lnTo>
                  <a:pt x="6195" y="245412"/>
                </a:lnTo>
                <a:lnTo>
                  <a:pt x="23846" y="287431"/>
                </a:lnTo>
                <a:lnTo>
                  <a:pt x="51544" y="324500"/>
                </a:lnTo>
                <a:lnTo>
                  <a:pt x="87885" y="355420"/>
                </a:lnTo>
                <a:lnTo>
                  <a:pt x="131461" y="378991"/>
                </a:lnTo>
                <a:lnTo>
                  <a:pt x="180867" y="394013"/>
                </a:lnTo>
                <a:lnTo>
                  <a:pt x="234695" y="399287"/>
                </a:lnTo>
                <a:lnTo>
                  <a:pt x="288524" y="394013"/>
                </a:lnTo>
                <a:lnTo>
                  <a:pt x="337930" y="378991"/>
                </a:lnTo>
                <a:lnTo>
                  <a:pt x="381506" y="355420"/>
                </a:lnTo>
                <a:lnTo>
                  <a:pt x="417847" y="324500"/>
                </a:lnTo>
                <a:lnTo>
                  <a:pt x="445545" y="287431"/>
                </a:lnTo>
                <a:lnTo>
                  <a:pt x="463196" y="245412"/>
                </a:lnTo>
                <a:lnTo>
                  <a:pt x="469391" y="199643"/>
                </a:lnTo>
                <a:lnTo>
                  <a:pt x="463196" y="153875"/>
                </a:lnTo>
                <a:lnTo>
                  <a:pt x="445545" y="111856"/>
                </a:lnTo>
                <a:lnTo>
                  <a:pt x="417847" y="74787"/>
                </a:lnTo>
                <a:lnTo>
                  <a:pt x="381506" y="43867"/>
                </a:lnTo>
                <a:lnTo>
                  <a:pt x="337930" y="20296"/>
                </a:lnTo>
                <a:lnTo>
                  <a:pt x="288524" y="5274"/>
                </a:lnTo>
                <a:lnTo>
                  <a:pt x="234695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20" name="object 37"/>
          <p:cNvSpPr>
            <a:spLocks/>
          </p:cNvSpPr>
          <p:nvPr/>
        </p:nvSpPr>
        <p:spPr bwMode="auto">
          <a:xfrm>
            <a:off x="6607175" y="3933825"/>
            <a:ext cx="469900" cy="398463"/>
          </a:xfrm>
          <a:custGeom>
            <a:avLst/>
            <a:gdLst>
              <a:gd name="T0" fmla="*/ 0 w 469900"/>
              <a:gd name="T1" fmla="*/ 199643 h 399414"/>
              <a:gd name="T2" fmla="*/ 6195 w 469900"/>
              <a:gd name="T3" fmla="*/ 153875 h 399414"/>
              <a:gd name="T4" fmla="*/ 23846 w 469900"/>
              <a:gd name="T5" fmla="*/ 111856 h 399414"/>
              <a:gd name="T6" fmla="*/ 51544 w 469900"/>
              <a:gd name="T7" fmla="*/ 74787 h 399414"/>
              <a:gd name="T8" fmla="*/ 87885 w 469900"/>
              <a:gd name="T9" fmla="*/ 43867 h 399414"/>
              <a:gd name="T10" fmla="*/ 131461 w 469900"/>
              <a:gd name="T11" fmla="*/ 20296 h 399414"/>
              <a:gd name="T12" fmla="*/ 180867 w 469900"/>
              <a:gd name="T13" fmla="*/ 5274 h 399414"/>
              <a:gd name="T14" fmla="*/ 234695 w 469900"/>
              <a:gd name="T15" fmla="*/ 0 h 399414"/>
              <a:gd name="T16" fmla="*/ 288524 w 469900"/>
              <a:gd name="T17" fmla="*/ 5274 h 399414"/>
              <a:gd name="T18" fmla="*/ 337930 w 469900"/>
              <a:gd name="T19" fmla="*/ 20296 h 399414"/>
              <a:gd name="T20" fmla="*/ 381506 w 469900"/>
              <a:gd name="T21" fmla="*/ 43867 h 399414"/>
              <a:gd name="T22" fmla="*/ 417847 w 469900"/>
              <a:gd name="T23" fmla="*/ 74787 h 399414"/>
              <a:gd name="T24" fmla="*/ 445545 w 469900"/>
              <a:gd name="T25" fmla="*/ 111856 h 399414"/>
              <a:gd name="T26" fmla="*/ 463196 w 469900"/>
              <a:gd name="T27" fmla="*/ 153875 h 399414"/>
              <a:gd name="T28" fmla="*/ 469391 w 469900"/>
              <a:gd name="T29" fmla="*/ 199643 h 399414"/>
              <a:gd name="T30" fmla="*/ 463196 w 469900"/>
              <a:gd name="T31" fmla="*/ 245412 h 399414"/>
              <a:gd name="T32" fmla="*/ 445545 w 469900"/>
              <a:gd name="T33" fmla="*/ 287431 h 399414"/>
              <a:gd name="T34" fmla="*/ 417847 w 469900"/>
              <a:gd name="T35" fmla="*/ 324500 h 399414"/>
              <a:gd name="T36" fmla="*/ 381506 w 469900"/>
              <a:gd name="T37" fmla="*/ 355420 h 399414"/>
              <a:gd name="T38" fmla="*/ 337930 w 469900"/>
              <a:gd name="T39" fmla="*/ 378991 h 399414"/>
              <a:gd name="T40" fmla="*/ 288524 w 469900"/>
              <a:gd name="T41" fmla="*/ 394013 h 399414"/>
              <a:gd name="T42" fmla="*/ 234695 w 469900"/>
              <a:gd name="T43" fmla="*/ 399287 h 399414"/>
              <a:gd name="T44" fmla="*/ 180867 w 469900"/>
              <a:gd name="T45" fmla="*/ 394013 h 399414"/>
              <a:gd name="T46" fmla="*/ 131461 w 469900"/>
              <a:gd name="T47" fmla="*/ 378991 h 399414"/>
              <a:gd name="T48" fmla="*/ 87885 w 469900"/>
              <a:gd name="T49" fmla="*/ 355420 h 399414"/>
              <a:gd name="T50" fmla="*/ 51544 w 469900"/>
              <a:gd name="T51" fmla="*/ 324500 h 399414"/>
              <a:gd name="T52" fmla="*/ 23846 w 469900"/>
              <a:gd name="T53" fmla="*/ 287431 h 399414"/>
              <a:gd name="T54" fmla="*/ 6195 w 469900"/>
              <a:gd name="T55" fmla="*/ 245412 h 399414"/>
              <a:gd name="T56" fmla="*/ 0 w 469900"/>
              <a:gd name="T57" fmla="*/ 199643 h 39941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9900"/>
              <a:gd name="T88" fmla="*/ 0 h 399414"/>
              <a:gd name="T89" fmla="*/ 469900 w 469900"/>
              <a:gd name="T90" fmla="*/ 399414 h 399414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9900" h="399414">
                <a:moveTo>
                  <a:pt x="0" y="199643"/>
                </a:moveTo>
                <a:lnTo>
                  <a:pt x="6195" y="153875"/>
                </a:lnTo>
                <a:lnTo>
                  <a:pt x="23846" y="111856"/>
                </a:lnTo>
                <a:lnTo>
                  <a:pt x="51544" y="74787"/>
                </a:lnTo>
                <a:lnTo>
                  <a:pt x="87885" y="43867"/>
                </a:lnTo>
                <a:lnTo>
                  <a:pt x="131461" y="20296"/>
                </a:lnTo>
                <a:lnTo>
                  <a:pt x="180867" y="5274"/>
                </a:lnTo>
                <a:lnTo>
                  <a:pt x="234695" y="0"/>
                </a:lnTo>
                <a:lnTo>
                  <a:pt x="288524" y="5274"/>
                </a:lnTo>
                <a:lnTo>
                  <a:pt x="337930" y="20296"/>
                </a:lnTo>
                <a:lnTo>
                  <a:pt x="381506" y="43867"/>
                </a:lnTo>
                <a:lnTo>
                  <a:pt x="417847" y="74787"/>
                </a:lnTo>
                <a:lnTo>
                  <a:pt x="445545" y="111856"/>
                </a:lnTo>
                <a:lnTo>
                  <a:pt x="463196" y="153875"/>
                </a:lnTo>
                <a:lnTo>
                  <a:pt x="469391" y="199643"/>
                </a:lnTo>
                <a:lnTo>
                  <a:pt x="463196" y="245412"/>
                </a:lnTo>
                <a:lnTo>
                  <a:pt x="445545" y="287431"/>
                </a:lnTo>
                <a:lnTo>
                  <a:pt x="417847" y="324500"/>
                </a:lnTo>
                <a:lnTo>
                  <a:pt x="381506" y="355420"/>
                </a:lnTo>
                <a:lnTo>
                  <a:pt x="337930" y="378991"/>
                </a:lnTo>
                <a:lnTo>
                  <a:pt x="288524" y="394013"/>
                </a:lnTo>
                <a:lnTo>
                  <a:pt x="234695" y="399287"/>
                </a:lnTo>
                <a:lnTo>
                  <a:pt x="180867" y="394013"/>
                </a:lnTo>
                <a:lnTo>
                  <a:pt x="131461" y="378991"/>
                </a:lnTo>
                <a:lnTo>
                  <a:pt x="87885" y="355420"/>
                </a:lnTo>
                <a:lnTo>
                  <a:pt x="51544" y="324500"/>
                </a:lnTo>
                <a:lnTo>
                  <a:pt x="23846" y="287431"/>
                </a:lnTo>
                <a:lnTo>
                  <a:pt x="6195" y="245412"/>
                </a:lnTo>
                <a:lnTo>
                  <a:pt x="0" y="19964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21" name="object 38"/>
          <p:cNvSpPr txBox="1">
            <a:spLocks noChangeArrowheads="1"/>
          </p:cNvSpPr>
          <p:nvPr/>
        </p:nvSpPr>
        <p:spPr bwMode="auto">
          <a:xfrm>
            <a:off x="6696075" y="3997325"/>
            <a:ext cx="2921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R5</a:t>
            </a:r>
          </a:p>
        </p:txBody>
      </p:sp>
      <p:sp>
        <p:nvSpPr>
          <p:cNvPr id="118822" name="object 39"/>
          <p:cNvSpPr>
            <a:spLocks/>
          </p:cNvSpPr>
          <p:nvPr/>
        </p:nvSpPr>
        <p:spPr bwMode="auto">
          <a:xfrm>
            <a:off x="7308850" y="4616450"/>
            <a:ext cx="468313" cy="398463"/>
          </a:xfrm>
          <a:custGeom>
            <a:avLst/>
            <a:gdLst>
              <a:gd name="T0" fmla="*/ 233934 w 467995"/>
              <a:gd name="T1" fmla="*/ 0 h 398145"/>
              <a:gd name="T2" fmla="*/ 180307 w 467995"/>
              <a:gd name="T3" fmla="*/ 5251 h 398145"/>
              <a:gd name="T4" fmla="*/ 131072 w 467995"/>
              <a:gd name="T5" fmla="*/ 20211 h 398145"/>
              <a:gd name="T6" fmla="*/ 87636 w 467995"/>
              <a:gd name="T7" fmla="*/ 43687 h 398145"/>
              <a:gd name="T8" fmla="*/ 51405 w 467995"/>
              <a:gd name="T9" fmla="*/ 74484 h 398145"/>
              <a:gd name="T10" fmla="*/ 23784 w 467995"/>
              <a:gd name="T11" fmla="*/ 111411 h 398145"/>
              <a:gd name="T12" fmla="*/ 6180 w 467995"/>
              <a:gd name="T13" fmla="*/ 153275 h 398145"/>
              <a:gd name="T14" fmla="*/ 0 w 467995"/>
              <a:gd name="T15" fmla="*/ 198881 h 398145"/>
              <a:gd name="T16" fmla="*/ 6180 w 467995"/>
              <a:gd name="T17" fmla="*/ 244488 h 398145"/>
              <a:gd name="T18" fmla="*/ 23784 w 467995"/>
              <a:gd name="T19" fmla="*/ 286352 h 398145"/>
              <a:gd name="T20" fmla="*/ 51405 w 467995"/>
              <a:gd name="T21" fmla="*/ 323279 h 398145"/>
              <a:gd name="T22" fmla="*/ 87636 w 467995"/>
              <a:gd name="T23" fmla="*/ 354076 h 398145"/>
              <a:gd name="T24" fmla="*/ 131072 w 467995"/>
              <a:gd name="T25" fmla="*/ 377552 h 398145"/>
              <a:gd name="T26" fmla="*/ 180307 w 467995"/>
              <a:gd name="T27" fmla="*/ 392512 h 398145"/>
              <a:gd name="T28" fmla="*/ 233934 w 467995"/>
              <a:gd name="T29" fmla="*/ 397763 h 398145"/>
              <a:gd name="T30" fmla="*/ 287560 w 467995"/>
              <a:gd name="T31" fmla="*/ 392512 h 398145"/>
              <a:gd name="T32" fmla="*/ 336795 w 467995"/>
              <a:gd name="T33" fmla="*/ 377552 h 398145"/>
              <a:gd name="T34" fmla="*/ 380231 w 467995"/>
              <a:gd name="T35" fmla="*/ 354076 h 398145"/>
              <a:gd name="T36" fmla="*/ 416462 w 467995"/>
              <a:gd name="T37" fmla="*/ 323279 h 398145"/>
              <a:gd name="T38" fmla="*/ 444083 w 467995"/>
              <a:gd name="T39" fmla="*/ 286352 h 398145"/>
              <a:gd name="T40" fmla="*/ 461687 w 467995"/>
              <a:gd name="T41" fmla="*/ 244488 h 398145"/>
              <a:gd name="T42" fmla="*/ 467868 w 467995"/>
              <a:gd name="T43" fmla="*/ 198881 h 398145"/>
              <a:gd name="T44" fmla="*/ 461687 w 467995"/>
              <a:gd name="T45" fmla="*/ 153275 h 398145"/>
              <a:gd name="T46" fmla="*/ 444083 w 467995"/>
              <a:gd name="T47" fmla="*/ 111411 h 398145"/>
              <a:gd name="T48" fmla="*/ 416462 w 467995"/>
              <a:gd name="T49" fmla="*/ 74484 h 398145"/>
              <a:gd name="T50" fmla="*/ 380231 w 467995"/>
              <a:gd name="T51" fmla="*/ 43687 h 398145"/>
              <a:gd name="T52" fmla="*/ 336795 w 467995"/>
              <a:gd name="T53" fmla="*/ 20211 h 398145"/>
              <a:gd name="T54" fmla="*/ 287560 w 467995"/>
              <a:gd name="T55" fmla="*/ 5251 h 398145"/>
              <a:gd name="T56" fmla="*/ 233934 w 467995"/>
              <a:gd name="T57" fmla="*/ 0 h 39814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7995"/>
              <a:gd name="T88" fmla="*/ 0 h 398145"/>
              <a:gd name="T89" fmla="*/ 467995 w 467995"/>
              <a:gd name="T90" fmla="*/ 398145 h 39814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7995" h="398145">
                <a:moveTo>
                  <a:pt x="233934" y="0"/>
                </a:moveTo>
                <a:lnTo>
                  <a:pt x="180307" y="5251"/>
                </a:lnTo>
                <a:lnTo>
                  <a:pt x="131072" y="20211"/>
                </a:lnTo>
                <a:lnTo>
                  <a:pt x="87636" y="43687"/>
                </a:lnTo>
                <a:lnTo>
                  <a:pt x="51405" y="74484"/>
                </a:lnTo>
                <a:lnTo>
                  <a:pt x="23784" y="111411"/>
                </a:lnTo>
                <a:lnTo>
                  <a:pt x="6180" y="153275"/>
                </a:lnTo>
                <a:lnTo>
                  <a:pt x="0" y="198881"/>
                </a:lnTo>
                <a:lnTo>
                  <a:pt x="6180" y="244488"/>
                </a:lnTo>
                <a:lnTo>
                  <a:pt x="23784" y="286352"/>
                </a:lnTo>
                <a:lnTo>
                  <a:pt x="51405" y="323279"/>
                </a:lnTo>
                <a:lnTo>
                  <a:pt x="87636" y="354076"/>
                </a:lnTo>
                <a:lnTo>
                  <a:pt x="131072" y="377552"/>
                </a:lnTo>
                <a:lnTo>
                  <a:pt x="180307" y="392512"/>
                </a:lnTo>
                <a:lnTo>
                  <a:pt x="233934" y="397763"/>
                </a:lnTo>
                <a:lnTo>
                  <a:pt x="287560" y="392512"/>
                </a:lnTo>
                <a:lnTo>
                  <a:pt x="336795" y="377552"/>
                </a:lnTo>
                <a:lnTo>
                  <a:pt x="380231" y="354076"/>
                </a:lnTo>
                <a:lnTo>
                  <a:pt x="416462" y="323279"/>
                </a:lnTo>
                <a:lnTo>
                  <a:pt x="444083" y="286352"/>
                </a:lnTo>
                <a:lnTo>
                  <a:pt x="461687" y="244488"/>
                </a:lnTo>
                <a:lnTo>
                  <a:pt x="467868" y="198881"/>
                </a:lnTo>
                <a:lnTo>
                  <a:pt x="461687" y="153275"/>
                </a:lnTo>
                <a:lnTo>
                  <a:pt x="444083" y="111411"/>
                </a:lnTo>
                <a:lnTo>
                  <a:pt x="416462" y="74484"/>
                </a:lnTo>
                <a:lnTo>
                  <a:pt x="380231" y="43687"/>
                </a:lnTo>
                <a:lnTo>
                  <a:pt x="336795" y="20211"/>
                </a:lnTo>
                <a:lnTo>
                  <a:pt x="287560" y="5251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23" name="object 40"/>
          <p:cNvSpPr>
            <a:spLocks/>
          </p:cNvSpPr>
          <p:nvPr/>
        </p:nvSpPr>
        <p:spPr bwMode="auto">
          <a:xfrm>
            <a:off x="7308850" y="4616450"/>
            <a:ext cx="468313" cy="398463"/>
          </a:xfrm>
          <a:custGeom>
            <a:avLst/>
            <a:gdLst>
              <a:gd name="T0" fmla="*/ 0 w 467995"/>
              <a:gd name="T1" fmla="*/ 198881 h 398145"/>
              <a:gd name="T2" fmla="*/ 6180 w 467995"/>
              <a:gd name="T3" fmla="*/ 153275 h 398145"/>
              <a:gd name="T4" fmla="*/ 23784 w 467995"/>
              <a:gd name="T5" fmla="*/ 111411 h 398145"/>
              <a:gd name="T6" fmla="*/ 51405 w 467995"/>
              <a:gd name="T7" fmla="*/ 74484 h 398145"/>
              <a:gd name="T8" fmla="*/ 87636 w 467995"/>
              <a:gd name="T9" fmla="*/ 43687 h 398145"/>
              <a:gd name="T10" fmla="*/ 131072 w 467995"/>
              <a:gd name="T11" fmla="*/ 20211 h 398145"/>
              <a:gd name="T12" fmla="*/ 180307 w 467995"/>
              <a:gd name="T13" fmla="*/ 5251 h 398145"/>
              <a:gd name="T14" fmla="*/ 233934 w 467995"/>
              <a:gd name="T15" fmla="*/ 0 h 398145"/>
              <a:gd name="T16" fmla="*/ 287560 w 467995"/>
              <a:gd name="T17" fmla="*/ 5251 h 398145"/>
              <a:gd name="T18" fmla="*/ 336795 w 467995"/>
              <a:gd name="T19" fmla="*/ 20211 h 398145"/>
              <a:gd name="T20" fmla="*/ 380231 w 467995"/>
              <a:gd name="T21" fmla="*/ 43687 h 398145"/>
              <a:gd name="T22" fmla="*/ 416462 w 467995"/>
              <a:gd name="T23" fmla="*/ 74484 h 398145"/>
              <a:gd name="T24" fmla="*/ 444083 w 467995"/>
              <a:gd name="T25" fmla="*/ 111411 h 398145"/>
              <a:gd name="T26" fmla="*/ 461687 w 467995"/>
              <a:gd name="T27" fmla="*/ 153275 h 398145"/>
              <a:gd name="T28" fmla="*/ 467868 w 467995"/>
              <a:gd name="T29" fmla="*/ 198881 h 398145"/>
              <a:gd name="T30" fmla="*/ 461687 w 467995"/>
              <a:gd name="T31" fmla="*/ 244488 h 398145"/>
              <a:gd name="T32" fmla="*/ 444083 w 467995"/>
              <a:gd name="T33" fmla="*/ 286352 h 398145"/>
              <a:gd name="T34" fmla="*/ 416462 w 467995"/>
              <a:gd name="T35" fmla="*/ 323279 h 398145"/>
              <a:gd name="T36" fmla="*/ 380231 w 467995"/>
              <a:gd name="T37" fmla="*/ 354076 h 398145"/>
              <a:gd name="T38" fmla="*/ 336795 w 467995"/>
              <a:gd name="T39" fmla="*/ 377552 h 398145"/>
              <a:gd name="T40" fmla="*/ 287560 w 467995"/>
              <a:gd name="T41" fmla="*/ 392512 h 398145"/>
              <a:gd name="T42" fmla="*/ 233934 w 467995"/>
              <a:gd name="T43" fmla="*/ 397763 h 398145"/>
              <a:gd name="T44" fmla="*/ 180307 w 467995"/>
              <a:gd name="T45" fmla="*/ 392512 h 398145"/>
              <a:gd name="T46" fmla="*/ 131072 w 467995"/>
              <a:gd name="T47" fmla="*/ 377552 h 398145"/>
              <a:gd name="T48" fmla="*/ 87636 w 467995"/>
              <a:gd name="T49" fmla="*/ 354076 h 398145"/>
              <a:gd name="T50" fmla="*/ 51405 w 467995"/>
              <a:gd name="T51" fmla="*/ 323279 h 398145"/>
              <a:gd name="T52" fmla="*/ 23784 w 467995"/>
              <a:gd name="T53" fmla="*/ 286352 h 398145"/>
              <a:gd name="T54" fmla="*/ 6180 w 467995"/>
              <a:gd name="T55" fmla="*/ 244488 h 398145"/>
              <a:gd name="T56" fmla="*/ 0 w 467995"/>
              <a:gd name="T57" fmla="*/ 198881 h 39814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7995"/>
              <a:gd name="T88" fmla="*/ 0 h 398145"/>
              <a:gd name="T89" fmla="*/ 467995 w 467995"/>
              <a:gd name="T90" fmla="*/ 398145 h 39814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7995" h="398145">
                <a:moveTo>
                  <a:pt x="0" y="198881"/>
                </a:moveTo>
                <a:lnTo>
                  <a:pt x="6180" y="153275"/>
                </a:lnTo>
                <a:lnTo>
                  <a:pt x="23784" y="111411"/>
                </a:lnTo>
                <a:lnTo>
                  <a:pt x="51405" y="74484"/>
                </a:lnTo>
                <a:lnTo>
                  <a:pt x="87636" y="43687"/>
                </a:lnTo>
                <a:lnTo>
                  <a:pt x="131072" y="20211"/>
                </a:lnTo>
                <a:lnTo>
                  <a:pt x="180307" y="5251"/>
                </a:lnTo>
                <a:lnTo>
                  <a:pt x="233934" y="0"/>
                </a:lnTo>
                <a:lnTo>
                  <a:pt x="287560" y="5251"/>
                </a:lnTo>
                <a:lnTo>
                  <a:pt x="336795" y="20211"/>
                </a:lnTo>
                <a:lnTo>
                  <a:pt x="380231" y="43687"/>
                </a:lnTo>
                <a:lnTo>
                  <a:pt x="416462" y="74484"/>
                </a:lnTo>
                <a:lnTo>
                  <a:pt x="444083" y="111411"/>
                </a:lnTo>
                <a:lnTo>
                  <a:pt x="461687" y="153275"/>
                </a:lnTo>
                <a:lnTo>
                  <a:pt x="467868" y="198881"/>
                </a:lnTo>
                <a:lnTo>
                  <a:pt x="461687" y="244488"/>
                </a:lnTo>
                <a:lnTo>
                  <a:pt x="444083" y="286352"/>
                </a:lnTo>
                <a:lnTo>
                  <a:pt x="416462" y="323279"/>
                </a:lnTo>
                <a:lnTo>
                  <a:pt x="380231" y="354076"/>
                </a:lnTo>
                <a:lnTo>
                  <a:pt x="336795" y="377552"/>
                </a:lnTo>
                <a:lnTo>
                  <a:pt x="287560" y="392512"/>
                </a:lnTo>
                <a:lnTo>
                  <a:pt x="233934" y="397763"/>
                </a:lnTo>
                <a:lnTo>
                  <a:pt x="180307" y="392512"/>
                </a:lnTo>
                <a:lnTo>
                  <a:pt x="131072" y="377552"/>
                </a:lnTo>
                <a:lnTo>
                  <a:pt x="87636" y="354076"/>
                </a:lnTo>
                <a:lnTo>
                  <a:pt x="51405" y="323279"/>
                </a:lnTo>
                <a:lnTo>
                  <a:pt x="23784" y="286352"/>
                </a:lnTo>
                <a:lnTo>
                  <a:pt x="6180" y="244488"/>
                </a:lnTo>
                <a:lnTo>
                  <a:pt x="0" y="19888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24" name="object 41"/>
          <p:cNvSpPr>
            <a:spLocks/>
          </p:cNvSpPr>
          <p:nvPr/>
        </p:nvSpPr>
        <p:spPr bwMode="auto">
          <a:xfrm>
            <a:off x="7951788" y="3933825"/>
            <a:ext cx="468312" cy="398463"/>
          </a:xfrm>
          <a:custGeom>
            <a:avLst/>
            <a:gdLst>
              <a:gd name="T0" fmla="*/ 233934 w 467995"/>
              <a:gd name="T1" fmla="*/ 0 h 399414"/>
              <a:gd name="T2" fmla="*/ 180307 w 467995"/>
              <a:gd name="T3" fmla="*/ 5274 h 399414"/>
              <a:gd name="T4" fmla="*/ 131072 w 467995"/>
              <a:gd name="T5" fmla="*/ 20296 h 399414"/>
              <a:gd name="T6" fmla="*/ 87636 w 467995"/>
              <a:gd name="T7" fmla="*/ 43867 h 399414"/>
              <a:gd name="T8" fmla="*/ 51405 w 467995"/>
              <a:gd name="T9" fmla="*/ 74787 h 399414"/>
              <a:gd name="T10" fmla="*/ 23784 w 467995"/>
              <a:gd name="T11" fmla="*/ 111856 h 399414"/>
              <a:gd name="T12" fmla="*/ 6180 w 467995"/>
              <a:gd name="T13" fmla="*/ 153875 h 399414"/>
              <a:gd name="T14" fmla="*/ 0 w 467995"/>
              <a:gd name="T15" fmla="*/ 199643 h 399414"/>
              <a:gd name="T16" fmla="*/ 6180 w 467995"/>
              <a:gd name="T17" fmla="*/ 245412 h 399414"/>
              <a:gd name="T18" fmla="*/ 23784 w 467995"/>
              <a:gd name="T19" fmla="*/ 287431 h 399414"/>
              <a:gd name="T20" fmla="*/ 51405 w 467995"/>
              <a:gd name="T21" fmla="*/ 324500 h 399414"/>
              <a:gd name="T22" fmla="*/ 87636 w 467995"/>
              <a:gd name="T23" fmla="*/ 355420 h 399414"/>
              <a:gd name="T24" fmla="*/ 131072 w 467995"/>
              <a:gd name="T25" fmla="*/ 378991 h 399414"/>
              <a:gd name="T26" fmla="*/ 180307 w 467995"/>
              <a:gd name="T27" fmla="*/ 394013 h 399414"/>
              <a:gd name="T28" fmla="*/ 233934 w 467995"/>
              <a:gd name="T29" fmla="*/ 399287 h 399414"/>
              <a:gd name="T30" fmla="*/ 287560 w 467995"/>
              <a:gd name="T31" fmla="*/ 394013 h 399414"/>
              <a:gd name="T32" fmla="*/ 336795 w 467995"/>
              <a:gd name="T33" fmla="*/ 378991 h 399414"/>
              <a:gd name="T34" fmla="*/ 380231 w 467995"/>
              <a:gd name="T35" fmla="*/ 355420 h 399414"/>
              <a:gd name="T36" fmla="*/ 416462 w 467995"/>
              <a:gd name="T37" fmla="*/ 324500 h 399414"/>
              <a:gd name="T38" fmla="*/ 444083 w 467995"/>
              <a:gd name="T39" fmla="*/ 287431 h 399414"/>
              <a:gd name="T40" fmla="*/ 461687 w 467995"/>
              <a:gd name="T41" fmla="*/ 245412 h 399414"/>
              <a:gd name="T42" fmla="*/ 467868 w 467995"/>
              <a:gd name="T43" fmla="*/ 199643 h 399414"/>
              <a:gd name="T44" fmla="*/ 461687 w 467995"/>
              <a:gd name="T45" fmla="*/ 153875 h 399414"/>
              <a:gd name="T46" fmla="*/ 444083 w 467995"/>
              <a:gd name="T47" fmla="*/ 111856 h 399414"/>
              <a:gd name="T48" fmla="*/ 416462 w 467995"/>
              <a:gd name="T49" fmla="*/ 74787 h 399414"/>
              <a:gd name="T50" fmla="*/ 380231 w 467995"/>
              <a:gd name="T51" fmla="*/ 43867 h 399414"/>
              <a:gd name="T52" fmla="*/ 336795 w 467995"/>
              <a:gd name="T53" fmla="*/ 20296 h 399414"/>
              <a:gd name="T54" fmla="*/ 287560 w 467995"/>
              <a:gd name="T55" fmla="*/ 5274 h 399414"/>
              <a:gd name="T56" fmla="*/ 233934 w 467995"/>
              <a:gd name="T57" fmla="*/ 0 h 39941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7995"/>
              <a:gd name="T88" fmla="*/ 0 h 399414"/>
              <a:gd name="T89" fmla="*/ 467995 w 467995"/>
              <a:gd name="T90" fmla="*/ 399414 h 399414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7995" h="399414">
                <a:moveTo>
                  <a:pt x="233934" y="0"/>
                </a:moveTo>
                <a:lnTo>
                  <a:pt x="180307" y="5274"/>
                </a:lnTo>
                <a:lnTo>
                  <a:pt x="131072" y="20296"/>
                </a:lnTo>
                <a:lnTo>
                  <a:pt x="87636" y="43867"/>
                </a:lnTo>
                <a:lnTo>
                  <a:pt x="51405" y="74787"/>
                </a:lnTo>
                <a:lnTo>
                  <a:pt x="23784" y="111856"/>
                </a:lnTo>
                <a:lnTo>
                  <a:pt x="6180" y="153875"/>
                </a:lnTo>
                <a:lnTo>
                  <a:pt x="0" y="199643"/>
                </a:lnTo>
                <a:lnTo>
                  <a:pt x="6180" y="245412"/>
                </a:lnTo>
                <a:lnTo>
                  <a:pt x="23784" y="287431"/>
                </a:lnTo>
                <a:lnTo>
                  <a:pt x="51405" y="324500"/>
                </a:lnTo>
                <a:lnTo>
                  <a:pt x="87636" y="355420"/>
                </a:lnTo>
                <a:lnTo>
                  <a:pt x="131072" y="378991"/>
                </a:lnTo>
                <a:lnTo>
                  <a:pt x="180307" y="394013"/>
                </a:lnTo>
                <a:lnTo>
                  <a:pt x="233934" y="399287"/>
                </a:lnTo>
                <a:lnTo>
                  <a:pt x="287560" y="394013"/>
                </a:lnTo>
                <a:lnTo>
                  <a:pt x="336795" y="378991"/>
                </a:lnTo>
                <a:lnTo>
                  <a:pt x="380231" y="355420"/>
                </a:lnTo>
                <a:lnTo>
                  <a:pt x="416462" y="324500"/>
                </a:lnTo>
                <a:lnTo>
                  <a:pt x="444083" y="287431"/>
                </a:lnTo>
                <a:lnTo>
                  <a:pt x="461687" y="245412"/>
                </a:lnTo>
                <a:lnTo>
                  <a:pt x="467868" y="199643"/>
                </a:lnTo>
                <a:lnTo>
                  <a:pt x="461687" y="153875"/>
                </a:lnTo>
                <a:lnTo>
                  <a:pt x="444083" y="111856"/>
                </a:lnTo>
                <a:lnTo>
                  <a:pt x="416462" y="74787"/>
                </a:lnTo>
                <a:lnTo>
                  <a:pt x="380231" y="43867"/>
                </a:lnTo>
                <a:lnTo>
                  <a:pt x="336795" y="20296"/>
                </a:lnTo>
                <a:lnTo>
                  <a:pt x="287560" y="5274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25" name="object 42"/>
          <p:cNvSpPr>
            <a:spLocks/>
          </p:cNvSpPr>
          <p:nvPr/>
        </p:nvSpPr>
        <p:spPr bwMode="auto">
          <a:xfrm>
            <a:off x="7951788" y="3933825"/>
            <a:ext cx="468312" cy="398463"/>
          </a:xfrm>
          <a:custGeom>
            <a:avLst/>
            <a:gdLst>
              <a:gd name="T0" fmla="*/ 0 w 467995"/>
              <a:gd name="T1" fmla="*/ 199643 h 399414"/>
              <a:gd name="T2" fmla="*/ 6180 w 467995"/>
              <a:gd name="T3" fmla="*/ 153875 h 399414"/>
              <a:gd name="T4" fmla="*/ 23784 w 467995"/>
              <a:gd name="T5" fmla="*/ 111856 h 399414"/>
              <a:gd name="T6" fmla="*/ 51405 w 467995"/>
              <a:gd name="T7" fmla="*/ 74787 h 399414"/>
              <a:gd name="T8" fmla="*/ 87636 w 467995"/>
              <a:gd name="T9" fmla="*/ 43867 h 399414"/>
              <a:gd name="T10" fmla="*/ 131072 w 467995"/>
              <a:gd name="T11" fmla="*/ 20296 h 399414"/>
              <a:gd name="T12" fmla="*/ 180307 w 467995"/>
              <a:gd name="T13" fmla="*/ 5274 h 399414"/>
              <a:gd name="T14" fmla="*/ 233934 w 467995"/>
              <a:gd name="T15" fmla="*/ 0 h 399414"/>
              <a:gd name="T16" fmla="*/ 287560 w 467995"/>
              <a:gd name="T17" fmla="*/ 5274 h 399414"/>
              <a:gd name="T18" fmla="*/ 336795 w 467995"/>
              <a:gd name="T19" fmla="*/ 20296 h 399414"/>
              <a:gd name="T20" fmla="*/ 380231 w 467995"/>
              <a:gd name="T21" fmla="*/ 43867 h 399414"/>
              <a:gd name="T22" fmla="*/ 416462 w 467995"/>
              <a:gd name="T23" fmla="*/ 74787 h 399414"/>
              <a:gd name="T24" fmla="*/ 444083 w 467995"/>
              <a:gd name="T25" fmla="*/ 111856 h 399414"/>
              <a:gd name="T26" fmla="*/ 461687 w 467995"/>
              <a:gd name="T27" fmla="*/ 153875 h 399414"/>
              <a:gd name="T28" fmla="*/ 467868 w 467995"/>
              <a:gd name="T29" fmla="*/ 199643 h 399414"/>
              <a:gd name="T30" fmla="*/ 461687 w 467995"/>
              <a:gd name="T31" fmla="*/ 245412 h 399414"/>
              <a:gd name="T32" fmla="*/ 444083 w 467995"/>
              <a:gd name="T33" fmla="*/ 287431 h 399414"/>
              <a:gd name="T34" fmla="*/ 416462 w 467995"/>
              <a:gd name="T35" fmla="*/ 324500 h 399414"/>
              <a:gd name="T36" fmla="*/ 380231 w 467995"/>
              <a:gd name="T37" fmla="*/ 355420 h 399414"/>
              <a:gd name="T38" fmla="*/ 336795 w 467995"/>
              <a:gd name="T39" fmla="*/ 378991 h 399414"/>
              <a:gd name="T40" fmla="*/ 287560 w 467995"/>
              <a:gd name="T41" fmla="*/ 394013 h 399414"/>
              <a:gd name="T42" fmla="*/ 233934 w 467995"/>
              <a:gd name="T43" fmla="*/ 399287 h 399414"/>
              <a:gd name="T44" fmla="*/ 180307 w 467995"/>
              <a:gd name="T45" fmla="*/ 394013 h 399414"/>
              <a:gd name="T46" fmla="*/ 131072 w 467995"/>
              <a:gd name="T47" fmla="*/ 378991 h 399414"/>
              <a:gd name="T48" fmla="*/ 87636 w 467995"/>
              <a:gd name="T49" fmla="*/ 355420 h 399414"/>
              <a:gd name="T50" fmla="*/ 51405 w 467995"/>
              <a:gd name="T51" fmla="*/ 324500 h 399414"/>
              <a:gd name="T52" fmla="*/ 23784 w 467995"/>
              <a:gd name="T53" fmla="*/ 287431 h 399414"/>
              <a:gd name="T54" fmla="*/ 6180 w 467995"/>
              <a:gd name="T55" fmla="*/ 245412 h 399414"/>
              <a:gd name="T56" fmla="*/ 0 w 467995"/>
              <a:gd name="T57" fmla="*/ 199643 h 39941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7995"/>
              <a:gd name="T88" fmla="*/ 0 h 399414"/>
              <a:gd name="T89" fmla="*/ 467995 w 467995"/>
              <a:gd name="T90" fmla="*/ 399414 h 399414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7995" h="399414">
                <a:moveTo>
                  <a:pt x="0" y="199643"/>
                </a:moveTo>
                <a:lnTo>
                  <a:pt x="6180" y="153875"/>
                </a:lnTo>
                <a:lnTo>
                  <a:pt x="23784" y="111856"/>
                </a:lnTo>
                <a:lnTo>
                  <a:pt x="51405" y="74787"/>
                </a:lnTo>
                <a:lnTo>
                  <a:pt x="87636" y="43867"/>
                </a:lnTo>
                <a:lnTo>
                  <a:pt x="131072" y="20296"/>
                </a:lnTo>
                <a:lnTo>
                  <a:pt x="180307" y="5274"/>
                </a:lnTo>
                <a:lnTo>
                  <a:pt x="233934" y="0"/>
                </a:lnTo>
                <a:lnTo>
                  <a:pt x="287560" y="5274"/>
                </a:lnTo>
                <a:lnTo>
                  <a:pt x="336795" y="20296"/>
                </a:lnTo>
                <a:lnTo>
                  <a:pt x="380231" y="43867"/>
                </a:lnTo>
                <a:lnTo>
                  <a:pt x="416462" y="74787"/>
                </a:lnTo>
                <a:lnTo>
                  <a:pt x="444083" y="111856"/>
                </a:lnTo>
                <a:lnTo>
                  <a:pt x="461687" y="153875"/>
                </a:lnTo>
                <a:lnTo>
                  <a:pt x="467868" y="199643"/>
                </a:lnTo>
                <a:lnTo>
                  <a:pt x="461687" y="245412"/>
                </a:lnTo>
                <a:lnTo>
                  <a:pt x="444083" y="287431"/>
                </a:lnTo>
                <a:lnTo>
                  <a:pt x="416462" y="324500"/>
                </a:lnTo>
                <a:lnTo>
                  <a:pt x="380231" y="355420"/>
                </a:lnTo>
                <a:lnTo>
                  <a:pt x="336795" y="378991"/>
                </a:lnTo>
                <a:lnTo>
                  <a:pt x="287560" y="394013"/>
                </a:lnTo>
                <a:lnTo>
                  <a:pt x="233934" y="399287"/>
                </a:lnTo>
                <a:lnTo>
                  <a:pt x="180307" y="394013"/>
                </a:lnTo>
                <a:lnTo>
                  <a:pt x="131072" y="378991"/>
                </a:lnTo>
                <a:lnTo>
                  <a:pt x="87636" y="355420"/>
                </a:lnTo>
                <a:lnTo>
                  <a:pt x="51405" y="324500"/>
                </a:lnTo>
                <a:lnTo>
                  <a:pt x="23784" y="287431"/>
                </a:lnTo>
                <a:lnTo>
                  <a:pt x="6180" y="245412"/>
                </a:lnTo>
                <a:lnTo>
                  <a:pt x="0" y="19964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" name="object 43"/>
          <p:cNvSpPr txBox="1"/>
          <p:nvPr/>
        </p:nvSpPr>
        <p:spPr>
          <a:xfrm>
            <a:off x="8040688" y="3997325"/>
            <a:ext cx="29210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8827" name="object 44"/>
          <p:cNvSpPr>
            <a:spLocks/>
          </p:cNvSpPr>
          <p:nvPr/>
        </p:nvSpPr>
        <p:spPr bwMode="auto">
          <a:xfrm>
            <a:off x="6362700" y="3308350"/>
            <a:ext cx="314325" cy="685800"/>
          </a:xfrm>
          <a:custGeom>
            <a:avLst/>
            <a:gdLst>
              <a:gd name="T0" fmla="*/ 0 w 313054"/>
              <a:gd name="T1" fmla="*/ 0 h 685800"/>
              <a:gd name="T2" fmla="*/ 312801 w 313054"/>
              <a:gd name="T3" fmla="*/ 685800 h 685800"/>
              <a:gd name="T4" fmla="*/ 0 60000 65536"/>
              <a:gd name="T5" fmla="*/ 0 60000 65536"/>
              <a:gd name="T6" fmla="*/ 0 w 313054"/>
              <a:gd name="T7" fmla="*/ 0 h 685800"/>
              <a:gd name="T8" fmla="*/ 313054 w 313054"/>
              <a:gd name="T9" fmla="*/ 685800 h 685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3054" h="685800">
                <a:moveTo>
                  <a:pt x="0" y="0"/>
                </a:moveTo>
                <a:lnTo>
                  <a:pt x="312801" y="68580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28" name="object 45"/>
          <p:cNvSpPr>
            <a:spLocks/>
          </p:cNvSpPr>
          <p:nvPr/>
        </p:nvSpPr>
        <p:spPr bwMode="auto">
          <a:xfrm>
            <a:off x="5672138" y="3309938"/>
            <a:ext cx="358775" cy="625475"/>
          </a:xfrm>
          <a:custGeom>
            <a:avLst/>
            <a:gdLst>
              <a:gd name="T0" fmla="*/ 358775 w 358775"/>
              <a:gd name="T1" fmla="*/ 0 h 625475"/>
              <a:gd name="T2" fmla="*/ 0 w 358775"/>
              <a:gd name="T3" fmla="*/ 625475 h 625475"/>
              <a:gd name="T4" fmla="*/ 0 60000 65536"/>
              <a:gd name="T5" fmla="*/ 0 60000 65536"/>
              <a:gd name="T6" fmla="*/ 0 w 358775"/>
              <a:gd name="T7" fmla="*/ 0 h 625475"/>
              <a:gd name="T8" fmla="*/ 358775 w 358775"/>
              <a:gd name="T9" fmla="*/ 625475 h 6254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8775" h="625475">
                <a:moveTo>
                  <a:pt x="358775" y="0"/>
                </a:moveTo>
                <a:lnTo>
                  <a:pt x="0" y="62547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29" name="object 46"/>
          <p:cNvSpPr>
            <a:spLocks/>
          </p:cNvSpPr>
          <p:nvPr/>
        </p:nvSpPr>
        <p:spPr bwMode="auto">
          <a:xfrm>
            <a:off x="6842125" y="3308350"/>
            <a:ext cx="534988" cy="627063"/>
          </a:xfrm>
          <a:custGeom>
            <a:avLst/>
            <a:gdLst>
              <a:gd name="T0" fmla="*/ 534924 w 535304"/>
              <a:gd name="T1" fmla="*/ 0 h 627379"/>
              <a:gd name="T2" fmla="*/ 0 w 535304"/>
              <a:gd name="T3" fmla="*/ 627126 h 627379"/>
              <a:gd name="T4" fmla="*/ 0 60000 65536"/>
              <a:gd name="T5" fmla="*/ 0 60000 65536"/>
              <a:gd name="T6" fmla="*/ 0 w 535304"/>
              <a:gd name="T7" fmla="*/ 0 h 627379"/>
              <a:gd name="T8" fmla="*/ 535304 w 535304"/>
              <a:gd name="T9" fmla="*/ 627379 h 627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35304" h="627379">
                <a:moveTo>
                  <a:pt x="534924" y="0"/>
                </a:moveTo>
                <a:lnTo>
                  <a:pt x="0" y="627126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30" name="object 47"/>
          <p:cNvSpPr>
            <a:spLocks/>
          </p:cNvSpPr>
          <p:nvPr/>
        </p:nvSpPr>
        <p:spPr bwMode="auto">
          <a:xfrm>
            <a:off x="6842125" y="4333875"/>
            <a:ext cx="536575" cy="342900"/>
          </a:xfrm>
          <a:custGeom>
            <a:avLst/>
            <a:gdLst>
              <a:gd name="T0" fmla="*/ 0 w 536575"/>
              <a:gd name="T1" fmla="*/ 0 h 342900"/>
              <a:gd name="T2" fmla="*/ 536575 w 536575"/>
              <a:gd name="T3" fmla="*/ 342899 h 342900"/>
              <a:gd name="T4" fmla="*/ 0 60000 65536"/>
              <a:gd name="T5" fmla="*/ 0 60000 65536"/>
              <a:gd name="T6" fmla="*/ 0 w 536575"/>
              <a:gd name="T7" fmla="*/ 0 h 342900"/>
              <a:gd name="T8" fmla="*/ 536575 w 536575"/>
              <a:gd name="T9" fmla="*/ 342900 h 3429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36575" h="342900">
                <a:moveTo>
                  <a:pt x="0" y="0"/>
                </a:moveTo>
                <a:lnTo>
                  <a:pt x="536575" y="342899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31" name="object 48"/>
          <p:cNvSpPr>
            <a:spLocks/>
          </p:cNvSpPr>
          <p:nvPr/>
        </p:nvSpPr>
        <p:spPr bwMode="auto">
          <a:xfrm>
            <a:off x="7708900" y="3308350"/>
            <a:ext cx="477838" cy="627063"/>
          </a:xfrm>
          <a:custGeom>
            <a:avLst/>
            <a:gdLst>
              <a:gd name="T0" fmla="*/ 0 w 478154"/>
              <a:gd name="T1" fmla="*/ 0 h 627379"/>
              <a:gd name="T2" fmla="*/ 477900 w 478154"/>
              <a:gd name="T3" fmla="*/ 627126 h 627379"/>
              <a:gd name="T4" fmla="*/ 0 60000 65536"/>
              <a:gd name="T5" fmla="*/ 0 60000 65536"/>
              <a:gd name="T6" fmla="*/ 0 w 478154"/>
              <a:gd name="T7" fmla="*/ 0 h 627379"/>
              <a:gd name="T8" fmla="*/ 478154 w 478154"/>
              <a:gd name="T9" fmla="*/ 627379 h 627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8154" h="627379">
                <a:moveTo>
                  <a:pt x="0" y="0"/>
                </a:moveTo>
                <a:lnTo>
                  <a:pt x="477900" y="627126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" name="object 49"/>
          <p:cNvSpPr txBox="1"/>
          <p:nvPr/>
        </p:nvSpPr>
        <p:spPr>
          <a:xfrm>
            <a:off x="5524500" y="3697288"/>
            <a:ext cx="292100" cy="5794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5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  <a:p>
            <a:pPr marL="12700" fontAlgn="auto">
              <a:spcBef>
                <a:spcPts val="68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8833" name="object 50"/>
          <p:cNvSpPr txBox="1">
            <a:spLocks noChangeArrowheads="1"/>
          </p:cNvSpPr>
          <p:nvPr/>
        </p:nvSpPr>
        <p:spPr bwMode="auto">
          <a:xfrm>
            <a:off x="7146925" y="2900363"/>
            <a:ext cx="12223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9</a:t>
            </a:r>
          </a:p>
        </p:txBody>
      </p:sp>
      <p:sp>
        <p:nvSpPr>
          <p:cNvPr id="118834" name="object 51"/>
          <p:cNvSpPr txBox="1">
            <a:spLocks noChangeArrowheads="1"/>
          </p:cNvSpPr>
          <p:nvPr/>
        </p:nvSpPr>
        <p:spPr bwMode="auto">
          <a:xfrm>
            <a:off x="6645275" y="3625850"/>
            <a:ext cx="12382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7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7315200" y="4379913"/>
            <a:ext cx="374650" cy="5794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12</a:t>
            </a:r>
            <a:endParaRPr sz="1400">
              <a:latin typeface="Tahoma"/>
              <a:cs typeface="Tahoma"/>
            </a:endParaRPr>
          </a:p>
          <a:p>
            <a:pPr marL="95885" fontAlgn="auto">
              <a:spcBef>
                <a:spcPts val="675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8836" name="object 53"/>
          <p:cNvSpPr txBox="1">
            <a:spLocks noChangeArrowheads="1"/>
          </p:cNvSpPr>
          <p:nvPr/>
        </p:nvSpPr>
        <p:spPr bwMode="auto">
          <a:xfrm>
            <a:off x="8194675" y="3641725"/>
            <a:ext cx="22066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15</a:t>
            </a:r>
          </a:p>
        </p:txBody>
      </p:sp>
      <p:sp>
        <p:nvSpPr>
          <p:cNvPr id="118837" name="object 54"/>
          <p:cNvSpPr>
            <a:spLocks/>
          </p:cNvSpPr>
          <p:nvPr/>
        </p:nvSpPr>
        <p:spPr bwMode="auto">
          <a:xfrm>
            <a:off x="1619250" y="2924175"/>
            <a:ext cx="358775" cy="360363"/>
          </a:xfrm>
          <a:custGeom>
            <a:avLst/>
            <a:gdLst>
              <a:gd name="T0" fmla="*/ 131453 w 358139"/>
              <a:gd name="T1" fmla="*/ 6424 h 360045"/>
              <a:gd name="T2" fmla="*/ 52435 w 358139"/>
              <a:gd name="T3" fmla="*/ 52673 h 360045"/>
              <a:gd name="T4" fmla="*/ 6394 w 358139"/>
              <a:gd name="T5" fmla="*/ 132027 h 360045"/>
              <a:gd name="T6" fmla="*/ 6394 w 358139"/>
              <a:gd name="T7" fmla="*/ 227636 h 360045"/>
              <a:gd name="T8" fmla="*/ 52435 w 358139"/>
              <a:gd name="T9" fmla="*/ 306990 h 360045"/>
              <a:gd name="T10" fmla="*/ 131453 w 358139"/>
              <a:gd name="T11" fmla="*/ 353239 h 360045"/>
              <a:gd name="T12" fmla="*/ 226686 w 358139"/>
              <a:gd name="T13" fmla="*/ 353239 h 360045"/>
              <a:gd name="T14" fmla="*/ 295761 w 358139"/>
              <a:gd name="T15" fmla="*/ 314706 h 360045"/>
              <a:gd name="T16" fmla="*/ 136615 w 358139"/>
              <a:gd name="T17" fmla="*/ 307823 h 360045"/>
              <a:gd name="T18" fmla="*/ 70640 w 358139"/>
              <a:gd name="T19" fmla="*/ 259457 h 360045"/>
              <a:gd name="T20" fmla="*/ 44704 w 358139"/>
              <a:gd name="T21" fmla="*/ 179832 h 360045"/>
              <a:gd name="T22" fmla="*/ 51101 w 358139"/>
              <a:gd name="T23" fmla="*/ 138779 h 360045"/>
              <a:gd name="T24" fmla="*/ 69595 w 358139"/>
              <a:gd name="T25" fmla="*/ 101727 h 360045"/>
              <a:gd name="T26" fmla="*/ 101218 w 358139"/>
              <a:gd name="T27" fmla="*/ 69850 h 360045"/>
              <a:gd name="T28" fmla="*/ 138191 w 358139"/>
              <a:gd name="T29" fmla="*/ 51355 h 360045"/>
              <a:gd name="T30" fmla="*/ 179069 w 358139"/>
              <a:gd name="T31" fmla="*/ 44958 h 360045"/>
              <a:gd name="T32" fmla="*/ 269465 w 358139"/>
              <a:gd name="T33" fmla="*/ 24553 h 360045"/>
              <a:gd name="T34" fmla="*/ 179069 w 358139"/>
              <a:gd name="T35" fmla="*/ 0 h 360045"/>
              <a:gd name="T36" fmla="*/ 69595 w 358139"/>
              <a:gd name="T37" fmla="*/ 101727 h 360045"/>
              <a:gd name="T38" fmla="*/ 239095 w 358139"/>
              <a:gd name="T39" fmla="*/ 300454 h 360045"/>
              <a:gd name="T40" fmla="*/ 199824 w 358139"/>
              <a:gd name="T41" fmla="*/ 313082 h 360045"/>
              <a:gd name="T42" fmla="*/ 295761 w 358139"/>
              <a:gd name="T43" fmla="*/ 314706 h 360045"/>
              <a:gd name="T44" fmla="*/ 333699 w 358139"/>
              <a:gd name="T45" fmla="*/ 270594 h 360045"/>
              <a:gd name="T46" fmla="*/ 288544 w 358139"/>
              <a:gd name="T47" fmla="*/ 257937 h 360045"/>
              <a:gd name="T48" fmla="*/ 295761 w 358139"/>
              <a:gd name="T49" fmla="*/ 44958 h 360045"/>
              <a:gd name="T50" fmla="*/ 221511 w 358139"/>
              <a:gd name="T51" fmla="*/ 51828 h 360045"/>
              <a:gd name="T52" fmla="*/ 287417 w 358139"/>
              <a:gd name="T53" fmla="*/ 100151 h 360045"/>
              <a:gd name="T54" fmla="*/ 313308 w 358139"/>
              <a:gd name="T55" fmla="*/ 179832 h 360045"/>
              <a:gd name="T56" fmla="*/ 306974 w 358139"/>
              <a:gd name="T57" fmla="*/ 220884 h 360045"/>
              <a:gd name="T58" fmla="*/ 288544 w 358139"/>
              <a:gd name="T59" fmla="*/ 257937 h 360045"/>
              <a:gd name="T60" fmla="*/ 351745 w 358139"/>
              <a:gd name="T61" fmla="*/ 227636 h 360045"/>
              <a:gd name="T62" fmla="*/ 351745 w 358139"/>
              <a:gd name="T63" fmla="*/ 132027 h 360045"/>
              <a:gd name="T64" fmla="*/ 305704 w 358139"/>
              <a:gd name="T65" fmla="*/ 52673 h 36004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358139"/>
              <a:gd name="T100" fmla="*/ 0 h 360045"/>
              <a:gd name="T101" fmla="*/ 358139 w 358139"/>
              <a:gd name="T102" fmla="*/ 360045 h 36004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358139" h="360045">
                <a:moveTo>
                  <a:pt x="179069" y="0"/>
                </a:moveTo>
                <a:lnTo>
                  <a:pt x="131453" y="6424"/>
                </a:lnTo>
                <a:lnTo>
                  <a:pt x="88674" y="24553"/>
                </a:lnTo>
                <a:lnTo>
                  <a:pt x="52435" y="52673"/>
                </a:lnTo>
                <a:lnTo>
                  <a:pt x="24440" y="89069"/>
                </a:lnTo>
                <a:lnTo>
                  <a:pt x="6394" y="132027"/>
                </a:lnTo>
                <a:lnTo>
                  <a:pt x="0" y="179832"/>
                </a:lnTo>
                <a:lnTo>
                  <a:pt x="6394" y="227636"/>
                </a:lnTo>
                <a:lnTo>
                  <a:pt x="24440" y="270594"/>
                </a:lnTo>
                <a:lnTo>
                  <a:pt x="52435" y="306990"/>
                </a:lnTo>
                <a:lnTo>
                  <a:pt x="88674" y="335110"/>
                </a:lnTo>
                <a:lnTo>
                  <a:pt x="131453" y="353239"/>
                </a:lnTo>
                <a:lnTo>
                  <a:pt x="179069" y="359664"/>
                </a:lnTo>
                <a:lnTo>
                  <a:pt x="226686" y="353239"/>
                </a:lnTo>
                <a:lnTo>
                  <a:pt x="269465" y="335110"/>
                </a:lnTo>
                <a:lnTo>
                  <a:pt x="295761" y="314706"/>
                </a:lnTo>
                <a:lnTo>
                  <a:pt x="179069" y="314706"/>
                </a:lnTo>
                <a:lnTo>
                  <a:pt x="136615" y="307823"/>
                </a:lnTo>
                <a:lnTo>
                  <a:pt x="99732" y="288663"/>
                </a:lnTo>
                <a:lnTo>
                  <a:pt x="70640" y="259457"/>
                </a:lnTo>
                <a:lnTo>
                  <a:pt x="51557" y="222436"/>
                </a:lnTo>
                <a:lnTo>
                  <a:pt x="44704" y="179832"/>
                </a:lnTo>
                <a:lnTo>
                  <a:pt x="46325" y="158984"/>
                </a:lnTo>
                <a:lnTo>
                  <a:pt x="51101" y="138779"/>
                </a:lnTo>
                <a:lnTo>
                  <a:pt x="58902" y="119574"/>
                </a:lnTo>
                <a:lnTo>
                  <a:pt x="69595" y="101727"/>
                </a:lnTo>
                <a:lnTo>
                  <a:pt x="132966" y="101727"/>
                </a:lnTo>
                <a:lnTo>
                  <a:pt x="101218" y="69850"/>
                </a:lnTo>
                <a:lnTo>
                  <a:pt x="119044" y="59156"/>
                </a:lnTo>
                <a:lnTo>
                  <a:pt x="138191" y="51355"/>
                </a:lnTo>
                <a:lnTo>
                  <a:pt x="158315" y="46579"/>
                </a:lnTo>
                <a:lnTo>
                  <a:pt x="179069" y="44958"/>
                </a:lnTo>
                <a:lnTo>
                  <a:pt x="295761" y="44958"/>
                </a:lnTo>
                <a:lnTo>
                  <a:pt x="269465" y="24553"/>
                </a:lnTo>
                <a:lnTo>
                  <a:pt x="226686" y="6424"/>
                </a:lnTo>
                <a:lnTo>
                  <a:pt x="179069" y="0"/>
                </a:lnTo>
                <a:close/>
              </a:path>
              <a:path w="358139" h="360045">
                <a:moveTo>
                  <a:pt x="132966" y="101727"/>
                </a:moveTo>
                <a:lnTo>
                  <a:pt x="69595" y="101727"/>
                </a:lnTo>
                <a:lnTo>
                  <a:pt x="256920" y="289687"/>
                </a:lnTo>
                <a:lnTo>
                  <a:pt x="239095" y="300454"/>
                </a:lnTo>
                <a:lnTo>
                  <a:pt x="219948" y="308292"/>
                </a:lnTo>
                <a:lnTo>
                  <a:pt x="199824" y="313082"/>
                </a:lnTo>
                <a:lnTo>
                  <a:pt x="179069" y="314706"/>
                </a:lnTo>
                <a:lnTo>
                  <a:pt x="295761" y="314706"/>
                </a:lnTo>
                <a:lnTo>
                  <a:pt x="305704" y="306990"/>
                </a:lnTo>
                <a:lnTo>
                  <a:pt x="333699" y="270594"/>
                </a:lnTo>
                <a:lnTo>
                  <a:pt x="339016" y="257937"/>
                </a:lnTo>
                <a:lnTo>
                  <a:pt x="288544" y="257937"/>
                </a:lnTo>
                <a:lnTo>
                  <a:pt x="132966" y="101727"/>
                </a:lnTo>
                <a:close/>
              </a:path>
              <a:path w="358139" h="360045">
                <a:moveTo>
                  <a:pt x="295761" y="44958"/>
                </a:moveTo>
                <a:lnTo>
                  <a:pt x="179069" y="44958"/>
                </a:lnTo>
                <a:lnTo>
                  <a:pt x="221511" y="51828"/>
                </a:lnTo>
                <a:lnTo>
                  <a:pt x="258362" y="70963"/>
                </a:lnTo>
                <a:lnTo>
                  <a:pt x="287417" y="100151"/>
                </a:lnTo>
                <a:lnTo>
                  <a:pt x="306468" y="137178"/>
                </a:lnTo>
                <a:lnTo>
                  <a:pt x="313308" y="179832"/>
                </a:lnTo>
                <a:lnTo>
                  <a:pt x="311707" y="200679"/>
                </a:lnTo>
                <a:lnTo>
                  <a:pt x="306974" y="220884"/>
                </a:lnTo>
                <a:lnTo>
                  <a:pt x="299217" y="240089"/>
                </a:lnTo>
                <a:lnTo>
                  <a:pt x="288544" y="257937"/>
                </a:lnTo>
                <a:lnTo>
                  <a:pt x="339016" y="257937"/>
                </a:lnTo>
                <a:lnTo>
                  <a:pt x="351745" y="227636"/>
                </a:lnTo>
                <a:lnTo>
                  <a:pt x="358139" y="179832"/>
                </a:lnTo>
                <a:lnTo>
                  <a:pt x="351745" y="132027"/>
                </a:lnTo>
                <a:lnTo>
                  <a:pt x="333699" y="89069"/>
                </a:lnTo>
                <a:lnTo>
                  <a:pt x="305704" y="52673"/>
                </a:lnTo>
                <a:lnTo>
                  <a:pt x="295761" y="44958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38" name="object 55"/>
          <p:cNvSpPr>
            <a:spLocks/>
          </p:cNvSpPr>
          <p:nvPr/>
        </p:nvSpPr>
        <p:spPr bwMode="auto">
          <a:xfrm>
            <a:off x="1619250" y="2924175"/>
            <a:ext cx="358775" cy="360363"/>
          </a:xfrm>
          <a:custGeom>
            <a:avLst/>
            <a:gdLst>
              <a:gd name="T0" fmla="*/ 0 w 358139"/>
              <a:gd name="T1" fmla="*/ 179832 h 360045"/>
              <a:gd name="T2" fmla="*/ 6394 w 358139"/>
              <a:gd name="T3" fmla="*/ 132027 h 360045"/>
              <a:gd name="T4" fmla="*/ 24440 w 358139"/>
              <a:gd name="T5" fmla="*/ 89069 h 360045"/>
              <a:gd name="T6" fmla="*/ 52435 w 358139"/>
              <a:gd name="T7" fmla="*/ 52673 h 360045"/>
              <a:gd name="T8" fmla="*/ 88674 w 358139"/>
              <a:gd name="T9" fmla="*/ 24553 h 360045"/>
              <a:gd name="T10" fmla="*/ 131453 w 358139"/>
              <a:gd name="T11" fmla="*/ 6424 h 360045"/>
              <a:gd name="T12" fmla="*/ 179069 w 358139"/>
              <a:gd name="T13" fmla="*/ 0 h 360045"/>
              <a:gd name="T14" fmla="*/ 226686 w 358139"/>
              <a:gd name="T15" fmla="*/ 6424 h 360045"/>
              <a:gd name="T16" fmla="*/ 269465 w 358139"/>
              <a:gd name="T17" fmla="*/ 24553 h 360045"/>
              <a:gd name="T18" fmla="*/ 305704 w 358139"/>
              <a:gd name="T19" fmla="*/ 52673 h 360045"/>
              <a:gd name="T20" fmla="*/ 333699 w 358139"/>
              <a:gd name="T21" fmla="*/ 89069 h 360045"/>
              <a:gd name="T22" fmla="*/ 351745 w 358139"/>
              <a:gd name="T23" fmla="*/ 132027 h 360045"/>
              <a:gd name="T24" fmla="*/ 358139 w 358139"/>
              <a:gd name="T25" fmla="*/ 179832 h 360045"/>
              <a:gd name="T26" fmla="*/ 351745 w 358139"/>
              <a:gd name="T27" fmla="*/ 227636 h 360045"/>
              <a:gd name="T28" fmla="*/ 333699 w 358139"/>
              <a:gd name="T29" fmla="*/ 270594 h 360045"/>
              <a:gd name="T30" fmla="*/ 305704 w 358139"/>
              <a:gd name="T31" fmla="*/ 306990 h 360045"/>
              <a:gd name="T32" fmla="*/ 269465 w 358139"/>
              <a:gd name="T33" fmla="*/ 335110 h 360045"/>
              <a:gd name="T34" fmla="*/ 226686 w 358139"/>
              <a:gd name="T35" fmla="*/ 353239 h 360045"/>
              <a:gd name="T36" fmla="*/ 179069 w 358139"/>
              <a:gd name="T37" fmla="*/ 359664 h 360045"/>
              <a:gd name="T38" fmla="*/ 131453 w 358139"/>
              <a:gd name="T39" fmla="*/ 353239 h 360045"/>
              <a:gd name="T40" fmla="*/ 88674 w 358139"/>
              <a:gd name="T41" fmla="*/ 335110 h 360045"/>
              <a:gd name="T42" fmla="*/ 52435 w 358139"/>
              <a:gd name="T43" fmla="*/ 306990 h 360045"/>
              <a:gd name="T44" fmla="*/ 24440 w 358139"/>
              <a:gd name="T45" fmla="*/ 270594 h 360045"/>
              <a:gd name="T46" fmla="*/ 6394 w 358139"/>
              <a:gd name="T47" fmla="*/ 227636 h 360045"/>
              <a:gd name="T48" fmla="*/ 0 w 358139"/>
              <a:gd name="T49" fmla="*/ 179832 h 36004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58139"/>
              <a:gd name="T76" fmla="*/ 0 h 360045"/>
              <a:gd name="T77" fmla="*/ 358139 w 358139"/>
              <a:gd name="T78" fmla="*/ 360045 h 36004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58139" h="360045">
                <a:moveTo>
                  <a:pt x="0" y="179832"/>
                </a:moveTo>
                <a:lnTo>
                  <a:pt x="6394" y="132027"/>
                </a:lnTo>
                <a:lnTo>
                  <a:pt x="24440" y="89069"/>
                </a:lnTo>
                <a:lnTo>
                  <a:pt x="52435" y="52673"/>
                </a:lnTo>
                <a:lnTo>
                  <a:pt x="88674" y="24553"/>
                </a:lnTo>
                <a:lnTo>
                  <a:pt x="131453" y="6424"/>
                </a:lnTo>
                <a:lnTo>
                  <a:pt x="179069" y="0"/>
                </a:lnTo>
                <a:lnTo>
                  <a:pt x="226686" y="6424"/>
                </a:lnTo>
                <a:lnTo>
                  <a:pt x="269465" y="24553"/>
                </a:lnTo>
                <a:lnTo>
                  <a:pt x="305704" y="52673"/>
                </a:lnTo>
                <a:lnTo>
                  <a:pt x="333699" y="89069"/>
                </a:lnTo>
                <a:lnTo>
                  <a:pt x="351745" y="132027"/>
                </a:lnTo>
                <a:lnTo>
                  <a:pt x="358139" y="179832"/>
                </a:lnTo>
                <a:lnTo>
                  <a:pt x="351745" y="227636"/>
                </a:lnTo>
                <a:lnTo>
                  <a:pt x="333699" y="270594"/>
                </a:lnTo>
                <a:lnTo>
                  <a:pt x="305704" y="306990"/>
                </a:lnTo>
                <a:lnTo>
                  <a:pt x="269465" y="335110"/>
                </a:lnTo>
                <a:lnTo>
                  <a:pt x="226686" y="353239"/>
                </a:lnTo>
                <a:lnTo>
                  <a:pt x="179069" y="359664"/>
                </a:lnTo>
                <a:lnTo>
                  <a:pt x="131453" y="353239"/>
                </a:lnTo>
                <a:lnTo>
                  <a:pt x="88674" y="335110"/>
                </a:lnTo>
                <a:lnTo>
                  <a:pt x="52435" y="306990"/>
                </a:lnTo>
                <a:lnTo>
                  <a:pt x="24440" y="270594"/>
                </a:lnTo>
                <a:lnTo>
                  <a:pt x="6394" y="227636"/>
                </a:lnTo>
                <a:lnTo>
                  <a:pt x="0" y="17983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39" name="object 56"/>
          <p:cNvSpPr>
            <a:spLocks/>
          </p:cNvSpPr>
          <p:nvPr/>
        </p:nvSpPr>
        <p:spPr bwMode="auto">
          <a:xfrm>
            <a:off x="1720850" y="2970213"/>
            <a:ext cx="212725" cy="212725"/>
          </a:xfrm>
          <a:custGeom>
            <a:avLst/>
            <a:gdLst>
              <a:gd name="T0" fmla="*/ 187325 w 212089"/>
              <a:gd name="T1" fmla="*/ 212978 h 213360"/>
              <a:gd name="T2" fmla="*/ 197998 w 212089"/>
              <a:gd name="T3" fmla="*/ 195131 h 213360"/>
              <a:gd name="T4" fmla="*/ 205755 w 212089"/>
              <a:gd name="T5" fmla="*/ 175926 h 213360"/>
              <a:gd name="T6" fmla="*/ 210488 w 212089"/>
              <a:gd name="T7" fmla="*/ 155721 h 213360"/>
              <a:gd name="T8" fmla="*/ 212089 w 212089"/>
              <a:gd name="T9" fmla="*/ 134874 h 213360"/>
              <a:gd name="T10" fmla="*/ 205249 w 212089"/>
              <a:gd name="T11" fmla="*/ 92220 h 213360"/>
              <a:gd name="T12" fmla="*/ 186198 w 212089"/>
              <a:gd name="T13" fmla="*/ 55193 h 213360"/>
              <a:gd name="T14" fmla="*/ 157143 w 212089"/>
              <a:gd name="T15" fmla="*/ 26005 h 213360"/>
              <a:gd name="T16" fmla="*/ 120292 w 212089"/>
              <a:gd name="T17" fmla="*/ 6870 h 213360"/>
              <a:gd name="T18" fmla="*/ 77850 w 212089"/>
              <a:gd name="T19" fmla="*/ 0 h 213360"/>
              <a:gd name="T20" fmla="*/ 57096 w 212089"/>
              <a:gd name="T21" fmla="*/ 1621 h 213360"/>
              <a:gd name="T22" fmla="*/ 36972 w 212089"/>
              <a:gd name="T23" fmla="*/ 6397 h 213360"/>
              <a:gd name="T24" fmla="*/ 17825 w 212089"/>
              <a:gd name="T25" fmla="*/ 14198 h 213360"/>
              <a:gd name="T26" fmla="*/ 0 w 212089"/>
              <a:gd name="T27" fmla="*/ 24891 h 213360"/>
              <a:gd name="T28" fmla="*/ 187325 w 212089"/>
              <a:gd name="T29" fmla="*/ 212978 h 2133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12089"/>
              <a:gd name="T46" fmla="*/ 0 h 213360"/>
              <a:gd name="T47" fmla="*/ 212089 w 212089"/>
              <a:gd name="T48" fmla="*/ 213360 h 21336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12089" h="213360">
                <a:moveTo>
                  <a:pt x="187325" y="212978"/>
                </a:moveTo>
                <a:lnTo>
                  <a:pt x="197998" y="195131"/>
                </a:lnTo>
                <a:lnTo>
                  <a:pt x="205755" y="175926"/>
                </a:lnTo>
                <a:lnTo>
                  <a:pt x="210488" y="155721"/>
                </a:lnTo>
                <a:lnTo>
                  <a:pt x="212089" y="134874"/>
                </a:lnTo>
                <a:lnTo>
                  <a:pt x="205249" y="92220"/>
                </a:lnTo>
                <a:lnTo>
                  <a:pt x="186198" y="55193"/>
                </a:lnTo>
                <a:lnTo>
                  <a:pt x="157143" y="26005"/>
                </a:lnTo>
                <a:lnTo>
                  <a:pt x="120292" y="6870"/>
                </a:lnTo>
                <a:lnTo>
                  <a:pt x="77850" y="0"/>
                </a:lnTo>
                <a:lnTo>
                  <a:pt x="57096" y="1621"/>
                </a:lnTo>
                <a:lnTo>
                  <a:pt x="36972" y="6397"/>
                </a:lnTo>
                <a:lnTo>
                  <a:pt x="17825" y="14198"/>
                </a:lnTo>
                <a:lnTo>
                  <a:pt x="0" y="24891"/>
                </a:lnTo>
                <a:lnTo>
                  <a:pt x="187325" y="21297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40" name="object 57"/>
          <p:cNvSpPr>
            <a:spLocks/>
          </p:cNvSpPr>
          <p:nvPr/>
        </p:nvSpPr>
        <p:spPr bwMode="auto">
          <a:xfrm>
            <a:off x="1665288" y="3025775"/>
            <a:ext cx="212725" cy="214313"/>
          </a:xfrm>
          <a:custGeom>
            <a:avLst/>
            <a:gdLst>
              <a:gd name="T0" fmla="*/ 24891 w 212725"/>
              <a:gd name="T1" fmla="*/ 0 h 213360"/>
              <a:gd name="T2" fmla="*/ 14198 w 212725"/>
              <a:gd name="T3" fmla="*/ 17847 h 213360"/>
              <a:gd name="T4" fmla="*/ 6397 w 212725"/>
              <a:gd name="T5" fmla="*/ 37052 h 213360"/>
              <a:gd name="T6" fmla="*/ 1621 w 212725"/>
              <a:gd name="T7" fmla="*/ 57257 h 213360"/>
              <a:gd name="T8" fmla="*/ 0 w 212725"/>
              <a:gd name="T9" fmla="*/ 78104 h 213360"/>
              <a:gd name="T10" fmla="*/ 6853 w 212725"/>
              <a:gd name="T11" fmla="*/ 120709 h 213360"/>
              <a:gd name="T12" fmla="*/ 25936 w 212725"/>
              <a:gd name="T13" fmla="*/ 157730 h 213360"/>
              <a:gd name="T14" fmla="*/ 55028 w 212725"/>
              <a:gd name="T15" fmla="*/ 186936 h 213360"/>
              <a:gd name="T16" fmla="*/ 91911 w 212725"/>
              <a:gd name="T17" fmla="*/ 206096 h 213360"/>
              <a:gd name="T18" fmla="*/ 134365 w 212725"/>
              <a:gd name="T19" fmla="*/ 212978 h 213360"/>
              <a:gd name="T20" fmla="*/ 155120 w 212725"/>
              <a:gd name="T21" fmla="*/ 211355 h 213360"/>
              <a:gd name="T22" fmla="*/ 175244 w 212725"/>
              <a:gd name="T23" fmla="*/ 206565 h 213360"/>
              <a:gd name="T24" fmla="*/ 194391 w 212725"/>
              <a:gd name="T25" fmla="*/ 198727 h 213360"/>
              <a:gd name="T26" fmla="*/ 212216 w 212725"/>
              <a:gd name="T27" fmla="*/ 187959 h 213360"/>
              <a:gd name="T28" fmla="*/ 24891 w 212725"/>
              <a:gd name="T29" fmla="*/ 0 h 2133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12725"/>
              <a:gd name="T46" fmla="*/ 0 h 213360"/>
              <a:gd name="T47" fmla="*/ 212725 w 212725"/>
              <a:gd name="T48" fmla="*/ 213360 h 21336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12725" h="213360">
                <a:moveTo>
                  <a:pt x="24891" y="0"/>
                </a:moveTo>
                <a:lnTo>
                  <a:pt x="14198" y="17847"/>
                </a:lnTo>
                <a:lnTo>
                  <a:pt x="6397" y="37052"/>
                </a:lnTo>
                <a:lnTo>
                  <a:pt x="1621" y="57257"/>
                </a:lnTo>
                <a:lnTo>
                  <a:pt x="0" y="78104"/>
                </a:lnTo>
                <a:lnTo>
                  <a:pt x="6853" y="120709"/>
                </a:lnTo>
                <a:lnTo>
                  <a:pt x="25936" y="157730"/>
                </a:lnTo>
                <a:lnTo>
                  <a:pt x="55028" y="186936"/>
                </a:lnTo>
                <a:lnTo>
                  <a:pt x="91911" y="206096"/>
                </a:lnTo>
                <a:lnTo>
                  <a:pt x="134365" y="212978"/>
                </a:lnTo>
                <a:lnTo>
                  <a:pt x="155120" y="211355"/>
                </a:lnTo>
                <a:lnTo>
                  <a:pt x="175244" y="206565"/>
                </a:lnTo>
                <a:lnTo>
                  <a:pt x="194391" y="198727"/>
                </a:lnTo>
                <a:lnTo>
                  <a:pt x="212216" y="187959"/>
                </a:lnTo>
                <a:lnTo>
                  <a:pt x="24891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41" name="object 58"/>
          <p:cNvSpPr>
            <a:spLocks noChangeArrowheads="1"/>
          </p:cNvSpPr>
          <p:nvPr/>
        </p:nvSpPr>
        <p:spPr bwMode="auto">
          <a:xfrm>
            <a:off x="4067175" y="3500438"/>
            <a:ext cx="947738" cy="6492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8842" name="object 59"/>
          <p:cNvSpPr>
            <a:spLocks/>
          </p:cNvSpPr>
          <p:nvPr/>
        </p:nvSpPr>
        <p:spPr bwMode="auto">
          <a:xfrm>
            <a:off x="4067175" y="3500438"/>
            <a:ext cx="947738" cy="649287"/>
          </a:xfrm>
          <a:custGeom>
            <a:avLst/>
            <a:gdLst>
              <a:gd name="T0" fmla="*/ 0 w 948054"/>
              <a:gd name="T1" fmla="*/ 162306 h 649604"/>
              <a:gd name="T2" fmla="*/ 711073 w 948054"/>
              <a:gd name="T3" fmla="*/ 162306 h 649604"/>
              <a:gd name="T4" fmla="*/ 711073 w 948054"/>
              <a:gd name="T5" fmla="*/ 0 h 649604"/>
              <a:gd name="T6" fmla="*/ 947928 w 948054"/>
              <a:gd name="T7" fmla="*/ 324612 h 649604"/>
              <a:gd name="T8" fmla="*/ 711073 w 948054"/>
              <a:gd name="T9" fmla="*/ 649224 h 649604"/>
              <a:gd name="T10" fmla="*/ 711073 w 948054"/>
              <a:gd name="T11" fmla="*/ 486918 h 649604"/>
              <a:gd name="T12" fmla="*/ 0 w 948054"/>
              <a:gd name="T13" fmla="*/ 486918 h 649604"/>
              <a:gd name="T14" fmla="*/ 0 w 948054"/>
              <a:gd name="T15" fmla="*/ 162306 h 6496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48054"/>
              <a:gd name="T25" fmla="*/ 0 h 649604"/>
              <a:gd name="T26" fmla="*/ 948054 w 948054"/>
              <a:gd name="T27" fmla="*/ 649604 h 6496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48054" h="649604">
                <a:moveTo>
                  <a:pt x="0" y="162306"/>
                </a:moveTo>
                <a:lnTo>
                  <a:pt x="711073" y="162306"/>
                </a:lnTo>
                <a:lnTo>
                  <a:pt x="711073" y="0"/>
                </a:lnTo>
                <a:lnTo>
                  <a:pt x="947928" y="324612"/>
                </a:lnTo>
                <a:lnTo>
                  <a:pt x="711073" y="649224"/>
                </a:lnTo>
                <a:lnTo>
                  <a:pt x="711073" y="486918"/>
                </a:lnTo>
                <a:lnTo>
                  <a:pt x="0" y="486918"/>
                </a:lnTo>
                <a:lnTo>
                  <a:pt x="0" y="16230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43" name="object 6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D1A8F8D0-EB1E-4432-9921-BB95A4AE799F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72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OSPF Routing</a:t>
            </a:r>
            <a:r>
              <a:rPr spc="-135" dirty="0"/>
              <a:t> </a:t>
            </a:r>
            <a:r>
              <a:rPr spc="-5" dirty="0"/>
              <a:t>Protocol</a:t>
            </a:r>
          </a:p>
        </p:txBody>
      </p:sp>
      <p:sp>
        <p:nvSpPr>
          <p:cNvPr id="11981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57D1DB45-C343-4D76-8F5A-218D0090296D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73</a:t>
            </a:fld>
            <a:endParaRPr lang="th-TH" smtClean="0">
              <a:solidFill>
                <a:srgbClr val="1C1C1C"/>
              </a:solidFill>
            </a:endParaRPr>
          </a:p>
        </p:txBody>
      </p:sp>
      <p:sp>
        <p:nvSpPr>
          <p:cNvPr id="119811" name="object 3"/>
          <p:cNvSpPr txBox="1">
            <a:spLocks noChangeArrowheads="1"/>
          </p:cNvSpPr>
          <p:nvPr/>
        </p:nvSpPr>
        <p:spPr bwMode="auto">
          <a:xfrm>
            <a:off x="936625" y="1828800"/>
            <a:ext cx="7258050" cy="288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Link State Protocol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Link is connection between two routers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Routing table stores &gt; just its hop count:</a:t>
            </a:r>
          </a:p>
          <a:p>
            <a:pPr marL="354013" indent="-341313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cost, reliability, etc.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Allows OSPF routers to optimize routing  based on these variables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44525"/>
            <a:ext cx="507682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000080"/>
                </a:solidFill>
              </a:rPr>
              <a:t>Autonomous</a:t>
            </a:r>
            <a:r>
              <a:rPr spc="-105" dirty="0">
                <a:solidFill>
                  <a:srgbClr val="000080"/>
                </a:solidFill>
              </a:rPr>
              <a:t> </a:t>
            </a:r>
            <a:r>
              <a:rPr spc="-5" dirty="0">
                <a:solidFill>
                  <a:srgbClr val="000080"/>
                </a:solidFill>
              </a:rPr>
              <a:t>System</a:t>
            </a:r>
          </a:p>
        </p:txBody>
      </p:sp>
      <p:sp>
        <p:nvSpPr>
          <p:cNvPr id="120834" name="object 3"/>
          <p:cNvSpPr>
            <a:spLocks noChangeArrowheads="1"/>
          </p:cNvSpPr>
          <p:nvPr/>
        </p:nvSpPr>
        <p:spPr bwMode="auto">
          <a:xfrm>
            <a:off x="762000" y="1703388"/>
            <a:ext cx="7486650" cy="44116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0835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BA50B4BD-BAE6-4001-BFCA-2DC1C063903A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74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OSPF-Autonomous</a:t>
            </a:r>
            <a:r>
              <a:rPr spc="-140" dirty="0"/>
              <a:t> </a:t>
            </a:r>
            <a:r>
              <a:rPr spc="-5" dirty="0"/>
              <a:t>System</a:t>
            </a:r>
          </a:p>
        </p:txBody>
      </p:sp>
      <p:sp>
        <p:nvSpPr>
          <p:cNvPr id="121858" name="object 3"/>
          <p:cNvSpPr>
            <a:spLocks/>
          </p:cNvSpPr>
          <p:nvPr/>
        </p:nvSpPr>
        <p:spPr bwMode="auto">
          <a:xfrm>
            <a:off x="4024313" y="2924175"/>
            <a:ext cx="557212" cy="77788"/>
          </a:xfrm>
          <a:custGeom>
            <a:avLst/>
            <a:gdLst>
              <a:gd name="T0" fmla="*/ 533153 w 558164"/>
              <a:gd name="T1" fmla="*/ 25653 h 78105"/>
              <a:gd name="T2" fmla="*/ 493014 w 558164"/>
              <a:gd name="T3" fmla="*/ 25653 h 78105"/>
              <a:gd name="T4" fmla="*/ 493522 w 558164"/>
              <a:gd name="T5" fmla="*/ 51562 h 78105"/>
              <a:gd name="T6" fmla="*/ 480525 w 558164"/>
              <a:gd name="T7" fmla="*/ 51776 h 78105"/>
              <a:gd name="T8" fmla="*/ 480949 w 558164"/>
              <a:gd name="T9" fmla="*/ 77724 h 78105"/>
              <a:gd name="T10" fmla="*/ 558038 w 558164"/>
              <a:gd name="T11" fmla="*/ 37592 h 78105"/>
              <a:gd name="T12" fmla="*/ 533153 w 558164"/>
              <a:gd name="T13" fmla="*/ 25653 h 78105"/>
              <a:gd name="T14" fmla="*/ 480101 w 558164"/>
              <a:gd name="T15" fmla="*/ 25866 h 78105"/>
              <a:gd name="T16" fmla="*/ 0 w 558164"/>
              <a:gd name="T17" fmla="*/ 33782 h 78105"/>
              <a:gd name="T18" fmla="*/ 508 w 558164"/>
              <a:gd name="T19" fmla="*/ 59689 h 78105"/>
              <a:gd name="T20" fmla="*/ 480525 w 558164"/>
              <a:gd name="T21" fmla="*/ 51776 h 78105"/>
              <a:gd name="T22" fmla="*/ 480101 w 558164"/>
              <a:gd name="T23" fmla="*/ 25866 h 78105"/>
              <a:gd name="T24" fmla="*/ 493014 w 558164"/>
              <a:gd name="T25" fmla="*/ 25653 h 78105"/>
              <a:gd name="T26" fmla="*/ 480101 w 558164"/>
              <a:gd name="T27" fmla="*/ 25866 h 78105"/>
              <a:gd name="T28" fmla="*/ 480525 w 558164"/>
              <a:gd name="T29" fmla="*/ 51776 h 78105"/>
              <a:gd name="T30" fmla="*/ 493522 w 558164"/>
              <a:gd name="T31" fmla="*/ 51562 h 78105"/>
              <a:gd name="T32" fmla="*/ 493014 w 558164"/>
              <a:gd name="T33" fmla="*/ 25653 h 78105"/>
              <a:gd name="T34" fmla="*/ 479679 w 558164"/>
              <a:gd name="T35" fmla="*/ 0 h 78105"/>
              <a:gd name="T36" fmla="*/ 480101 w 558164"/>
              <a:gd name="T37" fmla="*/ 25866 h 78105"/>
              <a:gd name="T38" fmla="*/ 493014 w 558164"/>
              <a:gd name="T39" fmla="*/ 25653 h 78105"/>
              <a:gd name="T40" fmla="*/ 533153 w 558164"/>
              <a:gd name="T41" fmla="*/ 25653 h 78105"/>
              <a:gd name="T42" fmla="*/ 479679 w 558164"/>
              <a:gd name="T43" fmla="*/ 0 h 7810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58164"/>
              <a:gd name="T67" fmla="*/ 0 h 78105"/>
              <a:gd name="T68" fmla="*/ 558164 w 558164"/>
              <a:gd name="T69" fmla="*/ 78105 h 7810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58164" h="78105">
                <a:moveTo>
                  <a:pt x="533153" y="25653"/>
                </a:moveTo>
                <a:lnTo>
                  <a:pt x="493014" y="25653"/>
                </a:lnTo>
                <a:lnTo>
                  <a:pt x="493522" y="51562"/>
                </a:lnTo>
                <a:lnTo>
                  <a:pt x="480525" y="51776"/>
                </a:lnTo>
                <a:lnTo>
                  <a:pt x="480949" y="77724"/>
                </a:lnTo>
                <a:lnTo>
                  <a:pt x="558038" y="37592"/>
                </a:lnTo>
                <a:lnTo>
                  <a:pt x="533153" y="25653"/>
                </a:lnTo>
                <a:close/>
              </a:path>
              <a:path w="558164" h="78105">
                <a:moveTo>
                  <a:pt x="480101" y="25866"/>
                </a:moveTo>
                <a:lnTo>
                  <a:pt x="0" y="33782"/>
                </a:lnTo>
                <a:lnTo>
                  <a:pt x="508" y="59689"/>
                </a:lnTo>
                <a:lnTo>
                  <a:pt x="480525" y="51776"/>
                </a:lnTo>
                <a:lnTo>
                  <a:pt x="480101" y="25866"/>
                </a:lnTo>
                <a:close/>
              </a:path>
              <a:path w="558164" h="78105">
                <a:moveTo>
                  <a:pt x="493014" y="25653"/>
                </a:moveTo>
                <a:lnTo>
                  <a:pt x="480101" y="25866"/>
                </a:lnTo>
                <a:lnTo>
                  <a:pt x="480525" y="51776"/>
                </a:lnTo>
                <a:lnTo>
                  <a:pt x="493522" y="51562"/>
                </a:lnTo>
                <a:lnTo>
                  <a:pt x="493014" y="25653"/>
                </a:lnTo>
                <a:close/>
              </a:path>
              <a:path w="558164" h="78105">
                <a:moveTo>
                  <a:pt x="479679" y="0"/>
                </a:moveTo>
                <a:lnTo>
                  <a:pt x="480101" y="25866"/>
                </a:lnTo>
                <a:lnTo>
                  <a:pt x="493014" y="25653"/>
                </a:lnTo>
                <a:lnTo>
                  <a:pt x="533153" y="25653"/>
                </a:lnTo>
                <a:lnTo>
                  <a:pt x="47967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1859" name="object 4"/>
          <p:cNvSpPr>
            <a:spLocks/>
          </p:cNvSpPr>
          <p:nvPr/>
        </p:nvSpPr>
        <p:spPr bwMode="auto">
          <a:xfrm>
            <a:off x="3706813" y="3209925"/>
            <a:ext cx="1976437" cy="1588"/>
          </a:xfrm>
          <a:custGeom>
            <a:avLst/>
            <a:gdLst>
              <a:gd name="T0" fmla="*/ 0 w 1975485"/>
              <a:gd name="T1" fmla="*/ 0 h 1905"/>
              <a:gd name="T2" fmla="*/ 1975104 w 1975485"/>
              <a:gd name="T3" fmla="*/ 1524 h 1905"/>
              <a:gd name="T4" fmla="*/ 0 60000 65536"/>
              <a:gd name="T5" fmla="*/ 0 60000 65536"/>
              <a:gd name="T6" fmla="*/ 0 w 1975485"/>
              <a:gd name="T7" fmla="*/ 0 h 1905"/>
              <a:gd name="T8" fmla="*/ 1975485 w 1975485"/>
              <a:gd name="T9" fmla="*/ 1905 h 19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75485" h="1905">
                <a:moveTo>
                  <a:pt x="0" y="0"/>
                </a:moveTo>
                <a:lnTo>
                  <a:pt x="1975104" y="1524"/>
                </a:lnTo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1860" name="object 5"/>
          <p:cNvSpPr>
            <a:spLocks noChangeArrowheads="1"/>
          </p:cNvSpPr>
          <p:nvPr/>
        </p:nvSpPr>
        <p:spPr bwMode="auto">
          <a:xfrm>
            <a:off x="1752600" y="3048000"/>
            <a:ext cx="5832475" cy="25574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5388" y="2327275"/>
            <a:ext cx="1314450" cy="3857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Cordia New"/>
                <a:cs typeface="Cordia New"/>
              </a:rPr>
              <a:t>Autonomous</a:t>
            </a:r>
            <a:r>
              <a:rPr sz="2400" spc="-60" dirty="0">
                <a:latin typeface="Cordia New"/>
                <a:cs typeface="Cordia New"/>
              </a:rPr>
              <a:t> </a:t>
            </a:r>
            <a:r>
              <a:rPr sz="2400" dirty="0">
                <a:latin typeface="Cordia New"/>
                <a:cs typeface="Cordia New"/>
              </a:rPr>
              <a:t>1</a:t>
            </a:r>
            <a:endParaRPr sz="2400">
              <a:latin typeface="Cordia New"/>
              <a:cs typeface="Cordia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3763" y="2395538"/>
            <a:ext cx="1314450" cy="3857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Cordia New"/>
                <a:cs typeface="Cordia New"/>
              </a:rPr>
              <a:t>Autonomous</a:t>
            </a:r>
            <a:r>
              <a:rPr sz="2400" spc="-60" dirty="0">
                <a:latin typeface="Cordia New"/>
                <a:cs typeface="Cordia New"/>
              </a:rPr>
              <a:t> </a:t>
            </a:r>
            <a:r>
              <a:rPr sz="2400" dirty="0">
                <a:latin typeface="Cordia New"/>
                <a:cs typeface="Cordia New"/>
              </a:rPr>
              <a:t>2</a:t>
            </a:r>
            <a:endParaRPr sz="2400">
              <a:latin typeface="Cordia New"/>
              <a:cs typeface="Cordia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0500" y="5324475"/>
            <a:ext cx="1316038" cy="384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Cordia New"/>
                <a:cs typeface="Cordia New"/>
              </a:rPr>
              <a:t>Autonomous</a:t>
            </a:r>
            <a:r>
              <a:rPr sz="2400" spc="-60" dirty="0">
                <a:latin typeface="Cordia New"/>
                <a:cs typeface="Cordia New"/>
              </a:rPr>
              <a:t> </a:t>
            </a:r>
            <a:r>
              <a:rPr sz="2400" dirty="0">
                <a:latin typeface="Cordia New"/>
                <a:cs typeface="Cordia New"/>
              </a:rPr>
              <a:t>3</a:t>
            </a:r>
            <a:endParaRPr sz="2400">
              <a:latin typeface="Cordia New"/>
              <a:cs typeface="Cordia New"/>
            </a:endParaRPr>
          </a:p>
        </p:txBody>
      </p:sp>
      <p:sp>
        <p:nvSpPr>
          <p:cNvPr id="121864" name="object 9"/>
          <p:cNvSpPr txBox="1">
            <a:spLocks noChangeArrowheads="1"/>
          </p:cNvSpPr>
          <p:nvPr/>
        </p:nvSpPr>
        <p:spPr bwMode="auto">
          <a:xfrm>
            <a:off x="3511550" y="2411413"/>
            <a:ext cx="53657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Cordia New" pitchFamily="34" charset="-34"/>
                <a:cs typeface="Cordia New" pitchFamily="34" charset="-34"/>
              </a:rPr>
              <a:t>OSPF</a:t>
            </a:r>
          </a:p>
        </p:txBody>
      </p:sp>
      <p:sp>
        <p:nvSpPr>
          <p:cNvPr id="121865" name="object 10"/>
          <p:cNvSpPr txBox="1">
            <a:spLocks noChangeArrowheads="1"/>
          </p:cNvSpPr>
          <p:nvPr/>
        </p:nvSpPr>
        <p:spPr bwMode="auto">
          <a:xfrm>
            <a:off x="2424113" y="3784600"/>
            <a:ext cx="536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Cordia New" pitchFamily="34" charset="-34"/>
                <a:cs typeface="Cordia New" pitchFamily="34" charset="-34"/>
              </a:rPr>
              <a:t>OSPF</a:t>
            </a:r>
          </a:p>
        </p:txBody>
      </p:sp>
      <p:sp>
        <p:nvSpPr>
          <p:cNvPr id="121866" name="object 11"/>
          <p:cNvSpPr>
            <a:spLocks/>
          </p:cNvSpPr>
          <p:nvPr/>
        </p:nvSpPr>
        <p:spPr bwMode="auto">
          <a:xfrm>
            <a:off x="4633913" y="2711450"/>
            <a:ext cx="328612" cy="334963"/>
          </a:xfrm>
          <a:custGeom>
            <a:avLst/>
            <a:gdLst>
              <a:gd name="T0" fmla="*/ 0 w 329564"/>
              <a:gd name="T1" fmla="*/ 166877 h 334010"/>
              <a:gd name="T2" fmla="*/ 5877 w 329564"/>
              <a:gd name="T3" fmla="*/ 122502 h 334010"/>
              <a:gd name="T4" fmla="*/ 22464 w 329564"/>
              <a:gd name="T5" fmla="*/ 82634 h 334010"/>
              <a:gd name="T6" fmla="*/ 48196 w 329564"/>
              <a:gd name="T7" fmla="*/ 48863 h 334010"/>
              <a:gd name="T8" fmla="*/ 81505 w 329564"/>
              <a:gd name="T9" fmla="*/ 22775 h 334010"/>
              <a:gd name="T10" fmla="*/ 120826 w 329564"/>
              <a:gd name="T11" fmla="*/ 5958 h 334010"/>
              <a:gd name="T12" fmla="*/ 164591 w 329564"/>
              <a:gd name="T13" fmla="*/ 0 h 334010"/>
              <a:gd name="T14" fmla="*/ 208357 w 329564"/>
              <a:gd name="T15" fmla="*/ 5958 h 334010"/>
              <a:gd name="T16" fmla="*/ 247678 w 329564"/>
              <a:gd name="T17" fmla="*/ 22775 h 334010"/>
              <a:gd name="T18" fmla="*/ 280987 w 329564"/>
              <a:gd name="T19" fmla="*/ 48863 h 334010"/>
              <a:gd name="T20" fmla="*/ 306719 w 329564"/>
              <a:gd name="T21" fmla="*/ 82634 h 334010"/>
              <a:gd name="T22" fmla="*/ 323306 w 329564"/>
              <a:gd name="T23" fmla="*/ 122502 h 334010"/>
              <a:gd name="T24" fmla="*/ 329183 w 329564"/>
              <a:gd name="T25" fmla="*/ 166877 h 334010"/>
              <a:gd name="T26" fmla="*/ 323306 w 329564"/>
              <a:gd name="T27" fmla="*/ 211253 h 334010"/>
              <a:gd name="T28" fmla="*/ 306719 w 329564"/>
              <a:gd name="T29" fmla="*/ 251121 h 334010"/>
              <a:gd name="T30" fmla="*/ 280987 w 329564"/>
              <a:gd name="T31" fmla="*/ 284892 h 334010"/>
              <a:gd name="T32" fmla="*/ 247678 w 329564"/>
              <a:gd name="T33" fmla="*/ 310980 h 334010"/>
              <a:gd name="T34" fmla="*/ 208357 w 329564"/>
              <a:gd name="T35" fmla="*/ 327797 h 334010"/>
              <a:gd name="T36" fmla="*/ 164591 w 329564"/>
              <a:gd name="T37" fmla="*/ 333755 h 334010"/>
              <a:gd name="T38" fmla="*/ 120826 w 329564"/>
              <a:gd name="T39" fmla="*/ 327797 h 334010"/>
              <a:gd name="T40" fmla="*/ 81505 w 329564"/>
              <a:gd name="T41" fmla="*/ 310980 h 334010"/>
              <a:gd name="T42" fmla="*/ 48196 w 329564"/>
              <a:gd name="T43" fmla="*/ 284892 h 334010"/>
              <a:gd name="T44" fmla="*/ 22464 w 329564"/>
              <a:gd name="T45" fmla="*/ 251121 h 334010"/>
              <a:gd name="T46" fmla="*/ 5877 w 329564"/>
              <a:gd name="T47" fmla="*/ 211253 h 334010"/>
              <a:gd name="T48" fmla="*/ 0 w 329564"/>
              <a:gd name="T49" fmla="*/ 166877 h 33401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29564"/>
              <a:gd name="T76" fmla="*/ 0 h 334010"/>
              <a:gd name="T77" fmla="*/ 329564 w 329564"/>
              <a:gd name="T78" fmla="*/ 334010 h 33401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29564" h="334010">
                <a:moveTo>
                  <a:pt x="0" y="166877"/>
                </a:moveTo>
                <a:lnTo>
                  <a:pt x="5877" y="122502"/>
                </a:lnTo>
                <a:lnTo>
                  <a:pt x="22464" y="82634"/>
                </a:lnTo>
                <a:lnTo>
                  <a:pt x="48196" y="48863"/>
                </a:lnTo>
                <a:lnTo>
                  <a:pt x="81505" y="22775"/>
                </a:lnTo>
                <a:lnTo>
                  <a:pt x="120826" y="5958"/>
                </a:lnTo>
                <a:lnTo>
                  <a:pt x="164591" y="0"/>
                </a:lnTo>
                <a:lnTo>
                  <a:pt x="208357" y="5958"/>
                </a:lnTo>
                <a:lnTo>
                  <a:pt x="247678" y="22775"/>
                </a:lnTo>
                <a:lnTo>
                  <a:pt x="280987" y="48863"/>
                </a:lnTo>
                <a:lnTo>
                  <a:pt x="306719" y="82634"/>
                </a:lnTo>
                <a:lnTo>
                  <a:pt x="323306" y="122502"/>
                </a:lnTo>
                <a:lnTo>
                  <a:pt x="329183" y="166877"/>
                </a:lnTo>
                <a:lnTo>
                  <a:pt x="323306" y="211253"/>
                </a:lnTo>
                <a:lnTo>
                  <a:pt x="306719" y="251121"/>
                </a:lnTo>
                <a:lnTo>
                  <a:pt x="280987" y="284892"/>
                </a:lnTo>
                <a:lnTo>
                  <a:pt x="247678" y="310980"/>
                </a:lnTo>
                <a:lnTo>
                  <a:pt x="208357" y="327797"/>
                </a:lnTo>
                <a:lnTo>
                  <a:pt x="164591" y="333755"/>
                </a:lnTo>
                <a:lnTo>
                  <a:pt x="120826" y="327797"/>
                </a:lnTo>
                <a:lnTo>
                  <a:pt x="81505" y="310980"/>
                </a:lnTo>
                <a:lnTo>
                  <a:pt x="48196" y="284892"/>
                </a:lnTo>
                <a:lnTo>
                  <a:pt x="22464" y="251121"/>
                </a:lnTo>
                <a:lnTo>
                  <a:pt x="5877" y="211253"/>
                </a:lnTo>
                <a:lnTo>
                  <a:pt x="0" y="166877"/>
                </a:lnTo>
                <a:close/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1867" name="object 12"/>
          <p:cNvSpPr>
            <a:spLocks/>
          </p:cNvSpPr>
          <p:nvPr/>
        </p:nvSpPr>
        <p:spPr bwMode="auto">
          <a:xfrm>
            <a:off x="4656138" y="2770188"/>
            <a:ext cx="257175" cy="219075"/>
          </a:xfrm>
          <a:custGeom>
            <a:avLst/>
            <a:gdLst>
              <a:gd name="T0" fmla="*/ 256031 w 256539"/>
              <a:gd name="T1" fmla="*/ 0 h 219710"/>
              <a:gd name="T2" fmla="*/ 0 w 256539"/>
              <a:gd name="T3" fmla="*/ 219455 h 219710"/>
              <a:gd name="T4" fmla="*/ 0 60000 65536"/>
              <a:gd name="T5" fmla="*/ 0 60000 65536"/>
              <a:gd name="T6" fmla="*/ 0 w 256539"/>
              <a:gd name="T7" fmla="*/ 0 h 219710"/>
              <a:gd name="T8" fmla="*/ 256539 w 256539"/>
              <a:gd name="T9" fmla="*/ 219710 h 2197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6539" h="219710">
                <a:moveTo>
                  <a:pt x="256031" y="0"/>
                </a:moveTo>
                <a:lnTo>
                  <a:pt x="0" y="219455"/>
                </a:lnTo>
              </a:path>
            </a:pathLst>
          </a:custGeom>
          <a:noFill/>
          <a:ln w="289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1868" name="object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0216A21D-7C6C-4192-8F13-9558F5E7F788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75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OSPF</a:t>
            </a:r>
            <a:r>
              <a:rPr spc="-100" dirty="0"/>
              <a:t> </a:t>
            </a:r>
            <a:r>
              <a:rPr dirty="0"/>
              <a:t>Area</a:t>
            </a:r>
          </a:p>
        </p:txBody>
      </p:sp>
      <p:sp>
        <p:nvSpPr>
          <p:cNvPr id="122882" name="object 3"/>
          <p:cNvSpPr>
            <a:spLocks noChangeArrowheads="1"/>
          </p:cNvSpPr>
          <p:nvPr/>
        </p:nvSpPr>
        <p:spPr bwMode="auto">
          <a:xfrm>
            <a:off x="2917825" y="2566988"/>
            <a:ext cx="3382963" cy="15859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883" name="object 4"/>
          <p:cNvSpPr>
            <a:spLocks/>
          </p:cNvSpPr>
          <p:nvPr/>
        </p:nvSpPr>
        <p:spPr bwMode="auto">
          <a:xfrm>
            <a:off x="2917825" y="2566988"/>
            <a:ext cx="3382963" cy="1585912"/>
          </a:xfrm>
          <a:custGeom>
            <a:avLst/>
            <a:gdLst>
              <a:gd name="T0" fmla="*/ 0 w 3383279"/>
              <a:gd name="T1" fmla="*/ 1584960 h 1584960"/>
              <a:gd name="T2" fmla="*/ 3383279 w 3383279"/>
              <a:gd name="T3" fmla="*/ 1584960 h 1584960"/>
              <a:gd name="T4" fmla="*/ 3383279 w 3383279"/>
              <a:gd name="T5" fmla="*/ 0 h 1584960"/>
              <a:gd name="T6" fmla="*/ 0 w 3383279"/>
              <a:gd name="T7" fmla="*/ 0 h 1584960"/>
              <a:gd name="T8" fmla="*/ 0 w 3383279"/>
              <a:gd name="T9" fmla="*/ 1584960 h 1584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83279"/>
              <a:gd name="T16" fmla="*/ 0 h 1584960"/>
              <a:gd name="T17" fmla="*/ 3383279 w 3383279"/>
              <a:gd name="T18" fmla="*/ 1584960 h 1584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83279" h="1584960">
                <a:moveTo>
                  <a:pt x="0" y="1584960"/>
                </a:moveTo>
                <a:lnTo>
                  <a:pt x="3383279" y="1584960"/>
                </a:lnTo>
                <a:lnTo>
                  <a:pt x="3383279" y="0"/>
                </a:lnTo>
                <a:lnTo>
                  <a:pt x="0" y="0"/>
                </a:lnTo>
                <a:lnTo>
                  <a:pt x="0" y="1584960"/>
                </a:lnTo>
                <a:close/>
              </a:path>
            </a:pathLst>
          </a:custGeom>
          <a:noFill/>
          <a:ln w="38099">
            <a:solidFill>
              <a:srgbClr val="008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884" name="object 5"/>
          <p:cNvSpPr txBox="1">
            <a:spLocks noChangeArrowheads="1"/>
          </p:cNvSpPr>
          <p:nvPr/>
        </p:nvSpPr>
        <p:spPr bwMode="auto">
          <a:xfrm>
            <a:off x="3208338" y="2039938"/>
            <a:ext cx="998537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Backbone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885" name="object 6"/>
          <p:cNvSpPr>
            <a:spLocks noChangeArrowheads="1"/>
          </p:cNvSpPr>
          <p:nvPr/>
        </p:nvSpPr>
        <p:spPr bwMode="auto">
          <a:xfrm>
            <a:off x="1116013" y="2566988"/>
            <a:ext cx="1585912" cy="31702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886" name="object 7"/>
          <p:cNvSpPr>
            <a:spLocks/>
          </p:cNvSpPr>
          <p:nvPr/>
        </p:nvSpPr>
        <p:spPr bwMode="auto">
          <a:xfrm>
            <a:off x="1116013" y="2566988"/>
            <a:ext cx="1585912" cy="3170237"/>
          </a:xfrm>
          <a:custGeom>
            <a:avLst/>
            <a:gdLst>
              <a:gd name="T0" fmla="*/ 0 w 1584960"/>
              <a:gd name="T1" fmla="*/ 3169920 h 3169920"/>
              <a:gd name="T2" fmla="*/ 1584959 w 1584960"/>
              <a:gd name="T3" fmla="*/ 3169920 h 3169920"/>
              <a:gd name="T4" fmla="*/ 1584959 w 1584960"/>
              <a:gd name="T5" fmla="*/ 0 h 3169920"/>
              <a:gd name="T6" fmla="*/ 0 w 1584960"/>
              <a:gd name="T7" fmla="*/ 0 h 3169920"/>
              <a:gd name="T8" fmla="*/ 0 w 1584960"/>
              <a:gd name="T9" fmla="*/ 3169920 h 31699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4960"/>
              <a:gd name="T16" fmla="*/ 0 h 3169920"/>
              <a:gd name="T17" fmla="*/ 1584960 w 1584960"/>
              <a:gd name="T18" fmla="*/ 3169920 h 31699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4960" h="3169920">
                <a:moveTo>
                  <a:pt x="0" y="3169920"/>
                </a:moveTo>
                <a:lnTo>
                  <a:pt x="1584959" y="3169920"/>
                </a:lnTo>
                <a:lnTo>
                  <a:pt x="1584959" y="0"/>
                </a:lnTo>
                <a:lnTo>
                  <a:pt x="0" y="0"/>
                </a:lnTo>
                <a:lnTo>
                  <a:pt x="0" y="316992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1089025" y="2111375"/>
            <a:ext cx="4826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tub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2888" name="object 9"/>
          <p:cNvSpPr>
            <a:spLocks noChangeArrowheads="1"/>
          </p:cNvSpPr>
          <p:nvPr/>
        </p:nvSpPr>
        <p:spPr bwMode="auto">
          <a:xfrm>
            <a:off x="6443663" y="2566988"/>
            <a:ext cx="1585912" cy="31702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889" name="object 10"/>
          <p:cNvSpPr>
            <a:spLocks noChangeArrowheads="1"/>
          </p:cNvSpPr>
          <p:nvPr/>
        </p:nvSpPr>
        <p:spPr bwMode="auto">
          <a:xfrm>
            <a:off x="1066800" y="2514600"/>
            <a:ext cx="6964363" cy="36671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891" name="object 3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22B9140C-E776-4656-A5B0-3B4D74895199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76</a:t>
            </a:fld>
            <a:endParaRPr lang="th-TH" smtClean="0">
              <a:solidFill>
                <a:srgbClr val="1C1C1C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84688" y="4856163"/>
            <a:ext cx="239712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40" dirty="0">
                <a:latin typeface="Arial"/>
                <a:cs typeface="Arial"/>
              </a:rPr>
              <a:t>R9</a:t>
            </a:r>
            <a:endParaRPr sz="12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13213" y="2852738"/>
            <a:ext cx="214312" cy="188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4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50" spc="40" dirty="0">
                <a:latin typeface="Arial"/>
                <a:cs typeface="Arial"/>
              </a:rPr>
              <a:t>R1</a:t>
            </a:r>
            <a:endParaRPr sz="12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09900" y="3113088"/>
            <a:ext cx="215900" cy="190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4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50" spc="50" dirty="0">
                <a:latin typeface="Arial"/>
                <a:cs typeface="Arial"/>
              </a:rPr>
              <a:t>R</a:t>
            </a:r>
            <a:r>
              <a:rPr sz="1250" spc="45" dirty="0">
                <a:latin typeface="Arial"/>
                <a:cs typeface="Arial"/>
              </a:rPr>
              <a:t>2</a:t>
            </a:r>
            <a:endParaRPr sz="12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54425" y="3887788"/>
            <a:ext cx="215900" cy="188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4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50" spc="40" dirty="0">
                <a:latin typeface="Arial"/>
                <a:cs typeface="Arial"/>
              </a:rPr>
              <a:t>R5</a:t>
            </a:r>
            <a:endParaRPr sz="12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29238" y="3878263"/>
            <a:ext cx="214312" cy="188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4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50" spc="40" dirty="0">
                <a:latin typeface="Arial"/>
                <a:cs typeface="Arial"/>
              </a:rPr>
              <a:t>R6</a:t>
            </a:r>
            <a:endParaRPr sz="12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80113" y="3113088"/>
            <a:ext cx="215900" cy="190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4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50" spc="40" dirty="0">
                <a:latin typeface="Arial"/>
                <a:cs typeface="Arial"/>
              </a:rPr>
              <a:t>R4</a:t>
            </a:r>
            <a:endParaRPr sz="12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91400" y="2133600"/>
            <a:ext cx="933450" cy="577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62280" algn="l"/>
              </a:tabLst>
              <a:defRPr/>
            </a:pPr>
            <a:r>
              <a:rPr sz="2850" baseline="21929" dirty="0">
                <a:latin typeface="BrowalliaUPC"/>
                <a:cs typeface="BrowalliaUPC"/>
              </a:rPr>
              <a:t>ืื		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tub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10200" y="2057400"/>
            <a:ext cx="2044700" cy="288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900">
                <a:latin typeface="BrowalliaUPC" pitchFamily="34" charset="-34"/>
                <a:cs typeface="BrowalliaUPC" pitchFamily="34" charset="-34"/>
              </a:rPr>
              <a:t>เชื่อมไปยังระบบ</a:t>
            </a:r>
            <a:r>
              <a:rPr lang="en-US" sz="1900">
                <a:latin typeface="BrowalliaUPC" pitchFamily="34" charset="-34"/>
                <a:cs typeface="BrowalliaUPC" pitchFamily="34" charset="-34"/>
              </a:rPr>
              <a:t>AS </a:t>
            </a:r>
            <a:r>
              <a:rPr lang="th-TH" sz="1900">
                <a:latin typeface="BrowalliaUPC" pitchFamily="34" charset="-34"/>
                <a:cs typeface="BrowalliaUPC" pitchFamily="34" charset="-34"/>
              </a:rPr>
              <a:t>อื่นๆ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495675" y="5173663"/>
            <a:ext cx="268288" cy="231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20" dirty="0">
                <a:latin typeface="Arial"/>
                <a:cs typeface="Arial"/>
              </a:rPr>
              <a:t>N5</a:t>
            </a:r>
            <a:endParaRPr sz="1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66875" y="3084513"/>
            <a:ext cx="241300" cy="2016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40" dirty="0">
                <a:latin typeface="Arial"/>
                <a:cs typeface="Arial"/>
              </a:rPr>
              <a:t>R7</a:t>
            </a:r>
            <a:endParaRPr sz="12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76400" y="5105400"/>
            <a:ext cx="268288" cy="212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20" dirty="0">
                <a:latin typeface="Arial"/>
                <a:cs typeface="Arial"/>
              </a:rPr>
              <a:t>N8</a:t>
            </a:r>
            <a:endParaRPr sz="14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91150" y="5173663"/>
            <a:ext cx="268288" cy="231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20" dirty="0">
                <a:latin typeface="Arial"/>
                <a:cs typeface="Arial"/>
              </a:rPr>
              <a:t>N6</a:t>
            </a:r>
            <a:endParaRPr sz="14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56163" y="3187700"/>
            <a:ext cx="214312" cy="188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4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50" spc="40" dirty="0">
                <a:latin typeface="Arial"/>
                <a:cs typeface="Arial"/>
              </a:rPr>
              <a:t>R3</a:t>
            </a:r>
            <a:endParaRPr sz="12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39950" y="4183063"/>
            <a:ext cx="241300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40" dirty="0">
                <a:latin typeface="Arial"/>
                <a:cs typeface="Arial"/>
              </a:rPr>
              <a:t>R8</a:t>
            </a:r>
            <a:endParaRPr sz="12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70250" y="2489200"/>
            <a:ext cx="588963" cy="334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r>
              <a:rPr lang="th-TH" sz="2200">
                <a:latin typeface="BrowalliaUPC" pitchFamily="34" charset="-34"/>
                <a:cs typeface="BrowalliaUPC" pitchFamily="34" charset="-34"/>
              </a:rPr>
              <a:t>พื้นที่ 0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598613" y="2471738"/>
            <a:ext cx="614362" cy="3349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200">
                <a:latin typeface="BrowalliaUPC" pitchFamily="34" charset="-34"/>
                <a:cs typeface="BrowalliaUPC" pitchFamily="34" charset="-34"/>
              </a:rPr>
              <a:t>พื้นที่</a:t>
            </a:r>
            <a:r>
              <a:rPr lang="en-US" sz="2200">
                <a:latin typeface="BrowalliaUPC" pitchFamily="34" charset="-34"/>
                <a:cs typeface="BrowalliaUPC" pitchFamily="34" charset="-34"/>
              </a:rPr>
              <a:t>1</a:t>
            </a:r>
            <a:endParaRPr lang="th-TH" sz="220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91000" y="5943600"/>
            <a:ext cx="612775" cy="334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200">
                <a:latin typeface="BrowalliaUPC" pitchFamily="34" charset="-34"/>
                <a:cs typeface="BrowalliaUPC" pitchFamily="34" charset="-34"/>
              </a:rPr>
              <a:t>พื้นที่</a:t>
            </a:r>
            <a:r>
              <a:rPr lang="en-US" sz="2200">
                <a:latin typeface="BrowalliaUPC" pitchFamily="34" charset="-34"/>
                <a:cs typeface="BrowalliaUPC" pitchFamily="34" charset="-34"/>
              </a:rPr>
              <a:t>2</a:t>
            </a:r>
            <a:endParaRPr lang="th-TH" sz="220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00800" y="2895600"/>
            <a:ext cx="1585913" cy="18796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441325">
              <a:lnSpc>
                <a:spcPts val="1925"/>
              </a:lnSpc>
            </a:pPr>
            <a:r>
              <a:rPr lang="th-TH" sz="2200">
                <a:latin typeface="BrowalliaUPC" pitchFamily="34" charset="-34"/>
                <a:cs typeface="BrowalliaUPC" pitchFamily="34" charset="-34"/>
              </a:rPr>
              <a:t>พื้นที่</a:t>
            </a:r>
            <a:r>
              <a:rPr lang="en-US" sz="2200">
                <a:latin typeface="BrowalliaUPC" pitchFamily="34" charset="-34"/>
                <a:cs typeface="BrowalliaUPC" pitchFamily="34" charset="-34"/>
              </a:rPr>
              <a:t> 3</a:t>
            </a:r>
            <a:endParaRPr lang="th-TH" sz="2200">
              <a:latin typeface="BrowalliaUPC" pitchFamily="34" charset="-34"/>
              <a:cs typeface="BrowalliaUPC" pitchFamily="34" charset="-34"/>
            </a:endParaRPr>
          </a:p>
          <a:p>
            <a:pPr marL="441325">
              <a:spcBef>
                <a:spcPts val="1875"/>
              </a:spcBef>
            </a:pPr>
            <a:r>
              <a:rPr lang="th-TH" sz="1200">
                <a:cs typeface="Arial" charset="0"/>
              </a:rPr>
              <a:t>R10</a:t>
            </a:r>
          </a:p>
          <a:p>
            <a:pPr marL="441325"/>
            <a:endParaRPr lang="th-TH" sz="1300">
              <a:latin typeface="Times New Roman" pitchFamily="18" charset="0"/>
              <a:cs typeface="Times New Roman" pitchFamily="18" charset="0"/>
            </a:endParaRPr>
          </a:p>
          <a:p>
            <a:pPr marL="441325"/>
            <a:endParaRPr lang="th-TH" sz="1300">
              <a:latin typeface="Times New Roman" pitchFamily="18" charset="0"/>
              <a:cs typeface="Times New Roman" pitchFamily="18" charset="0"/>
            </a:endParaRPr>
          </a:p>
          <a:p>
            <a:pPr marL="441325"/>
            <a:endParaRPr lang="th-TH" sz="1300">
              <a:latin typeface="Times New Roman" pitchFamily="18" charset="0"/>
              <a:cs typeface="Times New Roman" pitchFamily="18" charset="0"/>
            </a:endParaRPr>
          </a:p>
          <a:p>
            <a:pPr marL="441325"/>
            <a:endParaRPr lang="th-TH" sz="1300">
              <a:latin typeface="Times New Roman" pitchFamily="18" charset="0"/>
              <a:cs typeface="Times New Roman" pitchFamily="18" charset="0"/>
            </a:endParaRPr>
          </a:p>
          <a:p>
            <a:pPr marL="441325">
              <a:spcBef>
                <a:spcPts val="13"/>
              </a:spcBef>
            </a:pPr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marL="441325"/>
            <a:r>
              <a:rPr lang="th-TH" sz="1400">
                <a:cs typeface="Arial" charset="0"/>
              </a:rPr>
              <a:t>N10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Route between</a:t>
            </a:r>
            <a:r>
              <a:rPr spc="-150" dirty="0"/>
              <a:t> </a:t>
            </a:r>
            <a:r>
              <a:rPr dirty="0"/>
              <a:t>Area</a:t>
            </a:r>
          </a:p>
        </p:txBody>
      </p:sp>
      <p:sp>
        <p:nvSpPr>
          <p:cNvPr id="123906" name="object 3"/>
          <p:cNvSpPr>
            <a:spLocks/>
          </p:cNvSpPr>
          <p:nvPr/>
        </p:nvSpPr>
        <p:spPr bwMode="auto">
          <a:xfrm>
            <a:off x="4340225" y="2463800"/>
            <a:ext cx="53975" cy="3360738"/>
          </a:xfrm>
          <a:custGeom>
            <a:avLst/>
            <a:gdLst>
              <a:gd name="T0" fmla="*/ 31623 w 53339"/>
              <a:gd name="T1" fmla="*/ 48132 h 3360420"/>
              <a:gd name="T2" fmla="*/ 41528 w 53339"/>
              <a:gd name="T3" fmla="*/ 108584 h 3360420"/>
              <a:gd name="T4" fmla="*/ 52070 w 53339"/>
              <a:gd name="T5" fmla="*/ 141350 h 3360420"/>
              <a:gd name="T6" fmla="*/ 46989 w 53339"/>
              <a:gd name="T7" fmla="*/ 173862 h 3360420"/>
              <a:gd name="T8" fmla="*/ 34544 w 53339"/>
              <a:gd name="T9" fmla="*/ 260350 h 3360420"/>
              <a:gd name="T10" fmla="*/ 33527 w 53339"/>
              <a:gd name="T11" fmla="*/ 325374 h 3360420"/>
              <a:gd name="T12" fmla="*/ 49784 w 53339"/>
              <a:gd name="T13" fmla="*/ 364363 h 3360420"/>
              <a:gd name="T14" fmla="*/ 49530 w 53339"/>
              <a:gd name="T15" fmla="*/ 395604 h 3360420"/>
              <a:gd name="T16" fmla="*/ 38353 w 53339"/>
              <a:gd name="T17" fmla="*/ 477138 h 3360420"/>
              <a:gd name="T18" fmla="*/ 26797 w 53339"/>
              <a:gd name="T19" fmla="*/ 536955 h 3360420"/>
              <a:gd name="T20" fmla="*/ 42799 w 53339"/>
              <a:gd name="T21" fmla="*/ 585724 h 3360420"/>
              <a:gd name="T22" fmla="*/ 47283 w 53339"/>
              <a:gd name="T23" fmla="*/ 617854 h 3360420"/>
              <a:gd name="T24" fmla="*/ 30607 w 53339"/>
              <a:gd name="T25" fmla="*/ 650366 h 3360420"/>
              <a:gd name="T26" fmla="*/ 24864 w 53339"/>
              <a:gd name="T27" fmla="*/ 748538 h 3360420"/>
              <a:gd name="T28" fmla="*/ 34798 w 53339"/>
              <a:gd name="T29" fmla="*/ 802513 h 3360420"/>
              <a:gd name="T30" fmla="*/ 45085 w 53339"/>
              <a:gd name="T31" fmla="*/ 841120 h 3360420"/>
              <a:gd name="T32" fmla="*/ 34544 w 53339"/>
              <a:gd name="T33" fmla="*/ 867537 h 3360420"/>
              <a:gd name="T34" fmla="*/ 27812 w 53339"/>
              <a:gd name="T35" fmla="*/ 953896 h 3360420"/>
              <a:gd name="T36" fmla="*/ 26797 w 53339"/>
              <a:gd name="T37" fmla="*/ 1018920 h 3360420"/>
              <a:gd name="T38" fmla="*/ 37973 w 53339"/>
              <a:gd name="T39" fmla="*/ 1062481 h 3360420"/>
              <a:gd name="T40" fmla="*/ 32638 w 53339"/>
              <a:gd name="T41" fmla="*/ 1084326 h 3360420"/>
              <a:gd name="T42" fmla="*/ 20700 w 53339"/>
              <a:gd name="T43" fmla="*/ 1175258 h 3360420"/>
              <a:gd name="T44" fmla="*/ 30607 w 53339"/>
              <a:gd name="T45" fmla="*/ 1236090 h 3360420"/>
              <a:gd name="T46" fmla="*/ 40894 w 53339"/>
              <a:gd name="T47" fmla="*/ 1274698 h 3360420"/>
              <a:gd name="T48" fmla="*/ 30352 w 53339"/>
              <a:gd name="T49" fmla="*/ 1301114 h 3360420"/>
              <a:gd name="T50" fmla="*/ 18796 w 53339"/>
              <a:gd name="T51" fmla="*/ 1392046 h 3360420"/>
              <a:gd name="T52" fmla="*/ 28448 w 53339"/>
              <a:gd name="T53" fmla="*/ 1452498 h 3360420"/>
              <a:gd name="T54" fmla="*/ 38988 w 53339"/>
              <a:gd name="T55" fmla="*/ 1491487 h 3360420"/>
              <a:gd name="T56" fmla="*/ 28448 w 53339"/>
              <a:gd name="T57" fmla="*/ 1517903 h 3360420"/>
              <a:gd name="T58" fmla="*/ 16637 w 53339"/>
              <a:gd name="T59" fmla="*/ 1608835 h 3360420"/>
              <a:gd name="T60" fmla="*/ 26543 w 53339"/>
              <a:gd name="T61" fmla="*/ 1669287 h 3360420"/>
              <a:gd name="T62" fmla="*/ 36702 w 53339"/>
              <a:gd name="T63" fmla="*/ 1708277 h 3360420"/>
              <a:gd name="T64" fmla="*/ 26162 w 53339"/>
              <a:gd name="T65" fmla="*/ 1734692 h 3360420"/>
              <a:gd name="T66" fmla="*/ 19431 w 53339"/>
              <a:gd name="T67" fmla="*/ 1821052 h 3360420"/>
              <a:gd name="T68" fmla="*/ 18542 w 53339"/>
              <a:gd name="T69" fmla="*/ 1886077 h 3360420"/>
              <a:gd name="T70" fmla="*/ 29972 w 53339"/>
              <a:gd name="T71" fmla="*/ 1929637 h 3360420"/>
              <a:gd name="T72" fmla="*/ 29972 w 53339"/>
              <a:gd name="T73" fmla="*/ 1951481 h 3360420"/>
              <a:gd name="T74" fmla="*/ 23368 w 53339"/>
              <a:gd name="T75" fmla="*/ 2037841 h 3360420"/>
              <a:gd name="T76" fmla="*/ 11811 w 53339"/>
              <a:gd name="T77" fmla="*/ 2098040 h 3360420"/>
              <a:gd name="T78" fmla="*/ 22098 w 53339"/>
              <a:gd name="T79" fmla="*/ 2146427 h 3360420"/>
              <a:gd name="T80" fmla="*/ 32638 w 53339"/>
              <a:gd name="T81" fmla="*/ 2179319 h 3360420"/>
              <a:gd name="T82" fmla="*/ 16001 w 53339"/>
              <a:gd name="T83" fmla="*/ 2211197 h 3360420"/>
              <a:gd name="T84" fmla="*/ 9906 w 53339"/>
              <a:gd name="T85" fmla="*/ 2308605 h 3360420"/>
              <a:gd name="T86" fmla="*/ 14097 w 53339"/>
              <a:gd name="T87" fmla="*/ 2362961 h 3360420"/>
              <a:gd name="T88" fmla="*/ 30352 w 53339"/>
              <a:gd name="T89" fmla="*/ 2401950 h 3360420"/>
              <a:gd name="T90" fmla="*/ 19812 w 53339"/>
              <a:gd name="T91" fmla="*/ 2428240 h 3360420"/>
              <a:gd name="T92" fmla="*/ 7959 w 53339"/>
              <a:gd name="T93" fmla="*/ 2526029 h 3360420"/>
              <a:gd name="T94" fmla="*/ 11811 w 53339"/>
              <a:gd name="T95" fmla="*/ 2579750 h 3360420"/>
              <a:gd name="T96" fmla="*/ 28067 w 53339"/>
              <a:gd name="T97" fmla="*/ 2618740 h 3360420"/>
              <a:gd name="T98" fmla="*/ 17525 w 53339"/>
              <a:gd name="T99" fmla="*/ 2645029 h 3360420"/>
              <a:gd name="T100" fmla="*/ 6096 w 53339"/>
              <a:gd name="T101" fmla="*/ 2736341 h 3360420"/>
              <a:gd name="T102" fmla="*/ 9906 w 53339"/>
              <a:gd name="T103" fmla="*/ 2796540 h 3360420"/>
              <a:gd name="T104" fmla="*/ 21082 w 53339"/>
              <a:gd name="T105" fmla="*/ 2840354 h 3360420"/>
              <a:gd name="T106" fmla="*/ 21462 w 53339"/>
              <a:gd name="T107" fmla="*/ 2861817 h 3360420"/>
              <a:gd name="T108" fmla="*/ 8889 w 53339"/>
              <a:gd name="T109" fmla="*/ 2948304 h 3360420"/>
              <a:gd name="T110" fmla="*/ 3175 w 53339"/>
              <a:gd name="T111" fmla="*/ 3008376 h 3360420"/>
              <a:gd name="T112" fmla="*/ 13081 w 53339"/>
              <a:gd name="T113" fmla="*/ 3056890 h 3360420"/>
              <a:gd name="T114" fmla="*/ 24002 w 53339"/>
              <a:gd name="T115" fmla="*/ 3083814 h 3360420"/>
              <a:gd name="T116" fmla="*/ 13081 w 53339"/>
              <a:gd name="T117" fmla="*/ 3121914 h 3360420"/>
              <a:gd name="T118" fmla="*/ 1243 w 53339"/>
              <a:gd name="T119" fmla="*/ 3219678 h 3360420"/>
              <a:gd name="T120" fmla="*/ 11175 w 53339"/>
              <a:gd name="T121" fmla="*/ 3273640 h 3360420"/>
              <a:gd name="T122" fmla="*/ 22098 w 53339"/>
              <a:gd name="T123" fmla="*/ 3300615 h 3360420"/>
              <a:gd name="T124" fmla="*/ 10922 w 53339"/>
              <a:gd name="T125" fmla="*/ 3338639 h 336042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3339"/>
              <a:gd name="T190" fmla="*/ 0 h 3360420"/>
              <a:gd name="T191" fmla="*/ 53339 w 53339"/>
              <a:gd name="T192" fmla="*/ 3360420 h 3360420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3339" h="3360420">
                <a:moveTo>
                  <a:pt x="37084" y="0"/>
                </a:moveTo>
                <a:lnTo>
                  <a:pt x="31876" y="4825"/>
                </a:lnTo>
                <a:lnTo>
                  <a:pt x="31845" y="11429"/>
                </a:lnTo>
                <a:lnTo>
                  <a:pt x="31623" y="16890"/>
                </a:lnTo>
                <a:lnTo>
                  <a:pt x="36449" y="21716"/>
                </a:lnTo>
                <a:lnTo>
                  <a:pt x="42163" y="22097"/>
                </a:lnTo>
                <a:lnTo>
                  <a:pt x="48260" y="22097"/>
                </a:lnTo>
                <a:lnTo>
                  <a:pt x="52959" y="17525"/>
                </a:lnTo>
                <a:lnTo>
                  <a:pt x="53008" y="10667"/>
                </a:lnTo>
                <a:lnTo>
                  <a:pt x="53339" y="5587"/>
                </a:lnTo>
                <a:lnTo>
                  <a:pt x="48895" y="380"/>
                </a:lnTo>
                <a:lnTo>
                  <a:pt x="42799" y="380"/>
                </a:lnTo>
                <a:lnTo>
                  <a:pt x="37084" y="0"/>
                </a:lnTo>
                <a:close/>
              </a:path>
              <a:path w="53339" h="3360420">
                <a:moveTo>
                  <a:pt x="42418" y="43561"/>
                </a:moveTo>
                <a:lnTo>
                  <a:pt x="36449" y="43561"/>
                </a:lnTo>
                <a:lnTo>
                  <a:pt x="31623" y="48132"/>
                </a:lnTo>
                <a:lnTo>
                  <a:pt x="31573" y="54990"/>
                </a:lnTo>
                <a:lnTo>
                  <a:pt x="31242" y="60070"/>
                </a:lnTo>
                <a:lnTo>
                  <a:pt x="35813" y="65024"/>
                </a:lnTo>
                <a:lnTo>
                  <a:pt x="41783" y="65277"/>
                </a:lnTo>
                <a:lnTo>
                  <a:pt x="47625" y="65277"/>
                </a:lnTo>
                <a:lnTo>
                  <a:pt x="52705" y="60832"/>
                </a:lnTo>
                <a:lnTo>
                  <a:pt x="52736" y="54228"/>
                </a:lnTo>
                <a:lnTo>
                  <a:pt x="52959" y="48767"/>
                </a:lnTo>
                <a:lnTo>
                  <a:pt x="48260" y="43814"/>
                </a:lnTo>
                <a:lnTo>
                  <a:pt x="42418" y="43561"/>
                </a:lnTo>
                <a:close/>
              </a:path>
              <a:path w="53339" h="3360420">
                <a:moveTo>
                  <a:pt x="36068" y="86740"/>
                </a:moveTo>
                <a:lnTo>
                  <a:pt x="31242" y="91693"/>
                </a:lnTo>
                <a:lnTo>
                  <a:pt x="30987" y="97536"/>
                </a:lnTo>
                <a:lnTo>
                  <a:pt x="30987" y="103377"/>
                </a:lnTo>
                <a:lnTo>
                  <a:pt x="35433" y="108584"/>
                </a:lnTo>
                <a:lnTo>
                  <a:pt x="41528" y="108584"/>
                </a:lnTo>
                <a:lnTo>
                  <a:pt x="47244" y="108838"/>
                </a:lnTo>
                <a:lnTo>
                  <a:pt x="52070" y="104012"/>
                </a:lnTo>
                <a:lnTo>
                  <a:pt x="52324" y="98170"/>
                </a:lnTo>
                <a:lnTo>
                  <a:pt x="52324" y="91947"/>
                </a:lnTo>
                <a:lnTo>
                  <a:pt x="47878" y="87121"/>
                </a:lnTo>
                <a:lnTo>
                  <a:pt x="42163" y="87121"/>
                </a:lnTo>
                <a:lnTo>
                  <a:pt x="36068" y="86740"/>
                </a:lnTo>
                <a:close/>
              </a:path>
              <a:path w="53339" h="3360420">
                <a:moveTo>
                  <a:pt x="35813" y="130047"/>
                </a:moveTo>
                <a:lnTo>
                  <a:pt x="30607" y="134874"/>
                </a:lnTo>
                <a:lnTo>
                  <a:pt x="30581" y="141350"/>
                </a:lnTo>
                <a:lnTo>
                  <a:pt x="30352" y="146938"/>
                </a:lnTo>
                <a:lnTo>
                  <a:pt x="35178" y="151764"/>
                </a:lnTo>
                <a:lnTo>
                  <a:pt x="40894" y="152145"/>
                </a:lnTo>
                <a:lnTo>
                  <a:pt x="46989" y="152145"/>
                </a:lnTo>
                <a:lnTo>
                  <a:pt x="51688" y="147574"/>
                </a:lnTo>
                <a:lnTo>
                  <a:pt x="52070" y="141350"/>
                </a:lnTo>
                <a:lnTo>
                  <a:pt x="52070" y="135508"/>
                </a:lnTo>
                <a:lnTo>
                  <a:pt x="47625" y="130682"/>
                </a:lnTo>
                <a:lnTo>
                  <a:pt x="41528" y="130301"/>
                </a:lnTo>
                <a:lnTo>
                  <a:pt x="35813" y="130047"/>
                </a:lnTo>
                <a:close/>
              </a:path>
              <a:path w="53339" h="3360420">
                <a:moveTo>
                  <a:pt x="41148" y="173608"/>
                </a:moveTo>
                <a:lnTo>
                  <a:pt x="35433" y="173608"/>
                </a:lnTo>
                <a:lnTo>
                  <a:pt x="30352" y="178053"/>
                </a:lnTo>
                <a:lnTo>
                  <a:pt x="30311" y="184912"/>
                </a:lnTo>
                <a:lnTo>
                  <a:pt x="29972" y="190118"/>
                </a:lnTo>
                <a:lnTo>
                  <a:pt x="34798" y="195325"/>
                </a:lnTo>
                <a:lnTo>
                  <a:pt x="40512" y="195325"/>
                </a:lnTo>
                <a:lnTo>
                  <a:pt x="46355" y="195706"/>
                </a:lnTo>
                <a:lnTo>
                  <a:pt x="51435" y="190753"/>
                </a:lnTo>
                <a:lnTo>
                  <a:pt x="51461" y="184276"/>
                </a:lnTo>
                <a:lnTo>
                  <a:pt x="51688" y="178815"/>
                </a:lnTo>
                <a:lnTo>
                  <a:pt x="46989" y="173862"/>
                </a:lnTo>
                <a:lnTo>
                  <a:pt x="41148" y="173608"/>
                </a:lnTo>
                <a:close/>
              </a:path>
              <a:path w="53339" h="3360420">
                <a:moveTo>
                  <a:pt x="34798" y="216788"/>
                </a:moveTo>
                <a:lnTo>
                  <a:pt x="29972" y="221614"/>
                </a:lnTo>
                <a:lnTo>
                  <a:pt x="29718" y="227456"/>
                </a:lnTo>
                <a:lnTo>
                  <a:pt x="29718" y="233679"/>
                </a:lnTo>
                <a:lnTo>
                  <a:pt x="34162" y="238505"/>
                </a:lnTo>
                <a:lnTo>
                  <a:pt x="40259" y="238505"/>
                </a:lnTo>
                <a:lnTo>
                  <a:pt x="45974" y="238887"/>
                </a:lnTo>
                <a:lnTo>
                  <a:pt x="50800" y="234314"/>
                </a:lnTo>
                <a:lnTo>
                  <a:pt x="51053" y="228218"/>
                </a:lnTo>
                <a:lnTo>
                  <a:pt x="51435" y="222376"/>
                </a:lnTo>
                <a:lnTo>
                  <a:pt x="46609" y="217169"/>
                </a:lnTo>
                <a:lnTo>
                  <a:pt x="40894" y="217169"/>
                </a:lnTo>
                <a:lnTo>
                  <a:pt x="34798" y="216788"/>
                </a:lnTo>
                <a:close/>
              </a:path>
              <a:path w="53339" h="3360420">
                <a:moveTo>
                  <a:pt x="40259" y="260350"/>
                </a:moveTo>
                <a:lnTo>
                  <a:pt x="34544" y="260350"/>
                </a:lnTo>
                <a:lnTo>
                  <a:pt x="29718" y="264921"/>
                </a:lnTo>
                <a:lnTo>
                  <a:pt x="29337" y="271017"/>
                </a:lnTo>
                <a:lnTo>
                  <a:pt x="29083" y="276859"/>
                </a:lnTo>
                <a:lnTo>
                  <a:pt x="33909" y="281813"/>
                </a:lnTo>
                <a:lnTo>
                  <a:pt x="39624" y="282066"/>
                </a:lnTo>
                <a:lnTo>
                  <a:pt x="45720" y="282066"/>
                </a:lnTo>
                <a:lnTo>
                  <a:pt x="50419" y="277621"/>
                </a:lnTo>
                <a:lnTo>
                  <a:pt x="50800" y="271779"/>
                </a:lnTo>
                <a:lnTo>
                  <a:pt x="50800" y="265556"/>
                </a:lnTo>
                <a:lnTo>
                  <a:pt x="46355" y="260730"/>
                </a:lnTo>
                <a:lnTo>
                  <a:pt x="40259" y="260350"/>
                </a:lnTo>
                <a:close/>
              </a:path>
              <a:path w="53339" h="3360420">
                <a:moveTo>
                  <a:pt x="34162" y="303529"/>
                </a:moveTo>
                <a:lnTo>
                  <a:pt x="29083" y="308482"/>
                </a:lnTo>
                <a:lnTo>
                  <a:pt x="29041" y="314959"/>
                </a:lnTo>
                <a:lnTo>
                  <a:pt x="28701" y="320166"/>
                </a:lnTo>
                <a:lnTo>
                  <a:pt x="33527" y="325374"/>
                </a:lnTo>
                <a:lnTo>
                  <a:pt x="39243" y="325374"/>
                </a:lnTo>
                <a:lnTo>
                  <a:pt x="45085" y="325627"/>
                </a:lnTo>
                <a:lnTo>
                  <a:pt x="50164" y="320801"/>
                </a:lnTo>
                <a:lnTo>
                  <a:pt x="50190" y="314325"/>
                </a:lnTo>
                <a:lnTo>
                  <a:pt x="50419" y="308737"/>
                </a:lnTo>
                <a:lnTo>
                  <a:pt x="45720" y="303911"/>
                </a:lnTo>
                <a:lnTo>
                  <a:pt x="39877" y="303911"/>
                </a:lnTo>
                <a:lnTo>
                  <a:pt x="34162" y="303529"/>
                </a:lnTo>
                <a:close/>
              </a:path>
              <a:path w="53339" h="3360420">
                <a:moveTo>
                  <a:pt x="33527" y="346837"/>
                </a:moveTo>
                <a:lnTo>
                  <a:pt x="28701" y="351663"/>
                </a:lnTo>
                <a:lnTo>
                  <a:pt x="28448" y="357504"/>
                </a:lnTo>
                <a:lnTo>
                  <a:pt x="28448" y="363727"/>
                </a:lnTo>
                <a:lnTo>
                  <a:pt x="32893" y="368553"/>
                </a:lnTo>
                <a:lnTo>
                  <a:pt x="38988" y="368934"/>
                </a:lnTo>
                <a:lnTo>
                  <a:pt x="44703" y="368934"/>
                </a:lnTo>
                <a:lnTo>
                  <a:pt x="49784" y="364363"/>
                </a:lnTo>
                <a:lnTo>
                  <a:pt x="49825" y="357504"/>
                </a:lnTo>
                <a:lnTo>
                  <a:pt x="50164" y="352297"/>
                </a:lnTo>
                <a:lnTo>
                  <a:pt x="45338" y="347471"/>
                </a:lnTo>
                <a:lnTo>
                  <a:pt x="39624" y="347090"/>
                </a:lnTo>
                <a:lnTo>
                  <a:pt x="33527" y="346837"/>
                </a:lnTo>
                <a:close/>
              </a:path>
              <a:path w="53339" h="3360420">
                <a:moveTo>
                  <a:pt x="38988" y="390397"/>
                </a:moveTo>
                <a:lnTo>
                  <a:pt x="33274" y="390397"/>
                </a:lnTo>
                <a:lnTo>
                  <a:pt x="28448" y="394842"/>
                </a:lnTo>
                <a:lnTo>
                  <a:pt x="28067" y="401065"/>
                </a:lnTo>
                <a:lnTo>
                  <a:pt x="28067" y="406907"/>
                </a:lnTo>
                <a:lnTo>
                  <a:pt x="32638" y="412114"/>
                </a:lnTo>
                <a:lnTo>
                  <a:pt x="38353" y="412114"/>
                </a:lnTo>
                <a:lnTo>
                  <a:pt x="44450" y="412495"/>
                </a:lnTo>
                <a:lnTo>
                  <a:pt x="49149" y="407542"/>
                </a:lnTo>
                <a:lnTo>
                  <a:pt x="49530" y="401700"/>
                </a:lnTo>
                <a:lnTo>
                  <a:pt x="49530" y="395604"/>
                </a:lnTo>
                <a:lnTo>
                  <a:pt x="45085" y="390651"/>
                </a:lnTo>
                <a:lnTo>
                  <a:pt x="38988" y="390397"/>
                </a:lnTo>
                <a:close/>
              </a:path>
              <a:path w="53339" h="3360420">
                <a:moveTo>
                  <a:pt x="32893" y="433577"/>
                </a:moveTo>
                <a:lnTo>
                  <a:pt x="27812" y="438403"/>
                </a:lnTo>
                <a:lnTo>
                  <a:pt x="27766" y="445007"/>
                </a:lnTo>
                <a:lnTo>
                  <a:pt x="27432" y="450468"/>
                </a:lnTo>
                <a:lnTo>
                  <a:pt x="32258" y="455294"/>
                </a:lnTo>
                <a:lnTo>
                  <a:pt x="37973" y="455294"/>
                </a:lnTo>
                <a:lnTo>
                  <a:pt x="44069" y="455675"/>
                </a:lnTo>
                <a:lnTo>
                  <a:pt x="48895" y="451103"/>
                </a:lnTo>
                <a:lnTo>
                  <a:pt x="48928" y="444245"/>
                </a:lnTo>
                <a:lnTo>
                  <a:pt x="49149" y="439165"/>
                </a:lnTo>
                <a:lnTo>
                  <a:pt x="44703" y="433958"/>
                </a:lnTo>
                <a:lnTo>
                  <a:pt x="38608" y="433958"/>
                </a:lnTo>
                <a:lnTo>
                  <a:pt x="32893" y="433577"/>
                </a:lnTo>
                <a:close/>
              </a:path>
              <a:path w="53339" h="3360420">
                <a:moveTo>
                  <a:pt x="38353" y="477138"/>
                </a:moveTo>
                <a:lnTo>
                  <a:pt x="32258" y="477138"/>
                </a:lnTo>
                <a:lnTo>
                  <a:pt x="27432" y="481711"/>
                </a:lnTo>
                <a:lnTo>
                  <a:pt x="27415" y="488188"/>
                </a:lnTo>
                <a:lnTo>
                  <a:pt x="27177" y="493649"/>
                </a:lnTo>
                <a:lnTo>
                  <a:pt x="31623" y="498601"/>
                </a:lnTo>
                <a:lnTo>
                  <a:pt x="37719" y="498855"/>
                </a:lnTo>
                <a:lnTo>
                  <a:pt x="43434" y="498855"/>
                </a:lnTo>
                <a:lnTo>
                  <a:pt x="48513" y="494411"/>
                </a:lnTo>
                <a:lnTo>
                  <a:pt x="48538" y="487806"/>
                </a:lnTo>
                <a:lnTo>
                  <a:pt x="48895" y="482345"/>
                </a:lnTo>
                <a:lnTo>
                  <a:pt x="44069" y="477519"/>
                </a:lnTo>
                <a:lnTo>
                  <a:pt x="38353" y="477138"/>
                </a:lnTo>
                <a:close/>
              </a:path>
              <a:path w="53339" h="3360420">
                <a:moveTo>
                  <a:pt x="31876" y="520318"/>
                </a:moveTo>
                <a:lnTo>
                  <a:pt x="27177" y="524890"/>
                </a:lnTo>
                <a:lnTo>
                  <a:pt x="26797" y="531113"/>
                </a:lnTo>
                <a:lnTo>
                  <a:pt x="26797" y="536955"/>
                </a:lnTo>
                <a:lnTo>
                  <a:pt x="31242" y="542163"/>
                </a:lnTo>
                <a:lnTo>
                  <a:pt x="37337" y="542163"/>
                </a:lnTo>
                <a:lnTo>
                  <a:pt x="43180" y="542416"/>
                </a:lnTo>
                <a:lnTo>
                  <a:pt x="47878" y="537590"/>
                </a:lnTo>
                <a:lnTo>
                  <a:pt x="48260" y="531749"/>
                </a:lnTo>
                <a:lnTo>
                  <a:pt x="48260" y="525526"/>
                </a:lnTo>
                <a:lnTo>
                  <a:pt x="43814" y="520700"/>
                </a:lnTo>
                <a:lnTo>
                  <a:pt x="37973" y="520700"/>
                </a:lnTo>
                <a:lnTo>
                  <a:pt x="31876" y="520318"/>
                </a:lnTo>
                <a:close/>
              </a:path>
              <a:path w="53339" h="3360420">
                <a:moveTo>
                  <a:pt x="31623" y="563626"/>
                </a:moveTo>
                <a:lnTo>
                  <a:pt x="26543" y="568451"/>
                </a:lnTo>
                <a:lnTo>
                  <a:pt x="26504" y="574928"/>
                </a:lnTo>
                <a:lnTo>
                  <a:pt x="26162" y="580516"/>
                </a:lnTo>
                <a:lnTo>
                  <a:pt x="30987" y="585342"/>
                </a:lnTo>
                <a:lnTo>
                  <a:pt x="36702" y="585724"/>
                </a:lnTo>
                <a:lnTo>
                  <a:pt x="42799" y="585724"/>
                </a:lnTo>
                <a:lnTo>
                  <a:pt x="47625" y="581151"/>
                </a:lnTo>
                <a:lnTo>
                  <a:pt x="47878" y="574928"/>
                </a:lnTo>
                <a:lnTo>
                  <a:pt x="47878" y="569087"/>
                </a:lnTo>
                <a:lnTo>
                  <a:pt x="43434" y="563879"/>
                </a:lnTo>
                <a:lnTo>
                  <a:pt x="37337" y="563879"/>
                </a:lnTo>
                <a:lnTo>
                  <a:pt x="31623" y="563626"/>
                </a:lnTo>
                <a:close/>
              </a:path>
              <a:path w="53339" h="3360420">
                <a:moveTo>
                  <a:pt x="37084" y="607187"/>
                </a:moveTo>
                <a:lnTo>
                  <a:pt x="31242" y="607187"/>
                </a:lnTo>
                <a:lnTo>
                  <a:pt x="26162" y="611631"/>
                </a:lnTo>
                <a:lnTo>
                  <a:pt x="26134" y="618489"/>
                </a:lnTo>
                <a:lnTo>
                  <a:pt x="25908" y="623696"/>
                </a:lnTo>
                <a:lnTo>
                  <a:pt x="30607" y="628650"/>
                </a:lnTo>
                <a:lnTo>
                  <a:pt x="36449" y="628903"/>
                </a:lnTo>
                <a:lnTo>
                  <a:pt x="42163" y="629284"/>
                </a:lnTo>
                <a:lnTo>
                  <a:pt x="47244" y="624331"/>
                </a:lnTo>
                <a:lnTo>
                  <a:pt x="47283" y="617854"/>
                </a:lnTo>
                <a:lnTo>
                  <a:pt x="47625" y="612393"/>
                </a:lnTo>
                <a:lnTo>
                  <a:pt x="42799" y="607440"/>
                </a:lnTo>
                <a:lnTo>
                  <a:pt x="37084" y="607187"/>
                </a:lnTo>
                <a:close/>
              </a:path>
              <a:path w="53339" h="3360420">
                <a:moveTo>
                  <a:pt x="30607" y="650366"/>
                </a:moveTo>
                <a:lnTo>
                  <a:pt x="25908" y="655192"/>
                </a:lnTo>
                <a:lnTo>
                  <a:pt x="25526" y="661034"/>
                </a:lnTo>
                <a:lnTo>
                  <a:pt x="25526" y="667257"/>
                </a:lnTo>
                <a:lnTo>
                  <a:pt x="29972" y="672211"/>
                </a:lnTo>
                <a:lnTo>
                  <a:pt x="36068" y="672211"/>
                </a:lnTo>
                <a:lnTo>
                  <a:pt x="41783" y="672464"/>
                </a:lnTo>
                <a:lnTo>
                  <a:pt x="46609" y="667638"/>
                </a:lnTo>
                <a:lnTo>
                  <a:pt x="46989" y="661796"/>
                </a:lnTo>
                <a:lnTo>
                  <a:pt x="47244" y="655954"/>
                </a:lnTo>
                <a:lnTo>
                  <a:pt x="42418" y="650747"/>
                </a:lnTo>
                <a:lnTo>
                  <a:pt x="36702" y="650747"/>
                </a:lnTo>
                <a:lnTo>
                  <a:pt x="30607" y="650366"/>
                </a:lnTo>
                <a:close/>
              </a:path>
              <a:path w="53339" h="3360420">
                <a:moveTo>
                  <a:pt x="36068" y="693927"/>
                </a:moveTo>
                <a:lnTo>
                  <a:pt x="30352" y="693927"/>
                </a:lnTo>
                <a:lnTo>
                  <a:pt x="25526" y="698500"/>
                </a:lnTo>
                <a:lnTo>
                  <a:pt x="25273" y="704341"/>
                </a:lnTo>
                <a:lnTo>
                  <a:pt x="25273" y="710564"/>
                </a:lnTo>
                <a:lnTo>
                  <a:pt x="29718" y="715390"/>
                </a:lnTo>
                <a:lnTo>
                  <a:pt x="35433" y="715644"/>
                </a:lnTo>
                <a:lnTo>
                  <a:pt x="41528" y="715644"/>
                </a:lnTo>
                <a:lnTo>
                  <a:pt x="46355" y="711200"/>
                </a:lnTo>
                <a:lnTo>
                  <a:pt x="46609" y="704976"/>
                </a:lnTo>
                <a:lnTo>
                  <a:pt x="46609" y="699134"/>
                </a:lnTo>
                <a:lnTo>
                  <a:pt x="42163" y="694308"/>
                </a:lnTo>
                <a:lnTo>
                  <a:pt x="36068" y="693927"/>
                </a:lnTo>
                <a:close/>
              </a:path>
              <a:path w="53339" h="3360420">
                <a:moveTo>
                  <a:pt x="29972" y="737107"/>
                </a:moveTo>
                <a:lnTo>
                  <a:pt x="24892" y="741679"/>
                </a:lnTo>
                <a:lnTo>
                  <a:pt x="24864" y="748538"/>
                </a:lnTo>
                <a:lnTo>
                  <a:pt x="24637" y="753744"/>
                </a:lnTo>
                <a:lnTo>
                  <a:pt x="29337" y="758951"/>
                </a:lnTo>
                <a:lnTo>
                  <a:pt x="35178" y="758951"/>
                </a:lnTo>
                <a:lnTo>
                  <a:pt x="41148" y="759205"/>
                </a:lnTo>
                <a:lnTo>
                  <a:pt x="45974" y="754379"/>
                </a:lnTo>
                <a:lnTo>
                  <a:pt x="46012" y="747902"/>
                </a:lnTo>
                <a:lnTo>
                  <a:pt x="46355" y="742314"/>
                </a:lnTo>
                <a:lnTo>
                  <a:pt x="41528" y="737488"/>
                </a:lnTo>
                <a:lnTo>
                  <a:pt x="35813" y="737488"/>
                </a:lnTo>
                <a:lnTo>
                  <a:pt x="29972" y="737107"/>
                </a:lnTo>
                <a:close/>
              </a:path>
              <a:path w="53339" h="3360420">
                <a:moveTo>
                  <a:pt x="29337" y="780414"/>
                </a:moveTo>
                <a:lnTo>
                  <a:pt x="24637" y="785240"/>
                </a:lnTo>
                <a:lnTo>
                  <a:pt x="24257" y="791082"/>
                </a:lnTo>
                <a:lnTo>
                  <a:pt x="24257" y="797305"/>
                </a:lnTo>
                <a:lnTo>
                  <a:pt x="28701" y="802131"/>
                </a:lnTo>
                <a:lnTo>
                  <a:pt x="34798" y="802513"/>
                </a:lnTo>
                <a:lnTo>
                  <a:pt x="40512" y="802513"/>
                </a:lnTo>
                <a:lnTo>
                  <a:pt x="45720" y="797940"/>
                </a:lnTo>
                <a:lnTo>
                  <a:pt x="45747" y="791082"/>
                </a:lnTo>
                <a:lnTo>
                  <a:pt x="45974" y="785876"/>
                </a:lnTo>
                <a:lnTo>
                  <a:pt x="41148" y="780668"/>
                </a:lnTo>
                <a:lnTo>
                  <a:pt x="35433" y="780668"/>
                </a:lnTo>
                <a:lnTo>
                  <a:pt x="29337" y="780414"/>
                </a:lnTo>
                <a:close/>
              </a:path>
              <a:path w="53339" h="3360420">
                <a:moveTo>
                  <a:pt x="34798" y="823976"/>
                </a:moveTo>
                <a:lnTo>
                  <a:pt x="29083" y="823976"/>
                </a:lnTo>
                <a:lnTo>
                  <a:pt x="24257" y="828547"/>
                </a:lnTo>
                <a:lnTo>
                  <a:pt x="24002" y="834643"/>
                </a:lnTo>
                <a:lnTo>
                  <a:pt x="24002" y="840486"/>
                </a:lnTo>
                <a:lnTo>
                  <a:pt x="28448" y="845438"/>
                </a:lnTo>
                <a:lnTo>
                  <a:pt x="34544" y="845692"/>
                </a:lnTo>
                <a:lnTo>
                  <a:pt x="40259" y="846074"/>
                </a:lnTo>
                <a:lnTo>
                  <a:pt x="45085" y="841120"/>
                </a:lnTo>
                <a:lnTo>
                  <a:pt x="45338" y="835278"/>
                </a:lnTo>
                <a:lnTo>
                  <a:pt x="45338" y="829182"/>
                </a:lnTo>
                <a:lnTo>
                  <a:pt x="40894" y="824229"/>
                </a:lnTo>
                <a:lnTo>
                  <a:pt x="34798" y="823976"/>
                </a:lnTo>
                <a:close/>
              </a:path>
              <a:path w="53339" h="3360420">
                <a:moveTo>
                  <a:pt x="28701" y="867155"/>
                </a:moveTo>
                <a:lnTo>
                  <a:pt x="23622" y="871981"/>
                </a:lnTo>
                <a:lnTo>
                  <a:pt x="23594" y="878586"/>
                </a:lnTo>
                <a:lnTo>
                  <a:pt x="23368" y="883792"/>
                </a:lnTo>
                <a:lnTo>
                  <a:pt x="28067" y="889000"/>
                </a:lnTo>
                <a:lnTo>
                  <a:pt x="33909" y="889000"/>
                </a:lnTo>
                <a:lnTo>
                  <a:pt x="39877" y="889253"/>
                </a:lnTo>
                <a:lnTo>
                  <a:pt x="44703" y="884427"/>
                </a:lnTo>
                <a:lnTo>
                  <a:pt x="45085" y="878586"/>
                </a:lnTo>
                <a:lnTo>
                  <a:pt x="45085" y="872743"/>
                </a:lnTo>
                <a:lnTo>
                  <a:pt x="40512" y="867537"/>
                </a:lnTo>
                <a:lnTo>
                  <a:pt x="34544" y="867537"/>
                </a:lnTo>
                <a:lnTo>
                  <a:pt x="28701" y="867155"/>
                </a:lnTo>
                <a:close/>
              </a:path>
              <a:path w="53339" h="3360420">
                <a:moveTo>
                  <a:pt x="34162" y="910716"/>
                </a:moveTo>
                <a:lnTo>
                  <a:pt x="28067" y="910716"/>
                </a:lnTo>
                <a:lnTo>
                  <a:pt x="23368" y="915288"/>
                </a:lnTo>
                <a:lnTo>
                  <a:pt x="23329" y="921765"/>
                </a:lnTo>
                <a:lnTo>
                  <a:pt x="22987" y="927353"/>
                </a:lnTo>
                <a:lnTo>
                  <a:pt x="27812" y="932179"/>
                </a:lnTo>
                <a:lnTo>
                  <a:pt x="33527" y="932433"/>
                </a:lnTo>
                <a:lnTo>
                  <a:pt x="39243" y="932433"/>
                </a:lnTo>
                <a:lnTo>
                  <a:pt x="44450" y="927988"/>
                </a:lnTo>
                <a:lnTo>
                  <a:pt x="44477" y="921130"/>
                </a:lnTo>
                <a:lnTo>
                  <a:pt x="44703" y="915924"/>
                </a:lnTo>
                <a:lnTo>
                  <a:pt x="39877" y="911097"/>
                </a:lnTo>
                <a:lnTo>
                  <a:pt x="34162" y="910716"/>
                </a:lnTo>
                <a:close/>
              </a:path>
              <a:path w="53339" h="3360420">
                <a:moveTo>
                  <a:pt x="33909" y="953896"/>
                </a:moveTo>
                <a:lnTo>
                  <a:pt x="27812" y="953896"/>
                </a:lnTo>
                <a:lnTo>
                  <a:pt x="22987" y="958468"/>
                </a:lnTo>
                <a:lnTo>
                  <a:pt x="22733" y="964691"/>
                </a:lnTo>
                <a:lnTo>
                  <a:pt x="22733" y="970533"/>
                </a:lnTo>
                <a:lnTo>
                  <a:pt x="27177" y="975740"/>
                </a:lnTo>
                <a:lnTo>
                  <a:pt x="33274" y="975740"/>
                </a:lnTo>
                <a:lnTo>
                  <a:pt x="38988" y="975994"/>
                </a:lnTo>
                <a:lnTo>
                  <a:pt x="43814" y="971168"/>
                </a:lnTo>
                <a:lnTo>
                  <a:pt x="44069" y="965326"/>
                </a:lnTo>
                <a:lnTo>
                  <a:pt x="44069" y="959103"/>
                </a:lnTo>
                <a:lnTo>
                  <a:pt x="39624" y="954277"/>
                </a:lnTo>
                <a:lnTo>
                  <a:pt x="33909" y="953896"/>
                </a:lnTo>
                <a:close/>
              </a:path>
              <a:path w="53339" h="3360420">
                <a:moveTo>
                  <a:pt x="27432" y="997203"/>
                </a:moveTo>
                <a:lnTo>
                  <a:pt x="22733" y="1002029"/>
                </a:lnTo>
                <a:lnTo>
                  <a:pt x="22351" y="1007871"/>
                </a:lnTo>
                <a:lnTo>
                  <a:pt x="22098" y="1014094"/>
                </a:lnTo>
                <a:lnTo>
                  <a:pt x="26797" y="1018920"/>
                </a:lnTo>
                <a:lnTo>
                  <a:pt x="32638" y="1019301"/>
                </a:lnTo>
                <a:lnTo>
                  <a:pt x="38608" y="1019301"/>
                </a:lnTo>
                <a:lnTo>
                  <a:pt x="43434" y="1014729"/>
                </a:lnTo>
                <a:lnTo>
                  <a:pt x="43814" y="1008506"/>
                </a:lnTo>
                <a:lnTo>
                  <a:pt x="43814" y="1002664"/>
                </a:lnTo>
                <a:lnTo>
                  <a:pt x="39243" y="997457"/>
                </a:lnTo>
                <a:lnTo>
                  <a:pt x="33274" y="997457"/>
                </a:lnTo>
                <a:lnTo>
                  <a:pt x="27432" y="997203"/>
                </a:lnTo>
                <a:close/>
              </a:path>
              <a:path w="53339" h="3360420">
                <a:moveTo>
                  <a:pt x="32893" y="1040764"/>
                </a:moveTo>
                <a:lnTo>
                  <a:pt x="27177" y="1040764"/>
                </a:lnTo>
                <a:lnTo>
                  <a:pt x="22098" y="1045337"/>
                </a:lnTo>
                <a:lnTo>
                  <a:pt x="22056" y="1052067"/>
                </a:lnTo>
                <a:lnTo>
                  <a:pt x="21717" y="1057275"/>
                </a:lnTo>
                <a:lnTo>
                  <a:pt x="26543" y="1062227"/>
                </a:lnTo>
                <a:lnTo>
                  <a:pt x="32258" y="1062481"/>
                </a:lnTo>
                <a:lnTo>
                  <a:pt x="37973" y="1062481"/>
                </a:lnTo>
                <a:lnTo>
                  <a:pt x="43180" y="1057909"/>
                </a:lnTo>
                <a:lnTo>
                  <a:pt x="43206" y="1051432"/>
                </a:lnTo>
                <a:lnTo>
                  <a:pt x="43434" y="1045971"/>
                </a:lnTo>
                <a:lnTo>
                  <a:pt x="38608" y="1041018"/>
                </a:lnTo>
                <a:lnTo>
                  <a:pt x="32893" y="1040764"/>
                </a:lnTo>
                <a:close/>
              </a:path>
              <a:path w="53339" h="3360420">
                <a:moveTo>
                  <a:pt x="26543" y="1083944"/>
                </a:moveTo>
                <a:lnTo>
                  <a:pt x="21717" y="1088770"/>
                </a:lnTo>
                <a:lnTo>
                  <a:pt x="21462" y="1094739"/>
                </a:lnTo>
                <a:lnTo>
                  <a:pt x="21462" y="1100581"/>
                </a:lnTo>
                <a:lnTo>
                  <a:pt x="25908" y="1105789"/>
                </a:lnTo>
                <a:lnTo>
                  <a:pt x="31876" y="1105789"/>
                </a:lnTo>
                <a:lnTo>
                  <a:pt x="37719" y="1106042"/>
                </a:lnTo>
                <a:lnTo>
                  <a:pt x="42418" y="1101216"/>
                </a:lnTo>
                <a:lnTo>
                  <a:pt x="43180" y="1089532"/>
                </a:lnTo>
                <a:lnTo>
                  <a:pt x="38353" y="1084326"/>
                </a:lnTo>
                <a:lnTo>
                  <a:pt x="32638" y="1084326"/>
                </a:lnTo>
                <a:lnTo>
                  <a:pt x="26543" y="1083944"/>
                </a:lnTo>
                <a:close/>
              </a:path>
              <a:path w="53339" h="3360420">
                <a:moveTo>
                  <a:pt x="26162" y="1127125"/>
                </a:moveTo>
                <a:lnTo>
                  <a:pt x="21462" y="1132077"/>
                </a:lnTo>
                <a:lnTo>
                  <a:pt x="21082" y="1137919"/>
                </a:lnTo>
                <a:lnTo>
                  <a:pt x="21082" y="1144142"/>
                </a:lnTo>
                <a:lnTo>
                  <a:pt x="25526" y="1148968"/>
                </a:lnTo>
                <a:lnTo>
                  <a:pt x="31242" y="1149222"/>
                </a:lnTo>
                <a:lnTo>
                  <a:pt x="37337" y="1149222"/>
                </a:lnTo>
                <a:lnTo>
                  <a:pt x="42163" y="1144777"/>
                </a:lnTo>
                <a:lnTo>
                  <a:pt x="42418" y="1138554"/>
                </a:lnTo>
                <a:lnTo>
                  <a:pt x="42418" y="1132713"/>
                </a:lnTo>
                <a:lnTo>
                  <a:pt x="37973" y="1127887"/>
                </a:lnTo>
                <a:lnTo>
                  <a:pt x="26162" y="1127125"/>
                </a:lnTo>
                <a:close/>
              </a:path>
              <a:path w="53339" h="3360420">
                <a:moveTo>
                  <a:pt x="31623" y="1170685"/>
                </a:moveTo>
                <a:lnTo>
                  <a:pt x="25908" y="1170685"/>
                </a:lnTo>
                <a:lnTo>
                  <a:pt x="20700" y="1175258"/>
                </a:lnTo>
                <a:lnTo>
                  <a:pt x="20673" y="1182115"/>
                </a:lnTo>
                <a:lnTo>
                  <a:pt x="20447" y="1187322"/>
                </a:lnTo>
                <a:lnTo>
                  <a:pt x="25273" y="1192529"/>
                </a:lnTo>
                <a:lnTo>
                  <a:pt x="30987" y="1192529"/>
                </a:lnTo>
                <a:lnTo>
                  <a:pt x="37084" y="1192783"/>
                </a:lnTo>
                <a:lnTo>
                  <a:pt x="41783" y="1187958"/>
                </a:lnTo>
                <a:lnTo>
                  <a:pt x="41821" y="1181480"/>
                </a:lnTo>
                <a:lnTo>
                  <a:pt x="42163" y="1175892"/>
                </a:lnTo>
                <a:lnTo>
                  <a:pt x="37719" y="1171066"/>
                </a:lnTo>
                <a:lnTo>
                  <a:pt x="31623" y="1170685"/>
                </a:lnTo>
                <a:close/>
              </a:path>
              <a:path w="53339" h="3360420">
                <a:moveTo>
                  <a:pt x="25273" y="1213992"/>
                </a:moveTo>
                <a:lnTo>
                  <a:pt x="20447" y="1218818"/>
                </a:lnTo>
                <a:lnTo>
                  <a:pt x="20408" y="1225295"/>
                </a:lnTo>
                <a:lnTo>
                  <a:pt x="20065" y="1230883"/>
                </a:lnTo>
                <a:lnTo>
                  <a:pt x="24637" y="1235709"/>
                </a:lnTo>
                <a:lnTo>
                  <a:pt x="30607" y="1236090"/>
                </a:lnTo>
                <a:lnTo>
                  <a:pt x="36449" y="1236090"/>
                </a:lnTo>
                <a:lnTo>
                  <a:pt x="41528" y="1231518"/>
                </a:lnTo>
                <a:lnTo>
                  <a:pt x="41556" y="1224660"/>
                </a:lnTo>
                <a:lnTo>
                  <a:pt x="41783" y="1219453"/>
                </a:lnTo>
                <a:lnTo>
                  <a:pt x="37084" y="1214246"/>
                </a:lnTo>
                <a:lnTo>
                  <a:pt x="31242" y="1214246"/>
                </a:lnTo>
                <a:lnTo>
                  <a:pt x="25273" y="1213992"/>
                </a:lnTo>
                <a:close/>
              </a:path>
              <a:path w="53339" h="3360420">
                <a:moveTo>
                  <a:pt x="30987" y="1257553"/>
                </a:moveTo>
                <a:lnTo>
                  <a:pt x="24892" y="1257553"/>
                </a:lnTo>
                <a:lnTo>
                  <a:pt x="20065" y="1262125"/>
                </a:lnTo>
                <a:lnTo>
                  <a:pt x="19812" y="1268221"/>
                </a:lnTo>
                <a:lnTo>
                  <a:pt x="19812" y="1274064"/>
                </a:lnTo>
                <a:lnTo>
                  <a:pt x="24257" y="1279016"/>
                </a:lnTo>
                <a:lnTo>
                  <a:pt x="30352" y="1279270"/>
                </a:lnTo>
                <a:lnTo>
                  <a:pt x="36068" y="1279270"/>
                </a:lnTo>
                <a:lnTo>
                  <a:pt x="40894" y="1274698"/>
                </a:lnTo>
                <a:lnTo>
                  <a:pt x="41148" y="1268856"/>
                </a:lnTo>
                <a:lnTo>
                  <a:pt x="41148" y="1262760"/>
                </a:lnTo>
                <a:lnTo>
                  <a:pt x="36702" y="1257808"/>
                </a:lnTo>
                <a:lnTo>
                  <a:pt x="30987" y="1257553"/>
                </a:lnTo>
                <a:close/>
              </a:path>
              <a:path w="53339" h="3360420">
                <a:moveTo>
                  <a:pt x="24637" y="1300733"/>
                </a:moveTo>
                <a:lnTo>
                  <a:pt x="19431" y="1305559"/>
                </a:lnTo>
                <a:lnTo>
                  <a:pt x="19403" y="1312164"/>
                </a:lnTo>
                <a:lnTo>
                  <a:pt x="19176" y="1317370"/>
                </a:lnTo>
                <a:lnTo>
                  <a:pt x="24002" y="1322577"/>
                </a:lnTo>
                <a:lnTo>
                  <a:pt x="29718" y="1322577"/>
                </a:lnTo>
                <a:lnTo>
                  <a:pt x="35813" y="1322831"/>
                </a:lnTo>
                <a:lnTo>
                  <a:pt x="40512" y="1318005"/>
                </a:lnTo>
                <a:lnTo>
                  <a:pt x="40894" y="1312164"/>
                </a:lnTo>
                <a:lnTo>
                  <a:pt x="40894" y="1306321"/>
                </a:lnTo>
                <a:lnTo>
                  <a:pt x="36449" y="1301114"/>
                </a:lnTo>
                <a:lnTo>
                  <a:pt x="30352" y="1301114"/>
                </a:lnTo>
                <a:lnTo>
                  <a:pt x="24637" y="1300733"/>
                </a:lnTo>
                <a:close/>
              </a:path>
              <a:path w="53339" h="3360420">
                <a:moveTo>
                  <a:pt x="24257" y="1343914"/>
                </a:moveTo>
                <a:lnTo>
                  <a:pt x="19176" y="1348866"/>
                </a:lnTo>
                <a:lnTo>
                  <a:pt x="19138" y="1355343"/>
                </a:lnTo>
                <a:lnTo>
                  <a:pt x="18796" y="1360931"/>
                </a:lnTo>
                <a:lnTo>
                  <a:pt x="23622" y="1365758"/>
                </a:lnTo>
                <a:lnTo>
                  <a:pt x="29337" y="1366011"/>
                </a:lnTo>
                <a:lnTo>
                  <a:pt x="35178" y="1366011"/>
                </a:lnTo>
                <a:lnTo>
                  <a:pt x="40259" y="1361566"/>
                </a:lnTo>
                <a:lnTo>
                  <a:pt x="40286" y="1354708"/>
                </a:lnTo>
                <a:lnTo>
                  <a:pt x="40512" y="1349502"/>
                </a:lnTo>
                <a:lnTo>
                  <a:pt x="35813" y="1344675"/>
                </a:lnTo>
                <a:lnTo>
                  <a:pt x="24257" y="1343914"/>
                </a:lnTo>
                <a:close/>
              </a:path>
              <a:path w="53339" h="3360420">
                <a:moveTo>
                  <a:pt x="29718" y="1387474"/>
                </a:moveTo>
                <a:lnTo>
                  <a:pt x="23622" y="1387474"/>
                </a:lnTo>
                <a:lnTo>
                  <a:pt x="18796" y="1392046"/>
                </a:lnTo>
                <a:lnTo>
                  <a:pt x="18542" y="1398269"/>
                </a:lnTo>
                <a:lnTo>
                  <a:pt x="18542" y="1404111"/>
                </a:lnTo>
                <a:lnTo>
                  <a:pt x="22987" y="1409318"/>
                </a:lnTo>
                <a:lnTo>
                  <a:pt x="29083" y="1409318"/>
                </a:lnTo>
                <a:lnTo>
                  <a:pt x="34798" y="1409572"/>
                </a:lnTo>
                <a:lnTo>
                  <a:pt x="39624" y="1404746"/>
                </a:lnTo>
                <a:lnTo>
                  <a:pt x="39877" y="1398904"/>
                </a:lnTo>
                <a:lnTo>
                  <a:pt x="39877" y="1392681"/>
                </a:lnTo>
                <a:lnTo>
                  <a:pt x="35433" y="1387855"/>
                </a:lnTo>
                <a:lnTo>
                  <a:pt x="29718" y="1387474"/>
                </a:lnTo>
                <a:close/>
              </a:path>
              <a:path w="53339" h="3360420">
                <a:moveTo>
                  <a:pt x="23368" y="1430781"/>
                </a:moveTo>
                <a:lnTo>
                  <a:pt x="18542" y="1435608"/>
                </a:lnTo>
                <a:lnTo>
                  <a:pt x="18161" y="1441449"/>
                </a:lnTo>
                <a:lnTo>
                  <a:pt x="17907" y="1447672"/>
                </a:lnTo>
                <a:lnTo>
                  <a:pt x="22733" y="1452498"/>
                </a:lnTo>
                <a:lnTo>
                  <a:pt x="28448" y="1452498"/>
                </a:lnTo>
                <a:lnTo>
                  <a:pt x="34544" y="1452879"/>
                </a:lnTo>
                <a:lnTo>
                  <a:pt x="39243" y="1448308"/>
                </a:lnTo>
                <a:lnTo>
                  <a:pt x="39624" y="1442084"/>
                </a:lnTo>
                <a:lnTo>
                  <a:pt x="39624" y="1436242"/>
                </a:lnTo>
                <a:lnTo>
                  <a:pt x="35178" y="1431035"/>
                </a:lnTo>
                <a:lnTo>
                  <a:pt x="29083" y="1431035"/>
                </a:lnTo>
                <a:lnTo>
                  <a:pt x="23368" y="1430781"/>
                </a:lnTo>
                <a:close/>
              </a:path>
              <a:path w="53339" h="3360420">
                <a:moveTo>
                  <a:pt x="28701" y="1474342"/>
                </a:moveTo>
                <a:lnTo>
                  <a:pt x="22987" y="1474342"/>
                </a:lnTo>
                <a:lnTo>
                  <a:pt x="17907" y="1478914"/>
                </a:lnTo>
                <a:lnTo>
                  <a:pt x="17882" y="1485391"/>
                </a:lnTo>
                <a:lnTo>
                  <a:pt x="17525" y="1490852"/>
                </a:lnTo>
                <a:lnTo>
                  <a:pt x="22351" y="1495805"/>
                </a:lnTo>
                <a:lnTo>
                  <a:pt x="28067" y="1496059"/>
                </a:lnTo>
                <a:lnTo>
                  <a:pt x="33909" y="1496059"/>
                </a:lnTo>
                <a:lnTo>
                  <a:pt x="38988" y="1491487"/>
                </a:lnTo>
                <a:lnTo>
                  <a:pt x="39005" y="1485010"/>
                </a:lnTo>
                <a:lnTo>
                  <a:pt x="39243" y="1479549"/>
                </a:lnTo>
                <a:lnTo>
                  <a:pt x="34544" y="1474596"/>
                </a:lnTo>
                <a:lnTo>
                  <a:pt x="28701" y="1474342"/>
                </a:lnTo>
                <a:close/>
              </a:path>
              <a:path w="53339" h="3360420">
                <a:moveTo>
                  <a:pt x="22351" y="1517522"/>
                </a:moveTo>
                <a:lnTo>
                  <a:pt x="17525" y="1522348"/>
                </a:lnTo>
                <a:lnTo>
                  <a:pt x="17272" y="1528317"/>
                </a:lnTo>
                <a:lnTo>
                  <a:pt x="17272" y="1534159"/>
                </a:lnTo>
                <a:lnTo>
                  <a:pt x="21717" y="1539366"/>
                </a:lnTo>
                <a:lnTo>
                  <a:pt x="27812" y="1539366"/>
                </a:lnTo>
                <a:lnTo>
                  <a:pt x="33527" y="1539620"/>
                </a:lnTo>
                <a:lnTo>
                  <a:pt x="38608" y="1534794"/>
                </a:lnTo>
                <a:lnTo>
                  <a:pt x="38646" y="1528317"/>
                </a:lnTo>
                <a:lnTo>
                  <a:pt x="38988" y="1522729"/>
                </a:lnTo>
                <a:lnTo>
                  <a:pt x="34162" y="1517903"/>
                </a:lnTo>
                <a:lnTo>
                  <a:pt x="28448" y="1517903"/>
                </a:lnTo>
                <a:lnTo>
                  <a:pt x="22351" y="1517522"/>
                </a:lnTo>
                <a:close/>
              </a:path>
              <a:path w="53339" h="3360420">
                <a:moveTo>
                  <a:pt x="22098" y="1560702"/>
                </a:moveTo>
                <a:lnTo>
                  <a:pt x="17272" y="1565655"/>
                </a:lnTo>
                <a:lnTo>
                  <a:pt x="16890" y="1571497"/>
                </a:lnTo>
                <a:lnTo>
                  <a:pt x="16890" y="1577720"/>
                </a:lnTo>
                <a:lnTo>
                  <a:pt x="21462" y="1582546"/>
                </a:lnTo>
                <a:lnTo>
                  <a:pt x="27177" y="1582927"/>
                </a:lnTo>
                <a:lnTo>
                  <a:pt x="33274" y="1582927"/>
                </a:lnTo>
                <a:lnTo>
                  <a:pt x="37973" y="1578355"/>
                </a:lnTo>
                <a:lnTo>
                  <a:pt x="38353" y="1572133"/>
                </a:lnTo>
                <a:lnTo>
                  <a:pt x="38353" y="1566290"/>
                </a:lnTo>
                <a:lnTo>
                  <a:pt x="33909" y="1561464"/>
                </a:lnTo>
                <a:lnTo>
                  <a:pt x="22098" y="1560702"/>
                </a:lnTo>
                <a:close/>
              </a:path>
              <a:path w="53339" h="3360420">
                <a:moveTo>
                  <a:pt x="27432" y="1604264"/>
                </a:moveTo>
                <a:lnTo>
                  <a:pt x="21717" y="1604264"/>
                </a:lnTo>
                <a:lnTo>
                  <a:pt x="16637" y="1608835"/>
                </a:lnTo>
                <a:lnTo>
                  <a:pt x="16595" y="1615693"/>
                </a:lnTo>
                <a:lnTo>
                  <a:pt x="16256" y="1620900"/>
                </a:lnTo>
                <a:lnTo>
                  <a:pt x="21082" y="1626108"/>
                </a:lnTo>
                <a:lnTo>
                  <a:pt x="26797" y="1626108"/>
                </a:lnTo>
                <a:lnTo>
                  <a:pt x="32893" y="1626361"/>
                </a:lnTo>
                <a:lnTo>
                  <a:pt x="37719" y="1621535"/>
                </a:lnTo>
                <a:lnTo>
                  <a:pt x="37744" y="1615058"/>
                </a:lnTo>
                <a:lnTo>
                  <a:pt x="37973" y="1609470"/>
                </a:lnTo>
                <a:lnTo>
                  <a:pt x="33527" y="1604644"/>
                </a:lnTo>
                <a:lnTo>
                  <a:pt x="27432" y="1604264"/>
                </a:lnTo>
                <a:close/>
              </a:path>
              <a:path w="53339" h="3360420">
                <a:moveTo>
                  <a:pt x="21082" y="1647570"/>
                </a:moveTo>
                <a:lnTo>
                  <a:pt x="16256" y="1652396"/>
                </a:lnTo>
                <a:lnTo>
                  <a:pt x="16230" y="1658873"/>
                </a:lnTo>
                <a:lnTo>
                  <a:pt x="16001" y="1664461"/>
                </a:lnTo>
                <a:lnTo>
                  <a:pt x="20447" y="1669287"/>
                </a:lnTo>
                <a:lnTo>
                  <a:pt x="26543" y="1669287"/>
                </a:lnTo>
                <a:lnTo>
                  <a:pt x="32258" y="1669668"/>
                </a:lnTo>
                <a:lnTo>
                  <a:pt x="37337" y="1665096"/>
                </a:lnTo>
                <a:lnTo>
                  <a:pt x="37379" y="1658239"/>
                </a:lnTo>
                <a:lnTo>
                  <a:pt x="37719" y="1653031"/>
                </a:lnTo>
                <a:lnTo>
                  <a:pt x="32893" y="1647824"/>
                </a:lnTo>
                <a:lnTo>
                  <a:pt x="27177" y="1647824"/>
                </a:lnTo>
                <a:lnTo>
                  <a:pt x="21082" y="1647570"/>
                </a:lnTo>
                <a:close/>
              </a:path>
              <a:path w="53339" h="3360420">
                <a:moveTo>
                  <a:pt x="26797" y="1691131"/>
                </a:moveTo>
                <a:lnTo>
                  <a:pt x="20700" y="1691131"/>
                </a:lnTo>
                <a:lnTo>
                  <a:pt x="16001" y="1695703"/>
                </a:lnTo>
                <a:lnTo>
                  <a:pt x="15621" y="1701545"/>
                </a:lnTo>
                <a:lnTo>
                  <a:pt x="15621" y="1707641"/>
                </a:lnTo>
                <a:lnTo>
                  <a:pt x="20065" y="1712594"/>
                </a:lnTo>
                <a:lnTo>
                  <a:pt x="26162" y="1712848"/>
                </a:lnTo>
                <a:lnTo>
                  <a:pt x="31876" y="1712848"/>
                </a:lnTo>
                <a:lnTo>
                  <a:pt x="36702" y="1708277"/>
                </a:lnTo>
                <a:lnTo>
                  <a:pt x="37084" y="1702434"/>
                </a:lnTo>
                <a:lnTo>
                  <a:pt x="37084" y="1696339"/>
                </a:lnTo>
                <a:lnTo>
                  <a:pt x="32638" y="1691385"/>
                </a:lnTo>
                <a:lnTo>
                  <a:pt x="26797" y="1691131"/>
                </a:lnTo>
                <a:close/>
              </a:path>
              <a:path w="53339" h="3360420">
                <a:moveTo>
                  <a:pt x="20447" y="1734311"/>
                </a:moveTo>
                <a:lnTo>
                  <a:pt x="15367" y="1738883"/>
                </a:lnTo>
                <a:lnTo>
                  <a:pt x="15325" y="1745741"/>
                </a:lnTo>
                <a:lnTo>
                  <a:pt x="14986" y="1750948"/>
                </a:lnTo>
                <a:lnTo>
                  <a:pt x="19812" y="1756155"/>
                </a:lnTo>
                <a:lnTo>
                  <a:pt x="25526" y="1756155"/>
                </a:lnTo>
                <a:lnTo>
                  <a:pt x="31623" y="1756409"/>
                </a:lnTo>
                <a:lnTo>
                  <a:pt x="36449" y="1751583"/>
                </a:lnTo>
                <a:lnTo>
                  <a:pt x="36702" y="1745741"/>
                </a:lnTo>
                <a:lnTo>
                  <a:pt x="36702" y="1739518"/>
                </a:lnTo>
                <a:lnTo>
                  <a:pt x="32258" y="1734692"/>
                </a:lnTo>
                <a:lnTo>
                  <a:pt x="26162" y="1734692"/>
                </a:lnTo>
                <a:lnTo>
                  <a:pt x="20447" y="1734311"/>
                </a:lnTo>
                <a:close/>
              </a:path>
              <a:path w="53339" h="3360420">
                <a:moveTo>
                  <a:pt x="20065" y="1777491"/>
                </a:moveTo>
                <a:lnTo>
                  <a:pt x="14986" y="1782444"/>
                </a:lnTo>
                <a:lnTo>
                  <a:pt x="14960" y="1788921"/>
                </a:lnTo>
                <a:lnTo>
                  <a:pt x="14732" y="1794509"/>
                </a:lnTo>
                <a:lnTo>
                  <a:pt x="19431" y="1799335"/>
                </a:lnTo>
                <a:lnTo>
                  <a:pt x="25273" y="1799716"/>
                </a:lnTo>
                <a:lnTo>
                  <a:pt x="30987" y="1799716"/>
                </a:lnTo>
                <a:lnTo>
                  <a:pt x="36068" y="1795144"/>
                </a:lnTo>
                <a:lnTo>
                  <a:pt x="36109" y="1788286"/>
                </a:lnTo>
                <a:lnTo>
                  <a:pt x="36449" y="1783079"/>
                </a:lnTo>
                <a:lnTo>
                  <a:pt x="31623" y="1777872"/>
                </a:lnTo>
                <a:lnTo>
                  <a:pt x="25908" y="1777872"/>
                </a:lnTo>
                <a:lnTo>
                  <a:pt x="20065" y="1777491"/>
                </a:lnTo>
                <a:close/>
              </a:path>
              <a:path w="53339" h="3360420">
                <a:moveTo>
                  <a:pt x="25526" y="1821052"/>
                </a:moveTo>
                <a:lnTo>
                  <a:pt x="19431" y="1821052"/>
                </a:lnTo>
                <a:lnTo>
                  <a:pt x="14732" y="1825624"/>
                </a:lnTo>
                <a:lnTo>
                  <a:pt x="14350" y="1831847"/>
                </a:lnTo>
                <a:lnTo>
                  <a:pt x="14350" y="1837689"/>
                </a:lnTo>
                <a:lnTo>
                  <a:pt x="18796" y="1842896"/>
                </a:lnTo>
                <a:lnTo>
                  <a:pt x="24892" y="1842896"/>
                </a:lnTo>
                <a:lnTo>
                  <a:pt x="30607" y="1843150"/>
                </a:lnTo>
                <a:lnTo>
                  <a:pt x="35433" y="1838324"/>
                </a:lnTo>
                <a:lnTo>
                  <a:pt x="35813" y="1832483"/>
                </a:lnTo>
                <a:lnTo>
                  <a:pt x="36068" y="1826259"/>
                </a:lnTo>
                <a:lnTo>
                  <a:pt x="31242" y="1821433"/>
                </a:lnTo>
                <a:lnTo>
                  <a:pt x="25526" y="1821052"/>
                </a:lnTo>
                <a:close/>
              </a:path>
              <a:path w="53339" h="3360420">
                <a:moveTo>
                  <a:pt x="19176" y="1864359"/>
                </a:moveTo>
                <a:lnTo>
                  <a:pt x="14350" y="1869185"/>
                </a:lnTo>
                <a:lnTo>
                  <a:pt x="14097" y="1875027"/>
                </a:lnTo>
                <a:lnTo>
                  <a:pt x="14097" y="1881250"/>
                </a:lnTo>
                <a:lnTo>
                  <a:pt x="18542" y="1886077"/>
                </a:lnTo>
                <a:lnTo>
                  <a:pt x="24257" y="1886077"/>
                </a:lnTo>
                <a:lnTo>
                  <a:pt x="30352" y="1886458"/>
                </a:lnTo>
                <a:lnTo>
                  <a:pt x="35178" y="1881885"/>
                </a:lnTo>
                <a:lnTo>
                  <a:pt x="35433" y="1875662"/>
                </a:lnTo>
                <a:lnTo>
                  <a:pt x="35433" y="1869820"/>
                </a:lnTo>
                <a:lnTo>
                  <a:pt x="30987" y="1864614"/>
                </a:lnTo>
                <a:lnTo>
                  <a:pt x="24892" y="1864614"/>
                </a:lnTo>
                <a:lnTo>
                  <a:pt x="19176" y="1864359"/>
                </a:lnTo>
                <a:close/>
              </a:path>
              <a:path w="53339" h="3360420">
                <a:moveTo>
                  <a:pt x="24637" y="1907920"/>
                </a:moveTo>
                <a:lnTo>
                  <a:pt x="18796" y="1907920"/>
                </a:lnTo>
                <a:lnTo>
                  <a:pt x="13715" y="1912492"/>
                </a:lnTo>
                <a:lnTo>
                  <a:pt x="13699" y="1918969"/>
                </a:lnTo>
                <a:lnTo>
                  <a:pt x="13462" y="1924430"/>
                </a:lnTo>
                <a:lnTo>
                  <a:pt x="18161" y="1929383"/>
                </a:lnTo>
                <a:lnTo>
                  <a:pt x="24002" y="1929637"/>
                </a:lnTo>
                <a:lnTo>
                  <a:pt x="29972" y="1929637"/>
                </a:lnTo>
                <a:lnTo>
                  <a:pt x="34798" y="1925065"/>
                </a:lnTo>
                <a:lnTo>
                  <a:pt x="34822" y="1918589"/>
                </a:lnTo>
                <a:lnTo>
                  <a:pt x="35178" y="1913127"/>
                </a:lnTo>
                <a:lnTo>
                  <a:pt x="30352" y="1908174"/>
                </a:lnTo>
                <a:lnTo>
                  <a:pt x="24637" y="1907920"/>
                </a:lnTo>
                <a:close/>
              </a:path>
              <a:path w="53339" h="3360420">
                <a:moveTo>
                  <a:pt x="18161" y="1951100"/>
                </a:moveTo>
                <a:lnTo>
                  <a:pt x="13462" y="1955672"/>
                </a:lnTo>
                <a:lnTo>
                  <a:pt x="13081" y="1961895"/>
                </a:lnTo>
                <a:lnTo>
                  <a:pt x="13081" y="1967737"/>
                </a:lnTo>
                <a:lnTo>
                  <a:pt x="17525" y="1972944"/>
                </a:lnTo>
                <a:lnTo>
                  <a:pt x="23622" y="1972944"/>
                </a:lnTo>
                <a:lnTo>
                  <a:pt x="29337" y="1973198"/>
                </a:lnTo>
                <a:lnTo>
                  <a:pt x="34544" y="1968372"/>
                </a:lnTo>
                <a:lnTo>
                  <a:pt x="34569" y="1961895"/>
                </a:lnTo>
                <a:lnTo>
                  <a:pt x="34798" y="1956308"/>
                </a:lnTo>
                <a:lnTo>
                  <a:pt x="29972" y="1951481"/>
                </a:lnTo>
                <a:lnTo>
                  <a:pt x="24257" y="1951481"/>
                </a:lnTo>
                <a:lnTo>
                  <a:pt x="18161" y="1951100"/>
                </a:lnTo>
                <a:close/>
              </a:path>
              <a:path w="53339" h="3360420">
                <a:moveTo>
                  <a:pt x="17907" y="1994408"/>
                </a:moveTo>
                <a:lnTo>
                  <a:pt x="13081" y="1999233"/>
                </a:lnTo>
                <a:lnTo>
                  <a:pt x="12826" y="2005075"/>
                </a:lnTo>
                <a:lnTo>
                  <a:pt x="12826" y="2011298"/>
                </a:lnTo>
                <a:lnTo>
                  <a:pt x="17272" y="2016124"/>
                </a:lnTo>
                <a:lnTo>
                  <a:pt x="23368" y="2016505"/>
                </a:lnTo>
                <a:lnTo>
                  <a:pt x="29083" y="2016505"/>
                </a:lnTo>
                <a:lnTo>
                  <a:pt x="33909" y="2011933"/>
                </a:lnTo>
                <a:lnTo>
                  <a:pt x="34162" y="2005710"/>
                </a:lnTo>
                <a:lnTo>
                  <a:pt x="34162" y="1999868"/>
                </a:lnTo>
                <a:lnTo>
                  <a:pt x="29718" y="1994661"/>
                </a:lnTo>
                <a:lnTo>
                  <a:pt x="23622" y="1994661"/>
                </a:lnTo>
                <a:lnTo>
                  <a:pt x="17907" y="1994408"/>
                </a:lnTo>
                <a:close/>
              </a:path>
              <a:path w="53339" h="3360420">
                <a:moveTo>
                  <a:pt x="23368" y="2037841"/>
                </a:moveTo>
                <a:lnTo>
                  <a:pt x="17525" y="2037841"/>
                </a:lnTo>
                <a:lnTo>
                  <a:pt x="12446" y="2042414"/>
                </a:lnTo>
                <a:lnTo>
                  <a:pt x="12418" y="2049271"/>
                </a:lnTo>
                <a:lnTo>
                  <a:pt x="12192" y="2054478"/>
                </a:lnTo>
                <a:lnTo>
                  <a:pt x="16890" y="2059304"/>
                </a:lnTo>
                <a:lnTo>
                  <a:pt x="22733" y="2059685"/>
                </a:lnTo>
                <a:lnTo>
                  <a:pt x="28701" y="2059939"/>
                </a:lnTo>
                <a:lnTo>
                  <a:pt x="33527" y="2055114"/>
                </a:lnTo>
                <a:lnTo>
                  <a:pt x="33909" y="2049271"/>
                </a:lnTo>
                <a:lnTo>
                  <a:pt x="33909" y="2043048"/>
                </a:lnTo>
                <a:lnTo>
                  <a:pt x="29337" y="2038222"/>
                </a:lnTo>
                <a:lnTo>
                  <a:pt x="23368" y="2037841"/>
                </a:lnTo>
                <a:close/>
              </a:path>
              <a:path w="53339" h="3360420">
                <a:moveTo>
                  <a:pt x="16890" y="2081148"/>
                </a:moveTo>
                <a:lnTo>
                  <a:pt x="12192" y="2085974"/>
                </a:lnTo>
                <a:lnTo>
                  <a:pt x="12153" y="2092452"/>
                </a:lnTo>
                <a:lnTo>
                  <a:pt x="11811" y="2098040"/>
                </a:lnTo>
                <a:lnTo>
                  <a:pt x="16637" y="2102866"/>
                </a:lnTo>
                <a:lnTo>
                  <a:pt x="22351" y="2102866"/>
                </a:lnTo>
                <a:lnTo>
                  <a:pt x="28067" y="2103247"/>
                </a:lnTo>
                <a:lnTo>
                  <a:pt x="33274" y="2098293"/>
                </a:lnTo>
                <a:lnTo>
                  <a:pt x="33301" y="2091816"/>
                </a:lnTo>
                <a:lnTo>
                  <a:pt x="33527" y="2086609"/>
                </a:lnTo>
                <a:lnTo>
                  <a:pt x="28701" y="2081402"/>
                </a:lnTo>
                <a:lnTo>
                  <a:pt x="22987" y="2081402"/>
                </a:lnTo>
                <a:lnTo>
                  <a:pt x="16890" y="2081148"/>
                </a:lnTo>
                <a:close/>
              </a:path>
              <a:path w="53339" h="3360420">
                <a:moveTo>
                  <a:pt x="22733" y="2124710"/>
                </a:moveTo>
                <a:lnTo>
                  <a:pt x="16637" y="2124710"/>
                </a:lnTo>
                <a:lnTo>
                  <a:pt x="11811" y="2129281"/>
                </a:lnTo>
                <a:lnTo>
                  <a:pt x="11557" y="2135123"/>
                </a:lnTo>
                <a:lnTo>
                  <a:pt x="11557" y="2141219"/>
                </a:lnTo>
                <a:lnTo>
                  <a:pt x="16001" y="2146172"/>
                </a:lnTo>
                <a:lnTo>
                  <a:pt x="22098" y="2146427"/>
                </a:lnTo>
                <a:lnTo>
                  <a:pt x="27812" y="2146427"/>
                </a:lnTo>
                <a:lnTo>
                  <a:pt x="32638" y="2141854"/>
                </a:lnTo>
                <a:lnTo>
                  <a:pt x="32893" y="2135759"/>
                </a:lnTo>
                <a:lnTo>
                  <a:pt x="32893" y="2129916"/>
                </a:lnTo>
                <a:lnTo>
                  <a:pt x="28448" y="2124964"/>
                </a:lnTo>
                <a:lnTo>
                  <a:pt x="22733" y="2124710"/>
                </a:lnTo>
                <a:close/>
              </a:path>
              <a:path w="53339" h="3360420">
                <a:moveTo>
                  <a:pt x="22098" y="2167890"/>
                </a:moveTo>
                <a:lnTo>
                  <a:pt x="16256" y="2167890"/>
                </a:lnTo>
                <a:lnTo>
                  <a:pt x="11557" y="2172461"/>
                </a:lnTo>
                <a:lnTo>
                  <a:pt x="11148" y="2179319"/>
                </a:lnTo>
                <a:lnTo>
                  <a:pt x="10922" y="2184527"/>
                </a:lnTo>
                <a:lnTo>
                  <a:pt x="15621" y="2189734"/>
                </a:lnTo>
                <a:lnTo>
                  <a:pt x="21462" y="2189734"/>
                </a:lnTo>
                <a:lnTo>
                  <a:pt x="27432" y="2189987"/>
                </a:lnTo>
                <a:lnTo>
                  <a:pt x="32258" y="2185161"/>
                </a:lnTo>
                <a:lnTo>
                  <a:pt x="32638" y="2179319"/>
                </a:lnTo>
                <a:lnTo>
                  <a:pt x="32638" y="2173097"/>
                </a:lnTo>
                <a:lnTo>
                  <a:pt x="28067" y="2168271"/>
                </a:lnTo>
                <a:lnTo>
                  <a:pt x="22098" y="2167890"/>
                </a:lnTo>
                <a:close/>
              </a:path>
              <a:path w="53339" h="3360420">
                <a:moveTo>
                  <a:pt x="16001" y="2211197"/>
                </a:moveTo>
                <a:lnTo>
                  <a:pt x="10922" y="2216022"/>
                </a:lnTo>
                <a:lnTo>
                  <a:pt x="10883" y="2222499"/>
                </a:lnTo>
                <a:lnTo>
                  <a:pt x="10540" y="2228087"/>
                </a:lnTo>
                <a:lnTo>
                  <a:pt x="15367" y="2232914"/>
                </a:lnTo>
                <a:lnTo>
                  <a:pt x="21082" y="2233294"/>
                </a:lnTo>
                <a:lnTo>
                  <a:pt x="26797" y="2233294"/>
                </a:lnTo>
                <a:lnTo>
                  <a:pt x="31876" y="2228722"/>
                </a:lnTo>
                <a:lnTo>
                  <a:pt x="31918" y="2221865"/>
                </a:lnTo>
                <a:lnTo>
                  <a:pt x="32258" y="2216658"/>
                </a:lnTo>
                <a:lnTo>
                  <a:pt x="27432" y="2211450"/>
                </a:lnTo>
                <a:lnTo>
                  <a:pt x="21717" y="2211450"/>
                </a:lnTo>
                <a:lnTo>
                  <a:pt x="16001" y="2211197"/>
                </a:lnTo>
                <a:close/>
              </a:path>
              <a:path w="53339" h="3360420">
                <a:moveTo>
                  <a:pt x="21462" y="2254630"/>
                </a:moveTo>
                <a:lnTo>
                  <a:pt x="15367" y="2254630"/>
                </a:lnTo>
                <a:lnTo>
                  <a:pt x="10540" y="2259203"/>
                </a:lnTo>
                <a:lnTo>
                  <a:pt x="10160" y="2265425"/>
                </a:lnTo>
                <a:lnTo>
                  <a:pt x="10160" y="2271267"/>
                </a:lnTo>
                <a:lnTo>
                  <a:pt x="14732" y="2276093"/>
                </a:lnTo>
                <a:lnTo>
                  <a:pt x="20700" y="2276474"/>
                </a:lnTo>
                <a:lnTo>
                  <a:pt x="26543" y="2276729"/>
                </a:lnTo>
                <a:lnTo>
                  <a:pt x="31623" y="2271903"/>
                </a:lnTo>
                <a:lnTo>
                  <a:pt x="31648" y="2265425"/>
                </a:lnTo>
                <a:lnTo>
                  <a:pt x="31876" y="2259837"/>
                </a:lnTo>
                <a:lnTo>
                  <a:pt x="27177" y="2255011"/>
                </a:lnTo>
                <a:lnTo>
                  <a:pt x="21462" y="2254630"/>
                </a:lnTo>
                <a:close/>
              </a:path>
              <a:path w="53339" h="3360420">
                <a:moveTo>
                  <a:pt x="14986" y="2297937"/>
                </a:moveTo>
                <a:lnTo>
                  <a:pt x="10160" y="2302764"/>
                </a:lnTo>
                <a:lnTo>
                  <a:pt x="9906" y="2308605"/>
                </a:lnTo>
                <a:lnTo>
                  <a:pt x="9906" y="2314447"/>
                </a:lnTo>
                <a:lnTo>
                  <a:pt x="14350" y="2319654"/>
                </a:lnTo>
                <a:lnTo>
                  <a:pt x="20065" y="2319654"/>
                </a:lnTo>
                <a:lnTo>
                  <a:pt x="26162" y="2320035"/>
                </a:lnTo>
                <a:lnTo>
                  <a:pt x="30987" y="2315083"/>
                </a:lnTo>
                <a:lnTo>
                  <a:pt x="31242" y="2309241"/>
                </a:lnTo>
                <a:lnTo>
                  <a:pt x="31242" y="2303398"/>
                </a:lnTo>
                <a:lnTo>
                  <a:pt x="26797" y="2298191"/>
                </a:lnTo>
                <a:lnTo>
                  <a:pt x="20700" y="2298191"/>
                </a:lnTo>
                <a:lnTo>
                  <a:pt x="14986" y="2297937"/>
                </a:lnTo>
                <a:close/>
              </a:path>
              <a:path w="53339" h="3360420">
                <a:moveTo>
                  <a:pt x="20447" y="2341498"/>
                </a:moveTo>
                <a:lnTo>
                  <a:pt x="14732" y="2341498"/>
                </a:lnTo>
                <a:lnTo>
                  <a:pt x="9525" y="2346071"/>
                </a:lnTo>
                <a:lnTo>
                  <a:pt x="9498" y="2352547"/>
                </a:lnTo>
                <a:lnTo>
                  <a:pt x="9271" y="2358009"/>
                </a:lnTo>
                <a:lnTo>
                  <a:pt x="14097" y="2362961"/>
                </a:lnTo>
                <a:lnTo>
                  <a:pt x="19812" y="2363216"/>
                </a:lnTo>
                <a:lnTo>
                  <a:pt x="25908" y="2363216"/>
                </a:lnTo>
                <a:lnTo>
                  <a:pt x="30607" y="2358643"/>
                </a:lnTo>
                <a:lnTo>
                  <a:pt x="30648" y="2351912"/>
                </a:lnTo>
                <a:lnTo>
                  <a:pt x="30987" y="2346705"/>
                </a:lnTo>
                <a:lnTo>
                  <a:pt x="26543" y="2341753"/>
                </a:lnTo>
                <a:lnTo>
                  <a:pt x="20447" y="2341498"/>
                </a:lnTo>
                <a:close/>
              </a:path>
              <a:path w="53339" h="3360420">
                <a:moveTo>
                  <a:pt x="20065" y="2384679"/>
                </a:moveTo>
                <a:lnTo>
                  <a:pt x="14097" y="2384679"/>
                </a:lnTo>
                <a:lnTo>
                  <a:pt x="9271" y="2389250"/>
                </a:lnTo>
                <a:lnTo>
                  <a:pt x="9229" y="2396109"/>
                </a:lnTo>
                <a:lnTo>
                  <a:pt x="8889" y="2401316"/>
                </a:lnTo>
                <a:lnTo>
                  <a:pt x="13462" y="2406522"/>
                </a:lnTo>
                <a:lnTo>
                  <a:pt x="19431" y="2406522"/>
                </a:lnTo>
                <a:lnTo>
                  <a:pt x="25273" y="2406777"/>
                </a:lnTo>
                <a:lnTo>
                  <a:pt x="30352" y="2401950"/>
                </a:lnTo>
                <a:lnTo>
                  <a:pt x="30378" y="2395473"/>
                </a:lnTo>
                <a:lnTo>
                  <a:pt x="30607" y="2389885"/>
                </a:lnTo>
                <a:lnTo>
                  <a:pt x="25908" y="2385060"/>
                </a:lnTo>
                <a:lnTo>
                  <a:pt x="20065" y="2384679"/>
                </a:lnTo>
                <a:close/>
              </a:path>
              <a:path w="53339" h="3360420">
                <a:moveTo>
                  <a:pt x="13715" y="2427985"/>
                </a:moveTo>
                <a:lnTo>
                  <a:pt x="8889" y="2432811"/>
                </a:lnTo>
                <a:lnTo>
                  <a:pt x="8636" y="2438654"/>
                </a:lnTo>
                <a:lnTo>
                  <a:pt x="8636" y="2444877"/>
                </a:lnTo>
                <a:lnTo>
                  <a:pt x="13081" y="2449703"/>
                </a:lnTo>
                <a:lnTo>
                  <a:pt x="19176" y="2450084"/>
                </a:lnTo>
                <a:lnTo>
                  <a:pt x="24892" y="2450084"/>
                </a:lnTo>
                <a:lnTo>
                  <a:pt x="29718" y="2445511"/>
                </a:lnTo>
                <a:lnTo>
                  <a:pt x="29972" y="2439289"/>
                </a:lnTo>
                <a:lnTo>
                  <a:pt x="29972" y="2433447"/>
                </a:lnTo>
                <a:lnTo>
                  <a:pt x="25526" y="2428240"/>
                </a:lnTo>
                <a:lnTo>
                  <a:pt x="19812" y="2428240"/>
                </a:lnTo>
                <a:lnTo>
                  <a:pt x="13715" y="2427985"/>
                </a:lnTo>
                <a:close/>
              </a:path>
              <a:path w="53339" h="3360420">
                <a:moveTo>
                  <a:pt x="19176" y="2471419"/>
                </a:moveTo>
                <a:lnTo>
                  <a:pt x="13462" y="2471419"/>
                </a:lnTo>
                <a:lnTo>
                  <a:pt x="8255" y="2475991"/>
                </a:lnTo>
                <a:lnTo>
                  <a:pt x="8227" y="2482849"/>
                </a:lnTo>
                <a:lnTo>
                  <a:pt x="8000" y="2488056"/>
                </a:lnTo>
                <a:lnTo>
                  <a:pt x="12826" y="2492883"/>
                </a:lnTo>
                <a:lnTo>
                  <a:pt x="24637" y="2493644"/>
                </a:lnTo>
                <a:lnTo>
                  <a:pt x="29337" y="2488691"/>
                </a:lnTo>
                <a:lnTo>
                  <a:pt x="29718" y="2482849"/>
                </a:lnTo>
                <a:lnTo>
                  <a:pt x="29718" y="2476627"/>
                </a:lnTo>
                <a:lnTo>
                  <a:pt x="25273" y="2471800"/>
                </a:lnTo>
                <a:lnTo>
                  <a:pt x="19176" y="2471419"/>
                </a:lnTo>
                <a:close/>
              </a:path>
              <a:path w="53339" h="3360420">
                <a:moveTo>
                  <a:pt x="13081" y="2514727"/>
                </a:moveTo>
                <a:lnTo>
                  <a:pt x="8000" y="2519553"/>
                </a:lnTo>
                <a:lnTo>
                  <a:pt x="7959" y="2526029"/>
                </a:lnTo>
                <a:lnTo>
                  <a:pt x="7620" y="2531236"/>
                </a:lnTo>
                <a:lnTo>
                  <a:pt x="12446" y="2536443"/>
                </a:lnTo>
                <a:lnTo>
                  <a:pt x="18161" y="2536443"/>
                </a:lnTo>
                <a:lnTo>
                  <a:pt x="24002" y="2536824"/>
                </a:lnTo>
                <a:lnTo>
                  <a:pt x="29083" y="2531872"/>
                </a:lnTo>
                <a:lnTo>
                  <a:pt x="29110" y="2525394"/>
                </a:lnTo>
                <a:lnTo>
                  <a:pt x="29337" y="2520187"/>
                </a:lnTo>
                <a:lnTo>
                  <a:pt x="24637" y="2514980"/>
                </a:lnTo>
                <a:lnTo>
                  <a:pt x="18796" y="2514980"/>
                </a:lnTo>
                <a:lnTo>
                  <a:pt x="13081" y="2514727"/>
                </a:lnTo>
                <a:close/>
              </a:path>
              <a:path w="53339" h="3360420">
                <a:moveTo>
                  <a:pt x="18542" y="2558287"/>
                </a:moveTo>
                <a:lnTo>
                  <a:pt x="12446" y="2558287"/>
                </a:lnTo>
                <a:lnTo>
                  <a:pt x="7620" y="2562860"/>
                </a:lnTo>
                <a:lnTo>
                  <a:pt x="7365" y="2568702"/>
                </a:lnTo>
                <a:lnTo>
                  <a:pt x="7365" y="2574797"/>
                </a:lnTo>
                <a:lnTo>
                  <a:pt x="11811" y="2579750"/>
                </a:lnTo>
                <a:lnTo>
                  <a:pt x="17907" y="2580004"/>
                </a:lnTo>
                <a:lnTo>
                  <a:pt x="23622" y="2580004"/>
                </a:lnTo>
                <a:lnTo>
                  <a:pt x="28448" y="2575433"/>
                </a:lnTo>
                <a:lnTo>
                  <a:pt x="28701" y="2569336"/>
                </a:lnTo>
                <a:lnTo>
                  <a:pt x="29083" y="2563494"/>
                </a:lnTo>
                <a:lnTo>
                  <a:pt x="24257" y="2558541"/>
                </a:lnTo>
                <a:lnTo>
                  <a:pt x="18542" y="2558287"/>
                </a:lnTo>
                <a:close/>
              </a:path>
              <a:path w="53339" h="3360420">
                <a:moveTo>
                  <a:pt x="17907" y="2601467"/>
                </a:moveTo>
                <a:lnTo>
                  <a:pt x="12192" y="2601467"/>
                </a:lnTo>
                <a:lnTo>
                  <a:pt x="7365" y="2606040"/>
                </a:lnTo>
                <a:lnTo>
                  <a:pt x="6985" y="2612262"/>
                </a:lnTo>
                <a:lnTo>
                  <a:pt x="6985" y="2618104"/>
                </a:lnTo>
                <a:lnTo>
                  <a:pt x="11557" y="2623311"/>
                </a:lnTo>
                <a:lnTo>
                  <a:pt x="17272" y="2623311"/>
                </a:lnTo>
                <a:lnTo>
                  <a:pt x="23368" y="2623566"/>
                </a:lnTo>
                <a:lnTo>
                  <a:pt x="28067" y="2618740"/>
                </a:lnTo>
                <a:lnTo>
                  <a:pt x="28448" y="2612897"/>
                </a:lnTo>
                <a:lnTo>
                  <a:pt x="28448" y="2606674"/>
                </a:lnTo>
                <a:lnTo>
                  <a:pt x="24002" y="2601848"/>
                </a:lnTo>
                <a:lnTo>
                  <a:pt x="17907" y="2601467"/>
                </a:lnTo>
                <a:close/>
              </a:path>
              <a:path w="53339" h="3360420">
                <a:moveTo>
                  <a:pt x="11811" y="2644774"/>
                </a:moveTo>
                <a:lnTo>
                  <a:pt x="6731" y="2649600"/>
                </a:lnTo>
                <a:lnTo>
                  <a:pt x="6692" y="2656078"/>
                </a:lnTo>
                <a:lnTo>
                  <a:pt x="6350" y="2661666"/>
                </a:lnTo>
                <a:lnTo>
                  <a:pt x="11175" y="2666491"/>
                </a:lnTo>
                <a:lnTo>
                  <a:pt x="16890" y="2666872"/>
                </a:lnTo>
                <a:lnTo>
                  <a:pt x="22733" y="2666872"/>
                </a:lnTo>
                <a:lnTo>
                  <a:pt x="27812" y="2662300"/>
                </a:lnTo>
                <a:lnTo>
                  <a:pt x="27840" y="2655442"/>
                </a:lnTo>
                <a:lnTo>
                  <a:pt x="28067" y="2650235"/>
                </a:lnTo>
                <a:lnTo>
                  <a:pt x="23368" y="2645029"/>
                </a:lnTo>
                <a:lnTo>
                  <a:pt x="17525" y="2645029"/>
                </a:lnTo>
                <a:lnTo>
                  <a:pt x="11811" y="2644774"/>
                </a:lnTo>
                <a:close/>
              </a:path>
              <a:path w="53339" h="3360420">
                <a:moveTo>
                  <a:pt x="17272" y="2688209"/>
                </a:moveTo>
                <a:lnTo>
                  <a:pt x="11175" y="2688209"/>
                </a:lnTo>
                <a:lnTo>
                  <a:pt x="6350" y="2692780"/>
                </a:lnTo>
                <a:lnTo>
                  <a:pt x="6096" y="2699004"/>
                </a:lnTo>
                <a:lnTo>
                  <a:pt x="6096" y="2704846"/>
                </a:lnTo>
                <a:lnTo>
                  <a:pt x="10540" y="2709672"/>
                </a:lnTo>
                <a:lnTo>
                  <a:pt x="16637" y="2710053"/>
                </a:lnTo>
                <a:lnTo>
                  <a:pt x="22351" y="2710053"/>
                </a:lnTo>
                <a:lnTo>
                  <a:pt x="27432" y="2705480"/>
                </a:lnTo>
                <a:lnTo>
                  <a:pt x="27470" y="2699004"/>
                </a:lnTo>
                <a:lnTo>
                  <a:pt x="27812" y="2693416"/>
                </a:lnTo>
                <a:lnTo>
                  <a:pt x="22987" y="2688590"/>
                </a:lnTo>
                <a:lnTo>
                  <a:pt x="17272" y="2688209"/>
                </a:lnTo>
                <a:close/>
              </a:path>
              <a:path w="53339" h="3360420">
                <a:moveTo>
                  <a:pt x="10922" y="2731516"/>
                </a:moveTo>
                <a:lnTo>
                  <a:pt x="6096" y="2736341"/>
                </a:lnTo>
                <a:lnTo>
                  <a:pt x="5714" y="2742184"/>
                </a:lnTo>
                <a:lnTo>
                  <a:pt x="5714" y="2748025"/>
                </a:lnTo>
                <a:lnTo>
                  <a:pt x="10160" y="2753233"/>
                </a:lnTo>
                <a:lnTo>
                  <a:pt x="16256" y="2753233"/>
                </a:lnTo>
                <a:lnTo>
                  <a:pt x="22098" y="2753614"/>
                </a:lnTo>
                <a:lnTo>
                  <a:pt x="26797" y="2748787"/>
                </a:lnTo>
                <a:lnTo>
                  <a:pt x="27177" y="2742818"/>
                </a:lnTo>
                <a:lnTo>
                  <a:pt x="27177" y="2736977"/>
                </a:lnTo>
                <a:lnTo>
                  <a:pt x="22733" y="2731769"/>
                </a:lnTo>
                <a:lnTo>
                  <a:pt x="16637" y="2731769"/>
                </a:lnTo>
                <a:lnTo>
                  <a:pt x="10922" y="2731516"/>
                </a:lnTo>
                <a:close/>
              </a:path>
              <a:path w="53339" h="3360420">
                <a:moveTo>
                  <a:pt x="10540" y="2774695"/>
                </a:moveTo>
                <a:lnTo>
                  <a:pt x="5461" y="2779648"/>
                </a:lnTo>
                <a:lnTo>
                  <a:pt x="5421" y="2786126"/>
                </a:lnTo>
                <a:lnTo>
                  <a:pt x="5080" y="2791586"/>
                </a:lnTo>
                <a:lnTo>
                  <a:pt x="9906" y="2796540"/>
                </a:lnTo>
                <a:lnTo>
                  <a:pt x="15621" y="2796793"/>
                </a:lnTo>
                <a:lnTo>
                  <a:pt x="21717" y="2796793"/>
                </a:lnTo>
                <a:lnTo>
                  <a:pt x="26543" y="2792222"/>
                </a:lnTo>
                <a:lnTo>
                  <a:pt x="26797" y="2786126"/>
                </a:lnTo>
                <a:lnTo>
                  <a:pt x="26797" y="2780283"/>
                </a:lnTo>
                <a:lnTo>
                  <a:pt x="22351" y="2775330"/>
                </a:lnTo>
                <a:lnTo>
                  <a:pt x="16256" y="2775077"/>
                </a:lnTo>
                <a:lnTo>
                  <a:pt x="10540" y="2774695"/>
                </a:lnTo>
                <a:close/>
              </a:path>
              <a:path w="53339" h="3360420">
                <a:moveTo>
                  <a:pt x="16001" y="2818256"/>
                </a:moveTo>
                <a:lnTo>
                  <a:pt x="9906" y="2818256"/>
                </a:lnTo>
                <a:lnTo>
                  <a:pt x="5080" y="2822829"/>
                </a:lnTo>
                <a:lnTo>
                  <a:pt x="5052" y="2829686"/>
                </a:lnTo>
                <a:lnTo>
                  <a:pt x="4825" y="2834893"/>
                </a:lnTo>
                <a:lnTo>
                  <a:pt x="9525" y="2840101"/>
                </a:lnTo>
                <a:lnTo>
                  <a:pt x="15367" y="2840101"/>
                </a:lnTo>
                <a:lnTo>
                  <a:pt x="21082" y="2840354"/>
                </a:lnTo>
                <a:lnTo>
                  <a:pt x="26162" y="2835529"/>
                </a:lnTo>
                <a:lnTo>
                  <a:pt x="26200" y="2829052"/>
                </a:lnTo>
                <a:lnTo>
                  <a:pt x="26543" y="2823464"/>
                </a:lnTo>
                <a:lnTo>
                  <a:pt x="21717" y="2818638"/>
                </a:lnTo>
                <a:lnTo>
                  <a:pt x="16001" y="2818256"/>
                </a:lnTo>
                <a:close/>
              </a:path>
              <a:path w="53339" h="3360420">
                <a:moveTo>
                  <a:pt x="9525" y="2861564"/>
                </a:moveTo>
                <a:lnTo>
                  <a:pt x="4825" y="2866390"/>
                </a:lnTo>
                <a:lnTo>
                  <a:pt x="4445" y="2872231"/>
                </a:lnTo>
                <a:lnTo>
                  <a:pt x="4445" y="2878454"/>
                </a:lnTo>
                <a:lnTo>
                  <a:pt x="8889" y="2883280"/>
                </a:lnTo>
                <a:lnTo>
                  <a:pt x="14986" y="2883661"/>
                </a:lnTo>
                <a:lnTo>
                  <a:pt x="20700" y="2883661"/>
                </a:lnTo>
                <a:lnTo>
                  <a:pt x="25526" y="2879090"/>
                </a:lnTo>
                <a:lnTo>
                  <a:pt x="25908" y="2872866"/>
                </a:lnTo>
                <a:lnTo>
                  <a:pt x="25908" y="2867025"/>
                </a:lnTo>
                <a:lnTo>
                  <a:pt x="21462" y="2861817"/>
                </a:lnTo>
                <a:lnTo>
                  <a:pt x="15621" y="2861817"/>
                </a:lnTo>
                <a:lnTo>
                  <a:pt x="9525" y="2861564"/>
                </a:lnTo>
                <a:close/>
              </a:path>
              <a:path w="53339" h="3360420">
                <a:moveTo>
                  <a:pt x="14986" y="2905125"/>
                </a:moveTo>
                <a:lnTo>
                  <a:pt x="9271" y="2905125"/>
                </a:lnTo>
                <a:lnTo>
                  <a:pt x="4445" y="2909569"/>
                </a:lnTo>
                <a:lnTo>
                  <a:pt x="4190" y="2915792"/>
                </a:lnTo>
                <a:lnTo>
                  <a:pt x="3810" y="2921635"/>
                </a:lnTo>
                <a:lnTo>
                  <a:pt x="8636" y="2926460"/>
                </a:lnTo>
                <a:lnTo>
                  <a:pt x="14350" y="2926841"/>
                </a:lnTo>
                <a:lnTo>
                  <a:pt x="20447" y="2926841"/>
                </a:lnTo>
                <a:lnTo>
                  <a:pt x="25273" y="2922269"/>
                </a:lnTo>
                <a:lnTo>
                  <a:pt x="25526" y="2916428"/>
                </a:lnTo>
                <a:lnTo>
                  <a:pt x="25526" y="2910204"/>
                </a:lnTo>
                <a:lnTo>
                  <a:pt x="21082" y="2905379"/>
                </a:lnTo>
                <a:lnTo>
                  <a:pt x="14986" y="2905125"/>
                </a:lnTo>
                <a:close/>
              </a:path>
              <a:path w="53339" h="3360420">
                <a:moveTo>
                  <a:pt x="8889" y="2948304"/>
                </a:moveTo>
                <a:lnTo>
                  <a:pt x="3810" y="2953130"/>
                </a:lnTo>
                <a:lnTo>
                  <a:pt x="3782" y="2959607"/>
                </a:lnTo>
                <a:lnTo>
                  <a:pt x="3556" y="2964815"/>
                </a:lnTo>
                <a:lnTo>
                  <a:pt x="8255" y="2970022"/>
                </a:lnTo>
                <a:lnTo>
                  <a:pt x="14097" y="2970022"/>
                </a:lnTo>
                <a:lnTo>
                  <a:pt x="19812" y="2970403"/>
                </a:lnTo>
                <a:lnTo>
                  <a:pt x="24892" y="2965577"/>
                </a:lnTo>
                <a:lnTo>
                  <a:pt x="24931" y="2958972"/>
                </a:lnTo>
                <a:lnTo>
                  <a:pt x="25273" y="2953511"/>
                </a:lnTo>
                <a:lnTo>
                  <a:pt x="20447" y="2948558"/>
                </a:lnTo>
                <a:lnTo>
                  <a:pt x="14732" y="2948558"/>
                </a:lnTo>
                <a:lnTo>
                  <a:pt x="8889" y="2948304"/>
                </a:lnTo>
                <a:close/>
              </a:path>
              <a:path w="53339" h="3360420">
                <a:moveTo>
                  <a:pt x="8255" y="2991485"/>
                </a:moveTo>
                <a:lnTo>
                  <a:pt x="3556" y="2996438"/>
                </a:lnTo>
                <a:lnTo>
                  <a:pt x="3175" y="3002279"/>
                </a:lnTo>
                <a:lnTo>
                  <a:pt x="3175" y="3008376"/>
                </a:lnTo>
                <a:lnTo>
                  <a:pt x="7620" y="3013329"/>
                </a:lnTo>
                <a:lnTo>
                  <a:pt x="13715" y="3013582"/>
                </a:lnTo>
                <a:lnTo>
                  <a:pt x="19431" y="3013582"/>
                </a:lnTo>
                <a:lnTo>
                  <a:pt x="24637" y="3009010"/>
                </a:lnTo>
                <a:lnTo>
                  <a:pt x="24665" y="3002279"/>
                </a:lnTo>
                <a:lnTo>
                  <a:pt x="24892" y="2997072"/>
                </a:lnTo>
                <a:lnTo>
                  <a:pt x="20065" y="2992119"/>
                </a:lnTo>
                <a:lnTo>
                  <a:pt x="14350" y="2991866"/>
                </a:lnTo>
                <a:lnTo>
                  <a:pt x="8255" y="2991485"/>
                </a:lnTo>
                <a:close/>
              </a:path>
              <a:path w="53339" h="3360420">
                <a:moveTo>
                  <a:pt x="13715" y="3035045"/>
                </a:moveTo>
                <a:lnTo>
                  <a:pt x="8000" y="3035045"/>
                </a:lnTo>
                <a:lnTo>
                  <a:pt x="3175" y="3039617"/>
                </a:lnTo>
                <a:lnTo>
                  <a:pt x="2921" y="3045841"/>
                </a:lnTo>
                <a:lnTo>
                  <a:pt x="2921" y="3051682"/>
                </a:lnTo>
                <a:lnTo>
                  <a:pt x="7365" y="3056890"/>
                </a:lnTo>
                <a:lnTo>
                  <a:pt x="13081" y="3056890"/>
                </a:lnTo>
                <a:lnTo>
                  <a:pt x="19176" y="3057143"/>
                </a:lnTo>
                <a:lnTo>
                  <a:pt x="24002" y="3052317"/>
                </a:lnTo>
                <a:lnTo>
                  <a:pt x="24257" y="3046476"/>
                </a:lnTo>
                <a:lnTo>
                  <a:pt x="24257" y="3040253"/>
                </a:lnTo>
                <a:lnTo>
                  <a:pt x="19812" y="3035427"/>
                </a:lnTo>
                <a:lnTo>
                  <a:pt x="13715" y="3035045"/>
                </a:lnTo>
                <a:close/>
              </a:path>
              <a:path w="53339" h="3360420">
                <a:moveTo>
                  <a:pt x="7620" y="3078353"/>
                </a:moveTo>
                <a:lnTo>
                  <a:pt x="2539" y="3083179"/>
                </a:lnTo>
                <a:lnTo>
                  <a:pt x="2514" y="3089655"/>
                </a:lnTo>
                <a:lnTo>
                  <a:pt x="2286" y="3095243"/>
                </a:lnTo>
                <a:lnTo>
                  <a:pt x="6985" y="3100069"/>
                </a:lnTo>
                <a:lnTo>
                  <a:pt x="12826" y="3100069"/>
                </a:lnTo>
                <a:lnTo>
                  <a:pt x="18796" y="3100451"/>
                </a:lnTo>
                <a:lnTo>
                  <a:pt x="23622" y="3095879"/>
                </a:lnTo>
                <a:lnTo>
                  <a:pt x="23663" y="3089020"/>
                </a:lnTo>
                <a:lnTo>
                  <a:pt x="24002" y="3083814"/>
                </a:lnTo>
                <a:lnTo>
                  <a:pt x="19431" y="3078606"/>
                </a:lnTo>
                <a:lnTo>
                  <a:pt x="13462" y="3078606"/>
                </a:lnTo>
                <a:lnTo>
                  <a:pt x="7620" y="3078353"/>
                </a:lnTo>
                <a:close/>
              </a:path>
              <a:path w="53339" h="3360420">
                <a:moveTo>
                  <a:pt x="13081" y="3121914"/>
                </a:moveTo>
                <a:lnTo>
                  <a:pt x="6985" y="3121914"/>
                </a:lnTo>
                <a:lnTo>
                  <a:pt x="2286" y="3126397"/>
                </a:lnTo>
                <a:lnTo>
                  <a:pt x="2265" y="3132899"/>
                </a:lnTo>
                <a:lnTo>
                  <a:pt x="1905" y="3138423"/>
                </a:lnTo>
                <a:lnTo>
                  <a:pt x="6350" y="3143300"/>
                </a:lnTo>
                <a:lnTo>
                  <a:pt x="12446" y="3143630"/>
                </a:lnTo>
                <a:lnTo>
                  <a:pt x="18161" y="3143630"/>
                </a:lnTo>
                <a:lnTo>
                  <a:pt x="23368" y="3139084"/>
                </a:lnTo>
                <a:lnTo>
                  <a:pt x="23381" y="3132581"/>
                </a:lnTo>
                <a:lnTo>
                  <a:pt x="23622" y="3127057"/>
                </a:lnTo>
                <a:lnTo>
                  <a:pt x="18796" y="3122167"/>
                </a:lnTo>
                <a:lnTo>
                  <a:pt x="13081" y="3121914"/>
                </a:lnTo>
                <a:close/>
              </a:path>
              <a:path w="53339" h="3360420">
                <a:moveTo>
                  <a:pt x="6731" y="3165081"/>
                </a:moveTo>
                <a:lnTo>
                  <a:pt x="1905" y="3169958"/>
                </a:lnTo>
                <a:lnTo>
                  <a:pt x="1650" y="3175800"/>
                </a:lnTo>
                <a:lnTo>
                  <a:pt x="1650" y="3181654"/>
                </a:lnTo>
                <a:lnTo>
                  <a:pt x="6096" y="3186861"/>
                </a:lnTo>
                <a:lnTo>
                  <a:pt x="12192" y="3186861"/>
                </a:lnTo>
                <a:lnTo>
                  <a:pt x="17907" y="3187179"/>
                </a:lnTo>
                <a:lnTo>
                  <a:pt x="22733" y="3182302"/>
                </a:lnTo>
                <a:lnTo>
                  <a:pt x="22987" y="3176460"/>
                </a:lnTo>
                <a:lnTo>
                  <a:pt x="22987" y="3170275"/>
                </a:lnTo>
                <a:lnTo>
                  <a:pt x="18542" y="3165411"/>
                </a:lnTo>
                <a:lnTo>
                  <a:pt x="12826" y="3165411"/>
                </a:lnTo>
                <a:lnTo>
                  <a:pt x="6731" y="3165081"/>
                </a:lnTo>
                <a:close/>
              </a:path>
              <a:path w="53339" h="3360420">
                <a:moveTo>
                  <a:pt x="6350" y="3208312"/>
                </a:moveTo>
                <a:lnTo>
                  <a:pt x="1270" y="3213188"/>
                </a:lnTo>
                <a:lnTo>
                  <a:pt x="1243" y="3219678"/>
                </a:lnTo>
                <a:lnTo>
                  <a:pt x="1015" y="3225215"/>
                </a:lnTo>
                <a:lnTo>
                  <a:pt x="5714" y="3230079"/>
                </a:lnTo>
                <a:lnTo>
                  <a:pt x="11557" y="3230410"/>
                </a:lnTo>
                <a:lnTo>
                  <a:pt x="17525" y="3230410"/>
                </a:lnTo>
                <a:lnTo>
                  <a:pt x="22351" y="3225863"/>
                </a:lnTo>
                <a:lnTo>
                  <a:pt x="22733" y="3219678"/>
                </a:lnTo>
                <a:lnTo>
                  <a:pt x="22733" y="3213836"/>
                </a:lnTo>
                <a:lnTo>
                  <a:pt x="18161" y="3208959"/>
                </a:lnTo>
                <a:lnTo>
                  <a:pt x="6350" y="3208312"/>
                </a:lnTo>
                <a:close/>
              </a:path>
              <a:path w="53339" h="3360420">
                <a:moveTo>
                  <a:pt x="11811" y="3251860"/>
                </a:moveTo>
                <a:lnTo>
                  <a:pt x="6096" y="3251860"/>
                </a:lnTo>
                <a:lnTo>
                  <a:pt x="1015" y="3256406"/>
                </a:lnTo>
                <a:lnTo>
                  <a:pt x="973" y="3263239"/>
                </a:lnTo>
                <a:lnTo>
                  <a:pt x="635" y="3268433"/>
                </a:lnTo>
                <a:lnTo>
                  <a:pt x="5461" y="3273640"/>
                </a:lnTo>
                <a:lnTo>
                  <a:pt x="11175" y="3273640"/>
                </a:lnTo>
                <a:lnTo>
                  <a:pt x="16890" y="3273958"/>
                </a:lnTo>
                <a:lnTo>
                  <a:pt x="22098" y="3269081"/>
                </a:lnTo>
                <a:lnTo>
                  <a:pt x="22124" y="3262591"/>
                </a:lnTo>
                <a:lnTo>
                  <a:pt x="22351" y="3257067"/>
                </a:lnTo>
                <a:lnTo>
                  <a:pt x="17525" y="3252190"/>
                </a:lnTo>
                <a:lnTo>
                  <a:pt x="11811" y="3251860"/>
                </a:lnTo>
                <a:close/>
              </a:path>
              <a:path w="53339" h="3360420">
                <a:moveTo>
                  <a:pt x="5461" y="3295091"/>
                </a:moveTo>
                <a:lnTo>
                  <a:pt x="635" y="3299967"/>
                </a:lnTo>
                <a:lnTo>
                  <a:pt x="381" y="3305809"/>
                </a:lnTo>
                <a:lnTo>
                  <a:pt x="381" y="3311994"/>
                </a:lnTo>
                <a:lnTo>
                  <a:pt x="4825" y="3316871"/>
                </a:lnTo>
                <a:lnTo>
                  <a:pt x="10922" y="3316871"/>
                </a:lnTo>
                <a:lnTo>
                  <a:pt x="16637" y="3317189"/>
                </a:lnTo>
                <a:lnTo>
                  <a:pt x="21462" y="3312642"/>
                </a:lnTo>
                <a:lnTo>
                  <a:pt x="21717" y="3306470"/>
                </a:lnTo>
                <a:lnTo>
                  <a:pt x="22098" y="3300615"/>
                </a:lnTo>
                <a:lnTo>
                  <a:pt x="17272" y="3295408"/>
                </a:lnTo>
                <a:lnTo>
                  <a:pt x="11557" y="3295408"/>
                </a:lnTo>
                <a:lnTo>
                  <a:pt x="5461" y="3295091"/>
                </a:lnTo>
                <a:close/>
              </a:path>
              <a:path w="53339" h="3360420">
                <a:moveTo>
                  <a:pt x="10922" y="3338639"/>
                </a:moveTo>
                <a:lnTo>
                  <a:pt x="5080" y="3338639"/>
                </a:lnTo>
                <a:lnTo>
                  <a:pt x="381" y="3343198"/>
                </a:lnTo>
                <a:lnTo>
                  <a:pt x="0" y="3349370"/>
                </a:lnTo>
                <a:lnTo>
                  <a:pt x="0" y="3355213"/>
                </a:lnTo>
                <a:lnTo>
                  <a:pt x="4445" y="3360089"/>
                </a:lnTo>
                <a:lnTo>
                  <a:pt x="10160" y="3360419"/>
                </a:lnTo>
                <a:lnTo>
                  <a:pt x="16256" y="3360419"/>
                </a:lnTo>
                <a:lnTo>
                  <a:pt x="21082" y="3355873"/>
                </a:lnTo>
                <a:lnTo>
                  <a:pt x="21462" y="3350018"/>
                </a:lnTo>
                <a:lnTo>
                  <a:pt x="21462" y="3343846"/>
                </a:lnTo>
                <a:lnTo>
                  <a:pt x="16890" y="3338969"/>
                </a:lnTo>
                <a:lnTo>
                  <a:pt x="10922" y="33386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907" name="object 4"/>
          <p:cNvSpPr>
            <a:spLocks noChangeArrowheads="1"/>
          </p:cNvSpPr>
          <p:nvPr/>
        </p:nvSpPr>
        <p:spPr bwMode="auto">
          <a:xfrm>
            <a:off x="1477963" y="2390775"/>
            <a:ext cx="5854700" cy="36131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8938" y="3038475"/>
            <a:ext cx="374650" cy="231775"/>
          </a:xfrm>
          <a:prstGeom prst="rect">
            <a:avLst/>
          </a:prstGeom>
        </p:spPr>
        <p:txBody>
          <a:bodyPr lIns="0" tIns="3175" rIns="0" bIns="0">
            <a:spAutoFit/>
          </a:bodyPr>
          <a:lstStyle/>
          <a:p>
            <a:pPr marL="74930" fontAlgn="auto">
              <a:lnSpc>
                <a:spcPts val="1795"/>
              </a:lnSpc>
              <a:spcBef>
                <a:spcPts val="25"/>
              </a:spcBef>
              <a:spcAft>
                <a:spcPts val="0"/>
              </a:spcAft>
              <a:defRPr/>
            </a:pPr>
            <a:r>
              <a:rPr sz="1500" spc="-5" dirty="0">
                <a:latin typeface="Times New Roman"/>
                <a:cs typeface="Times New Roman"/>
              </a:rPr>
              <a:t>R1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9725" y="4938713"/>
            <a:ext cx="374650" cy="234950"/>
          </a:xfrm>
          <a:prstGeom prst="rect">
            <a:avLst/>
          </a:prstGeom>
        </p:spPr>
        <p:txBody>
          <a:bodyPr lIns="0" tIns="6985" rIns="0" bIns="0">
            <a:spAutoFit/>
          </a:bodyPr>
          <a:lstStyle/>
          <a:p>
            <a:pPr marL="73025" fontAlgn="auto">
              <a:lnSpc>
                <a:spcPts val="1795"/>
              </a:lnSpc>
              <a:spcBef>
                <a:spcPts val="55"/>
              </a:spcBef>
              <a:spcAft>
                <a:spcPts val="0"/>
              </a:spcAft>
              <a:defRPr/>
            </a:pPr>
            <a:r>
              <a:rPr sz="1500" spc="-5" dirty="0">
                <a:latin typeface="Times New Roman"/>
                <a:cs typeface="Times New Roman"/>
              </a:rPr>
              <a:t>R2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3850" y="5524500"/>
            <a:ext cx="782638" cy="276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1435" fontAlgn="auto">
              <a:lnSpc>
                <a:spcPts val="2010"/>
              </a:lnSpc>
              <a:spcBef>
                <a:spcPts val="0"/>
              </a:spcBef>
              <a:spcAft>
                <a:spcPts val="0"/>
              </a:spcAft>
              <a:tabLst>
                <a:tab pos="413384" algn="l"/>
              </a:tabLst>
              <a:defRPr/>
            </a:pPr>
            <a:r>
              <a:rPr sz="2000" spc="-185" dirty="0">
                <a:latin typeface="BrowalliaUPC"/>
                <a:cs typeface="BrowalliaUPC"/>
              </a:rPr>
              <a:t>พนท้ื	</a:t>
            </a:r>
            <a:r>
              <a:rPr sz="2000" dirty="0">
                <a:latin typeface="BrowalliaUPC"/>
                <a:cs typeface="BrowalliaUPC"/>
              </a:rPr>
              <a:t>่ี</a:t>
            </a:r>
            <a:r>
              <a:rPr sz="2000" spc="280" dirty="0">
                <a:latin typeface="BrowalliaUPC"/>
                <a:cs typeface="BrowalliaUPC"/>
              </a:rPr>
              <a:t> </a:t>
            </a:r>
            <a:r>
              <a:rPr sz="3000" baseline="2777" dirty="0">
                <a:latin typeface="Browallia New"/>
                <a:cs typeface="Browallia New"/>
              </a:rPr>
              <a:t>0</a:t>
            </a:r>
            <a:endParaRPr sz="3000" baseline="2777">
              <a:latin typeface="Browallia New"/>
              <a:cs typeface="Browallia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49813" y="5524500"/>
            <a:ext cx="782637" cy="276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0165" fontAlgn="auto">
              <a:lnSpc>
                <a:spcPts val="2010"/>
              </a:lnSpc>
              <a:spcBef>
                <a:spcPts val="0"/>
              </a:spcBef>
              <a:spcAft>
                <a:spcPts val="0"/>
              </a:spcAft>
              <a:tabLst>
                <a:tab pos="412115" algn="l"/>
              </a:tabLst>
              <a:defRPr/>
            </a:pPr>
            <a:r>
              <a:rPr sz="2000" spc="-185" dirty="0">
                <a:latin typeface="BrowalliaUPC"/>
                <a:cs typeface="BrowalliaUPC"/>
              </a:rPr>
              <a:t>พนท้ื	</a:t>
            </a:r>
            <a:r>
              <a:rPr sz="2000" dirty="0">
                <a:latin typeface="BrowalliaUPC"/>
                <a:cs typeface="BrowalliaUPC"/>
              </a:rPr>
              <a:t>่ี</a:t>
            </a:r>
            <a:r>
              <a:rPr sz="2000" spc="295" dirty="0">
                <a:latin typeface="BrowalliaUPC"/>
                <a:cs typeface="BrowalliaUPC"/>
              </a:rPr>
              <a:t> </a:t>
            </a:r>
            <a:r>
              <a:rPr sz="3000" baseline="2777" dirty="0">
                <a:latin typeface="Browallia New"/>
                <a:cs typeface="Browallia New"/>
              </a:rPr>
              <a:t>1</a:t>
            </a:r>
            <a:endParaRPr sz="3000" baseline="2777">
              <a:latin typeface="Browallia New"/>
              <a:cs typeface="Browallia New"/>
            </a:endParaRPr>
          </a:p>
        </p:txBody>
      </p:sp>
      <p:sp>
        <p:nvSpPr>
          <p:cNvPr id="123912" name="object 9"/>
          <p:cNvSpPr>
            <a:spLocks/>
          </p:cNvSpPr>
          <p:nvPr/>
        </p:nvSpPr>
        <p:spPr bwMode="auto">
          <a:xfrm>
            <a:off x="4340225" y="2463800"/>
            <a:ext cx="53975" cy="3360738"/>
          </a:xfrm>
          <a:custGeom>
            <a:avLst/>
            <a:gdLst>
              <a:gd name="T0" fmla="*/ 31623 w 53339"/>
              <a:gd name="T1" fmla="*/ 48132 h 3360420"/>
              <a:gd name="T2" fmla="*/ 41528 w 53339"/>
              <a:gd name="T3" fmla="*/ 108584 h 3360420"/>
              <a:gd name="T4" fmla="*/ 52070 w 53339"/>
              <a:gd name="T5" fmla="*/ 141350 h 3360420"/>
              <a:gd name="T6" fmla="*/ 46989 w 53339"/>
              <a:gd name="T7" fmla="*/ 173862 h 3360420"/>
              <a:gd name="T8" fmla="*/ 34544 w 53339"/>
              <a:gd name="T9" fmla="*/ 260350 h 3360420"/>
              <a:gd name="T10" fmla="*/ 33527 w 53339"/>
              <a:gd name="T11" fmla="*/ 325374 h 3360420"/>
              <a:gd name="T12" fmla="*/ 49784 w 53339"/>
              <a:gd name="T13" fmla="*/ 364363 h 3360420"/>
              <a:gd name="T14" fmla="*/ 49530 w 53339"/>
              <a:gd name="T15" fmla="*/ 395604 h 3360420"/>
              <a:gd name="T16" fmla="*/ 38353 w 53339"/>
              <a:gd name="T17" fmla="*/ 477138 h 3360420"/>
              <a:gd name="T18" fmla="*/ 26797 w 53339"/>
              <a:gd name="T19" fmla="*/ 536955 h 3360420"/>
              <a:gd name="T20" fmla="*/ 42799 w 53339"/>
              <a:gd name="T21" fmla="*/ 585724 h 3360420"/>
              <a:gd name="T22" fmla="*/ 47283 w 53339"/>
              <a:gd name="T23" fmla="*/ 617854 h 3360420"/>
              <a:gd name="T24" fmla="*/ 30607 w 53339"/>
              <a:gd name="T25" fmla="*/ 650366 h 3360420"/>
              <a:gd name="T26" fmla="*/ 24864 w 53339"/>
              <a:gd name="T27" fmla="*/ 748538 h 3360420"/>
              <a:gd name="T28" fmla="*/ 34798 w 53339"/>
              <a:gd name="T29" fmla="*/ 802513 h 3360420"/>
              <a:gd name="T30" fmla="*/ 45085 w 53339"/>
              <a:gd name="T31" fmla="*/ 841120 h 3360420"/>
              <a:gd name="T32" fmla="*/ 34544 w 53339"/>
              <a:gd name="T33" fmla="*/ 867537 h 3360420"/>
              <a:gd name="T34" fmla="*/ 27812 w 53339"/>
              <a:gd name="T35" fmla="*/ 953896 h 3360420"/>
              <a:gd name="T36" fmla="*/ 26797 w 53339"/>
              <a:gd name="T37" fmla="*/ 1018920 h 3360420"/>
              <a:gd name="T38" fmla="*/ 37973 w 53339"/>
              <a:gd name="T39" fmla="*/ 1062481 h 3360420"/>
              <a:gd name="T40" fmla="*/ 32638 w 53339"/>
              <a:gd name="T41" fmla="*/ 1084326 h 3360420"/>
              <a:gd name="T42" fmla="*/ 20700 w 53339"/>
              <a:gd name="T43" fmla="*/ 1175258 h 3360420"/>
              <a:gd name="T44" fmla="*/ 30607 w 53339"/>
              <a:gd name="T45" fmla="*/ 1236090 h 3360420"/>
              <a:gd name="T46" fmla="*/ 40894 w 53339"/>
              <a:gd name="T47" fmla="*/ 1274698 h 3360420"/>
              <a:gd name="T48" fmla="*/ 30352 w 53339"/>
              <a:gd name="T49" fmla="*/ 1301114 h 3360420"/>
              <a:gd name="T50" fmla="*/ 18796 w 53339"/>
              <a:gd name="T51" fmla="*/ 1392046 h 3360420"/>
              <a:gd name="T52" fmla="*/ 28448 w 53339"/>
              <a:gd name="T53" fmla="*/ 1452498 h 3360420"/>
              <a:gd name="T54" fmla="*/ 38988 w 53339"/>
              <a:gd name="T55" fmla="*/ 1491487 h 3360420"/>
              <a:gd name="T56" fmla="*/ 28448 w 53339"/>
              <a:gd name="T57" fmla="*/ 1517903 h 3360420"/>
              <a:gd name="T58" fmla="*/ 16637 w 53339"/>
              <a:gd name="T59" fmla="*/ 1608835 h 3360420"/>
              <a:gd name="T60" fmla="*/ 26543 w 53339"/>
              <a:gd name="T61" fmla="*/ 1669287 h 3360420"/>
              <a:gd name="T62" fmla="*/ 36702 w 53339"/>
              <a:gd name="T63" fmla="*/ 1708277 h 3360420"/>
              <a:gd name="T64" fmla="*/ 26162 w 53339"/>
              <a:gd name="T65" fmla="*/ 1734692 h 3360420"/>
              <a:gd name="T66" fmla="*/ 19431 w 53339"/>
              <a:gd name="T67" fmla="*/ 1821052 h 3360420"/>
              <a:gd name="T68" fmla="*/ 18542 w 53339"/>
              <a:gd name="T69" fmla="*/ 1886077 h 3360420"/>
              <a:gd name="T70" fmla="*/ 29972 w 53339"/>
              <a:gd name="T71" fmla="*/ 1929637 h 3360420"/>
              <a:gd name="T72" fmla="*/ 29972 w 53339"/>
              <a:gd name="T73" fmla="*/ 1951481 h 3360420"/>
              <a:gd name="T74" fmla="*/ 23368 w 53339"/>
              <a:gd name="T75" fmla="*/ 2037841 h 3360420"/>
              <a:gd name="T76" fmla="*/ 11811 w 53339"/>
              <a:gd name="T77" fmla="*/ 2098040 h 3360420"/>
              <a:gd name="T78" fmla="*/ 22098 w 53339"/>
              <a:gd name="T79" fmla="*/ 2146427 h 3360420"/>
              <a:gd name="T80" fmla="*/ 32638 w 53339"/>
              <a:gd name="T81" fmla="*/ 2179319 h 3360420"/>
              <a:gd name="T82" fmla="*/ 16001 w 53339"/>
              <a:gd name="T83" fmla="*/ 2211197 h 3360420"/>
              <a:gd name="T84" fmla="*/ 9906 w 53339"/>
              <a:gd name="T85" fmla="*/ 2308605 h 3360420"/>
              <a:gd name="T86" fmla="*/ 14097 w 53339"/>
              <a:gd name="T87" fmla="*/ 2362961 h 3360420"/>
              <a:gd name="T88" fmla="*/ 30352 w 53339"/>
              <a:gd name="T89" fmla="*/ 2401950 h 3360420"/>
              <a:gd name="T90" fmla="*/ 19812 w 53339"/>
              <a:gd name="T91" fmla="*/ 2428240 h 3360420"/>
              <a:gd name="T92" fmla="*/ 7959 w 53339"/>
              <a:gd name="T93" fmla="*/ 2526029 h 3360420"/>
              <a:gd name="T94" fmla="*/ 11811 w 53339"/>
              <a:gd name="T95" fmla="*/ 2579750 h 3360420"/>
              <a:gd name="T96" fmla="*/ 28067 w 53339"/>
              <a:gd name="T97" fmla="*/ 2618740 h 3360420"/>
              <a:gd name="T98" fmla="*/ 17525 w 53339"/>
              <a:gd name="T99" fmla="*/ 2645029 h 3360420"/>
              <a:gd name="T100" fmla="*/ 6096 w 53339"/>
              <a:gd name="T101" fmla="*/ 2736341 h 3360420"/>
              <a:gd name="T102" fmla="*/ 9906 w 53339"/>
              <a:gd name="T103" fmla="*/ 2796540 h 3360420"/>
              <a:gd name="T104" fmla="*/ 21082 w 53339"/>
              <a:gd name="T105" fmla="*/ 2840354 h 3360420"/>
              <a:gd name="T106" fmla="*/ 21462 w 53339"/>
              <a:gd name="T107" fmla="*/ 2861817 h 3360420"/>
              <a:gd name="T108" fmla="*/ 8889 w 53339"/>
              <a:gd name="T109" fmla="*/ 2948304 h 3360420"/>
              <a:gd name="T110" fmla="*/ 3175 w 53339"/>
              <a:gd name="T111" fmla="*/ 3008376 h 3360420"/>
              <a:gd name="T112" fmla="*/ 13081 w 53339"/>
              <a:gd name="T113" fmla="*/ 3056890 h 3360420"/>
              <a:gd name="T114" fmla="*/ 24002 w 53339"/>
              <a:gd name="T115" fmla="*/ 3083814 h 3360420"/>
              <a:gd name="T116" fmla="*/ 13081 w 53339"/>
              <a:gd name="T117" fmla="*/ 3121914 h 3360420"/>
              <a:gd name="T118" fmla="*/ 1243 w 53339"/>
              <a:gd name="T119" fmla="*/ 3219678 h 3360420"/>
              <a:gd name="T120" fmla="*/ 11175 w 53339"/>
              <a:gd name="T121" fmla="*/ 3273640 h 3360420"/>
              <a:gd name="T122" fmla="*/ 22098 w 53339"/>
              <a:gd name="T123" fmla="*/ 3300615 h 3360420"/>
              <a:gd name="T124" fmla="*/ 10922 w 53339"/>
              <a:gd name="T125" fmla="*/ 3338639 h 336042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3339"/>
              <a:gd name="T190" fmla="*/ 0 h 3360420"/>
              <a:gd name="T191" fmla="*/ 53339 w 53339"/>
              <a:gd name="T192" fmla="*/ 3360420 h 3360420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3339" h="3360420">
                <a:moveTo>
                  <a:pt x="37084" y="0"/>
                </a:moveTo>
                <a:lnTo>
                  <a:pt x="31876" y="4825"/>
                </a:lnTo>
                <a:lnTo>
                  <a:pt x="31845" y="11429"/>
                </a:lnTo>
                <a:lnTo>
                  <a:pt x="31623" y="16890"/>
                </a:lnTo>
                <a:lnTo>
                  <a:pt x="36449" y="21716"/>
                </a:lnTo>
                <a:lnTo>
                  <a:pt x="42163" y="22097"/>
                </a:lnTo>
                <a:lnTo>
                  <a:pt x="48260" y="22097"/>
                </a:lnTo>
                <a:lnTo>
                  <a:pt x="52959" y="17525"/>
                </a:lnTo>
                <a:lnTo>
                  <a:pt x="53008" y="10667"/>
                </a:lnTo>
                <a:lnTo>
                  <a:pt x="53339" y="5587"/>
                </a:lnTo>
                <a:lnTo>
                  <a:pt x="48895" y="380"/>
                </a:lnTo>
                <a:lnTo>
                  <a:pt x="42799" y="380"/>
                </a:lnTo>
                <a:lnTo>
                  <a:pt x="37084" y="0"/>
                </a:lnTo>
                <a:close/>
              </a:path>
              <a:path w="53339" h="3360420">
                <a:moveTo>
                  <a:pt x="42418" y="43561"/>
                </a:moveTo>
                <a:lnTo>
                  <a:pt x="36449" y="43561"/>
                </a:lnTo>
                <a:lnTo>
                  <a:pt x="31623" y="48132"/>
                </a:lnTo>
                <a:lnTo>
                  <a:pt x="31573" y="54990"/>
                </a:lnTo>
                <a:lnTo>
                  <a:pt x="31242" y="60070"/>
                </a:lnTo>
                <a:lnTo>
                  <a:pt x="35813" y="65024"/>
                </a:lnTo>
                <a:lnTo>
                  <a:pt x="41783" y="65277"/>
                </a:lnTo>
                <a:lnTo>
                  <a:pt x="47625" y="65277"/>
                </a:lnTo>
                <a:lnTo>
                  <a:pt x="52705" y="60832"/>
                </a:lnTo>
                <a:lnTo>
                  <a:pt x="52736" y="54228"/>
                </a:lnTo>
                <a:lnTo>
                  <a:pt x="52959" y="48767"/>
                </a:lnTo>
                <a:lnTo>
                  <a:pt x="48260" y="43814"/>
                </a:lnTo>
                <a:lnTo>
                  <a:pt x="42418" y="43561"/>
                </a:lnTo>
                <a:close/>
              </a:path>
              <a:path w="53339" h="3360420">
                <a:moveTo>
                  <a:pt x="36068" y="86740"/>
                </a:moveTo>
                <a:lnTo>
                  <a:pt x="31242" y="91693"/>
                </a:lnTo>
                <a:lnTo>
                  <a:pt x="30987" y="97536"/>
                </a:lnTo>
                <a:lnTo>
                  <a:pt x="30987" y="103377"/>
                </a:lnTo>
                <a:lnTo>
                  <a:pt x="35433" y="108584"/>
                </a:lnTo>
                <a:lnTo>
                  <a:pt x="41528" y="108584"/>
                </a:lnTo>
                <a:lnTo>
                  <a:pt x="47244" y="108838"/>
                </a:lnTo>
                <a:lnTo>
                  <a:pt x="52070" y="104012"/>
                </a:lnTo>
                <a:lnTo>
                  <a:pt x="52324" y="98170"/>
                </a:lnTo>
                <a:lnTo>
                  <a:pt x="52324" y="91947"/>
                </a:lnTo>
                <a:lnTo>
                  <a:pt x="47878" y="87121"/>
                </a:lnTo>
                <a:lnTo>
                  <a:pt x="42163" y="87121"/>
                </a:lnTo>
                <a:lnTo>
                  <a:pt x="36068" y="86740"/>
                </a:lnTo>
                <a:close/>
              </a:path>
              <a:path w="53339" h="3360420">
                <a:moveTo>
                  <a:pt x="35813" y="130047"/>
                </a:moveTo>
                <a:lnTo>
                  <a:pt x="30607" y="134874"/>
                </a:lnTo>
                <a:lnTo>
                  <a:pt x="30581" y="141350"/>
                </a:lnTo>
                <a:lnTo>
                  <a:pt x="30352" y="146938"/>
                </a:lnTo>
                <a:lnTo>
                  <a:pt x="35178" y="151764"/>
                </a:lnTo>
                <a:lnTo>
                  <a:pt x="40894" y="152145"/>
                </a:lnTo>
                <a:lnTo>
                  <a:pt x="46989" y="152145"/>
                </a:lnTo>
                <a:lnTo>
                  <a:pt x="51688" y="147574"/>
                </a:lnTo>
                <a:lnTo>
                  <a:pt x="52070" y="141350"/>
                </a:lnTo>
                <a:lnTo>
                  <a:pt x="52070" y="135508"/>
                </a:lnTo>
                <a:lnTo>
                  <a:pt x="47625" y="130682"/>
                </a:lnTo>
                <a:lnTo>
                  <a:pt x="41528" y="130301"/>
                </a:lnTo>
                <a:lnTo>
                  <a:pt x="35813" y="130047"/>
                </a:lnTo>
                <a:close/>
              </a:path>
              <a:path w="53339" h="3360420">
                <a:moveTo>
                  <a:pt x="41148" y="173608"/>
                </a:moveTo>
                <a:lnTo>
                  <a:pt x="35433" y="173608"/>
                </a:lnTo>
                <a:lnTo>
                  <a:pt x="30352" y="178053"/>
                </a:lnTo>
                <a:lnTo>
                  <a:pt x="30311" y="184912"/>
                </a:lnTo>
                <a:lnTo>
                  <a:pt x="29972" y="190118"/>
                </a:lnTo>
                <a:lnTo>
                  <a:pt x="34798" y="195325"/>
                </a:lnTo>
                <a:lnTo>
                  <a:pt x="40512" y="195325"/>
                </a:lnTo>
                <a:lnTo>
                  <a:pt x="46355" y="195706"/>
                </a:lnTo>
                <a:lnTo>
                  <a:pt x="51435" y="190753"/>
                </a:lnTo>
                <a:lnTo>
                  <a:pt x="51461" y="184276"/>
                </a:lnTo>
                <a:lnTo>
                  <a:pt x="51688" y="178815"/>
                </a:lnTo>
                <a:lnTo>
                  <a:pt x="46989" y="173862"/>
                </a:lnTo>
                <a:lnTo>
                  <a:pt x="41148" y="173608"/>
                </a:lnTo>
                <a:close/>
              </a:path>
              <a:path w="53339" h="3360420">
                <a:moveTo>
                  <a:pt x="34798" y="216788"/>
                </a:moveTo>
                <a:lnTo>
                  <a:pt x="29972" y="221614"/>
                </a:lnTo>
                <a:lnTo>
                  <a:pt x="29718" y="227456"/>
                </a:lnTo>
                <a:lnTo>
                  <a:pt x="29718" y="233679"/>
                </a:lnTo>
                <a:lnTo>
                  <a:pt x="34162" y="238505"/>
                </a:lnTo>
                <a:lnTo>
                  <a:pt x="40259" y="238505"/>
                </a:lnTo>
                <a:lnTo>
                  <a:pt x="45974" y="238887"/>
                </a:lnTo>
                <a:lnTo>
                  <a:pt x="50800" y="234314"/>
                </a:lnTo>
                <a:lnTo>
                  <a:pt x="51053" y="228218"/>
                </a:lnTo>
                <a:lnTo>
                  <a:pt x="51435" y="222376"/>
                </a:lnTo>
                <a:lnTo>
                  <a:pt x="46609" y="217169"/>
                </a:lnTo>
                <a:lnTo>
                  <a:pt x="40894" y="217169"/>
                </a:lnTo>
                <a:lnTo>
                  <a:pt x="34798" y="216788"/>
                </a:lnTo>
                <a:close/>
              </a:path>
              <a:path w="53339" h="3360420">
                <a:moveTo>
                  <a:pt x="40259" y="260350"/>
                </a:moveTo>
                <a:lnTo>
                  <a:pt x="34544" y="260350"/>
                </a:lnTo>
                <a:lnTo>
                  <a:pt x="29718" y="264921"/>
                </a:lnTo>
                <a:lnTo>
                  <a:pt x="29337" y="271017"/>
                </a:lnTo>
                <a:lnTo>
                  <a:pt x="29083" y="276859"/>
                </a:lnTo>
                <a:lnTo>
                  <a:pt x="33909" y="281813"/>
                </a:lnTo>
                <a:lnTo>
                  <a:pt x="39624" y="282066"/>
                </a:lnTo>
                <a:lnTo>
                  <a:pt x="45720" y="282066"/>
                </a:lnTo>
                <a:lnTo>
                  <a:pt x="50419" y="277621"/>
                </a:lnTo>
                <a:lnTo>
                  <a:pt x="50800" y="271779"/>
                </a:lnTo>
                <a:lnTo>
                  <a:pt x="50800" y="265556"/>
                </a:lnTo>
                <a:lnTo>
                  <a:pt x="46355" y="260730"/>
                </a:lnTo>
                <a:lnTo>
                  <a:pt x="40259" y="260350"/>
                </a:lnTo>
                <a:close/>
              </a:path>
              <a:path w="53339" h="3360420">
                <a:moveTo>
                  <a:pt x="34162" y="303529"/>
                </a:moveTo>
                <a:lnTo>
                  <a:pt x="29083" y="308482"/>
                </a:lnTo>
                <a:lnTo>
                  <a:pt x="29041" y="314959"/>
                </a:lnTo>
                <a:lnTo>
                  <a:pt x="28701" y="320166"/>
                </a:lnTo>
                <a:lnTo>
                  <a:pt x="33527" y="325374"/>
                </a:lnTo>
                <a:lnTo>
                  <a:pt x="39243" y="325374"/>
                </a:lnTo>
                <a:lnTo>
                  <a:pt x="45085" y="325627"/>
                </a:lnTo>
                <a:lnTo>
                  <a:pt x="50164" y="320801"/>
                </a:lnTo>
                <a:lnTo>
                  <a:pt x="50190" y="314325"/>
                </a:lnTo>
                <a:lnTo>
                  <a:pt x="50419" y="308737"/>
                </a:lnTo>
                <a:lnTo>
                  <a:pt x="45720" y="303911"/>
                </a:lnTo>
                <a:lnTo>
                  <a:pt x="39877" y="303911"/>
                </a:lnTo>
                <a:lnTo>
                  <a:pt x="34162" y="303529"/>
                </a:lnTo>
                <a:close/>
              </a:path>
              <a:path w="53339" h="3360420">
                <a:moveTo>
                  <a:pt x="33527" y="346837"/>
                </a:moveTo>
                <a:lnTo>
                  <a:pt x="28701" y="351663"/>
                </a:lnTo>
                <a:lnTo>
                  <a:pt x="28448" y="357504"/>
                </a:lnTo>
                <a:lnTo>
                  <a:pt x="28448" y="363727"/>
                </a:lnTo>
                <a:lnTo>
                  <a:pt x="32893" y="368553"/>
                </a:lnTo>
                <a:lnTo>
                  <a:pt x="38988" y="368934"/>
                </a:lnTo>
                <a:lnTo>
                  <a:pt x="44703" y="368934"/>
                </a:lnTo>
                <a:lnTo>
                  <a:pt x="49784" y="364363"/>
                </a:lnTo>
                <a:lnTo>
                  <a:pt x="49825" y="357504"/>
                </a:lnTo>
                <a:lnTo>
                  <a:pt x="50164" y="352297"/>
                </a:lnTo>
                <a:lnTo>
                  <a:pt x="45338" y="347471"/>
                </a:lnTo>
                <a:lnTo>
                  <a:pt x="39624" y="347090"/>
                </a:lnTo>
                <a:lnTo>
                  <a:pt x="33527" y="346837"/>
                </a:lnTo>
                <a:close/>
              </a:path>
              <a:path w="53339" h="3360420">
                <a:moveTo>
                  <a:pt x="38988" y="390397"/>
                </a:moveTo>
                <a:lnTo>
                  <a:pt x="33274" y="390397"/>
                </a:lnTo>
                <a:lnTo>
                  <a:pt x="28448" y="394842"/>
                </a:lnTo>
                <a:lnTo>
                  <a:pt x="28067" y="401065"/>
                </a:lnTo>
                <a:lnTo>
                  <a:pt x="28067" y="406907"/>
                </a:lnTo>
                <a:lnTo>
                  <a:pt x="32638" y="412114"/>
                </a:lnTo>
                <a:lnTo>
                  <a:pt x="38353" y="412114"/>
                </a:lnTo>
                <a:lnTo>
                  <a:pt x="44450" y="412495"/>
                </a:lnTo>
                <a:lnTo>
                  <a:pt x="49149" y="407542"/>
                </a:lnTo>
                <a:lnTo>
                  <a:pt x="49530" y="401700"/>
                </a:lnTo>
                <a:lnTo>
                  <a:pt x="49530" y="395604"/>
                </a:lnTo>
                <a:lnTo>
                  <a:pt x="45085" y="390651"/>
                </a:lnTo>
                <a:lnTo>
                  <a:pt x="38988" y="390397"/>
                </a:lnTo>
                <a:close/>
              </a:path>
              <a:path w="53339" h="3360420">
                <a:moveTo>
                  <a:pt x="32893" y="433577"/>
                </a:moveTo>
                <a:lnTo>
                  <a:pt x="27812" y="438403"/>
                </a:lnTo>
                <a:lnTo>
                  <a:pt x="27766" y="445007"/>
                </a:lnTo>
                <a:lnTo>
                  <a:pt x="27432" y="450468"/>
                </a:lnTo>
                <a:lnTo>
                  <a:pt x="32258" y="455294"/>
                </a:lnTo>
                <a:lnTo>
                  <a:pt x="37973" y="455294"/>
                </a:lnTo>
                <a:lnTo>
                  <a:pt x="44069" y="455675"/>
                </a:lnTo>
                <a:lnTo>
                  <a:pt x="48895" y="451103"/>
                </a:lnTo>
                <a:lnTo>
                  <a:pt x="48928" y="444245"/>
                </a:lnTo>
                <a:lnTo>
                  <a:pt x="49149" y="439165"/>
                </a:lnTo>
                <a:lnTo>
                  <a:pt x="44703" y="433958"/>
                </a:lnTo>
                <a:lnTo>
                  <a:pt x="38608" y="433958"/>
                </a:lnTo>
                <a:lnTo>
                  <a:pt x="32893" y="433577"/>
                </a:lnTo>
                <a:close/>
              </a:path>
              <a:path w="53339" h="3360420">
                <a:moveTo>
                  <a:pt x="38353" y="477138"/>
                </a:moveTo>
                <a:lnTo>
                  <a:pt x="32258" y="477138"/>
                </a:lnTo>
                <a:lnTo>
                  <a:pt x="27432" y="481711"/>
                </a:lnTo>
                <a:lnTo>
                  <a:pt x="27415" y="488188"/>
                </a:lnTo>
                <a:lnTo>
                  <a:pt x="27177" y="493649"/>
                </a:lnTo>
                <a:lnTo>
                  <a:pt x="31623" y="498601"/>
                </a:lnTo>
                <a:lnTo>
                  <a:pt x="37719" y="498855"/>
                </a:lnTo>
                <a:lnTo>
                  <a:pt x="43434" y="498855"/>
                </a:lnTo>
                <a:lnTo>
                  <a:pt x="48513" y="494411"/>
                </a:lnTo>
                <a:lnTo>
                  <a:pt x="48538" y="487806"/>
                </a:lnTo>
                <a:lnTo>
                  <a:pt x="48895" y="482345"/>
                </a:lnTo>
                <a:lnTo>
                  <a:pt x="44069" y="477519"/>
                </a:lnTo>
                <a:lnTo>
                  <a:pt x="38353" y="477138"/>
                </a:lnTo>
                <a:close/>
              </a:path>
              <a:path w="53339" h="3360420">
                <a:moveTo>
                  <a:pt x="31876" y="520318"/>
                </a:moveTo>
                <a:lnTo>
                  <a:pt x="27177" y="524890"/>
                </a:lnTo>
                <a:lnTo>
                  <a:pt x="26797" y="531113"/>
                </a:lnTo>
                <a:lnTo>
                  <a:pt x="26797" y="536955"/>
                </a:lnTo>
                <a:lnTo>
                  <a:pt x="31242" y="542163"/>
                </a:lnTo>
                <a:lnTo>
                  <a:pt x="37337" y="542163"/>
                </a:lnTo>
                <a:lnTo>
                  <a:pt x="43180" y="542416"/>
                </a:lnTo>
                <a:lnTo>
                  <a:pt x="47878" y="537590"/>
                </a:lnTo>
                <a:lnTo>
                  <a:pt x="48260" y="531749"/>
                </a:lnTo>
                <a:lnTo>
                  <a:pt x="48260" y="525526"/>
                </a:lnTo>
                <a:lnTo>
                  <a:pt x="43814" y="520700"/>
                </a:lnTo>
                <a:lnTo>
                  <a:pt x="37973" y="520700"/>
                </a:lnTo>
                <a:lnTo>
                  <a:pt x="31876" y="520318"/>
                </a:lnTo>
                <a:close/>
              </a:path>
              <a:path w="53339" h="3360420">
                <a:moveTo>
                  <a:pt x="31623" y="563626"/>
                </a:moveTo>
                <a:lnTo>
                  <a:pt x="26543" y="568451"/>
                </a:lnTo>
                <a:lnTo>
                  <a:pt x="26504" y="574928"/>
                </a:lnTo>
                <a:lnTo>
                  <a:pt x="26162" y="580516"/>
                </a:lnTo>
                <a:lnTo>
                  <a:pt x="30987" y="585342"/>
                </a:lnTo>
                <a:lnTo>
                  <a:pt x="36702" y="585724"/>
                </a:lnTo>
                <a:lnTo>
                  <a:pt x="42799" y="585724"/>
                </a:lnTo>
                <a:lnTo>
                  <a:pt x="47625" y="581151"/>
                </a:lnTo>
                <a:lnTo>
                  <a:pt x="47878" y="574928"/>
                </a:lnTo>
                <a:lnTo>
                  <a:pt x="47878" y="569087"/>
                </a:lnTo>
                <a:lnTo>
                  <a:pt x="43434" y="563879"/>
                </a:lnTo>
                <a:lnTo>
                  <a:pt x="37337" y="563879"/>
                </a:lnTo>
                <a:lnTo>
                  <a:pt x="31623" y="563626"/>
                </a:lnTo>
                <a:close/>
              </a:path>
              <a:path w="53339" h="3360420">
                <a:moveTo>
                  <a:pt x="37084" y="607187"/>
                </a:moveTo>
                <a:lnTo>
                  <a:pt x="31242" y="607187"/>
                </a:lnTo>
                <a:lnTo>
                  <a:pt x="26162" y="611631"/>
                </a:lnTo>
                <a:lnTo>
                  <a:pt x="26134" y="618489"/>
                </a:lnTo>
                <a:lnTo>
                  <a:pt x="25908" y="623696"/>
                </a:lnTo>
                <a:lnTo>
                  <a:pt x="30607" y="628650"/>
                </a:lnTo>
                <a:lnTo>
                  <a:pt x="36449" y="628903"/>
                </a:lnTo>
                <a:lnTo>
                  <a:pt x="42163" y="629284"/>
                </a:lnTo>
                <a:lnTo>
                  <a:pt x="47244" y="624331"/>
                </a:lnTo>
                <a:lnTo>
                  <a:pt x="47283" y="617854"/>
                </a:lnTo>
                <a:lnTo>
                  <a:pt x="47625" y="612393"/>
                </a:lnTo>
                <a:lnTo>
                  <a:pt x="42799" y="607440"/>
                </a:lnTo>
                <a:lnTo>
                  <a:pt x="37084" y="607187"/>
                </a:lnTo>
                <a:close/>
              </a:path>
              <a:path w="53339" h="3360420">
                <a:moveTo>
                  <a:pt x="30607" y="650366"/>
                </a:moveTo>
                <a:lnTo>
                  <a:pt x="25908" y="655192"/>
                </a:lnTo>
                <a:lnTo>
                  <a:pt x="25526" y="661034"/>
                </a:lnTo>
                <a:lnTo>
                  <a:pt x="25526" y="667257"/>
                </a:lnTo>
                <a:lnTo>
                  <a:pt x="29972" y="672211"/>
                </a:lnTo>
                <a:lnTo>
                  <a:pt x="36068" y="672211"/>
                </a:lnTo>
                <a:lnTo>
                  <a:pt x="41783" y="672464"/>
                </a:lnTo>
                <a:lnTo>
                  <a:pt x="46609" y="667638"/>
                </a:lnTo>
                <a:lnTo>
                  <a:pt x="46989" y="661796"/>
                </a:lnTo>
                <a:lnTo>
                  <a:pt x="47244" y="655954"/>
                </a:lnTo>
                <a:lnTo>
                  <a:pt x="42418" y="650747"/>
                </a:lnTo>
                <a:lnTo>
                  <a:pt x="36702" y="650747"/>
                </a:lnTo>
                <a:lnTo>
                  <a:pt x="30607" y="650366"/>
                </a:lnTo>
                <a:close/>
              </a:path>
              <a:path w="53339" h="3360420">
                <a:moveTo>
                  <a:pt x="36068" y="693927"/>
                </a:moveTo>
                <a:lnTo>
                  <a:pt x="30352" y="693927"/>
                </a:lnTo>
                <a:lnTo>
                  <a:pt x="25526" y="698500"/>
                </a:lnTo>
                <a:lnTo>
                  <a:pt x="25273" y="704341"/>
                </a:lnTo>
                <a:lnTo>
                  <a:pt x="25273" y="710564"/>
                </a:lnTo>
                <a:lnTo>
                  <a:pt x="29718" y="715390"/>
                </a:lnTo>
                <a:lnTo>
                  <a:pt x="35433" y="715644"/>
                </a:lnTo>
                <a:lnTo>
                  <a:pt x="41528" y="715644"/>
                </a:lnTo>
                <a:lnTo>
                  <a:pt x="46355" y="711200"/>
                </a:lnTo>
                <a:lnTo>
                  <a:pt x="46609" y="704976"/>
                </a:lnTo>
                <a:lnTo>
                  <a:pt x="46609" y="699134"/>
                </a:lnTo>
                <a:lnTo>
                  <a:pt x="42163" y="694308"/>
                </a:lnTo>
                <a:lnTo>
                  <a:pt x="36068" y="693927"/>
                </a:lnTo>
                <a:close/>
              </a:path>
              <a:path w="53339" h="3360420">
                <a:moveTo>
                  <a:pt x="29972" y="737107"/>
                </a:moveTo>
                <a:lnTo>
                  <a:pt x="24892" y="741679"/>
                </a:lnTo>
                <a:lnTo>
                  <a:pt x="24864" y="748538"/>
                </a:lnTo>
                <a:lnTo>
                  <a:pt x="24637" y="753744"/>
                </a:lnTo>
                <a:lnTo>
                  <a:pt x="29337" y="758951"/>
                </a:lnTo>
                <a:lnTo>
                  <a:pt x="35178" y="758951"/>
                </a:lnTo>
                <a:lnTo>
                  <a:pt x="41148" y="759205"/>
                </a:lnTo>
                <a:lnTo>
                  <a:pt x="45974" y="754379"/>
                </a:lnTo>
                <a:lnTo>
                  <a:pt x="46012" y="747902"/>
                </a:lnTo>
                <a:lnTo>
                  <a:pt x="46355" y="742314"/>
                </a:lnTo>
                <a:lnTo>
                  <a:pt x="41528" y="737488"/>
                </a:lnTo>
                <a:lnTo>
                  <a:pt x="35813" y="737488"/>
                </a:lnTo>
                <a:lnTo>
                  <a:pt x="29972" y="737107"/>
                </a:lnTo>
                <a:close/>
              </a:path>
              <a:path w="53339" h="3360420">
                <a:moveTo>
                  <a:pt x="29337" y="780414"/>
                </a:moveTo>
                <a:lnTo>
                  <a:pt x="24637" y="785240"/>
                </a:lnTo>
                <a:lnTo>
                  <a:pt x="24257" y="791082"/>
                </a:lnTo>
                <a:lnTo>
                  <a:pt x="24257" y="797305"/>
                </a:lnTo>
                <a:lnTo>
                  <a:pt x="28701" y="802131"/>
                </a:lnTo>
                <a:lnTo>
                  <a:pt x="34798" y="802513"/>
                </a:lnTo>
                <a:lnTo>
                  <a:pt x="40512" y="802513"/>
                </a:lnTo>
                <a:lnTo>
                  <a:pt x="45720" y="797940"/>
                </a:lnTo>
                <a:lnTo>
                  <a:pt x="45747" y="791082"/>
                </a:lnTo>
                <a:lnTo>
                  <a:pt x="45974" y="785876"/>
                </a:lnTo>
                <a:lnTo>
                  <a:pt x="41148" y="780668"/>
                </a:lnTo>
                <a:lnTo>
                  <a:pt x="35433" y="780668"/>
                </a:lnTo>
                <a:lnTo>
                  <a:pt x="29337" y="780414"/>
                </a:lnTo>
                <a:close/>
              </a:path>
              <a:path w="53339" h="3360420">
                <a:moveTo>
                  <a:pt x="34798" y="823976"/>
                </a:moveTo>
                <a:lnTo>
                  <a:pt x="29083" y="823976"/>
                </a:lnTo>
                <a:lnTo>
                  <a:pt x="24257" y="828547"/>
                </a:lnTo>
                <a:lnTo>
                  <a:pt x="24002" y="834643"/>
                </a:lnTo>
                <a:lnTo>
                  <a:pt x="24002" y="840486"/>
                </a:lnTo>
                <a:lnTo>
                  <a:pt x="28448" y="845438"/>
                </a:lnTo>
                <a:lnTo>
                  <a:pt x="34544" y="845692"/>
                </a:lnTo>
                <a:lnTo>
                  <a:pt x="40259" y="846074"/>
                </a:lnTo>
                <a:lnTo>
                  <a:pt x="45085" y="841120"/>
                </a:lnTo>
                <a:lnTo>
                  <a:pt x="45338" y="835278"/>
                </a:lnTo>
                <a:lnTo>
                  <a:pt x="45338" y="829182"/>
                </a:lnTo>
                <a:lnTo>
                  <a:pt x="40894" y="824229"/>
                </a:lnTo>
                <a:lnTo>
                  <a:pt x="34798" y="823976"/>
                </a:lnTo>
                <a:close/>
              </a:path>
              <a:path w="53339" h="3360420">
                <a:moveTo>
                  <a:pt x="28701" y="867155"/>
                </a:moveTo>
                <a:lnTo>
                  <a:pt x="23622" y="871981"/>
                </a:lnTo>
                <a:lnTo>
                  <a:pt x="23594" y="878586"/>
                </a:lnTo>
                <a:lnTo>
                  <a:pt x="23368" y="883792"/>
                </a:lnTo>
                <a:lnTo>
                  <a:pt x="28067" y="889000"/>
                </a:lnTo>
                <a:lnTo>
                  <a:pt x="33909" y="889000"/>
                </a:lnTo>
                <a:lnTo>
                  <a:pt x="39877" y="889253"/>
                </a:lnTo>
                <a:lnTo>
                  <a:pt x="44703" y="884427"/>
                </a:lnTo>
                <a:lnTo>
                  <a:pt x="45085" y="878586"/>
                </a:lnTo>
                <a:lnTo>
                  <a:pt x="45085" y="872743"/>
                </a:lnTo>
                <a:lnTo>
                  <a:pt x="40512" y="867537"/>
                </a:lnTo>
                <a:lnTo>
                  <a:pt x="34544" y="867537"/>
                </a:lnTo>
                <a:lnTo>
                  <a:pt x="28701" y="867155"/>
                </a:lnTo>
                <a:close/>
              </a:path>
              <a:path w="53339" h="3360420">
                <a:moveTo>
                  <a:pt x="34162" y="910716"/>
                </a:moveTo>
                <a:lnTo>
                  <a:pt x="28067" y="910716"/>
                </a:lnTo>
                <a:lnTo>
                  <a:pt x="23368" y="915288"/>
                </a:lnTo>
                <a:lnTo>
                  <a:pt x="23329" y="921765"/>
                </a:lnTo>
                <a:lnTo>
                  <a:pt x="22987" y="927353"/>
                </a:lnTo>
                <a:lnTo>
                  <a:pt x="27812" y="932179"/>
                </a:lnTo>
                <a:lnTo>
                  <a:pt x="33527" y="932433"/>
                </a:lnTo>
                <a:lnTo>
                  <a:pt x="39243" y="932433"/>
                </a:lnTo>
                <a:lnTo>
                  <a:pt x="44450" y="927988"/>
                </a:lnTo>
                <a:lnTo>
                  <a:pt x="44477" y="921130"/>
                </a:lnTo>
                <a:lnTo>
                  <a:pt x="44703" y="915924"/>
                </a:lnTo>
                <a:lnTo>
                  <a:pt x="39877" y="911097"/>
                </a:lnTo>
                <a:lnTo>
                  <a:pt x="34162" y="910716"/>
                </a:lnTo>
                <a:close/>
              </a:path>
              <a:path w="53339" h="3360420">
                <a:moveTo>
                  <a:pt x="33909" y="953896"/>
                </a:moveTo>
                <a:lnTo>
                  <a:pt x="27812" y="953896"/>
                </a:lnTo>
                <a:lnTo>
                  <a:pt x="22987" y="958468"/>
                </a:lnTo>
                <a:lnTo>
                  <a:pt x="22733" y="964691"/>
                </a:lnTo>
                <a:lnTo>
                  <a:pt x="22733" y="970533"/>
                </a:lnTo>
                <a:lnTo>
                  <a:pt x="27177" y="975740"/>
                </a:lnTo>
                <a:lnTo>
                  <a:pt x="33274" y="975740"/>
                </a:lnTo>
                <a:lnTo>
                  <a:pt x="38988" y="975994"/>
                </a:lnTo>
                <a:lnTo>
                  <a:pt x="43814" y="971168"/>
                </a:lnTo>
                <a:lnTo>
                  <a:pt x="44069" y="965326"/>
                </a:lnTo>
                <a:lnTo>
                  <a:pt x="44069" y="959103"/>
                </a:lnTo>
                <a:lnTo>
                  <a:pt x="39624" y="954277"/>
                </a:lnTo>
                <a:lnTo>
                  <a:pt x="33909" y="953896"/>
                </a:lnTo>
                <a:close/>
              </a:path>
              <a:path w="53339" h="3360420">
                <a:moveTo>
                  <a:pt x="27432" y="997203"/>
                </a:moveTo>
                <a:lnTo>
                  <a:pt x="22733" y="1002029"/>
                </a:lnTo>
                <a:lnTo>
                  <a:pt x="22351" y="1007871"/>
                </a:lnTo>
                <a:lnTo>
                  <a:pt x="22098" y="1014094"/>
                </a:lnTo>
                <a:lnTo>
                  <a:pt x="26797" y="1018920"/>
                </a:lnTo>
                <a:lnTo>
                  <a:pt x="32638" y="1019301"/>
                </a:lnTo>
                <a:lnTo>
                  <a:pt x="38608" y="1019301"/>
                </a:lnTo>
                <a:lnTo>
                  <a:pt x="43434" y="1014729"/>
                </a:lnTo>
                <a:lnTo>
                  <a:pt x="43814" y="1008506"/>
                </a:lnTo>
                <a:lnTo>
                  <a:pt x="43814" y="1002664"/>
                </a:lnTo>
                <a:lnTo>
                  <a:pt x="39243" y="997457"/>
                </a:lnTo>
                <a:lnTo>
                  <a:pt x="33274" y="997457"/>
                </a:lnTo>
                <a:lnTo>
                  <a:pt x="27432" y="997203"/>
                </a:lnTo>
                <a:close/>
              </a:path>
              <a:path w="53339" h="3360420">
                <a:moveTo>
                  <a:pt x="32893" y="1040764"/>
                </a:moveTo>
                <a:lnTo>
                  <a:pt x="27177" y="1040764"/>
                </a:lnTo>
                <a:lnTo>
                  <a:pt x="22098" y="1045337"/>
                </a:lnTo>
                <a:lnTo>
                  <a:pt x="22056" y="1052067"/>
                </a:lnTo>
                <a:lnTo>
                  <a:pt x="21717" y="1057275"/>
                </a:lnTo>
                <a:lnTo>
                  <a:pt x="26543" y="1062227"/>
                </a:lnTo>
                <a:lnTo>
                  <a:pt x="32258" y="1062481"/>
                </a:lnTo>
                <a:lnTo>
                  <a:pt x="37973" y="1062481"/>
                </a:lnTo>
                <a:lnTo>
                  <a:pt x="43180" y="1057909"/>
                </a:lnTo>
                <a:lnTo>
                  <a:pt x="43206" y="1051432"/>
                </a:lnTo>
                <a:lnTo>
                  <a:pt x="43434" y="1045971"/>
                </a:lnTo>
                <a:lnTo>
                  <a:pt x="38608" y="1041018"/>
                </a:lnTo>
                <a:lnTo>
                  <a:pt x="32893" y="1040764"/>
                </a:lnTo>
                <a:close/>
              </a:path>
              <a:path w="53339" h="3360420">
                <a:moveTo>
                  <a:pt x="26543" y="1083944"/>
                </a:moveTo>
                <a:lnTo>
                  <a:pt x="21717" y="1088770"/>
                </a:lnTo>
                <a:lnTo>
                  <a:pt x="21462" y="1094739"/>
                </a:lnTo>
                <a:lnTo>
                  <a:pt x="21462" y="1100581"/>
                </a:lnTo>
                <a:lnTo>
                  <a:pt x="25908" y="1105789"/>
                </a:lnTo>
                <a:lnTo>
                  <a:pt x="31876" y="1105789"/>
                </a:lnTo>
                <a:lnTo>
                  <a:pt x="37719" y="1106042"/>
                </a:lnTo>
                <a:lnTo>
                  <a:pt x="42418" y="1101216"/>
                </a:lnTo>
                <a:lnTo>
                  <a:pt x="43180" y="1089532"/>
                </a:lnTo>
                <a:lnTo>
                  <a:pt x="38353" y="1084326"/>
                </a:lnTo>
                <a:lnTo>
                  <a:pt x="32638" y="1084326"/>
                </a:lnTo>
                <a:lnTo>
                  <a:pt x="26543" y="1083944"/>
                </a:lnTo>
                <a:close/>
              </a:path>
              <a:path w="53339" h="3360420">
                <a:moveTo>
                  <a:pt x="26162" y="1127125"/>
                </a:moveTo>
                <a:lnTo>
                  <a:pt x="21462" y="1132077"/>
                </a:lnTo>
                <a:lnTo>
                  <a:pt x="21082" y="1137919"/>
                </a:lnTo>
                <a:lnTo>
                  <a:pt x="21082" y="1144142"/>
                </a:lnTo>
                <a:lnTo>
                  <a:pt x="25526" y="1148968"/>
                </a:lnTo>
                <a:lnTo>
                  <a:pt x="31242" y="1149222"/>
                </a:lnTo>
                <a:lnTo>
                  <a:pt x="37337" y="1149222"/>
                </a:lnTo>
                <a:lnTo>
                  <a:pt x="42163" y="1144777"/>
                </a:lnTo>
                <a:lnTo>
                  <a:pt x="42418" y="1138554"/>
                </a:lnTo>
                <a:lnTo>
                  <a:pt x="42418" y="1132713"/>
                </a:lnTo>
                <a:lnTo>
                  <a:pt x="37973" y="1127887"/>
                </a:lnTo>
                <a:lnTo>
                  <a:pt x="26162" y="1127125"/>
                </a:lnTo>
                <a:close/>
              </a:path>
              <a:path w="53339" h="3360420">
                <a:moveTo>
                  <a:pt x="31623" y="1170685"/>
                </a:moveTo>
                <a:lnTo>
                  <a:pt x="25908" y="1170685"/>
                </a:lnTo>
                <a:lnTo>
                  <a:pt x="20700" y="1175258"/>
                </a:lnTo>
                <a:lnTo>
                  <a:pt x="20673" y="1182115"/>
                </a:lnTo>
                <a:lnTo>
                  <a:pt x="20447" y="1187322"/>
                </a:lnTo>
                <a:lnTo>
                  <a:pt x="25273" y="1192529"/>
                </a:lnTo>
                <a:lnTo>
                  <a:pt x="30987" y="1192529"/>
                </a:lnTo>
                <a:lnTo>
                  <a:pt x="37084" y="1192783"/>
                </a:lnTo>
                <a:lnTo>
                  <a:pt x="41783" y="1187958"/>
                </a:lnTo>
                <a:lnTo>
                  <a:pt x="41821" y="1181480"/>
                </a:lnTo>
                <a:lnTo>
                  <a:pt x="42163" y="1175892"/>
                </a:lnTo>
                <a:lnTo>
                  <a:pt x="37719" y="1171066"/>
                </a:lnTo>
                <a:lnTo>
                  <a:pt x="31623" y="1170685"/>
                </a:lnTo>
                <a:close/>
              </a:path>
              <a:path w="53339" h="3360420">
                <a:moveTo>
                  <a:pt x="25273" y="1213992"/>
                </a:moveTo>
                <a:lnTo>
                  <a:pt x="20447" y="1218818"/>
                </a:lnTo>
                <a:lnTo>
                  <a:pt x="20408" y="1225295"/>
                </a:lnTo>
                <a:lnTo>
                  <a:pt x="20065" y="1230883"/>
                </a:lnTo>
                <a:lnTo>
                  <a:pt x="24637" y="1235709"/>
                </a:lnTo>
                <a:lnTo>
                  <a:pt x="30607" y="1236090"/>
                </a:lnTo>
                <a:lnTo>
                  <a:pt x="36449" y="1236090"/>
                </a:lnTo>
                <a:lnTo>
                  <a:pt x="41528" y="1231518"/>
                </a:lnTo>
                <a:lnTo>
                  <a:pt x="41556" y="1224660"/>
                </a:lnTo>
                <a:lnTo>
                  <a:pt x="41783" y="1219453"/>
                </a:lnTo>
                <a:lnTo>
                  <a:pt x="37084" y="1214246"/>
                </a:lnTo>
                <a:lnTo>
                  <a:pt x="31242" y="1214246"/>
                </a:lnTo>
                <a:lnTo>
                  <a:pt x="25273" y="1213992"/>
                </a:lnTo>
                <a:close/>
              </a:path>
              <a:path w="53339" h="3360420">
                <a:moveTo>
                  <a:pt x="30987" y="1257553"/>
                </a:moveTo>
                <a:lnTo>
                  <a:pt x="24892" y="1257553"/>
                </a:lnTo>
                <a:lnTo>
                  <a:pt x="20065" y="1262125"/>
                </a:lnTo>
                <a:lnTo>
                  <a:pt x="19812" y="1268221"/>
                </a:lnTo>
                <a:lnTo>
                  <a:pt x="19812" y="1274064"/>
                </a:lnTo>
                <a:lnTo>
                  <a:pt x="24257" y="1279016"/>
                </a:lnTo>
                <a:lnTo>
                  <a:pt x="30352" y="1279270"/>
                </a:lnTo>
                <a:lnTo>
                  <a:pt x="36068" y="1279270"/>
                </a:lnTo>
                <a:lnTo>
                  <a:pt x="40894" y="1274698"/>
                </a:lnTo>
                <a:lnTo>
                  <a:pt x="41148" y="1268856"/>
                </a:lnTo>
                <a:lnTo>
                  <a:pt x="41148" y="1262760"/>
                </a:lnTo>
                <a:lnTo>
                  <a:pt x="36702" y="1257808"/>
                </a:lnTo>
                <a:lnTo>
                  <a:pt x="30987" y="1257553"/>
                </a:lnTo>
                <a:close/>
              </a:path>
              <a:path w="53339" h="3360420">
                <a:moveTo>
                  <a:pt x="24637" y="1300733"/>
                </a:moveTo>
                <a:lnTo>
                  <a:pt x="19431" y="1305559"/>
                </a:lnTo>
                <a:lnTo>
                  <a:pt x="19403" y="1312164"/>
                </a:lnTo>
                <a:lnTo>
                  <a:pt x="19176" y="1317370"/>
                </a:lnTo>
                <a:lnTo>
                  <a:pt x="24002" y="1322577"/>
                </a:lnTo>
                <a:lnTo>
                  <a:pt x="29718" y="1322577"/>
                </a:lnTo>
                <a:lnTo>
                  <a:pt x="35813" y="1322831"/>
                </a:lnTo>
                <a:lnTo>
                  <a:pt x="40512" y="1318005"/>
                </a:lnTo>
                <a:lnTo>
                  <a:pt x="40894" y="1312164"/>
                </a:lnTo>
                <a:lnTo>
                  <a:pt x="40894" y="1306321"/>
                </a:lnTo>
                <a:lnTo>
                  <a:pt x="36449" y="1301114"/>
                </a:lnTo>
                <a:lnTo>
                  <a:pt x="30352" y="1301114"/>
                </a:lnTo>
                <a:lnTo>
                  <a:pt x="24637" y="1300733"/>
                </a:lnTo>
                <a:close/>
              </a:path>
              <a:path w="53339" h="3360420">
                <a:moveTo>
                  <a:pt x="24257" y="1343914"/>
                </a:moveTo>
                <a:lnTo>
                  <a:pt x="19176" y="1348866"/>
                </a:lnTo>
                <a:lnTo>
                  <a:pt x="19138" y="1355343"/>
                </a:lnTo>
                <a:lnTo>
                  <a:pt x="18796" y="1360931"/>
                </a:lnTo>
                <a:lnTo>
                  <a:pt x="23622" y="1365758"/>
                </a:lnTo>
                <a:lnTo>
                  <a:pt x="29337" y="1366011"/>
                </a:lnTo>
                <a:lnTo>
                  <a:pt x="35178" y="1366011"/>
                </a:lnTo>
                <a:lnTo>
                  <a:pt x="40259" y="1361566"/>
                </a:lnTo>
                <a:lnTo>
                  <a:pt x="40286" y="1354708"/>
                </a:lnTo>
                <a:lnTo>
                  <a:pt x="40512" y="1349502"/>
                </a:lnTo>
                <a:lnTo>
                  <a:pt x="35813" y="1344675"/>
                </a:lnTo>
                <a:lnTo>
                  <a:pt x="24257" y="1343914"/>
                </a:lnTo>
                <a:close/>
              </a:path>
              <a:path w="53339" h="3360420">
                <a:moveTo>
                  <a:pt x="29718" y="1387474"/>
                </a:moveTo>
                <a:lnTo>
                  <a:pt x="23622" y="1387474"/>
                </a:lnTo>
                <a:lnTo>
                  <a:pt x="18796" y="1392046"/>
                </a:lnTo>
                <a:lnTo>
                  <a:pt x="18542" y="1398269"/>
                </a:lnTo>
                <a:lnTo>
                  <a:pt x="18542" y="1404111"/>
                </a:lnTo>
                <a:lnTo>
                  <a:pt x="22987" y="1409318"/>
                </a:lnTo>
                <a:lnTo>
                  <a:pt x="29083" y="1409318"/>
                </a:lnTo>
                <a:lnTo>
                  <a:pt x="34798" y="1409572"/>
                </a:lnTo>
                <a:lnTo>
                  <a:pt x="39624" y="1404746"/>
                </a:lnTo>
                <a:lnTo>
                  <a:pt x="39877" y="1398904"/>
                </a:lnTo>
                <a:lnTo>
                  <a:pt x="39877" y="1392681"/>
                </a:lnTo>
                <a:lnTo>
                  <a:pt x="35433" y="1387855"/>
                </a:lnTo>
                <a:lnTo>
                  <a:pt x="29718" y="1387474"/>
                </a:lnTo>
                <a:close/>
              </a:path>
              <a:path w="53339" h="3360420">
                <a:moveTo>
                  <a:pt x="23368" y="1430781"/>
                </a:moveTo>
                <a:lnTo>
                  <a:pt x="18542" y="1435608"/>
                </a:lnTo>
                <a:lnTo>
                  <a:pt x="18161" y="1441449"/>
                </a:lnTo>
                <a:lnTo>
                  <a:pt x="17907" y="1447672"/>
                </a:lnTo>
                <a:lnTo>
                  <a:pt x="22733" y="1452498"/>
                </a:lnTo>
                <a:lnTo>
                  <a:pt x="28448" y="1452498"/>
                </a:lnTo>
                <a:lnTo>
                  <a:pt x="34544" y="1452879"/>
                </a:lnTo>
                <a:lnTo>
                  <a:pt x="39243" y="1448308"/>
                </a:lnTo>
                <a:lnTo>
                  <a:pt x="39624" y="1442084"/>
                </a:lnTo>
                <a:lnTo>
                  <a:pt x="39624" y="1436242"/>
                </a:lnTo>
                <a:lnTo>
                  <a:pt x="35178" y="1431035"/>
                </a:lnTo>
                <a:lnTo>
                  <a:pt x="29083" y="1431035"/>
                </a:lnTo>
                <a:lnTo>
                  <a:pt x="23368" y="1430781"/>
                </a:lnTo>
                <a:close/>
              </a:path>
              <a:path w="53339" h="3360420">
                <a:moveTo>
                  <a:pt x="28701" y="1474342"/>
                </a:moveTo>
                <a:lnTo>
                  <a:pt x="22987" y="1474342"/>
                </a:lnTo>
                <a:lnTo>
                  <a:pt x="17907" y="1478914"/>
                </a:lnTo>
                <a:lnTo>
                  <a:pt x="17882" y="1485391"/>
                </a:lnTo>
                <a:lnTo>
                  <a:pt x="17525" y="1490852"/>
                </a:lnTo>
                <a:lnTo>
                  <a:pt x="22351" y="1495805"/>
                </a:lnTo>
                <a:lnTo>
                  <a:pt x="28067" y="1496059"/>
                </a:lnTo>
                <a:lnTo>
                  <a:pt x="33909" y="1496059"/>
                </a:lnTo>
                <a:lnTo>
                  <a:pt x="38988" y="1491487"/>
                </a:lnTo>
                <a:lnTo>
                  <a:pt x="39005" y="1485010"/>
                </a:lnTo>
                <a:lnTo>
                  <a:pt x="39243" y="1479549"/>
                </a:lnTo>
                <a:lnTo>
                  <a:pt x="34544" y="1474596"/>
                </a:lnTo>
                <a:lnTo>
                  <a:pt x="28701" y="1474342"/>
                </a:lnTo>
                <a:close/>
              </a:path>
              <a:path w="53339" h="3360420">
                <a:moveTo>
                  <a:pt x="22351" y="1517522"/>
                </a:moveTo>
                <a:lnTo>
                  <a:pt x="17525" y="1522348"/>
                </a:lnTo>
                <a:lnTo>
                  <a:pt x="17272" y="1528317"/>
                </a:lnTo>
                <a:lnTo>
                  <a:pt x="17272" y="1534159"/>
                </a:lnTo>
                <a:lnTo>
                  <a:pt x="21717" y="1539366"/>
                </a:lnTo>
                <a:lnTo>
                  <a:pt x="27812" y="1539366"/>
                </a:lnTo>
                <a:lnTo>
                  <a:pt x="33527" y="1539620"/>
                </a:lnTo>
                <a:lnTo>
                  <a:pt x="38608" y="1534794"/>
                </a:lnTo>
                <a:lnTo>
                  <a:pt x="38646" y="1528317"/>
                </a:lnTo>
                <a:lnTo>
                  <a:pt x="38988" y="1522729"/>
                </a:lnTo>
                <a:lnTo>
                  <a:pt x="34162" y="1517903"/>
                </a:lnTo>
                <a:lnTo>
                  <a:pt x="28448" y="1517903"/>
                </a:lnTo>
                <a:lnTo>
                  <a:pt x="22351" y="1517522"/>
                </a:lnTo>
                <a:close/>
              </a:path>
              <a:path w="53339" h="3360420">
                <a:moveTo>
                  <a:pt x="22098" y="1560702"/>
                </a:moveTo>
                <a:lnTo>
                  <a:pt x="17272" y="1565655"/>
                </a:lnTo>
                <a:lnTo>
                  <a:pt x="16890" y="1571497"/>
                </a:lnTo>
                <a:lnTo>
                  <a:pt x="16890" y="1577720"/>
                </a:lnTo>
                <a:lnTo>
                  <a:pt x="21462" y="1582546"/>
                </a:lnTo>
                <a:lnTo>
                  <a:pt x="27177" y="1582927"/>
                </a:lnTo>
                <a:lnTo>
                  <a:pt x="33274" y="1582927"/>
                </a:lnTo>
                <a:lnTo>
                  <a:pt x="37973" y="1578355"/>
                </a:lnTo>
                <a:lnTo>
                  <a:pt x="38353" y="1572133"/>
                </a:lnTo>
                <a:lnTo>
                  <a:pt x="38353" y="1566290"/>
                </a:lnTo>
                <a:lnTo>
                  <a:pt x="33909" y="1561464"/>
                </a:lnTo>
                <a:lnTo>
                  <a:pt x="22098" y="1560702"/>
                </a:lnTo>
                <a:close/>
              </a:path>
              <a:path w="53339" h="3360420">
                <a:moveTo>
                  <a:pt x="27432" y="1604264"/>
                </a:moveTo>
                <a:lnTo>
                  <a:pt x="21717" y="1604264"/>
                </a:lnTo>
                <a:lnTo>
                  <a:pt x="16637" y="1608835"/>
                </a:lnTo>
                <a:lnTo>
                  <a:pt x="16595" y="1615693"/>
                </a:lnTo>
                <a:lnTo>
                  <a:pt x="16256" y="1620900"/>
                </a:lnTo>
                <a:lnTo>
                  <a:pt x="21082" y="1626108"/>
                </a:lnTo>
                <a:lnTo>
                  <a:pt x="26797" y="1626108"/>
                </a:lnTo>
                <a:lnTo>
                  <a:pt x="32893" y="1626361"/>
                </a:lnTo>
                <a:lnTo>
                  <a:pt x="37719" y="1621535"/>
                </a:lnTo>
                <a:lnTo>
                  <a:pt x="37744" y="1615058"/>
                </a:lnTo>
                <a:lnTo>
                  <a:pt x="37973" y="1609470"/>
                </a:lnTo>
                <a:lnTo>
                  <a:pt x="33527" y="1604644"/>
                </a:lnTo>
                <a:lnTo>
                  <a:pt x="27432" y="1604264"/>
                </a:lnTo>
                <a:close/>
              </a:path>
              <a:path w="53339" h="3360420">
                <a:moveTo>
                  <a:pt x="21082" y="1647570"/>
                </a:moveTo>
                <a:lnTo>
                  <a:pt x="16256" y="1652396"/>
                </a:lnTo>
                <a:lnTo>
                  <a:pt x="16230" y="1658873"/>
                </a:lnTo>
                <a:lnTo>
                  <a:pt x="16001" y="1664461"/>
                </a:lnTo>
                <a:lnTo>
                  <a:pt x="20447" y="1669287"/>
                </a:lnTo>
                <a:lnTo>
                  <a:pt x="26543" y="1669287"/>
                </a:lnTo>
                <a:lnTo>
                  <a:pt x="32258" y="1669668"/>
                </a:lnTo>
                <a:lnTo>
                  <a:pt x="37337" y="1665096"/>
                </a:lnTo>
                <a:lnTo>
                  <a:pt x="37379" y="1658239"/>
                </a:lnTo>
                <a:lnTo>
                  <a:pt x="37719" y="1653031"/>
                </a:lnTo>
                <a:lnTo>
                  <a:pt x="32893" y="1647824"/>
                </a:lnTo>
                <a:lnTo>
                  <a:pt x="27177" y="1647824"/>
                </a:lnTo>
                <a:lnTo>
                  <a:pt x="21082" y="1647570"/>
                </a:lnTo>
                <a:close/>
              </a:path>
              <a:path w="53339" h="3360420">
                <a:moveTo>
                  <a:pt x="26797" y="1691131"/>
                </a:moveTo>
                <a:lnTo>
                  <a:pt x="20700" y="1691131"/>
                </a:lnTo>
                <a:lnTo>
                  <a:pt x="16001" y="1695703"/>
                </a:lnTo>
                <a:lnTo>
                  <a:pt x="15621" y="1701545"/>
                </a:lnTo>
                <a:lnTo>
                  <a:pt x="15621" y="1707641"/>
                </a:lnTo>
                <a:lnTo>
                  <a:pt x="20065" y="1712594"/>
                </a:lnTo>
                <a:lnTo>
                  <a:pt x="26162" y="1712848"/>
                </a:lnTo>
                <a:lnTo>
                  <a:pt x="31876" y="1712848"/>
                </a:lnTo>
                <a:lnTo>
                  <a:pt x="36702" y="1708277"/>
                </a:lnTo>
                <a:lnTo>
                  <a:pt x="37084" y="1702434"/>
                </a:lnTo>
                <a:lnTo>
                  <a:pt x="37084" y="1696339"/>
                </a:lnTo>
                <a:lnTo>
                  <a:pt x="32638" y="1691385"/>
                </a:lnTo>
                <a:lnTo>
                  <a:pt x="26797" y="1691131"/>
                </a:lnTo>
                <a:close/>
              </a:path>
              <a:path w="53339" h="3360420">
                <a:moveTo>
                  <a:pt x="20447" y="1734311"/>
                </a:moveTo>
                <a:lnTo>
                  <a:pt x="15367" y="1738883"/>
                </a:lnTo>
                <a:lnTo>
                  <a:pt x="15325" y="1745741"/>
                </a:lnTo>
                <a:lnTo>
                  <a:pt x="14986" y="1750948"/>
                </a:lnTo>
                <a:lnTo>
                  <a:pt x="19812" y="1756155"/>
                </a:lnTo>
                <a:lnTo>
                  <a:pt x="25526" y="1756155"/>
                </a:lnTo>
                <a:lnTo>
                  <a:pt x="31623" y="1756409"/>
                </a:lnTo>
                <a:lnTo>
                  <a:pt x="36449" y="1751583"/>
                </a:lnTo>
                <a:lnTo>
                  <a:pt x="36702" y="1745741"/>
                </a:lnTo>
                <a:lnTo>
                  <a:pt x="36702" y="1739518"/>
                </a:lnTo>
                <a:lnTo>
                  <a:pt x="32258" y="1734692"/>
                </a:lnTo>
                <a:lnTo>
                  <a:pt x="26162" y="1734692"/>
                </a:lnTo>
                <a:lnTo>
                  <a:pt x="20447" y="1734311"/>
                </a:lnTo>
                <a:close/>
              </a:path>
              <a:path w="53339" h="3360420">
                <a:moveTo>
                  <a:pt x="20065" y="1777491"/>
                </a:moveTo>
                <a:lnTo>
                  <a:pt x="14986" y="1782444"/>
                </a:lnTo>
                <a:lnTo>
                  <a:pt x="14960" y="1788921"/>
                </a:lnTo>
                <a:lnTo>
                  <a:pt x="14732" y="1794509"/>
                </a:lnTo>
                <a:lnTo>
                  <a:pt x="19431" y="1799335"/>
                </a:lnTo>
                <a:lnTo>
                  <a:pt x="25273" y="1799716"/>
                </a:lnTo>
                <a:lnTo>
                  <a:pt x="30987" y="1799716"/>
                </a:lnTo>
                <a:lnTo>
                  <a:pt x="36068" y="1795144"/>
                </a:lnTo>
                <a:lnTo>
                  <a:pt x="36109" y="1788286"/>
                </a:lnTo>
                <a:lnTo>
                  <a:pt x="36449" y="1783079"/>
                </a:lnTo>
                <a:lnTo>
                  <a:pt x="31623" y="1777872"/>
                </a:lnTo>
                <a:lnTo>
                  <a:pt x="25908" y="1777872"/>
                </a:lnTo>
                <a:lnTo>
                  <a:pt x="20065" y="1777491"/>
                </a:lnTo>
                <a:close/>
              </a:path>
              <a:path w="53339" h="3360420">
                <a:moveTo>
                  <a:pt x="25526" y="1821052"/>
                </a:moveTo>
                <a:lnTo>
                  <a:pt x="19431" y="1821052"/>
                </a:lnTo>
                <a:lnTo>
                  <a:pt x="14732" y="1825624"/>
                </a:lnTo>
                <a:lnTo>
                  <a:pt x="14350" y="1831847"/>
                </a:lnTo>
                <a:lnTo>
                  <a:pt x="14350" y="1837689"/>
                </a:lnTo>
                <a:lnTo>
                  <a:pt x="18796" y="1842896"/>
                </a:lnTo>
                <a:lnTo>
                  <a:pt x="24892" y="1842896"/>
                </a:lnTo>
                <a:lnTo>
                  <a:pt x="30607" y="1843150"/>
                </a:lnTo>
                <a:lnTo>
                  <a:pt x="35433" y="1838324"/>
                </a:lnTo>
                <a:lnTo>
                  <a:pt x="35813" y="1832483"/>
                </a:lnTo>
                <a:lnTo>
                  <a:pt x="36068" y="1826259"/>
                </a:lnTo>
                <a:lnTo>
                  <a:pt x="31242" y="1821433"/>
                </a:lnTo>
                <a:lnTo>
                  <a:pt x="25526" y="1821052"/>
                </a:lnTo>
                <a:close/>
              </a:path>
              <a:path w="53339" h="3360420">
                <a:moveTo>
                  <a:pt x="19176" y="1864359"/>
                </a:moveTo>
                <a:lnTo>
                  <a:pt x="14350" y="1869185"/>
                </a:lnTo>
                <a:lnTo>
                  <a:pt x="14097" y="1875027"/>
                </a:lnTo>
                <a:lnTo>
                  <a:pt x="14097" y="1881250"/>
                </a:lnTo>
                <a:lnTo>
                  <a:pt x="18542" y="1886077"/>
                </a:lnTo>
                <a:lnTo>
                  <a:pt x="24257" y="1886077"/>
                </a:lnTo>
                <a:lnTo>
                  <a:pt x="30352" y="1886458"/>
                </a:lnTo>
                <a:lnTo>
                  <a:pt x="35178" y="1881885"/>
                </a:lnTo>
                <a:lnTo>
                  <a:pt x="35433" y="1875662"/>
                </a:lnTo>
                <a:lnTo>
                  <a:pt x="35433" y="1869820"/>
                </a:lnTo>
                <a:lnTo>
                  <a:pt x="30987" y="1864614"/>
                </a:lnTo>
                <a:lnTo>
                  <a:pt x="24892" y="1864614"/>
                </a:lnTo>
                <a:lnTo>
                  <a:pt x="19176" y="1864359"/>
                </a:lnTo>
                <a:close/>
              </a:path>
              <a:path w="53339" h="3360420">
                <a:moveTo>
                  <a:pt x="24637" y="1907920"/>
                </a:moveTo>
                <a:lnTo>
                  <a:pt x="18796" y="1907920"/>
                </a:lnTo>
                <a:lnTo>
                  <a:pt x="13715" y="1912492"/>
                </a:lnTo>
                <a:lnTo>
                  <a:pt x="13699" y="1918969"/>
                </a:lnTo>
                <a:lnTo>
                  <a:pt x="13462" y="1924430"/>
                </a:lnTo>
                <a:lnTo>
                  <a:pt x="18161" y="1929383"/>
                </a:lnTo>
                <a:lnTo>
                  <a:pt x="24002" y="1929637"/>
                </a:lnTo>
                <a:lnTo>
                  <a:pt x="29972" y="1929637"/>
                </a:lnTo>
                <a:lnTo>
                  <a:pt x="34798" y="1925065"/>
                </a:lnTo>
                <a:lnTo>
                  <a:pt x="34822" y="1918589"/>
                </a:lnTo>
                <a:lnTo>
                  <a:pt x="35178" y="1913127"/>
                </a:lnTo>
                <a:lnTo>
                  <a:pt x="30352" y="1908174"/>
                </a:lnTo>
                <a:lnTo>
                  <a:pt x="24637" y="1907920"/>
                </a:lnTo>
                <a:close/>
              </a:path>
              <a:path w="53339" h="3360420">
                <a:moveTo>
                  <a:pt x="18161" y="1951100"/>
                </a:moveTo>
                <a:lnTo>
                  <a:pt x="13462" y="1955672"/>
                </a:lnTo>
                <a:lnTo>
                  <a:pt x="13081" y="1961895"/>
                </a:lnTo>
                <a:lnTo>
                  <a:pt x="13081" y="1967737"/>
                </a:lnTo>
                <a:lnTo>
                  <a:pt x="17525" y="1972944"/>
                </a:lnTo>
                <a:lnTo>
                  <a:pt x="23622" y="1972944"/>
                </a:lnTo>
                <a:lnTo>
                  <a:pt x="29337" y="1973198"/>
                </a:lnTo>
                <a:lnTo>
                  <a:pt x="34544" y="1968372"/>
                </a:lnTo>
                <a:lnTo>
                  <a:pt x="34569" y="1961895"/>
                </a:lnTo>
                <a:lnTo>
                  <a:pt x="34798" y="1956308"/>
                </a:lnTo>
                <a:lnTo>
                  <a:pt x="29972" y="1951481"/>
                </a:lnTo>
                <a:lnTo>
                  <a:pt x="24257" y="1951481"/>
                </a:lnTo>
                <a:lnTo>
                  <a:pt x="18161" y="1951100"/>
                </a:lnTo>
                <a:close/>
              </a:path>
              <a:path w="53339" h="3360420">
                <a:moveTo>
                  <a:pt x="17907" y="1994408"/>
                </a:moveTo>
                <a:lnTo>
                  <a:pt x="13081" y="1999233"/>
                </a:lnTo>
                <a:lnTo>
                  <a:pt x="12826" y="2005075"/>
                </a:lnTo>
                <a:lnTo>
                  <a:pt x="12826" y="2011298"/>
                </a:lnTo>
                <a:lnTo>
                  <a:pt x="17272" y="2016124"/>
                </a:lnTo>
                <a:lnTo>
                  <a:pt x="23368" y="2016505"/>
                </a:lnTo>
                <a:lnTo>
                  <a:pt x="29083" y="2016505"/>
                </a:lnTo>
                <a:lnTo>
                  <a:pt x="33909" y="2011933"/>
                </a:lnTo>
                <a:lnTo>
                  <a:pt x="34162" y="2005710"/>
                </a:lnTo>
                <a:lnTo>
                  <a:pt x="34162" y="1999868"/>
                </a:lnTo>
                <a:lnTo>
                  <a:pt x="29718" y="1994661"/>
                </a:lnTo>
                <a:lnTo>
                  <a:pt x="23622" y="1994661"/>
                </a:lnTo>
                <a:lnTo>
                  <a:pt x="17907" y="1994408"/>
                </a:lnTo>
                <a:close/>
              </a:path>
              <a:path w="53339" h="3360420">
                <a:moveTo>
                  <a:pt x="23368" y="2037841"/>
                </a:moveTo>
                <a:lnTo>
                  <a:pt x="17525" y="2037841"/>
                </a:lnTo>
                <a:lnTo>
                  <a:pt x="12446" y="2042414"/>
                </a:lnTo>
                <a:lnTo>
                  <a:pt x="12418" y="2049271"/>
                </a:lnTo>
                <a:lnTo>
                  <a:pt x="12192" y="2054478"/>
                </a:lnTo>
                <a:lnTo>
                  <a:pt x="16890" y="2059304"/>
                </a:lnTo>
                <a:lnTo>
                  <a:pt x="22733" y="2059685"/>
                </a:lnTo>
                <a:lnTo>
                  <a:pt x="28701" y="2059939"/>
                </a:lnTo>
                <a:lnTo>
                  <a:pt x="33527" y="2055114"/>
                </a:lnTo>
                <a:lnTo>
                  <a:pt x="33909" y="2049271"/>
                </a:lnTo>
                <a:lnTo>
                  <a:pt x="33909" y="2043048"/>
                </a:lnTo>
                <a:lnTo>
                  <a:pt x="29337" y="2038222"/>
                </a:lnTo>
                <a:lnTo>
                  <a:pt x="23368" y="2037841"/>
                </a:lnTo>
                <a:close/>
              </a:path>
              <a:path w="53339" h="3360420">
                <a:moveTo>
                  <a:pt x="16890" y="2081148"/>
                </a:moveTo>
                <a:lnTo>
                  <a:pt x="12192" y="2085974"/>
                </a:lnTo>
                <a:lnTo>
                  <a:pt x="12153" y="2092452"/>
                </a:lnTo>
                <a:lnTo>
                  <a:pt x="11811" y="2098040"/>
                </a:lnTo>
                <a:lnTo>
                  <a:pt x="16637" y="2102866"/>
                </a:lnTo>
                <a:lnTo>
                  <a:pt x="22351" y="2102866"/>
                </a:lnTo>
                <a:lnTo>
                  <a:pt x="28067" y="2103247"/>
                </a:lnTo>
                <a:lnTo>
                  <a:pt x="33274" y="2098293"/>
                </a:lnTo>
                <a:lnTo>
                  <a:pt x="33301" y="2091816"/>
                </a:lnTo>
                <a:lnTo>
                  <a:pt x="33527" y="2086609"/>
                </a:lnTo>
                <a:lnTo>
                  <a:pt x="28701" y="2081402"/>
                </a:lnTo>
                <a:lnTo>
                  <a:pt x="22987" y="2081402"/>
                </a:lnTo>
                <a:lnTo>
                  <a:pt x="16890" y="2081148"/>
                </a:lnTo>
                <a:close/>
              </a:path>
              <a:path w="53339" h="3360420">
                <a:moveTo>
                  <a:pt x="22733" y="2124710"/>
                </a:moveTo>
                <a:lnTo>
                  <a:pt x="16637" y="2124710"/>
                </a:lnTo>
                <a:lnTo>
                  <a:pt x="11811" y="2129281"/>
                </a:lnTo>
                <a:lnTo>
                  <a:pt x="11557" y="2135123"/>
                </a:lnTo>
                <a:lnTo>
                  <a:pt x="11557" y="2141219"/>
                </a:lnTo>
                <a:lnTo>
                  <a:pt x="16001" y="2146172"/>
                </a:lnTo>
                <a:lnTo>
                  <a:pt x="22098" y="2146427"/>
                </a:lnTo>
                <a:lnTo>
                  <a:pt x="27812" y="2146427"/>
                </a:lnTo>
                <a:lnTo>
                  <a:pt x="32638" y="2141854"/>
                </a:lnTo>
                <a:lnTo>
                  <a:pt x="32893" y="2135759"/>
                </a:lnTo>
                <a:lnTo>
                  <a:pt x="32893" y="2129916"/>
                </a:lnTo>
                <a:lnTo>
                  <a:pt x="28448" y="2124964"/>
                </a:lnTo>
                <a:lnTo>
                  <a:pt x="22733" y="2124710"/>
                </a:lnTo>
                <a:close/>
              </a:path>
              <a:path w="53339" h="3360420">
                <a:moveTo>
                  <a:pt x="22098" y="2167890"/>
                </a:moveTo>
                <a:lnTo>
                  <a:pt x="16256" y="2167890"/>
                </a:lnTo>
                <a:lnTo>
                  <a:pt x="11557" y="2172461"/>
                </a:lnTo>
                <a:lnTo>
                  <a:pt x="11148" y="2179319"/>
                </a:lnTo>
                <a:lnTo>
                  <a:pt x="10922" y="2184527"/>
                </a:lnTo>
                <a:lnTo>
                  <a:pt x="15621" y="2189734"/>
                </a:lnTo>
                <a:lnTo>
                  <a:pt x="21462" y="2189734"/>
                </a:lnTo>
                <a:lnTo>
                  <a:pt x="27432" y="2189987"/>
                </a:lnTo>
                <a:lnTo>
                  <a:pt x="32258" y="2185161"/>
                </a:lnTo>
                <a:lnTo>
                  <a:pt x="32638" y="2179319"/>
                </a:lnTo>
                <a:lnTo>
                  <a:pt x="32638" y="2173097"/>
                </a:lnTo>
                <a:lnTo>
                  <a:pt x="28067" y="2168271"/>
                </a:lnTo>
                <a:lnTo>
                  <a:pt x="22098" y="2167890"/>
                </a:lnTo>
                <a:close/>
              </a:path>
              <a:path w="53339" h="3360420">
                <a:moveTo>
                  <a:pt x="16001" y="2211197"/>
                </a:moveTo>
                <a:lnTo>
                  <a:pt x="10922" y="2216022"/>
                </a:lnTo>
                <a:lnTo>
                  <a:pt x="10883" y="2222499"/>
                </a:lnTo>
                <a:lnTo>
                  <a:pt x="10540" y="2228087"/>
                </a:lnTo>
                <a:lnTo>
                  <a:pt x="15367" y="2232914"/>
                </a:lnTo>
                <a:lnTo>
                  <a:pt x="21082" y="2233294"/>
                </a:lnTo>
                <a:lnTo>
                  <a:pt x="26797" y="2233294"/>
                </a:lnTo>
                <a:lnTo>
                  <a:pt x="31876" y="2228722"/>
                </a:lnTo>
                <a:lnTo>
                  <a:pt x="31918" y="2221865"/>
                </a:lnTo>
                <a:lnTo>
                  <a:pt x="32258" y="2216658"/>
                </a:lnTo>
                <a:lnTo>
                  <a:pt x="27432" y="2211450"/>
                </a:lnTo>
                <a:lnTo>
                  <a:pt x="21717" y="2211450"/>
                </a:lnTo>
                <a:lnTo>
                  <a:pt x="16001" y="2211197"/>
                </a:lnTo>
                <a:close/>
              </a:path>
              <a:path w="53339" h="3360420">
                <a:moveTo>
                  <a:pt x="21462" y="2254630"/>
                </a:moveTo>
                <a:lnTo>
                  <a:pt x="15367" y="2254630"/>
                </a:lnTo>
                <a:lnTo>
                  <a:pt x="10540" y="2259203"/>
                </a:lnTo>
                <a:lnTo>
                  <a:pt x="10160" y="2265425"/>
                </a:lnTo>
                <a:lnTo>
                  <a:pt x="10160" y="2271267"/>
                </a:lnTo>
                <a:lnTo>
                  <a:pt x="14732" y="2276093"/>
                </a:lnTo>
                <a:lnTo>
                  <a:pt x="20700" y="2276474"/>
                </a:lnTo>
                <a:lnTo>
                  <a:pt x="26543" y="2276729"/>
                </a:lnTo>
                <a:lnTo>
                  <a:pt x="31623" y="2271903"/>
                </a:lnTo>
                <a:lnTo>
                  <a:pt x="31648" y="2265425"/>
                </a:lnTo>
                <a:lnTo>
                  <a:pt x="31876" y="2259837"/>
                </a:lnTo>
                <a:lnTo>
                  <a:pt x="27177" y="2255011"/>
                </a:lnTo>
                <a:lnTo>
                  <a:pt x="21462" y="2254630"/>
                </a:lnTo>
                <a:close/>
              </a:path>
              <a:path w="53339" h="3360420">
                <a:moveTo>
                  <a:pt x="14986" y="2297937"/>
                </a:moveTo>
                <a:lnTo>
                  <a:pt x="10160" y="2302764"/>
                </a:lnTo>
                <a:lnTo>
                  <a:pt x="9906" y="2308605"/>
                </a:lnTo>
                <a:lnTo>
                  <a:pt x="9906" y="2314447"/>
                </a:lnTo>
                <a:lnTo>
                  <a:pt x="14350" y="2319654"/>
                </a:lnTo>
                <a:lnTo>
                  <a:pt x="20065" y="2319654"/>
                </a:lnTo>
                <a:lnTo>
                  <a:pt x="26162" y="2320035"/>
                </a:lnTo>
                <a:lnTo>
                  <a:pt x="30987" y="2315083"/>
                </a:lnTo>
                <a:lnTo>
                  <a:pt x="31242" y="2309241"/>
                </a:lnTo>
                <a:lnTo>
                  <a:pt x="31242" y="2303398"/>
                </a:lnTo>
                <a:lnTo>
                  <a:pt x="26797" y="2298191"/>
                </a:lnTo>
                <a:lnTo>
                  <a:pt x="20700" y="2298191"/>
                </a:lnTo>
                <a:lnTo>
                  <a:pt x="14986" y="2297937"/>
                </a:lnTo>
                <a:close/>
              </a:path>
              <a:path w="53339" h="3360420">
                <a:moveTo>
                  <a:pt x="20447" y="2341498"/>
                </a:moveTo>
                <a:lnTo>
                  <a:pt x="14732" y="2341498"/>
                </a:lnTo>
                <a:lnTo>
                  <a:pt x="9525" y="2346071"/>
                </a:lnTo>
                <a:lnTo>
                  <a:pt x="9498" y="2352547"/>
                </a:lnTo>
                <a:lnTo>
                  <a:pt x="9271" y="2358009"/>
                </a:lnTo>
                <a:lnTo>
                  <a:pt x="14097" y="2362961"/>
                </a:lnTo>
                <a:lnTo>
                  <a:pt x="19812" y="2363216"/>
                </a:lnTo>
                <a:lnTo>
                  <a:pt x="25908" y="2363216"/>
                </a:lnTo>
                <a:lnTo>
                  <a:pt x="30607" y="2358643"/>
                </a:lnTo>
                <a:lnTo>
                  <a:pt x="30648" y="2351912"/>
                </a:lnTo>
                <a:lnTo>
                  <a:pt x="30987" y="2346705"/>
                </a:lnTo>
                <a:lnTo>
                  <a:pt x="26543" y="2341753"/>
                </a:lnTo>
                <a:lnTo>
                  <a:pt x="20447" y="2341498"/>
                </a:lnTo>
                <a:close/>
              </a:path>
              <a:path w="53339" h="3360420">
                <a:moveTo>
                  <a:pt x="20065" y="2384679"/>
                </a:moveTo>
                <a:lnTo>
                  <a:pt x="14097" y="2384679"/>
                </a:lnTo>
                <a:lnTo>
                  <a:pt x="9271" y="2389250"/>
                </a:lnTo>
                <a:lnTo>
                  <a:pt x="9229" y="2396109"/>
                </a:lnTo>
                <a:lnTo>
                  <a:pt x="8889" y="2401316"/>
                </a:lnTo>
                <a:lnTo>
                  <a:pt x="13462" y="2406522"/>
                </a:lnTo>
                <a:lnTo>
                  <a:pt x="19431" y="2406522"/>
                </a:lnTo>
                <a:lnTo>
                  <a:pt x="25273" y="2406777"/>
                </a:lnTo>
                <a:lnTo>
                  <a:pt x="30352" y="2401950"/>
                </a:lnTo>
                <a:lnTo>
                  <a:pt x="30378" y="2395473"/>
                </a:lnTo>
                <a:lnTo>
                  <a:pt x="30607" y="2389885"/>
                </a:lnTo>
                <a:lnTo>
                  <a:pt x="25908" y="2385060"/>
                </a:lnTo>
                <a:lnTo>
                  <a:pt x="20065" y="2384679"/>
                </a:lnTo>
                <a:close/>
              </a:path>
              <a:path w="53339" h="3360420">
                <a:moveTo>
                  <a:pt x="13715" y="2427985"/>
                </a:moveTo>
                <a:lnTo>
                  <a:pt x="8889" y="2432811"/>
                </a:lnTo>
                <a:lnTo>
                  <a:pt x="8636" y="2438654"/>
                </a:lnTo>
                <a:lnTo>
                  <a:pt x="8636" y="2444877"/>
                </a:lnTo>
                <a:lnTo>
                  <a:pt x="13081" y="2449703"/>
                </a:lnTo>
                <a:lnTo>
                  <a:pt x="19176" y="2450084"/>
                </a:lnTo>
                <a:lnTo>
                  <a:pt x="24892" y="2450084"/>
                </a:lnTo>
                <a:lnTo>
                  <a:pt x="29718" y="2445511"/>
                </a:lnTo>
                <a:lnTo>
                  <a:pt x="29972" y="2439289"/>
                </a:lnTo>
                <a:lnTo>
                  <a:pt x="29972" y="2433447"/>
                </a:lnTo>
                <a:lnTo>
                  <a:pt x="25526" y="2428240"/>
                </a:lnTo>
                <a:lnTo>
                  <a:pt x="19812" y="2428240"/>
                </a:lnTo>
                <a:lnTo>
                  <a:pt x="13715" y="2427985"/>
                </a:lnTo>
                <a:close/>
              </a:path>
              <a:path w="53339" h="3360420">
                <a:moveTo>
                  <a:pt x="19176" y="2471419"/>
                </a:moveTo>
                <a:lnTo>
                  <a:pt x="13462" y="2471419"/>
                </a:lnTo>
                <a:lnTo>
                  <a:pt x="8255" y="2475991"/>
                </a:lnTo>
                <a:lnTo>
                  <a:pt x="8227" y="2482849"/>
                </a:lnTo>
                <a:lnTo>
                  <a:pt x="8000" y="2488056"/>
                </a:lnTo>
                <a:lnTo>
                  <a:pt x="12826" y="2492883"/>
                </a:lnTo>
                <a:lnTo>
                  <a:pt x="24637" y="2493644"/>
                </a:lnTo>
                <a:lnTo>
                  <a:pt x="29337" y="2488691"/>
                </a:lnTo>
                <a:lnTo>
                  <a:pt x="29718" y="2482849"/>
                </a:lnTo>
                <a:lnTo>
                  <a:pt x="29718" y="2476627"/>
                </a:lnTo>
                <a:lnTo>
                  <a:pt x="25273" y="2471800"/>
                </a:lnTo>
                <a:lnTo>
                  <a:pt x="19176" y="2471419"/>
                </a:lnTo>
                <a:close/>
              </a:path>
              <a:path w="53339" h="3360420">
                <a:moveTo>
                  <a:pt x="13081" y="2514727"/>
                </a:moveTo>
                <a:lnTo>
                  <a:pt x="8000" y="2519553"/>
                </a:lnTo>
                <a:lnTo>
                  <a:pt x="7959" y="2526029"/>
                </a:lnTo>
                <a:lnTo>
                  <a:pt x="7620" y="2531236"/>
                </a:lnTo>
                <a:lnTo>
                  <a:pt x="12446" y="2536443"/>
                </a:lnTo>
                <a:lnTo>
                  <a:pt x="18161" y="2536443"/>
                </a:lnTo>
                <a:lnTo>
                  <a:pt x="24002" y="2536824"/>
                </a:lnTo>
                <a:lnTo>
                  <a:pt x="29083" y="2531872"/>
                </a:lnTo>
                <a:lnTo>
                  <a:pt x="29110" y="2525394"/>
                </a:lnTo>
                <a:lnTo>
                  <a:pt x="29337" y="2520187"/>
                </a:lnTo>
                <a:lnTo>
                  <a:pt x="24637" y="2514980"/>
                </a:lnTo>
                <a:lnTo>
                  <a:pt x="18796" y="2514980"/>
                </a:lnTo>
                <a:lnTo>
                  <a:pt x="13081" y="2514727"/>
                </a:lnTo>
                <a:close/>
              </a:path>
              <a:path w="53339" h="3360420">
                <a:moveTo>
                  <a:pt x="18542" y="2558287"/>
                </a:moveTo>
                <a:lnTo>
                  <a:pt x="12446" y="2558287"/>
                </a:lnTo>
                <a:lnTo>
                  <a:pt x="7620" y="2562860"/>
                </a:lnTo>
                <a:lnTo>
                  <a:pt x="7365" y="2568702"/>
                </a:lnTo>
                <a:lnTo>
                  <a:pt x="7365" y="2574797"/>
                </a:lnTo>
                <a:lnTo>
                  <a:pt x="11811" y="2579750"/>
                </a:lnTo>
                <a:lnTo>
                  <a:pt x="17907" y="2580004"/>
                </a:lnTo>
                <a:lnTo>
                  <a:pt x="23622" y="2580004"/>
                </a:lnTo>
                <a:lnTo>
                  <a:pt x="28448" y="2575433"/>
                </a:lnTo>
                <a:lnTo>
                  <a:pt x="28701" y="2569336"/>
                </a:lnTo>
                <a:lnTo>
                  <a:pt x="29083" y="2563494"/>
                </a:lnTo>
                <a:lnTo>
                  <a:pt x="24257" y="2558541"/>
                </a:lnTo>
                <a:lnTo>
                  <a:pt x="18542" y="2558287"/>
                </a:lnTo>
                <a:close/>
              </a:path>
              <a:path w="53339" h="3360420">
                <a:moveTo>
                  <a:pt x="17907" y="2601467"/>
                </a:moveTo>
                <a:lnTo>
                  <a:pt x="12192" y="2601467"/>
                </a:lnTo>
                <a:lnTo>
                  <a:pt x="7365" y="2606040"/>
                </a:lnTo>
                <a:lnTo>
                  <a:pt x="6985" y="2612262"/>
                </a:lnTo>
                <a:lnTo>
                  <a:pt x="6985" y="2618104"/>
                </a:lnTo>
                <a:lnTo>
                  <a:pt x="11557" y="2623311"/>
                </a:lnTo>
                <a:lnTo>
                  <a:pt x="17272" y="2623311"/>
                </a:lnTo>
                <a:lnTo>
                  <a:pt x="23368" y="2623566"/>
                </a:lnTo>
                <a:lnTo>
                  <a:pt x="28067" y="2618740"/>
                </a:lnTo>
                <a:lnTo>
                  <a:pt x="28448" y="2612897"/>
                </a:lnTo>
                <a:lnTo>
                  <a:pt x="28448" y="2606674"/>
                </a:lnTo>
                <a:lnTo>
                  <a:pt x="24002" y="2601848"/>
                </a:lnTo>
                <a:lnTo>
                  <a:pt x="17907" y="2601467"/>
                </a:lnTo>
                <a:close/>
              </a:path>
              <a:path w="53339" h="3360420">
                <a:moveTo>
                  <a:pt x="11811" y="2644774"/>
                </a:moveTo>
                <a:lnTo>
                  <a:pt x="6731" y="2649600"/>
                </a:lnTo>
                <a:lnTo>
                  <a:pt x="6692" y="2656078"/>
                </a:lnTo>
                <a:lnTo>
                  <a:pt x="6350" y="2661666"/>
                </a:lnTo>
                <a:lnTo>
                  <a:pt x="11175" y="2666491"/>
                </a:lnTo>
                <a:lnTo>
                  <a:pt x="16890" y="2666872"/>
                </a:lnTo>
                <a:lnTo>
                  <a:pt x="22733" y="2666872"/>
                </a:lnTo>
                <a:lnTo>
                  <a:pt x="27812" y="2662300"/>
                </a:lnTo>
                <a:lnTo>
                  <a:pt x="27840" y="2655442"/>
                </a:lnTo>
                <a:lnTo>
                  <a:pt x="28067" y="2650235"/>
                </a:lnTo>
                <a:lnTo>
                  <a:pt x="23368" y="2645029"/>
                </a:lnTo>
                <a:lnTo>
                  <a:pt x="17525" y="2645029"/>
                </a:lnTo>
                <a:lnTo>
                  <a:pt x="11811" y="2644774"/>
                </a:lnTo>
                <a:close/>
              </a:path>
              <a:path w="53339" h="3360420">
                <a:moveTo>
                  <a:pt x="17272" y="2688209"/>
                </a:moveTo>
                <a:lnTo>
                  <a:pt x="11175" y="2688209"/>
                </a:lnTo>
                <a:lnTo>
                  <a:pt x="6350" y="2692780"/>
                </a:lnTo>
                <a:lnTo>
                  <a:pt x="6096" y="2699004"/>
                </a:lnTo>
                <a:lnTo>
                  <a:pt x="6096" y="2704846"/>
                </a:lnTo>
                <a:lnTo>
                  <a:pt x="10540" y="2709672"/>
                </a:lnTo>
                <a:lnTo>
                  <a:pt x="16637" y="2710053"/>
                </a:lnTo>
                <a:lnTo>
                  <a:pt x="22351" y="2710053"/>
                </a:lnTo>
                <a:lnTo>
                  <a:pt x="27432" y="2705480"/>
                </a:lnTo>
                <a:lnTo>
                  <a:pt x="27470" y="2699004"/>
                </a:lnTo>
                <a:lnTo>
                  <a:pt x="27812" y="2693416"/>
                </a:lnTo>
                <a:lnTo>
                  <a:pt x="22987" y="2688590"/>
                </a:lnTo>
                <a:lnTo>
                  <a:pt x="17272" y="2688209"/>
                </a:lnTo>
                <a:close/>
              </a:path>
              <a:path w="53339" h="3360420">
                <a:moveTo>
                  <a:pt x="10922" y="2731516"/>
                </a:moveTo>
                <a:lnTo>
                  <a:pt x="6096" y="2736341"/>
                </a:lnTo>
                <a:lnTo>
                  <a:pt x="5714" y="2742184"/>
                </a:lnTo>
                <a:lnTo>
                  <a:pt x="5714" y="2748025"/>
                </a:lnTo>
                <a:lnTo>
                  <a:pt x="10160" y="2753233"/>
                </a:lnTo>
                <a:lnTo>
                  <a:pt x="16256" y="2753233"/>
                </a:lnTo>
                <a:lnTo>
                  <a:pt x="22098" y="2753614"/>
                </a:lnTo>
                <a:lnTo>
                  <a:pt x="26797" y="2748787"/>
                </a:lnTo>
                <a:lnTo>
                  <a:pt x="27177" y="2742818"/>
                </a:lnTo>
                <a:lnTo>
                  <a:pt x="27177" y="2736977"/>
                </a:lnTo>
                <a:lnTo>
                  <a:pt x="22733" y="2731769"/>
                </a:lnTo>
                <a:lnTo>
                  <a:pt x="16637" y="2731769"/>
                </a:lnTo>
                <a:lnTo>
                  <a:pt x="10922" y="2731516"/>
                </a:lnTo>
                <a:close/>
              </a:path>
              <a:path w="53339" h="3360420">
                <a:moveTo>
                  <a:pt x="10540" y="2774695"/>
                </a:moveTo>
                <a:lnTo>
                  <a:pt x="5461" y="2779648"/>
                </a:lnTo>
                <a:lnTo>
                  <a:pt x="5421" y="2786126"/>
                </a:lnTo>
                <a:lnTo>
                  <a:pt x="5080" y="2791586"/>
                </a:lnTo>
                <a:lnTo>
                  <a:pt x="9906" y="2796540"/>
                </a:lnTo>
                <a:lnTo>
                  <a:pt x="15621" y="2796793"/>
                </a:lnTo>
                <a:lnTo>
                  <a:pt x="21717" y="2796793"/>
                </a:lnTo>
                <a:lnTo>
                  <a:pt x="26543" y="2792222"/>
                </a:lnTo>
                <a:lnTo>
                  <a:pt x="26797" y="2786126"/>
                </a:lnTo>
                <a:lnTo>
                  <a:pt x="26797" y="2780283"/>
                </a:lnTo>
                <a:lnTo>
                  <a:pt x="22351" y="2775330"/>
                </a:lnTo>
                <a:lnTo>
                  <a:pt x="16256" y="2775077"/>
                </a:lnTo>
                <a:lnTo>
                  <a:pt x="10540" y="2774695"/>
                </a:lnTo>
                <a:close/>
              </a:path>
              <a:path w="53339" h="3360420">
                <a:moveTo>
                  <a:pt x="16001" y="2818256"/>
                </a:moveTo>
                <a:lnTo>
                  <a:pt x="9906" y="2818256"/>
                </a:lnTo>
                <a:lnTo>
                  <a:pt x="5080" y="2822829"/>
                </a:lnTo>
                <a:lnTo>
                  <a:pt x="5052" y="2829686"/>
                </a:lnTo>
                <a:lnTo>
                  <a:pt x="4825" y="2834893"/>
                </a:lnTo>
                <a:lnTo>
                  <a:pt x="9525" y="2840101"/>
                </a:lnTo>
                <a:lnTo>
                  <a:pt x="15367" y="2840101"/>
                </a:lnTo>
                <a:lnTo>
                  <a:pt x="21082" y="2840354"/>
                </a:lnTo>
                <a:lnTo>
                  <a:pt x="26162" y="2835529"/>
                </a:lnTo>
                <a:lnTo>
                  <a:pt x="26200" y="2829052"/>
                </a:lnTo>
                <a:lnTo>
                  <a:pt x="26543" y="2823464"/>
                </a:lnTo>
                <a:lnTo>
                  <a:pt x="21717" y="2818638"/>
                </a:lnTo>
                <a:lnTo>
                  <a:pt x="16001" y="2818256"/>
                </a:lnTo>
                <a:close/>
              </a:path>
              <a:path w="53339" h="3360420">
                <a:moveTo>
                  <a:pt x="9525" y="2861564"/>
                </a:moveTo>
                <a:lnTo>
                  <a:pt x="4825" y="2866390"/>
                </a:lnTo>
                <a:lnTo>
                  <a:pt x="4445" y="2872231"/>
                </a:lnTo>
                <a:lnTo>
                  <a:pt x="4445" y="2878454"/>
                </a:lnTo>
                <a:lnTo>
                  <a:pt x="8889" y="2883280"/>
                </a:lnTo>
                <a:lnTo>
                  <a:pt x="14986" y="2883661"/>
                </a:lnTo>
                <a:lnTo>
                  <a:pt x="20700" y="2883661"/>
                </a:lnTo>
                <a:lnTo>
                  <a:pt x="25526" y="2879090"/>
                </a:lnTo>
                <a:lnTo>
                  <a:pt x="25908" y="2872866"/>
                </a:lnTo>
                <a:lnTo>
                  <a:pt x="25908" y="2867025"/>
                </a:lnTo>
                <a:lnTo>
                  <a:pt x="21462" y="2861817"/>
                </a:lnTo>
                <a:lnTo>
                  <a:pt x="15621" y="2861817"/>
                </a:lnTo>
                <a:lnTo>
                  <a:pt x="9525" y="2861564"/>
                </a:lnTo>
                <a:close/>
              </a:path>
              <a:path w="53339" h="3360420">
                <a:moveTo>
                  <a:pt x="14986" y="2905125"/>
                </a:moveTo>
                <a:lnTo>
                  <a:pt x="9271" y="2905125"/>
                </a:lnTo>
                <a:lnTo>
                  <a:pt x="4445" y="2909569"/>
                </a:lnTo>
                <a:lnTo>
                  <a:pt x="4190" y="2915792"/>
                </a:lnTo>
                <a:lnTo>
                  <a:pt x="3810" y="2921635"/>
                </a:lnTo>
                <a:lnTo>
                  <a:pt x="8636" y="2926460"/>
                </a:lnTo>
                <a:lnTo>
                  <a:pt x="14350" y="2926841"/>
                </a:lnTo>
                <a:lnTo>
                  <a:pt x="20447" y="2926841"/>
                </a:lnTo>
                <a:lnTo>
                  <a:pt x="25273" y="2922269"/>
                </a:lnTo>
                <a:lnTo>
                  <a:pt x="25526" y="2916428"/>
                </a:lnTo>
                <a:lnTo>
                  <a:pt x="25526" y="2910204"/>
                </a:lnTo>
                <a:lnTo>
                  <a:pt x="21082" y="2905379"/>
                </a:lnTo>
                <a:lnTo>
                  <a:pt x="14986" y="2905125"/>
                </a:lnTo>
                <a:close/>
              </a:path>
              <a:path w="53339" h="3360420">
                <a:moveTo>
                  <a:pt x="8889" y="2948304"/>
                </a:moveTo>
                <a:lnTo>
                  <a:pt x="3810" y="2953130"/>
                </a:lnTo>
                <a:lnTo>
                  <a:pt x="3782" y="2959607"/>
                </a:lnTo>
                <a:lnTo>
                  <a:pt x="3556" y="2964815"/>
                </a:lnTo>
                <a:lnTo>
                  <a:pt x="8255" y="2970022"/>
                </a:lnTo>
                <a:lnTo>
                  <a:pt x="14097" y="2970022"/>
                </a:lnTo>
                <a:lnTo>
                  <a:pt x="19812" y="2970403"/>
                </a:lnTo>
                <a:lnTo>
                  <a:pt x="24892" y="2965577"/>
                </a:lnTo>
                <a:lnTo>
                  <a:pt x="24931" y="2958972"/>
                </a:lnTo>
                <a:lnTo>
                  <a:pt x="25273" y="2953511"/>
                </a:lnTo>
                <a:lnTo>
                  <a:pt x="20447" y="2948558"/>
                </a:lnTo>
                <a:lnTo>
                  <a:pt x="14732" y="2948558"/>
                </a:lnTo>
                <a:lnTo>
                  <a:pt x="8889" y="2948304"/>
                </a:lnTo>
                <a:close/>
              </a:path>
              <a:path w="53339" h="3360420">
                <a:moveTo>
                  <a:pt x="8255" y="2991485"/>
                </a:moveTo>
                <a:lnTo>
                  <a:pt x="3556" y="2996438"/>
                </a:lnTo>
                <a:lnTo>
                  <a:pt x="3175" y="3002279"/>
                </a:lnTo>
                <a:lnTo>
                  <a:pt x="3175" y="3008376"/>
                </a:lnTo>
                <a:lnTo>
                  <a:pt x="7620" y="3013329"/>
                </a:lnTo>
                <a:lnTo>
                  <a:pt x="13715" y="3013582"/>
                </a:lnTo>
                <a:lnTo>
                  <a:pt x="19431" y="3013582"/>
                </a:lnTo>
                <a:lnTo>
                  <a:pt x="24637" y="3009010"/>
                </a:lnTo>
                <a:lnTo>
                  <a:pt x="24665" y="3002279"/>
                </a:lnTo>
                <a:lnTo>
                  <a:pt x="24892" y="2997072"/>
                </a:lnTo>
                <a:lnTo>
                  <a:pt x="20065" y="2992119"/>
                </a:lnTo>
                <a:lnTo>
                  <a:pt x="14350" y="2991866"/>
                </a:lnTo>
                <a:lnTo>
                  <a:pt x="8255" y="2991485"/>
                </a:lnTo>
                <a:close/>
              </a:path>
              <a:path w="53339" h="3360420">
                <a:moveTo>
                  <a:pt x="13715" y="3035045"/>
                </a:moveTo>
                <a:lnTo>
                  <a:pt x="8000" y="3035045"/>
                </a:lnTo>
                <a:lnTo>
                  <a:pt x="3175" y="3039617"/>
                </a:lnTo>
                <a:lnTo>
                  <a:pt x="2921" y="3045841"/>
                </a:lnTo>
                <a:lnTo>
                  <a:pt x="2921" y="3051682"/>
                </a:lnTo>
                <a:lnTo>
                  <a:pt x="7365" y="3056890"/>
                </a:lnTo>
                <a:lnTo>
                  <a:pt x="13081" y="3056890"/>
                </a:lnTo>
                <a:lnTo>
                  <a:pt x="19176" y="3057143"/>
                </a:lnTo>
                <a:lnTo>
                  <a:pt x="24002" y="3052317"/>
                </a:lnTo>
                <a:lnTo>
                  <a:pt x="24257" y="3046476"/>
                </a:lnTo>
                <a:lnTo>
                  <a:pt x="24257" y="3040253"/>
                </a:lnTo>
                <a:lnTo>
                  <a:pt x="19812" y="3035427"/>
                </a:lnTo>
                <a:lnTo>
                  <a:pt x="13715" y="3035045"/>
                </a:lnTo>
                <a:close/>
              </a:path>
              <a:path w="53339" h="3360420">
                <a:moveTo>
                  <a:pt x="7620" y="3078353"/>
                </a:moveTo>
                <a:lnTo>
                  <a:pt x="2539" y="3083179"/>
                </a:lnTo>
                <a:lnTo>
                  <a:pt x="2514" y="3089655"/>
                </a:lnTo>
                <a:lnTo>
                  <a:pt x="2286" y="3095243"/>
                </a:lnTo>
                <a:lnTo>
                  <a:pt x="6985" y="3100069"/>
                </a:lnTo>
                <a:lnTo>
                  <a:pt x="12826" y="3100069"/>
                </a:lnTo>
                <a:lnTo>
                  <a:pt x="18796" y="3100451"/>
                </a:lnTo>
                <a:lnTo>
                  <a:pt x="23622" y="3095879"/>
                </a:lnTo>
                <a:lnTo>
                  <a:pt x="23663" y="3089020"/>
                </a:lnTo>
                <a:lnTo>
                  <a:pt x="24002" y="3083814"/>
                </a:lnTo>
                <a:lnTo>
                  <a:pt x="19431" y="3078606"/>
                </a:lnTo>
                <a:lnTo>
                  <a:pt x="13462" y="3078606"/>
                </a:lnTo>
                <a:lnTo>
                  <a:pt x="7620" y="3078353"/>
                </a:lnTo>
                <a:close/>
              </a:path>
              <a:path w="53339" h="3360420">
                <a:moveTo>
                  <a:pt x="13081" y="3121914"/>
                </a:moveTo>
                <a:lnTo>
                  <a:pt x="6985" y="3121914"/>
                </a:lnTo>
                <a:lnTo>
                  <a:pt x="2286" y="3126397"/>
                </a:lnTo>
                <a:lnTo>
                  <a:pt x="2265" y="3132899"/>
                </a:lnTo>
                <a:lnTo>
                  <a:pt x="1905" y="3138423"/>
                </a:lnTo>
                <a:lnTo>
                  <a:pt x="6350" y="3143300"/>
                </a:lnTo>
                <a:lnTo>
                  <a:pt x="12446" y="3143630"/>
                </a:lnTo>
                <a:lnTo>
                  <a:pt x="18161" y="3143630"/>
                </a:lnTo>
                <a:lnTo>
                  <a:pt x="23368" y="3139084"/>
                </a:lnTo>
                <a:lnTo>
                  <a:pt x="23381" y="3132581"/>
                </a:lnTo>
                <a:lnTo>
                  <a:pt x="23622" y="3127057"/>
                </a:lnTo>
                <a:lnTo>
                  <a:pt x="18796" y="3122167"/>
                </a:lnTo>
                <a:lnTo>
                  <a:pt x="13081" y="3121914"/>
                </a:lnTo>
                <a:close/>
              </a:path>
              <a:path w="53339" h="3360420">
                <a:moveTo>
                  <a:pt x="6731" y="3165081"/>
                </a:moveTo>
                <a:lnTo>
                  <a:pt x="1905" y="3169958"/>
                </a:lnTo>
                <a:lnTo>
                  <a:pt x="1650" y="3175800"/>
                </a:lnTo>
                <a:lnTo>
                  <a:pt x="1650" y="3181654"/>
                </a:lnTo>
                <a:lnTo>
                  <a:pt x="6096" y="3186861"/>
                </a:lnTo>
                <a:lnTo>
                  <a:pt x="12192" y="3186861"/>
                </a:lnTo>
                <a:lnTo>
                  <a:pt x="17907" y="3187179"/>
                </a:lnTo>
                <a:lnTo>
                  <a:pt x="22733" y="3182302"/>
                </a:lnTo>
                <a:lnTo>
                  <a:pt x="22987" y="3176460"/>
                </a:lnTo>
                <a:lnTo>
                  <a:pt x="22987" y="3170275"/>
                </a:lnTo>
                <a:lnTo>
                  <a:pt x="18542" y="3165411"/>
                </a:lnTo>
                <a:lnTo>
                  <a:pt x="12826" y="3165411"/>
                </a:lnTo>
                <a:lnTo>
                  <a:pt x="6731" y="3165081"/>
                </a:lnTo>
                <a:close/>
              </a:path>
              <a:path w="53339" h="3360420">
                <a:moveTo>
                  <a:pt x="6350" y="3208312"/>
                </a:moveTo>
                <a:lnTo>
                  <a:pt x="1270" y="3213188"/>
                </a:lnTo>
                <a:lnTo>
                  <a:pt x="1243" y="3219678"/>
                </a:lnTo>
                <a:lnTo>
                  <a:pt x="1015" y="3225215"/>
                </a:lnTo>
                <a:lnTo>
                  <a:pt x="5714" y="3230079"/>
                </a:lnTo>
                <a:lnTo>
                  <a:pt x="11557" y="3230410"/>
                </a:lnTo>
                <a:lnTo>
                  <a:pt x="17525" y="3230410"/>
                </a:lnTo>
                <a:lnTo>
                  <a:pt x="22351" y="3225863"/>
                </a:lnTo>
                <a:lnTo>
                  <a:pt x="22733" y="3219678"/>
                </a:lnTo>
                <a:lnTo>
                  <a:pt x="22733" y="3213836"/>
                </a:lnTo>
                <a:lnTo>
                  <a:pt x="18161" y="3208959"/>
                </a:lnTo>
                <a:lnTo>
                  <a:pt x="6350" y="3208312"/>
                </a:lnTo>
                <a:close/>
              </a:path>
              <a:path w="53339" h="3360420">
                <a:moveTo>
                  <a:pt x="11811" y="3251860"/>
                </a:moveTo>
                <a:lnTo>
                  <a:pt x="6096" y="3251860"/>
                </a:lnTo>
                <a:lnTo>
                  <a:pt x="1015" y="3256406"/>
                </a:lnTo>
                <a:lnTo>
                  <a:pt x="973" y="3263239"/>
                </a:lnTo>
                <a:lnTo>
                  <a:pt x="635" y="3268433"/>
                </a:lnTo>
                <a:lnTo>
                  <a:pt x="5461" y="3273640"/>
                </a:lnTo>
                <a:lnTo>
                  <a:pt x="11175" y="3273640"/>
                </a:lnTo>
                <a:lnTo>
                  <a:pt x="16890" y="3273958"/>
                </a:lnTo>
                <a:lnTo>
                  <a:pt x="22098" y="3269081"/>
                </a:lnTo>
                <a:lnTo>
                  <a:pt x="22124" y="3262591"/>
                </a:lnTo>
                <a:lnTo>
                  <a:pt x="22351" y="3257067"/>
                </a:lnTo>
                <a:lnTo>
                  <a:pt x="17525" y="3252190"/>
                </a:lnTo>
                <a:lnTo>
                  <a:pt x="11811" y="3251860"/>
                </a:lnTo>
                <a:close/>
              </a:path>
              <a:path w="53339" h="3360420">
                <a:moveTo>
                  <a:pt x="5461" y="3295091"/>
                </a:moveTo>
                <a:lnTo>
                  <a:pt x="635" y="3299967"/>
                </a:lnTo>
                <a:lnTo>
                  <a:pt x="381" y="3305809"/>
                </a:lnTo>
                <a:lnTo>
                  <a:pt x="381" y="3311994"/>
                </a:lnTo>
                <a:lnTo>
                  <a:pt x="4825" y="3316871"/>
                </a:lnTo>
                <a:lnTo>
                  <a:pt x="10922" y="3316871"/>
                </a:lnTo>
                <a:lnTo>
                  <a:pt x="16637" y="3317189"/>
                </a:lnTo>
                <a:lnTo>
                  <a:pt x="21462" y="3312642"/>
                </a:lnTo>
                <a:lnTo>
                  <a:pt x="21717" y="3306470"/>
                </a:lnTo>
                <a:lnTo>
                  <a:pt x="22098" y="3300615"/>
                </a:lnTo>
                <a:lnTo>
                  <a:pt x="17272" y="3295408"/>
                </a:lnTo>
                <a:lnTo>
                  <a:pt x="11557" y="3295408"/>
                </a:lnTo>
                <a:lnTo>
                  <a:pt x="5461" y="3295091"/>
                </a:lnTo>
                <a:close/>
              </a:path>
              <a:path w="53339" h="3360420">
                <a:moveTo>
                  <a:pt x="10922" y="3338639"/>
                </a:moveTo>
                <a:lnTo>
                  <a:pt x="5080" y="3338639"/>
                </a:lnTo>
                <a:lnTo>
                  <a:pt x="381" y="3343198"/>
                </a:lnTo>
                <a:lnTo>
                  <a:pt x="0" y="3349370"/>
                </a:lnTo>
                <a:lnTo>
                  <a:pt x="0" y="3355213"/>
                </a:lnTo>
                <a:lnTo>
                  <a:pt x="4445" y="3360089"/>
                </a:lnTo>
                <a:lnTo>
                  <a:pt x="10160" y="3360419"/>
                </a:lnTo>
                <a:lnTo>
                  <a:pt x="16256" y="3360419"/>
                </a:lnTo>
                <a:lnTo>
                  <a:pt x="21082" y="3355873"/>
                </a:lnTo>
                <a:lnTo>
                  <a:pt x="21462" y="3350018"/>
                </a:lnTo>
                <a:lnTo>
                  <a:pt x="21462" y="3343846"/>
                </a:lnTo>
                <a:lnTo>
                  <a:pt x="16890" y="3338969"/>
                </a:lnTo>
                <a:lnTo>
                  <a:pt x="10922" y="33386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913" name="object 10"/>
          <p:cNvSpPr>
            <a:spLocks noChangeArrowheads="1"/>
          </p:cNvSpPr>
          <p:nvPr/>
        </p:nvSpPr>
        <p:spPr bwMode="auto">
          <a:xfrm>
            <a:off x="1458913" y="2390775"/>
            <a:ext cx="5873750" cy="36131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84475" y="3567113"/>
            <a:ext cx="247650" cy="2397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-5" dirty="0">
                <a:latin typeface="Times New Roman"/>
                <a:cs typeface="Times New Roman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0538" y="3584575"/>
            <a:ext cx="246062" cy="2397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-5" dirty="0">
                <a:latin typeface="Times New Roman"/>
                <a:cs typeface="Times New Roman"/>
              </a:rPr>
              <a:t>R</a:t>
            </a:r>
            <a:r>
              <a:rPr sz="1500" spc="-750" dirty="0">
                <a:latin typeface="Times New Roman"/>
                <a:cs typeface="Times New Roman"/>
              </a:rPr>
              <a:t>4</a:t>
            </a:r>
            <a:r>
              <a:rPr sz="1500" spc="-5" dirty="0">
                <a:latin typeface="Times New Roman"/>
                <a:cs typeface="Times New Roman"/>
              </a:rPr>
              <a:t>4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59575" y="4795838"/>
            <a:ext cx="257175" cy="2397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-10" dirty="0">
                <a:latin typeface="Times New Roman"/>
                <a:cs typeface="Times New Roman"/>
              </a:rPr>
              <a:t>N</a:t>
            </a:r>
            <a:r>
              <a:rPr sz="1500" spc="-750" dirty="0">
                <a:latin typeface="Times New Roman"/>
                <a:cs typeface="Times New Roman"/>
              </a:rPr>
              <a:t>4</a:t>
            </a:r>
            <a:r>
              <a:rPr sz="1500" spc="-5" dirty="0">
                <a:latin typeface="Times New Roman"/>
                <a:cs typeface="Times New Roman"/>
              </a:rPr>
              <a:t>4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8475" y="4795838"/>
            <a:ext cx="258763" cy="2397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-10" dirty="0">
                <a:latin typeface="Times New Roman"/>
                <a:cs typeface="Times New Roman"/>
              </a:rPr>
              <a:t>N</a:t>
            </a:r>
            <a:r>
              <a:rPr sz="1500" spc="-750" dirty="0">
                <a:latin typeface="Times New Roman"/>
                <a:cs typeface="Times New Roman"/>
              </a:rPr>
              <a:t>3</a:t>
            </a:r>
            <a:r>
              <a:rPr sz="1500" spc="-5" dirty="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60850" y="3041650"/>
            <a:ext cx="247650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-5" dirty="0">
                <a:latin typeface="Times New Roman"/>
                <a:cs typeface="Times New Roman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10050" y="4946650"/>
            <a:ext cx="247650" cy="2397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-5" dirty="0">
                <a:latin typeface="Times New Roman"/>
                <a:cs typeface="Times New Roman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01950" y="5475288"/>
            <a:ext cx="585788" cy="331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280" dirty="0">
                <a:latin typeface="BrowalliaUPC"/>
                <a:cs typeface="BrowalliaUPC"/>
              </a:rPr>
              <a:t>พนื   </a:t>
            </a:r>
            <a:r>
              <a:rPr sz="2000" spc="-120" dirty="0">
                <a:latin typeface="BrowalliaUPC"/>
                <a:cs typeface="BrowalliaUPC"/>
              </a:rPr>
              <a:t> </a:t>
            </a:r>
            <a:r>
              <a:rPr sz="2000" spc="10" dirty="0">
                <a:latin typeface="BrowalliaUPC"/>
                <a:cs typeface="BrowalliaUPC"/>
              </a:rPr>
              <a:t>ท่ี</a:t>
            </a:r>
            <a:r>
              <a:rPr sz="2000" spc="315" dirty="0">
                <a:latin typeface="BrowalliaUPC"/>
                <a:cs typeface="BrowalliaUPC"/>
              </a:rPr>
              <a:t> </a:t>
            </a:r>
            <a:r>
              <a:rPr sz="3000" baseline="2777" dirty="0">
                <a:latin typeface="Browallia New"/>
                <a:cs typeface="Browallia New"/>
              </a:rPr>
              <a:t>0</a:t>
            </a:r>
            <a:endParaRPr sz="3000" baseline="2777">
              <a:latin typeface="Browallia New"/>
              <a:cs typeface="Browallia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87913" y="5475288"/>
            <a:ext cx="587375" cy="331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280" dirty="0">
                <a:latin typeface="BrowalliaUPC"/>
                <a:cs typeface="BrowalliaUPC"/>
              </a:rPr>
              <a:t>พนื   </a:t>
            </a:r>
            <a:r>
              <a:rPr sz="2000" spc="-120" dirty="0">
                <a:latin typeface="BrowalliaUPC"/>
                <a:cs typeface="BrowalliaUPC"/>
              </a:rPr>
              <a:t> </a:t>
            </a:r>
            <a:r>
              <a:rPr sz="2000" spc="10" dirty="0">
                <a:latin typeface="BrowalliaUPC"/>
                <a:cs typeface="BrowalliaUPC"/>
              </a:rPr>
              <a:t>ท่ี</a:t>
            </a:r>
            <a:r>
              <a:rPr sz="2000" spc="330" dirty="0">
                <a:latin typeface="BrowalliaUPC"/>
                <a:cs typeface="BrowalliaUPC"/>
              </a:rPr>
              <a:t> </a:t>
            </a:r>
            <a:r>
              <a:rPr sz="3000" baseline="2777" dirty="0">
                <a:latin typeface="Browallia New"/>
                <a:cs typeface="Browallia New"/>
              </a:rPr>
              <a:t>1</a:t>
            </a:r>
            <a:endParaRPr sz="3000" baseline="2777">
              <a:latin typeface="Browallia New"/>
              <a:cs typeface="Browallia New"/>
            </a:endParaRPr>
          </a:p>
        </p:txBody>
      </p:sp>
      <p:sp>
        <p:nvSpPr>
          <p:cNvPr id="123922" name="object 19"/>
          <p:cNvSpPr>
            <a:spLocks/>
          </p:cNvSpPr>
          <p:nvPr/>
        </p:nvSpPr>
        <p:spPr bwMode="auto">
          <a:xfrm>
            <a:off x="2454275" y="3965575"/>
            <a:ext cx="2746375" cy="823913"/>
          </a:xfrm>
          <a:custGeom>
            <a:avLst/>
            <a:gdLst>
              <a:gd name="T0" fmla="*/ 627761 w 2746375"/>
              <a:gd name="T1" fmla="*/ 403987 h 822960"/>
              <a:gd name="T2" fmla="*/ 0 w 2746375"/>
              <a:gd name="T3" fmla="*/ 782954 h 822960"/>
              <a:gd name="T4" fmla="*/ 732282 w 2746375"/>
              <a:gd name="T5" fmla="*/ 822959 h 822960"/>
              <a:gd name="T6" fmla="*/ 706119 w 2746375"/>
              <a:gd name="T7" fmla="*/ 718184 h 822960"/>
              <a:gd name="T8" fmla="*/ 1546674 w 2746375"/>
              <a:gd name="T9" fmla="*/ 508634 h 822960"/>
              <a:gd name="T10" fmla="*/ 653923 w 2746375"/>
              <a:gd name="T11" fmla="*/ 508634 h 822960"/>
              <a:gd name="T12" fmla="*/ 627761 w 2746375"/>
              <a:gd name="T13" fmla="*/ 403987 h 822960"/>
              <a:gd name="T14" fmla="*/ 2694178 w 2746375"/>
              <a:gd name="T15" fmla="*/ 0 h 822960"/>
              <a:gd name="T16" fmla="*/ 653923 w 2746375"/>
              <a:gd name="T17" fmla="*/ 508634 h 822960"/>
              <a:gd name="T18" fmla="*/ 1546674 w 2746375"/>
              <a:gd name="T19" fmla="*/ 508634 h 822960"/>
              <a:gd name="T20" fmla="*/ 2746374 w 2746375"/>
              <a:gd name="T21" fmla="*/ 209550 h 822960"/>
              <a:gd name="T22" fmla="*/ 2694178 w 2746375"/>
              <a:gd name="T23" fmla="*/ 0 h 8229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746375"/>
              <a:gd name="T37" fmla="*/ 0 h 822960"/>
              <a:gd name="T38" fmla="*/ 2746375 w 2746375"/>
              <a:gd name="T39" fmla="*/ 822960 h 8229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746375" h="822960">
                <a:moveTo>
                  <a:pt x="627761" y="403987"/>
                </a:moveTo>
                <a:lnTo>
                  <a:pt x="0" y="782954"/>
                </a:lnTo>
                <a:lnTo>
                  <a:pt x="732282" y="822959"/>
                </a:lnTo>
                <a:lnTo>
                  <a:pt x="706119" y="718184"/>
                </a:lnTo>
                <a:lnTo>
                  <a:pt x="1546674" y="508634"/>
                </a:lnTo>
                <a:lnTo>
                  <a:pt x="653923" y="508634"/>
                </a:lnTo>
                <a:lnTo>
                  <a:pt x="627761" y="403987"/>
                </a:lnTo>
                <a:close/>
              </a:path>
              <a:path w="2746375" h="822960">
                <a:moveTo>
                  <a:pt x="2694178" y="0"/>
                </a:moveTo>
                <a:lnTo>
                  <a:pt x="653923" y="508634"/>
                </a:lnTo>
                <a:lnTo>
                  <a:pt x="1546674" y="508634"/>
                </a:lnTo>
                <a:lnTo>
                  <a:pt x="2746374" y="209550"/>
                </a:lnTo>
                <a:lnTo>
                  <a:pt x="269417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923" name="object 20"/>
          <p:cNvSpPr>
            <a:spLocks/>
          </p:cNvSpPr>
          <p:nvPr/>
        </p:nvSpPr>
        <p:spPr bwMode="auto">
          <a:xfrm>
            <a:off x="2454275" y="3965575"/>
            <a:ext cx="2746375" cy="823913"/>
          </a:xfrm>
          <a:custGeom>
            <a:avLst/>
            <a:gdLst>
              <a:gd name="T0" fmla="*/ 0 w 2746375"/>
              <a:gd name="T1" fmla="*/ 782954 h 822960"/>
              <a:gd name="T2" fmla="*/ 627761 w 2746375"/>
              <a:gd name="T3" fmla="*/ 403987 h 822960"/>
              <a:gd name="T4" fmla="*/ 653923 w 2746375"/>
              <a:gd name="T5" fmla="*/ 508634 h 822960"/>
              <a:gd name="T6" fmla="*/ 2694178 w 2746375"/>
              <a:gd name="T7" fmla="*/ 0 h 822960"/>
              <a:gd name="T8" fmla="*/ 2746374 w 2746375"/>
              <a:gd name="T9" fmla="*/ 209550 h 822960"/>
              <a:gd name="T10" fmla="*/ 706119 w 2746375"/>
              <a:gd name="T11" fmla="*/ 718184 h 822960"/>
              <a:gd name="T12" fmla="*/ 732282 w 2746375"/>
              <a:gd name="T13" fmla="*/ 822959 h 822960"/>
              <a:gd name="T14" fmla="*/ 0 w 2746375"/>
              <a:gd name="T15" fmla="*/ 782954 h 8229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746375"/>
              <a:gd name="T25" fmla="*/ 0 h 822960"/>
              <a:gd name="T26" fmla="*/ 2746375 w 2746375"/>
              <a:gd name="T27" fmla="*/ 822960 h 82296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746375" h="822960">
                <a:moveTo>
                  <a:pt x="0" y="782954"/>
                </a:moveTo>
                <a:lnTo>
                  <a:pt x="627761" y="403987"/>
                </a:lnTo>
                <a:lnTo>
                  <a:pt x="653923" y="508634"/>
                </a:lnTo>
                <a:lnTo>
                  <a:pt x="2694178" y="0"/>
                </a:lnTo>
                <a:lnTo>
                  <a:pt x="2746374" y="209550"/>
                </a:lnTo>
                <a:lnTo>
                  <a:pt x="706119" y="718184"/>
                </a:lnTo>
                <a:lnTo>
                  <a:pt x="732282" y="822959"/>
                </a:lnTo>
                <a:lnTo>
                  <a:pt x="0" y="782954"/>
                </a:lnTo>
              </a:path>
            </a:pathLst>
          </a:custGeom>
          <a:noFill/>
          <a:ln w="936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" name="object 21"/>
          <p:cNvSpPr txBox="1"/>
          <p:nvPr/>
        </p:nvSpPr>
        <p:spPr>
          <a:xfrm>
            <a:off x="3044825" y="2079625"/>
            <a:ext cx="2443163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No Flooding across</a:t>
            </a:r>
            <a:r>
              <a:rPr sz="18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area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3925" name="object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80027C8D-E0BE-40F5-ACE1-D0E61CCA43CE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77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OSPF</a:t>
            </a:r>
            <a:r>
              <a:rPr spc="-95" dirty="0"/>
              <a:t> </a:t>
            </a:r>
            <a:r>
              <a:rPr dirty="0"/>
              <a:t>Routers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6162675" cy="1003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Network </a:t>
            </a:r>
            <a:r>
              <a:rPr sz="3200" dirty="0">
                <a:latin typeface="Tahoma"/>
                <a:cs typeface="Tahoma"/>
              </a:rPr>
              <a:t>is </a:t>
            </a:r>
            <a:r>
              <a:rPr sz="3200" spc="-5" dirty="0">
                <a:latin typeface="Tahoma"/>
                <a:cs typeface="Tahoma"/>
              </a:rPr>
              <a:t>Divided </a:t>
            </a:r>
            <a:r>
              <a:rPr sz="3200" dirty="0">
                <a:latin typeface="Tahoma"/>
                <a:cs typeface="Tahoma"/>
              </a:rPr>
              <a:t>into Areas</a:t>
            </a:r>
            <a:endParaRPr sz="32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dirty="0">
                <a:latin typeface="Tahoma"/>
                <a:cs typeface="Tahoma"/>
              </a:rPr>
              <a:t>Each </a:t>
            </a:r>
            <a:r>
              <a:rPr spc="-5" dirty="0">
                <a:latin typeface="Tahoma"/>
                <a:cs typeface="Tahoma"/>
              </a:rPr>
              <a:t>area has a designated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router</a:t>
            </a:r>
            <a:endParaRPr>
              <a:latin typeface="Tahoma"/>
              <a:cs typeface="Tahoma"/>
            </a:endParaRPr>
          </a:p>
        </p:txBody>
      </p:sp>
      <p:sp>
        <p:nvSpPr>
          <p:cNvPr id="124931" name="object 4"/>
          <p:cNvSpPr>
            <a:spLocks noChangeArrowheads="1"/>
          </p:cNvSpPr>
          <p:nvPr/>
        </p:nvSpPr>
        <p:spPr bwMode="auto">
          <a:xfrm>
            <a:off x="1042988" y="3000375"/>
            <a:ext cx="7315200" cy="304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4932" name="object 5"/>
          <p:cNvSpPr>
            <a:spLocks/>
          </p:cNvSpPr>
          <p:nvPr/>
        </p:nvSpPr>
        <p:spPr bwMode="auto">
          <a:xfrm>
            <a:off x="1042988" y="3000375"/>
            <a:ext cx="7315200" cy="3048000"/>
          </a:xfrm>
          <a:custGeom>
            <a:avLst/>
            <a:gdLst>
              <a:gd name="T0" fmla="*/ 37114 w 7315200"/>
              <a:gd name="T1" fmla="*/ 1306079 h 3048000"/>
              <a:gd name="T2" fmla="*/ 182496 w 7315200"/>
              <a:gd name="T3" fmla="*/ 1047313 h 3048000"/>
              <a:gd name="T4" fmla="*/ 428540 w 7315200"/>
              <a:gd name="T5" fmla="*/ 807583 h 3048000"/>
              <a:gd name="T6" fmla="*/ 620326 w 7315200"/>
              <a:gd name="T7" fmla="*/ 674615 h 3048000"/>
              <a:gd name="T8" fmla="*/ 803525 w 7315200"/>
              <a:gd name="T9" fmla="*/ 570837 h 3048000"/>
              <a:gd name="T10" fmla="*/ 1006643 w 7315200"/>
              <a:gd name="T11" fmla="*/ 474006 h 3048000"/>
              <a:gd name="T12" fmla="*/ 1228432 w 7315200"/>
              <a:gd name="T13" fmla="*/ 384641 h 3048000"/>
              <a:gd name="T14" fmla="*/ 1467641 w 7315200"/>
              <a:gd name="T15" fmla="*/ 303262 h 3048000"/>
              <a:gd name="T16" fmla="*/ 1723022 w 7315200"/>
              <a:gd name="T17" fmla="*/ 230392 h 3048000"/>
              <a:gd name="T18" fmla="*/ 1993327 w 7315200"/>
              <a:gd name="T19" fmla="*/ 166549 h 3048000"/>
              <a:gd name="T20" fmla="*/ 2277305 w 7315200"/>
              <a:gd name="T21" fmla="*/ 112256 h 3048000"/>
              <a:gd name="T22" fmla="*/ 2573708 w 7315200"/>
              <a:gd name="T23" fmla="*/ 68032 h 3048000"/>
              <a:gd name="T24" fmla="*/ 2881287 w 7315200"/>
              <a:gd name="T25" fmla="*/ 34398 h 3048000"/>
              <a:gd name="T26" fmla="*/ 3198793 w 7315200"/>
              <a:gd name="T27" fmla="*/ 11874 h 3048000"/>
              <a:gd name="T28" fmla="*/ 3524976 w 7315200"/>
              <a:gd name="T29" fmla="*/ 983 h 3048000"/>
              <a:gd name="T30" fmla="*/ 3856094 w 7315200"/>
              <a:gd name="T31" fmla="*/ 2206 h 3048000"/>
              <a:gd name="T32" fmla="*/ 4180641 w 7315200"/>
              <a:gd name="T33" fmla="*/ 15465 h 3048000"/>
              <a:gd name="T34" fmla="*/ 4496262 w 7315200"/>
              <a:gd name="T35" fmla="*/ 40252 h 3048000"/>
              <a:gd name="T36" fmla="*/ 4801705 w 7315200"/>
              <a:gd name="T37" fmla="*/ 76046 h 3048000"/>
              <a:gd name="T38" fmla="*/ 5095723 w 7315200"/>
              <a:gd name="T39" fmla="*/ 122325 h 3048000"/>
              <a:gd name="T40" fmla="*/ 5377067 w 7315200"/>
              <a:gd name="T41" fmla="*/ 178570 h 3048000"/>
              <a:gd name="T42" fmla="*/ 5644487 w 7315200"/>
              <a:gd name="T43" fmla="*/ 244260 h 3048000"/>
              <a:gd name="T44" fmla="*/ 5896734 w 7315200"/>
              <a:gd name="T45" fmla="*/ 318874 h 3048000"/>
              <a:gd name="T46" fmla="*/ 6132559 w 7315200"/>
              <a:gd name="T47" fmla="*/ 401891 h 3048000"/>
              <a:gd name="T48" fmla="*/ 6350713 w 7315200"/>
              <a:gd name="T49" fmla="*/ 492792 h 3048000"/>
              <a:gd name="T50" fmla="*/ 6549947 w 7315200"/>
              <a:gd name="T51" fmla="*/ 591054 h 3048000"/>
              <a:gd name="T52" fmla="*/ 6729012 w 7315200"/>
              <a:gd name="T53" fmla="*/ 696158 h 3048000"/>
              <a:gd name="T54" fmla="*/ 6943441 w 7315200"/>
              <a:gd name="T55" fmla="*/ 853806 h 3048000"/>
              <a:gd name="T56" fmla="*/ 7170152 w 7315200"/>
              <a:gd name="T57" fmla="*/ 1097677 h 3048000"/>
              <a:gd name="T58" fmla="*/ 7294203 w 7315200"/>
              <a:gd name="T59" fmla="*/ 1359750 h 3048000"/>
              <a:gd name="T60" fmla="*/ 7309905 w 7315200"/>
              <a:gd name="T61" fmla="*/ 1606700 h 3048000"/>
              <a:gd name="T62" fmla="*/ 7218601 w 7315200"/>
              <a:gd name="T63" fmla="*/ 1873422 h 3048000"/>
              <a:gd name="T64" fmla="*/ 7021639 w 7315200"/>
              <a:gd name="T65" fmla="*/ 2123191 h 3048000"/>
              <a:gd name="T66" fmla="*/ 6762295 w 7315200"/>
              <a:gd name="T67" fmla="*/ 2330045 h 3048000"/>
              <a:gd name="T68" fmla="*/ 6587414 w 7315200"/>
              <a:gd name="T69" fmla="*/ 2436455 h 3048000"/>
              <a:gd name="T70" fmla="*/ 6392113 w 7315200"/>
              <a:gd name="T71" fmla="*/ 2536127 h 3048000"/>
              <a:gd name="T72" fmla="*/ 6177643 w 7315200"/>
              <a:gd name="T73" fmla="*/ 2628542 h 3048000"/>
              <a:gd name="T74" fmla="*/ 5945252 w 7315200"/>
              <a:gd name="T75" fmla="*/ 2713177 h 3048000"/>
              <a:gd name="T76" fmla="*/ 5696190 w 7315200"/>
              <a:gd name="T77" fmla="*/ 2789513 h 3048000"/>
              <a:gd name="T78" fmla="*/ 5431705 w 7315200"/>
              <a:gd name="T79" fmla="*/ 2857030 h 3048000"/>
              <a:gd name="T80" fmla="*/ 5153046 w 7315200"/>
              <a:gd name="T81" fmla="*/ 2915205 h 3048000"/>
              <a:gd name="T82" fmla="*/ 4861463 w 7315200"/>
              <a:gd name="T83" fmla="*/ 2963520 h 3048000"/>
              <a:gd name="T84" fmla="*/ 4558204 w 7315200"/>
              <a:gd name="T85" fmla="*/ 3001452 h 3048000"/>
              <a:gd name="T86" fmla="*/ 4244520 w 7315200"/>
              <a:gd name="T87" fmla="*/ 3028482 h 3048000"/>
              <a:gd name="T88" fmla="*/ 3921657 w 7315200"/>
              <a:gd name="T89" fmla="*/ 3044089 h 3048000"/>
              <a:gd name="T90" fmla="*/ 3591144 w 7315200"/>
              <a:gd name="T91" fmla="*/ 3047753 h 3048000"/>
              <a:gd name="T92" fmla="*/ 3263375 w 7315200"/>
              <a:gd name="T93" fmla="*/ 3039250 h 3048000"/>
              <a:gd name="T94" fmla="*/ 2944034 w 7315200"/>
              <a:gd name="T95" fmla="*/ 3019012 h 3048000"/>
              <a:gd name="T96" fmla="*/ 2634370 w 7315200"/>
              <a:gd name="T97" fmla="*/ 2987558 h 3048000"/>
              <a:gd name="T98" fmla="*/ 2335632 w 7315200"/>
              <a:gd name="T99" fmla="*/ 2945410 h 3048000"/>
              <a:gd name="T100" fmla="*/ 2049069 w 7315200"/>
              <a:gd name="T101" fmla="*/ 2893089 h 3048000"/>
              <a:gd name="T102" fmla="*/ 1775929 w 7315200"/>
              <a:gd name="T103" fmla="*/ 2831115 h 3048000"/>
              <a:gd name="T104" fmla="*/ 1517464 w 7315200"/>
              <a:gd name="T105" fmla="*/ 2760008 h 3048000"/>
              <a:gd name="T106" fmla="*/ 1274920 w 7315200"/>
              <a:gd name="T107" fmla="*/ 2680290 h 3048000"/>
              <a:gd name="T108" fmla="*/ 1049547 w 7315200"/>
              <a:gd name="T109" fmla="*/ 2592480 h 3048000"/>
              <a:gd name="T110" fmla="*/ 842595 w 7315200"/>
              <a:gd name="T111" fmla="*/ 2497100 h 3048000"/>
              <a:gd name="T112" fmla="*/ 655313 w 7315200"/>
              <a:gd name="T113" fmla="*/ 2394670 h 3048000"/>
              <a:gd name="T114" fmla="*/ 488948 w 7315200"/>
              <a:gd name="T115" fmla="*/ 2285711 h 3048000"/>
              <a:gd name="T116" fmla="*/ 223972 w 7315200"/>
              <a:gd name="T117" fmla="*/ 2050288 h 3048000"/>
              <a:gd name="T118" fmla="*/ 57658 w 7315200"/>
              <a:gd name="T119" fmla="*/ 1794996 h 3048000"/>
              <a:gd name="T120" fmla="*/ 0 w 7315200"/>
              <a:gd name="T121" fmla="*/ 1524000 h 30480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7315200"/>
              <a:gd name="T184" fmla="*/ 0 h 3048000"/>
              <a:gd name="T185" fmla="*/ 7315200 w 7315200"/>
              <a:gd name="T186" fmla="*/ 3048000 h 304800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7315200" h="3048000">
                <a:moveTo>
                  <a:pt x="0" y="1524000"/>
                </a:moveTo>
                <a:lnTo>
                  <a:pt x="2359" y="1468744"/>
                </a:lnTo>
                <a:lnTo>
                  <a:pt x="9385" y="1413983"/>
                </a:lnTo>
                <a:lnTo>
                  <a:pt x="20996" y="1359750"/>
                </a:lnTo>
                <a:lnTo>
                  <a:pt x="37114" y="1306079"/>
                </a:lnTo>
                <a:lnTo>
                  <a:pt x="57658" y="1253003"/>
                </a:lnTo>
                <a:lnTo>
                  <a:pt x="82548" y="1200555"/>
                </a:lnTo>
                <a:lnTo>
                  <a:pt x="111704" y="1148768"/>
                </a:lnTo>
                <a:lnTo>
                  <a:pt x="145047" y="1097677"/>
                </a:lnTo>
                <a:lnTo>
                  <a:pt x="182496" y="1047313"/>
                </a:lnTo>
                <a:lnTo>
                  <a:pt x="223972" y="997711"/>
                </a:lnTo>
                <a:lnTo>
                  <a:pt x="269394" y="948903"/>
                </a:lnTo>
                <a:lnTo>
                  <a:pt x="318682" y="900924"/>
                </a:lnTo>
                <a:lnTo>
                  <a:pt x="371758" y="853806"/>
                </a:lnTo>
                <a:lnTo>
                  <a:pt x="428540" y="807583"/>
                </a:lnTo>
                <a:lnTo>
                  <a:pt x="488948" y="762288"/>
                </a:lnTo>
                <a:lnTo>
                  <a:pt x="520488" y="739999"/>
                </a:lnTo>
                <a:lnTo>
                  <a:pt x="552904" y="717954"/>
                </a:lnTo>
                <a:lnTo>
                  <a:pt x="586187" y="696158"/>
                </a:lnTo>
                <a:lnTo>
                  <a:pt x="620326" y="674615"/>
                </a:lnTo>
                <a:lnTo>
                  <a:pt x="655313" y="653329"/>
                </a:lnTo>
                <a:lnTo>
                  <a:pt x="691136" y="632304"/>
                </a:lnTo>
                <a:lnTo>
                  <a:pt x="727785" y="611544"/>
                </a:lnTo>
                <a:lnTo>
                  <a:pt x="765252" y="591054"/>
                </a:lnTo>
                <a:lnTo>
                  <a:pt x="803525" y="570837"/>
                </a:lnTo>
                <a:lnTo>
                  <a:pt x="842595" y="550899"/>
                </a:lnTo>
                <a:lnTo>
                  <a:pt x="882452" y="531242"/>
                </a:lnTo>
                <a:lnTo>
                  <a:pt x="923086" y="511872"/>
                </a:lnTo>
                <a:lnTo>
                  <a:pt x="964486" y="492792"/>
                </a:lnTo>
                <a:lnTo>
                  <a:pt x="1006643" y="474006"/>
                </a:lnTo>
                <a:lnTo>
                  <a:pt x="1049547" y="455519"/>
                </a:lnTo>
                <a:lnTo>
                  <a:pt x="1093188" y="437335"/>
                </a:lnTo>
                <a:lnTo>
                  <a:pt x="1137556" y="419457"/>
                </a:lnTo>
                <a:lnTo>
                  <a:pt x="1182640" y="401891"/>
                </a:lnTo>
                <a:lnTo>
                  <a:pt x="1228432" y="384641"/>
                </a:lnTo>
                <a:lnTo>
                  <a:pt x="1274920" y="367709"/>
                </a:lnTo>
                <a:lnTo>
                  <a:pt x="1322095" y="351102"/>
                </a:lnTo>
                <a:lnTo>
                  <a:pt x="1369947" y="334822"/>
                </a:lnTo>
                <a:lnTo>
                  <a:pt x="1418465" y="318874"/>
                </a:lnTo>
                <a:lnTo>
                  <a:pt x="1467641" y="303262"/>
                </a:lnTo>
                <a:lnTo>
                  <a:pt x="1517464" y="287991"/>
                </a:lnTo>
                <a:lnTo>
                  <a:pt x="1567923" y="273064"/>
                </a:lnTo>
                <a:lnTo>
                  <a:pt x="1619009" y="258486"/>
                </a:lnTo>
                <a:lnTo>
                  <a:pt x="1670712" y="244260"/>
                </a:lnTo>
                <a:lnTo>
                  <a:pt x="1723022" y="230392"/>
                </a:lnTo>
                <a:lnTo>
                  <a:pt x="1775929" y="216884"/>
                </a:lnTo>
                <a:lnTo>
                  <a:pt x="1829423" y="203742"/>
                </a:lnTo>
                <a:lnTo>
                  <a:pt x="1883494" y="190969"/>
                </a:lnTo>
                <a:lnTo>
                  <a:pt x="1938132" y="178570"/>
                </a:lnTo>
                <a:lnTo>
                  <a:pt x="1993327" y="166549"/>
                </a:lnTo>
                <a:lnTo>
                  <a:pt x="2049069" y="154910"/>
                </a:lnTo>
                <a:lnTo>
                  <a:pt x="2105347" y="143657"/>
                </a:lnTo>
                <a:lnTo>
                  <a:pt x="2162153" y="132794"/>
                </a:lnTo>
                <a:lnTo>
                  <a:pt x="2219476" y="122325"/>
                </a:lnTo>
                <a:lnTo>
                  <a:pt x="2277305" y="112256"/>
                </a:lnTo>
                <a:lnTo>
                  <a:pt x="2335632" y="102589"/>
                </a:lnTo>
                <a:lnTo>
                  <a:pt x="2394445" y="93328"/>
                </a:lnTo>
                <a:lnTo>
                  <a:pt x="2453736" y="84479"/>
                </a:lnTo>
                <a:lnTo>
                  <a:pt x="2513494" y="76046"/>
                </a:lnTo>
                <a:lnTo>
                  <a:pt x="2573708" y="68032"/>
                </a:lnTo>
                <a:lnTo>
                  <a:pt x="2634370" y="60441"/>
                </a:lnTo>
                <a:lnTo>
                  <a:pt x="2695469" y="53278"/>
                </a:lnTo>
                <a:lnTo>
                  <a:pt x="2756995" y="46547"/>
                </a:lnTo>
                <a:lnTo>
                  <a:pt x="2818937" y="40252"/>
                </a:lnTo>
                <a:lnTo>
                  <a:pt x="2881287" y="34398"/>
                </a:lnTo>
                <a:lnTo>
                  <a:pt x="2944034" y="28987"/>
                </a:lnTo>
                <a:lnTo>
                  <a:pt x="3007168" y="24026"/>
                </a:lnTo>
                <a:lnTo>
                  <a:pt x="3070679" y="19517"/>
                </a:lnTo>
                <a:lnTo>
                  <a:pt x="3134558" y="15465"/>
                </a:lnTo>
                <a:lnTo>
                  <a:pt x="3198793" y="11874"/>
                </a:lnTo>
                <a:lnTo>
                  <a:pt x="3263375" y="8749"/>
                </a:lnTo>
                <a:lnTo>
                  <a:pt x="3328295" y="6093"/>
                </a:lnTo>
                <a:lnTo>
                  <a:pt x="3393542" y="3910"/>
                </a:lnTo>
                <a:lnTo>
                  <a:pt x="3459105" y="2206"/>
                </a:lnTo>
                <a:lnTo>
                  <a:pt x="3524976" y="983"/>
                </a:lnTo>
                <a:lnTo>
                  <a:pt x="3591144" y="246"/>
                </a:lnTo>
                <a:lnTo>
                  <a:pt x="3657600" y="0"/>
                </a:lnTo>
                <a:lnTo>
                  <a:pt x="3724055" y="246"/>
                </a:lnTo>
                <a:lnTo>
                  <a:pt x="3790223" y="983"/>
                </a:lnTo>
                <a:lnTo>
                  <a:pt x="3856094" y="2206"/>
                </a:lnTo>
                <a:lnTo>
                  <a:pt x="3921657" y="3910"/>
                </a:lnTo>
                <a:lnTo>
                  <a:pt x="3986904" y="6093"/>
                </a:lnTo>
                <a:lnTo>
                  <a:pt x="4051824" y="8749"/>
                </a:lnTo>
                <a:lnTo>
                  <a:pt x="4116406" y="11874"/>
                </a:lnTo>
                <a:lnTo>
                  <a:pt x="4180641" y="15465"/>
                </a:lnTo>
                <a:lnTo>
                  <a:pt x="4244520" y="19517"/>
                </a:lnTo>
                <a:lnTo>
                  <a:pt x="4308031" y="24026"/>
                </a:lnTo>
                <a:lnTo>
                  <a:pt x="4371165" y="28987"/>
                </a:lnTo>
                <a:lnTo>
                  <a:pt x="4433912" y="34398"/>
                </a:lnTo>
                <a:lnTo>
                  <a:pt x="4496262" y="40252"/>
                </a:lnTo>
                <a:lnTo>
                  <a:pt x="4558204" y="46547"/>
                </a:lnTo>
                <a:lnTo>
                  <a:pt x="4619730" y="53278"/>
                </a:lnTo>
                <a:lnTo>
                  <a:pt x="4680829" y="60441"/>
                </a:lnTo>
                <a:lnTo>
                  <a:pt x="4741491" y="68032"/>
                </a:lnTo>
                <a:lnTo>
                  <a:pt x="4801705" y="76046"/>
                </a:lnTo>
                <a:lnTo>
                  <a:pt x="4861463" y="84479"/>
                </a:lnTo>
                <a:lnTo>
                  <a:pt x="4920754" y="93328"/>
                </a:lnTo>
                <a:lnTo>
                  <a:pt x="4979567" y="102589"/>
                </a:lnTo>
                <a:lnTo>
                  <a:pt x="5037894" y="112256"/>
                </a:lnTo>
                <a:lnTo>
                  <a:pt x="5095723" y="122325"/>
                </a:lnTo>
                <a:lnTo>
                  <a:pt x="5153046" y="132794"/>
                </a:lnTo>
                <a:lnTo>
                  <a:pt x="5209852" y="143657"/>
                </a:lnTo>
                <a:lnTo>
                  <a:pt x="5266130" y="154910"/>
                </a:lnTo>
                <a:lnTo>
                  <a:pt x="5321872" y="166549"/>
                </a:lnTo>
                <a:lnTo>
                  <a:pt x="5377067" y="178570"/>
                </a:lnTo>
                <a:lnTo>
                  <a:pt x="5431705" y="190969"/>
                </a:lnTo>
                <a:lnTo>
                  <a:pt x="5485776" y="203742"/>
                </a:lnTo>
                <a:lnTo>
                  <a:pt x="5539270" y="216884"/>
                </a:lnTo>
                <a:lnTo>
                  <a:pt x="5592177" y="230392"/>
                </a:lnTo>
                <a:lnTo>
                  <a:pt x="5644487" y="244260"/>
                </a:lnTo>
                <a:lnTo>
                  <a:pt x="5696190" y="258486"/>
                </a:lnTo>
                <a:lnTo>
                  <a:pt x="5747276" y="273064"/>
                </a:lnTo>
                <a:lnTo>
                  <a:pt x="5797735" y="287991"/>
                </a:lnTo>
                <a:lnTo>
                  <a:pt x="5847558" y="303262"/>
                </a:lnTo>
                <a:lnTo>
                  <a:pt x="5896734" y="318874"/>
                </a:lnTo>
                <a:lnTo>
                  <a:pt x="5945252" y="334822"/>
                </a:lnTo>
                <a:lnTo>
                  <a:pt x="5993104" y="351102"/>
                </a:lnTo>
                <a:lnTo>
                  <a:pt x="6040279" y="367709"/>
                </a:lnTo>
                <a:lnTo>
                  <a:pt x="6086767" y="384641"/>
                </a:lnTo>
                <a:lnTo>
                  <a:pt x="6132559" y="401891"/>
                </a:lnTo>
                <a:lnTo>
                  <a:pt x="6177643" y="419457"/>
                </a:lnTo>
                <a:lnTo>
                  <a:pt x="6222011" y="437335"/>
                </a:lnTo>
                <a:lnTo>
                  <a:pt x="6265652" y="455519"/>
                </a:lnTo>
                <a:lnTo>
                  <a:pt x="6308556" y="474006"/>
                </a:lnTo>
                <a:lnTo>
                  <a:pt x="6350713" y="492792"/>
                </a:lnTo>
                <a:lnTo>
                  <a:pt x="6392113" y="511872"/>
                </a:lnTo>
                <a:lnTo>
                  <a:pt x="6432747" y="531242"/>
                </a:lnTo>
                <a:lnTo>
                  <a:pt x="6472604" y="550899"/>
                </a:lnTo>
                <a:lnTo>
                  <a:pt x="6511674" y="570837"/>
                </a:lnTo>
                <a:lnTo>
                  <a:pt x="6549947" y="591054"/>
                </a:lnTo>
                <a:lnTo>
                  <a:pt x="6587414" y="611544"/>
                </a:lnTo>
                <a:lnTo>
                  <a:pt x="6624063" y="632304"/>
                </a:lnTo>
                <a:lnTo>
                  <a:pt x="6659886" y="653329"/>
                </a:lnTo>
                <a:lnTo>
                  <a:pt x="6694873" y="674615"/>
                </a:lnTo>
                <a:lnTo>
                  <a:pt x="6729012" y="696158"/>
                </a:lnTo>
                <a:lnTo>
                  <a:pt x="6762295" y="717954"/>
                </a:lnTo>
                <a:lnTo>
                  <a:pt x="6794711" y="739999"/>
                </a:lnTo>
                <a:lnTo>
                  <a:pt x="6826251" y="762288"/>
                </a:lnTo>
                <a:lnTo>
                  <a:pt x="6886659" y="807583"/>
                </a:lnTo>
                <a:lnTo>
                  <a:pt x="6943441" y="853806"/>
                </a:lnTo>
                <a:lnTo>
                  <a:pt x="6996517" y="900924"/>
                </a:lnTo>
                <a:lnTo>
                  <a:pt x="7045805" y="948903"/>
                </a:lnTo>
                <a:lnTo>
                  <a:pt x="7091227" y="997711"/>
                </a:lnTo>
                <a:lnTo>
                  <a:pt x="7132703" y="1047313"/>
                </a:lnTo>
                <a:lnTo>
                  <a:pt x="7170152" y="1097677"/>
                </a:lnTo>
                <a:lnTo>
                  <a:pt x="7203495" y="1148768"/>
                </a:lnTo>
                <a:lnTo>
                  <a:pt x="7232651" y="1200555"/>
                </a:lnTo>
                <a:lnTo>
                  <a:pt x="7257541" y="1253003"/>
                </a:lnTo>
                <a:lnTo>
                  <a:pt x="7278085" y="1306079"/>
                </a:lnTo>
                <a:lnTo>
                  <a:pt x="7294203" y="1359750"/>
                </a:lnTo>
                <a:lnTo>
                  <a:pt x="7305814" y="1413983"/>
                </a:lnTo>
                <a:lnTo>
                  <a:pt x="7312840" y="1468744"/>
                </a:lnTo>
                <a:lnTo>
                  <a:pt x="7315200" y="1524000"/>
                </a:lnTo>
                <a:lnTo>
                  <a:pt x="7314608" y="1551687"/>
                </a:lnTo>
                <a:lnTo>
                  <a:pt x="7309905" y="1606700"/>
                </a:lnTo>
                <a:lnTo>
                  <a:pt x="7300577" y="1661200"/>
                </a:lnTo>
                <a:lnTo>
                  <a:pt x="7286702" y="1715156"/>
                </a:lnTo>
                <a:lnTo>
                  <a:pt x="7268361" y="1768534"/>
                </a:lnTo>
                <a:lnTo>
                  <a:pt x="7245634" y="1821301"/>
                </a:lnTo>
                <a:lnTo>
                  <a:pt x="7218601" y="1873422"/>
                </a:lnTo>
                <a:lnTo>
                  <a:pt x="7187341" y="1924865"/>
                </a:lnTo>
                <a:lnTo>
                  <a:pt x="7151936" y="1975597"/>
                </a:lnTo>
                <a:lnTo>
                  <a:pt x="7112463" y="2025584"/>
                </a:lnTo>
                <a:lnTo>
                  <a:pt x="7069004" y="2074793"/>
                </a:lnTo>
                <a:lnTo>
                  <a:pt x="7021639" y="2123191"/>
                </a:lnTo>
                <a:lnTo>
                  <a:pt x="6970447" y="2170744"/>
                </a:lnTo>
                <a:lnTo>
                  <a:pt x="6915509" y="2217418"/>
                </a:lnTo>
                <a:lnTo>
                  <a:pt x="6856903" y="2263182"/>
                </a:lnTo>
                <a:lnTo>
                  <a:pt x="6794711" y="2308000"/>
                </a:lnTo>
                <a:lnTo>
                  <a:pt x="6762295" y="2330045"/>
                </a:lnTo>
                <a:lnTo>
                  <a:pt x="6729012" y="2351841"/>
                </a:lnTo>
                <a:lnTo>
                  <a:pt x="6694873" y="2373384"/>
                </a:lnTo>
                <a:lnTo>
                  <a:pt x="6659886" y="2394670"/>
                </a:lnTo>
                <a:lnTo>
                  <a:pt x="6624063" y="2415695"/>
                </a:lnTo>
                <a:lnTo>
                  <a:pt x="6587414" y="2436455"/>
                </a:lnTo>
                <a:lnTo>
                  <a:pt x="6549947" y="2456945"/>
                </a:lnTo>
                <a:lnTo>
                  <a:pt x="6511674" y="2477162"/>
                </a:lnTo>
                <a:lnTo>
                  <a:pt x="6472604" y="2497100"/>
                </a:lnTo>
                <a:lnTo>
                  <a:pt x="6432747" y="2516757"/>
                </a:lnTo>
                <a:lnTo>
                  <a:pt x="6392113" y="2536127"/>
                </a:lnTo>
                <a:lnTo>
                  <a:pt x="6350713" y="2555207"/>
                </a:lnTo>
                <a:lnTo>
                  <a:pt x="6308556" y="2573993"/>
                </a:lnTo>
                <a:lnTo>
                  <a:pt x="6265652" y="2592480"/>
                </a:lnTo>
                <a:lnTo>
                  <a:pt x="6222011" y="2610664"/>
                </a:lnTo>
                <a:lnTo>
                  <a:pt x="6177643" y="2628542"/>
                </a:lnTo>
                <a:lnTo>
                  <a:pt x="6132559" y="2646108"/>
                </a:lnTo>
                <a:lnTo>
                  <a:pt x="6086767" y="2663358"/>
                </a:lnTo>
                <a:lnTo>
                  <a:pt x="6040279" y="2680290"/>
                </a:lnTo>
                <a:lnTo>
                  <a:pt x="5993104" y="2696897"/>
                </a:lnTo>
                <a:lnTo>
                  <a:pt x="5945252" y="2713177"/>
                </a:lnTo>
                <a:lnTo>
                  <a:pt x="5896734" y="2729125"/>
                </a:lnTo>
                <a:lnTo>
                  <a:pt x="5847558" y="2744737"/>
                </a:lnTo>
                <a:lnTo>
                  <a:pt x="5797735" y="2760008"/>
                </a:lnTo>
                <a:lnTo>
                  <a:pt x="5747276" y="2774935"/>
                </a:lnTo>
                <a:lnTo>
                  <a:pt x="5696190" y="2789513"/>
                </a:lnTo>
                <a:lnTo>
                  <a:pt x="5644487" y="2803739"/>
                </a:lnTo>
                <a:lnTo>
                  <a:pt x="5592177" y="2817607"/>
                </a:lnTo>
                <a:lnTo>
                  <a:pt x="5539270" y="2831115"/>
                </a:lnTo>
                <a:lnTo>
                  <a:pt x="5485776" y="2844257"/>
                </a:lnTo>
                <a:lnTo>
                  <a:pt x="5431705" y="2857030"/>
                </a:lnTo>
                <a:lnTo>
                  <a:pt x="5377067" y="2869429"/>
                </a:lnTo>
                <a:lnTo>
                  <a:pt x="5321872" y="2881450"/>
                </a:lnTo>
                <a:lnTo>
                  <a:pt x="5266130" y="2893089"/>
                </a:lnTo>
                <a:lnTo>
                  <a:pt x="5209852" y="2904342"/>
                </a:lnTo>
                <a:lnTo>
                  <a:pt x="5153046" y="2915205"/>
                </a:lnTo>
                <a:lnTo>
                  <a:pt x="5095723" y="2925674"/>
                </a:lnTo>
                <a:lnTo>
                  <a:pt x="5037894" y="2935743"/>
                </a:lnTo>
                <a:lnTo>
                  <a:pt x="4979567" y="2945410"/>
                </a:lnTo>
                <a:lnTo>
                  <a:pt x="4920754" y="2954671"/>
                </a:lnTo>
                <a:lnTo>
                  <a:pt x="4861463" y="2963520"/>
                </a:lnTo>
                <a:lnTo>
                  <a:pt x="4801705" y="2971953"/>
                </a:lnTo>
                <a:lnTo>
                  <a:pt x="4741491" y="2979967"/>
                </a:lnTo>
                <a:lnTo>
                  <a:pt x="4680829" y="2987558"/>
                </a:lnTo>
                <a:lnTo>
                  <a:pt x="4619730" y="2994721"/>
                </a:lnTo>
                <a:lnTo>
                  <a:pt x="4558204" y="3001452"/>
                </a:lnTo>
                <a:lnTo>
                  <a:pt x="4496262" y="3007747"/>
                </a:lnTo>
                <a:lnTo>
                  <a:pt x="4433912" y="3013601"/>
                </a:lnTo>
                <a:lnTo>
                  <a:pt x="4371165" y="3019012"/>
                </a:lnTo>
                <a:lnTo>
                  <a:pt x="4308031" y="3023973"/>
                </a:lnTo>
                <a:lnTo>
                  <a:pt x="4244520" y="3028482"/>
                </a:lnTo>
                <a:lnTo>
                  <a:pt x="4180641" y="3032534"/>
                </a:lnTo>
                <a:lnTo>
                  <a:pt x="4116406" y="3036125"/>
                </a:lnTo>
                <a:lnTo>
                  <a:pt x="4051824" y="3039250"/>
                </a:lnTo>
                <a:lnTo>
                  <a:pt x="3986904" y="3041906"/>
                </a:lnTo>
                <a:lnTo>
                  <a:pt x="3921657" y="3044089"/>
                </a:lnTo>
                <a:lnTo>
                  <a:pt x="3856094" y="3045793"/>
                </a:lnTo>
                <a:lnTo>
                  <a:pt x="3790223" y="3047016"/>
                </a:lnTo>
                <a:lnTo>
                  <a:pt x="3724055" y="3047753"/>
                </a:lnTo>
                <a:lnTo>
                  <a:pt x="3657600" y="3048000"/>
                </a:lnTo>
                <a:lnTo>
                  <a:pt x="3591144" y="3047753"/>
                </a:lnTo>
                <a:lnTo>
                  <a:pt x="3524976" y="3047016"/>
                </a:lnTo>
                <a:lnTo>
                  <a:pt x="3459105" y="3045793"/>
                </a:lnTo>
                <a:lnTo>
                  <a:pt x="3393542" y="3044089"/>
                </a:lnTo>
                <a:lnTo>
                  <a:pt x="3328295" y="3041906"/>
                </a:lnTo>
                <a:lnTo>
                  <a:pt x="3263375" y="3039250"/>
                </a:lnTo>
                <a:lnTo>
                  <a:pt x="3198793" y="3036125"/>
                </a:lnTo>
                <a:lnTo>
                  <a:pt x="3134558" y="3032534"/>
                </a:lnTo>
                <a:lnTo>
                  <a:pt x="3070679" y="3028482"/>
                </a:lnTo>
                <a:lnTo>
                  <a:pt x="3007168" y="3023973"/>
                </a:lnTo>
                <a:lnTo>
                  <a:pt x="2944034" y="3019012"/>
                </a:lnTo>
                <a:lnTo>
                  <a:pt x="2881287" y="3013601"/>
                </a:lnTo>
                <a:lnTo>
                  <a:pt x="2818937" y="3007747"/>
                </a:lnTo>
                <a:lnTo>
                  <a:pt x="2756995" y="3001452"/>
                </a:lnTo>
                <a:lnTo>
                  <a:pt x="2695469" y="2994721"/>
                </a:lnTo>
                <a:lnTo>
                  <a:pt x="2634370" y="2987558"/>
                </a:lnTo>
                <a:lnTo>
                  <a:pt x="2573708" y="2979967"/>
                </a:lnTo>
                <a:lnTo>
                  <a:pt x="2513494" y="2971953"/>
                </a:lnTo>
                <a:lnTo>
                  <a:pt x="2453736" y="2963520"/>
                </a:lnTo>
                <a:lnTo>
                  <a:pt x="2394445" y="2954671"/>
                </a:lnTo>
                <a:lnTo>
                  <a:pt x="2335632" y="2945410"/>
                </a:lnTo>
                <a:lnTo>
                  <a:pt x="2277305" y="2935743"/>
                </a:lnTo>
                <a:lnTo>
                  <a:pt x="2219476" y="2925674"/>
                </a:lnTo>
                <a:lnTo>
                  <a:pt x="2162153" y="2915205"/>
                </a:lnTo>
                <a:lnTo>
                  <a:pt x="2105347" y="2904342"/>
                </a:lnTo>
                <a:lnTo>
                  <a:pt x="2049069" y="2893089"/>
                </a:lnTo>
                <a:lnTo>
                  <a:pt x="1993327" y="2881450"/>
                </a:lnTo>
                <a:lnTo>
                  <a:pt x="1938132" y="2869429"/>
                </a:lnTo>
                <a:lnTo>
                  <a:pt x="1883494" y="2857030"/>
                </a:lnTo>
                <a:lnTo>
                  <a:pt x="1829423" y="2844257"/>
                </a:lnTo>
                <a:lnTo>
                  <a:pt x="1775929" y="2831115"/>
                </a:lnTo>
                <a:lnTo>
                  <a:pt x="1723022" y="2817607"/>
                </a:lnTo>
                <a:lnTo>
                  <a:pt x="1670712" y="2803739"/>
                </a:lnTo>
                <a:lnTo>
                  <a:pt x="1619009" y="2789513"/>
                </a:lnTo>
                <a:lnTo>
                  <a:pt x="1567923" y="2774935"/>
                </a:lnTo>
                <a:lnTo>
                  <a:pt x="1517464" y="2760008"/>
                </a:lnTo>
                <a:lnTo>
                  <a:pt x="1467641" y="2744737"/>
                </a:lnTo>
                <a:lnTo>
                  <a:pt x="1418465" y="2729125"/>
                </a:lnTo>
                <a:lnTo>
                  <a:pt x="1369947" y="2713177"/>
                </a:lnTo>
                <a:lnTo>
                  <a:pt x="1322095" y="2696897"/>
                </a:lnTo>
                <a:lnTo>
                  <a:pt x="1274920" y="2680290"/>
                </a:lnTo>
                <a:lnTo>
                  <a:pt x="1228432" y="2663358"/>
                </a:lnTo>
                <a:lnTo>
                  <a:pt x="1182640" y="2646108"/>
                </a:lnTo>
                <a:lnTo>
                  <a:pt x="1137556" y="2628542"/>
                </a:lnTo>
                <a:lnTo>
                  <a:pt x="1093188" y="2610664"/>
                </a:lnTo>
                <a:lnTo>
                  <a:pt x="1049547" y="2592480"/>
                </a:lnTo>
                <a:lnTo>
                  <a:pt x="1006643" y="2573993"/>
                </a:lnTo>
                <a:lnTo>
                  <a:pt x="964486" y="2555207"/>
                </a:lnTo>
                <a:lnTo>
                  <a:pt x="923086" y="2536127"/>
                </a:lnTo>
                <a:lnTo>
                  <a:pt x="882452" y="2516757"/>
                </a:lnTo>
                <a:lnTo>
                  <a:pt x="842595" y="2497100"/>
                </a:lnTo>
                <a:lnTo>
                  <a:pt x="803525" y="2477162"/>
                </a:lnTo>
                <a:lnTo>
                  <a:pt x="765252" y="2456945"/>
                </a:lnTo>
                <a:lnTo>
                  <a:pt x="727785" y="2436455"/>
                </a:lnTo>
                <a:lnTo>
                  <a:pt x="691136" y="2415695"/>
                </a:lnTo>
                <a:lnTo>
                  <a:pt x="655313" y="2394670"/>
                </a:lnTo>
                <a:lnTo>
                  <a:pt x="620326" y="2373384"/>
                </a:lnTo>
                <a:lnTo>
                  <a:pt x="586187" y="2351841"/>
                </a:lnTo>
                <a:lnTo>
                  <a:pt x="552904" y="2330045"/>
                </a:lnTo>
                <a:lnTo>
                  <a:pt x="520488" y="2308000"/>
                </a:lnTo>
                <a:lnTo>
                  <a:pt x="488948" y="2285711"/>
                </a:lnTo>
                <a:lnTo>
                  <a:pt x="428540" y="2240416"/>
                </a:lnTo>
                <a:lnTo>
                  <a:pt x="371758" y="2194193"/>
                </a:lnTo>
                <a:lnTo>
                  <a:pt x="318682" y="2147075"/>
                </a:lnTo>
                <a:lnTo>
                  <a:pt x="269394" y="2099096"/>
                </a:lnTo>
                <a:lnTo>
                  <a:pt x="223972" y="2050288"/>
                </a:lnTo>
                <a:lnTo>
                  <a:pt x="182496" y="2000686"/>
                </a:lnTo>
                <a:lnTo>
                  <a:pt x="145047" y="1950322"/>
                </a:lnTo>
                <a:lnTo>
                  <a:pt x="111704" y="1899231"/>
                </a:lnTo>
                <a:lnTo>
                  <a:pt x="82548" y="1847444"/>
                </a:lnTo>
                <a:lnTo>
                  <a:pt x="57658" y="1794996"/>
                </a:lnTo>
                <a:lnTo>
                  <a:pt x="37114" y="1741920"/>
                </a:lnTo>
                <a:lnTo>
                  <a:pt x="20996" y="1688249"/>
                </a:lnTo>
                <a:lnTo>
                  <a:pt x="9385" y="1634016"/>
                </a:lnTo>
                <a:lnTo>
                  <a:pt x="2359" y="1579255"/>
                </a:lnTo>
                <a:lnTo>
                  <a:pt x="0" y="15240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4933" name="object 6"/>
          <p:cNvSpPr>
            <a:spLocks/>
          </p:cNvSpPr>
          <p:nvPr/>
        </p:nvSpPr>
        <p:spPr bwMode="auto">
          <a:xfrm>
            <a:off x="4598988" y="5881688"/>
            <a:ext cx="773112" cy="431800"/>
          </a:xfrm>
          <a:custGeom>
            <a:avLst/>
            <a:gdLst>
              <a:gd name="T0" fmla="*/ 0 w 772795"/>
              <a:gd name="T1" fmla="*/ 431292 h 431800"/>
              <a:gd name="T2" fmla="*/ 772667 w 772795"/>
              <a:gd name="T3" fmla="*/ 431292 h 431800"/>
              <a:gd name="T4" fmla="*/ 772667 w 772795"/>
              <a:gd name="T5" fmla="*/ 0 h 431800"/>
              <a:gd name="T6" fmla="*/ 0 w 772795"/>
              <a:gd name="T7" fmla="*/ 0 h 431800"/>
              <a:gd name="T8" fmla="*/ 0 w 772795"/>
              <a:gd name="T9" fmla="*/ 431292 h 43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2795"/>
              <a:gd name="T16" fmla="*/ 0 h 431800"/>
              <a:gd name="T17" fmla="*/ 772795 w 772795"/>
              <a:gd name="T18" fmla="*/ 431800 h 431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2795" h="431800">
                <a:moveTo>
                  <a:pt x="0" y="431292"/>
                </a:moveTo>
                <a:lnTo>
                  <a:pt x="772667" y="431292"/>
                </a:lnTo>
                <a:lnTo>
                  <a:pt x="772667" y="0"/>
                </a:lnTo>
                <a:lnTo>
                  <a:pt x="0" y="0"/>
                </a:lnTo>
                <a:lnTo>
                  <a:pt x="0" y="431292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4934" name="object 7"/>
          <p:cNvSpPr txBox="1">
            <a:spLocks noChangeArrowheads="1"/>
          </p:cNvSpPr>
          <p:nvPr/>
        </p:nvSpPr>
        <p:spPr bwMode="auto">
          <a:xfrm>
            <a:off x="4011613" y="3287713"/>
            <a:ext cx="1554162" cy="76835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lIns="0" tIns="64135" rIns="0" bIns="0">
            <a:spAutoFit/>
          </a:bodyPr>
          <a:lstStyle/>
          <a:p>
            <a:pPr marL="361950" indent="-271463">
              <a:lnSpc>
                <a:spcPts val="2688"/>
              </a:lnSpc>
              <a:spcBef>
                <a:spcPts val="500"/>
              </a:spcBef>
            </a:pPr>
            <a:r>
              <a:rPr lang="th-TH" sz="2400">
                <a:solidFill>
                  <a:srgbClr val="FFCF00"/>
                </a:solidFill>
                <a:latin typeface="Times New Roman" pitchFamily="18" charset="0"/>
                <a:cs typeface="Times New Roman" pitchFamily="18" charset="0"/>
              </a:rPr>
              <a:t>Designated  Router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935" name="object 8"/>
          <p:cNvSpPr>
            <a:spLocks noChangeArrowheads="1"/>
          </p:cNvSpPr>
          <p:nvPr/>
        </p:nvSpPr>
        <p:spPr bwMode="auto">
          <a:xfrm>
            <a:off x="6011863" y="3503613"/>
            <a:ext cx="1231900" cy="647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4936" name="object 9"/>
          <p:cNvSpPr>
            <a:spLocks noChangeArrowheads="1"/>
          </p:cNvSpPr>
          <p:nvPr/>
        </p:nvSpPr>
        <p:spPr bwMode="auto">
          <a:xfrm>
            <a:off x="6084888" y="4511675"/>
            <a:ext cx="1231900" cy="647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4937" name="object 10"/>
          <p:cNvSpPr>
            <a:spLocks noChangeArrowheads="1"/>
          </p:cNvSpPr>
          <p:nvPr/>
        </p:nvSpPr>
        <p:spPr bwMode="auto">
          <a:xfrm>
            <a:off x="2051050" y="3648075"/>
            <a:ext cx="1231900" cy="647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4938" name="object 11"/>
          <p:cNvSpPr>
            <a:spLocks noChangeArrowheads="1"/>
          </p:cNvSpPr>
          <p:nvPr/>
        </p:nvSpPr>
        <p:spPr bwMode="auto">
          <a:xfrm>
            <a:off x="2195513" y="4656138"/>
            <a:ext cx="1231900" cy="647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4939" name="object 12"/>
          <p:cNvSpPr>
            <a:spLocks noChangeArrowheads="1"/>
          </p:cNvSpPr>
          <p:nvPr/>
        </p:nvSpPr>
        <p:spPr bwMode="auto">
          <a:xfrm>
            <a:off x="4211638" y="4151313"/>
            <a:ext cx="1231900" cy="647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76775" y="6032500"/>
            <a:ext cx="6191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5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4941" name="object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40005"/>
          <a:lstStyle/>
          <a:p>
            <a:pPr marL="209550">
              <a:lnSpc>
                <a:spcPct val="100000"/>
              </a:lnSpc>
              <a:spcBef>
                <a:spcPts val="313"/>
              </a:spcBef>
            </a:pPr>
            <a:fld id="{2FEDFE1B-764C-44CE-AC2B-2A32A3E3D5F2}" type="slidenum">
              <a:rPr lang="en-US" smtClean="0"/>
              <a:pPr marL="209550">
                <a:lnSpc>
                  <a:spcPct val="100000"/>
                </a:lnSpc>
                <a:spcBef>
                  <a:spcPts val="313"/>
                </a:spcBef>
              </a:pPr>
              <a:t>78</a:t>
            </a:fld>
            <a:endParaRPr lang="th-TH" smtClean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OSPF</a:t>
            </a:r>
            <a:r>
              <a:rPr spc="-95" dirty="0"/>
              <a:t> </a:t>
            </a:r>
            <a:r>
              <a:rPr dirty="0"/>
              <a:t>Routers</a:t>
            </a:r>
          </a:p>
        </p:txBody>
      </p:sp>
      <p:sp>
        <p:nvSpPr>
          <p:cNvPr id="125954" name="object 3"/>
          <p:cNvSpPr txBox="1">
            <a:spLocks noChangeArrowheads="1"/>
          </p:cNvSpPr>
          <p:nvPr/>
        </p:nvSpPr>
        <p:spPr bwMode="auto">
          <a:xfrm>
            <a:off x="936625" y="1828800"/>
            <a:ext cx="7799388" cy="143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When a router senses a link state change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Sends this information to the designated  router</a:t>
            </a:r>
          </a:p>
        </p:txBody>
      </p:sp>
      <p:sp>
        <p:nvSpPr>
          <p:cNvPr id="125955" name="object 4"/>
          <p:cNvSpPr>
            <a:spLocks noChangeArrowheads="1"/>
          </p:cNvSpPr>
          <p:nvPr/>
        </p:nvSpPr>
        <p:spPr bwMode="auto">
          <a:xfrm>
            <a:off x="1042988" y="3071813"/>
            <a:ext cx="7315200" cy="304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5956" name="object 5"/>
          <p:cNvSpPr>
            <a:spLocks/>
          </p:cNvSpPr>
          <p:nvPr/>
        </p:nvSpPr>
        <p:spPr bwMode="auto">
          <a:xfrm>
            <a:off x="1042988" y="3071813"/>
            <a:ext cx="7315200" cy="3048000"/>
          </a:xfrm>
          <a:custGeom>
            <a:avLst/>
            <a:gdLst>
              <a:gd name="T0" fmla="*/ 37114 w 7315200"/>
              <a:gd name="T1" fmla="*/ 1306079 h 3048000"/>
              <a:gd name="T2" fmla="*/ 182496 w 7315200"/>
              <a:gd name="T3" fmla="*/ 1047313 h 3048000"/>
              <a:gd name="T4" fmla="*/ 428540 w 7315200"/>
              <a:gd name="T5" fmla="*/ 807583 h 3048000"/>
              <a:gd name="T6" fmla="*/ 620326 w 7315200"/>
              <a:gd name="T7" fmla="*/ 674615 h 3048000"/>
              <a:gd name="T8" fmla="*/ 803525 w 7315200"/>
              <a:gd name="T9" fmla="*/ 570837 h 3048000"/>
              <a:gd name="T10" fmla="*/ 1006643 w 7315200"/>
              <a:gd name="T11" fmla="*/ 474006 h 3048000"/>
              <a:gd name="T12" fmla="*/ 1228432 w 7315200"/>
              <a:gd name="T13" fmla="*/ 384641 h 3048000"/>
              <a:gd name="T14" fmla="*/ 1467641 w 7315200"/>
              <a:gd name="T15" fmla="*/ 303262 h 3048000"/>
              <a:gd name="T16" fmla="*/ 1723022 w 7315200"/>
              <a:gd name="T17" fmla="*/ 230392 h 3048000"/>
              <a:gd name="T18" fmla="*/ 1993327 w 7315200"/>
              <a:gd name="T19" fmla="*/ 166549 h 3048000"/>
              <a:gd name="T20" fmla="*/ 2277305 w 7315200"/>
              <a:gd name="T21" fmla="*/ 112256 h 3048000"/>
              <a:gd name="T22" fmla="*/ 2573708 w 7315200"/>
              <a:gd name="T23" fmla="*/ 68032 h 3048000"/>
              <a:gd name="T24" fmla="*/ 2881287 w 7315200"/>
              <a:gd name="T25" fmla="*/ 34398 h 3048000"/>
              <a:gd name="T26" fmla="*/ 3198793 w 7315200"/>
              <a:gd name="T27" fmla="*/ 11874 h 3048000"/>
              <a:gd name="T28" fmla="*/ 3524976 w 7315200"/>
              <a:gd name="T29" fmla="*/ 983 h 3048000"/>
              <a:gd name="T30" fmla="*/ 3856094 w 7315200"/>
              <a:gd name="T31" fmla="*/ 2206 h 3048000"/>
              <a:gd name="T32" fmla="*/ 4180641 w 7315200"/>
              <a:gd name="T33" fmla="*/ 15465 h 3048000"/>
              <a:gd name="T34" fmla="*/ 4496262 w 7315200"/>
              <a:gd name="T35" fmla="*/ 40252 h 3048000"/>
              <a:gd name="T36" fmla="*/ 4801705 w 7315200"/>
              <a:gd name="T37" fmla="*/ 76046 h 3048000"/>
              <a:gd name="T38" fmla="*/ 5095723 w 7315200"/>
              <a:gd name="T39" fmla="*/ 122325 h 3048000"/>
              <a:gd name="T40" fmla="*/ 5377067 w 7315200"/>
              <a:gd name="T41" fmla="*/ 178570 h 3048000"/>
              <a:gd name="T42" fmla="*/ 5644487 w 7315200"/>
              <a:gd name="T43" fmla="*/ 244260 h 3048000"/>
              <a:gd name="T44" fmla="*/ 5896734 w 7315200"/>
              <a:gd name="T45" fmla="*/ 318874 h 3048000"/>
              <a:gd name="T46" fmla="*/ 6132559 w 7315200"/>
              <a:gd name="T47" fmla="*/ 401891 h 3048000"/>
              <a:gd name="T48" fmla="*/ 6350713 w 7315200"/>
              <a:gd name="T49" fmla="*/ 492792 h 3048000"/>
              <a:gd name="T50" fmla="*/ 6549947 w 7315200"/>
              <a:gd name="T51" fmla="*/ 591054 h 3048000"/>
              <a:gd name="T52" fmla="*/ 6729012 w 7315200"/>
              <a:gd name="T53" fmla="*/ 696158 h 3048000"/>
              <a:gd name="T54" fmla="*/ 6943441 w 7315200"/>
              <a:gd name="T55" fmla="*/ 853806 h 3048000"/>
              <a:gd name="T56" fmla="*/ 7170152 w 7315200"/>
              <a:gd name="T57" fmla="*/ 1097677 h 3048000"/>
              <a:gd name="T58" fmla="*/ 7294203 w 7315200"/>
              <a:gd name="T59" fmla="*/ 1359750 h 3048000"/>
              <a:gd name="T60" fmla="*/ 7309905 w 7315200"/>
              <a:gd name="T61" fmla="*/ 1606700 h 3048000"/>
              <a:gd name="T62" fmla="*/ 7218601 w 7315200"/>
              <a:gd name="T63" fmla="*/ 1873422 h 3048000"/>
              <a:gd name="T64" fmla="*/ 7021639 w 7315200"/>
              <a:gd name="T65" fmla="*/ 2123191 h 3048000"/>
              <a:gd name="T66" fmla="*/ 6762295 w 7315200"/>
              <a:gd name="T67" fmla="*/ 2330045 h 3048000"/>
              <a:gd name="T68" fmla="*/ 6587414 w 7315200"/>
              <a:gd name="T69" fmla="*/ 2436455 h 3048000"/>
              <a:gd name="T70" fmla="*/ 6392113 w 7315200"/>
              <a:gd name="T71" fmla="*/ 2536127 h 3048000"/>
              <a:gd name="T72" fmla="*/ 6177643 w 7315200"/>
              <a:gd name="T73" fmla="*/ 2628542 h 3048000"/>
              <a:gd name="T74" fmla="*/ 5945252 w 7315200"/>
              <a:gd name="T75" fmla="*/ 2713177 h 3048000"/>
              <a:gd name="T76" fmla="*/ 5696190 w 7315200"/>
              <a:gd name="T77" fmla="*/ 2789513 h 3048000"/>
              <a:gd name="T78" fmla="*/ 5431705 w 7315200"/>
              <a:gd name="T79" fmla="*/ 2857030 h 3048000"/>
              <a:gd name="T80" fmla="*/ 5153046 w 7315200"/>
              <a:gd name="T81" fmla="*/ 2915205 h 3048000"/>
              <a:gd name="T82" fmla="*/ 4861463 w 7315200"/>
              <a:gd name="T83" fmla="*/ 2963520 h 3048000"/>
              <a:gd name="T84" fmla="*/ 4558204 w 7315200"/>
              <a:gd name="T85" fmla="*/ 3001452 h 3048000"/>
              <a:gd name="T86" fmla="*/ 4244520 w 7315200"/>
              <a:gd name="T87" fmla="*/ 3028482 h 3048000"/>
              <a:gd name="T88" fmla="*/ 3921657 w 7315200"/>
              <a:gd name="T89" fmla="*/ 3044089 h 3048000"/>
              <a:gd name="T90" fmla="*/ 3591144 w 7315200"/>
              <a:gd name="T91" fmla="*/ 3047753 h 3048000"/>
              <a:gd name="T92" fmla="*/ 3263375 w 7315200"/>
              <a:gd name="T93" fmla="*/ 3039250 h 3048000"/>
              <a:gd name="T94" fmla="*/ 2944034 w 7315200"/>
              <a:gd name="T95" fmla="*/ 3019012 h 3048000"/>
              <a:gd name="T96" fmla="*/ 2634370 w 7315200"/>
              <a:gd name="T97" fmla="*/ 2987558 h 3048000"/>
              <a:gd name="T98" fmla="*/ 2335632 w 7315200"/>
              <a:gd name="T99" fmla="*/ 2945410 h 3048000"/>
              <a:gd name="T100" fmla="*/ 2049069 w 7315200"/>
              <a:gd name="T101" fmla="*/ 2893089 h 3048000"/>
              <a:gd name="T102" fmla="*/ 1775929 w 7315200"/>
              <a:gd name="T103" fmla="*/ 2831115 h 3048000"/>
              <a:gd name="T104" fmla="*/ 1517464 w 7315200"/>
              <a:gd name="T105" fmla="*/ 2760008 h 3048000"/>
              <a:gd name="T106" fmla="*/ 1274920 w 7315200"/>
              <a:gd name="T107" fmla="*/ 2680290 h 3048000"/>
              <a:gd name="T108" fmla="*/ 1049547 w 7315200"/>
              <a:gd name="T109" fmla="*/ 2592480 h 3048000"/>
              <a:gd name="T110" fmla="*/ 842595 w 7315200"/>
              <a:gd name="T111" fmla="*/ 2497100 h 3048000"/>
              <a:gd name="T112" fmla="*/ 655313 w 7315200"/>
              <a:gd name="T113" fmla="*/ 2394670 h 3048000"/>
              <a:gd name="T114" fmla="*/ 488948 w 7315200"/>
              <a:gd name="T115" fmla="*/ 2285711 h 3048000"/>
              <a:gd name="T116" fmla="*/ 223972 w 7315200"/>
              <a:gd name="T117" fmla="*/ 2050288 h 3048000"/>
              <a:gd name="T118" fmla="*/ 57658 w 7315200"/>
              <a:gd name="T119" fmla="*/ 1794996 h 3048000"/>
              <a:gd name="T120" fmla="*/ 0 w 7315200"/>
              <a:gd name="T121" fmla="*/ 1523999 h 30480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7315200"/>
              <a:gd name="T184" fmla="*/ 0 h 3048000"/>
              <a:gd name="T185" fmla="*/ 7315200 w 7315200"/>
              <a:gd name="T186" fmla="*/ 3048000 h 304800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7315200" h="3048000">
                <a:moveTo>
                  <a:pt x="0" y="1523999"/>
                </a:moveTo>
                <a:lnTo>
                  <a:pt x="2359" y="1468744"/>
                </a:lnTo>
                <a:lnTo>
                  <a:pt x="9385" y="1413983"/>
                </a:lnTo>
                <a:lnTo>
                  <a:pt x="20996" y="1359750"/>
                </a:lnTo>
                <a:lnTo>
                  <a:pt x="37114" y="1306079"/>
                </a:lnTo>
                <a:lnTo>
                  <a:pt x="57658" y="1253003"/>
                </a:lnTo>
                <a:lnTo>
                  <a:pt x="82548" y="1200555"/>
                </a:lnTo>
                <a:lnTo>
                  <a:pt x="111704" y="1148768"/>
                </a:lnTo>
                <a:lnTo>
                  <a:pt x="145047" y="1097677"/>
                </a:lnTo>
                <a:lnTo>
                  <a:pt x="182496" y="1047313"/>
                </a:lnTo>
                <a:lnTo>
                  <a:pt x="223972" y="997711"/>
                </a:lnTo>
                <a:lnTo>
                  <a:pt x="269394" y="948903"/>
                </a:lnTo>
                <a:lnTo>
                  <a:pt x="318682" y="900924"/>
                </a:lnTo>
                <a:lnTo>
                  <a:pt x="371758" y="853806"/>
                </a:lnTo>
                <a:lnTo>
                  <a:pt x="428540" y="807583"/>
                </a:lnTo>
                <a:lnTo>
                  <a:pt x="488948" y="762288"/>
                </a:lnTo>
                <a:lnTo>
                  <a:pt x="520488" y="739999"/>
                </a:lnTo>
                <a:lnTo>
                  <a:pt x="552904" y="717954"/>
                </a:lnTo>
                <a:lnTo>
                  <a:pt x="586187" y="696158"/>
                </a:lnTo>
                <a:lnTo>
                  <a:pt x="620326" y="674615"/>
                </a:lnTo>
                <a:lnTo>
                  <a:pt x="655313" y="653329"/>
                </a:lnTo>
                <a:lnTo>
                  <a:pt x="691136" y="632304"/>
                </a:lnTo>
                <a:lnTo>
                  <a:pt x="727785" y="611544"/>
                </a:lnTo>
                <a:lnTo>
                  <a:pt x="765252" y="591054"/>
                </a:lnTo>
                <a:lnTo>
                  <a:pt x="803525" y="570837"/>
                </a:lnTo>
                <a:lnTo>
                  <a:pt x="842595" y="550899"/>
                </a:lnTo>
                <a:lnTo>
                  <a:pt x="882452" y="531242"/>
                </a:lnTo>
                <a:lnTo>
                  <a:pt x="923086" y="511872"/>
                </a:lnTo>
                <a:lnTo>
                  <a:pt x="964486" y="492792"/>
                </a:lnTo>
                <a:lnTo>
                  <a:pt x="1006643" y="474006"/>
                </a:lnTo>
                <a:lnTo>
                  <a:pt x="1049547" y="455519"/>
                </a:lnTo>
                <a:lnTo>
                  <a:pt x="1093188" y="437335"/>
                </a:lnTo>
                <a:lnTo>
                  <a:pt x="1137556" y="419457"/>
                </a:lnTo>
                <a:lnTo>
                  <a:pt x="1182640" y="401891"/>
                </a:lnTo>
                <a:lnTo>
                  <a:pt x="1228432" y="384641"/>
                </a:lnTo>
                <a:lnTo>
                  <a:pt x="1274920" y="367709"/>
                </a:lnTo>
                <a:lnTo>
                  <a:pt x="1322095" y="351102"/>
                </a:lnTo>
                <a:lnTo>
                  <a:pt x="1369947" y="334822"/>
                </a:lnTo>
                <a:lnTo>
                  <a:pt x="1418465" y="318874"/>
                </a:lnTo>
                <a:lnTo>
                  <a:pt x="1467641" y="303262"/>
                </a:lnTo>
                <a:lnTo>
                  <a:pt x="1517464" y="287991"/>
                </a:lnTo>
                <a:lnTo>
                  <a:pt x="1567923" y="273064"/>
                </a:lnTo>
                <a:lnTo>
                  <a:pt x="1619009" y="258486"/>
                </a:lnTo>
                <a:lnTo>
                  <a:pt x="1670712" y="244260"/>
                </a:lnTo>
                <a:lnTo>
                  <a:pt x="1723022" y="230392"/>
                </a:lnTo>
                <a:lnTo>
                  <a:pt x="1775929" y="216884"/>
                </a:lnTo>
                <a:lnTo>
                  <a:pt x="1829423" y="203742"/>
                </a:lnTo>
                <a:lnTo>
                  <a:pt x="1883494" y="190969"/>
                </a:lnTo>
                <a:lnTo>
                  <a:pt x="1938132" y="178570"/>
                </a:lnTo>
                <a:lnTo>
                  <a:pt x="1993327" y="166549"/>
                </a:lnTo>
                <a:lnTo>
                  <a:pt x="2049069" y="154910"/>
                </a:lnTo>
                <a:lnTo>
                  <a:pt x="2105347" y="143657"/>
                </a:lnTo>
                <a:lnTo>
                  <a:pt x="2162153" y="132794"/>
                </a:lnTo>
                <a:lnTo>
                  <a:pt x="2219476" y="122325"/>
                </a:lnTo>
                <a:lnTo>
                  <a:pt x="2277305" y="112256"/>
                </a:lnTo>
                <a:lnTo>
                  <a:pt x="2335632" y="102589"/>
                </a:lnTo>
                <a:lnTo>
                  <a:pt x="2394445" y="93328"/>
                </a:lnTo>
                <a:lnTo>
                  <a:pt x="2453736" y="84479"/>
                </a:lnTo>
                <a:lnTo>
                  <a:pt x="2513494" y="76046"/>
                </a:lnTo>
                <a:lnTo>
                  <a:pt x="2573708" y="68032"/>
                </a:lnTo>
                <a:lnTo>
                  <a:pt x="2634370" y="60441"/>
                </a:lnTo>
                <a:lnTo>
                  <a:pt x="2695469" y="53278"/>
                </a:lnTo>
                <a:lnTo>
                  <a:pt x="2756995" y="46547"/>
                </a:lnTo>
                <a:lnTo>
                  <a:pt x="2818937" y="40252"/>
                </a:lnTo>
                <a:lnTo>
                  <a:pt x="2881287" y="34398"/>
                </a:lnTo>
                <a:lnTo>
                  <a:pt x="2944034" y="28987"/>
                </a:lnTo>
                <a:lnTo>
                  <a:pt x="3007168" y="24026"/>
                </a:lnTo>
                <a:lnTo>
                  <a:pt x="3070679" y="19517"/>
                </a:lnTo>
                <a:lnTo>
                  <a:pt x="3134558" y="15465"/>
                </a:lnTo>
                <a:lnTo>
                  <a:pt x="3198793" y="11874"/>
                </a:lnTo>
                <a:lnTo>
                  <a:pt x="3263375" y="8749"/>
                </a:lnTo>
                <a:lnTo>
                  <a:pt x="3328295" y="6093"/>
                </a:lnTo>
                <a:lnTo>
                  <a:pt x="3393542" y="3910"/>
                </a:lnTo>
                <a:lnTo>
                  <a:pt x="3459105" y="2206"/>
                </a:lnTo>
                <a:lnTo>
                  <a:pt x="3524976" y="983"/>
                </a:lnTo>
                <a:lnTo>
                  <a:pt x="3591144" y="246"/>
                </a:lnTo>
                <a:lnTo>
                  <a:pt x="3657600" y="0"/>
                </a:lnTo>
                <a:lnTo>
                  <a:pt x="3724055" y="246"/>
                </a:lnTo>
                <a:lnTo>
                  <a:pt x="3790223" y="983"/>
                </a:lnTo>
                <a:lnTo>
                  <a:pt x="3856094" y="2206"/>
                </a:lnTo>
                <a:lnTo>
                  <a:pt x="3921657" y="3910"/>
                </a:lnTo>
                <a:lnTo>
                  <a:pt x="3986904" y="6093"/>
                </a:lnTo>
                <a:lnTo>
                  <a:pt x="4051824" y="8749"/>
                </a:lnTo>
                <a:lnTo>
                  <a:pt x="4116406" y="11874"/>
                </a:lnTo>
                <a:lnTo>
                  <a:pt x="4180641" y="15465"/>
                </a:lnTo>
                <a:lnTo>
                  <a:pt x="4244520" y="19517"/>
                </a:lnTo>
                <a:lnTo>
                  <a:pt x="4308031" y="24026"/>
                </a:lnTo>
                <a:lnTo>
                  <a:pt x="4371165" y="28987"/>
                </a:lnTo>
                <a:lnTo>
                  <a:pt x="4433912" y="34398"/>
                </a:lnTo>
                <a:lnTo>
                  <a:pt x="4496262" y="40252"/>
                </a:lnTo>
                <a:lnTo>
                  <a:pt x="4558204" y="46547"/>
                </a:lnTo>
                <a:lnTo>
                  <a:pt x="4619730" y="53278"/>
                </a:lnTo>
                <a:lnTo>
                  <a:pt x="4680829" y="60441"/>
                </a:lnTo>
                <a:lnTo>
                  <a:pt x="4741491" y="68032"/>
                </a:lnTo>
                <a:lnTo>
                  <a:pt x="4801705" y="76046"/>
                </a:lnTo>
                <a:lnTo>
                  <a:pt x="4861463" y="84479"/>
                </a:lnTo>
                <a:lnTo>
                  <a:pt x="4920754" y="93328"/>
                </a:lnTo>
                <a:lnTo>
                  <a:pt x="4979567" y="102589"/>
                </a:lnTo>
                <a:lnTo>
                  <a:pt x="5037894" y="112256"/>
                </a:lnTo>
                <a:lnTo>
                  <a:pt x="5095723" y="122325"/>
                </a:lnTo>
                <a:lnTo>
                  <a:pt x="5153046" y="132794"/>
                </a:lnTo>
                <a:lnTo>
                  <a:pt x="5209852" y="143657"/>
                </a:lnTo>
                <a:lnTo>
                  <a:pt x="5266130" y="154910"/>
                </a:lnTo>
                <a:lnTo>
                  <a:pt x="5321872" y="166549"/>
                </a:lnTo>
                <a:lnTo>
                  <a:pt x="5377067" y="178570"/>
                </a:lnTo>
                <a:lnTo>
                  <a:pt x="5431705" y="190969"/>
                </a:lnTo>
                <a:lnTo>
                  <a:pt x="5485776" y="203742"/>
                </a:lnTo>
                <a:lnTo>
                  <a:pt x="5539270" y="216884"/>
                </a:lnTo>
                <a:lnTo>
                  <a:pt x="5592177" y="230392"/>
                </a:lnTo>
                <a:lnTo>
                  <a:pt x="5644487" y="244260"/>
                </a:lnTo>
                <a:lnTo>
                  <a:pt x="5696190" y="258486"/>
                </a:lnTo>
                <a:lnTo>
                  <a:pt x="5747276" y="273064"/>
                </a:lnTo>
                <a:lnTo>
                  <a:pt x="5797735" y="287991"/>
                </a:lnTo>
                <a:lnTo>
                  <a:pt x="5847558" y="303262"/>
                </a:lnTo>
                <a:lnTo>
                  <a:pt x="5896734" y="318874"/>
                </a:lnTo>
                <a:lnTo>
                  <a:pt x="5945252" y="334822"/>
                </a:lnTo>
                <a:lnTo>
                  <a:pt x="5993104" y="351102"/>
                </a:lnTo>
                <a:lnTo>
                  <a:pt x="6040279" y="367709"/>
                </a:lnTo>
                <a:lnTo>
                  <a:pt x="6086767" y="384641"/>
                </a:lnTo>
                <a:lnTo>
                  <a:pt x="6132559" y="401891"/>
                </a:lnTo>
                <a:lnTo>
                  <a:pt x="6177643" y="419457"/>
                </a:lnTo>
                <a:lnTo>
                  <a:pt x="6222011" y="437335"/>
                </a:lnTo>
                <a:lnTo>
                  <a:pt x="6265652" y="455519"/>
                </a:lnTo>
                <a:lnTo>
                  <a:pt x="6308556" y="474006"/>
                </a:lnTo>
                <a:lnTo>
                  <a:pt x="6350713" y="492792"/>
                </a:lnTo>
                <a:lnTo>
                  <a:pt x="6392113" y="511872"/>
                </a:lnTo>
                <a:lnTo>
                  <a:pt x="6432747" y="531242"/>
                </a:lnTo>
                <a:lnTo>
                  <a:pt x="6472604" y="550899"/>
                </a:lnTo>
                <a:lnTo>
                  <a:pt x="6511674" y="570837"/>
                </a:lnTo>
                <a:lnTo>
                  <a:pt x="6549947" y="591054"/>
                </a:lnTo>
                <a:lnTo>
                  <a:pt x="6587414" y="611544"/>
                </a:lnTo>
                <a:lnTo>
                  <a:pt x="6624063" y="632304"/>
                </a:lnTo>
                <a:lnTo>
                  <a:pt x="6659886" y="653329"/>
                </a:lnTo>
                <a:lnTo>
                  <a:pt x="6694873" y="674615"/>
                </a:lnTo>
                <a:lnTo>
                  <a:pt x="6729012" y="696158"/>
                </a:lnTo>
                <a:lnTo>
                  <a:pt x="6762295" y="717954"/>
                </a:lnTo>
                <a:lnTo>
                  <a:pt x="6794711" y="739999"/>
                </a:lnTo>
                <a:lnTo>
                  <a:pt x="6826251" y="762288"/>
                </a:lnTo>
                <a:lnTo>
                  <a:pt x="6886659" y="807583"/>
                </a:lnTo>
                <a:lnTo>
                  <a:pt x="6943441" y="853806"/>
                </a:lnTo>
                <a:lnTo>
                  <a:pt x="6996517" y="900924"/>
                </a:lnTo>
                <a:lnTo>
                  <a:pt x="7045805" y="948903"/>
                </a:lnTo>
                <a:lnTo>
                  <a:pt x="7091227" y="997711"/>
                </a:lnTo>
                <a:lnTo>
                  <a:pt x="7132703" y="1047313"/>
                </a:lnTo>
                <a:lnTo>
                  <a:pt x="7170152" y="1097677"/>
                </a:lnTo>
                <a:lnTo>
                  <a:pt x="7203495" y="1148768"/>
                </a:lnTo>
                <a:lnTo>
                  <a:pt x="7232651" y="1200555"/>
                </a:lnTo>
                <a:lnTo>
                  <a:pt x="7257541" y="1253003"/>
                </a:lnTo>
                <a:lnTo>
                  <a:pt x="7278085" y="1306079"/>
                </a:lnTo>
                <a:lnTo>
                  <a:pt x="7294203" y="1359750"/>
                </a:lnTo>
                <a:lnTo>
                  <a:pt x="7305814" y="1413983"/>
                </a:lnTo>
                <a:lnTo>
                  <a:pt x="7312840" y="1468744"/>
                </a:lnTo>
                <a:lnTo>
                  <a:pt x="7315200" y="1523999"/>
                </a:lnTo>
                <a:lnTo>
                  <a:pt x="7314608" y="1551687"/>
                </a:lnTo>
                <a:lnTo>
                  <a:pt x="7309905" y="1606700"/>
                </a:lnTo>
                <a:lnTo>
                  <a:pt x="7300577" y="1661200"/>
                </a:lnTo>
                <a:lnTo>
                  <a:pt x="7286702" y="1715156"/>
                </a:lnTo>
                <a:lnTo>
                  <a:pt x="7268361" y="1768534"/>
                </a:lnTo>
                <a:lnTo>
                  <a:pt x="7245634" y="1821301"/>
                </a:lnTo>
                <a:lnTo>
                  <a:pt x="7218601" y="1873422"/>
                </a:lnTo>
                <a:lnTo>
                  <a:pt x="7187341" y="1924865"/>
                </a:lnTo>
                <a:lnTo>
                  <a:pt x="7151936" y="1975597"/>
                </a:lnTo>
                <a:lnTo>
                  <a:pt x="7112463" y="2025584"/>
                </a:lnTo>
                <a:lnTo>
                  <a:pt x="7069004" y="2074793"/>
                </a:lnTo>
                <a:lnTo>
                  <a:pt x="7021639" y="2123191"/>
                </a:lnTo>
                <a:lnTo>
                  <a:pt x="6970447" y="2170744"/>
                </a:lnTo>
                <a:lnTo>
                  <a:pt x="6915509" y="2217418"/>
                </a:lnTo>
                <a:lnTo>
                  <a:pt x="6856903" y="2263182"/>
                </a:lnTo>
                <a:lnTo>
                  <a:pt x="6794711" y="2308000"/>
                </a:lnTo>
                <a:lnTo>
                  <a:pt x="6762295" y="2330045"/>
                </a:lnTo>
                <a:lnTo>
                  <a:pt x="6729012" y="2351841"/>
                </a:lnTo>
                <a:lnTo>
                  <a:pt x="6694873" y="2373384"/>
                </a:lnTo>
                <a:lnTo>
                  <a:pt x="6659886" y="2394670"/>
                </a:lnTo>
                <a:lnTo>
                  <a:pt x="6624063" y="2415695"/>
                </a:lnTo>
                <a:lnTo>
                  <a:pt x="6587414" y="2436455"/>
                </a:lnTo>
                <a:lnTo>
                  <a:pt x="6549947" y="2456945"/>
                </a:lnTo>
                <a:lnTo>
                  <a:pt x="6511674" y="2477162"/>
                </a:lnTo>
                <a:lnTo>
                  <a:pt x="6472604" y="2497100"/>
                </a:lnTo>
                <a:lnTo>
                  <a:pt x="6432747" y="2516757"/>
                </a:lnTo>
                <a:lnTo>
                  <a:pt x="6392113" y="2536127"/>
                </a:lnTo>
                <a:lnTo>
                  <a:pt x="6350713" y="2555207"/>
                </a:lnTo>
                <a:lnTo>
                  <a:pt x="6308556" y="2573993"/>
                </a:lnTo>
                <a:lnTo>
                  <a:pt x="6265652" y="2592480"/>
                </a:lnTo>
                <a:lnTo>
                  <a:pt x="6222011" y="2610664"/>
                </a:lnTo>
                <a:lnTo>
                  <a:pt x="6177643" y="2628542"/>
                </a:lnTo>
                <a:lnTo>
                  <a:pt x="6132559" y="2646108"/>
                </a:lnTo>
                <a:lnTo>
                  <a:pt x="6086767" y="2663358"/>
                </a:lnTo>
                <a:lnTo>
                  <a:pt x="6040279" y="2680290"/>
                </a:lnTo>
                <a:lnTo>
                  <a:pt x="5993104" y="2696897"/>
                </a:lnTo>
                <a:lnTo>
                  <a:pt x="5945252" y="2713177"/>
                </a:lnTo>
                <a:lnTo>
                  <a:pt x="5896734" y="2729125"/>
                </a:lnTo>
                <a:lnTo>
                  <a:pt x="5847558" y="2744737"/>
                </a:lnTo>
                <a:lnTo>
                  <a:pt x="5797735" y="2760008"/>
                </a:lnTo>
                <a:lnTo>
                  <a:pt x="5747276" y="2774935"/>
                </a:lnTo>
                <a:lnTo>
                  <a:pt x="5696190" y="2789513"/>
                </a:lnTo>
                <a:lnTo>
                  <a:pt x="5644487" y="2803739"/>
                </a:lnTo>
                <a:lnTo>
                  <a:pt x="5592177" y="2817607"/>
                </a:lnTo>
                <a:lnTo>
                  <a:pt x="5539270" y="2831115"/>
                </a:lnTo>
                <a:lnTo>
                  <a:pt x="5485776" y="2844257"/>
                </a:lnTo>
                <a:lnTo>
                  <a:pt x="5431705" y="2857030"/>
                </a:lnTo>
                <a:lnTo>
                  <a:pt x="5377067" y="2869429"/>
                </a:lnTo>
                <a:lnTo>
                  <a:pt x="5321872" y="2881450"/>
                </a:lnTo>
                <a:lnTo>
                  <a:pt x="5266130" y="2893089"/>
                </a:lnTo>
                <a:lnTo>
                  <a:pt x="5209852" y="2904342"/>
                </a:lnTo>
                <a:lnTo>
                  <a:pt x="5153046" y="2915205"/>
                </a:lnTo>
                <a:lnTo>
                  <a:pt x="5095723" y="2925674"/>
                </a:lnTo>
                <a:lnTo>
                  <a:pt x="5037894" y="2935743"/>
                </a:lnTo>
                <a:lnTo>
                  <a:pt x="4979567" y="2945410"/>
                </a:lnTo>
                <a:lnTo>
                  <a:pt x="4920754" y="2954671"/>
                </a:lnTo>
                <a:lnTo>
                  <a:pt x="4861463" y="2963520"/>
                </a:lnTo>
                <a:lnTo>
                  <a:pt x="4801705" y="2971953"/>
                </a:lnTo>
                <a:lnTo>
                  <a:pt x="4741491" y="2979967"/>
                </a:lnTo>
                <a:lnTo>
                  <a:pt x="4680829" y="2987558"/>
                </a:lnTo>
                <a:lnTo>
                  <a:pt x="4619730" y="2994721"/>
                </a:lnTo>
                <a:lnTo>
                  <a:pt x="4558204" y="3001452"/>
                </a:lnTo>
                <a:lnTo>
                  <a:pt x="4496262" y="3007747"/>
                </a:lnTo>
                <a:lnTo>
                  <a:pt x="4433912" y="3013601"/>
                </a:lnTo>
                <a:lnTo>
                  <a:pt x="4371165" y="3019012"/>
                </a:lnTo>
                <a:lnTo>
                  <a:pt x="4308031" y="3023973"/>
                </a:lnTo>
                <a:lnTo>
                  <a:pt x="4244520" y="3028482"/>
                </a:lnTo>
                <a:lnTo>
                  <a:pt x="4180641" y="3032534"/>
                </a:lnTo>
                <a:lnTo>
                  <a:pt x="4116406" y="3036125"/>
                </a:lnTo>
                <a:lnTo>
                  <a:pt x="4051824" y="3039250"/>
                </a:lnTo>
                <a:lnTo>
                  <a:pt x="3986904" y="3041906"/>
                </a:lnTo>
                <a:lnTo>
                  <a:pt x="3921657" y="3044089"/>
                </a:lnTo>
                <a:lnTo>
                  <a:pt x="3856094" y="3045793"/>
                </a:lnTo>
                <a:lnTo>
                  <a:pt x="3790223" y="3047016"/>
                </a:lnTo>
                <a:lnTo>
                  <a:pt x="3724055" y="3047753"/>
                </a:lnTo>
                <a:lnTo>
                  <a:pt x="3657600" y="3048000"/>
                </a:lnTo>
                <a:lnTo>
                  <a:pt x="3591144" y="3047753"/>
                </a:lnTo>
                <a:lnTo>
                  <a:pt x="3524976" y="3047016"/>
                </a:lnTo>
                <a:lnTo>
                  <a:pt x="3459105" y="3045793"/>
                </a:lnTo>
                <a:lnTo>
                  <a:pt x="3393542" y="3044089"/>
                </a:lnTo>
                <a:lnTo>
                  <a:pt x="3328295" y="3041906"/>
                </a:lnTo>
                <a:lnTo>
                  <a:pt x="3263375" y="3039250"/>
                </a:lnTo>
                <a:lnTo>
                  <a:pt x="3198793" y="3036125"/>
                </a:lnTo>
                <a:lnTo>
                  <a:pt x="3134558" y="3032534"/>
                </a:lnTo>
                <a:lnTo>
                  <a:pt x="3070679" y="3028482"/>
                </a:lnTo>
                <a:lnTo>
                  <a:pt x="3007168" y="3023973"/>
                </a:lnTo>
                <a:lnTo>
                  <a:pt x="2944034" y="3019012"/>
                </a:lnTo>
                <a:lnTo>
                  <a:pt x="2881287" y="3013601"/>
                </a:lnTo>
                <a:lnTo>
                  <a:pt x="2818937" y="3007747"/>
                </a:lnTo>
                <a:lnTo>
                  <a:pt x="2756995" y="3001452"/>
                </a:lnTo>
                <a:lnTo>
                  <a:pt x="2695469" y="2994721"/>
                </a:lnTo>
                <a:lnTo>
                  <a:pt x="2634370" y="2987558"/>
                </a:lnTo>
                <a:lnTo>
                  <a:pt x="2573708" y="2979967"/>
                </a:lnTo>
                <a:lnTo>
                  <a:pt x="2513494" y="2971953"/>
                </a:lnTo>
                <a:lnTo>
                  <a:pt x="2453736" y="2963520"/>
                </a:lnTo>
                <a:lnTo>
                  <a:pt x="2394445" y="2954671"/>
                </a:lnTo>
                <a:lnTo>
                  <a:pt x="2335632" y="2945410"/>
                </a:lnTo>
                <a:lnTo>
                  <a:pt x="2277305" y="2935743"/>
                </a:lnTo>
                <a:lnTo>
                  <a:pt x="2219476" y="2925674"/>
                </a:lnTo>
                <a:lnTo>
                  <a:pt x="2162153" y="2915205"/>
                </a:lnTo>
                <a:lnTo>
                  <a:pt x="2105347" y="2904342"/>
                </a:lnTo>
                <a:lnTo>
                  <a:pt x="2049069" y="2893089"/>
                </a:lnTo>
                <a:lnTo>
                  <a:pt x="1993327" y="2881450"/>
                </a:lnTo>
                <a:lnTo>
                  <a:pt x="1938132" y="2869429"/>
                </a:lnTo>
                <a:lnTo>
                  <a:pt x="1883494" y="2857030"/>
                </a:lnTo>
                <a:lnTo>
                  <a:pt x="1829423" y="2844257"/>
                </a:lnTo>
                <a:lnTo>
                  <a:pt x="1775929" y="2831115"/>
                </a:lnTo>
                <a:lnTo>
                  <a:pt x="1723022" y="2817607"/>
                </a:lnTo>
                <a:lnTo>
                  <a:pt x="1670712" y="2803739"/>
                </a:lnTo>
                <a:lnTo>
                  <a:pt x="1619009" y="2789513"/>
                </a:lnTo>
                <a:lnTo>
                  <a:pt x="1567923" y="2774935"/>
                </a:lnTo>
                <a:lnTo>
                  <a:pt x="1517464" y="2760008"/>
                </a:lnTo>
                <a:lnTo>
                  <a:pt x="1467641" y="2744737"/>
                </a:lnTo>
                <a:lnTo>
                  <a:pt x="1418465" y="2729125"/>
                </a:lnTo>
                <a:lnTo>
                  <a:pt x="1369947" y="2713177"/>
                </a:lnTo>
                <a:lnTo>
                  <a:pt x="1322095" y="2696897"/>
                </a:lnTo>
                <a:lnTo>
                  <a:pt x="1274920" y="2680290"/>
                </a:lnTo>
                <a:lnTo>
                  <a:pt x="1228432" y="2663358"/>
                </a:lnTo>
                <a:lnTo>
                  <a:pt x="1182640" y="2646108"/>
                </a:lnTo>
                <a:lnTo>
                  <a:pt x="1137556" y="2628542"/>
                </a:lnTo>
                <a:lnTo>
                  <a:pt x="1093188" y="2610664"/>
                </a:lnTo>
                <a:lnTo>
                  <a:pt x="1049547" y="2592480"/>
                </a:lnTo>
                <a:lnTo>
                  <a:pt x="1006643" y="2573993"/>
                </a:lnTo>
                <a:lnTo>
                  <a:pt x="964486" y="2555207"/>
                </a:lnTo>
                <a:lnTo>
                  <a:pt x="923086" y="2536127"/>
                </a:lnTo>
                <a:lnTo>
                  <a:pt x="882452" y="2516757"/>
                </a:lnTo>
                <a:lnTo>
                  <a:pt x="842595" y="2497100"/>
                </a:lnTo>
                <a:lnTo>
                  <a:pt x="803525" y="2477162"/>
                </a:lnTo>
                <a:lnTo>
                  <a:pt x="765252" y="2456945"/>
                </a:lnTo>
                <a:lnTo>
                  <a:pt x="727785" y="2436455"/>
                </a:lnTo>
                <a:lnTo>
                  <a:pt x="691136" y="2415695"/>
                </a:lnTo>
                <a:lnTo>
                  <a:pt x="655313" y="2394670"/>
                </a:lnTo>
                <a:lnTo>
                  <a:pt x="620326" y="2373384"/>
                </a:lnTo>
                <a:lnTo>
                  <a:pt x="586187" y="2351841"/>
                </a:lnTo>
                <a:lnTo>
                  <a:pt x="552904" y="2330045"/>
                </a:lnTo>
                <a:lnTo>
                  <a:pt x="520488" y="2308000"/>
                </a:lnTo>
                <a:lnTo>
                  <a:pt x="488948" y="2285711"/>
                </a:lnTo>
                <a:lnTo>
                  <a:pt x="428540" y="2240416"/>
                </a:lnTo>
                <a:lnTo>
                  <a:pt x="371758" y="2194193"/>
                </a:lnTo>
                <a:lnTo>
                  <a:pt x="318682" y="2147075"/>
                </a:lnTo>
                <a:lnTo>
                  <a:pt x="269394" y="2099096"/>
                </a:lnTo>
                <a:lnTo>
                  <a:pt x="223972" y="2050288"/>
                </a:lnTo>
                <a:lnTo>
                  <a:pt x="182496" y="2000686"/>
                </a:lnTo>
                <a:lnTo>
                  <a:pt x="145047" y="1950322"/>
                </a:lnTo>
                <a:lnTo>
                  <a:pt x="111704" y="1899231"/>
                </a:lnTo>
                <a:lnTo>
                  <a:pt x="82548" y="1847444"/>
                </a:lnTo>
                <a:lnTo>
                  <a:pt x="57658" y="1794996"/>
                </a:lnTo>
                <a:lnTo>
                  <a:pt x="37114" y="1741920"/>
                </a:lnTo>
                <a:lnTo>
                  <a:pt x="20996" y="1688249"/>
                </a:lnTo>
                <a:lnTo>
                  <a:pt x="9385" y="1634016"/>
                </a:lnTo>
                <a:lnTo>
                  <a:pt x="2359" y="1579255"/>
                </a:lnTo>
                <a:lnTo>
                  <a:pt x="0" y="152399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5957" name="object 6"/>
          <p:cNvSpPr>
            <a:spLocks/>
          </p:cNvSpPr>
          <p:nvPr/>
        </p:nvSpPr>
        <p:spPr bwMode="auto">
          <a:xfrm>
            <a:off x="4598988" y="5953125"/>
            <a:ext cx="773112" cy="431800"/>
          </a:xfrm>
          <a:custGeom>
            <a:avLst/>
            <a:gdLst>
              <a:gd name="T0" fmla="*/ 0 w 772795"/>
              <a:gd name="T1" fmla="*/ 431291 h 431800"/>
              <a:gd name="T2" fmla="*/ 772667 w 772795"/>
              <a:gd name="T3" fmla="*/ 431291 h 431800"/>
              <a:gd name="T4" fmla="*/ 772667 w 772795"/>
              <a:gd name="T5" fmla="*/ 0 h 431800"/>
              <a:gd name="T6" fmla="*/ 0 w 772795"/>
              <a:gd name="T7" fmla="*/ 0 h 431800"/>
              <a:gd name="T8" fmla="*/ 0 w 772795"/>
              <a:gd name="T9" fmla="*/ 431291 h 43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2795"/>
              <a:gd name="T16" fmla="*/ 0 h 431800"/>
              <a:gd name="T17" fmla="*/ 772795 w 772795"/>
              <a:gd name="T18" fmla="*/ 431800 h 431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2795" h="431800">
                <a:moveTo>
                  <a:pt x="0" y="431291"/>
                </a:moveTo>
                <a:lnTo>
                  <a:pt x="772667" y="431291"/>
                </a:lnTo>
                <a:lnTo>
                  <a:pt x="772667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5958" name="object 7"/>
          <p:cNvSpPr txBox="1">
            <a:spLocks noChangeArrowheads="1"/>
          </p:cNvSpPr>
          <p:nvPr/>
        </p:nvSpPr>
        <p:spPr bwMode="auto">
          <a:xfrm>
            <a:off x="4011613" y="3287713"/>
            <a:ext cx="1554162" cy="76835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lIns="0" tIns="64135" rIns="0" bIns="0">
            <a:spAutoFit/>
          </a:bodyPr>
          <a:lstStyle/>
          <a:p>
            <a:pPr marL="361950" indent="-271463">
              <a:lnSpc>
                <a:spcPts val="2688"/>
              </a:lnSpc>
              <a:spcBef>
                <a:spcPts val="500"/>
              </a:spcBef>
            </a:pPr>
            <a:r>
              <a:rPr lang="th-TH" sz="2400">
                <a:solidFill>
                  <a:srgbClr val="FFCF00"/>
                </a:solidFill>
                <a:latin typeface="Times New Roman" pitchFamily="18" charset="0"/>
                <a:cs typeface="Times New Roman" pitchFamily="18" charset="0"/>
              </a:rPr>
              <a:t>Designated  Router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959" name="object 8"/>
          <p:cNvSpPr>
            <a:spLocks noChangeArrowheads="1"/>
          </p:cNvSpPr>
          <p:nvPr/>
        </p:nvSpPr>
        <p:spPr bwMode="auto">
          <a:xfrm>
            <a:off x="6011863" y="3575050"/>
            <a:ext cx="1231900" cy="647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5960" name="object 9"/>
          <p:cNvSpPr>
            <a:spLocks noChangeArrowheads="1"/>
          </p:cNvSpPr>
          <p:nvPr/>
        </p:nvSpPr>
        <p:spPr bwMode="auto">
          <a:xfrm>
            <a:off x="6084888" y="4583113"/>
            <a:ext cx="1231900" cy="647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5961" name="object 10"/>
          <p:cNvSpPr>
            <a:spLocks noChangeArrowheads="1"/>
          </p:cNvSpPr>
          <p:nvPr/>
        </p:nvSpPr>
        <p:spPr bwMode="auto">
          <a:xfrm>
            <a:off x="2051050" y="3719513"/>
            <a:ext cx="1231900" cy="647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5962" name="object 11"/>
          <p:cNvSpPr>
            <a:spLocks noChangeArrowheads="1"/>
          </p:cNvSpPr>
          <p:nvPr/>
        </p:nvSpPr>
        <p:spPr bwMode="auto">
          <a:xfrm>
            <a:off x="2195513" y="4727575"/>
            <a:ext cx="1231900" cy="647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5963" name="object 12"/>
          <p:cNvSpPr>
            <a:spLocks noChangeArrowheads="1"/>
          </p:cNvSpPr>
          <p:nvPr/>
        </p:nvSpPr>
        <p:spPr bwMode="auto">
          <a:xfrm>
            <a:off x="4211638" y="4222750"/>
            <a:ext cx="1231900" cy="647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5964" name="object 13"/>
          <p:cNvSpPr txBox="1">
            <a:spLocks noChangeArrowheads="1"/>
          </p:cNvSpPr>
          <p:nvPr/>
        </p:nvSpPr>
        <p:spPr bwMode="auto">
          <a:xfrm>
            <a:off x="3248025" y="5022850"/>
            <a:ext cx="2292350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563563">
              <a:lnSpc>
                <a:spcPts val="2688"/>
              </a:lnSpc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Notice of  Link State Change</a:t>
            </a:r>
          </a:p>
        </p:txBody>
      </p:sp>
      <p:sp>
        <p:nvSpPr>
          <p:cNvPr id="125965" name="object 14"/>
          <p:cNvSpPr>
            <a:spLocks/>
          </p:cNvSpPr>
          <p:nvPr/>
        </p:nvSpPr>
        <p:spPr bwMode="auto">
          <a:xfrm>
            <a:off x="3422650" y="4759325"/>
            <a:ext cx="996950" cy="306388"/>
          </a:xfrm>
          <a:custGeom>
            <a:avLst/>
            <a:gdLst>
              <a:gd name="T0" fmla="*/ 821451 w 997585"/>
              <a:gd name="T1" fmla="*/ 56498 h 305435"/>
              <a:gd name="T2" fmla="*/ 0 w 997585"/>
              <a:gd name="T3" fmla="*/ 248538 h 305435"/>
              <a:gd name="T4" fmla="*/ 13207 w 997585"/>
              <a:gd name="T5" fmla="*/ 304926 h 305435"/>
              <a:gd name="T6" fmla="*/ 834650 w 997585"/>
              <a:gd name="T7" fmla="*/ 112888 h 305435"/>
              <a:gd name="T8" fmla="*/ 821451 w 997585"/>
              <a:gd name="T9" fmla="*/ 56498 h 305435"/>
              <a:gd name="T10" fmla="*/ 991400 w 997585"/>
              <a:gd name="T11" fmla="*/ 49911 h 305435"/>
              <a:gd name="T12" fmla="*/ 849629 w 997585"/>
              <a:gd name="T13" fmla="*/ 49911 h 305435"/>
              <a:gd name="T14" fmla="*/ 862838 w 997585"/>
              <a:gd name="T15" fmla="*/ 106299 h 305435"/>
              <a:gd name="T16" fmla="*/ 834650 w 997585"/>
              <a:gd name="T17" fmla="*/ 112888 h 305435"/>
              <a:gd name="T18" fmla="*/ 847851 w 997585"/>
              <a:gd name="T19" fmla="*/ 169290 h 305435"/>
              <a:gd name="T20" fmla="*/ 991400 w 997585"/>
              <a:gd name="T21" fmla="*/ 49911 h 305435"/>
              <a:gd name="T22" fmla="*/ 849629 w 997585"/>
              <a:gd name="T23" fmla="*/ 49911 h 305435"/>
              <a:gd name="T24" fmla="*/ 821451 w 997585"/>
              <a:gd name="T25" fmla="*/ 56498 h 305435"/>
              <a:gd name="T26" fmla="*/ 834650 w 997585"/>
              <a:gd name="T27" fmla="*/ 112888 h 305435"/>
              <a:gd name="T28" fmla="*/ 862838 w 997585"/>
              <a:gd name="T29" fmla="*/ 106299 h 305435"/>
              <a:gd name="T30" fmla="*/ 849629 w 997585"/>
              <a:gd name="T31" fmla="*/ 49911 h 305435"/>
              <a:gd name="T32" fmla="*/ 808227 w 997585"/>
              <a:gd name="T33" fmla="*/ 0 h 305435"/>
              <a:gd name="T34" fmla="*/ 821451 w 997585"/>
              <a:gd name="T35" fmla="*/ 56498 h 305435"/>
              <a:gd name="T36" fmla="*/ 849629 w 997585"/>
              <a:gd name="T37" fmla="*/ 49911 h 305435"/>
              <a:gd name="T38" fmla="*/ 991400 w 997585"/>
              <a:gd name="T39" fmla="*/ 49911 h 305435"/>
              <a:gd name="T40" fmla="*/ 997203 w 997585"/>
              <a:gd name="T41" fmla="*/ 45085 h 305435"/>
              <a:gd name="T42" fmla="*/ 808227 w 997585"/>
              <a:gd name="T43" fmla="*/ 0 h 30543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997585"/>
              <a:gd name="T67" fmla="*/ 0 h 305435"/>
              <a:gd name="T68" fmla="*/ 997585 w 997585"/>
              <a:gd name="T69" fmla="*/ 305435 h 30543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997585" h="305435">
                <a:moveTo>
                  <a:pt x="821451" y="56498"/>
                </a:moveTo>
                <a:lnTo>
                  <a:pt x="0" y="248538"/>
                </a:lnTo>
                <a:lnTo>
                  <a:pt x="13207" y="304926"/>
                </a:lnTo>
                <a:lnTo>
                  <a:pt x="834650" y="112888"/>
                </a:lnTo>
                <a:lnTo>
                  <a:pt x="821451" y="56498"/>
                </a:lnTo>
                <a:close/>
              </a:path>
              <a:path w="997585" h="305435">
                <a:moveTo>
                  <a:pt x="991400" y="49911"/>
                </a:moveTo>
                <a:lnTo>
                  <a:pt x="849629" y="49911"/>
                </a:lnTo>
                <a:lnTo>
                  <a:pt x="862838" y="106299"/>
                </a:lnTo>
                <a:lnTo>
                  <a:pt x="834650" y="112888"/>
                </a:lnTo>
                <a:lnTo>
                  <a:pt x="847851" y="169290"/>
                </a:lnTo>
                <a:lnTo>
                  <a:pt x="991400" y="49911"/>
                </a:lnTo>
                <a:close/>
              </a:path>
              <a:path w="997585" h="305435">
                <a:moveTo>
                  <a:pt x="849629" y="49911"/>
                </a:moveTo>
                <a:lnTo>
                  <a:pt x="821451" y="56498"/>
                </a:lnTo>
                <a:lnTo>
                  <a:pt x="834650" y="112888"/>
                </a:lnTo>
                <a:lnTo>
                  <a:pt x="862838" y="106299"/>
                </a:lnTo>
                <a:lnTo>
                  <a:pt x="849629" y="49911"/>
                </a:lnTo>
                <a:close/>
              </a:path>
              <a:path w="997585" h="305435">
                <a:moveTo>
                  <a:pt x="808227" y="0"/>
                </a:moveTo>
                <a:lnTo>
                  <a:pt x="821451" y="56498"/>
                </a:lnTo>
                <a:lnTo>
                  <a:pt x="849629" y="49911"/>
                </a:lnTo>
                <a:lnTo>
                  <a:pt x="991400" y="49911"/>
                </a:lnTo>
                <a:lnTo>
                  <a:pt x="997203" y="45085"/>
                </a:lnTo>
                <a:lnTo>
                  <a:pt x="808227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4676775" y="6032500"/>
            <a:ext cx="6191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5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5967" name="object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40005"/>
          <a:lstStyle/>
          <a:p>
            <a:pPr marL="209550">
              <a:lnSpc>
                <a:spcPct val="100000"/>
              </a:lnSpc>
              <a:spcBef>
                <a:spcPts val="313"/>
              </a:spcBef>
            </a:pPr>
            <a:fld id="{78C2AEB2-929C-48B2-9E06-BC50EA5F8C8D}" type="slidenum">
              <a:rPr lang="en-US" smtClean="0"/>
              <a:pPr marL="209550">
                <a:lnSpc>
                  <a:spcPct val="100000"/>
                </a:lnSpc>
                <a:spcBef>
                  <a:spcPts val="313"/>
                </a:spcBef>
              </a:pPr>
              <a:t>79</a:t>
            </a:fld>
            <a:endParaRPr lang="th-TH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53657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Routing</a:t>
            </a:r>
            <a:r>
              <a:rPr b="1" spc="-75" dirty="0">
                <a:solidFill>
                  <a:srgbClr val="000080"/>
                </a:solidFill>
              </a:rPr>
              <a:t> </a:t>
            </a:r>
            <a:r>
              <a:rPr b="1" dirty="0">
                <a:solidFill>
                  <a:srgbClr val="000080"/>
                </a:solidFill>
              </a:rPr>
              <a:t>Objectives</a:t>
            </a:r>
          </a:p>
        </p:txBody>
      </p:sp>
      <p:sp>
        <p:nvSpPr>
          <p:cNvPr id="1741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5E5B8052-D526-4C6C-A360-C80664479D3B}" type="slidenum">
              <a:rPr lang="th-TH" smtClean="0"/>
              <a:pPr marL="207963"/>
              <a:t>8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085850" y="1773238"/>
            <a:ext cx="7189788" cy="3143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Maximizing </a:t>
            </a:r>
            <a:r>
              <a:rPr sz="3200" spc="-5" dirty="0">
                <a:latin typeface="Tahoma"/>
                <a:cs typeface="Tahoma"/>
              </a:rPr>
              <a:t>the </a:t>
            </a:r>
            <a:r>
              <a:rPr sz="3200" dirty="0">
                <a:latin typeface="Tahoma"/>
                <a:cs typeface="Tahoma"/>
              </a:rPr>
              <a:t>network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performances</a:t>
            </a:r>
            <a:endParaRPr sz="32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68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Delay</a:t>
            </a:r>
            <a:r>
              <a:rPr spc="-75" dirty="0">
                <a:latin typeface="Tahoma"/>
                <a:cs typeface="Tahoma"/>
              </a:rPr>
              <a:t> </a:t>
            </a:r>
            <a:r>
              <a:rPr spc="-5" dirty="0">
                <a:latin typeface="Symbol"/>
                <a:cs typeface="Symbol"/>
              </a:rPr>
              <a:t></a:t>
            </a:r>
            <a:endParaRPr>
              <a:latin typeface="Symbol"/>
              <a:cs typeface="Symbol"/>
            </a:endParaRPr>
          </a:p>
          <a:p>
            <a:pPr marL="646430" lvl="1" indent="-285115" fontAlgn="auto">
              <a:spcBef>
                <a:spcPts val="6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Throughput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Symbol"/>
                <a:cs typeface="Symbol"/>
              </a:rPr>
              <a:t></a:t>
            </a:r>
            <a:endParaRPr>
              <a:latin typeface="Symbol"/>
              <a:cs typeface="Symbol"/>
            </a:endParaRPr>
          </a:p>
          <a:p>
            <a:pPr marL="335280" indent="-322580" fontAlgn="auto">
              <a:spcBef>
                <a:spcPts val="825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Minimizing </a:t>
            </a:r>
            <a:r>
              <a:rPr sz="3200" spc="-5" dirty="0">
                <a:latin typeface="Tahoma"/>
                <a:cs typeface="Tahoma"/>
              </a:rPr>
              <a:t>the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cost</a:t>
            </a:r>
            <a:endParaRPr sz="32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Equipment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6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Computation power /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complexity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OSPF</a:t>
            </a:r>
            <a:r>
              <a:rPr spc="-95" dirty="0"/>
              <a:t> </a:t>
            </a:r>
            <a:r>
              <a:rPr dirty="0"/>
              <a:t>Routers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6851650" cy="1003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Designed Router </a:t>
            </a:r>
            <a:r>
              <a:rPr sz="3200" spc="-5" dirty="0">
                <a:latin typeface="Tahoma"/>
                <a:cs typeface="Tahoma"/>
              </a:rPr>
              <a:t>Notifies </a:t>
            </a:r>
            <a:r>
              <a:rPr sz="3200" dirty="0">
                <a:latin typeface="Tahoma"/>
                <a:cs typeface="Tahoma"/>
              </a:rPr>
              <a:t>all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Routers</a:t>
            </a:r>
            <a:endParaRPr sz="32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Within its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area</a:t>
            </a:r>
            <a:endParaRPr>
              <a:latin typeface="Tahoma"/>
              <a:cs typeface="Tahoma"/>
            </a:endParaRPr>
          </a:p>
        </p:txBody>
      </p:sp>
      <p:sp>
        <p:nvSpPr>
          <p:cNvPr id="126979" name="object 4"/>
          <p:cNvSpPr>
            <a:spLocks noChangeArrowheads="1"/>
          </p:cNvSpPr>
          <p:nvPr/>
        </p:nvSpPr>
        <p:spPr bwMode="auto">
          <a:xfrm>
            <a:off x="1042988" y="3071813"/>
            <a:ext cx="7315200" cy="304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6980" name="object 5"/>
          <p:cNvSpPr>
            <a:spLocks/>
          </p:cNvSpPr>
          <p:nvPr/>
        </p:nvSpPr>
        <p:spPr bwMode="auto">
          <a:xfrm>
            <a:off x="1042988" y="3071813"/>
            <a:ext cx="7315200" cy="3048000"/>
          </a:xfrm>
          <a:custGeom>
            <a:avLst/>
            <a:gdLst>
              <a:gd name="T0" fmla="*/ 37114 w 7315200"/>
              <a:gd name="T1" fmla="*/ 1306079 h 3048000"/>
              <a:gd name="T2" fmla="*/ 182496 w 7315200"/>
              <a:gd name="T3" fmla="*/ 1047313 h 3048000"/>
              <a:gd name="T4" fmla="*/ 428540 w 7315200"/>
              <a:gd name="T5" fmla="*/ 807583 h 3048000"/>
              <a:gd name="T6" fmla="*/ 620326 w 7315200"/>
              <a:gd name="T7" fmla="*/ 674615 h 3048000"/>
              <a:gd name="T8" fmla="*/ 803525 w 7315200"/>
              <a:gd name="T9" fmla="*/ 570837 h 3048000"/>
              <a:gd name="T10" fmla="*/ 1006643 w 7315200"/>
              <a:gd name="T11" fmla="*/ 474006 h 3048000"/>
              <a:gd name="T12" fmla="*/ 1228432 w 7315200"/>
              <a:gd name="T13" fmla="*/ 384641 h 3048000"/>
              <a:gd name="T14" fmla="*/ 1467641 w 7315200"/>
              <a:gd name="T15" fmla="*/ 303262 h 3048000"/>
              <a:gd name="T16" fmla="*/ 1723022 w 7315200"/>
              <a:gd name="T17" fmla="*/ 230392 h 3048000"/>
              <a:gd name="T18" fmla="*/ 1993327 w 7315200"/>
              <a:gd name="T19" fmla="*/ 166549 h 3048000"/>
              <a:gd name="T20" fmla="*/ 2277305 w 7315200"/>
              <a:gd name="T21" fmla="*/ 112256 h 3048000"/>
              <a:gd name="T22" fmla="*/ 2573708 w 7315200"/>
              <a:gd name="T23" fmla="*/ 68032 h 3048000"/>
              <a:gd name="T24" fmla="*/ 2881287 w 7315200"/>
              <a:gd name="T25" fmla="*/ 34398 h 3048000"/>
              <a:gd name="T26" fmla="*/ 3198793 w 7315200"/>
              <a:gd name="T27" fmla="*/ 11874 h 3048000"/>
              <a:gd name="T28" fmla="*/ 3524976 w 7315200"/>
              <a:gd name="T29" fmla="*/ 983 h 3048000"/>
              <a:gd name="T30" fmla="*/ 3856094 w 7315200"/>
              <a:gd name="T31" fmla="*/ 2206 h 3048000"/>
              <a:gd name="T32" fmla="*/ 4180641 w 7315200"/>
              <a:gd name="T33" fmla="*/ 15465 h 3048000"/>
              <a:gd name="T34" fmla="*/ 4496262 w 7315200"/>
              <a:gd name="T35" fmla="*/ 40252 h 3048000"/>
              <a:gd name="T36" fmla="*/ 4801705 w 7315200"/>
              <a:gd name="T37" fmla="*/ 76046 h 3048000"/>
              <a:gd name="T38" fmla="*/ 5095723 w 7315200"/>
              <a:gd name="T39" fmla="*/ 122325 h 3048000"/>
              <a:gd name="T40" fmla="*/ 5377067 w 7315200"/>
              <a:gd name="T41" fmla="*/ 178570 h 3048000"/>
              <a:gd name="T42" fmla="*/ 5644487 w 7315200"/>
              <a:gd name="T43" fmla="*/ 244260 h 3048000"/>
              <a:gd name="T44" fmla="*/ 5896734 w 7315200"/>
              <a:gd name="T45" fmla="*/ 318874 h 3048000"/>
              <a:gd name="T46" fmla="*/ 6132559 w 7315200"/>
              <a:gd name="T47" fmla="*/ 401891 h 3048000"/>
              <a:gd name="T48" fmla="*/ 6350713 w 7315200"/>
              <a:gd name="T49" fmla="*/ 492792 h 3048000"/>
              <a:gd name="T50" fmla="*/ 6549947 w 7315200"/>
              <a:gd name="T51" fmla="*/ 591054 h 3048000"/>
              <a:gd name="T52" fmla="*/ 6729012 w 7315200"/>
              <a:gd name="T53" fmla="*/ 696158 h 3048000"/>
              <a:gd name="T54" fmla="*/ 6943441 w 7315200"/>
              <a:gd name="T55" fmla="*/ 853806 h 3048000"/>
              <a:gd name="T56" fmla="*/ 7170152 w 7315200"/>
              <a:gd name="T57" fmla="*/ 1097677 h 3048000"/>
              <a:gd name="T58" fmla="*/ 7294203 w 7315200"/>
              <a:gd name="T59" fmla="*/ 1359750 h 3048000"/>
              <a:gd name="T60" fmla="*/ 7309905 w 7315200"/>
              <a:gd name="T61" fmla="*/ 1606700 h 3048000"/>
              <a:gd name="T62" fmla="*/ 7218601 w 7315200"/>
              <a:gd name="T63" fmla="*/ 1873422 h 3048000"/>
              <a:gd name="T64" fmla="*/ 7021639 w 7315200"/>
              <a:gd name="T65" fmla="*/ 2123191 h 3048000"/>
              <a:gd name="T66" fmla="*/ 6762295 w 7315200"/>
              <a:gd name="T67" fmla="*/ 2330045 h 3048000"/>
              <a:gd name="T68" fmla="*/ 6587414 w 7315200"/>
              <a:gd name="T69" fmla="*/ 2436455 h 3048000"/>
              <a:gd name="T70" fmla="*/ 6392113 w 7315200"/>
              <a:gd name="T71" fmla="*/ 2536127 h 3048000"/>
              <a:gd name="T72" fmla="*/ 6177643 w 7315200"/>
              <a:gd name="T73" fmla="*/ 2628542 h 3048000"/>
              <a:gd name="T74" fmla="*/ 5945252 w 7315200"/>
              <a:gd name="T75" fmla="*/ 2713177 h 3048000"/>
              <a:gd name="T76" fmla="*/ 5696190 w 7315200"/>
              <a:gd name="T77" fmla="*/ 2789513 h 3048000"/>
              <a:gd name="T78" fmla="*/ 5431705 w 7315200"/>
              <a:gd name="T79" fmla="*/ 2857030 h 3048000"/>
              <a:gd name="T80" fmla="*/ 5153046 w 7315200"/>
              <a:gd name="T81" fmla="*/ 2915205 h 3048000"/>
              <a:gd name="T82" fmla="*/ 4861463 w 7315200"/>
              <a:gd name="T83" fmla="*/ 2963520 h 3048000"/>
              <a:gd name="T84" fmla="*/ 4558204 w 7315200"/>
              <a:gd name="T85" fmla="*/ 3001452 h 3048000"/>
              <a:gd name="T86" fmla="*/ 4244520 w 7315200"/>
              <a:gd name="T87" fmla="*/ 3028482 h 3048000"/>
              <a:gd name="T88" fmla="*/ 3921657 w 7315200"/>
              <a:gd name="T89" fmla="*/ 3044089 h 3048000"/>
              <a:gd name="T90" fmla="*/ 3591144 w 7315200"/>
              <a:gd name="T91" fmla="*/ 3047753 h 3048000"/>
              <a:gd name="T92" fmla="*/ 3263375 w 7315200"/>
              <a:gd name="T93" fmla="*/ 3039250 h 3048000"/>
              <a:gd name="T94" fmla="*/ 2944034 w 7315200"/>
              <a:gd name="T95" fmla="*/ 3019012 h 3048000"/>
              <a:gd name="T96" fmla="*/ 2634370 w 7315200"/>
              <a:gd name="T97" fmla="*/ 2987558 h 3048000"/>
              <a:gd name="T98" fmla="*/ 2335632 w 7315200"/>
              <a:gd name="T99" fmla="*/ 2945410 h 3048000"/>
              <a:gd name="T100" fmla="*/ 2049069 w 7315200"/>
              <a:gd name="T101" fmla="*/ 2893089 h 3048000"/>
              <a:gd name="T102" fmla="*/ 1775929 w 7315200"/>
              <a:gd name="T103" fmla="*/ 2831115 h 3048000"/>
              <a:gd name="T104" fmla="*/ 1517464 w 7315200"/>
              <a:gd name="T105" fmla="*/ 2760008 h 3048000"/>
              <a:gd name="T106" fmla="*/ 1274920 w 7315200"/>
              <a:gd name="T107" fmla="*/ 2680290 h 3048000"/>
              <a:gd name="T108" fmla="*/ 1049547 w 7315200"/>
              <a:gd name="T109" fmla="*/ 2592480 h 3048000"/>
              <a:gd name="T110" fmla="*/ 842595 w 7315200"/>
              <a:gd name="T111" fmla="*/ 2497100 h 3048000"/>
              <a:gd name="T112" fmla="*/ 655313 w 7315200"/>
              <a:gd name="T113" fmla="*/ 2394670 h 3048000"/>
              <a:gd name="T114" fmla="*/ 488948 w 7315200"/>
              <a:gd name="T115" fmla="*/ 2285711 h 3048000"/>
              <a:gd name="T116" fmla="*/ 223972 w 7315200"/>
              <a:gd name="T117" fmla="*/ 2050288 h 3048000"/>
              <a:gd name="T118" fmla="*/ 57658 w 7315200"/>
              <a:gd name="T119" fmla="*/ 1794996 h 3048000"/>
              <a:gd name="T120" fmla="*/ 0 w 7315200"/>
              <a:gd name="T121" fmla="*/ 1523999 h 30480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7315200"/>
              <a:gd name="T184" fmla="*/ 0 h 3048000"/>
              <a:gd name="T185" fmla="*/ 7315200 w 7315200"/>
              <a:gd name="T186" fmla="*/ 3048000 h 304800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7315200" h="3048000">
                <a:moveTo>
                  <a:pt x="0" y="1523999"/>
                </a:moveTo>
                <a:lnTo>
                  <a:pt x="2359" y="1468744"/>
                </a:lnTo>
                <a:lnTo>
                  <a:pt x="9385" y="1413983"/>
                </a:lnTo>
                <a:lnTo>
                  <a:pt x="20996" y="1359750"/>
                </a:lnTo>
                <a:lnTo>
                  <a:pt x="37114" y="1306079"/>
                </a:lnTo>
                <a:lnTo>
                  <a:pt x="57658" y="1253003"/>
                </a:lnTo>
                <a:lnTo>
                  <a:pt x="82548" y="1200555"/>
                </a:lnTo>
                <a:lnTo>
                  <a:pt x="111704" y="1148768"/>
                </a:lnTo>
                <a:lnTo>
                  <a:pt x="145047" y="1097677"/>
                </a:lnTo>
                <a:lnTo>
                  <a:pt x="182496" y="1047313"/>
                </a:lnTo>
                <a:lnTo>
                  <a:pt x="223972" y="997711"/>
                </a:lnTo>
                <a:lnTo>
                  <a:pt x="269394" y="948903"/>
                </a:lnTo>
                <a:lnTo>
                  <a:pt x="318682" y="900924"/>
                </a:lnTo>
                <a:lnTo>
                  <a:pt x="371758" y="853806"/>
                </a:lnTo>
                <a:lnTo>
                  <a:pt x="428540" y="807583"/>
                </a:lnTo>
                <a:lnTo>
                  <a:pt x="488948" y="762288"/>
                </a:lnTo>
                <a:lnTo>
                  <a:pt x="520488" y="739999"/>
                </a:lnTo>
                <a:lnTo>
                  <a:pt x="552904" y="717954"/>
                </a:lnTo>
                <a:lnTo>
                  <a:pt x="586187" y="696158"/>
                </a:lnTo>
                <a:lnTo>
                  <a:pt x="620326" y="674615"/>
                </a:lnTo>
                <a:lnTo>
                  <a:pt x="655313" y="653329"/>
                </a:lnTo>
                <a:lnTo>
                  <a:pt x="691136" y="632304"/>
                </a:lnTo>
                <a:lnTo>
                  <a:pt x="727785" y="611544"/>
                </a:lnTo>
                <a:lnTo>
                  <a:pt x="765252" y="591054"/>
                </a:lnTo>
                <a:lnTo>
                  <a:pt x="803525" y="570837"/>
                </a:lnTo>
                <a:lnTo>
                  <a:pt x="842595" y="550899"/>
                </a:lnTo>
                <a:lnTo>
                  <a:pt x="882452" y="531242"/>
                </a:lnTo>
                <a:lnTo>
                  <a:pt x="923086" y="511872"/>
                </a:lnTo>
                <a:lnTo>
                  <a:pt x="964486" y="492792"/>
                </a:lnTo>
                <a:lnTo>
                  <a:pt x="1006643" y="474006"/>
                </a:lnTo>
                <a:lnTo>
                  <a:pt x="1049547" y="455519"/>
                </a:lnTo>
                <a:lnTo>
                  <a:pt x="1093188" y="437335"/>
                </a:lnTo>
                <a:lnTo>
                  <a:pt x="1137556" y="419457"/>
                </a:lnTo>
                <a:lnTo>
                  <a:pt x="1182640" y="401891"/>
                </a:lnTo>
                <a:lnTo>
                  <a:pt x="1228432" y="384641"/>
                </a:lnTo>
                <a:lnTo>
                  <a:pt x="1274920" y="367709"/>
                </a:lnTo>
                <a:lnTo>
                  <a:pt x="1322095" y="351102"/>
                </a:lnTo>
                <a:lnTo>
                  <a:pt x="1369947" y="334822"/>
                </a:lnTo>
                <a:lnTo>
                  <a:pt x="1418465" y="318874"/>
                </a:lnTo>
                <a:lnTo>
                  <a:pt x="1467641" y="303262"/>
                </a:lnTo>
                <a:lnTo>
                  <a:pt x="1517464" y="287991"/>
                </a:lnTo>
                <a:lnTo>
                  <a:pt x="1567923" y="273064"/>
                </a:lnTo>
                <a:lnTo>
                  <a:pt x="1619009" y="258486"/>
                </a:lnTo>
                <a:lnTo>
                  <a:pt x="1670712" y="244260"/>
                </a:lnTo>
                <a:lnTo>
                  <a:pt x="1723022" y="230392"/>
                </a:lnTo>
                <a:lnTo>
                  <a:pt x="1775929" y="216884"/>
                </a:lnTo>
                <a:lnTo>
                  <a:pt x="1829423" y="203742"/>
                </a:lnTo>
                <a:lnTo>
                  <a:pt x="1883494" y="190969"/>
                </a:lnTo>
                <a:lnTo>
                  <a:pt x="1938132" y="178570"/>
                </a:lnTo>
                <a:lnTo>
                  <a:pt x="1993327" y="166549"/>
                </a:lnTo>
                <a:lnTo>
                  <a:pt x="2049069" y="154910"/>
                </a:lnTo>
                <a:lnTo>
                  <a:pt x="2105347" y="143657"/>
                </a:lnTo>
                <a:lnTo>
                  <a:pt x="2162153" y="132794"/>
                </a:lnTo>
                <a:lnTo>
                  <a:pt x="2219476" y="122325"/>
                </a:lnTo>
                <a:lnTo>
                  <a:pt x="2277305" y="112256"/>
                </a:lnTo>
                <a:lnTo>
                  <a:pt x="2335632" y="102589"/>
                </a:lnTo>
                <a:lnTo>
                  <a:pt x="2394445" y="93328"/>
                </a:lnTo>
                <a:lnTo>
                  <a:pt x="2453736" y="84479"/>
                </a:lnTo>
                <a:lnTo>
                  <a:pt x="2513494" y="76046"/>
                </a:lnTo>
                <a:lnTo>
                  <a:pt x="2573708" y="68032"/>
                </a:lnTo>
                <a:lnTo>
                  <a:pt x="2634370" y="60441"/>
                </a:lnTo>
                <a:lnTo>
                  <a:pt x="2695469" y="53278"/>
                </a:lnTo>
                <a:lnTo>
                  <a:pt x="2756995" y="46547"/>
                </a:lnTo>
                <a:lnTo>
                  <a:pt x="2818937" y="40252"/>
                </a:lnTo>
                <a:lnTo>
                  <a:pt x="2881287" y="34398"/>
                </a:lnTo>
                <a:lnTo>
                  <a:pt x="2944034" y="28987"/>
                </a:lnTo>
                <a:lnTo>
                  <a:pt x="3007168" y="24026"/>
                </a:lnTo>
                <a:lnTo>
                  <a:pt x="3070679" y="19517"/>
                </a:lnTo>
                <a:lnTo>
                  <a:pt x="3134558" y="15465"/>
                </a:lnTo>
                <a:lnTo>
                  <a:pt x="3198793" y="11874"/>
                </a:lnTo>
                <a:lnTo>
                  <a:pt x="3263375" y="8749"/>
                </a:lnTo>
                <a:lnTo>
                  <a:pt x="3328295" y="6093"/>
                </a:lnTo>
                <a:lnTo>
                  <a:pt x="3393542" y="3910"/>
                </a:lnTo>
                <a:lnTo>
                  <a:pt x="3459105" y="2206"/>
                </a:lnTo>
                <a:lnTo>
                  <a:pt x="3524976" y="983"/>
                </a:lnTo>
                <a:lnTo>
                  <a:pt x="3591144" y="246"/>
                </a:lnTo>
                <a:lnTo>
                  <a:pt x="3657600" y="0"/>
                </a:lnTo>
                <a:lnTo>
                  <a:pt x="3724055" y="246"/>
                </a:lnTo>
                <a:lnTo>
                  <a:pt x="3790223" y="983"/>
                </a:lnTo>
                <a:lnTo>
                  <a:pt x="3856094" y="2206"/>
                </a:lnTo>
                <a:lnTo>
                  <a:pt x="3921657" y="3910"/>
                </a:lnTo>
                <a:lnTo>
                  <a:pt x="3986904" y="6093"/>
                </a:lnTo>
                <a:lnTo>
                  <a:pt x="4051824" y="8749"/>
                </a:lnTo>
                <a:lnTo>
                  <a:pt x="4116406" y="11874"/>
                </a:lnTo>
                <a:lnTo>
                  <a:pt x="4180641" y="15465"/>
                </a:lnTo>
                <a:lnTo>
                  <a:pt x="4244520" y="19517"/>
                </a:lnTo>
                <a:lnTo>
                  <a:pt x="4308031" y="24026"/>
                </a:lnTo>
                <a:lnTo>
                  <a:pt x="4371165" y="28987"/>
                </a:lnTo>
                <a:lnTo>
                  <a:pt x="4433912" y="34398"/>
                </a:lnTo>
                <a:lnTo>
                  <a:pt x="4496262" y="40252"/>
                </a:lnTo>
                <a:lnTo>
                  <a:pt x="4558204" y="46547"/>
                </a:lnTo>
                <a:lnTo>
                  <a:pt x="4619730" y="53278"/>
                </a:lnTo>
                <a:lnTo>
                  <a:pt x="4680829" y="60441"/>
                </a:lnTo>
                <a:lnTo>
                  <a:pt x="4741491" y="68032"/>
                </a:lnTo>
                <a:lnTo>
                  <a:pt x="4801705" y="76046"/>
                </a:lnTo>
                <a:lnTo>
                  <a:pt x="4861463" y="84479"/>
                </a:lnTo>
                <a:lnTo>
                  <a:pt x="4920754" y="93328"/>
                </a:lnTo>
                <a:lnTo>
                  <a:pt x="4979567" y="102589"/>
                </a:lnTo>
                <a:lnTo>
                  <a:pt x="5037894" y="112256"/>
                </a:lnTo>
                <a:lnTo>
                  <a:pt x="5095723" y="122325"/>
                </a:lnTo>
                <a:lnTo>
                  <a:pt x="5153046" y="132794"/>
                </a:lnTo>
                <a:lnTo>
                  <a:pt x="5209852" y="143657"/>
                </a:lnTo>
                <a:lnTo>
                  <a:pt x="5266130" y="154910"/>
                </a:lnTo>
                <a:lnTo>
                  <a:pt x="5321872" y="166549"/>
                </a:lnTo>
                <a:lnTo>
                  <a:pt x="5377067" y="178570"/>
                </a:lnTo>
                <a:lnTo>
                  <a:pt x="5431705" y="190969"/>
                </a:lnTo>
                <a:lnTo>
                  <a:pt x="5485776" y="203742"/>
                </a:lnTo>
                <a:lnTo>
                  <a:pt x="5539270" y="216884"/>
                </a:lnTo>
                <a:lnTo>
                  <a:pt x="5592177" y="230392"/>
                </a:lnTo>
                <a:lnTo>
                  <a:pt x="5644487" y="244260"/>
                </a:lnTo>
                <a:lnTo>
                  <a:pt x="5696190" y="258486"/>
                </a:lnTo>
                <a:lnTo>
                  <a:pt x="5747276" y="273064"/>
                </a:lnTo>
                <a:lnTo>
                  <a:pt x="5797735" y="287991"/>
                </a:lnTo>
                <a:lnTo>
                  <a:pt x="5847558" y="303262"/>
                </a:lnTo>
                <a:lnTo>
                  <a:pt x="5896734" y="318874"/>
                </a:lnTo>
                <a:lnTo>
                  <a:pt x="5945252" y="334822"/>
                </a:lnTo>
                <a:lnTo>
                  <a:pt x="5993104" y="351102"/>
                </a:lnTo>
                <a:lnTo>
                  <a:pt x="6040279" y="367709"/>
                </a:lnTo>
                <a:lnTo>
                  <a:pt x="6086767" y="384641"/>
                </a:lnTo>
                <a:lnTo>
                  <a:pt x="6132559" y="401891"/>
                </a:lnTo>
                <a:lnTo>
                  <a:pt x="6177643" y="419457"/>
                </a:lnTo>
                <a:lnTo>
                  <a:pt x="6222011" y="437335"/>
                </a:lnTo>
                <a:lnTo>
                  <a:pt x="6265652" y="455519"/>
                </a:lnTo>
                <a:lnTo>
                  <a:pt x="6308556" y="474006"/>
                </a:lnTo>
                <a:lnTo>
                  <a:pt x="6350713" y="492792"/>
                </a:lnTo>
                <a:lnTo>
                  <a:pt x="6392113" y="511872"/>
                </a:lnTo>
                <a:lnTo>
                  <a:pt x="6432747" y="531242"/>
                </a:lnTo>
                <a:lnTo>
                  <a:pt x="6472604" y="550899"/>
                </a:lnTo>
                <a:lnTo>
                  <a:pt x="6511674" y="570837"/>
                </a:lnTo>
                <a:lnTo>
                  <a:pt x="6549947" y="591054"/>
                </a:lnTo>
                <a:lnTo>
                  <a:pt x="6587414" y="611544"/>
                </a:lnTo>
                <a:lnTo>
                  <a:pt x="6624063" y="632304"/>
                </a:lnTo>
                <a:lnTo>
                  <a:pt x="6659886" y="653329"/>
                </a:lnTo>
                <a:lnTo>
                  <a:pt x="6694873" y="674615"/>
                </a:lnTo>
                <a:lnTo>
                  <a:pt x="6729012" y="696158"/>
                </a:lnTo>
                <a:lnTo>
                  <a:pt x="6762295" y="717954"/>
                </a:lnTo>
                <a:lnTo>
                  <a:pt x="6794711" y="739999"/>
                </a:lnTo>
                <a:lnTo>
                  <a:pt x="6826251" y="762288"/>
                </a:lnTo>
                <a:lnTo>
                  <a:pt x="6886659" y="807583"/>
                </a:lnTo>
                <a:lnTo>
                  <a:pt x="6943441" y="853806"/>
                </a:lnTo>
                <a:lnTo>
                  <a:pt x="6996517" y="900924"/>
                </a:lnTo>
                <a:lnTo>
                  <a:pt x="7045805" y="948903"/>
                </a:lnTo>
                <a:lnTo>
                  <a:pt x="7091227" y="997711"/>
                </a:lnTo>
                <a:lnTo>
                  <a:pt x="7132703" y="1047313"/>
                </a:lnTo>
                <a:lnTo>
                  <a:pt x="7170152" y="1097677"/>
                </a:lnTo>
                <a:lnTo>
                  <a:pt x="7203495" y="1148768"/>
                </a:lnTo>
                <a:lnTo>
                  <a:pt x="7232651" y="1200555"/>
                </a:lnTo>
                <a:lnTo>
                  <a:pt x="7257541" y="1253003"/>
                </a:lnTo>
                <a:lnTo>
                  <a:pt x="7278085" y="1306079"/>
                </a:lnTo>
                <a:lnTo>
                  <a:pt x="7294203" y="1359750"/>
                </a:lnTo>
                <a:lnTo>
                  <a:pt x="7305814" y="1413983"/>
                </a:lnTo>
                <a:lnTo>
                  <a:pt x="7312840" y="1468744"/>
                </a:lnTo>
                <a:lnTo>
                  <a:pt x="7315200" y="1523999"/>
                </a:lnTo>
                <a:lnTo>
                  <a:pt x="7314608" y="1551687"/>
                </a:lnTo>
                <a:lnTo>
                  <a:pt x="7309905" y="1606700"/>
                </a:lnTo>
                <a:lnTo>
                  <a:pt x="7300577" y="1661200"/>
                </a:lnTo>
                <a:lnTo>
                  <a:pt x="7286702" y="1715156"/>
                </a:lnTo>
                <a:lnTo>
                  <a:pt x="7268361" y="1768534"/>
                </a:lnTo>
                <a:lnTo>
                  <a:pt x="7245634" y="1821301"/>
                </a:lnTo>
                <a:lnTo>
                  <a:pt x="7218601" y="1873422"/>
                </a:lnTo>
                <a:lnTo>
                  <a:pt x="7187341" y="1924865"/>
                </a:lnTo>
                <a:lnTo>
                  <a:pt x="7151936" y="1975597"/>
                </a:lnTo>
                <a:lnTo>
                  <a:pt x="7112463" y="2025584"/>
                </a:lnTo>
                <a:lnTo>
                  <a:pt x="7069004" y="2074793"/>
                </a:lnTo>
                <a:lnTo>
                  <a:pt x="7021639" y="2123191"/>
                </a:lnTo>
                <a:lnTo>
                  <a:pt x="6970447" y="2170744"/>
                </a:lnTo>
                <a:lnTo>
                  <a:pt x="6915509" y="2217418"/>
                </a:lnTo>
                <a:lnTo>
                  <a:pt x="6856903" y="2263182"/>
                </a:lnTo>
                <a:lnTo>
                  <a:pt x="6794711" y="2308000"/>
                </a:lnTo>
                <a:lnTo>
                  <a:pt x="6762295" y="2330045"/>
                </a:lnTo>
                <a:lnTo>
                  <a:pt x="6729012" y="2351841"/>
                </a:lnTo>
                <a:lnTo>
                  <a:pt x="6694873" y="2373384"/>
                </a:lnTo>
                <a:lnTo>
                  <a:pt x="6659886" y="2394670"/>
                </a:lnTo>
                <a:lnTo>
                  <a:pt x="6624063" y="2415695"/>
                </a:lnTo>
                <a:lnTo>
                  <a:pt x="6587414" y="2436455"/>
                </a:lnTo>
                <a:lnTo>
                  <a:pt x="6549947" y="2456945"/>
                </a:lnTo>
                <a:lnTo>
                  <a:pt x="6511674" y="2477162"/>
                </a:lnTo>
                <a:lnTo>
                  <a:pt x="6472604" y="2497100"/>
                </a:lnTo>
                <a:lnTo>
                  <a:pt x="6432747" y="2516757"/>
                </a:lnTo>
                <a:lnTo>
                  <a:pt x="6392113" y="2536127"/>
                </a:lnTo>
                <a:lnTo>
                  <a:pt x="6350713" y="2555207"/>
                </a:lnTo>
                <a:lnTo>
                  <a:pt x="6308556" y="2573993"/>
                </a:lnTo>
                <a:lnTo>
                  <a:pt x="6265652" y="2592480"/>
                </a:lnTo>
                <a:lnTo>
                  <a:pt x="6222011" y="2610664"/>
                </a:lnTo>
                <a:lnTo>
                  <a:pt x="6177643" y="2628542"/>
                </a:lnTo>
                <a:lnTo>
                  <a:pt x="6132559" y="2646108"/>
                </a:lnTo>
                <a:lnTo>
                  <a:pt x="6086767" y="2663358"/>
                </a:lnTo>
                <a:lnTo>
                  <a:pt x="6040279" y="2680290"/>
                </a:lnTo>
                <a:lnTo>
                  <a:pt x="5993104" y="2696897"/>
                </a:lnTo>
                <a:lnTo>
                  <a:pt x="5945252" y="2713177"/>
                </a:lnTo>
                <a:lnTo>
                  <a:pt x="5896734" y="2729125"/>
                </a:lnTo>
                <a:lnTo>
                  <a:pt x="5847558" y="2744737"/>
                </a:lnTo>
                <a:lnTo>
                  <a:pt x="5797735" y="2760008"/>
                </a:lnTo>
                <a:lnTo>
                  <a:pt x="5747276" y="2774935"/>
                </a:lnTo>
                <a:lnTo>
                  <a:pt x="5696190" y="2789513"/>
                </a:lnTo>
                <a:lnTo>
                  <a:pt x="5644487" y="2803739"/>
                </a:lnTo>
                <a:lnTo>
                  <a:pt x="5592177" y="2817607"/>
                </a:lnTo>
                <a:lnTo>
                  <a:pt x="5539270" y="2831115"/>
                </a:lnTo>
                <a:lnTo>
                  <a:pt x="5485776" y="2844257"/>
                </a:lnTo>
                <a:lnTo>
                  <a:pt x="5431705" y="2857030"/>
                </a:lnTo>
                <a:lnTo>
                  <a:pt x="5377067" y="2869429"/>
                </a:lnTo>
                <a:lnTo>
                  <a:pt x="5321872" y="2881450"/>
                </a:lnTo>
                <a:lnTo>
                  <a:pt x="5266130" y="2893089"/>
                </a:lnTo>
                <a:lnTo>
                  <a:pt x="5209852" y="2904342"/>
                </a:lnTo>
                <a:lnTo>
                  <a:pt x="5153046" y="2915205"/>
                </a:lnTo>
                <a:lnTo>
                  <a:pt x="5095723" y="2925674"/>
                </a:lnTo>
                <a:lnTo>
                  <a:pt x="5037894" y="2935743"/>
                </a:lnTo>
                <a:lnTo>
                  <a:pt x="4979567" y="2945410"/>
                </a:lnTo>
                <a:lnTo>
                  <a:pt x="4920754" y="2954671"/>
                </a:lnTo>
                <a:lnTo>
                  <a:pt x="4861463" y="2963520"/>
                </a:lnTo>
                <a:lnTo>
                  <a:pt x="4801705" y="2971953"/>
                </a:lnTo>
                <a:lnTo>
                  <a:pt x="4741491" y="2979967"/>
                </a:lnTo>
                <a:lnTo>
                  <a:pt x="4680829" y="2987558"/>
                </a:lnTo>
                <a:lnTo>
                  <a:pt x="4619730" y="2994721"/>
                </a:lnTo>
                <a:lnTo>
                  <a:pt x="4558204" y="3001452"/>
                </a:lnTo>
                <a:lnTo>
                  <a:pt x="4496262" y="3007747"/>
                </a:lnTo>
                <a:lnTo>
                  <a:pt x="4433912" y="3013601"/>
                </a:lnTo>
                <a:lnTo>
                  <a:pt x="4371165" y="3019012"/>
                </a:lnTo>
                <a:lnTo>
                  <a:pt x="4308031" y="3023973"/>
                </a:lnTo>
                <a:lnTo>
                  <a:pt x="4244520" y="3028482"/>
                </a:lnTo>
                <a:lnTo>
                  <a:pt x="4180641" y="3032534"/>
                </a:lnTo>
                <a:lnTo>
                  <a:pt x="4116406" y="3036125"/>
                </a:lnTo>
                <a:lnTo>
                  <a:pt x="4051824" y="3039250"/>
                </a:lnTo>
                <a:lnTo>
                  <a:pt x="3986904" y="3041906"/>
                </a:lnTo>
                <a:lnTo>
                  <a:pt x="3921657" y="3044089"/>
                </a:lnTo>
                <a:lnTo>
                  <a:pt x="3856094" y="3045793"/>
                </a:lnTo>
                <a:lnTo>
                  <a:pt x="3790223" y="3047016"/>
                </a:lnTo>
                <a:lnTo>
                  <a:pt x="3724055" y="3047753"/>
                </a:lnTo>
                <a:lnTo>
                  <a:pt x="3657600" y="3048000"/>
                </a:lnTo>
                <a:lnTo>
                  <a:pt x="3591144" y="3047753"/>
                </a:lnTo>
                <a:lnTo>
                  <a:pt x="3524976" y="3047016"/>
                </a:lnTo>
                <a:lnTo>
                  <a:pt x="3459105" y="3045793"/>
                </a:lnTo>
                <a:lnTo>
                  <a:pt x="3393542" y="3044089"/>
                </a:lnTo>
                <a:lnTo>
                  <a:pt x="3328295" y="3041906"/>
                </a:lnTo>
                <a:lnTo>
                  <a:pt x="3263375" y="3039250"/>
                </a:lnTo>
                <a:lnTo>
                  <a:pt x="3198793" y="3036125"/>
                </a:lnTo>
                <a:lnTo>
                  <a:pt x="3134558" y="3032534"/>
                </a:lnTo>
                <a:lnTo>
                  <a:pt x="3070679" y="3028482"/>
                </a:lnTo>
                <a:lnTo>
                  <a:pt x="3007168" y="3023973"/>
                </a:lnTo>
                <a:lnTo>
                  <a:pt x="2944034" y="3019012"/>
                </a:lnTo>
                <a:lnTo>
                  <a:pt x="2881287" y="3013601"/>
                </a:lnTo>
                <a:lnTo>
                  <a:pt x="2818937" y="3007747"/>
                </a:lnTo>
                <a:lnTo>
                  <a:pt x="2756995" y="3001452"/>
                </a:lnTo>
                <a:lnTo>
                  <a:pt x="2695469" y="2994721"/>
                </a:lnTo>
                <a:lnTo>
                  <a:pt x="2634370" y="2987558"/>
                </a:lnTo>
                <a:lnTo>
                  <a:pt x="2573708" y="2979967"/>
                </a:lnTo>
                <a:lnTo>
                  <a:pt x="2513494" y="2971953"/>
                </a:lnTo>
                <a:lnTo>
                  <a:pt x="2453736" y="2963520"/>
                </a:lnTo>
                <a:lnTo>
                  <a:pt x="2394445" y="2954671"/>
                </a:lnTo>
                <a:lnTo>
                  <a:pt x="2335632" y="2945410"/>
                </a:lnTo>
                <a:lnTo>
                  <a:pt x="2277305" y="2935743"/>
                </a:lnTo>
                <a:lnTo>
                  <a:pt x="2219476" y="2925674"/>
                </a:lnTo>
                <a:lnTo>
                  <a:pt x="2162153" y="2915205"/>
                </a:lnTo>
                <a:lnTo>
                  <a:pt x="2105347" y="2904342"/>
                </a:lnTo>
                <a:lnTo>
                  <a:pt x="2049069" y="2893089"/>
                </a:lnTo>
                <a:lnTo>
                  <a:pt x="1993327" y="2881450"/>
                </a:lnTo>
                <a:lnTo>
                  <a:pt x="1938132" y="2869429"/>
                </a:lnTo>
                <a:lnTo>
                  <a:pt x="1883494" y="2857030"/>
                </a:lnTo>
                <a:lnTo>
                  <a:pt x="1829423" y="2844257"/>
                </a:lnTo>
                <a:lnTo>
                  <a:pt x="1775929" y="2831115"/>
                </a:lnTo>
                <a:lnTo>
                  <a:pt x="1723022" y="2817607"/>
                </a:lnTo>
                <a:lnTo>
                  <a:pt x="1670712" y="2803739"/>
                </a:lnTo>
                <a:lnTo>
                  <a:pt x="1619009" y="2789513"/>
                </a:lnTo>
                <a:lnTo>
                  <a:pt x="1567923" y="2774935"/>
                </a:lnTo>
                <a:lnTo>
                  <a:pt x="1517464" y="2760008"/>
                </a:lnTo>
                <a:lnTo>
                  <a:pt x="1467641" y="2744737"/>
                </a:lnTo>
                <a:lnTo>
                  <a:pt x="1418465" y="2729125"/>
                </a:lnTo>
                <a:lnTo>
                  <a:pt x="1369947" y="2713177"/>
                </a:lnTo>
                <a:lnTo>
                  <a:pt x="1322095" y="2696897"/>
                </a:lnTo>
                <a:lnTo>
                  <a:pt x="1274920" y="2680290"/>
                </a:lnTo>
                <a:lnTo>
                  <a:pt x="1228432" y="2663358"/>
                </a:lnTo>
                <a:lnTo>
                  <a:pt x="1182640" y="2646108"/>
                </a:lnTo>
                <a:lnTo>
                  <a:pt x="1137556" y="2628542"/>
                </a:lnTo>
                <a:lnTo>
                  <a:pt x="1093188" y="2610664"/>
                </a:lnTo>
                <a:lnTo>
                  <a:pt x="1049547" y="2592480"/>
                </a:lnTo>
                <a:lnTo>
                  <a:pt x="1006643" y="2573993"/>
                </a:lnTo>
                <a:lnTo>
                  <a:pt x="964486" y="2555207"/>
                </a:lnTo>
                <a:lnTo>
                  <a:pt x="923086" y="2536127"/>
                </a:lnTo>
                <a:lnTo>
                  <a:pt x="882452" y="2516757"/>
                </a:lnTo>
                <a:lnTo>
                  <a:pt x="842595" y="2497100"/>
                </a:lnTo>
                <a:lnTo>
                  <a:pt x="803525" y="2477162"/>
                </a:lnTo>
                <a:lnTo>
                  <a:pt x="765252" y="2456945"/>
                </a:lnTo>
                <a:lnTo>
                  <a:pt x="727785" y="2436455"/>
                </a:lnTo>
                <a:lnTo>
                  <a:pt x="691136" y="2415695"/>
                </a:lnTo>
                <a:lnTo>
                  <a:pt x="655313" y="2394670"/>
                </a:lnTo>
                <a:lnTo>
                  <a:pt x="620326" y="2373384"/>
                </a:lnTo>
                <a:lnTo>
                  <a:pt x="586187" y="2351841"/>
                </a:lnTo>
                <a:lnTo>
                  <a:pt x="552904" y="2330045"/>
                </a:lnTo>
                <a:lnTo>
                  <a:pt x="520488" y="2308000"/>
                </a:lnTo>
                <a:lnTo>
                  <a:pt x="488948" y="2285711"/>
                </a:lnTo>
                <a:lnTo>
                  <a:pt x="428540" y="2240416"/>
                </a:lnTo>
                <a:lnTo>
                  <a:pt x="371758" y="2194193"/>
                </a:lnTo>
                <a:lnTo>
                  <a:pt x="318682" y="2147075"/>
                </a:lnTo>
                <a:lnTo>
                  <a:pt x="269394" y="2099096"/>
                </a:lnTo>
                <a:lnTo>
                  <a:pt x="223972" y="2050288"/>
                </a:lnTo>
                <a:lnTo>
                  <a:pt x="182496" y="2000686"/>
                </a:lnTo>
                <a:lnTo>
                  <a:pt x="145047" y="1950322"/>
                </a:lnTo>
                <a:lnTo>
                  <a:pt x="111704" y="1899231"/>
                </a:lnTo>
                <a:lnTo>
                  <a:pt x="82548" y="1847444"/>
                </a:lnTo>
                <a:lnTo>
                  <a:pt x="57658" y="1794996"/>
                </a:lnTo>
                <a:lnTo>
                  <a:pt x="37114" y="1741920"/>
                </a:lnTo>
                <a:lnTo>
                  <a:pt x="20996" y="1688249"/>
                </a:lnTo>
                <a:lnTo>
                  <a:pt x="9385" y="1634016"/>
                </a:lnTo>
                <a:lnTo>
                  <a:pt x="2359" y="1579255"/>
                </a:lnTo>
                <a:lnTo>
                  <a:pt x="0" y="152399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6981" name="object 6"/>
          <p:cNvSpPr>
            <a:spLocks/>
          </p:cNvSpPr>
          <p:nvPr/>
        </p:nvSpPr>
        <p:spPr bwMode="auto">
          <a:xfrm>
            <a:off x="4598988" y="5953125"/>
            <a:ext cx="773112" cy="431800"/>
          </a:xfrm>
          <a:custGeom>
            <a:avLst/>
            <a:gdLst>
              <a:gd name="T0" fmla="*/ 0 w 772795"/>
              <a:gd name="T1" fmla="*/ 431291 h 431800"/>
              <a:gd name="T2" fmla="*/ 772667 w 772795"/>
              <a:gd name="T3" fmla="*/ 431291 h 431800"/>
              <a:gd name="T4" fmla="*/ 772667 w 772795"/>
              <a:gd name="T5" fmla="*/ 0 h 431800"/>
              <a:gd name="T6" fmla="*/ 0 w 772795"/>
              <a:gd name="T7" fmla="*/ 0 h 431800"/>
              <a:gd name="T8" fmla="*/ 0 w 772795"/>
              <a:gd name="T9" fmla="*/ 431291 h 43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2795"/>
              <a:gd name="T16" fmla="*/ 0 h 431800"/>
              <a:gd name="T17" fmla="*/ 772795 w 772795"/>
              <a:gd name="T18" fmla="*/ 431800 h 431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2795" h="431800">
                <a:moveTo>
                  <a:pt x="0" y="431291"/>
                </a:moveTo>
                <a:lnTo>
                  <a:pt x="772667" y="431291"/>
                </a:lnTo>
                <a:lnTo>
                  <a:pt x="772667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6982" name="object 7"/>
          <p:cNvSpPr txBox="1">
            <a:spLocks noChangeArrowheads="1"/>
          </p:cNvSpPr>
          <p:nvPr/>
        </p:nvSpPr>
        <p:spPr bwMode="auto">
          <a:xfrm>
            <a:off x="4011613" y="3287713"/>
            <a:ext cx="1554162" cy="76835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lIns="0" tIns="64135" rIns="0" bIns="0">
            <a:spAutoFit/>
          </a:bodyPr>
          <a:lstStyle/>
          <a:p>
            <a:pPr marL="361950" indent="-271463">
              <a:lnSpc>
                <a:spcPts val="2688"/>
              </a:lnSpc>
              <a:spcBef>
                <a:spcPts val="500"/>
              </a:spcBef>
            </a:pPr>
            <a:r>
              <a:rPr lang="th-TH" sz="2400">
                <a:solidFill>
                  <a:srgbClr val="FFCF00"/>
                </a:solidFill>
                <a:latin typeface="Times New Roman" pitchFamily="18" charset="0"/>
                <a:cs typeface="Times New Roman" pitchFamily="18" charset="0"/>
              </a:rPr>
              <a:t>Designated  Router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983" name="object 8"/>
          <p:cNvSpPr>
            <a:spLocks noChangeArrowheads="1"/>
          </p:cNvSpPr>
          <p:nvPr/>
        </p:nvSpPr>
        <p:spPr bwMode="auto">
          <a:xfrm>
            <a:off x="6011863" y="3575050"/>
            <a:ext cx="1231900" cy="647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6984" name="object 9"/>
          <p:cNvSpPr>
            <a:spLocks noChangeArrowheads="1"/>
          </p:cNvSpPr>
          <p:nvPr/>
        </p:nvSpPr>
        <p:spPr bwMode="auto">
          <a:xfrm>
            <a:off x="6084888" y="4583113"/>
            <a:ext cx="1231900" cy="647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6985" name="object 10"/>
          <p:cNvSpPr>
            <a:spLocks noChangeArrowheads="1"/>
          </p:cNvSpPr>
          <p:nvPr/>
        </p:nvSpPr>
        <p:spPr bwMode="auto">
          <a:xfrm>
            <a:off x="2051050" y="3719513"/>
            <a:ext cx="1231900" cy="647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6986" name="object 11"/>
          <p:cNvSpPr>
            <a:spLocks noChangeArrowheads="1"/>
          </p:cNvSpPr>
          <p:nvPr/>
        </p:nvSpPr>
        <p:spPr bwMode="auto">
          <a:xfrm>
            <a:off x="2195513" y="4727575"/>
            <a:ext cx="1231900" cy="647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6987" name="object 12"/>
          <p:cNvSpPr>
            <a:spLocks noChangeArrowheads="1"/>
          </p:cNvSpPr>
          <p:nvPr/>
        </p:nvSpPr>
        <p:spPr bwMode="auto">
          <a:xfrm>
            <a:off x="4211638" y="4222750"/>
            <a:ext cx="1231900" cy="647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6988" name="object 13"/>
          <p:cNvSpPr txBox="1">
            <a:spLocks noChangeArrowheads="1"/>
          </p:cNvSpPr>
          <p:nvPr/>
        </p:nvSpPr>
        <p:spPr bwMode="auto">
          <a:xfrm>
            <a:off x="3830638" y="5022850"/>
            <a:ext cx="2292350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563563">
              <a:lnSpc>
                <a:spcPts val="2688"/>
              </a:lnSpc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Notice of  Link State Change</a:t>
            </a:r>
          </a:p>
        </p:txBody>
      </p:sp>
      <p:sp>
        <p:nvSpPr>
          <p:cNvPr id="126989" name="object 14"/>
          <p:cNvSpPr>
            <a:spLocks/>
          </p:cNvSpPr>
          <p:nvPr/>
        </p:nvSpPr>
        <p:spPr bwMode="auto">
          <a:xfrm>
            <a:off x="3203575" y="4240213"/>
            <a:ext cx="1003300" cy="368300"/>
          </a:xfrm>
          <a:custGeom>
            <a:avLst/>
            <a:gdLst>
              <a:gd name="T0" fmla="*/ 174467 w 1002664"/>
              <a:gd name="T1" fmla="*/ 55428 h 367664"/>
              <a:gd name="T2" fmla="*/ 157345 w 1002664"/>
              <a:gd name="T3" fmla="*/ 110683 h 367664"/>
              <a:gd name="T4" fmla="*/ 985138 w 1002664"/>
              <a:gd name="T5" fmla="*/ 367156 h 367664"/>
              <a:gd name="T6" fmla="*/ 1002156 w 1002664"/>
              <a:gd name="T7" fmla="*/ 311784 h 367664"/>
              <a:gd name="T8" fmla="*/ 174467 w 1002664"/>
              <a:gd name="T9" fmla="*/ 55428 h 367664"/>
              <a:gd name="T10" fmla="*/ 191642 w 1002664"/>
              <a:gd name="T11" fmla="*/ 0 h 367664"/>
              <a:gd name="T12" fmla="*/ 0 w 1002664"/>
              <a:gd name="T13" fmla="*/ 31623 h 367664"/>
              <a:gd name="T14" fmla="*/ 140207 w 1002664"/>
              <a:gd name="T15" fmla="*/ 165988 h 367664"/>
              <a:gd name="T16" fmla="*/ 157345 w 1002664"/>
              <a:gd name="T17" fmla="*/ 110683 h 367664"/>
              <a:gd name="T18" fmla="*/ 129666 w 1002664"/>
              <a:gd name="T19" fmla="*/ 102107 h 367664"/>
              <a:gd name="T20" fmla="*/ 146812 w 1002664"/>
              <a:gd name="T21" fmla="*/ 46862 h 367664"/>
              <a:gd name="T22" fmla="*/ 177121 w 1002664"/>
              <a:gd name="T23" fmla="*/ 46862 h 367664"/>
              <a:gd name="T24" fmla="*/ 191642 w 1002664"/>
              <a:gd name="T25" fmla="*/ 0 h 367664"/>
              <a:gd name="T26" fmla="*/ 146812 w 1002664"/>
              <a:gd name="T27" fmla="*/ 46862 h 367664"/>
              <a:gd name="T28" fmla="*/ 129666 w 1002664"/>
              <a:gd name="T29" fmla="*/ 102107 h 367664"/>
              <a:gd name="T30" fmla="*/ 157345 w 1002664"/>
              <a:gd name="T31" fmla="*/ 110683 h 367664"/>
              <a:gd name="T32" fmla="*/ 174467 w 1002664"/>
              <a:gd name="T33" fmla="*/ 55428 h 367664"/>
              <a:gd name="T34" fmla="*/ 146812 w 1002664"/>
              <a:gd name="T35" fmla="*/ 46862 h 367664"/>
              <a:gd name="T36" fmla="*/ 177121 w 1002664"/>
              <a:gd name="T37" fmla="*/ 46862 h 367664"/>
              <a:gd name="T38" fmla="*/ 146812 w 1002664"/>
              <a:gd name="T39" fmla="*/ 46862 h 367664"/>
              <a:gd name="T40" fmla="*/ 174467 w 1002664"/>
              <a:gd name="T41" fmla="*/ 55428 h 367664"/>
              <a:gd name="T42" fmla="*/ 177121 w 1002664"/>
              <a:gd name="T43" fmla="*/ 46862 h 36766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02664"/>
              <a:gd name="T67" fmla="*/ 0 h 367664"/>
              <a:gd name="T68" fmla="*/ 1002664 w 1002664"/>
              <a:gd name="T69" fmla="*/ 367664 h 36766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02664" h="367664">
                <a:moveTo>
                  <a:pt x="174467" y="55428"/>
                </a:moveTo>
                <a:lnTo>
                  <a:pt x="157345" y="110683"/>
                </a:lnTo>
                <a:lnTo>
                  <a:pt x="985138" y="367156"/>
                </a:lnTo>
                <a:lnTo>
                  <a:pt x="1002156" y="311784"/>
                </a:lnTo>
                <a:lnTo>
                  <a:pt x="174467" y="55428"/>
                </a:lnTo>
                <a:close/>
              </a:path>
              <a:path w="1002664" h="367664">
                <a:moveTo>
                  <a:pt x="191642" y="0"/>
                </a:moveTo>
                <a:lnTo>
                  <a:pt x="0" y="31623"/>
                </a:lnTo>
                <a:lnTo>
                  <a:pt x="140207" y="165988"/>
                </a:lnTo>
                <a:lnTo>
                  <a:pt x="157345" y="110683"/>
                </a:lnTo>
                <a:lnTo>
                  <a:pt x="129666" y="102107"/>
                </a:lnTo>
                <a:lnTo>
                  <a:pt x="146812" y="46862"/>
                </a:lnTo>
                <a:lnTo>
                  <a:pt x="177121" y="46862"/>
                </a:lnTo>
                <a:lnTo>
                  <a:pt x="191642" y="0"/>
                </a:lnTo>
                <a:close/>
              </a:path>
              <a:path w="1002664" h="367664">
                <a:moveTo>
                  <a:pt x="146812" y="46862"/>
                </a:moveTo>
                <a:lnTo>
                  <a:pt x="129666" y="102107"/>
                </a:lnTo>
                <a:lnTo>
                  <a:pt x="157345" y="110683"/>
                </a:lnTo>
                <a:lnTo>
                  <a:pt x="174467" y="55428"/>
                </a:lnTo>
                <a:lnTo>
                  <a:pt x="146812" y="46862"/>
                </a:lnTo>
                <a:close/>
              </a:path>
              <a:path w="1002664" h="367664">
                <a:moveTo>
                  <a:pt x="177121" y="46862"/>
                </a:moveTo>
                <a:lnTo>
                  <a:pt x="146812" y="46862"/>
                </a:lnTo>
                <a:lnTo>
                  <a:pt x="174467" y="55428"/>
                </a:lnTo>
                <a:lnTo>
                  <a:pt x="177121" y="46862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6990" name="object 15"/>
          <p:cNvSpPr>
            <a:spLocks/>
          </p:cNvSpPr>
          <p:nvPr/>
        </p:nvSpPr>
        <p:spPr bwMode="auto">
          <a:xfrm>
            <a:off x="5353050" y="4133850"/>
            <a:ext cx="773113" cy="350838"/>
          </a:xfrm>
          <a:custGeom>
            <a:avLst/>
            <a:gdLst>
              <a:gd name="T0" fmla="*/ 600865 w 772795"/>
              <a:gd name="T1" fmla="*/ 53791 h 350520"/>
              <a:gd name="T2" fmla="*/ 0 w 772795"/>
              <a:gd name="T3" fmla="*/ 296545 h 350520"/>
              <a:gd name="T4" fmla="*/ 21589 w 772795"/>
              <a:gd name="T5" fmla="*/ 350139 h 350520"/>
              <a:gd name="T6" fmla="*/ 622520 w 772795"/>
              <a:gd name="T7" fmla="*/ 107359 h 350520"/>
              <a:gd name="T8" fmla="*/ 600865 w 772795"/>
              <a:gd name="T9" fmla="*/ 53791 h 350520"/>
              <a:gd name="T10" fmla="*/ 748591 w 772795"/>
              <a:gd name="T11" fmla="*/ 42926 h 350520"/>
              <a:gd name="T12" fmla="*/ 627761 w 772795"/>
              <a:gd name="T13" fmla="*/ 42926 h 350520"/>
              <a:gd name="T14" fmla="*/ 649351 w 772795"/>
              <a:gd name="T15" fmla="*/ 96520 h 350520"/>
              <a:gd name="T16" fmla="*/ 622520 w 772795"/>
              <a:gd name="T17" fmla="*/ 107359 h 350520"/>
              <a:gd name="T18" fmla="*/ 644270 w 772795"/>
              <a:gd name="T19" fmla="*/ 161163 h 350520"/>
              <a:gd name="T20" fmla="*/ 748591 w 772795"/>
              <a:gd name="T21" fmla="*/ 42926 h 350520"/>
              <a:gd name="T22" fmla="*/ 627761 w 772795"/>
              <a:gd name="T23" fmla="*/ 42926 h 350520"/>
              <a:gd name="T24" fmla="*/ 600865 w 772795"/>
              <a:gd name="T25" fmla="*/ 53791 h 350520"/>
              <a:gd name="T26" fmla="*/ 622520 w 772795"/>
              <a:gd name="T27" fmla="*/ 107359 h 350520"/>
              <a:gd name="T28" fmla="*/ 649351 w 772795"/>
              <a:gd name="T29" fmla="*/ 96520 h 350520"/>
              <a:gd name="T30" fmla="*/ 627761 w 772795"/>
              <a:gd name="T31" fmla="*/ 42926 h 350520"/>
              <a:gd name="T32" fmla="*/ 579119 w 772795"/>
              <a:gd name="T33" fmla="*/ 0 h 350520"/>
              <a:gd name="T34" fmla="*/ 600865 w 772795"/>
              <a:gd name="T35" fmla="*/ 53791 h 350520"/>
              <a:gd name="T36" fmla="*/ 627761 w 772795"/>
              <a:gd name="T37" fmla="*/ 42926 h 350520"/>
              <a:gd name="T38" fmla="*/ 748591 w 772795"/>
              <a:gd name="T39" fmla="*/ 42926 h 350520"/>
              <a:gd name="T40" fmla="*/ 772794 w 772795"/>
              <a:gd name="T41" fmla="*/ 15494 h 350520"/>
              <a:gd name="T42" fmla="*/ 579119 w 772795"/>
              <a:gd name="T43" fmla="*/ 0 h 35052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772795"/>
              <a:gd name="T67" fmla="*/ 0 h 350520"/>
              <a:gd name="T68" fmla="*/ 772795 w 772795"/>
              <a:gd name="T69" fmla="*/ 350520 h 35052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772795" h="350520">
                <a:moveTo>
                  <a:pt x="600865" y="53791"/>
                </a:moveTo>
                <a:lnTo>
                  <a:pt x="0" y="296545"/>
                </a:lnTo>
                <a:lnTo>
                  <a:pt x="21589" y="350139"/>
                </a:lnTo>
                <a:lnTo>
                  <a:pt x="622520" y="107359"/>
                </a:lnTo>
                <a:lnTo>
                  <a:pt x="600865" y="53791"/>
                </a:lnTo>
                <a:close/>
              </a:path>
              <a:path w="772795" h="350520">
                <a:moveTo>
                  <a:pt x="748591" y="42926"/>
                </a:moveTo>
                <a:lnTo>
                  <a:pt x="627761" y="42926"/>
                </a:lnTo>
                <a:lnTo>
                  <a:pt x="649351" y="96520"/>
                </a:lnTo>
                <a:lnTo>
                  <a:pt x="622520" y="107359"/>
                </a:lnTo>
                <a:lnTo>
                  <a:pt x="644270" y="161163"/>
                </a:lnTo>
                <a:lnTo>
                  <a:pt x="748591" y="42926"/>
                </a:lnTo>
                <a:close/>
              </a:path>
              <a:path w="772795" h="350520">
                <a:moveTo>
                  <a:pt x="627761" y="42926"/>
                </a:moveTo>
                <a:lnTo>
                  <a:pt x="600865" y="53791"/>
                </a:lnTo>
                <a:lnTo>
                  <a:pt x="622520" y="107359"/>
                </a:lnTo>
                <a:lnTo>
                  <a:pt x="649351" y="96520"/>
                </a:lnTo>
                <a:lnTo>
                  <a:pt x="627761" y="42926"/>
                </a:lnTo>
                <a:close/>
              </a:path>
              <a:path w="772795" h="350520">
                <a:moveTo>
                  <a:pt x="579119" y="0"/>
                </a:moveTo>
                <a:lnTo>
                  <a:pt x="600865" y="53791"/>
                </a:lnTo>
                <a:lnTo>
                  <a:pt x="627761" y="42926"/>
                </a:lnTo>
                <a:lnTo>
                  <a:pt x="748591" y="42926"/>
                </a:lnTo>
                <a:lnTo>
                  <a:pt x="772794" y="15494"/>
                </a:lnTo>
                <a:lnTo>
                  <a:pt x="579119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6991" name="object 16"/>
          <p:cNvSpPr>
            <a:spLocks/>
          </p:cNvSpPr>
          <p:nvPr/>
        </p:nvSpPr>
        <p:spPr bwMode="auto">
          <a:xfrm>
            <a:off x="5257800" y="4854575"/>
            <a:ext cx="919163" cy="238125"/>
          </a:xfrm>
          <a:custGeom>
            <a:avLst/>
            <a:gdLst>
              <a:gd name="T0" fmla="*/ 742959 w 919479"/>
              <a:gd name="T1" fmla="*/ 180915 h 238125"/>
              <a:gd name="T2" fmla="*/ 733425 w 919479"/>
              <a:gd name="T3" fmla="*/ 238124 h 238125"/>
              <a:gd name="T4" fmla="*/ 903832 w 919479"/>
              <a:gd name="T5" fmla="*/ 185673 h 238125"/>
              <a:gd name="T6" fmla="*/ 771525 w 919479"/>
              <a:gd name="T7" fmla="*/ 185673 h 238125"/>
              <a:gd name="T8" fmla="*/ 742959 w 919479"/>
              <a:gd name="T9" fmla="*/ 180915 h 238125"/>
              <a:gd name="T10" fmla="*/ 752464 w 919479"/>
              <a:gd name="T11" fmla="*/ 123885 h 238125"/>
              <a:gd name="T12" fmla="*/ 742959 w 919479"/>
              <a:gd name="T13" fmla="*/ 180915 h 238125"/>
              <a:gd name="T14" fmla="*/ 771525 w 919479"/>
              <a:gd name="T15" fmla="*/ 185673 h 238125"/>
              <a:gd name="T16" fmla="*/ 781050 w 919479"/>
              <a:gd name="T17" fmla="*/ 128650 h 238125"/>
              <a:gd name="T18" fmla="*/ 752464 w 919479"/>
              <a:gd name="T19" fmla="*/ 123885 h 238125"/>
              <a:gd name="T20" fmla="*/ 762000 w 919479"/>
              <a:gd name="T21" fmla="*/ 66674 h 238125"/>
              <a:gd name="T22" fmla="*/ 752464 w 919479"/>
              <a:gd name="T23" fmla="*/ 123885 h 238125"/>
              <a:gd name="T24" fmla="*/ 781050 w 919479"/>
              <a:gd name="T25" fmla="*/ 128650 h 238125"/>
              <a:gd name="T26" fmla="*/ 771525 w 919479"/>
              <a:gd name="T27" fmla="*/ 185673 h 238125"/>
              <a:gd name="T28" fmla="*/ 903832 w 919479"/>
              <a:gd name="T29" fmla="*/ 185673 h 238125"/>
              <a:gd name="T30" fmla="*/ 919099 w 919479"/>
              <a:gd name="T31" fmla="*/ 180974 h 238125"/>
              <a:gd name="T32" fmla="*/ 762000 w 919479"/>
              <a:gd name="T33" fmla="*/ 66674 h 238125"/>
              <a:gd name="T34" fmla="*/ 9398 w 919479"/>
              <a:gd name="T35" fmla="*/ 0 h 238125"/>
              <a:gd name="T36" fmla="*/ 0 w 919479"/>
              <a:gd name="T37" fmla="*/ 57149 h 238125"/>
              <a:gd name="T38" fmla="*/ 742959 w 919479"/>
              <a:gd name="T39" fmla="*/ 180915 h 238125"/>
              <a:gd name="T40" fmla="*/ 752464 w 919479"/>
              <a:gd name="T41" fmla="*/ 123885 h 238125"/>
              <a:gd name="T42" fmla="*/ 9398 w 919479"/>
              <a:gd name="T43" fmla="*/ 0 h 23812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919479"/>
              <a:gd name="T67" fmla="*/ 0 h 238125"/>
              <a:gd name="T68" fmla="*/ 919479 w 919479"/>
              <a:gd name="T69" fmla="*/ 238125 h 23812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919479" h="238125">
                <a:moveTo>
                  <a:pt x="742959" y="180915"/>
                </a:moveTo>
                <a:lnTo>
                  <a:pt x="733425" y="238124"/>
                </a:lnTo>
                <a:lnTo>
                  <a:pt x="903832" y="185673"/>
                </a:lnTo>
                <a:lnTo>
                  <a:pt x="771525" y="185673"/>
                </a:lnTo>
                <a:lnTo>
                  <a:pt x="742959" y="180915"/>
                </a:lnTo>
                <a:close/>
              </a:path>
              <a:path w="919479" h="238125">
                <a:moveTo>
                  <a:pt x="752464" y="123885"/>
                </a:moveTo>
                <a:lnTo>
                  <a:pt x="742959" y="180915"/>
                </a:lnTo>
                <a:lnTo>
                  <a:pt x="771525" y="185673"/>
                </a:lnTo>
                <a:lnTo>
                  <a:pt x="781050" y="128650"/>
                </a:lnTo>
                <a:lnTo>
                  <a:pt x="752464" y="123885"/>
                </a:lnTo>
                <a:close/>
              </a:path>
              <a:path w="919479" h="238125">
                <a:moveTo>
                  <a:pt x="762000" y="66674"/>
                </a:moveTo>
                <a:lnTo>
                  <a:pt x="752464" y="123885"/>
                </a:lnTo>
                <a:lnTo>
                  <a:pt x="781050" y="128650"/>
                </a:lnTo>
                <a:lnTo>
                  <a:pt x="771525" y="185673"/>
                </a:lnTo>
                <a:lnTo>
                  <a:pt x="903832" y="185673"/>
                </a:lnTo>
                <a:lnTo>
                  <a:pt x="919099" y="180974"/>
                </a:lnTo>
                <a:lnTo>
                  <a:pt x="762000" y="66674"/>
                </a:lnTo>
                <a:close/>
              </a:path>
              <a:path w="919479" h="238125">
                <a:moveTo>
                  <a:pt x="9398" y="0"/>
                </a:moveTo>
                <a:lnTo>
                  <a:pt x="0" y="57149"/>
                </a:lnTo>
                <a:lnTo>
                  <a:pt x="742959" y="180915"/>
                </a:lnTo>
                <a:lnTo>
                  <a:pt x="752464" y="123885"/>
                </a:lnTo>
                <a:lnTo>
                  <a:pt x="9398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6992" name="object 17"/>
          <p:cNvSpPr>
            <a:spLocks/>
          </p:cNvSpPr>
          <p:nvPr/>
        </p:nvSpPr>
        <p:spPr bwMode="auto">
          <a:xfrm>
            <a:off x="3432175" y="4778375"/>
            <a:ext cx="773113" cy="290513"/>
          </a:xfrm>
          <a:custGeom>
            <a:avLst/>
            <a:gdLst>
              <a:gd name="T0" fmla="*/ 141604 w 773429"/>
              <a:gd name="T1" fmla="*/ 123316 h 290195"/>
              <a:gd name="T2" fmla="*/ 0 w 773429"/>
              <a:gd name="T3" fmla="*/ 256285 h 290195"/>
              <a:gd name="T4" fmla="*/ 191388 w 773429"/>
              <a:gd name="T5" fmla="*/ 289813 h 290195"/>
              <a:gd name="T6" fmla="*/ 177262 w 773429"/>
              <a:gd name="T7" fmla="*/ 242569 h 290195"/>
              <a:gd name="T8" fmla="*/ 147065 w 773429"/>
              <a:gd name="T9" fmla="*/ 242569 h 290195"/>
              <a:gd name="T10" fmla="*/ 130428 w 773429"/>
              <a:gd name="T11" fmla="*/ 187070 h 290195"/>
              <a:gd name="T12" fmla="*/ 158188 w 773429"/>
              <a:gd name="T13" fmla="*/ 178780 h 290195"/>
              <a:gd name="T14" fmla="*/ 141604 w 773429"/>
              <a:gd name="T15" fmla="*/ 123316 h 290195"/>
              <a:gd name="T16" fmla="*/ 158188 w 773429"/>
              <a:gd name="T17" fmla="*/ 178780 h 290195"/>
              <a:gd name="T18" fmla="*/ 130428 w 773429"/>
              <a:gd name="T19" fmla="*/ 187070 h 290195"/>
              <a:gd name="T20" fmla="*/ 147065 w 773429"/>
              <a:gd name="T21" fmla="*/ 242569 h 290195"/>
              <a:gd name="T22" fmla="*/ 174785 w 773429"/>
              <a:gd name="T23" fmla="*/ 234284 h 290195"/>
              <a:gd name="T24" fmla="*/ 158188 w 773429"/>
              <a:gd name="T25" fmla="*/ 178780 h 290195"/>
              <a:gd name="T26" fmla="*/ 174785 w 773429"/>
              <a:gd name="T27" fmla="*/ 234284 h 290195"/>
              <a:gd name="T28" fmla="*/ 147065 w 773429"/>
              <a:gd name="T29" fmla="*/ 242569 h 290195"/>
              <a:gd name="T30" fmla="*/ 177262 w 773429"/>
              <a:gd name="T31" fmla="*/ 242569 h 290195"/>
              <a:gd name="T32" fmla="*/ 174785 w 773429"/>
              <a:gd name="T33" fmla="*/ 234284 h 290195"/>
              <a:gd name="T34" fmla="*/ 756792 w 773429"/>
              <a:gd name="T35" fmla="*/ 0 h 290195"/>
              <a:gd name="T36" fmla="*/ 158188 w 773429"/>
              <a:gd name="T37" fmla="*/ 178780 h 290195"/>
              <a:gd name="T38" fmla="*/ 174785 w 773429"/>
              <a:gd name="T39" fmla="*/ 234284 h 290195"/>
              <a:gd name="T40" fmla="*/ 773302 w 773429"/>
              <a:gd name="T41" fmla="*/ 55371 h 290195"/>
              <a:gd name="T42" fmla="*/ 756792 w 773429"/>
              <a:gd name="T43" fmla="*/ 0 h 29019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773429"/>
              <a:gd name="T67" fmla="*/ 0 h 290195"/>
              <a:gd name="T68" fmla="*/ 773429 w 773429"/>
              <a:gd name="T69" fmla="*/ 290195 h 29019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773429" h="290195">
                <a:moveTo>
                  <a:pt x="141604" y="123316"/>
                </a:moveTo>
                <a:lnTo>
                  <a:pt x="0" y="256285"/>
                </a:lnTo>
                <a:lnTo>
                  <a:pt x="191388" y="289813"/>
                </a:lnTo>
                <a:lnTo>
                  <a:pt x="177262" y="242569"/>
                </a:lnTo>
                <a:lnTo>
                  <a:pt x="147065" y="242569"/>
                </a:lnTo>
                <a:lnTo>
                  <a:pt x="130428" y="187070"/>
                </a:lnTo>
                <a:lnTo>
                  <a:pt x="158188" y="178780"/>
                </a:lnTo>
                <a:lnTo>
                  <a:pt x="141604" y="123316"/>
                </a:lnTo>
                <a:close/>
              </a:path>
              <a:path w="773429" h="290195">
                <a:moveTo>
                  <a:pt x="158188" y="178780"/>
                </a:moveTo>
                <a:lnTo>
                  <a:pt x="130428" y="187070"/>
                </a:lnTo>
                <a:lnTo>
                  <a:pt x="147065" y="242569"/>
                </a:lnTo>
                <a:lnTo>
                  <a:pt x="174785" y="234284"/>
                </a:lnTo>
                <a:lnTo>
                  <a:pt x="158188" y="178780"/>
                </a:lnTo>
                <a:close/>
              </a:path>
              <a:path w="773429" h="290195">
                <a:moveTo>
                  <a:pt x="174785" y="234284"/>
                </a:moveTo>
                <a:lnTo>
                  <a:pt x="147065" y="242569"/>
                </a:lnTo>
                <a:lnTo>
                  <a:pt x="177262" y="242569"/>
                </a:lnTo>
                <a:lnTo>
                  <a:pt x="174785" y="234284"/>
                </a:lnTo>
                <a:close/>
              </a:path>
              <a:path w="773429" h="290195">
                <a:moveTo>
                  <a:pt x="756792" y="0"/>
                </a:moveTo>
                <a:lnTo>
                  <a:pt x="158188" y="178780"/>
                </a:lnTo>
                <a:lnTo>
                  <a:pt x="174785" y="234284"/>
                </a:lnTo>
                <a:lnTo>
                  <a:pt x="773302" y="55371"/>
                </a:lnTo>
                <a:lnTo>
                  <a:pt x="756792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" name="object 18"/>
          <p:cNvSpPr txBox="1"/>
          <p:nvPr/>
        </p:nvSpPr>
        <p:spPr>
          <a:xfrm>
            <a:off x="4676775" y="6032500"/>
            <a:ext cx="6191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5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6994" name="object 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40005"/>
          <a:lstStyle/>
          <a:p>
            <a:pPr marL="209550">
              <a:lnSpc>
                <a:spcPct val="100000"/>
              </a:lnSpc>
              <a:spcBef>
                <a:spcPts val="313"/>
              </a:spcBef>
            </a:pPr>
            <a:fld id="{A6D36146-307C-4C82-A05F-75BEB24A59F0}" type="slidenum">
              <a:rPr lang="th-TH" smtClean="0"/>
              <a:pPr marL="209550">
                <a:lnSpc>
                  <a:spcPct val="100000"/>
                </a:lnSpc>
                <a:spcBef>
                  <a:spcPts val="313"/>
                </a:spcBef>
              </a:pPr>
              <a:t>80</a:t>
            </a:fld>
            <a:endParaRPr lang="th-TH" smtClean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OSPF</a:t>
            </a:r>
            <a:r>
              <a:rPr spc="-95" dirty="0"/>
              <a:t> </a:t>
            </a:r>
            <a:r>
              <a:rPr dirty="0"/>
              <a:t>Routers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7258050" cy="1943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Efficient</a:t>
            </a:r>
            <a:endParaRPr sz="32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Only routers are informed </a:t>
            </a:r>
            <a:r>
              <a:rPr dirty="0">
                <a:latin typeface="Tahoma"/>
                <a:cs typeface="Tahoma"/>
              </a:rPr>
              <a:t>(not</a:t>
            </a:r>
            <a:r>
              <a:rPr spc="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hosts)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Usually only updates are transmitted,</a:t>
            </a:r>
            <a:r>
              <a:rPr spc="1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not</a:t>
            </a:r>
            <a:endParaRPr>
              <a:latin typeface="Tahoma"/>
              <a:cs typeface="Tahoma"/>
            </a:endParaRPr>
          </a:p>
          <a:p>
            <a:pPr marL="7562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whole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tables</a:t>
            </a:r>
            <a:endParaRPr>
              <a:latin typeface="Tahoma"/>
              <a:cs typeface="Tahoma"/>
            </a:endParaRPr>
          </a:p>
        </p:txBody>
      </p:sp>
      <p:sp>
        <p:nvSpPr>
          <p:cNvPr id="128003" name="object 4"/>
          <p:cNvSpPr txBox="1">
            <a:spLocks noChangeArrowheads="1"/>
          </p:cNvSpPr>
          <p:nvPr/>
        </p:nvSpPr>
        <p:spPr bwMode="auto">
          <a:xfrm>
            <a:off x="8648700" y="6442075"/>
            <a:ext cx="22066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81</a:t>
            </a:r>
          </a:p>
        </p:txBody>
      </p:sp>
      <p:sp>
        <p:nvSpPr>
          <p:cNvPr id="128004" name="object 5"/>
          <p:cNvSpPr>
            <a:spLocks noChangeArrowheads="1"/>
          </p:cNvSpPr>
          <p:nvPr/>
        </p:nvSpPr>
        <p:spPr bwMode="auto">
          <a:xfrm>
            <a:off x="1066800" y="3541713"/>
            <a:ext cx="7324725" cy="33162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6775" y="6318250"/>
            <a:ext cx="619125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9400" y="3651250"/>
            <a:ext cx="1398588" cy="719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2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FFCF00"/>
                </a:solidFill>
                <a:latin typeface="Times New Roman"/>
                <a:cs typeface="Times New Roman"/>
              </a:rPr>
              <a:t>Designa</a:t>
            </a:r>
            <a:r>
              <a:rPr sz="2400" spc="10" dirty="0">
                <a:solidFill>
                  <a:srgbClr val="FFCF00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FFCF00"/>
                </a:solidFill>
                <a:latin typeface="Times New Roman"/>
                <a:cs typeface="Times New Roman"/>
              </a:rPr>
              <a:t>ed</a:t>
            </a:r>
            <a:endParaRPr sz="2400">
              <a:latin typeface="Times New Roman"/>
              <a:cs typeface="Times New Roman"/>
            </a:endParaRPr>
          </a:p>
          <a:p>
            <a:pPr algn="ctr" fontAlgn="auto">
              <a:lnSpc>
                <a:spcPts val="2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FFCF00"/>
                </a:solidFill>
                <a:latin typeface="Times New Roman"/>
                <a:cs typeface="Times New Roman"/>
              </a:rPr>
              <a:t>Router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8007" name="object 8"/>
          <p:cNvSpPr>
            <a:spLocks noChangeArrowheads="1"/>
          </p:cNvSpPr>
          <p:nvPr/>
        </p:nvSpPr>
        <p:spPr bwMode="auto">
          <a:xfrm>
            <a:off x="6011863" y="3906838"/>
            <a:ext cx="1231900" cy="647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8008" name="object 9"/>
          <p:cNvSpPr>
            <a:spLocks noChangeArrowheads="1"/>
          </p:cNvSpPr>
          <p:nvPr/>
        </p:nvSpPr>
        <p:spPr bwMode="auto">
          <a:xfrm>
            <a:off x="6084888" y="4914900"/>
            <a:ext cx="1231900" cy="647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8009" name="object 10"/>
          <p:cNvSpPr>
            <a:spLocks noChangeArrowheads="1"/>
          </p:cNvSpPr>
          <p:nvPr/>
        </p:nvSpPr>
        <p:spPr bwMode="auto">
          <a:xfrm>
            <a:off x="2051050" y="4051300"/>
            <a:ext cx="1231900" cy="647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8010" name="object 11"/>
          <p:cNvSpPr>
            <a:spLocks noChangeArrowheads="1"/>
          </p:cNvSpPr>
          <p:nvPr/>
        </p:nvSpPr>
        <p:spPr bwMode="auto">
          <a:xfrm>
            <a:off x="2195513" y="5059363"/>
            <a:ext cx="1231900" cy="647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8011" name="object 12"/>
          <p:cNvSpPr>
            <a:spLocks noChangeArrowheads="1"/>
          </p:cNvSpPr>
          <p:nvPr/>
        </p:nvSpPr>
        <p:spPr bwMode="auto">
          <a:xfrm>
            <a:off x="4211638" y="4554538"/>
            <a:ext cx="1231900" cy="647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8012" name="object 13"/>
          <p:cNvSpPr txBox="1">
            <a:spLocks noChangeArrowheads="1"/>
          </p:cNvSpPr>
          <p:nvPr/>
        </p:nvSpPr>
        <p:spPr bwMode="auto">
          <a:xfrm>
            <a:off x="3830638" y="5356225"/>
            <a:ext cx="22923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563563">
              <a:lnSpc>
                <a:spcPts val="2688"/>
              </a:lnSpc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Notice of  Link State Change</a:t>
            </a:r>
          </a:p>
        </p:txBody>
      </p:sp>
      <p:sp>
        <p:nvSpPr>
          <p:cNvPr id="128013" name="object 14"/>
          <p:cNvSpPr>
            <a:spLocks/>
          </p:cNvSpPr>
          <p:nvPr/>
        </p:nvSpPr>
        <p:spPr bwMode="auto">
          <a:xfrm>
            <a:off x="3203575" y="4572000"/>
            <a:ext cx="1003300" cy="368300"/>
          </a:xfrm>
          <a:custGeom>
            <a:avLst/>
            <a:gdLst>
              <a:gd name="T0" fmla="*/ 174467 w 1002664"/>
              <a:gd name="T1" fmla="*/ 55428 h 367664"/>
              <a:gd name="T2" fmla="*/ 157345 w 1002664"/>
              <a:gd name="T3" fmla="*/ 110683 h 367664"/>
              <a:gd name="T4" fmla="*/ 985138 w 1002664"/>
              <a:gd name="T5" fmla="*/ 367157 h 367664"/>
              <a:gd name="T6" fmla="*/ 1002156 w 1002664"/>
              <a:gd name="T7" fmla="*/ 311785 h 367664"/>
              <a:gd name="T8" fmla="*/ 174467 w 1002664"/>
              <a:gd name="T9" fmla="*/ 55428 h 367664"/>
              <a:gd name="T10" fmla="*/ 191642 w 1002664"/>
              <a:gd name="T11" fmla="*/ 0 h 367664"/>
              <a:gd name="T12" fmla="*/ 0 w 1002664"/>
              <a:gd name="T13" fmla="*/ 31623 h 367664"/>
              <a:gd name="T14" fmla="*/ 140207 w 1002664"/>
              <a:gd name="T15" fmla="*/ 165989 h 367664"/>
              <a:gd name="T16" fmla="*/ 157345 w 1002664"/>
              <a:gd name="T17" fmla="*/ 110683 h 367664"/>
              <a:gd name="T18" fmla="*/ 129666 w 1002664"/>
              <a:gd name="T19" fmla="*/ 102108 h 367664"/>
              <a:gd name="T20" fmla="*/ 146812 w 1002664"/>
              <a:gd name="T21" fmla="*/ 46863 h 367664"/>
              <a:gd name="T22" fmla="*/ 177121 w 1002664"/>
              <a:gd name="T23" fmla="*/ 46863 h 367664"/>
              <a:gd name="T24" fmla="*/ 191642 w 1002664"/>
              <a:gd name="T25" fmla="*/ 0 h 367664"/>
              <a:gd name="T26" fmla="*/ 146812 w 1002664"/>
              <a:gd name="T27" fmla="*/ 46863 h 367664"/>
              <a:gd name="T28" fmla="*/ 129666 w 1002664"/>
              <a:gd name="T29" fmla="*/ 102108 h 367664"/>
              <a:gd name="T30" fmla="*/ 157345 w 1002664"/>
              <a:gd name="T31" fmla="*/ 110683 h 367664"/>
              <a:gd name="T32" fmla="*/ 174467 w 1002664"/>
              <a:gd name="T33" fmla="*/ 55428 h 367664"/>
              <a:gd name="T34" fmla="*/ 146812 w 1002664"/>
              <a:gd name="T35" fmla="*/ 46863 h 367664"/>
              <a:gd name="T36" fmla="*/ 177121 w 1002664"/>
              <a:gd name="T37" fmla="*/ 46863 h 367664"/>
              <a:gd name="T38" fmla="*/ 146812 w 1002664"/>
              <a:gd name="T39" fmla="*/ 46863 h 367664"/>
              <a:gd name="T40" fmla="*/ 174467 w 1002664"/>
              <a:gd name="T41" fmla="*/ 55428 h 367664"/>
              <a:gd name="T42" fmla="*/ 177121 w 1002664"/>
              <a:gd name="T43" fmla="*/ 46863 h 36766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02664"/>
              <a:gd name="T67" fmla="*/ 0 h 367664"/>
              <a:gd name="T68" fmla="*/ 1002664 w 1002664"/>
              <a:gd name="T69" fmla="*/ 367664 h 36766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02664" h="367664">
                <a:moveTo>
                  <a:pt x="174467" y="55428"/>
                </a:moveTo>
                <a:lnTo>
                  <a:pt x="157345" y="110683"/>
                </a:lnTo>
                <a:lnTo>
                  <a:pt x="985138" y="367157"/>
                </a:lnTo>
                <a:lnTo>
                  <a:pt x="1002156" y="311785"/>
                </a:lnTo>
                <a:lnTo>
                  <a:pt x="174467" y="55428"/>
                </a:lnTo>
                <a:close/>
              </a:path>
              <a:path w="1002664" h="367664">
                <a:moveTo>
                  <a:pt x="191642" y="0"/>
                </a:moveTo>
                <a:lnTo>
                  <a:pt x="0" y="31623"/>
                </a:lnTo>
                <a:lnTo>
                  <a:pt x="140207" y="165989"/>
                </a:lnTo>
                <a:lnTo>
                  <a:pt x="157345" y="110683"/>
                </a:lnTo>
                <a:lnTo>
                  <a:pt x="129666" y="102108"/>
                </a:lnTo>
                <a:lnTo>
                  <a:pt x="146812" y="46863"/>
                </a:lnTo>
                <a:lnTo>
                  <a:pt x="177121" y="46863"/>
                </a:lnTo>
                <a:lnTo>
                  <a:pt x="191642" y="0"/>
                </a:lnTo>
                <a:close/>
              </a:path>
              <a:path w="1002664" h="367664">
                <a:moveTo>
                  <a:pt x="146812" y="46863"/>
                </a:moveTo>
                <a:lnTo>
                  <a:pt x="129666" y="102108"/>
                </a:lnTo>
                <a:lnTo>
                  <a:pt x="157345" y="110683"/>
                </a:lnTo>
                <a:lnTo>
                  <a:pt x="174467" y="55428"/>
                </a:lnTo>
                <a:lnTo>
                  <a:pt x="146812" y="46863"/>
                </a:lnTo>
                <a:close/>
              </a:path>
              <a:path w="1002664" h="367664">
                <a:moveTo>
                  <a:pt x="177121" y="46863"/>
                </a:moveTo>
                <a:lnTo>
                  <a:pt x="146812" y="46863"/>
                </a:lnTo>
                <a:lnTo>
                  <a:pt x="174467" y="55428"/>
                </a:lnTo>
                <a:lnTo>
                  <a:pt x="177121" y="46863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8014" name="object 15"/>
          <p:cNvSpPr>
            <a:spLocks/>
          </p:cNvSpPr>
          <p:nvPr/>
        </p:nvSpPr>
        <p:spPr bwMode="auto">
          <a:xfrm>
            <a:off x="5353050" y="4467225"/>
            <a:ext cx="773113" cy="349250"/>
          </a:xfrm>
          <a:custGeom>
            <a:avLst/>
            <a:gdLst>
              <a:gd name="T0" fmla="*/ 600865 w 772795"/>
              <a:gd name="T1" fmla="*/ 53791 h 350520"/>
              <a:gd name="T2" fmla="*/ 0 w 772795"/>
              <a:gd name="T3" fmla="*/ 296545 h 350520"/>
              <a:gd name="T4" fmla="*/ 21589 w 772795"/>
              <a:gd name="T5" fmla="*/ 350139 h 350520"/>
              <a:gd name="T6" fmla="*/ 622520 w 772795"/>
              <a:gd name="T7" fmla="*/ 107359 h 350520"/>
              <a:gd name="T8" fmla="*/ 600865 w 772795"/>
              <a:gd name="T9" fmla="*/ 53791 h 350520"/>
              <a:gd name="T10" fmla="*/ 748591 w 772795"/>
              <a:gd name="T11" fmla="*/ 42926 h 350520"/>
              <a:gd name="T12" fmla="*/ 627761 w 772795"/>
              <a:gd name="T13" fmla="*/ 42926 h 350520"/>
              <a:gd name="T14" fmla="*/ 649351 w 772795"/>
              <a:gd name="T15" fmla="*/ 96520 h 350520"/>
              <a:gd name="T16" fmla="*/ 622520 w 772795"/>
              <a:gd name="T17" fmla="*/ 107359 h 350520"/>
              <a:gd name="T18" fmla="*/ 644270 w 772795"/>
              <a:gd name="T19" fmla="*/ 161162 h 350520"/>
              <a:gd name="T20" fmla="*/ 748591 w 772795"/>
              <a:gd name="T21" fmla="*/ 42926 h 350520"/>
              <a:gd name="T22" fmla="*/ 627761 w 772795"/>
              <a:gd name="T23" fmla="*/ 42926 h 350520"/>
              <a:gd name="T24" fmla="*/ 600865 w 772795"/>
              <a:gd name="T25" fmla="*/ 53791 h 350520"/>
              <a:gd name="T26" fmla="*/ 622520 w 772795"/>
              <a:gd name="T27" fmla="*/ 107359 h 350520"/>
              <a:gd name="T28" fmla="*/ 649351 w 772795"/>
              <a:gd name="T29" fmla="*/ 96520 h 350520"/>
              <a:gd name="T30" fmla="*/ 627761 w 772795"/>
              <a:gd name="T31" fmla="*/ 42926 h 350520"/>
              <a:gd name="T32" fmla="*/ 579119 w 772795"/>
              <a:gd name="T33" fmla="*/ 0 h 350520"/>
              <a:gd name="T34" fmla="*/ 600865 w 772795"/>
              <a:gd name="T35" fmla="*/ 53791 h 350520"/>
              <a:gd name="T36" fmla="*/ 627761 w 772795"/>
              <a:gd name="T37" fmla="*/ 42926 h 350520"/>
              <a:gd name="T38" fmla="*/ 748591 w 772795"/>
              <a:gd name="T39" fmla="*/ 42926 h 350520"/>
              <a:gd name="T40" fmla="*/ 772794 w 772795"/>
              <a:gd name="T41" fmla="*/ 15493 h 350520"/>
              <a:gd name="T42" fmla="*/ 579119 w 772795"/>
              <a:gd name="T43" fmla="*/ 0 h 35052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772795"/>
              <a:gd name="T67" fmla="*/ 0 h 350520"/>
              <a:gd name="T68" fmla="*/ 772795 w 772795"/>
              <a:gd name="T69" fmla="*/ 350520 h 35052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772795" h="350520">
                <a:moveTo>
                  <a:pt x="600865" y="53791"/>
                </a:moveTo>
                <a:lnTo>
                  <a:pt x="0" y="296545"/>
                </a:lnTo>
                <a:lnTo>
                  <a:pt x="21589" y="350139"/>
                </a:lnTo>
                <a:lnTo>
                  <a:pt x="622520" y="107359"/>
                </a:lnTo>
                <a:lnTo>
                  <a:pt x="600865" y="53791"/>
                </a:lnTo>
                <a:close/>
              </a:path>
              <a:path w="772795" h="350520">
                <a:moveTo>
                  <a:pt x="748591" y="42926"/>
                </a:moveTo>
                <a:lnTo>
                  <a:pt x="627761" y="42926"/>
                </a:lnTo>
                <a:lnTo>
                  <a:pt x="649351" y="96520"/>
                </a:lnTo>
                <a:lnTo>
                  <a:pt x="622520" y="107359"/>
                </a:lnTo>
                <a:lnTo>
                  <a:pt x="644270" y="161162"/>
                </a:lnTo>
                <a:lnTo>
                  <a:pt x="748591" y="42926"/>
                </a:lnTo>
                <a:close/>
              </a:path>
              <a:path w="772795" h="350520">
                <a:moveTo>
                  <a:pt x="627761" y="42926"/>
                </a:moveTo>
                <a:lnTo>
                  <a:pt x="600865" y="53791"/>
                </a:lnTo>
                <a:lnTo>
                  <a:pt x="622520" y="107359"/>
                </a:lnTo>
                <a:lnTo>
                  <a:pt x="649351" y="96520"/>
                </a:lnTo>
                <a:lnTo>
                  <a:pt x="627761" y="42926"/>
                </a:lnTo>
                <a:close/>
              </a:path>
              <a:path w="772795" h="350520">
                <a:moveTo>
                  <a:pt x="579119" y="0"/>
                </a:moveTo>
                <a:lnTo>
                  <a:pt x="600865" y="53791"/>
                </a:lnTo>
                <a:lnTo>
                  <a:pt x="627761" y="42926"/>
                </a:lnTo>
                <a:lnTo>
                  <a:pt x="748591" y="42926"/>
                </a:lnTo>
                <a:lnTo>
                  <a:pt x="772794" y="15493"/>
                </a:lnTo>
                <a:lnTo>
                  <a:pt x="579119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8015" name="object 16"/>
          <p:cNvSpPr>
            <a:spLocks/>
          </p:cNvSpPr>
          <p:nvPr/>
        </p:nvSpPr>
        <p:spPr bwMode="auto">
          <a:xfrm>
            <a:off x="5257800" y="5186363"/>
            <a:ext cx="919163" cy="238125"/>
          </a:xfrm>
          <a:custGeom>
            <a:avLst/>
            <a:gdLst>
              <a:gd name="T0" fmla="*/ 742959 w 919479"/>
              <a:gd name="T1" fmla="*/ 180915 h 238125"/>
              <a:gd name="T2" fmla="*/ 733425 w 919479"/>
              <a:gd name="T3" fmla="*/ 238125 h 238125"/>
              <a:gd name="T4" fmla="*/ 903832 w 919479"/>
              <a:gd name="T5" fmla="*/ 185674 h 238125"/>
              <a:gd name="T6" fmla="*/ 771525 w 919479"/>
              <a:gd name="T7" fmla="*/ 185674 h 238125"/>
              <a:gd name="T8" fmla="*/ 742959 w 919479"/>
              <a:gd name="T9" fmla="*/ 180915 h 238125"/>
              <a:gd name="T10" fmla="*/ 752464 w 919479"/>
              <a:gd name="T11" fmla="*/ 123885 h 238125"/>
              <a:gd name="T12" fmla="*/ 742959 w 919479"/>
              <a:gd name="T13" fmla="*/ 180915 h 238125"/>
              <a:gd name="T14" fmla="*/ 771525 w 919479"/>
              <a:gd name="T15" fmla="*/ 185674 h 238125"/>
              <a:gd name="T16" fmla="*/ 781050 w 919479"/>
              <a:gd name="T17" fmla="*/ 128651 h 238125"/>
              <a:gd name="T18" fmla="*/ 752464 w 919479"/>
              <a:gd name="T19" fmla="*/ 123885 h 238125"/>
              <a:gd name="T20" fmla="*/ 762000 w 919479"/>
              <a:gd name="T21" fmla="*/ 66675 h 238125"/>
              <a:gd name="T22" fmla="*/ 752464 w 919479"/>
              <a:gd name="T23" fmla="*/ 123885 h 238125"/>
              <a:gd name="T24" fmla="*/ 781050 w 919479"/>
              <a:gd name="T25" fmla="*/ 128651 h 238125"/>
              <a:gd name="T26" fmla="*/ 771525 w 919479"/>
              <a:gd name="T27" fmla="*/ 185674 h 238125"/>
              <a:gd name="T28" fmla="*/ 903832 w 919479"/>
              <a:gd name="T29" fmla="*/ 185674 h 238125"/>
              <a:gd name="T30" fmla="*/ 919099 w 919479"/>
              <a:gd name="T31" fmla="*/ 180975 h 238125"/>
              <a:gd name="T32" fmla="*/ 762000 w 919479"/>
              <a:gd name="T33" fmla="*/ 66675 h 238125"/>
              <a:gd name="T34" fmla="*/ 9398 w 919479"/>
              <a:gd name="T35" fmla="*/ 0 h 238125"/>
              <a:gd name="T36" fmla="*/ 0 w 919479"/>
              <a:gd name="T37" fmla="*/ 57150 h 238125"/>
              <a:gd name="T38" fmla="*/ 742959 w 919479"/>
              <a:gd name="T39" fmla="*/ 180915 h 238125"/>
              <a:gd name="T40" fmla="*/ 752464 w 919479"/>
              <a:gd name="T41" fmla="*/ 123885 h 238125"/>
              <a:gd name="T42" fmla="*/ 9398 w 919479"/>
              <a:gd name="T43" fmla="*/ 0 h 23812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919479"/>
              <a:gd name="T67" fmla="*/ 0 h 238125"/>
              <a:gd name="T68" fmla="*/ 919479 w 919479"/>
              <a:gd name="T69" fmla="*/ 238125 h 23812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919479" h="238125">
                <a:moveTo>
                  <a:pt x="742959" y="180915"/>
                </a:moveTo>
                <a:lnTo>
                  <a:pt x="733425" y="238125"/>
                </a:lnTo>
                <a:lnTo>
                  <a:pt x="903832" y="185674"/>
                </a:lnTo>
                <a:lnTo>
                  <a:pt x="771525" y="185674"/>
                </a:lnTo>
                <a:lnTo>
                  <a:pt x="742959" y="180915"/>
                </a:lnTo>
                <a:close/>
              </a:path>
              <a:path w="919479" h="238125">
                <a:moveTo>
                  <a:pt x="752464" y="123885"/>
                </a:moveTo>
                <a:lnTo>
                  <a:pt x="742959" y="180915"/>
                </a:lnTo>
                <a:lnTo>
                  <a:pt x="771525" y="185674"/>
                </a:lnTo>
                <a:lnTo>
                  <a:pt x="781050" y="128651"/>
                </a:lnTo>
                <a:lnTo>
                  <a:pt x="752464" y="123885"/>
                </a:lnTo>
                <a:close/>
              </a:path>
              <a:path w="919479" h="238125">
                <a:moveTo>
                  <a:pt x="762000" y="66675"/>
                </a:moveTo>
                <a:lnTo>
                  <a:pt x="752464" y="123885"/>
                </a:lnTo>
                <a:lnTo>
                  <a:pt x="781050" y="128651"/>
                </a:lnTo>
                <a:lnTo>
                  <a:pt x="771525" y="185674"/>
                </a:lnTo>
                <a:lnTo>
                  <a:pt x="903832" y="185674"/>
                </a:lnTo>
                <a:lnTo>
                  <a:pt x="919099" y="180975"/>
                </a:lnTo>
                <a:lnTo>
                  <a:pt x="762000" y="66675"/>
                </a:lnTo>
                <a:close/>
              </a:path>
              <a:path w="919479" h="238125">
                <a:moveTo>
                  <a:pt x="9398" y="0"/>
                </a:moveTo>
                <a:lnTo>
                  <a:pt x="0" y="57150"/>
                </a:lnTo>
                <a:lnTo>
                  <a:pt x="742959" y="180915"/>
                </a:lnTo>
                <a:lnTo>
                  <a:pt x="752464" y="123885"/>
                </a:lnTo>
                <a:lnTo>
                  <a:pt x="9398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8016" name="object 17"/>
          <p:cNvSpPr>
            <a:spLocks/>
          </p:cNvSpPr>
          <p:nvPr/>
        </p:nvSpPr>
        <p:spPr bwMode="auto">
          <a:xfrm>
            <a:off x="3432175" y="5111750"/>
            <a:ext cx="773113" cy="288925"/>
          </a:xfrm>
          <a:custGeom>
            <a:avLst/>
            <a:gdLst>
              <a:gd name="T0" fmla="*/ 141604 w 773429"/>
              <a:gd name="T1" fmla="*/ 123316 h 290195"/>
              <a:gd name="T2" fmla="*/ 0 w 773429"/>
              <a:gd name="T3" fmla="*/ 256285 h 290195"/>
              <a:gd name="T4" fmla="*/ 191388 w 773429"/>
              <a:gd name="T5" fmla="*/ 289813 h 290195"/>
              <a:gd name="T6" fmla="*/ 177262 w 773429"/>
              <a:gd name="T7" fmla="*/ 242569 h 290195"/>
              <a:gd name="T8" fmla="*/ 147065 w 773429"/>
              <a:gd name="T9" fmla="*/ 242569 h 290195"/>
              <a:gd name="T10" fmla="*/ 130428 w 773429"/>
              <a:gd name="T11" fmla="*/ 187070 h 290195"/>
              <a:gd name="T12" fmla="*/ 158188 w 773429"/>
              <a:gd name="T13" fmla="*/ 178780 h 290195"/>
              <a:gd name="T14" fmla="*/ 141604 w 773429"/>
              <a:gd name="T15" fmla="*/ 123316 h 290195"/>
              <a:gd name="T16" fmla="*/ 158188 w 773429"/>
              <a:gd name="T17" fmla="*/ 178780 h 290195"/>
              <a:gd name="T18" fmla="*/ 130428 w 773429"/>
              <a:gd name="T19" fmla="*/ 187070 h 290195"/>
              <a:gd name="T20" fmla="*/ 147065 w 773429"/>
              <a:gd name="T21" fmla="*/ 242569 h 290195"/>
              <a:gd name="T22" fmla="*/ 174785 w 773429"/>
              <a:gd name="T23" fmla="*/ 234284 h 290195"/>
              <a:gd name="T24" fmla="*/ 158188 w 773429"/>
              <a:gd name="T25" fmla="*/ 178780 h 290195"/>
              <a:gd name="T26" fmla="*/ 174785 w 773429"/>
              <a:gd name="T27" fmla="*/ 234284 h 290195"/>
              <a:gd name="T28" fmla="*/ 147065 w 773429"/>
              <a:gd name="T29" fmla="*/ 242569 h 290195"/>
              <a:gd name="T30" fmla="*/ 177262 w 773429"/>
              <a:gd name="T31" fmla="*/ 242569 h 290195"/>
              <a:gd name="T32" fmla="*/ 174785 w 773429"/>
              <a:gd name="T33" fmla="*/ 234284 h 290195"/>
              <a:gd name="T34" fmla="*/ 756792 w 773429"/>
              <a:gd name="T35" fmla="*/ 0 h 290195"/>
              <a:gd name="T36" fmla="*/ 158188 w 773429"/>
              <a:gd name="T37" fmla="*/ 178780 h 290195"/>
              <a:gd name="T38" fmla="*/ 174785 w 773429"/>
              <a:gd name="T39" fmla="*/ 234284 h 290195"/>
              <a:gd name="T40" fmla="*/ 773302 w 773429"/>
              <a:gd name="T41" fmla="*/ 55371 h 290195"/>
              <a:gd name="T42" fmla="*/ 756792 w 773429"/>
              <a:gd name="T43" fmla="*/ 0 h 29019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773429"/>
              <a:gd name="T67" fmla="*/ 0 h 290195"/>
              <a:gd name="T68" fmla="*/ 773429 w 773429"/>
              <a:gd name="T69" fmla="*/ 290195 h 29019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773429" h="290195">
                <a:moveTo>
                  <a:pt x="141604" y="123316"/>
                </a:moveTo>
                <a:lnTo>
                  <a:pt x="0" y="256285"/>
                </a:lnTo>
                <a:lnTo>
                  <a:pt x="191388" y="289813"/>
                </a:lnTo>
                <a:lnTo>
                  <a:pt x="177262" y="242569"/>
                </a:lnTo>
                <a:lnTo>
                  <a:pt x="147065" y="242569"/>
                </a:lnTo>
                <a:lnTo>
                  <a:pt x="130428" y="187070"/>
                </a:lnTo>
                <a:lnTo>
                  <a:pt x="158188" y="178780"/>
                </a:lnTo>
                <a:lnTo>
                  <a:pt x="141604" y="123316"/>
                </a:lnTo>
                <a:close/>
              </a:path>
              <a:path w="773429" h="290195">
                <a:moveTo>
                  <a:pt x="158188" y="178780"/>
                </a:moveTo>
                <a:lnTo>
                  <a:pt x="130428" y="187070"/>
                </a:lnTo>
                <a:lnTo>
                  <a:pt x="147065" y="242569"/>
                </a:lnTo>
                <a:lnTo>
                  <a:pt x="174785" y="234284"/>
                </a:lnTo>
                <a:lnTo>
                  <a:pt x="158188" y="178780"/>
                </a:lnTo>
                <a:close/>
              </a:path>
              <a:path w="773429" h="290195">
                <a:moveTo>
                  <a:pt x="174785" y="234284"/>
                </a:moveTo>
                <a:lnTo>
                  <a:pt x="147065" y="242569"/>
                </a:lnTo>
                <a:lnTo>
                  <a:pt x="177262" y="242569"/>
                </a:lnTo>
                <a:lnTo>
                  <a:pt x="174785" y="234284"/>
                </a:lnTo>
                <a:close/>
              </a:path>
              <a:path w="773429" h="290195">
                <a:moveTo>
                  <a:pt x="756792" y="0"/>
                </a:moveTo>
                <a:lnTo>
                  <a:pt x="158188" y="178780"/>
                </a:lnTo>
                <a:lnTo>
                  <a:pt x="174785" y="234284"/>
                </a:lnTo>
                <a:lnTo>
                  <a:pt x="773302" y="55371"/>
                </a:lnTo>
                <a:lnTo>
                  <a:pt x="756792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89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OSPF</a:t>
            </a:r>
          </a:p>
        </p:txBody>
      </p:sp>
      <p:sp>
        <p:nvSpPr>
          <p:cNvPr id="12902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E67B1900-5A9C-4F59-A85C-4E477206B88C}" type="slidenum">
              <a:rPr lang="en-US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82</a:t>
            </a:fld>
            <a:endParaRPr lang="th-TH" smtClean="0"/>
          </a:p>
        </p:txBody>
      </p:sp>
      <p:sp>
        <p:nvSpPr>
          <p:cNvPr id="129027" name="object 3"/>
          <p:cNvSpPr txBox="1">
            <a:spLocks noChangeArrowheads="1"/>
          </p:cNvSpPr>
          <p:nvPr/>
        </p:nvSpPr>
        <p:spPr bwMode="auto">
          <a:xfrm>
            <a:off x="936625" y="1828800"/>
            <a:ext cx="7829550" cy="237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Fast Convergence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When a failure occurs, a router transmits the  notice to the designated router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Designated router sends the information</a:t>
            </a:r>
          </a:p>
          <a:p>
            <a:pPr marL="354013" indent="-341313" algn="ctr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back out to other routers immediately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89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OSPF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tIns="156209" rtlCol="0"/>
          <a:lstStyle/>
          <a:p>
            <a:pPr marL="989965" indent="-342265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990600" algn="l"/>
                <a:tab pos="991235" algn="l"/>
              </a:tabLst>
              <a:defRPr/>
            </a:pPr>
            <a:r>
              <a:rPr spc="-5" dirty="0"/>
              <a:t>Carried </a:t>
            </a:r>
            <a:r>
              <a:rPr dirty="0"/>
              <a:t>in data </a:t>
            </a:r>
            <a:r>
              <a:rPr spc="-5" dirty="0"/>
              <a:t>field </a:t>
            </a:r>
            <a:r>
              <a:rPr dirty="0"/>
              <a:t>of IP</a:t>
            </a:r>
            <a:r>
              <a:rPr spc="-10" dirty="0"/>
              <a:t> </a:t>
            </a:r>
            <a:r>
              <a:rPr dirty="0"/>
              <a:t>packet</a:t>
            </a:r>
          </a:p>
          <a:p>
            <a:pPr marL="1391285" lvl="1" indent="-287020" eaLnBrk="1" fontAlgn="auto" hangingPunct="1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391920" algn="l"/>
                <a:tab pos="139255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Encapsulation Protocol </a:t>
            </a: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value </a:t>
            </a: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is</a:t>
            </a:r>
            <a:r>
              <a:rPr sz="2800" spc="6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8000"/>
                </a:solidFill>
                <a:latin typeface="Tahoma"/>
                <a:cs typeface="Tahoma"/>
              </a:rPr>
              <a:t>89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989965" indent="-342265" eaLnBrk="1" fontAlgn="auto" hangingPunct="1">
              <a:spcBef>
                <a:spcPts val="76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990600" algn="l"/>
                <a:tab pos="991235" algn="l"/>
              </a:tabLst>
              <a:defRPr/>
            </a:pPr>
            <a:r>
              <a:rPr spc="-5" dirty="0"/>
              <a:t>IP </a:t>
            </a:r>
            <a:r>
              <a:rPr dirty="0"/>
              <a:t>is unreliable, </a:t>
            </a:r>
            <a:r>
              <a:rPr spc="-5" dirty="0"/>
              <a:t>so </a:t>
            </a:r>
            <a:r>
              <a:rPr dirty="0"/>
              <a:t>OSPF messages do</a:t>
            </a:r>
            <a:r>
              <a:rPr spc="-80" dirty="0"/>
              <a:t> </a:t>
            </a:r>
            <a:r>
              <a:rPr dirty="0"/>
              <a:t>not</a:t>
            </a:r>
          </a:p>
          <a:p>
            <a:pPr marL="989965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always </a:t>
            </a:r>
            <a:r>
              <a:rPr dirty="0"/>
              <a:t>get</a:t>
            </a:r>
            <a:r>
              <a:rPr spc="-40" dirty="0"/>
              <a:t> </a:t>
            </a:r>
            <a:r>
              <a:rPr spc="-5" dirty="0"/>
              <a:t>through</a:t>
            </a:r>
          </a:p>
          <a:p>
            <a:pPr marL="989965" indent="-342265" eaLnBrk="1" fontAlgn="auto" hangingPunct="1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990600" algn="l"/>
                <a:tab pos="991235" algn="l"/>
              </a:tabLst>
              <a:defRPr/>
            </a:pPr>
            <a:r>
              <a:rPr dirty="0"/>
              <a:t>A </a:t>
            </a:r>
            <a:r>
              <a:rPr spc="-5" dirty="0"/>
              <a:t>single </a:t>
            </a:r>
            <a:r>
              <a:rPr dirty="0"/>
              <a:t>lost OSPF message does little</a:t>
            </a:r>
            <a:r>
              <a:rPr spc="-65" dirty="0"/>
              <a:t> </a:t>
            </a:r>
            <a:r>
              <a:rPr dirty="0"/>
              <a:t>or</a:t>
            </a:r>
          </a:p>
          <a:p>
            <a:pPr marL="989965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no</a:t>
            </a:r>
            <a:r>
              <a:rPr spc="-90" dirty="0"/>
              <a:t> </a:t>
            </a:r>
            <a:r>
              <a:rPr dirty="0"/>
              <a:t>harm</a:t>
            </a:r>
          </a:p>
        </p:txBody>
      </p:sp>
      <p:sp>
        <p:nvSpPr>
          <p:cNvPr id="130051" name="object 4"/>
          <p:cNvSpPr>
            <a:spLocks/>
          </p:cNvSpPr>
          <p:nvPr/>
        </p:nvSpPr>
        <p:spPr bwMode="auto">
          <a:xfrm>
            <a:off x="1476375" y="5445125"/>
            <a:ext cx="1752600" cy="838200"/>
          </a:xfrm>
          <a:custGeom>
            <a:avLst/>
            <a:gdLst>
              <a:gd name="T0" fmla="*/ 0 w 1752600"/>
              <a:gd name="T1" fmla="*/ 838200 h 838200"/>
              <a:gd name="T2" fmla="*/ 1752600 w 1752600"/>
              <a:gd name="T3" fmla="*/ 838200 h 838200"/>
              <a:gd name="T4" fmla="*/ 1752600 w 1752600"/>
              <a:gd name="T5" fmla="*/ 0 h 838200"/>
              <a:gd name="T6" fmla="*/ 0 w 1752600"/>
              <a:gd name="T7" fmla="*/ 0 h 838200"/>
              <a:gd name="T8" fmla="*/ 0 w 1752600"/>
              <a:gd name="T9" fmla="*/ 838200 h 838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2600"/>
              <a:gd name="T16" fmla="*/ 0 h 838200"/>
              <a:gd name="T17" fmla="*/ 1752600 w 1752600"/>
              <a:gd name="T18" fmla="*/ 838200 h 838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2600" h="838200">
                <a:moveTo>
                  <a:pt x="0" y="838200"/>
                </a:moveTo>
                <a:lnTo>
                  <a:pt x="1752600" y="838200"/>
                </a:lnTo>
                <a:lnTo>
                  <a:pt x="1752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/>
          <p:nvPr/>
        </p:nvSpPr>
        <p:spPr>
          <a:xfrm>
            <a:off x="1898650" y="5499100"/>
            <a:ext cx="906463" cy="719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905" algn="ctr" fontAlgn="auto">
              <a:lnSpc>
                <a:spcPts val="2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imes New Roman"/>
                <a:cs typeface="Times New Roman"/>
              </a:rPr>
              <a:t>IP</a:t>
            </a:r>
            <a:endParaRPr sz="2400">
              <a:latin typeface="Times New Roman"/>
              <a:cs typeface="Times New Roman"/>
            </a:endParaRPr>
          </a:p>
          <a:p>
            <a:pPr algn="ctr" fontAlgn="auto">
              <a:lnSpc>
                <a:spcPts val="2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Header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0053" name="object 6"/>
          <p:cNvSpPr>
            <a:spLocks/>
          </p:cNvSpPr>
          <p:nvPr/>
        </p:nvSpPr>
        <p:spPr bwMode="auto">
          <a:xfrm>
            <a:off x="3203575" y="5445125"/>
            <a:ext cx="4800600" cy="838200"/>
          </a:xfrm>
          <a:custGeom>
            <a:avLst/>
            <a:gdLst>
              <a:gd name="T0" fmla="*/ 0 w 4800600"/>
              <a:gd name="T1" fmla="*/ 838200 h 838200"/>
              <a:gd name="T2" fmla="*/ 4800600 w 4800600"/>
              <a:gd name="T3" fmla="*/ 838200 h 838200"/>
              <a:gd name="T4" fmla="*/ 4800600 w 4800600"/>
              <a:gd name="T5" fmla="*/ 0 h 838200"/>
              <a:gd name="T6" fmla="*/ 0 w 4800600"/>
              <a:gd name="T7" fmla="*/ 0 h 838200"/>
              <a:gd name="T8" fmla="*/ 0 w 4800600"/>
              <a:gd name="T9" fmla="*/ 838200 h 838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0600"/>
              <a:gd name="T16" fmla="*/ 0 h 838200"/>
              <a:gd name="T17" fmla="*/ 4800600 w 4800600"/>
              <a:gd name="T18" fmla="*/ 838200 h 838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0600" h="838200">
                <a:moveTo>
                  <a:pt x="0" y="838200"/>
                </a:moveTo>
                <a:lnTo>
                  <a:pt x="4800600" y="838200"/>
                </a:lnTo>
                <a:lnTo>
                  <a:pt x="4800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CCEB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0054" name="object 7"/>
          <p:cNvSpPr>
            <a:spLocks/>
          </p:cNvSpPr>
          <p:nvPr/>
        </p:nvSpPr>
        <p:spPr bwMode="auto">
          <a:xfrm>
            <a:off x="3203575" y="5445125"/>
            <a:ext cx="4800600" cy="838200"/>
          </a:xfrm>
          <a:custGeom>
            <a:avLst/>
            <a:gdLst>
              <a:gd name="T0" fmla="*/ 0 w 4800600"/>
              <a:gd name="T1" fmla="*/ 838200 h 838200"/>
              <a:gd name="T2" fmla="*/ 4800600 w 4800600"/>
              <a:gd name="T3" fmla="*/ 838200 h 838200"/>
              <a:gd name="T4" fmla="*/ 4800600 w 4800600"/>
              <a:gd name="T5" fmla="*/ 0 h 838200"/>
              <a:gd name="T6" fmla="*/ 0 w 4800600"/>
              <a:gd name="T7" fmla="*/ 0 h 838200"/>
              <a:gd name="T8" fmla="*/ 0 w 4800600"/>
              <a:gd name="T9" fmla="*/ 838200 h 838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0600"/>
              <a:gd name="T16" fmla="*/ 0 h 838200"/>
              <a:gd name="T17" fmla="*/ 4800600 w 4800600"/>
              <a:gd name="T18" fmla="*/ 838200 h 838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0600" h="838200">
                <a:moveTo>
                  <a:pt x="0" y="838200"/>
                </a:moveTo>
                <a:lnTo>
                  <a:pt x="4800600" y="838200"/>
                </a:lnTo>
                <a:lnTo>
                  <a:pt x="4800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0055" name="object 8"/>
          <p:cNvSpPr txBox="1">
            <a:spLocks noChangeArrowheads="1"/>
          </p:cNvSpPr>
          <p:nvPr/>
        </p:nvSpPr>
        <p:spPr bwMode="auto">
          <a:xfrm>
            <a:off x="4654550" y="5530850"/>
            <a:ext cx="1898650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128588">
              <a:lnSpc>
                <a:spcPts val="2688"/>
              </a:lnSpc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IP Data Field  OSPF Message</a:t>
            </a:r>
          </a:p>
        </p:txBody>
      </p:sp>
      <p:sp>
        <p:nvSpPr>
          <p:cNvPr id="130056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E4381585-857D-4B3C-AF4F-D4F084A7BDC6}" type="slidenum">
              <a:rPr lang="en-US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83</a:t>
            </a:fld>
            <a:endParaRPr lang="th-TH" smtClean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89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OSPF</a:t>
            </a:r>
          </a:p>
        </p:txBody>
      </p:sp>
      <p:sp>
        <p:nvSpPr>
          <p:cNvPr id="13107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A71BEFF2-48D5-4A93-854E-BB6A1008C705}" type="slidenum">
              <a:rPr lang="th-TH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84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7750175" cy="2028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Typical </a:t>
            </a:r>
            <a:r>
              <a:rPr sz="3200" spc="-5" dirty="0">
                <a:latin typeface="Tahoma"/>
                <a:cs typeface="Tahoma"/>
              </a:rPr>
              <a:t>link-state </a:t>
            </a:r>
            <a:r>
              <a:rPr sz="3200" dirty="0">
                <a:latin typeface="Tahoma"/>
                <a:cs typeface="Tahoma"/>
              </a:rPr>
              <a:t>but </a:t>
            </a:r>
            <a:r>
              <a:rPr sz="3200" spc="-5" dirty="0">
                <a:latin typeface="Tahoma"/>
                <a:cs typeface="Tahoma"/>
              </a:rPr>
              <a:t>with</a:t>
            </a:r>
            <a:r>
              <a:rPr sz="3200" spc="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enhancements</a:t>
            </a:r>
            <a:endParaRPr sz="32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Authentication of routing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messages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Additional hierarchy (to help </a:t>
            </a:r>
            <a:r>
              <a:rPr spc="-10" dirty="0">
                <a:latin typeface="Tahoma"/>
                <a:cs typeface="Tahoma"/>
              </a:rPr>
              <a:t>with</a:t>
            </a:r>
            <a:r>
              <a:rPr spc="1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scalability)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Load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balancing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Configure</a:t>
            </a:r>
            <a:r>
              <a:rPr spc="-140" dirty="0"/>
              <a:t> </a:t>
            </a:r>
            <a:r>
              <a:rPr dirty="0"/>
              <a:t>OSPF</a:t>
            </a:r>
          </a:p>
        </p:txBody>
      </p:sp>
      <p:sp>
        <p:nvSpPr>
          <p:cNvPr id="132098" name="object 3"/>
          <p:cNvSpPr>
            <a:spLocks noChangeArrowheads="1"/>
          </p:cNvSpPr>
          <p:nvPr/>
        </p:nvSpPr>
        <p:spPr bwMode="auto">
          <a:xfrm>
            <a:off x="468313" y="2276475"/>
            <a:ext cx="8424862" cy="3724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209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F577026B-CABC-4B64-B03D-A5B2AC872DF6}" type="slidenum">
              <a:rPr lang="en-US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85</a:t>
            </a:fld>
            <a:endParaRPr lang="th-TH" smtClean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 </a:t>
            </a:r>
            <a:r>
              <a:rPr spc="-5" dirty="0"/>
              <a:t>table</a:t>
            </a:r>
            <a:r>
              <a:rPr spc="-105" dirty="0"/>
              <a:t> </a:t>
            </a:r>
            <a:r>
              <a:rPr spc="-5" dirty="0"/>
              <a:t>@A</a:t>
            </a:r>
          </a:p>
        </p:txBody>
      </p:sp>
      <p:sp>
        <p:nvSpPr>
          <p:cNvPr id="133122" name="object 3"/>
          <p:cNvSpPr txBox="1">
            <a:spLocks noChangeArrowheads="1"/>
          </p:cNvSpPr>
          <p:nvPr/>
        </p:nvSpPr>
        <p:spPr bwMode="auto">
          <a:xfrm>
            <a:off x="690563" y="2754313"/>
            <a:ext cx="6343650" cy="244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th-TH" sz="1600">
                <a:latin typeface="Tahoma" pitchFamily="34" charset="0"/>
                <a:cs typeface="Tahoma" pitchFamily="34" charset="0"/>
              </a:rPr>
              <a:t>#sh ip route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Codes: C - connected, S - static, I - IGRP, R - RIP, M - mobile, B - BGP  D - EIGRP, EX - EIGRP external, O - OSPF, IA - OSPF inter area  N1 - OSPF NSSA external type 1, N2 - OSPF NSSA external type 2  E1 - OSPF external type 1, E2 - OSPF external type 2, E - EGP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i - IS-IS, L1 - IS-IS level-1, L2 - IS-IS level-2, ia - IS-IS inter area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* - candidate default, U - per-user static route, o - ODR  P - periodic downloaded static route</a:t>
            </a:r>
          </a:p>
          <a:p>
            <a:pPr marL="12700">
              <a:spcBef>
                <a:spcPts val="25"/>
              </a:spcBef>
            </a:pP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Gateway of last resort is not set</a:t>
            </a:r>
          </a:p>
        </p:txBody>
      </p:sp>
      <p:sp>
        <p:nvSpPr>
          <p:cNvPr id="133123" name="object 4"/>
          <p:cNvSpPr txBox="1">
            <a:spLocks noChangeArrowheads="1"/>
          </p:cNvSpPr>
          <p:nvPr/>
        </p:nvSpPr>
        <p:spPr bwMode="auto">
          <a:xfrm>
            <a:off x="690563" y="5681663"/>
            <a:ext cx="168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O  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8063" y="5437188"/>
            <a:ext cx="5899150" cy="739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10.0.0.0/8 is </a:t>
            </a:r>
            <a:r>
              <a:rPr sz="1600" spc="-10" dirty="0">
                <a:latin typeface="Tahoma"/>
                <a:cs typeface="Tahoma"/>
              </a:rPr>
              <a:t>variably subnetted, </a:t>
            </a:r>
            <a:r>
              <a:rPr sz="1600" spc="-5" dirty="0">
                <a:latin typeface="Tahoma"/>
                <a:cs typeface="Tahoma"/>
              </a:rPr>
              <a:t>2 subnets, 2</a:t>
            </a:r>
            <a:r>
              <a:rPr sz="1600" spc="1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masks</a:t>
            </a:r>
            <a:endParaRPr sz="1600">
              <a:latin typeface="Tahoma"/>
              <a:cs typeface="Tahoma"/>
            </a:endParaRPr>
          </a:p>
          <a:p>
            <a:pPr marL="28321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10.2.1.0/30 [110/65] via 10.64.0.2, 00:05:36,</a:t>
            </a:r>
            <a:r>
              <a:rPr sz="1600" spc="10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FastEthernet0/0</a:t>
            </a:r>
            <a:endParaRPr sz="1600">
              <a:latin typeface="Tahoma"/>
              <a:cs typeface="Tahoma"/>
            </a:endParaRPr>
          </a:p>
          <a:p>
            <a:pPr marL="2616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10.64.0.0/24 is </a:t>
            </a:r>
            <a:r>
              <a:rPr sz="1600" spc="-10" dirty="0">
                <a:latin typeface="Tahoma"/>
                <a:cs typeface="Tahoma"/>
              </a:rPr>
              <a:t>directly connected,</a:t>
            </a:r>
            <a:r>
              <a:rPr sz="1600" spc="9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FastEthernet0/0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3125" name="object 6"/>
          <p:cNvSpPr>
            <a:spLocks noChangeArrowheads="1"/>
          </p:cNvSpPr>
          <p:nvPr/>
        </p:nvSpPr>
        <p:spPr bwMode="auto">
          <a:xfrm>
            <a:off x="468313" y="1771650"/>
            <a:ext cx="8424862" cy="7223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26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009514FC-445E-40E2-9B64-7938247CC6D3}" type="slidenum">
              <a:rPr lang="en-US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86</a:t>
            </a:fld>
            <a:endParaRPr lang="th-TH" smtClean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 </a:t>
            </a:r>
            <a:r>
              <a:rPr spc="-5" dirty="0"/>
              <a:t>table</a:t>
            </a:r>
            <a:r>
              <a:rPr spc="-105" dirty="0"/>
              <a:t> </a:t>
            </a:r>
            <a:r>
              <a:rPr spc="-5" dirty="0"/>
              <a:t>@B</a:t>
            </a:r>
          </a:p>
        </p:txBody>
      </p:sp>
      <p:sp>
        <p:nvSpPr>
          <p:cNvPr id="134146" name="object 3"/>
          <p:cNvSpPr txBox="1">
            <a:spLocks noChangeArrowheads="1"/>
          </p:cNvSpPr>
          <p:nvPr/>
        </p:nvSpPr>
        <p:spPr bwMode="auto">
          <a:xfrm>
            <a:off x="690563" y="2765425"/>
            <a:ext cx="6343650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B</a:t>
            </a:r>
            <a:r>
              <a:rPr lang="th-TH" sz="1600">
                <a:latin typeface="Tahoma" pitchFamily="34" charset="0"/>
                <a:cs typeface="Tahoma" pitchFamily="34" charset="0"/>
              </a:rPr>
              <a:t>#sh ip route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Codes: C - connected, S - static, I - IGRP, R - RIP, M - mobile, B - BGP  D - EIGRP, EX - EIGRP external, O - OSPF, IA - OSPF inter area  N1 - OSPF NSSA external type 1, N2 - OSPF NSSA external type 2  E1 - OSPF external type 1, E2 - OSPF external type 2, E - EGP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i - IS-IS, L1 - IS-IS level-1, L2 - IS-IS level-2, ia - IS-IS inter area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* - candidate default, U - per-user static route, o - ODR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P - periodic downloaded static route</a:t>
            </a:r>
          </a:p>
          <a:p>
            <a:pPr marL="12700">
              <a:spcBef>
                <a:spcPts val="25"/>
              </a:spcBef>
            </a:pP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Gateway of last resort is not set</a:t>
            </a:r>
          </a:p>
        </p:txBody>
      </p:sp>
      <p:sp>
        <p:nvSpPr>
          <p:cNvPr id="134147" name="object 4"/>
          <p:cNvSpPr txBox="1">
            <a:spLocks noChangeArrowheads="1"/>
          </p:cNvSpPr>
          <p:nvPr/>
        </p:nvSpPr>
        <p:spPr bwMode="auto">
          <a:xfrm>
            <a:off x="690563" y="5691188"/>
            <a:ext cx="147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C  C</a:t>
            </a:r>
          </a:p>
        </p:txBody>
      </p:sp>
      <p:sp>
        <p:nvSpPr>
          <p:cNvPr id="134148" name="object 5"/>
          <p:cNvSpPr txBox="1">
            <a:spLocks noChangeArrowheads="1"/>
          </p:cNvSpPr>
          <p:nvPr/>
        </p:nvSpPr>
        <p:spPr bwMode="auto">
          <a:xfrm>
            <a:off x="1008063" y="5446713"/>
            <a:ext cx="4862512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61938" indent="-249238"/>
            <a:r>
              <a:rPr lang="th-TH" sz="1600">
                <a:latin typeface="Tahoma" pitchFamily="34" charset="0"/>
                <a:cs typeface="Tahoma" pitchFamily="34" charset="0"/>
              </a:rPr>
              <a:t>10.0.0.0/8 is variably subnetted, 2 subnets, 2 masks  10.2.1.0/30 is directly connected, Serial0/0/0  10.64.0.0/24 is directly connected, FastEthernet0/0</a:t>
            </a:r>
          </a:p>
        </p:txBody>
      </p:sp>
      <p:sp>
        <p:nvSpPr>
          <p:cNvPr id="134149" name="object 6"/>
          <p:cNvSpPr>
            <a:spLocks noChangeArrowheads="1"/>
          </p:cNvSpPr>
          <p:nvPr/>
        </p:nvSpPr>
        <p:spPr bwMode="auto">
          <a:xfrm>
            <a:off x="468313" y="1771650"/>
            <a:ext cx="8424862" cy="7223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4150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E35A7038-519F-43AB-B08C-936902203920}" type="slidenum">
              <a:rPr lang="th-TH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87</a:t>
            </a:fld>
            <a:endParaRPr lang="th-TH" smtClean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 </a:t>
            </a:r>
            <a:r>
              <a:rPr spc="-5" dirty="0"/>
              <a:t>table</a:t>
            </a:r>
            <a:r>
              <a:rPr spc="-105" dirty="0"/>
              <a:t> </a:t>
            </a:r>
            <a:r>
              <a:rPr spc="-5" dirty="0"/>
              <a:t>@C</a:t>
            </a:r>
          </a:p>
        </p:txBody>
      </p:sp>
      <p:sp>
        <p:nvSpPr>
          <p:cNvPr id="135170" name="object 3"/>
          <p:cNvSpPr txBox="1">
            <a:spLocks noChangeArrowheads="1"/>
          </p:cNvSpPr>
          <p:nvPr/>
        </p:nvSpPr>
        <p:spPr bwMode="auto">
          <a:xfrm>
            <a:off x="762000" y="2754313"/>
            <a:ext cx="6343650" cy="244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</a:t>
            </a:r>
            <a:r>
              <a:rPr lang="th-TH" sz="1600">
                <a:latin typeface="Tahoma" pitchFamily="34" charset="0"/>
                <a:cs typeface="Tahoma" pitchFamily="34" charset="0"/>
              </a:rPr>
              <a:t>#sh ip route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Codes: C - connected, S - static, I - IGRP, R - RIP, M - mobile, B - BGP  D - EIGRP, EX - EIGRP external, O - OSPF, IA - OSPF inter area  N1 - OSPF NSSA external type 1, N2 - OSPF NSSA external type 2  E1 - OSPF external type 1, E2 - OSPF external type 2, E - EGP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i - IS-IS, L1 - IS-IS level-1, L2 - IS-IS level-2, ia - IS-IS inter area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* - candidate default, U - per-user static route, o - ODR  P - periodic downloaded static route</a:t>
            </a:r>
          </a:p>
          <a:p>
            <a:pPr marL="12700">
              <a:spcBef>
                <a:spcPts val="25"/>
              </a:spcBef>
            </a:pP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Gateway of last resort is not set</a:t>
            </a:r>
          </a:p>
        </p:txBody>
      </p:sp>
      <p:sp>
        <p:nvSpPr>
          <p:cNvPr id="135171" name="object 4"/>
          <p:cNvSpPr txBox="1">
            <a:spLocks noChangeArrowheads="1"/>
          </p:cNvSpPr>
          <p:nvPr/>
        </p:nvSpPr>
        <p:spPr bwMode="auto">
          <a:xfrm>
            <a:off x="762000" y="5681663"/>
            <a:ext cx="1698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C  O</a:t>
            </a:r>
          </a:p>
        </p:txBody>
      </p:sp>
      <p:sp>
        <p:nvSpPr>
          <p:cNvPr id="135172" name="object 5"/>
          <p:cNvSpPr txBox="1">
            <a:spLocks noChangeArrowheads="1"/>
          </p:cNvSpPr>
          <p:nvPr/>
        </p:nvSpPr>
        <p:spPr bwMode="auto">
          <a:xfrm>
            <a:off x="1079500" y="5437188"/>
            <a:ext cx="545941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60350" indent="-247650"/>
            <a:r>
              <a:rPr lang="th-TH" sz="1600">
                <a:latin typeface="Tahoma" pitchFamily="34" charset="0"/>
                <a:cs typeface="Tahoma" pitchFamily="34" charset="0"/>
              </a:rPr>
              <a:t>10.0.0.0/8 is variably subnetted, 2 subnets, 2 masks  10.2.1.0/30 is directly connected, Serial0/0/1  10.64.0.0/24 [110/65] via 10.2.1.2, 00:00:01, Serial0/0/1</a:t>
            </a:r>
          </a:p>
        </p:txBody>
      </p:sp>
      <p:sp>
        <p:nvSpPr>
          <p:cNvPr id="135173" name="object 6"/>
          <p:cNvSpPr>
            <a:spLocks noChangeArrowheads="1"/>
          </p:cNvSpPr>
          <p:nvPr/>
        </p:nvSpPr>
        <p:spPr bwMode="auto">
          <a:xfrm>
            <a:off x="468313" y="1771650"/>
            <a:ext cx="8424862" cy="7223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5174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0C5B3576-6C63-4BAA-A1D0-94F881745917}" type="slidenum">
              <a:rPr lang="th-TH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88</a:t>
            </a:fld>
            <a:endParaRPr lang="th-TH" smtClean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Link-State</a:t>
            </a:r>
            <a:r>
              <a:rPr spc="-125" dirty="0"/>
              <a:t> </a:t>
            </a:r>
            <a:r>
              <a:rPr spc="-5" dirty="0"/>
              <a:t>Summary</a:t>
            </a:r>
          </a:p>
        </p:txBody>
      </p:sp>
      <p:sp>
        <p:nvSpPr>
          <p:cNvPr id="13619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D3B34C28-571F-4F75-8062-9B2CA2D369EF}" type="slidenum">
              <a:rPr lang="en-US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89</a:t>
            </a:fld>
            <a:endParaRPr lang="th-TH" smtClean="0"/>
          </a:p>
        </p:txBody>
      </p:sp>
      <p:sp>
        <p:nvSpPr>
          <p:cNvPr id="136195" name="object 3"/>
          <p:cNvSpPr txBox="1">
            <a:spLocks noChangeArrowheads="1"/>
          </p:cNvSpPr>
          <p:nvPr/>
        </p:nvSpPr>
        <p:spPr bwMode="auto">
          <a:xfrm>
            <a:off x="914400" y="1828800"/>
            <a:ext cx="7697788" cy="440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Good</a:t>
            </a:r>
            <a:endParaRPr lang="th-TH" sz="3200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Converges relatively quickly</a:t>
            </a:r>
          </a:p>
          <a:p>
            <a:pPr marL="354013" indent="-341313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Bad</a:t>
            </a:r>
            <a:endParaRPr lang="th-TH" sz="3200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Lots of information stored at each node  because LSP for each node in network must  be stored at each node (scalability problem)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Flooding of LSPs uses bandwidth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Potential security issue (if false LSP  propagates)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5627688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Routing</a:t>
            </a:r>
            <a:r>
              <a:rPr b="1" spc="-55" dirty="0">
                <a:solidFill>
                  <a:srgbClr val="000080"/>
                </a:solidFill>
              </a:rPr>
              <a:t> </a:t>
            </a:r>
            <a:r>
              <a:rPr b="1" spc="-5" dirty="0">
                <a:solidFill>
                  <a:srgbClr val="000080"/>
                </a:solidFill>
              </a:rPr>
              <a:t>Constraints</a:t>
            </a:r>
          </a:p>
        </p:txBody>
      </p:sp>
      <p:sp>
        <p:nvSpPr>
          <p:cNvPr id="1945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25E0434F-2D78-48F7-93E3-2D4211C0A64D}" type="slidenum">
              <a:rPr lang="th-TH" smtClean="0"/>
              <a:pPr marL="207963"/>
              <a:t>9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085850" y="1773238"/>
            <a:ext cx="6181725" cy="2111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Network </a:t>
            </a:r>
            <a:r>
              <a:rPr sz="3200" dirty="0">
                <a:latin typeface="Tahoma"/>
                <a:cs typeface="Tahoma"/>
              </a:rPr>
              <a:t>(Switching)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Technology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Dynamics </a:t>
            </a:r>
            <a:r>
              <a:rPr sz="3200" dirty="0">
                <a:latin typeface="Tahoma"/>
                <a:cs typeface="Tahoma"/>
              </a:rPr>
              <a:t>of </a:t>
            </a:r>
            <a:r>
              <a:rPr sz="3200" spc="-5" dirty="0">
                <a:latin typeface="Tahoma"/>
                <a:cs typeface="Tahoma"/>
              </a:rPr>
              <a:t>the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networks</a:t>
            </a:r>
            <a:endParaRPr sz="32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Traffic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6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Network service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available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21411" rtlCol="0"/>
          <a:lstStyle/>
          <a:p>
            <a:pPr marL="89535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Distance </a:t>
            </a:r>
            <a:r>
              <a:rPr sz="3600" dirty="0"/>
              <a:t>Vector VS.</a:t>
            </a:r>
            <a:r>
              <a:rPr sz="3600" spc="-80" dirty="0"/>
              <a:t> </a:t>
            </a:r>
            <a:r>
              <a:rPr sz="3600" spc="-5" dirty="0"/>
              <a:t>Link-state</a:t>
            </a:r>
            <a:endParaRPr sz="3600"/>
          </a:p>
        </p:txBody>
      </p:sp>
      <p:sp>
        <p:nvSpPr>
          <p:cNvPr id="1372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3D2164B5-8524-41DE-99DA-E874626AB77D}" type="slidenum">
              <a:rPr lang="en-US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90</a:t>
            </a:fld>
            <a:endParaRPr lang="th-TH" smtClean="0"/>
          </a:p>
        </p:txBody>
      </p:sp>
      <p:sp>
        <p:nvSpPr>
          <p:cNvPr id="137219" name="object 3"/>
          <p:cNvSpPr txBox="1">
            <a:spLocks noChangeArrowheads="1"/>
          </p:cNvSpPr>
          <p:nvPr/>
        </p:nvSpPr>
        <p:spPr bwMode="auto">
          <a:xfrm>
            <a:off x="936625" y="1828800"/>
            <a:ext cx="7608888" cy="279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Key philosophical difference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Distance vector </a:t>
            </a:r>
            <a:r>
              <a:rPr lang="th-TH">
                <a:latin typeface="Tahoma" pitchFamily="34" charset="0"/>
                <a:cs typeface="Tahoma" pitchFamily="34" charset="0"/>
              </a:rPr>
              <a:t>talks only to directly  connected neighbors and tells them what is  has learned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Link-state </a:t>
            </a:r>
            <a:r>
              <a:rPr lang="th-TH">
                <a:latin typeface="Tahoma" pitchFamily="34" charset="0"/>
                <a:cs typeface="Tahoma" pitchFamily="34" charset="0"/>
              </a:rPr>
              <a:t>talks to everybody, but only tells  them what it knows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89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13824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4875D212-BA06-4F2C-8CA7-BBC4715ED2A1}" type="slidenum">
              <a:rPr lang="th-TH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91</a:t>
            </a:fld>
            <a:endParaRPr lang="th-TH" smtClean="0"/>
          </a:p>
        </p:txBody>
      </p:sp>
      <p:sp>
        <p:nvSpPr>
          <p:cNvPr id="138243" name="object 3"/>
          <p:cNvSpPr txBox="1">
            <a:spLocks noChangeArrowheads="1"/>
          </p:cNvSpPr>
          <p:nvPr/>
        </p:nvSpPr>
        <p:spPr bwMode="auto">
          <a:xfrm>
            <a:off x="979488" y="1830388"/>
            <a:ext cx="7723187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“Gregory Kesden” lecture of 20-770</a:t>
            </a:r>
          </a:p>
          <a:p>
            <a:pPr marL="355600" indent="-342900" algn="ctr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Communications and Networking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“Nina Taft”, The Basics of BGP Routing and its  Performance in Today’s Internet, Sprint.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“Anonymous”</a:t>
            </a:r>
          </a:p>
          <a:p>
            <a:pPr marL="755650" lvl="1" indent="-285750">
              <a:spcBef>
                <a:spcPts val="488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lecture of Addressing and Domain Name System, CS640</a:t>
            </a:r>
          </a:p>
          <a:p>
            <a:pPr marL="755650" lvl="1" indent="-285750">
              <a:spcBef>
                <a:spcPts val="475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Telecom App2b</a:t>
            </a:r>
          </a:p>
          <a:p>
            <a:pPr marL="355600" indent="-342900">
              <a:spcBef>
                <a:spcPts val="6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Cisco CCNA Material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“Jennifer Rexford”, Internet Routing </a:t>
            </a:r>
            <a:r>
              <a:rPr lang="th-TH" sz="2400">
                <a:latin typeface="Tahoma" pitchFamily="34" charset="0"/>
                <a:cs typeface="Tahoma" pitchFamily="34" charset="0"/>
              </a:rPr>
              <a:t>(COS 598A)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89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13926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9FB1F87D-44C6-4F99-BABB-D7540C37E448}" type="slidenum">
              <a:rPr lang="th-TH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92</a:t>
            </a:fld>
            <a:endParaRPr lang="th-TH" smtClean="0"/>
          </a:p>
        </p:txBody>
      </p:sp>
      <p:sp>
        <p:nvSpPr>
          <p:cNvPr id="139267" name="object 3"/>
          <p:cNvSpPr txBox="1">
            <a:spLocks noChangeArrowheads="1"/>
          </p:cNvSpPr>
          <p:nvPr/>
        </p:nvSpPr>
        <p:spPr bwMode="auto">
          <a:xfrm>
            <a:off x="1262063" y="1830388"/>
            <a:ext cx="7507287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Slide from “Agilent Technologies”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Slide from “Anonymous” CS 332, Spring 2002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Panko’s Business Data Networking and  Telecommunications, 5th edition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Cisco CCNA Course Material</a:t>
            </a:r>
          </a:p>
          <a:p>
            <a:pPr marL="355600" indent="-342900">
              <a:spcBef>
                <a:spcPts val="225"/>
              </a:spcBef>
              <a:tabLst>
                <a:tab pos="354013" algn="l"/>
                <a:tab pos="355600" algn="l"/>
              </a:tabLst>
            </a:pPr>
            <a:r>
              <a:rPr lang="th-TH" sz="1600">
                <a:solidFill>
                  <a:srgbClr val="3333CC"/>
                </a:solidFill>
                <a:latin typeface="Wingdings" pitchFamily="2" charset="2"/>
                <a:cs typeface="Cordia New" pitchFamily="34" charset="-34"/>
              </a:rPr>
              <a:t></a:t>
            </a:r>
            <a:r>
              <a:rPr lang="th-TH" sz="16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h-TH">
                <a:latin typeface="Angsana New" charset="-34"/>
              </a:rPr>
              <a:t>สถาปัตยกรรมและโปรโตคอลทีซีพี/ไอพี สุรศกั	ด์ิ สงวนพงษ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3656</Words>
  <Application>Microsoft Office PowerPoint</Application>
  <PresentationFormat>On-screen Show (4:3)</PresentationFormat>
  <Paragraphs>868</Paragraphs>
  <Slides>92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4" baseType="lpstr">
      <vt:lpstr>Arial</vt:lpstr>
      <vt:lpstr>Angsana New</vt:lpstr>
      <vt:lpstr>Calibri</vt:lpstr>
      <vt:lpstr>Cordia New</vt:lpstr>
      <vt:lpstr>Tahoma</vt:lpstr>
      <vt:lpstr>Wingdings</vt:lpstr>
      <vt:lpstr>Times New Roman</vt:lpstr>
      <vt:lpstr>Symbol</vt:lpstr>
      <vt:lpstr>Courier New</vt:lpstr>
      <vt:lpstr>BrowalliaUPC</vt:lpstr>
      <vt:lpstr>Browallia New</vt:lpstr>
      <vt:lpstr>Office Theme</vt:lpstr>
      <vt:lpstr>Routing</vt:lpstr>
      <vt:lpstr>Outline</vt:lpstr>
      <vt:lpstr>Routing ?</vt:lpstr>
      <vt:lpstr>Routing Process</vt:lpstr>
      <vt:lpstr>Routing Methods</vt:lpstr>
      <vt:lpstr>Routing Principle</vt:lpstr>
      <vt:lpstr>Exciting Route</vt:lpstr>
      <vt:lpstr>Routing Objectives</vt:lpstr>
      <vt:lpstr>Routing Constraints</vt:lpstr>
      <vt:lpstr>Routing Requirements</vt:lpstr>
      <vt:lpstr>Ideal Routing Algorithm</vt:lpstr>
      <vt:lpstr>Classic Routing Problem</vt:lpstr>
      <vt:lpstr>Routing Elements</vt:lpstr>
      <vt:lpstr>Routing Information</vt:lpstr>
      <vt:lpstr>Routing table</vt:lpstr>
      <vt:lpstr>Where does the Routing Table come from?</vt:lpstr>
      <vt:lpstr>Routing table</vt:lpstr>
      <vt:lpstr>Routers</vt:lpstr>
      <vt:lpstr>Router</vt:lpstr>
      <vt:lpstr>Router</vt:lpstr>
      <vt:lpstr>The Internals of a Router</vt:lpstr>
      <vt:lpstr>Outline</vt:lpstr>
      <vt:lpstr>How to create a routing table ?</vt:lpstr>
      <vt:lpstr>How about this ?</vt:lpstr>
      <vt:lpstr>Routing Table Computation</vt:lpstr>
      <vt:lpstr>Static Routing</vt:lpstr>
      <vt:lpstr>Dynamic Routing</vt:lpstr>
      <vt:lpstr>Distributed Algorithms</vt:lpstr>
      <vt:lpstr>Distributed Algorithm Issue</vt:lpstr>
      <vt:lpstr>Outline</vt:lpstr>
      <vt:lpstr>Routing Protocol</vt:lpstr>
      <vt:lpstr>Distributed Routing Information</vt:lpstr>
      <vt:lpstr>Distance-vector Routing</vt:lpstr>
      <vt:lpstr>Distance-vector Routing</vt:lpstr>
      <vt:lpstr>Distance-vector Routing</vt:lpstr>
      <vt:lpstr>Distance-vector Routing</vt:lpstr>
      <vt:lpstr>Distance-Vector Example</vt:lpstr>
      <vt:lpstr>Graph Representation</vt:lpstr>
      <vt:lpstr>Routing Table</vt:lpstr>
      <vt:lpstr>Routing Table @ start</vt:lpstr>
      <vt:lpstr>Routing Update</vt:lpstr>
      <vt:lpstr>Routing Table  Update</vt:lpstr>
      <vt:lpstr>Routing Update</vt:lpstr>
      <vt:lpstr>Routing Table Update</vt:lpstr>
      <vt:lpstr>Distance-Vector Routing</vt:lpstr>
      <vt:lpstr>Slide 46</vt:lpstr>
      <vt:lpstr>Broadcasts go to hosts as well as to routers</vt:lpstr>
      <vt:lpstr>RIP Encapsulation</vt:lpstr>
      <vt:lpstr>Slow Convergence</vt:lpstr>
      <vt:lpstr>Routing Loops</vt:lpstr>
      <vt:lpstr>Count to infinity</vt:lpstr>
      <vt:lpstr>3-node loop</vt:lpstr>
      <vt:lpstr>Loop-Breaking Heuristics</vt:lpstr>
      <vt:lpstr>Configure RIP</vt:lpstr>
      <vt:lpstr>Routing Table Example</vt:lpstr>
      <vt:lpstr>RIPv2</vt:lpstr>
      <vt:lpstr>Distance Vector Summary</vt:lpstr>
      <vt:lpstr>Link State Routing</vt:lpstr>
      <vt:lpstr>Link State Routing</vt:lpstr>
      <vt:lpstr>Router Discovery</vt:lpstr>
      <vt:lpstr>Link State Routing</vt:lpstr>
      <vt:lpstr>Link State Packet (LSP)</vt:lpstr>
      <vt:lpstr>Reliable flooding</vt:lpstr>
      <vt:lpstr>Flooding</vt:lpstr>
      <vt:lpstr>Route Calculation</vt:lpstr>
      <vt:lpstr>Link State Routing</vt:lpstr>
      <vt:lpstr>Dijkstra Algorithm</vt:lpstr>
      <vt:lpstr>Routing Table</vt:lpstr>
      <vt:lpstr>Dijkstra’s Algorithm In action (I)</vt:lpstr>
      <vt:lpstr>Dijkstra’s Algorithm In action (II)</vt:lpstr>
      <vt:lpstr>Routing Table</vt:lpstr>
      <vt:lpstr>Network Change</vt:lpstr>
      <vt:lpstr>OSPF Routing Protocol</vt:lpstr>
      <vt:lpstr>Autonomous System</vt:lpstr>
      <vt:lpstr>OSPF-Autonomous System</vt:lpstr>
      <vt:lpstr>OSPF Area</vt:lpstr>
      <vt:lpstr>Route between Area</vt:lpstr>
      <vt:lpstr>OSPF Routers</vt:lpstr>
      <vt:lpstr>OSPF Routers</vt:lpstr>
      <vt:lpstr>OSPF Routers</vt:lpstr>
      <vt:lpstr>OSPF Routers</vt:lpstr>
      <vt:lpstr>OSPF</vt:lpstr>
      <vt:lpstr>OSPF</vt:lpstr>
      <vt:lpstr>OSPF</vt:lpstr>
      <vt:lpstr>Configure OSPF</vt:lpstr>
      <vt:lpstr>Routing table @A</vt:lpstr>
      <vt:lpstr>Routing table @B</vt:lpstr>
      <vt:lpstr>Routing table @C</vt:lpstr>
      <vt:lpstr>Link-State Summary</vt:lpstr>
      <vt:lpstr>Distance Vector VS. Link-state</vt:lpstr>
      <vt:lpstr>References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Multicast</dc:title>
  <dc:creator>Anan</dc:creator>
  <cp:lastModifiedBy>KID</cp:lastModifiedBy>
  <cp:revision>2</cp:revision>
  <dcterms:created xsi:type="dcterms:W3CDTF">2017-03-30T02:06:15Z</dcterms:created>
  <dcterms:modified xsi:type="dcterms:W3CDTF">2017-04-18T10:20:13Z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2017-03-30T00:00:00Z</vt:filetime>
  </property>
</Properties>
</file>