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52" autoAdjust="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E5A9A48A-A11C-4B88-B93C-F5E9836D71AA}" type="datetimeFigureOut">
              <a:rPr lang="th-TH"/>
              <a:pPr/>
              <a:t>18/04/60</a:t>
            </a:fld>
            <a:endParaRPr lang="th-TH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4A7FB660-91A2-4419-AC9D-3485AC0BDEDD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Level </a:t>
            </a:r>
            <a:r>
              <a:rPr lang="th-TH"/>
              <a:t>ต่างกัน คือคนระประเภท มีสามรูปแบบ ใน</a:t>
            </a:r>
            <a:r>
              <a:rPr lang="en-US"/>
              <a:t> </a:t>
            </a:r>
            <a:r>
              <a:rPr lang="th-TH"/>
              <a:t>ไอซิสจะต้องทำตัวเป็น</a:t>
            </a:r>
            <a:r>
              <a:rPr lang="en-US"/>
              <a:t>1in3</a:t>
            </a:r>
            <a:r>
              <a:rPr lang="th-TH"/>
              <a:t>นี้แหละ </a:t>
            </a:r>
          </a:p>
          <a:p>
            <a:r>
              <a:rPr lang="en-US"/>
              <a:t>L1</a:t>
            </a:r>
            <a:r>
              <a:rPr lang="th-TH"/>
              <a:t>เป็น</a:t>
            </a:r>
            <a:r>
              <a:rPr lang="en-US"/>
              <a:t>stub </a:t>
            </a:r>
            <a:r>
              <a:rPr lang="th-TH"/>
              <a:t>จะคุยกันกับ</a:t>
            </a:r>
            <a:r>
              <a:rPr lang="en-US"/>
              <a:t> l1 </a:t>
            </a:r>
            <a:r>
              <a:rPr lang="th-TH"/>
              <a:t>เท่านั้น</a:t>
            </a:r>
          </a:p>
          <a:p>
            <a:r>
              <a:rPr lang="en-US"/>
              <a:t>L2 </a:t>
            </a:r>
            <a:r>
              <a:rPr lang="th-TH"/>
              <a:t>เป็นเหมือนกับ</a:t>
            </a:r>
            <a:r>
              <a:rPr lang="en-US"/>
              <a:t>router</a:t>
            </a:r>
            <a:r>
              <a:rPr lang="th-TH"/>
              <a:t>ที่ไว้ต้อข้าม </a:t>
            </a:r>
            <a:r>
              <a:rPr lang="en-US"/>
              <a:t>area</a:t>
            </a:r>
            <a:r>
              <a:rPr lang="th-TH"/>
              <a:t> </a:t>
            </a:r>
          </a:p>
          <a:p>
            <a:r>
              <a:rPr lang="en-US"/>
              <a:t>L1&amp;L2</a:t>
            </a:r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ไปดูวีดีโอด้วยแม่งไม่มีมีสไลด?หน้านึง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ไอซิสเหมาะกับ</a:t>
            </a:r>
            <a:r>
              <a:rPr lang="en-US"/>
              <a:t>ipv6</a:t>
            </a:r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สรุปเลย คือแยกเป็นสามส่วน </a:t>
            </a:r>
            <a:r>
              <a:rPr lang="en-US"/>
              <a:t>Area System ID NSEL </a:t>
            </a:r>
            <a:r>
              <a:rPr lang="th-TH"/>
              <a:t>โดย</a:t>
            </a:r>
            <a:r>
              <a:rPr lang="en-US"/>
              <a:t>Fix NSEL </a:t>
            </a:r>
            <a:r>
              <a:rPr lang="th-TH"/>
              <a:t>ไว้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39.0002 </a:t>
            </a:r>
            <a:r>
              <a:rPr lang="th-TH"/>
              <a:t>คือ</a:t>
            </a:r>
            <a:r>
              <a:rPr lang="en-US"/>
              <a:t>Area </a:t>
            </a:r>
            <a:r>
              <a:rPr lang="th-TH"/>
              <a:t>ใน</a:t>
            </a:r>
            <a:r>
              <a:rPr lang="en-US"/>
              <a:t>39.0002</a:t>
            </a:r>
            <a:r>
              <a:rPr lang="th-TH"/>
              <a:t> </a:t>
            </a:r>
            <a:endParaRPr lang="en-US"/>
          </a:p>
          <a:p>
            <a:r>
              <a:rPr lang="en-US"/>
              <a:t>aaaa.bbbb.cccc </a:t>
            </a:r>
            <a:r>
              <a:rPr lang="th-TH"/>
              <a:t>คือเลขข้างใน แล้วตามท้ายด้วย</a:t>
            </a:r>
            <a:r>
              <a:rPr lang="en-US"/>
              <a:t> 00</a:t>
            </a:r>
            <a:r>
              <a:rPr lang="th-TH"/>
              <a:t>เสมอ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End system </a:t>
            </a:r>
            <a:r>
              <a:rPr lang="th-TH"/>
              <a:t>จะมีรูปแบบการคุยที่ต่างๆกันไป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พอขาดกะจะเชื่อมไปอีกอัน ถ้าไม่ได้รับก็ </a:t>
            </a:r>
            <a:r>
              <a:rPr lang="en-US"/>
              <a:t>resend</a:t>
            </a:r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ช่วงนี้หลุดๆนะ ในข้อสอบให้มาแล้วให้เขียน</a:t>
            </a:r>
            <a:r>
              <a:rPr lang="en-US"/>
              <a:t> routing table </a:t>
            </a:r>
            <a:r>
              <a:rPr lang="th-TH"/>
              <a:t>หรือให้วาดรูป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1550-9997-4B49-BE00-B70EC90944DD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669A1-16C2-4929-A4A7-06AB6B8188CB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384FC-9851-433F-B438-1DADA9E0BE05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3384-E0C9-48FB-831C-2ABF9D98204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CC5F3-2981-4F8C-8379-2F70F2D53D8A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FD5FD-9DD1-4C45-AB24-6A0E0053805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D6C8C-E25B-4DCE-87BC-EE80872C9073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CAB63-2EA8-43D7-9B87-2507FD45931C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E24CA-9B96-41D2-8989-FA7B1C59448E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16749-62CF-4310-AA65-E3A3DB450B7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285750" y="711200"/>
            <a:ext cx="8572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341313" y="1830388"/>
            <a:ext cx="8461375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14CF79-5640-4635-B24C-C5AA7CE4ED03}" type="datetimeFigureOut">
              <a:rPr lang="en-US"/>
              <a:pPr>
                <a:defRPr/>
              </a:pPr>
              <a:t>4/18/2017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000" y="6459538"/>
            <a:ext cx="246063" cy="20478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7C145EDF-AE66-445A-9AB8-E4AB315232E6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no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251301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spc="-5" dirty="0"/>
              <a:t>II</a:t>
            </a:r>
          </a:p>
        </p:txBody>
      </p:sp>
      <p:sp>
        <p:nvSpPr>
          <p:cNvPr id="7177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43B92296-E6BA-4CD5-9A2E-04B29C1B0492}" type="slidenum">
              <a:rPr lang="th-TH"/>
              <a:pPr marL="12223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22675"/>
            <a:ext cx="5656263" cy="2403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22600"/>
            <a:r>
              <a:rPr lang="th-TH" sz="3200" b="1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 sz="3200">
              <a:latin typeface="Cordia New" pitchFamily="34" charset="-34"/>
              <a:cs typeface="Cordia New" pitchFamily="34" charset="-34"/>
            </a:endParaRPr>
          </a:p>
          <a:p>
            <a:pPr marL="3022600" algn="r">
              <a:spcBef>
                <a:spcPts val="13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022600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</a:t>
            </a:r>
            <a:r>
              <a:rPr spc="-95" dirty="0"/>
              <a:t> </a:t>
            </a:r>
            <a:r>
              <a:rPr dirty="0"/>
              <a:t>Area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990600" y="1676400"/>
            <a:ext cx="6985000" cy="4854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0D00AC1-064B-4072-A63D-18B58A2EDEF0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10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56944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Data </a:t>
            </a:r>
            <a:r>
              <a:rPr sz="4000" spc="-5" dirty="0"/>
              <a:t>Encapsulation &amp;</a:t>
            </a:r>
            <a:r>
              <a:rPr sz="4000" spc="-10" dirty="0"/>
              <a:t> </a:t>
            </a:r>
            <a:r>
              <a:rPr sz="4000" spc="-5" dirty="0"/>
              <a:t>Addressing</a:t>
            </a:r>
            <a:endParaRPr sz="4000"/>
          </a:p>
        </p:txBody>
      </p:sp>
      <p:sp>
        <p:nvSpPr>
          <p:cNvPr id="174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416EA15-69A2-4E3D-8CEE-B1AB2BFCE536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11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920115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IS-IS messages are </a:t>
            </a:r>
            <a:r>
              <a:rPr b="1" spc="-10" dirty="0"/>
              <a:t>not </a:t>
            </a:r>
            <a:r>
              <a:rPr spc="-10" dirty="0"/>
              <a:t>carried </a:t>
            </a:r>
            <a:r>
              <a:rPr spc="-5" dirty="0"/>
              <a:t>in IP</a:t>
            </a:r>
            <a:r>
              <a:rPr spc="135" dirty="0"/>
              <a:t> </a:t>
            </a:r>
            <a:r>
              <a:rPr spc="-5" dirty="0"/>
              <a:t>datagrams</a:t>
            </a:r>
          </a:p>
          <a:p>
            <a:pPr marL="920115" indent="-342900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Message </a:t>
            </a:r>
            <a:r>
              <a:rPr spc="-10" dirty="0"/>
              <a:t>called </a:t>
            </a:r>
            <a:r>
              <a:rPr spc="-5" dirty="0">
                <a:solidFill>
                  <a:srgbClr val="FF0000"/>
                </a:solidFill>
              </a:rPr>
              <a:t>Protocol </a:t>
            </a:r>
            <a:r>
              <a:rPr spc="-10" dirty="0">
                <a:solidFill>
                  <a:srgbClr val="FF0000"/>
                </a:solidFill>
              </a:rPr>
              <a:t>Data </a:t>
            </a:r>
            <a:r>
              <a:rPr spc="-5" dirty="0">
                <a:solidFill>
                  <a:srgbClr val="FF0000"/>
                </a:solidFill>
              </a:rPr>
              <a:t>Units</a:t>
            </a:r>
            <a:r>
              <a:rPr spc="8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(PDU)</a:t>
            </a:r>
          </a:p>
          <a:p>
            <a:pPr marL="920115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Encapsulated directly in </a:t>
            </a:r>
            <a:r>
              <a:rPr spc="-10" dirty="0"/>
              <a:t>Data </a:t>
            </a:r>
            <a:r>
              <a:rPr spc="-5" dirty="0"/>
              <a:t>Link </a:t>
            </a:r>
            <a:r>
              <a:rPr spc="-10" dirty="0"/>
              <a:t>Layer</a:t>
            </a:r>
            <a:r>
              <a:rPr spc="114" dirty="0"/>
              <a:t> </a:t>
            </a:r>
            <a:r>
              <a:rPr spc="-10" dirty="0"/>
              <a:t>frames</a:t>
            </a:r>
          </a:p>
          <a:p>
            <a:pPr marL="920115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SNPA (Subnetwork Point </a:t>
            </a:r>
            <a:r>
              <a:rPr dirty="0"/>
              <a:t>of</a:t>
            </a:r>
            <a:r>
              <a:rPr spc="20" dirty="0"/>
              <a:t> </a:t>
            </a:r>
            <a:r>
              <a:rPr spc="-5" dirty="0"/>
              <a:t>Attachment)</a:t>
            </a:r>
          </a:p>
          <a:p>
            <a:pPr marL="1320800" lvl="1" indent="-287020" eaLnBrk="1" fontAlgn="auto" hangingPunct="1">
              <a:spcBef>
                <a:spcPts val="535"/>
              </a:spcBef>
              <a:spcAft>
                <a:spcPts val="0"/>
              </a:spcAft>
              <a:buClr>
                <a:srgbClr val="FF0000"/>
              </a:buClr>
              <a:buSzPct val="54166"/>
              <a:buFontTx/>
              <a:buChar char=""/>
              <a:tabLst>
                <a:tab pos="1320800" algn="l"/>
                <a:tab pos="132143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Data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Link</a:t>
            </a:r>
            <a:r>
              <a:rPr sz="2400" spc="7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Address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 </a:t>
            </a:r>
            <a:r>
              <a:rPr dirty="0"/>
              <a:t>address</a:t>
            </a:r>
            <a:r>
              <a:rPr spc="-80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563" y="3473450"/>
            <a:ext cx="8097837" cy="275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Hierarchical</a:t>
            </a:r>
            <a:r>
              <a:rPr spc="-5" dirty="0">
                <a:latin typeface="Tahoma"/>
                <a:cs typeface="Tahoma"/>
              </a:rPr>
              <a:t> Address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IDP: Initial Domain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Part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DSP: </a:t>
            </a:r>
            <a:r>
              <a:rPr sz="2400" dirty="0">
                <a:latin typeface="Tahoma"/>
                <a:cs typeface="Tahoma"/>
              </a:rPr>
              <a:t>Domain </a:t>
            </a:r>
            <a:r>
              <a:rPr sz="2400" spc="-5" dirty="0">
                <a:latin typeface="Tahoma"/>
                <a:cs typeface="Tahoma"/>
              </a:rPr>
              <a:t>Specific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OSI network layer addressing is done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through</a:t>
            </a:r>
            <a:endParaRPr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the NSAP (Network Service Access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Point)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Represented in hexadecimal (up to 40 hex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digits)</a:t>
            </a:r>
            <a:endParaRPr>
              <a:latin typeface="Tahoma"/>
              <a:cs typeface="Tahoma"/>
            </a:endParaRPr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1524000" y="1557338"/>
            <a:ext cx="6361113" cy="1671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6" name="object 5"/>
          <p:cNvSpPr txBox="1">
            <a:spLocks noChangeArrowheads="1"/>
          </p:cNvSpPr>
          <p:nvPr/>
        </p:nvSpPr>
        <p:spPr bwMode="auto">
          <a:xfrm>
            <a:off x="8143875" y="2252663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1549400" y="1989138"/>
            <a:ext cx="1655763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1655064" y="864108"/>
              </a:cxn>
              <a:cxn ang="0">
                <a:pos x="1655064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1655445" h="864235">
                <a:moveTo>
                  <a:pt x="0" y="864108"/>
                </a:moveTo>
                <a:lnTo>
                  <a:pt x="1655064" y="864108"/>
                </a:lnTo>
                <a:lnTo>
                  <a:pt x="165506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3276600" y="1989138"/>
            <a:ext cx="4610100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4610100" y="864108"/>
              </a:cxn>
              <a:cxn ang="0">
                <a:pos x="4610100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4610100" h="864235">
                <a:moveTo>
                  <a:pt x="0" y="864108"/>
                </a:moveTo>
                <a:lnTo>
                  <a:pt x="4610100" y="864108"/>
                </a:lnTo>
                <a:lnTo>
                  <a:pt x="4610100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18E5C9C9-361B-4E44-8A00-35386EB8149D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12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 </a:t>
            </a:r>
            <a:r>
              <a:rPr dirty="0"/>
              <a:t>address</a:t>
            </a:r>
            <a:r>
              <a:rPr spc="-80" dirty="0"/>
              <a:t> </a:t>
            </a:r>
            <a:r>
              <a:rPr spc="-5" dirty="0"/>
              <a:t>format</a:t>
            </a:r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1368425" y="1560513"/>
            <a:ext cx="6408738" cy="3816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6863" y="1901825"/>
          <a:ext cx="6119812" cy="72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808"/>
                <a:gridCol w="71627"/>
                <a:gridCol w="4536948"/>
              </a:tblGrid>
              <a:tr h="720851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800" y="5516563"/>
            <a:ext cx="7772400" cy="1008062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lIns="0" tIns="41910" rIns="0" bIns="0">
            <a:spAutoFit/>
          </a:bodyPr>
          <a:lstStyle/>
          <a:p>
            <a:pPr marL="1752600" indent="-1666875">
              <a:spcBef>
                <a:spcPts val="325"/>
              </a:spcBef>
              <a:tabLst>
                <a:tab pos="173355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Cisco format:	</a:t>
            </a: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System ID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NSEL (always 00 on ISs)  </a:t>
            </a: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49.0001</a:t>
            </a:r>
            <a:r>
              <a:rPr lang="th-TH" sz="2000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2222.2222.2222</a:t>
            </a:r>
            <a:r>
              <a:rPr lang="th-TH" sz="2000">
                <a:latin typeface="Tahoma" pitchFamily="34" charset="0"/>
                <a:cs typeface="Tahoma" pitchFamily="34" charset="0"/>
              </a:rPr>
              <a:t>.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00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413125"/>
            <a:ext cx="2579688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u="heavy" spc="-15" dirty="0">
                <a:solidFill>
                  <a:srgbClr val="B84646"/>
                </a:solidFill>
                <a:latin typeface="Tahoma"/>
                <a:cs typeface="Tahoma"/>
              </a:rPr>
              <a:t>Variable </a:t>
            </a:r>
            <a:r>
              <a:rPr sz="2200" u="heavy" spc="-10" dirty="0">
                <a:solidFill>
                  <a:srgbClr val="B84646"/>
                </a:solidFill>
                <a:latin typeface="Tahoma"/>
                <a:cs typeface="Tahoma"/>
              </a:rPr>
              <a:t>Length</a:t>
            </a:r>
            <a:r>
              <a:rPr sz="2200" u="heavy" spc="-35" dirty="0">
                <a:solidFill>
                  <a:srgbClr val="B84646"/>
                </a:solidFill>
                <a:latin typeface="Tahoma"/>
                <a:cs typeface="Tahoma"/>
              </a:rPr>
              <a:t> </a:t>
            </a:r>
            <a:r>
              <a:rPr sz="2200" u="heavy" spc="-5" dirty="0">
                <a:solidFill>
                  <a:srgbClr val="B84646"/>
                </a:solidFill>
                <a:latin typeface="Tahoma"/>
                <a:cs typeface="Tahoma"/>
              </a:rPr>
              <a:t>Add.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471" name="object 7"/>
          <p:cNvSpPr>
            <a:spLocks/>
          </p:cNvSpPr>
          <p:nvPr/>
        </p:nvSpPr>
        <p:spPr bwMode="auto">
          <a:xfrm>
            <a:off x="5405438" y="3036888"/>
            <a:ext cx="2160587" cy="865187"/>
          </a:xfrm>
          <a:custGeom>
            <a:avLst/>
            <a:gdLst/>
            <a:ahLst/>
            <a:cxnLst>
              <a:cxn ang="0">
                <a:pos x="7806" y="379828"/>
              </a:cxn>
              <a:cxn ang="0">
                <a:pos x="67545" y="281289"/>
              </a:cxn>
              <a:cxn ang="0">
                <a:pos x="180099" y="193041"/>
              </a:cxn>
              <a:cxn ang="0">
                <a:pos x="253924" y="153680"/>
              </a:cxn>
              <a:cxn ang="0">
                <a:pos x="338244" y="117976"/>
              </a:cxn>
              <a:cxn ang="0">
                <a:pos x="432155" y="86290"/>
              </a:cxn>
              <a:cxn ang="0">
                <a:pos x="534754" y="58984"/>
              </a:cxn>
              <a:cxn ang="0">
                <a:pos x="645139" y="36419"/>
              </a:cxn>
              <a:cxn ang="0">
                <a:pos x="762405" y="18958"/>
              </a:cxn>
              <a:cxn ang="0">
                <a:pos x="885650" y="6960"/>
              </a:cxn>
              <a:cxn ang="0">
                <a:pos x="1013972" y="788"/>
              </a:cxn>
              <a:cxn ang="0">
                <a:pos x="1145535" y="788"/>
              </a:cxn>
              <a:cxn ang="0">
                <a:pos x="1273857" y="6960"/>
              </a:cxn>
              <a:cxn ang="0">
                <a:pos x="1397102" y="18958"/>
              </a:cxn>
              <a:cxn ang="0">
                <a:pos x="1514368" y="36419"/>
              </a:cxn>
              <a:cxn ang="0">
                <a:pos x="1624753" y="58984"/>
              </a:cxn>
              <a:cxn ang="0">
                <a:pos x="1727352" y="86290"/>
              </a:cxn>
              <a:cxn ang="0">
                <a:pos x="1821263" y="117976"/>
              </a:cxn>
              <a:cxn ang="0">
                <a:pos x="1905583" y="153680"/>
              </a:cxn>
              <a:cxn ang="0">
                <a:pos x="1979408" y="193041"/>
              </a:cxn>
              <a:cxn ang="0">
                <a:pos x="2068493" y="258150"/>
              </a:cxn>
              <a:cxn ang="0">
                <a:pos x="2142113" y="354387"/>
              </a:cxn>
              <a:cxn ang="0">
                <a:pos x="2159507" y="432053"/>
              </a:cxn>
              <a:cxn ang="0">
                <a:pos x="2142113" y="509720"/>
              </a:cxn>
              <a:cxn ang="0">
                <a:pos x="2068493" y="605957"/>
              </a:cxn>
              <a:cxn ang="0">
                <a:pos x="1979408" y="671066"/>
              </a:cxn>
              <a:cxn ang="0">
                <a:pos x="1905583" y="710427"/>
              </a:cxn>
              <a:cxn ang="0">
                <a:pos x="1821263" y="746131"/>
              </a:cxn>
              <a:cxn ang="0">
                <a:pos x="1727352" y="777817"/>
              </a:cxn>
              <a:cxn ang="0">
                <a:pos x="1624753" y="805123"/>
              </a:cxn>
              <a:cxn ang="0">
                <a:pos x="1514368" y="827688"/>
              </a:cxn>
              <a:cxn ang="0">
                <a:pos x="1397102" y="845149"/>
              </a:cxn>
              <a:cxn ang="0">
                <a:pos x="1273857" y="857147"/>
              </a:cxn>
              <a:cxn ang="0">
                <a:pos x="1145535" y="863319"/>
              </a:cxn>
              <a:cxn ang="0">
                <a:pos x="1013972" y="863319"/>
              </a:cxn>
              <a:cxn ang="0">
                <a:pos x="885650" y="857147"/>
              </a:cxn>
              <a:cxn ang="0">
                <a:pos x="762405" y="845149"/>
              </a:cxn>
              <a:cxn ang="0">
                <a:pos x="645139" y="827688"/>
              </a:cxn>
              <a:cxn ang="0">
                <a:pos x="534754" y="805123"/>
              </a:cxn>
              <a:cxn ang="0">
                <a:pos x="432155" y="777817"/>
              </a:cxn>
              <a:cxn ang="0">
                <a:pos x="338244" y="746131"/>
              </a:cxn>
              <a:cxn ang="0">
                <a:pos x="253924" y="710427"/>
              </a:cxn>
              <a:cxn ang="0">
                <a:pos x="180099" y="671066"/>
              </a:cxn>
              <a:cxn ang="0">
                <a:pos x="91014" y="605957"/>
              </a:cxn>
              <a:cxn ang="0">
                <a:pos x="17394" y="509720"/>
              </a:cxn>
              <a:cxn ang="0">
                <a:pos x="0" y="432053"/>
              </a:cxn>
            </a:cxnLst>
            <a:rect l="0" t="0" r="r" b="b"/>
            <a:pathLst>
              <a:path w="2159634" h="864235">
                <a:moveTo>
                  <a:pt x="0" y="432053"/>
                </a:moveTo>
                <a:lnTo>
                  <a:pt x="7806" y="379828"/>
                </a:lnTo>
                <a:lnTo>
                  <a:pt x="30622" y="329453"/>
                </a:lnTo>
                <a:lnTo>
                  <a:pt x="67545" y="281289"/>
                </a:lnTo>
                <a:lnTo>
                  <a:pt x="117672" y="235698"/>
                </a:lnTo>
                <a:lnTo>
                  <a:pt x="180099" y="193041"/>
                </a:lnTo>
                <a:lnTo>
                  <a:pt x="215643" y="172926"/>
                </a:lnTo>
                <a:lnTo>
                  <a:pt x="253924" y="153680"/>
                </a:lnTo>
                <a:lnTo>
                  <a:pt x="294829" y="135348"/>
                </a:lnTo>
                <a:lnTo>
                  <a:pt x="338244" y="117976"/>
                </a:lnTo>
                <a:lnTo>
                  <a:pt x="384057" y="101608"/>
                </a:lnTo>
                <a:lnTo>
                  <a:pt x="432155" y="86290"/>
                </a:lnTo>
                <a:lnTo>
                  <a:pt x="482425" y="72067"/>
                </a:lnTo>
                <a:lnTo>
                  <a:pt x="534754" y="58984"/>
                </a:lnTo>
                <a:lnTo>
                  <a:pt x="589030" y="47086"/>
                </a:lnTo>
                <a:lnTo>
                  <a:pt x="645139" y="36419"/>
                </a:lnTo>
                <a:lnTo>
                  <a:pt x="702968" y="27028"/>
                </a:lnTo>
                <a:lnTo>
                  <a:pt x="762405" y="18958"/>
                </a:lnTo>
                <a:lnTo>
                  <a:pt x="823337" y="12253"/>
                </a:lnTo>
                <a:lnTo>
                  <a:pt x="885650" y="6960"/>
                </a:lnTo>
                <a:lnTo>
                  <a:pt x="949233" y="3123"/>
                </a:lnTo>
                <a:lnTo>
                  <a:pt x="1013972" y="788"/>
                </a:lnTo>
                <a:lnTo>
                  <a:pt x="1079754" y="0"/>
                </a:lnTo>
                <a:lnTo>
                  <a:pt x="1145535" y="788"/>
                </a:lnTo>
                <a:lnTo>
                  <a:pt x="1210274" y="3123"/>
                </a:lnTo>
                <a:lnTo>
                  <a:pt x="1273857" y="6960"/>
                </a:lnTo>
                <a:lnTo>
                  <a:pt x="1336170" y="12253"/>
                </a:lnTo>
                <a:lnTo>
                  <a:pt x="1397102" y="18958"/>
                </a:lnTo>
                <a:lnTo>
                  <a:pt x="1456539" y="27028"/>
                </a:lnTo>
                <a:lnTo>
                  <a:pt x="1514368" y="36419"/>
                </a:lnTo>
                <a:lnTo>
                  <a:pt x="1570477" y="47086"/>
                </a:lnTo>
                <a:lnTo>
                  <a:pt x="1624753" y="58984"/>
                </a:lnTo>
                <a:lnTo>
                  <a:pt x="1677082" y="72067"/>
                </a:lnTo>
                <a:lnTo>
                  <a:pt x="1727352" y="86290"/>
                </a:lnTo>
                <a:lnTo>
                  <a:pt x="1775450" y="101608"/>
                </a:lnTo>
                <a:lnTo>
                  <a:pt x="1821263" y="117976"/>
                </a:lnTo>
                <a:lnTo>
                  <a:pt x="1864678" y="135348"/>
                </a:lnTo>
                <a:lnTo>
                  <a:pt x="1905583" y="153680"/>
                </a:lnTo>
                <a:lnTo>
                  <a:pt x="1943864" y="172926"/>
                </a:lnTo>
                <a:lnTo>
                  <a:pt x="1979408" y="193041"/>
                </a:lnTo>
                <a:lnTo>
                  <a:pt x="2012103" y="213980"/>
                </a:lnTo>
                <a:lnTo>
                  <a:pt x="2068493" y="258150"/>
                </a:lnTo>
                <a:lnTo>
                  <a:pt x="2112131" y="305072"/>
                </a:lnTo>
                <a:lnTo>
                  <a:pt x="2142113" y="354387"/>
                </a:lnTo>
                <a:lnTo>
                  <a:pt x="2157537" y="405732"/>
                </a:lnTo>
                <a:lnTo>
                  <a:pt x="2159507" y="432053"/>
                </a:lnTo>
                <a:lnTo>
                  <a:pt x="2157537" y="458375"/>
                </a:lnTo>
                <a:lnTo>
                  <a:pt x="2142113" y="509720"/>
                </a:lnTo>
                <a:lnTo>
                  <a:pt x="2112131" y="559035"/>
                </a:lnTo>
                <a:lnTo>
                  <a:pt x="2068493" y="605957"/>
                </a:lnTo>
                <a:lnTo>
                  <a:pt x="2012103" y="650127"/>
                </a:lnTo>
                <a:lnTo>
                  <a:pt x="1979408" y="671066"/>
                </a:lnTo>
                <a:lnTo>
                  <a:pt x="1943864" y="691181"/>
                </a:lnTo>
                <a:lnTo>
                  <a:pt x="1905583" y="710427"/>
                </a:lnTo>
                <a:lnTo>
                  <a:pt x="1864678" y="728759"/>
                </a:lnTo>
                <a:lnTo>
                  <a:pt x="1821263" y="746131"/>
                </a:lnTo>
                <a:lnTo>
                  <a:pt x="1775450" y="762499"/>
                </a:lnTo>
                <a:lnTo>
                  <a:pt x="1727352" y="777817"/>
                </a:lnTo>
                <a:lnTo>
                  <a:pt x="1677082" y="792040"/>
                </a:lnTo>
                <a:lnTo>
                  <a:pt x="1624753" y="805123"/>
                </a:lnTo>
                <a:lnTo>
                  <a:pt x="1570477" y="817021"/>
                </a:lnTo>
                <a:lnTo>
                  <a:pt x="1514368" y="827688"/>
                </a:lnTo>
                <a:lnTo>
                  <a:pt x="1456539" y="837079"/>
                </a:lnTo>
                <a:lnTo>
                  <a:pt x="1397102" y="845149"/>
                </a:lnTo>
                <a:lnTo>
                  <a:pt x="1336170" y="851854"/>
                </a:lnTo>
                <a:lnTo>
                  <a:pt x="1273857" y="857147"/>
                </a:lnTo>
                <a:lnTo>
                  <a:pt x="1210274" y="860984"/>
                </a:lnTo>
                <a:lnTo>
                  <a:pt x="1145535" y="863319"/>
                </a:lnTo>
                <a:lnTo>
                  <a:pt x="1079754" y="864107"/>
                </a:lnTo>
                <a:lnTo>
                  <a:pt x="1013972" y="863319"/>
                </a:lnTo>
                <a:lnTo>
                  <a:pt x="949233" y="860984"/>
                </a:lnTo>
                <a:lnTo>
                  <a:pt x="885650" y="857147"/>
                </a:lnTo>
                <a:lnTo>
                  <a:pt x="823337" y="851854"/>
                </a:lnTo>
                <a:lnTo>
                  <a:pt x="762405" y="845149"/>
                </a:lnTo>
                <a:lnTo>
                  <a:pt x="702968" y="837079"/>
                </a:lnTo>
                <a:lnTo>
                  <a:pt x="645139" y="827688"/>
                </a:lnTo>
                <a:lnTo>
                  <a:pt x="589030" y="817021"/>
                </a:lnTo>
                <a:lnTo>
                  <a:pt x="534754" y="805123"/>
                </a:lnTo>
                <a:lnTo>
                  <a:pt x="482425" y="792040"/>
                </a:lnTo>
                <a:lnTo>
                  <a:pt x="432155" y="777817"/>
                </a:lnTo>
                <a:lnTo>
                  <a:pt x="384057" y="762499"/>
                </a:lnTo>
                <a:lnTo>
                  <a:pt x="338244" y="746131"/>
                </a:lnTo>
                <a:lnTo>
                  <a:pt x="294829" y="728759"/>
                </a:lnTo>
                <a:lnTo>
                  <a:pt x="253924" y="710427"/>
                </a:lnTo>
                <a:lnTo>
                  <a:pt x="215643" y="691181"/>
                </a:lnTo>
                <a:lnTo>
                  <a:pt x="180099" y="671066"/>
                </a:lnTo>
                <a:lnTo>
                  <a:pt x="147404" y="650127"/>
                </a:lnTo>
                <a:lnTo>
                  <a:pt x="91014" y="605957"/>
                </a:lnTo>
                <a:lnTo>
                  <a:pt x="47376" y="559035"/>
                </a:lnTo>
                <a:lnTo>
                  <a:pt x="17394" y="509720"/>
                </a:lnTo>
                <a:lnTo>
                  <a:pt x="1970" y="458375"/>
                </a:lnTo>
                <a:lnTo>
                  <a:pt x="0" y="432053"/>
                </a:lnTo>
                <a:close/>
              </a:path>
            </a:pathLst>
          </a:custGeom>
          <a:noFill/>
          <a:ln w="57911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2" name="object 8"/>
          <p:cNvSpPr txBox="1">
            <a:spLocks noChangeArrowheads="1"/>
          </p:cNvSpPr>
          <p:nvPr/>
        </p:nvSpPr>
        <p:spPr bwMode="auto">
          <a:xfrm>
            <a:off x="7537450" y="3082925"/>
            <a:ext cx="30162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L1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3" name="object 9"/>
          <p:cNvSpPr>
            <a:spLocks/>
          </p:cNvSpPr>
          <p:nvPr/>
        </p:nvSpPr>
        <p:spPr bwMode="auto">
          <a:xfrm>
            <a:off x="4787900" y="3036888"/>
            <a:ext cx="685800" cy="865187"/>
          </a:xfrm>
          <a:custGeom>
            <a:avLst/>
            <a:gdLst/>
            <a:ahLst/>
            <a:cxnLst>
              <a:cxn ang="0">
                <a:pos x="0" y="432053"/>
              </a:cxn>
              <a:cxn ang="0">
                <a:pos x="2665" y="377854"/>
              </a:cxn>
              <a:cxn ang="0">
                <a:pos x="10448" y="325665"/>
              </a:cxn>
              <a:cxn ang="0">
                <a:pos x="23027" y="275891"/>
              </a:cxn>
              <a:cxn ang="0">
                <a:pos x="40083" y="228936"/>
              </a:cxn>
              <a:cxn ang="0">
                <a:pos x="61294" y="185205"/>
              </a:cxn>
              <a:cxn ang="0">
                <a:pos x="86341" y="145103"/>
              </a:cxn>
              <a:cxn ang="0">
                <a:pos x="114903" y="109035"/>
              </a:cxn>
              <a:cxn ang="0">
                <a:pos x="146659" y="77405"/>
              </a:cxn>
              <a:cxn ang="0">
                <a:pos x="181289" y="50618"/>
              </a:cxn>
              <a:cxn ang="0">
                <a:pos x="218472" y="29080"/>
              </a:cxn>
              <a:cxn ang="0">
                <a:pos x="257888" y="13194"/>
              </a:cxn>
              <a:cxn ang="0">
                <a:pos x="299217" y="3366"/>
              </a:cxn>
              <a:cxn ang="0">
                <a:pos x="342138" y="0"/>
              </a:cxn>
              <a:cxn ang="0">
                <a:pos x="385058" y="3366"/>
              </a:cxn>
              <a:cxn ang="0">
                <a:pos x="426387" y="13194"/>
              </a:cxn>
              <a:cxn ang="0">
                <a:pos x="465803" y="29080"/>
              </a:cxn>
              <a:cxn ang="0">
                <a:pos x="502986" y="50618"/>
              </a:cxn>
              <a:cxn ang="0">
                <a:pos x="537616" y="77405"/>
              </a:cxn>
              <a:cxn ang="0">
                <a:pos x="569372" y="109035"/>
              </a:cxn>
              <a:cxn ang="0">
                <a:pos x="597934" y="145103"/>
              </a:cxn>
              <a:cxn ang="0">
                <a:pos x="622981" y="185205"/>
              </a:cxn>
              <a:cxn ang="0">
                <a:pos x="644192" y="228936"/>
              </a:cxn>
              <a:cxn ang="0">
                <a:pos x="661248" y="275891"/>
              </a:cxn>
              <a:cxn ang="0">
                <a:pos x="673827" y="325665"/>
              </a:cxn>
              <a:cxn ang="0">
                <a:pos x="681610" y="377854"/>
              </a:cxn>
              <a:cxn ang="0">
                <a:pos x="684276" y="432053"/>
              </a:cxn>
              <a:cxn ang="0">
                <a:pos x="681610" y="486253"/>
              </a:cxn>
              <a:cxn ang="0">
                <a:pos x="673827" y="538442"/>
              </a:cxn>
              <a:cxn ang="0">
                <a:pos x="661248" y="588216"/>
              </a:cxn>
              <a:cxn ang="0">
                <a:pos x="644192" y="635171"/>
              </a:cxn>
              <a:cxn ang="0">
                <a:pos x="622981" y="678902"/>
              </a:cxn>
              <a:cxn ang="0">
                <a:pos x="597934" y="719004"/>
              </a:cxn>
              <a:cxn ang="0">
                <a:pos x="569372" y="755072"/>
              </a:cxn>
              <a:cxn ang="0">
                <a:pos x="537616" y="786702"/>
              </a:cxn>
              <a:cxn ang="0">
                <a:pos x="502986" y="813489"/>
              </a:cxn>
              <a:cxn ang="0">
                <a:pos x="465803" y="835027"/>
              </a:cxn>
              <a:cxn ang="0">
                <a:pos x="426387" y="850913"/>
              </a:cxn>
              <a:cxn ang="0">
                <a:pos x="385058" y="860741"/>
              </a:cxn>
              <a:cxn ang="0">
                <a:pos x="342138" y="864107"/>
              </a:cxn>
              <a:cxn ang="0">
                <a:pos x="299217" y="860741"/>
              </a:cxn>
              <a:cxn ang="0">
                <a:pos x="257888" y="850913"/>
              </a:cxn>
              <a:cxn ang="0">
                <a:pos x="218472" y="835027"/>
              </a:cxn>
              <a:cxn ang="0">
                <a:pos x="181289" y="813489"/>
              </a:cxn>
              <a:cxn ang="0">
                <a:pos x="146659" y="786702"/>
              </a:cxn>
              <a:cxn ang="0">
                <a:pos x="114903" y="755072"/>
              </a:cxn>
              <a:cxn ang="0">
                <a:pos x="86341" y="719004"/>
              </a:cxn>
              <a:cxn ang="0">
                <a:pos x="61294" y="678902"/>
              </a:cxn>
              <a:cxn ang="0">
                <a:pos x="40083" y="635171"/>
              </a:cxn>
              <a:cxn ang="0">
                <a:pos x="23027" y="588216"/>
              </a:cxn>
              <a:cxn ang="0">
                <a:pos x="10448" y="538442"/>
              </a:cxn>
              <a:cxn ang="0">
                <a:pos x="2665" y="486253"/>
              </a:cxn>
              <a:cxn ang="0">
                <a:pos x="0" y="432053"/>
              </a:cxn>
            </a:cxnLst>
            <a:rect l="0" t="0" r="r" b="b"/>
            <a:pathLst>
              <a:path w="684529" h="864235">
                <a:moveTo>
                  <a:pt x="0" y="432053"/>
                </a:moveTo>
                <a:lnTo>
                  <a:pt x="2665" y="377854"/>
                </a:lnTo>
                <a:lnTo>
                  <a:pt x="10448" y="325665"/>
                </a:lnTo>
                <a:lnTo>
                  <a:pt x="23027" y="275891"/>
                </a:lnTo>
                <a:lnTo>
                  <a:pt x="40083" y="228936"/>
                </a:lnTo>
                <a:lnTo>
                  <a:pt x="61294" y="185205"/>
                </a:lnTo>
                <a:lnTo>
                  <a:pt x="86341" y="145103"/>
                </a:lnTo>
                <a:lnTo>
                  <a:pt x="114903" y="109035"/>
                </a:lnTo>
                <a:lnTo>
                  <a:pt x="146659" y="77405"/>
                </a:lnTo>
                <a:lnTo>
                  <a:pt x="181289" y="50618"/>
                </a:lnTo>
                <a:lnTo>
                  <a:pt x="218472" y="29080"/>
                </a:lnTo>
                <a:lnTo>
                  <a:pt x="257888" y="13194"/>
                </a:lnTo>
                <a:lnTo>
                  <a:pt x="299217" y="3366"/>
                </a:lnTo>
                <a:lnTo>
                  <a:pt x="342138" y="0"/>
                </a:lnTo>
                <a:lnTo>
                  <a:pt x="385058" y="3366"/>
                </a:lnTo>
                <a:lnTo>
                  <a:pt x="426387" y="13194"/>
                </a:lnTo>
                <a:lnTo>
                  <a:pt x="465803" y="29080"/>
                </a:lnTo>
                <a:lnTo>
                  <a:pt x="502986" y="50618"/>
                </a:lnTo>
                <a:lnTo>
                  <a:pt x="537616" y="77405"/>
                </a:lnTo>
                <a:lnTo>
                  <a:pt x="569372" y="109035"/>
                </a:lnTo>
                <a:lnTo>
                  <a:pt x="597934" y="145103"/>
                </a:lnTo>
                <a:lnTo>
                  <a:pt x="622981" y="185205"/>
                </a:lnTo>
                <a:lnTo>
                  <a:pt x="644192" y="228936"/>
                </a:lnTo>
                <a:lnTo>
                  <a:pt x="661248" y="275891"/>
                </a:lnTo>
                <a:lnTo>
                  <a:pt x="673827" y="325665"/>
                </a:lnTo>
                <a:lnTo>
                  <a:pt x="681610" y="377854"/>
                </a:lnTo>
                <a:lnTo>
                  <a:pt x="684276" y="432053"/>
                </a:lnTo>
                <a:lnTo>
                  <a:pt x="681610" y="486253"/>
                </a:lnTo>
                <a:lnTo>
                  <a:pt x="673827" y="538442"/>
                </a:lnTo>
                <a:lnTo>
                  <a:pt x="661248" y="588216"/>
                </a:lnTo>
                <a:lnTo>
                  <a:pt x="644192" y="635171"/>
                </a:lnTo>
                <a:lnTo>
                  <a:pt x="622981" y="678902"/>
                </a:lnTo>
                <a:lnTo>
                  <a:pt x="597934" y="719004"/>
                </a:lnTo>
                <a:lnTo>
                  <a:pt x="569372" y="755072"/>
                </a:lnTo>
                <a:lnTo>
                  <a:pt x="537616" y="786702"/>
                </a:lnTo>
                <a:lnTo>
                  <a:pt x="502986" y="813489"/>
                </a:lnTo>
                <a:lnTo>
                  <a:pt x="465803" y="835027"/>
                </a:lnTo>
                <a:lnTo>
                  <a:pt x="426387" y="850913"/>
                </a:lnTo>
                <a:lnTo>
                  <a:pt x="385058" y="860741"/>
                </a:lnTo>
                <a:lnTo>
                  <a:pt x="342138" y="864107"/>
                </a:lnTo>
                <a:lnTo>
                  <a:pt x="299217" y="860741"/>
                </a:lnTo>
                <a:lnTo>
                  <a:pt x="257888" y="850913"/>
                </a:lnTo>
                <a:lnTo>
                  <a:pt x="218472" y="835027"/>
                </a:lnTo>
                <a:lnTo>
                  <a:pt x="181289" y="813489"/>
                </a:lnTo>
                <a:lnTo>
                  <a:pt x="146659" y="786702"/>
                </a:lnTo>
                <a:lnTo>
                  <a:pt x="114903" y="755072"/>
                </a:lnTo>
                <a:lnTo>
                  <a:pt x="86341" y="719004"/>
                </a:lnTo>
                <a:lnTo>
                  <a:pt x="61294" y="678902"/>
                </a:lnTo>
                <a:lnTo>
                  <a:pt x="40083" y="635171"/>
                </a:lnTo>
                <a:lnTo>
                  <a:pt x="23027" y="588216"/>
                </a:lnTo>
                <a:lnTo>
                  <a:pt x="10448" y="538442"/>
                </a:lnTo>
                <a:lnTo>
                  <a:pt x="2665" y="486253"/>
                </a:lnTo>
                <a:lnTo>
                  <a:pt x="0" y="432053"/>
                </a:lnTo>
                <a:close/>
              </a:path>
            </a:pathLst>
          </a:custGeom>
          <a:noFill/>
          <a:ln w="57912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4" name="object 10"/>
          <p:cNvSpPr txBox="1">
            <a:spLocks noChangeArrowheads="1"/>
          </p:cNvSpPr>
          <p:nvPr/>
        </p:nvSpPr>
        <p:spPr bwMode="auto">
          <a:xfrm>
            <a:off x="4419600" y="3100388"/>
            <a:ext cx="3016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6F2F9F"/>
                </a:solidFill>
                <a:latin typeface="Tahoma" pitchFamily="34" charset="0"/>
                <a:cs typeface="Tahoma" pitchFamily="34" charset="0"/>
              </a:rPr>
              <a:t>L2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50A8262-574C-4E28-B416-AB59205C5A28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13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NSAPs </a:t>
            </a:r>
            <a:r>
              <a:rPr dirty="0"/>
              <a:t>– Cisco</a:t>
            </a:r>
            <a:r>
              <a:rPr spc="-9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3278188"/>
            <a:ext cx="8842375" cy="2687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22438" algn="ctr">
              <a:tabLst>
                <a:tab pos="2689225" algn="l"/>
                <a:tab pos="4241800" algn="l"/>
              </a:tabLst>
            </a:pP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	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System ID	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NSEL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722438" algn="ctr">
              <a:tabLst>
                <a:tab pos="2689225" algn="l"/>
                <a:tab pos="4241800" algn="l"/>
              </a:tabLst>
            </a:pPr>
            <a:r>
              <a:rPr lang="th-TH" sz="2000" b="1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49.0001</a:t>
            </a:r>
            <a:r>
              <a:rPr lang="th-TH" sz="2000" b="1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2222.2222.2222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00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722438">
              <a:spcBef>
                <a:spcPts val="138"/>
              </a:spcBef>
              <a:tabLst>
                <a:tab pos="2689225" algn="l"/>
                <a:tab pos="4241800" algn="l"/>
              </a:tabLst>
            </a:pPr>
            <a:r>
              <a:rPr lang="th-TH" sz="2000" b="1" u="sng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722438">
              <a:spcBef>
                <a:spcPts val="475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Add. starting with 49 (AFI=49) are considered private IP add.</a:t>
            </a:r>
          </a:p>
          <a:p>
            <a:pPr marL="755650" lvl="1" indent="-285750">
              <a:spcBef>
                <a:spcPts val="425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Routed by IS-IS</a:t>
            </a:r>
          </a:p>
          <a:p>
            <a:pPr marL="755650" lvl="1" indent="-285750">
              <a:spcBef>
                <a:spcPts val="438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Should not be advertised to other CLNS networks  (outside this IS-IS domain)</a:t>
            </a:r>
          </a:p>
          <a:p>
            <a:pPr marL="1722438">
              <a:spcBef>
                <a:spcPts val="488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Additional 2 bytes (HODSP) added for the area ID</a:t>
            </a:r>
          </a:p>
          <a:p>
            <a:pPr marL="1722438">
              <a:spcBef>
                <a:spcPts val="475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All routers in the same are must have the same area add.</a:t>
            </a: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1403350" y="1541463"/>
            <a:ext cx="6361113" cy="1671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4" name="object 5"/>
          <p:cNvSpPr txBox="1">
            <a:spLocks noChangeArrowheads="1"/>
          </p:cNvSpPr>
          <p:nvPr/>
        </p:nvSpPr>
        <p:spPr bwMode="auto">
          <a:xfrm>
            <a:off x="8023225" y="2236788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1404938" y="1989138"/>
            <a:ext cx="3671887" cy="792162"/>
          </a:xfrm>
          <a:custGeom>
            <a:avLst/>
            <a:gdLst/>
            <a:ahLst/>
            <a:cxnLst>
              <a:cxn ang="0">
                <a:pos x="0" y="792479"/>
              </a:cxn>
              <a:cxn ang="0">
                <a:pos x="3672840" y="792479"/>
              </a:cxn>
              <a:cxn ang="0">
                <a:pos x="3672840" y="0"/>
              </a:cxn>
              <a:cxn ang="0">
                <a:pos x="0" y="0"/>
              </a:cxn>
              <a:cxn ang="0">
                <a:pos x="0" y="792479"/>
              </a:cxn>
            </a:cxnLst>
            <a:rect l="0" t="0" r="r" b="b"/>
            <a:pathLst>
              <a:path w="3672840" h="792480">
                <a:moveTo>
                  <a:pt x="0" y="792479"/>
                </a:moveTo>
                <a:lnTo>
                  <a:pt x="3672840" y="792479"/>
                </a:lnTo>
                <a:lnTo>
                  <a:pt x="3672840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noFill/>
          <a:ln w="38100">
            <a:solidFill>
              <a:srgbClr val="33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20AA69C3-0FB7-44FC-93C3-F5E5A1FFAC2D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14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850" y="749300"/>
            <a:ext cx="54498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NSAPs </a:t>
            </a:r>
            <a:r>
              <a:rPr dirty="0"/>
              <a:t>– Cisco</a:t>
            </a:r>
            <a:r>
              <a:rPr spc="-8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990600" y="3200400"/>
            <a:ext cx="10339388" cy="3282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03220" algn="ctr" fontAlgn="auto">
              <a:spcBef>
                <a:spcPts val="0"/>
              </a:spcBef>
              <a:spcAft>
                <a:spcPts val="0"/>
              </a:spcAft>
              <a:tabLst>
                <a:tab pos="3869690" algn="l"/>
                <a:tab pos="5422900" algn="l"/>
              </a:tabLst>
              <a:defRPr/>
            </a:pPr>
            <a:r>
              <a:rPr sz="2000" spc="-5" dirty="0">
                <a:solidFill>
                  <a:srgbClr val="009999"/>
                </a:solidFill>
                <a:latin typeface="Tahoma"/>
                <a:cs typeface="Tahoma"/>
              </a:rPr>
              <a:t>Area</a:t>
            </a:r>
            <a:r>
              <a:rPr sz="2000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	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ID	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C0099"/>
                </a:solidFill>
                <a:latin typeface="Tahoma"/>
                <a:cs typeface="Tahoma"/>
              </a:rPr>
              <a:t>NSEL</a:t>
            </a:r>
            <a:endParaRPr sz="2000">
              <a:latin typeface="Tahoma"/>
              <a:cs typeface="Tahoma"/>
            </a:endParaRPr>
          </a:p>
          <a:p>
            <a:pPr marL="290131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9999"/>
                </a:solidFill>
                <a:latin typeface="Tahoma"/>
                <a:cs typeface="Tahoma"/>
              </a:rPr>
              <a:t>49.0001</a:t>
            </a:r>
            <a:r>
              <a:rPr sz="2000" b="1" spc="-5" dirty="0">
                <a:solidFill>
                  <a:srgbClr val="FFCF00"/>
                </a:solidFill>
                <a:latin typeface="Tahoma"/>
                <a:cs typeface="Tahoma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2222.2222.2222</a:t>
            </a:r>
            <a:r>
              <a:rPr sz="2000" b="1" spc="-5" dirty="0">
                <a:latin typeface="Tahoma"/>
                <a:cs typeface="Tahoma"/>
              </a:rPr>
              <a:t>.</a:t>
            </a: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00</a:t>
            </a:r>
            <a:endParaRPr sz="2000">
              <a:latin typeface="Tahoma"/>
              <a:cs typeface="Tahoma"/>
            </a:endParaRPr>
          </a:p>
          <a:p>
            <a:pPr marL="1270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2000" b="1" u="heavy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r>
              <a:rPr sz="2000" b="1" u="heavy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latin typeface="Tahoma"/>
                <a:cs typeface="Tahoma"/>
              </a:rPr>
              <a:t>ID</a:t>
            </a:r>
            <a:endParaRPr sz="2000">
              <a:latin typeface="Tahoma"/>
              <a:cs typeface="Tahoma"/>
            </a:endParaRPr>
          </a:p>
          <a:p>
            <a:pPr marL="332740" indent="-320040" fontAlgn="auto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Same </a:t>
            </a:r>
            <a:r>
              <a:rPr sz="2000" dirty="0">
                <a:latin typeface="Tahoma"/>
                <a:cs typeface="Tahoma"/>
              </a:rPr>
              <a:t>no. of </a:t>
            </a:r>
            <a:r>
              <a:rPr sz="2000" spc="-5" dirty="0">
                <a:latin typeface="Tahoma"/>
                <a:cs typeface="Tahoma"/>
              </a:rPr>
              <a:t>bytes throughout the </a:t>
            </a:r>
            <a:r>
              <a:rPr sz="2000" dirty="0">
                <a:latin typeface="Tahoma"/>
                <a:cs typeface="Tahoma"/>
              </a:rPr>
              <a:t>domain. </a:t>
            </a:r>
            <a:r>
              <a:rPr sz="2000" spc="-5" dirty="0">
                <a:latin typeface="Tahoma"/>
                <a:cs typeface="Tahoma"/>
              </a:rPr>
              <a:t>Cisco fixes@ </a:t>
            </a:r>
            <a:r>
              <a:rPr sz="2000" dirty="0">
                <a:latin typeface="Tahoma"/>
                <a:cs typeface="Tahoma"/>
              </a:rPr>
              <a:t>6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bytes.</a:t>
            </a:r>
            <a:endParaRPr sz="2000">
              <a:latin typeface="Tahoma"/>
              <a:cs typeface="Tahoma"/>
            </a:endParaRPr>
          </a:p>
          <a:p>
            <a:pPr marL="332740" indent="-320040" fontAlgn="auto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  <a:defRPr/>
            </a:pPr>
            <a:r>
              <a:rPr sz="2000" dirty="0">
                <a:latin typeface="Tahoma"/>
                <a:cs typeface="Tahoma"/>
              </a:rPr>
              <a:t>Customary </a:t>
            </a:r>
            <a:r>
              <a:rPr sz="2000" spc="-5" dirty="0">
                <a:latin typeface="Tahoma"/>
                <a:cs typeface="Tahoma"/>
              </a:rPr>
              <a:t>can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endParaRPr sz="2000">
              <a:latin typeface="Tahoma"/>
              <a:cs typeface="Tahoma"/>
            </a:endParaRPr>
          </a:p>
          <a:p>
            <a:pPr marL="652780" lvl="1" indent="-273050" fontAlgn="auto">
              <a:spcBef>
                <a:spcPts val="425"/>
              </a:spcBef>
              <a:spcAft>
                <a:spcPts val="0"/>
              </a:spcAft>
              <a:buClr>
                <a:srgbClr val="FF0000"/>
              </a:buClr>
              <a:buSzPct val="55555"/>
              <a:buFont typeface="Wingdings 2"/>
              <a:buChar char=""/>
              <a:tabLst>
                <a:tab pos="652145" algn="l"/>
                <a:tab pos="652780" algn="l"/>
              </a:tabLst>
              <a:defRPr/>
            </a:pPr>
            <a:r>
              <a:rPr sz="1800" dirty="0">
                <a:latin typeface="Tahoma"/>
                <a:cs typeface="Tahoma"/>
              </a:rPr>
              <a:t>MAC </a:t>
            </a:r>
            <a:r>
              <a:rPr sz="1800" spc="-5" dirty="0">
                <a:latin typeface="Tahoma"/>
                <a:cs typeface="Tahoma"/>
              </a:rPr>
              <a:t>address from the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  <a:p>
            <a:pPr marL="652780" lvl="1" indent="-273050" fontAlgn="auto"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ct val="55555"/>
              <a:buFont typeface="Wingdings 2"/>
              <a:buChar char=""/>
              <a:tabLst>
                <a:tab pos="652145" algn="l"/>
                <a:tab pos="65278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IP address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loopback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interface</a:t>
            </a:r>
            <a:endParaRPr sz="1800">
              <a:latin typeface="Tahoma"/>
              <a:cs typeface="Tahoma"/>
            </a:endParaRPr>
          </a:p>
          <a:p>
            <a:pPr marL="926465" fontAlgn="auto">
              <a:spcBef>
                <a:spcPts val="390"/>
              </a:spcBef>
              <a:spcAft>
                <a:spcPts val="0"/>
              </a:spcAft>
              <a:tabLst>
                <a:tab pos="1155065" algn="l"/>
              </a:tabLst>
              <a:defRPr/>
            </a:pPr>
            <a:r>
              <a:rPr sz="8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ahoma"/>
                <a:cs typeface="Tahoma"/>
              </a:rPr>
              <a:t>192.168.111.3 -&gt; 192.168.111.003 -&gt;</a:t>
            </a:r>
            <a:r>
              <a:rPr sz="1600" spc="1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1921.6811.1003</a:t>
            </a:r>
            <a:endParaRPr sz="1600">
              <a:latin typeface="Tahoma"/>
              <a:cs typeface="Tahoma"/>
            </a:endParaRPr>
          </a:p>
          <a:p>
            <a:pPr marL="332740" indent="-320040" fontAlgn="auto">
              <a:spcBef>
                <a:spcPts val="475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  <a:defRPr/>
            </a:pPr>
            <a:r>
              <a:rPr sz="2000" dirty="0">
                <a:latin typeface="Tahoma"/>
                <a:cs typeface="Tahoma"/>
              </a:rPr>
              <a:t>Each </a:t>
            </a:r>
            <a:r>
              <a:rPr sz="2000" spc="-5" dirty="0">
                <a:latin typeface="Tahoma"/>
                <a:cs typeface="Tahoma"/>
              </a:rPr>
              <a:t>device </a:t>
            </a:r>
            <a:r>
              <a:rPr sz="2000" dirty="0">
                <a:latin typeface="Tahoma"/>
                <a:cs typeface="Tahoma"/>
              </a:rPr>
              <a:t>(IS and </a:t>
            </a:r>
            <a:r>
              <a:rPr sz="2000" spc="-5" dirty="0">
                <a:latin typeface="Tahoma"/>
                <a:cs typeface="Tahoma"/>
              </a:rPr>
              <a:t>ES) </a:t>
            </a:r>
            <a:r>
              <a:rPr sz="2000" dirty="0">
                <a:latin typeface="Tahoma"/>
                <a:cs typeface="Tahoma"/>
              </a:rPr>
              <a:t>must have a </a:t>
            </a:r>
            <a:r>
              <a:rPr sz="2000" spc="-5" dirty="0">
                <a:latin typeface="Tahoma"/>
                <a:cs typeface="Tahoma"/>
              </a:rPr>
              <a:t>unique System </a:t>
            </a:r>
            <a:r>
              <a:rPr sz="2000" dirty="0">
                <a:latin typeface="Tahoma"/>
                <a:cs typeface="Tahoma"/>
              </a:rPr>
              <a:t>ID </a:t>
            </a:r>
            <a:r>
              <a:rPr sz="2000" spc="-5" dirty="0">
                <a:latin typeface="Tahoma"/>
                <a:cs typeface="Tahoma"/>
              </a:rPr>
              <a:t>within the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507" name="object 4"/>
          <p:cNvSpPr>
            <a:spLocks noChangeArrowheads="1"/>
          </p:cNvSpPr>
          <p:nvPr/>
        </p:nvSpPr>
        <p:spPr bwMode="auto">
          <a:xfrm>
            <a:off x="1403350" y="1541463"/>
            <a:ext cx="6361113" cy="1671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8" name="object 5"/>
          <p:cNvSpPr txBox="1">
            <a:spLocks noChangeArrowheads="1"/>
          </p:cNvSpPr>
          <p:nvPr/>
        </p:nvSpPr>
        <p:spPr bwMode="auto">
          <a:xfrm>
            <a:off x="8023225" y="2236788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5076825" y="1989138"/>
            <a:ext cx="1584325" cy="792162"/>
          </a:xfrm>
          <a:custGeom>
            <a:avLst/>
            <a:gdLst/>
            <a:ahLst/>
            <a:cxnLst>
              <a:cxn ang="0">
                <a:pos x="0" y="792479"/>
              </a:cxn>
              <a:cxn ang="0">
                <a:pos x="1583436" y="792479"/>
              </a:cxn>
              <a:cxn ang="0">
                <a:pos x="1583436" y="0"/>
              </a:cxn>
              <a:cxn ang="0">
                <a:pos x="0" y="0"/>
              </a:cxn>
              <a:cxn ang="0">
                <a:pos x="0" y="792479"/>
              </a:cxn>
            </a:cxnLst>
            <a:rect l="0" t="0" r="r" b="b"/>
            <a:pathLst>
              <a:path w="1583690" h="792480">
                <a:moveTo>
                  <a:pt x="0" y="792479"/>
                </a:moveTo>
                <a:lnTo>
                  <a:pt x="1583436" y="792479"/>
                </a:lnTo>
                <a:lnTo>
                  <a:pt x="158343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93DBC4B-BEF9-4A4B-89BA-605C910727A3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15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25" y="765175"/>
            <a:ext cx="544830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NSAPs </a:t>
            </a:r>
            <a:r>
              <a:rPr dirty="0"/>
              <a:t>– Cisco</a:t>
            </a:r>
            <a:r>
              <a:rPr spc="-100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685800" y="3384550"/>
            <a:ext cx="9015413" cy="3473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648075" algn="ctr">
              <a:tabLst>
                <a:tab pos="4614863" algn="l"/>
                <a:tab pos="6167438" algn="l"/>
              </a:tabLst>
            </a:pP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	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System ID	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NSEL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648075" algn="ctr">
              <a:lnSpc>
                <a:spcPts val="2300"/>
              </a:lnSpc>
              <a:tabLst>
                <a:tab pos="4614863" algn="l"/>
                <a:tab pos="6167438" algn="l"/>
              </a:tabLst>
            </a:pPr>
            <a:r>
              <a:rPr lang="th-TH" sz="2000" b="1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49.0001</a:t>
            </a:r>
            <a:r>
              <a:rPr lang="th-TH" sz="2000" b="1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2222.2222.2222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00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648075">
              <a:lnSpc>
                <a:spcPts val="2550"/>
              </a:lnSpc>
              <a:tabLst>
                <a:tab pos="4614863" algn="l"/>
                <a:tab pos="6167438" algn="l"/>
              </a:tabLst>
            </a:pPr>
            <a:r>
              <a:rPr lang="th-TH" sz="2200" b="1" u="sng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NSEL (NSAP Selector)</a:t>
            </a:r>
            <a:endParaRPr lang="th-TH" sz="2200">
              <a:latin typeface="Tahoma" pitchFamily="34" charset="0"/>
              <a:cs typeface="Tahoma" pitchFamily="34" charset="0"/>
            </a:endParaRPr>
          </a:p>
          <a:p>
            <a:pPr marL="3648075"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NSEL is a service identifier like port or socket in TCP/IP.</a:t>
            </a:r>
          </a:p>
          <a:p>
            <a:pPr marL="3648075"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Not used in routing decisions.</a:t>
            </a:r>
          </a:p>
          <a:p>
            <a:pPr marL="3648075">
              <a:lnSpc>
                <a:spcPct val="80000"/>
              </a:lnSpc>
              <a:spcBef>
                <a:spcPts val="525"/>
              </a:spcBef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NSEL = 00 means the device itself (the network level  address)</a:t>
            </a:r>
          </a:p>
          <a:p>
            <a:pPr marL="742950" lvl="1" indent="-285750"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The NSAP with a NSEL = 00</a:t>
            </a:r>
          </a:p>
          <a:p>
            <a:pPr marL="3648075">
              <a:tabLst>
                <a:tab pos="4614863" algn="l"/>
                <a:tab pos="6167438" algn="l"/>
              </a:tabLst>
            </a:pPr>
            <a:r>
              <a:rPr lang="th-TH" sz="1100">
                <a:solidFill>
                  <a:srgbClr val="FF0000"/>
                </a:solidFill>
                <a:latin typeface="Wingdings 2" pitchFamily="18" charset="2"/>
                <a:cs typeface="Cordia New" pitchFamily="34" charset="-34"/>
              </a:rPr>
              <a:t></a:t>
            </a:r>
            <a:r>
              <a:rPr lang="th-TH" sz="1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000">
                <a:latin typeface="Tahoma" pitchFamily="34" charset="0"/>
                <a:cs typeface="Tahoma" pitchFamily="34" charset="0"/>
              </a:rPr>
              <a:t>is known as a Network Entity Title (NET)</a:t>
            </a: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1403350" y="1541463"/>
            <a:ext cx="6361113" cy="16716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 txBox="1">
            <a:spLocks noChangeArrowheads="1"/>
          </p:cNvSpPr>
          <p:nvPr/>
        </p:nvSpPr>
        <p:spPr bwMode="auto">
          <a:xfrm>
            <a:off x="8023225" y="2236788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6661150" y="2060575"/>
            <a:ext cx="1079500" cy="793750"/>
          </a:xfrm>
          <a:custGeom>
            <a:avLst/>
            <a:gdLst/>
            <a:ahLst/>
            <a:cxnLst>
              <a:cxn ang="0">
                <a:pos x="0" y="792479"/>
              </a:cxn>
              <a:cxn ang="0">
                <a:pos x="1080516" y="792479"/>
              </a:cxn>
              <a:cxn ang="0">
                <a:pos x="1080516" y="0"/>
              </a:cxn>
              <a:cxn ang="0">
                <a:pos x="0" y="0"/>
              </a:cxn>
              <a:cxn ang="0">
                <a:pos x="0" y="792479"/>
              </a:cxn>
            </a:cxnLst>
            <a:rect l="0" t="0" r="r" b="b"/>
            <a:pathLst>
              <a:path w="1080770" h="792480">
                <a:moveTo>
                  <a:pt x="0" y="792479"/>
                </a:moveTo>
                <a:lnTo>
                  <a:pt x="1080516" y="792479"/>
                </a:lnTo>
                <a:lnTo>
                  <a:pt x="108051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016F3BC8-439A-46D8-B6EA-0BAD9A0FDA92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16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</a:t>
            </a:r>
            <a:r>
              <a:rPr spc="-80" dirty="0"/>
              <a:t> </a:t>
            </a:r>
            <a:r>
              <a:rPr dirty="0"/>
              <a:t>(NETs)</a:t>
            </a: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395288" y="1628775"/>
            <a:ext cx="6234112" cy="3629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1488" y="5202238"/>
            <a:ext cx="5287962" cy="1103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Example</a:t>
            </a:r>
            <a:r>
              <a:rPr sz="1800" spc="-5" dirty="0">
                <a:latin typeface="Tahoma"/>
                <a:cs typeface="Tahoma"/>
              </a:rPr>
              <a:t>: NSAP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39.0002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.aaaa.bbbb.cccc</a:t>
            </a:r>
            <a:r>
              <a:rPr sz="1800" b="1" dirty="0">
                <a:latin typeface="Tahoma"/>
                <a:cs typeface="Tahoma"/>
              </a:rPr>
              <a:t>.</a:t>
            </a:r>
            <a:r>
              <a:rPr sz="1800" b="1" dirty="0">
                <a:solidFill>
                  <a:srgbClr val="660066"/>
                </a:solidFill>
                <a:latin typeface="Tahoma"/>
                <a:cs typeface="Tahoma"/>
              </a:rPr>
              <a:t>00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Area </a:t>
            </a:r>
            <a:r>
              <a:rPr sz="1800" dirty="0">
                <a:latin typeface="Tahoma"/>
                <a:cs typeface="Tahoma"/>
              </a:rPr>
              <a:t>ID is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39.0002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System </a:t>
            </a:r>
            <a:r>
              <a:rPr sz="1800" spc="-5" dirty="0">
                <a:latin typeface="Tahoma"/>
                <a:cs typeface="Tahoma"/>
              </a:rPr>
              <a:t>ID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aaaa.bbbb.cccc</a:t>
            </a:r>
            <a:r>
              <a:rPr sz="1800" b="1" spc="-4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(4444.4444.4444)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NSAP selector </a:t>
            </a:r>
            <a:r>
              <a:rPr sz="1800" dirty="0">
                <a:latin typeface="Tahoma"/>
                <a:cs typeface="Tahoma"/>
              </a:rPr>
              <a:t>byte is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660066"/>
                </a:solidFill>
                <a:latin typeface="Tahoma"/>
                <a:cs typeface="Tahoma"/>
              </a:rPr>
              <a:t>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55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2FF76661-32EA-4966-A717-04C912E9540E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17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</a:t>
            </a:r>
            <a:r>
              <a:rPr spc="-2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2771775" y="1557338"/>
            <a:ext cx="4392613" cy="2406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 txBox="1">
            <a:spLocks noChangeArrowheads="1"/>
          </p:cNvSpPr>
          <p:nvPr/>
        </p:nvSpPr>
        <p:spPr bwMode="auto">
          <a:xfrm>
            <a:off x="1985963" y="1746250"/>
            <a:ext cx="11747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Broadcast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9A5C5504-2999-412A-AA6D-4BDA03D4CC33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18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875" y="3546475"/>
            <a:ext cx="7488238" cy="267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652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Point-to-Point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2300">
              <a:latin typeface="Times New Roman"/>
              <a:cs typeface="Times New Roman"/>
            </a:endParaRPr>
          </a:p>
          <a:p>
            <a:pPr marL="352425" indent="-33972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2425" algn="l"/>
                <a:tab pos="3530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OSI, only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main </a:t>
            </a:r>
            <a:r>
              <a:rPr sz="2400" spc="-10" dirty="0">
                <a:latin typeface="Tahoma"/>
                <a:cs typeface="Tahoma"/>
              </a:rPr>
              <a:t>types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physical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links:</a:t>
            </a:r>
            <a:endParaRPr sz="2400">
              <a:latin typeface="Tahoma"/>
              <a:cs typeface="Tahoma"/>
            </a:endParaRPr>
          </a:p>
          <a:p>
            <a:pPr marL="751840" lvl="1" indent="-281940" fontAlgn="auto"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840" algn="l"/>
                <a:tab pos="752475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Broadcast</a:t>
            </a:r>
            <a:r>
              <a:rPr sz="2000" dirty="0">
                <a:latin typeface="Tahoma"/>
                <a:cs typeface="Tahoma"/>
              </a:rPr>
              <a:t>: usually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LANs</a:t>
            </a:r>
            <a:endParaRPr sz="2000">
              <a:latin typeface="Tahoma"/>
              <a:cs typeface="Tahoma"/>
            </a:endParaRPr>
          </a:p>
          <a:p>
            <a:pPr marL="751840" lvl="1" indent="-281940" fontAlgn="auto">
              <a:lnSpc>
                <a:spcPts val="228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840" algn="l"/>
                <a:tab pos="752475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Nonbroadcast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10" dirty="0">
                <a:latin typeface="Tahoma"/>
                <a:cs typeface="Tahoma"/>
              </a:rPr>
              <a:t>Point-to-Point, </a:t>
            </a:r>
            <a:r>
              <a:rPr sz="2000" dirty="0">
                <a:latin typeface="Tahoma"/>
                <a:cs typeface="Tahoma"/>
              </a:rPr>
              <a:t>Multipoint, and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dynamically</a:t>
            </a:r>
            <a:endParaRPr sz="2000">
              <a:latin typeface="Tahoma"/>
              <a:cs typeface="Tahoma"/>
            </a:endParaRPr>
          </a:p>
          <a:p>
            <a:pPr marL="75184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established </a:t>
            </a:r>
            <a:r>
              <a:rPr sz="2000" spc="-5" dirty="0">
                <a:latin typeface="Tahoma"/>
                <a:cs typeface="Tahoma"/>
              </a:rPr>
              <a:t>links </a:t>
            </a:r>
            <a:r>
              <a:rPr sz="2000" spc="-10" dirty="0">
                <a:latin typeface="Tahoma"/>
                <a:cs typeface="Tahoma"/>
              </a:rPr>
              <a:t>(WAN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links)</a:t>
            </a:r>
            <a:endParaRPr sz="2000">
              <a:latin typeface="Tahoma"/>
              <a:cs typeface="Tahoma"/>
            </a:endParaRPr>
          </a:p>
          <a:p>
            <a:pPr marL="352425" indent="-339725" fontAlgn="auto">
              <a:spcBef>
                <a:spcPts val="31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2425" algn="l"/>
                <a:tab pos="353060" algn="l"/>
              </a:tabLst>
              <a:defRPr/>
            </a:pPr>
            <a:r>
              <a:rPr sz="2400" dirty="0">
                <a:latin typeface="Tahoma"/>
                <a:cs typeface="Tahoma"/>
              </a:rPr>
              <a:t>Thus, </a:t>
            </a:r>
            <a:r>
              <a:rPr sz="2400" spc="-10" dirty="0">
                <a:latin typeface="Tahoma"/>
                <a:cs typeface="Tahoma"/>
              </a:rPr>
              <a:t>IS-IS </a:t>
            </a:r>
            <a:r>
              <a:rPr sz="2400" spc="-5" dirty="0">
                <a:latin typeface="Tahoma"/>
                <a:cs typeface="Tahoma"/>
              </a:rPr>
              <a:t>supports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only</a:t>
            </a:r>
            <a:endParaRPr sz="2400">
              <a:latin typeface="Tahoma"/>
              <a:cs typeface="Tahoma"/>
            </a:endParaRPr>
          </a:p>
          <a:p>
            <a:pPr marL="751840" lvl="1" indent="-281940" fontAlgn="auto">
              <a:spcBef>
                <a:spcPts val="26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840" algn="l"/>
                <a:tab pos="752475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Broadcast </a:t>
            </a:r>
            <a:r>
              <a:rPr sz="2000" spc="-10" dirty="0">
                <a:latin typeface="Tahoma"/>
                <a:cs typeface="Tahoma"/>
              </a:rPr>
              <a:t>(LAN)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b="1" spc="-5" dirty="0">
                <a:latin typeface="Tahoma"/>
                <a:cs typeface="Tahoma"/>
              </a:rPr>
              <a:t>Point-to-Point </a:t>
            </a:r>
            <a:r>
              <a:rPr sz="2000" spc="-5" dirty="0">
                <a:latin typeface="Tahoma"/>
                <a:cs typeface="Tahoma"/>
              </a:rPr>
              <a:t>(for </a:t>
            </a:r>
            <a:r>
              <a:rPr sz="2000" dirty="0">
                <a:latin typeface="Tahoma"/>
                <a:cs typeface="Tahoma"/>
              </a:rPr>
              <a:t>all </a:t>
            </a:r>
            <a:r>
              <a:rPr sz="2000" spc="-5" dirty="0">
                <a:latin typeface="Tahoma"/>
                <a:cs typeface="Tahoma"/>
              </a:rPr>
              <a:t>other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media)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46100"/>
            <a:ext cx="3552825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Hello</a:t>
            </a:r>
            <a:r>
              <a:rPr spc="-85" dirty="0"/>
              <a:t> </a:t>
            </a:r>
            <a:r>
              <a:rPr dirty="0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50" y="1817688"/>
            <a:ext cx="3605213" cy="3616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1788" indent="-319088">
              <a:buClr>
                <a:srgbClr val="3333CC"/>
              </a:buClr>
              <a:buSzPct val="60000"/>
              <a:buFont typeface="Wingdings" pitchFamily="2" charset="2"/>
              <a:buChar char=""/>
              <a:tabLst>
                <a:tab pos="331788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To establish adjacencies  with other routers (ISs)  and ESs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Uses Hello PDUs.</a:t>
            </a:r>
          </a:p>
          <a:p>
            <a:pPr marL="331788" indent="-319088">
              <a:spcBef>
                <a:spcPts val="575"/>
              </a:spcBef>
              <a:buClr>
                <a:srgbClr val="3333CC"/>
              </a:buClr>
              <a:buSzPct val="58000"/>
              <a:buFont typeface="Wingdings" pitchFamily="2" charset="2"/>
              <a:buChar char=""/>
              <a:tabLst>
                <a:tab pos="331788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3-type of Hello PDUs: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ESH, sent by ES to an IS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ISH, sent by IS to an ES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IIH, used between two  ISs (normally transmitted  every 10 seconds)</a:t>
            </a: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4633913" y="1989138"/>
            <a:ext cx="4248150" cy="28114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8534400" y="2492375"/>
            <a:ext cx="457200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4644" y="182533"/>
              </a:cxn>
              <a:cxn ang="0">
                <a:pos x="17966" y="139624"/>
              </a:cxn>
              <a:cxn ang="0">
                <a:pos x="39045" y="100793"/>
              </a:cxn>
              <a:cxn ang="0">
                <a:pos x="66960" y="66960"/>
              </a:cxn>
              <a:cxn ang="0">
                <a:pos x="100793" y="39045"/>
              </a:cxn>
              <a:cxn ang="0">
                <a:pos x="139624" y="17966"/>
              </a:cxn>
              <a:cxn ang="0">
                <a:pos x="182533" y="4644"/>
              </a:cxn>
              <a:cxn ang="0">
                <a:pos x="228600" y="0"/>
              </a:cxn>
              <a:cxn ang="0">
                <a:pos x="274666" y="4644"/>
              </a:cxn>
              <a:cxn ang="0">
                <a:pos x="317575" y="17966"/>
              </a:cxn>
              <a:cxn ang="0">
                <a:pos x="356406" y="39045"/>
              </a:cxn>
              <a:cxn ang="0">
                <a:pos x="390239" y="66960"/>
              </a:cxn>
              <a:cxn ang="0">
                <a:pos x="418154" y="100793"/>
              </a:cxn>
              <a:cxn ang="0">
                <a:pos x="439233" y="139624"/>
              </a:cxn>
              <a:cxn ang="0">
                <a:pos x="452555" y="182533"/>
              </a:cxn>
              <a:cxn ang="0">
                <a:pos x="457200" y="228600"/>
              </a:cxn>
              <a:cxn ang="0">
                <a:pos x="452555" y="274666"/>
              </a:cxn>
              <a:cxn ang="0">
                <a:pos x="439233" y="317575"/>
              </a:cxn>
              <a:cxn ang="0">
                <a:pos x="418154" y="356406"/>
              </a:cxn>
              <a:cxn ang="0">
                <a:pos x="390239" y="390239"/>
              </a:cxn>
              <a:cxn ang="0">
                <a:pos x="356406" y="418154"/>
              </a:cxn>
              <a:cxn ang="0">
                <a:pos x="317575" y="439233"/>
              </a:cxn>
              <a:cxn ang="0">
                <a:pos x="274666" y="452555"/>
              </a:cxn>
              <a:cxn ang="0">
                <a:pos x="228600" y="457200"/>
              </a:cxn>
              <a:cxn ang="0">
                <a:pos x="182533" y="452555"/>
              </a:cxn>
              <a:cxn ang="0">
                <a:pos x="139624" y="439233"/>
              </a:cxn>
              <a:cxn ang="0">
                <a:pos x="100793" y="418154"/>
              </a:cxn>
              <a:cxn ang="0">
                <a:pos x="66960" y="390239"/>
              </a:cxn>
              <a:cxn ang="0">
                <a:pos x="39045" y="356406"/>
              </a:cxn>
              <a:cxn ang="0">
                <a:pos x="17966" y="317575"/>
              </a:cxn>
              <a:cxn ang="0">
                <a:pos x="4644" y="274666"/>
              </a:cxn>
              <a:cxn ang="0">
                <a:pos x="0" y="228600"/>
              </a:cxn>
            </a:cxnLst>
            <a:rect l="0" t="0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/>
          </p:cNvSpPr>
          <p:nvPr/>
        </p:nvSpPr>
        <p:spPr bwMode="auto">
          <a:xfrm>
            <a:off x="4572000" y="2854325"/>
            <a:ext cx="457200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4644" y="182533"/>
              </a:cxn>
              <a:cxn ang="0">
                <a:pos x="17966" y="139624"/>
              </a:cxn>
              <a:cxn ang="0">
                <a:pos x="39045" y="100793"/>
              </a:cxn>
              <a:cxn ang="0">
                <a:pos x="66960" y="66960"/>
              </a:cxn>
              <a:cxn ang="0">
                <a:pos x="100793" y="39045"/>
              </a:cxn>
              <a:cxn ang="0">
                <a:pos x="139624" y="17966"/>
              </a:cxn>
              <a:cxn ang="0">
                <a:pos x="182533" y="4644"/>
              </a:cxn>
              <a:cxn ang="0">
                <a:pos x="228600" y="0"/>
              </a:cxn>
              <a:cxn ang="0">
                <a:pos x="274666" y="4644"/>
              </a:cxn>
              <a:cxn ang="0">
                <a:pos x="317575" y="17966"/>
              </a:cxn>
              <a:cxn ang="0">
                <a:pos x="356406" y="39045"/>
              </a:cxn>
              <a:cxn ang="0">
                <a:pos x="390239" y="66960"/>
              </a:cxn>
              <a:cxn ang="0">
                <a:pos x="418154" y="100793"/>
              </a:cxn>
              <a:cxn ang="0">
                <a:pos x="439233" y="139624"/>
              </a:cxn>
              <a:cxn ang="0">
                <a:pos x="452555" y="182533"/>
              </a:cxn>
              <a:cxn ang="0">
                <a:pos x="457200" y="228600"/>
              </a:cxn>
              <a:cxn ang="0">
                <a:pos x="452555" y="274666"/>
              </a:cxn>
              <a:cxn ang="0">
                <a:pos x="439233" y="317575"/>
              </a:cxn>
              <a:cxn ang="0">
                <a:pos x="418154" y="356406"/>
              </a:cxn>
              <a:cxn ang="0">
                <a:pos x="390239" y="390239"/>
              </a:cxn>
              <a:cxn ang="0">
                <a:pos x="356406" y="418154"/>
              </a:cxn>
              <a:cxn ang="0">
                <a:pos x="317575" y="439233"/>
              </a:cxn>
              <a:cxn ang="0">
                <a:pos x="274666" y="452555"/>
              </a:cxn>
              <a:cxn ang="0">
                <a:pos x="228600" y="457200"/>
              </a:cxn>
              <a:cxn ang="0">
                <a:pos x="182533" y="452555"/>
              </a:cxn>
              <a:cxn ang="0">
                <a:pos x="139624" y="439233"/>
              </a:cxn>
              <a:cxn ang="0">
                <a:pos x="100793" y="418154"/>
              </a:cxn>
              <a:cxn ang="0">
                <a:pos x="66960" y="390239"/>
              </a:cxn>
              <a:cxn ang="0">
                <a:pos x="39045" y="356406"/>
              </a:cxn>
              <a:cxn ang="0">
                <a:pos x="17966" y="317575"/>
              </a:cxn>
              <a:cxn ang="0">
                <a:pos x="4644" y="274666"/>
              </a:cxn>
              <a:cxn ang="0">
                <a:pos x="0" y="228600"/>
              </a:cxn>
            </a:cxnLst>
            <a:rect l="0" t="0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noFill/>
          <a:ln w="25908">
            <a:solidFill>
              <a:srgbClr val="0099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5437188" y="4222750"/>
            <a:ext cx="457200" cy="4572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4644" y="182533"/>
              </a:cxn>
              <a:cxn ang="0">
                <a:pos x="17966" y="139624"/>
              </a:cxn>
              <a:cxn ang="0">
                <a:pos x="39045" y="100793"/>
              </a:cxn>
              <a:cxn ang="0">
                <a:pos x="66960" y="66960"/>
              </a:cxn>
              <a:cxn ang="0">
                <a:pos x="100793" y="39045"/>
              </a:cxn>
              <a:cxn ang="0">
                <a:pos x="139624" y="17966"/>
              </a:cxn>
              <a:cxn ang="0">
                <a:pos x="182533" y="4644"/>
              </a:cxn>
              <a:cxn ang="0">
                <a:pos x="228600" y="0"/>
              </a:cxn>
              <a:cxn ang="0">
                <a:pos x="274666" y="4644"/>
              </a:cxn>
              <a:cxn ang="0">
                <a:pos x="317575" y="17966"/>
              </a:cxn>
              <a:cxn ang="0">
                <a:pos x="356406" y="39045"/>
              </a:cxn>
              <a:cxn ang="0">
                <a:pos x="390239" y="66960"/>
              </a:cxn>
              <a:cxn ang="0">
                <a:pos x="418154" y="100793"/>
              </a:cxn>
              <a:cxn ang="0">
                <a:pos x="439233" y="139624"/>
              </a:cxn>
              <a:cxn ang="0">
                <a:pos x="452555" y="182533"/>
              </a:cxn>
              <a:cxn ang="0">
                <a:pos x="457200" y="228599"/>
              </a:cxn>
              <a:cxn ang="0">
                <a:pos x="452555" y="274666"/>
              </a:cxn>
              <a:cxn ang="0">
                <a:pos x="439233" y="317575"/>
              </a:cxn>
              <a:cxn ang="0">
                <a:pos x="418154" y="356406"/>
              </a:cxn>
              <a:cxn ang="0">
                <a:pos x="390239" y="390239"/>
              </a:cxn>
              <a:cxn ang="0">
                <a:pos x="356406" y="418154"/>
              </a:cxn>
              <a:cxn ang="0">
                <a:pos x="317575" y="439233"/>
              </a:cxn>
              <a:cxn ang="0">
                <a:pos x="274666" y="452555"/>
              </a:cxn>
              <a:cxn ang="0">
                <a:pos x="228600" y="457199"/>
              </a:cxn>
              <a:cxn ang="0">
                <a:pos x="182533" y="452555"/>
              </a:cxn>
              <a:cxn ang="0">
                <a:pos x="139624" y="439233"/>
              </a:cxn>
              <a:cxn ang="0">
                <a:pos x="100793" y="418154"/>
              </a:cxn>
              <a:cxn ang="0">
                <a:pos x="66960" y="390239"/>
              </a:cxn>
              <a:cxn ang="0">
                <a:pos x="39045" y="356406"/>
              </a:cxn>
              <a:cxn ang="0">
                <a:pos x="17966" y="317575"/>
              </a:cxn>
              <a:cxn ang="0">
                <a:pos x="4644" y="274666"/>
              </a:cxn>
              <a:cxn ang="0">
                <a:pos x="0" y="228599"/>
              </a:cxn>
            </a:cxnLst>
            <a:rect l="0" t="0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6B091356-E1D0-44AA-AF62-3C0446627BA0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19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55675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6A37788F-8817-4DAD-8338-F323CCC15B73}" type="slidenum">
              <a:rPr lang="th-TH"/>
              <a:pPr marL="12223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7208837" cy="2147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Intermediate-System to Intermediate-  System (IS-IS)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Border Gateway Protocol (BGP)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IPv6 Routing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956944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Synchronization and </a:t>
            </a:r>
            <a:r>
              <a:rPr sz="3600" dirty="0"/>
              <a:t>Update</a:t>
            </a:r>
            <a:r>
              <a:rPr sz="3600" spc="-60" dirty="0"/>
              <a:t> </a:t>
            </a:r>
            <a:r>
              <a:rPr sz="3600" spc="-5" dirty="0"/>
              <a:t>Process</a:t>
            </a:r>
            <a:endParaRPr sz="3600"/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1619250" y="3790950"/>
            <a:ext cx="863600" cy="455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7" name="object 4"/>
          <p:cNvSpPr>
            <a:spLocks noChangeArrowheads="1"/>
          </p:cNvSpPr>
          <p:nvPr/>
        </p:nvSpPr>
        <p:spPr bwMode="auto">
          <a:xfrm>
            <a:off x="3922713" y="2901950"/>
            <a:ext cx="863600" cy="455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8" name="object 5"/>
          <p:cNvSpPr>
            <a:spLocks noChangeArrowheads="1"/>
          </p:cNvSpPr>
          <p:nvPr/>
        </p:nvSpPr>
        <p:spPr bwMode="auto">
          <a:xfrm>
            <a:off x="6588125" y="3910013"/>
            <a:ext cx="863600" cy="455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9" name="object 6"/>
          <p:cNvSpPr>
            <a:spLocks/>
          </p:cNvSpPr>
          <p:nvPr/>
        </p:nvSpPr>
        <p:spPr bwMode="auto">
          <a:xfrm>
            <a:off x="2482850" y="3130550"/>
            <a:ext cx="1441450" cy="889000"/>
          </a:xfrm>
          <a:custGeom>
            <a:avLst/>
            <a:gdLst/>
            <a:ahLst/>
            <a:cxnLst>
              <a:cxn ang="0">
                <a:pos x="0" y="888999"/>
              </a:cxn>
              <a:cxn ang="0">
                <a:pos x="1439926" y="0"/>
              </a:cxn>
            </a:cxnLst>
            <a:rect l="0" t="0" r="r" b="b"/>
            <a:pathLst>
              <a:path w="1440179" h="889000">
                <a:moveTo>
                  <a:pt x="0" y="888999"/>
                </a:moveTo>
                <a:lnTo>
                  <a:pt x="143992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4787900" y="3130550"/>
            <a:ext cx="1801813" cy="1009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1749" y="1008125"/>
              </a:cxn>
            </a:cxnLst>
            <a:rect l="0" t="0" r="r" b="b"/>
            <a:pathLst>
              <a:path w="1802129" h="1008379">
                <a:moveTo>
                  <a:pt x="0" y="0"/>
                </a:moveTo>
                <a:lnTo>
                  <a:pt x="1801749" y="100812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3059113" y="3333750"/>
            <a:ext cx="433387" cy="433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432815"/>
              </a:cxn>
            </a:cxnLst>
            <a:rect l="0" t="0" r="r" b="b"/>
            <a:pathLst>
              <a:path w="433070" h="433070">
                <a:moveTo>
                  <a:pt x="0" y="0"/>
                </a:moveTo>
                <a:lnTo>
                  <a:pt x="432816" y="432815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2" name="object 9"/>
          <p:cNvSpPr>
            <a:spLocks/>
          </p:cNvSpPr>
          <p:nvPr/>
        </p:nvSpPr>
        <p:spPr bwMode="auto">
          <a:xfrm>
            <a:off x="3059113" y="3330575"/>
            <a:ext cx="433387" cy="439738"/>
          </a:xfrm>
          <a:custGeom>
            <a:avLst/>
            <a:gdLst/>
            <a:ahLst/>
            <a:cxnLst>
              <a:cxn ang="0">
                <a:pos x="0" y="440436"/>
              </a:cxn>
              <a:cxn ang="0">
                <a:pos x="432816" y="0"/>
              </a:cxn>
            </a:cxnLst>
            <a:rect l="0" t="0" r="r" b="b"/>
            <a:pathLst>
              <a:path w="433070" h="440689">
                <a:moveTo>
                  <a:pt x="0" y="440436"/>
                </a:moveTo>
                <a:lnTo>
                  <a:pt x="432816" y="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3" name="object 10"/>
          <p:cNvSpPr>
            <a:spLocks noChangeArrowheads="1"/>
          </p:cNvSpPr>
          <p:nvPr/>
        </p:nvSpPr>
        <p:spPr bwMode="auto">
          <a:xfrm>
            <a:off x="5300663" y="2695575"/>
            <a:ext cx="1336675" cy="10064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4" name="object 11"/>
          <p:cNvSpPr>
            <a:spLocks/>
          </p:cNvSpPr>
          <p:nvPr/>
        </p:nvSpPr>
        <p:spPr bwMode="auto">
          <a:xfrm>
            <a:off x="5300663" y="2695575"/>
            <a:ext cx="1338262" cy="1006475"/>
          </a:xfrm>
          <a:custGeom>
            <a:avLst/>
            <a:gdLst/>
            <a:ahLst/>
            <a:cxnLst>
              <a:cxn ang="0">
                <a:pos x="179832" y="0"/>
              </a:cxn>
              <a:cxn ang="0">
                <a:pos x="1115060" y="539877"/>
              </a:cxn>
              <a:cxn ang="0">
                <a:pos x="1204976" y="384302"/>
              </a:cxn>
              <a:cxn ang="0">
                <a:pos x="1336928" y="875665"/>
              </a:cxn>
              <a:cxn ang="0">
                <a:pos x="845312" y="1006983"/>
              </a:cxn>
              <a:cxn ang="0">
                <a:pos x="935227" y="851281"/>
              </a:cxn>
              <a:cxn ang="0">
                <a:pos x="0" y="311404"/>
              </a:cxn>
              <a:cxn ang="0">
                <a:pos x="179832" y="0"/>
              </a:cxn>
            </a:cxnLst>
            <a:rect l="0" t="0" r="r" b="b"/>
            <a:pathLst>
              <a:path w="1337309" h="1007110">
                <a:moveTo>
                  <a:pt x="179832" y="0"/>
                </a:moveTo>
                <a:lnTo>
                  <a:pt x="1115060" y="539877"/>
                </a:lnTo>
                <a:lnTo>
                  <a:pt x="1204976" y="384302"/>
                </a:lnTo>
                <a:lnTo>
                  <a:pt x="1336928" y="875665"/>
                </a:lnTo>
                <a:lnTo>
                  <a:pt x="845312" y="1006983"/>
                </a:lnTo>
                <a:lnTo>
                  <a:pt x="935227" y="851281"/>
                </a:lnTo>
                <a:lnTo>
                  <a:pt x="0" y="311404"/>
                </a:lnTo>
                <a:lnTo>
                  <a:pt x="179832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5" name="object 12"/>
          <p:cNvSpPr>
            <a:spLocks/>
          </p:cNvSpPr>
          <p:nvPr/>
        </p:nvSpPr>
        <p:spPr bwMode="auto">
          <a:xfrm>
            <a:off x="5565775" y="2911475"/>
            <a:ext cx="735013" cy="504825"/>
          </a:xfrm>
          <a:custGeom>
            <a:avLst/>
            <a:gdLst/>
            <a:ahLst/>
            <a:cxnLst>
              <a:cxn ang="0">
                <a:pos x="302259" y="255650"/>
              </a:cxn>
              <a:cxn ang="0">
                <a:pos x="409482" y="241680"/>
              </a:cxn>
              <a:cxn ang="0">
                <a:pos x="340359" y="240411"/>
              </a:cxn>
              <a:cxn ang="0">
                <a:pos x="329945" y="235712"/>
              </a:cxn>
              <a:cxn ang="0">
                <a:pos x="342645" y="185674"/>
              </a:cxn>
              <a:cxn ang="0">
                <a:pos x="321944" y="137922"/>
              </a:cxn>
              <a:cxn ang="0">
                <a:pos x="331215" y="271907"/>
              </a:cxn>
              <a:cxn ang="0">
                <a:pos x="353821" y="277240"/>
              </a:cxn>
              <a:cxn ang="0">
                <a:pos x="401336" y="255650"/>
              </a:cxn>
              <a:cxn ang="0">
                <a:pos x="119284" y="207327"/>
              </a:cxn>
              <a:cxn ang="0">
                <a:pos x="209550" y="251078"/>
              </a:cxn>
              <a:cxn ang="0">
                <a:pos x="189737" y="218312"/>
              </a:cxn>
              <a:cxn ang="0">
                <a:pos x="398819" y="185674"/>
              </a:cxn>
              <a:cxn ang="0">
                <a:pos x="357250" y="194310"/>
              </a:cxn>
              <a:cxn ang="0">
                <a:pos x="368553" y="204597"/>
              </a:cxn>
              <a:cxn ang="0">
                <a:pos x="372183" y="218906"/>
              </a:cxn>
              <a:cxn ang="0">
                <a:pos x="348233" y="241680"/>
              </a:cxn>
              <a:cxn ang="0">
                <a:pos x="410209" y="201549"/>
              </a:cxn>
              <a:cxn ang="0">
                <a:pos x="213304" y="81166"/>
              </a:cxn>
              <a:cxn ang="0">
                <a:pos x="176529" y="167512"/>
              </a:cxn>
              <a:cxn ang="0">
                <a:pos x="202818" y="192277"/>
              </a:cxn>
              <a:cxn ang="0">
                <a:pos x="208025" y="207517"/>
              </a:cxn>
              <a:cxn ang="0">
                <a:pos x="198754" y="217297"/>
              </a:cxn>
              <a:cxn ang="0">
                <a:pos x="252348" y="211724"/>
              </a:cxn>
              <a:cxn ang="0">
                <a:pos x="223265" y="154432"/>
              </a:cxn>
              <a:cxn ang="0">
                <a:pos x="204724" y="135889"/>
              </a:cxn>
              <a:cxn ang="0">
                <a:pos x="205866" y="118617"/>
              </a:cxn>
              <a:cxn ang="0">
                <a:pos x="216534" y="114300"/>
              </a:cxn>
              <a:cxn ang="0">
                <a:pos x="225710" y="83105"/>
              </a:cxn>
              <a:cxn ang="0">
                <a:pos x="96012" y="199516"/>
              </a:cxn>
              <a:cxn ang="0">
                <a:pos x="83057" y="0"/>
              </a:cxn>
              <a:cxn ang="0">
                <a:pos x="222884" y="114808"/>
              </a:cxn>
              <a:cxn ang="0">
                <a:pos x="234568" y="118999"/>
              </a:cxn>
              <a:cxn ang="0">
                <a:pos x="293750" y="131063"/>
              </a:cxn>
              <a:cxn ang="0">
                <a:pos x="278740" y="114300"/>
              </a:cxn>
              <a:cxn ang="0">
                <a:pos x="561975" y="466471"/>
              </a:cxn>
              <a:cxn ang="0">
                <a:pos x="673734" y="487172"/>
              </a:cxn>
              <a:cxn ang="0">
                <a:pos x="612520" y="463803"/>
              </a:cxn>
              <a:cxn ang="0">
                <a:pos x="596518" y="454533"/>
              </a:cxn>
              <a:cxn ang="0">
                <a:pos x="582167" y="438785"/>
              </a:cxn>
              <a:cxn ang="0">
                <a:pos x="575690" y="428244"/>
              </a:cxn>
              <a:cxn ang="0">
                <a:pos x="592327" y="401827"/>
              </a:cxn>
              <a:cxn ang="0">
                <a:pos x="615441" y="410463"/>
              </a:cxn>
              <a:cxn ang="0">
                <a:pos x="633349" y="420624"/>
              </a:cxn>
              <a:cxn ang="0">
                <a:pos x="648462" y="437769"/>
              </a:cxn>
              <a:cxn ang="0">
                <a:pos x="646176" y="453771"/>
              </a:cxn>
              <a:cxn ang="0">
                <a:pos x="688990" y="460994"/>
              </a:cxn>
              <a:cxn ang="0">
                <a:pos x="690244" y="434213"/>
              </a:cxn>
              <a:cxn ang="0">
                <a:pos x="647953" y="394080"/>
              </a:cxn>
              <a:cxn ang="0">
                <a:pos x="638937" y="321055"/>
              </a:cxn>
              <a:cxn ang="0">
                <a:pos x="516127" y="287654"/>
              </a:cxn>
              <a:cxn ang="0">
                <a:pos x="535051" y="294004"/>
              </a:cxn>
              <a:cxn ang="0">
                <a:pos x="549655" y="321183"/>
              </a:cxn>
              <a:cxn ang="0">
                <a:pos x="425957" y="389889"/>
              </a:cxn>
              <a:cxn ang="0">
                <a:pos x="495807" y="387223"/>
              </a:cxn>
              <a:cxn ang="0">
                <a:pos x="590423" y="304419"/>
              </a:cxn>
              <a:cxn ang="0">
                <a:pos x="657478" y="367919"/>
              </a:cxn>
              <a:cxn ang="0">
                <a:pos x="509015" y="254253"/>
              </a:cxn>
              <a:cxn ang="0">
                <a:pos x="504063" y="286512"/>
              </a:cxn>
              <a:cxn ang="0">
                <a:pos x="509015" y="254253"/>
              </a:cxn>
            </a:cxnLst>
            <a:rect l="0" t="0" r="r" b="b"/>
            <a:pathLst>
              <a:path w="734695" h="504189">
                <a:moveTo>
                  <a:pt x="321944" y="137922"/>
                </a:moveTo>
                <a:lnTo>
                  <a:pt x="238887" y="281939"/>
                </a:lnTo>
                <a:lnTo>
                  <a:pt x="275081" y="302767"/>
                </a:lnTo>
                <a:lnTo>
                  <a:pt x="302259" y="255650"/>
                </a:lnTo>
                <a:lnTo>
                  <a:pt x="401336" y="255650"/>
                </a:lnTo>
                <a:lnTo>
                  <a:pt x="402589" y="254126"/>
                </a:lnTo>
                <a:lnTo>
                  <a:pt x="406526" y="247396"/>
                </a:lnTo>
                <a:lnTo>
                  <a:pt x="409482" y="241680"/>
                </a:lnTo>
                <a:lnTo>
                  <a:pt x="348233" y="241680"/>
                </a:lnTo>
                <a:lnTo>
                  <a:pt x="345439" y="241300"/>
                </a:lnTo>
                <a:lnTo>
                  <a:pt x="342773" y="241046"/>
                </a:lnTo>
                <a:lnTo>
                  <a:pt x="340359" y="240411"/>
                </a:lnTo>
                <a:lnTo>
                  <a:pt x="338327" y="239649"/>
                </a:lnTo>
                <a:lnTo>
                  <a:pt x="335788" y="238760"/>
                </a:lnTo>
                <a:lnTo>
                  <a:pt x="332993" y="237489"/>
                </a:lnTo>
                <a:lnTo>
                  <a:pt x="329945" y="235712"/>
                </a:lnTo>
                <a:lnTo>
                  <a:pt x="323595" y="232283"/>
                </a:lnTo>
                <a:lnTo>
                  <a:pt x="320293" y="230250"/>
                </a:lnTo>
                <a:lnTo>
                  <a:pt x="317753" y="228853"/>
                </a:lnTo>
                <a:lnTo>
                  <a:pt x="342645" y="185674"/>
                </a:lnTo>
                <a:lnTo>
                  <a:pt x="398819" y="185674"/>
                </a:lnTo>
                <a:lnTo>
                  <a:pt x="392938" y="179959"/>
                </a:lnTo>
                <a:lnTo>
                  <a:pt x="386206" y="175005"/>
                </a:lnTo>
                <a:lnTo>
                  <a:pt x="321944" y="137922"/>
                </a:lnTo>
                <a:close/>
              </a:path>
              <a:path w="734695" h="504189">
                <a:moveTo>
                  <a:pt x="401336" y="255650"/>
                </a:moveTo>
                <a:lnTo>
                  <a:pt x="302259" y="255650"/>
                </a:lnTo>
                <a:lnTo>
                  <a:pt x="326263" y="269621"/>
                </a:lnTo>
                <a:lnTo>
                  <a:pt x="331215" y="271907"/>
                </a:lnTo>
                <a:lnTo>
                  <a:pt x="340487" y="274954"/>
                </a:lnTo>
                <a:lnTo>
                  <a:pt x="345058" y="276098"/>
                </a:lnTo>
                <a:lnTo>
                  <a:pt x="349376" y="276605"/>
                </a:lnTo>
                <a:lnTo>
                  <a:pt x="353821" y="277240"/>
                </a:lnTo>
                <a:lnTo>
                  <a:pt x="358139" y="277240"/>
                </a:lnTo>
                <a:lnTo>
                  <a:pt x="362203" y="276860"/>
                </a:lnTo>
                <a:lnTo>
                  <a:pt x="397890" y="259841"/>
                </a:lnTo>
                <a:lnTo>
                  <a:pt x="401336" y="255650"/>
                </a:lnTo>
                <a:close/>
              </a:path>
              <a:path w="734695" h="504189">
                <a:moveTo>
                  <a:pt x="130301" y="162305"/>
                </a:moveTo>
                <a:lnTo>
                  <a:pt x="110616" y="196469"/>
                </a:lnTo>
                <a:lnTo>
                  <a:pt x="114784" y="201945"/>
                </a:lnTo>
                <a:lnTo>
                  <a:pt x="119284" y="207327"/>
                </a:lnTo>
                <a:lnTo>
                  <a:pt x="148556" y="232931"/>
                </a:lnTo>
                <a:lnTo>
                  <a:pt x="184102" y="249364"/>
                </a:lnTo>
                <a:lnTo>
                  <a:pt x="197094" y="251460"/>
                </a:lnTo>
                <a:lnTo>
                  <a:pt x="209550" y="251078"/>
                </a:lnTo>
                <a:lnTo>
                  <a:pt x="246379" y="226313"/>
                </a:lnTo>
                <a:lnTo>
                  <a:pt x="250129" y="218566"/>
                </a:lnTo>
                <a:lnTo>
                  <a:pt x="192912" y="218566"/>
                </a:lnTo>
                <a:lnTo>
                  <a:pt x="189737" y="218312"/>
                </a:lnTo>
                <a:lnTo>
                  <a:pt x="154543" y="197955"/>
                </a:lnTo>
                <a:lnTo>
                  <a:pt x="133603" y="164211"/>
                </a:lnTo>
                <a:lnTo>
                  <a:pt x="130301" y="162305"/>
                </a:lnTo>
                <a:close/>
              </a:path>
              <a:path w="734695" h="504189">
                <a:moveTo>
                  <a:pt x="398819" y="185674"/>
                </a:moveTo>
                <a:lnTo>
                  <a:pt x="342645" y="185674"/>
                </a:lnTo>
                <a:lnTo>
                  <a:pt x="347725" y="188722"/>
                </a:lnTo>
                <a:lnTo>
                  <a:pt x="353059" y="191770"/>
                </a:lnTo>
                <a:lnTo>
                  <a:pt x="357250" y="194310"/>
                </a:lnTo>
                <a:lnTo>
                  <a:pt x="360299" y="196341"/>
                </a:lnTo>
                <a:lnTo>
                  <a:pt x="363219" y="198374"/>
                </a:lnTo>
                <a:lnTo>
                  <a:pt x="366013" y="201167"/>
                </a:lnTo>
                <a:lnTo>
                  <a:pt x="368553" y="204597"/>
                </a:lnTo>
                <a:lnTo>
                  <a:pt x="370713" y="207263"/>
                </a:lnTo>
                <a:lnTo>
                  <a:pt x="371855" y="210565"/>
                </a:lnTo>
                <a:lnTo>
                  <a:pt x="372086" y="214249"/>
                </a:lnTo>
                <a:lnTo>
                  <a:pt x="372183" y="218906"/>
                </a:lnTo>
                <a:lnTo>
                  <a:pt x="371220" y="222758"/>
                </a:lnTo>
                <a:lnTo>
                  <a:pt x="352298" y="241046"/>
                </a:lnTo>
                <a:lnTo>
                  <a:pt x="350519" y="241553"/>
                </a:lnTo>
                <a:lnTo>
                  <a:pt x="348233" y="241680"/>
                </a:lnTo>
                <a:lnTo>
                  <a:pt x="409482" y="241680"/>
                </a:lnTo>
                <a:lnTo>
                  <a:pt x="415036" y="215519"/>
                </a:lnTo>
                <a:lnTo>
                  <a:pt x="413638" y="208279"/>
                </a:lnTo>
                <a:lnTo>
                  <a:pt x="410209" y="201549"/>
                </a:lnTo>
                <a:lnTo>
                  <a:pt x="407288" y="195452"/>
                </a:lnTo>
                <a:lnTo>
                  <a:pt x="403225" y="189864"/>
                </a:lnTo>
                <a:lnTo>
                  <a:pt x="398819" y="185674"/>
                </a:lnTo>
                <a:close/>
              </a:path>
              <a:path w="734695" h="504189">
                <a:moveTo>
                  <a:pt x="213304" y="81166"/>
                </a:moveTo>
                <a:lnTo>
                  <a:pt x="171644" y="95140"/>
                </a:lnTo>
                <a:lnTo>
                  <a:pt x="157785" y="125944"/>
                </a:lnTo>
                <a:lnTo>
                  <a:pt x="157822" y="131063"/>
                </a:lnTo>
                <a:lnTo>
                  <a:pt x="176529" y="167512"/>
                </a:lnTo>
                <a:lnTo>
                  <a:pt x="190753" y="180721"/>
                </a:lnTo>
                <a:lnTo>
                  <a:pt x="195325" y="184912"/>
                </a:lnTo>
                <a:lnTo>
                  <a:pt x="199389" y="188975"/>
                </a:lnTo>
                <a:lnTo>
                  <a:pt x="202818" y="192277"/>
                </a:lnTo>
                <a:lnTo>
                  <a:pt x="205231" y="195961"/>
                </a:lnTo>
                <a:lnTo>
                  <a:pt x="206755" y="199771"/>
                </a:lnTo>
                <a:lnTo>
                  <a:pt x="208279" y="203708"/>
                </a:lnTo>
                <a:lnTo>
                  <a:pt x="208025" y="207517"/>
                </a:lnTo>
                <a:lnTo>
                  <a:pt x="205866" y="211074"/>
                </a:lnTo>
                <a:lnTo>
                  <a:pt x="204088" y="214249"/>
                </a:lnTo>
                <a:lnTo>
                  <a:pt x="201675" y="216408"/>
                </a:lnTo>
                <a:lnTo>
                  <a:pt x="198754" y="217297"/>
                </a:lnTo>
                <a:lnTo>
                  <a:pt x="195961" y="218312"/>
                </a:lnTo>
                <a:lnTo>
                  <a:pt x="192912" y="218566"/>
                </a:lnTo>
                <a:lnTo>
                  <a:pt x="250129" y="218566"/>
                </a:lnTo>
                <a:lnTo>
                  <a:pt x="252348" y="211724"/>
                </a:lnTo>
                <a:lnTo>
                  <a:pt x="253345" y="204757"/>
                </a:lnTo>
                <a:lnTo>
                  <a:pt x="252974" y="197955"/>
                </a:lnTo>
                <a:lnTo>
                  <a:pt x="231139" y="161671"/>
                </a:lnTo>
                <a:lnTo>
                  <a:pt x="223265" y="154432"/>
                </a:lnTo>
                <a:lnTo>
                  <a:pt x="219328" y="150622"/>
                </a:lnTo>
                <a:lnTo>
                  <a:pt x="215011" y="146812"/>
                </a:lnTo>
                <a:lnTo>
                  <a:pt x="208661" y="140715"/>
                </a:lnTo>
                <a:lnTo>
                  <a:pt x="204724" y="135889"/>
                </a:lnTo>
                <a:lnTo>
                  <a:pt x="201929" y="128524"/>
                </a:lnTo>
                <a:lnTo>
                  <a:pt x="202311" y="124840"/>
                </a:lnTo>
                <a:lnTo>
                  <a:pt x="204679" y="120776"/>
                </a:lnTo>
                <a:lnTo>
                  <a:pt x="205866" y="118617"/>
                </a:lnTo>
                <a:lnTo>
                  <a:pt x="208025" y="116839"/>
                </a:lnTo>
                <a:lnTo>
                  <a:pt x="210819" y="115824"/>
                </a:lnTo>
                <a:lnTo>
                  <a:pt x="213613" y="114680"/>
                </a:lnTo>
                <a:lnTo>
                  <a:pt x="216534" y="114300"/>
                </a:lnTo>
                <a:lnTo>
                  <a:pt x="278740" y="114300"/>
                </a:lnTo>
                <a:lnTo>
                  <a:pt x="275081" y="110871"/>
                </a:lnTo>
                <a:lnTo>
                  <a:pt x="238259" y="87211"/>
                </a:lnTo>
                <a:lnTo>
                  <a:pt x="225710" y="83105"/>
                </a:lnTo>
                <a:lnTo>
                  <a:pt x="213304" y="81166"/>
                </a:lnTo>
                <a:close/>
              </a:path>
              <a:path w="734695" h="504189">
                <a:moveTo>
                  <a:pt x="83057" y="0"/>
                </a:moveTo>
                <a:lnTo>
                  <a:pt x="0" y="144017"/>
                </a:lnTo>
                <a:lnTo>
                  <a:pt x="96012" y="199516"/>
                </a:lnTo>
                <a:lnTo>
                  <a:pt x="111887" y="171958"/>
                </a:lnTo>
                <a:lnTo>
                  <a:pt x="51942" y="137413"/>
                </a:lnTo>
                <a:lnTo>
                  <a:pt x="119252" y="20954"/>
                </a:lnTo>
                <a:lnTo>
                  <a:pt x="83057" y="0"/>
                </a:lnTo>
                <a:close/>
              </a:path>
              <a:path w="734695" h="504189">
                <a:moveTo>
                  <a:pt x="278740" y="114300"/>
                </a:moveTo>
                <a:lnTo>
                  <a:pt x="216534" y="114300"/>
                </a:lnTo>
                <a:lnTo>
                  <a:pt x="219328" y="114553"/>
                </a:lnTo>
                <a:lnTo>
                  <a:pt x="222884" y="114808"/>
                </a:lnTo>
                <a:lnTo>
                  <a:pt x="226059" y="115570"/>
                </a:lnTo>
                <a:lnTo>
                  <a:pt x="228726" y="116586"/>
                </a:lnTo>
                <a:lnTo>
                  <a:pt x="231520" y="117475"/>
                </a:lnTo>
                <a:lnTo>
                  <a:pt x="234568" y="118999"/>
                </a:lnTo>
                <a:lnTo>
                  <a:pt x="262792" y="144907"/>
                </a:lnTo>
                <a:lnTo>
                  <a:pt x="271525" y="162051"/>
                </a:lnTo>
                <a:lnTo>
                  <a:pt x="274700" y="163957"/>
                </a:lnTo>
                <a:lnTo>
                  <a:pt x="293750" y="131063"/>
                </a:lnTo>
                <a:lnTo>
                  <a:pt x="289726" y="125944"/>
                </a:lnTo>
                <a:lnTo>
                  <a:pt x="285181" y="120776"/>
                </a:lnTo>
                <a:lnTo>
                  <a:pt x="280366" y="115824"/>
                </a:lnTo>
                <a:lnTo>
                  <a:pt x="278740" y="114300"/>
                </a:lnTo>
                <a:close/>
              </a:path>
              <a:path w="734695" h="504189">
                <a:moveTo>
                  <a:pt x="571118" y="424307"/>
                </a:moveTo>
                <a:lnTo>
                  <a:pt x="552957" y="455675"/>
                </a:lnTo>
                <a:lnTo>
                  <a:pt x="556767" y="460755"/>
                </a:lnTo>
                <a:lnTo>
                  <a:pt x="561975" y="466471"/>
                </a:lnTo>
                <a:lnTo>
                  <a:pt x="594613" y="491363"/>
                </a:lnTo>
                <a:lnTo>
                  <a:pt x="630808" y="503809"/>
                </a:lnTo>
                <a:lnTo>
                  <a:pt x="638809" y="503682"/>
                </a:lnTo>
                <a:lnTo>
                  <a:pt x="673734" y="487172"/>
                </a:lnTo>
                <a:lnTo>
                  <a:pt x="686530" y="467233"/>
                </a:lnTo>
                <a:lnTo>
                  <a:pt x="626744" y="467233"/>
                </a:lnTo>
                <a:lnTo>
                  <a:pt x="622300" y="466851"/>
                </a:lnTo>
                <a:lnTo>
                  <a:pt x="612520" y="463803"/>
                </a:lnTo>
                <a:lnTo>
                  <a:pt x="608202" y="461899"/>
                </a:lnTo>
                <a:lnTo>
                  <a:pt x="604519" y="459739"/>
                </a:lnTo>
                <a:lnTo>
                  <a:pt x="600201" y="457326"/>
                </a:lnTo>
                <a:lnTo>
                  <a:pt x="596518" y="454533"/>
                </a:lnTo>
                <a:lnTo>
                  <a:pt x="590550" y="448817"/>
                </a:lnTo>
                <a:lnTo>
                  <a:pt x="587628" y="445642"/>
                </a:lnTo>
                <a:lnTo>
                  <a:pt x="585088" y="442340"/>
                </a:lnTo>
                <a:lnTo>
                  <a:pt x="582167" y="438785"/>
                </a:lnTo>
                <a:lnTo>
                  <a:pt x="580008" y="435737"/>
                </a:lnTo>
                <a:lnTo>
                  <a:pt x="578484" y="433197"/>
                </a:lnTo>
                <a:lnTo>
                  <a:pt x="576961" y="430529"/>
                </a:lnTo>
                <a:lnTo>
                  <a:pt x="575690" y="428244"/>
                </a:lnTo>
                <a:lnTo>
                  <a:pt x="574420" y="426085"/>
                </a:lnTo>
                <a:lnTo>
                  <a:pt x="571118" y="424307"/>
                </a:lnTo>
                <a:close/>
              </a:path>
              <a:path w="734695" h="504189">
                <a:moveTo>
                  <a:pt x="638937" y="321055"/>
                </a:moveTo>
                <a:lnTo>
                  <a:pt x="592327" y="401827"/>
                </a:lnTo>
                <a:lnTo>
                  <a:pt x="595376" y="403605"/>
                </a:lnTo>
                <a:lnTo>
                  <a:pt x="599693" y="404749"/>
                </a:lnTo>
                <a:lnTo>
                  <a:pt x="604519" y="406400"/>
                </a:lnTo>
                <a:lnTo>
                  <a:pt x="615441" y="410463"/>
                </a:lnTo>
                <a:lnTo>
                  <a:pt x="620902" y="413003"/>
                </a:lnTo>
                <a:lnTo>
                  <a:pt x="626109" y="416051"/>
                </a:lnTo>
                <a:lnTo>
                  <a:pt x="629538" y="417957"/>
                </a:lnTo>
                <a:lnTo>
                  <a:pt x="633349" y="420624"/>
                </a:lnTo>
                <a:lnTo>
                  <a:pt x="637539" y="423925"/>
                </a:lnTo>
                <a:lnTo>
                  <a:pt x="641857" y="427227"/>
                </a:lnTo>
                <a:lnTo>
                  <a:pt x="645032" y="430911"/>
                </a:lnTo>
                <a:lnTo>
                  <a:pt x="648462" y="437769"/>
                </a:lnTo>
                <a:lnTo>
                  <a:pt x="649096" y="440689"/>
                </a:lnTo>
                <a:lnTo>
                  <a:pt x="649096" y="447166"/>
                </a:lnTo>
                <a:lnTo>
                  <a:pt x="648207" y="450469"/>
                </a:lnTo>
                <a:lnTo>
                  <a:pt x="646176" y="453771"/>
                </a:lnTo>
                <a:lnTo>
                  <a:pt x="643889" y="457835"/>
                </a:lnTo>
                <a:lnTo>
                  <a:pt x="626744" y="467233"/>
                </a:lnTo>
                <a:lnTo>
                  <a:pt x="686530" y="467233"/>
                </a:lnTo>
                <a:lnTo>
                  <a:pt x="688990" y="460994"/>
                </a:lnTo>
                <a:lnTo>
                  <a:pt x="690600" y="454955"/>
                </a:lnTo>
                <a:lnTo>
                  <a:pt x="691388" y="449072"/>
                </a:lnTo>
                <a:lnTo>
                  <a:pt x="691768" y="441451"/>
                </a:lnTo>
                <a:lnTo>
                  <a:pt x="690244" y="434213"/>
                </a:lnTo>
                <a:lnTo>
                  <a:pt x="663955" y="402971"/>
                </a:lnTo>
                <a:lnTo>
                  <a:pt x="653414" y="397001"/>
                </a:lnTo>
                <a:lnTo>
                  <a:pt x="650748" y="395477"/>
                </a:lnTo>
                <a:lnTo>
                  <a:pt x="647953" y="394080"/>
                </a:lnTo>
                <a:lnTo>
                  <a:pt x="643636" y="391795"/>
                </a:lnTo>
                <a:lnTo>
                  <a:pt x="657478" y="367919"/>
                </a:lnTo>
                <a:lnTo>
                  <a:pt x="720216" y="367919"/>
                </a:lnTo>
                <a:lnTo>
                  <a:pt x="638937" y="321055"/>
                </a:lnTo>
                <a:close/>
              </a:path>
              <a:path w="734695" h="504189">
                <a:moveTo>
                  <a:pt x="579118" y="286512"/>
                </a:moveTo>
                <a:lnTo>
                  <a:pt x="504063" y="286512"/>
                </a:lnTo>
                <a:lnTo>
                  <a:pt x="507745" y="286638"/>
                </a:lnTo>
                <a:lnTo>
                  <a:pt x="516127" y="287654"/>
                </a:lnTo>
                <a:lnTo>
                  <a:pt x="520064" y="288289"/>
                </a:lnTo>
                <a:lnTo>
                  <a:pt x="527684" y="290322"/>
                </a:lnTo>
                <a:lnTo>
                  <a:pt x="531367" y="291846"/>
                </a:lnTo>
                <a:lnTo>
                  <a:pt x="535051" y="294004"/>
                </a:lnTo>
                <a:lnTo>
                  <a:pt x="542163" y="298069"/>
                </a:lnTo>
                <a:lnTo>
                  <a:pt x="546734" y="303149"/>
                </a:lnTo>
                <a:lnTo>
                  <a:pt x="550544" y="314833"/>
                </a:lnTo>
                <a:lnTo>
                  <a:pt x="549655" y="321183"/>
                </a:lnTo>
                <a:lnTo>
                  <a:pt x="519572" y="347932"/>
                </a:lnTo>
                <a:lnTo>
                  <a:pt x="475233" y="360299"/>
                </a:lnTo>
                <a:lnTo>
                  <a:pt x="439546" y="366395"/>
                </a:lnTo>
                <a:lnTo>
                  <a:pt x="425957" y="389889"/>
                </a:lnTo>
                <a:lnTo>
                  <a:pt x="531749" y="450976"/>
                </a:lnTo>
                <a:lnTo>
                  <a:pt x="547369" y="423799"/>
                </a:lnTo>
                <a:lnTo>
                  <a:pt x="486409" y="388620"/>
                </a:lnTo>
                <a:lnTo>
                  <a:pt x="495807" y="387223"/>
                </a:lnTo>
                <a:lnTo>
                  <a:pt x="540067" y="377223"/>
                </a:lnTo>
                <a:lnTo>
                  <a:pt x="576294" y="355901"/>
                </a:lnTo>
                <a:lnTo>
                  <a:pt x="592589" y="314041"/>
                </a:lnTo>
                <a:lnTo>
                  <a:pt x="590423" y="304419"/>
                </a:lnTo>
                <a:lnTo>
                  <a:pt x="585918" y="295157"/>
                </a:lnTo>
                <a:lnTo>
                  <a:pt x="579118" y="286512"/>
                </a:lnTo>
                <a:close/>
              </a:path>
              <a:path w="734695" h="504189">
                <a:moveTo>
                  <a:pt x="720216" y="367919"/>
                </a:moveTo>
                <a:lnTo>
                  <a:pt x="657478" y="367919"/>
                </a:lnTo>
                <a:lnTo>
                  <a:pt x="718565" y="403225"/>
                </a:lnTo>
                <a:lnTo>
                  <a:pt x="734313" y="376047"/>
                </a:lnTo>
                <a:lnTo>
                  <a:pt x="720216" y="367919"/>
                </a:lnTo>
                <a:close/>
              </a:path>
              <a:path w="734695" h="504189">
                <a:moveTo>
                  <a:pt x="509015" y="254253"/>
                </a:moveTo>
                <a:lnTo>
                  <a:pt x="490854" y="285623"/>
                </a:lnTo>
                <a:lnTo>
                  <a:pt x="493649" y="287274"/>
                </a:lnTo>
                <a:lnTo>
                  <a:pt x="497713" y="287020"/>
                </a:lnTo>
                <a:lnTo>
                  <a:pt x="504063" y="286512"/>
                </a:lnTo>
                <a:lnTo>
                  <a:pt x="579118" y="286512"/>
                </a:lnTo>
                <a:lnTo>
                  <a:pt x="545496" y="264302"/>
                </a:lnTo>
                <a:lnTo>
                  <a:pt x="514223" y="254635"/>
                </a:lnTo>
                <a:lnTo>
                  <a:pt x="509015" y="2542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6" name="object 13"/>
          <p:cNvSpPr>
            <a:spLocks noChangeArrowheads="1"/>
          </p:cNvSpPr>
          <p:nvPr/>
        </p:nvSpPr>
        <p:spPr bwMode="auto">
          <a:xfrm>
            <a:off x="4814888" y="3662363"/>
            <a:ext cx="1336675" cy="10064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7" name="object 14"/>
          <p:cNvSpPr>
            <a:spLocks noChangeArrowheads="1"/>
          </p:cNvSpPr>
          <p:nvPr/>
        </p:nvSpPr>
        <p:spPr bwMode="auto">
          <a:xfrm>
            <a:off x="8153400" y="1066800"/>
            <a:ext cx="3835400" cy="3008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5638" y="5348288"/>
            <a:ext cx="4267200" cy="614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ahoma"/>
                <a:cs typeface="Tahoma"/>
              </a:rPr>
              <a:t>LSP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5" dirty="0">
                <a:latin typeface="Tahoma"/>
                <a:cs typeface="Tahoma"/>
              </a:rPr>
              <a:t>Link State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PDU</a:t>
            </a:r>
            <a:endParaRPr sz="20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ahoma"/>
                <a:cs typeface="Tahoma"/>
              </a:rPr>
              <a:t>PSNP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10" dirty="0">
                <a:latin typeface="Tahoma"/>
                <a:cs typeface="Tahoma"/>
              </a:rPr>
              <a:t>Partial </a:t>
            </a:r>
            <a:r>
              <a:rPr sz="2000" spc="-5" dirty="0">
                <a:latin typeface="Tahoma"/>
                <a:cs typeface="Tahoma"/>
              </a:rPr>
              <a:t>Sequence Number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PDU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639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2218AF1E-A33F-421C-9F0B-053F05BDA2C3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20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0450" y="2395538"/>
            <a:ext cx="34559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If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PSNP not </a:t>
            </a:r>
            <a:r>
              <a:rPr sz="1800" spc="-10" dirty="0">
                <a:solidFill>
                  <a:srgbClr val="0000FF"/>
                </a:solidFill>
                <a:latin typeface="Tahoma"/>
                <a:cs typeface="Tahoma"/>
              </a:rPr>
              <a:t>received,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resends</a:t>
            </a:r>
            <a:r>
              <a:rPr sz="18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LSP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 </a:t>
            </a:r>
            <a:r>
              <a:rPr dirty="0"/>
              <a:t>Routing</a:t>
            </a:r>
            <a:r>
              <a:rPr spc="-110" dirty="0"/>
              <a:t> </a:t>
            </a:r>
            <a:r>
              <a:rPr spc="-5" dirty="0"/>
              <a:t>Process</a:t>
            </a:r>
          </a:p>
        </p:txBody>
      </p:sp>
      <p:sp>
        <p:nvSpPr>
          <p:cNvPr id="276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C60A8B13-E7F0-4E2A-938B-1FDF7986BF4A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21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6846887" cy="296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Divided </a:t>
            </a:r>
            <a:r>
              <a:rPr sz="3200" dirty="0">
                <a:latin typeface="Tahoma"/>
                <a:cs typeface="Tahoma"/>
              </a:rPr>
              <a:t>into </a:t>
            </a:r>
            <a:r>
              <a:rPr sz="3200" spc="-5" dirty="0">
                <a:latin typeface="Tahoma"/>
                <a:cs typeface="Tahoma"/>
              </a:rPr>
              <a:t>four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stages: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Update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process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Decision -- Uses Dijkstra’s algorithm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to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build a SPT (Shortest </a:t>
            </a:r>
            <a:r>
              <a:rPr spc="-10" dirty="0">
                <a:latin typeface="Tahoma"/>
                <a:cs typeface="Tahoma"/>
              </a:rPr>
              <a:t>Path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Tree)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Forwarding -- </a:t>
            </a:r>
            <a:r>
              <a:rPr spc="-10" dirty="0">
                <a:latin typeface="Tahoma"/>
                <a:cs typeface="Tahoma"/>
              </a:rPr>
              <a:t>forwarding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table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Receive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IP route </a:t>
            </a:r>
            <a:r>
              <a:rPr dirty="0"/>
              <a:t>@</a:t>
            </a:r>
            <a:r>
              <a:rPr spc="-65" dirty="0"/>
              <a:t> </a:t>
            </a:r>
            <a:r>
              <a:rPr spc="-5" dirty="0"/>
              <a:t>SanJose1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4343400" y="1557338"/>
            <a:ext cx="4260850" cy="32432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/>
          </p:cNvSpPr>
          <p:nvPr/>
        </p:nvSpPr>
        <p:spPr bwMode="auto">
          <a:xfrm>
            <a:off x="5724525" y="2854325"/>
            <a:ext cx="792163" cy="501650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2479" y="502920"/>
              </a:cxn>
              <a:cxn ang="0">
                <a:pos x="792479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2479" h="502920">
                <a:moveTo>
                  <a:pt x="0" y="502920"/>
                </a:moveTo>
                <a:lnTo>
                  <a:pt x="792479" y="502920"/>
                </a:lnTo>
                <a:lnTo>
                  <a:pt x="792479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7526338" y="2708275"/>
            <a:ext cx="79057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0955" y="502920"/>
              </a:cxn>
              <a:cxn ang="0">
                <a:pos x="790955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1209" h="502919">
                <a:moveTo>
                  <a:pt x="0" y="502920"/>
                </a:moveTo>
                <a:lnTo>
                  <a:pt x="790955" y="502920"/>
                </a:lnTo>
                <a:lnTo>
                  <a:pt x="790955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998913" y="2106613"/>
            <a:ext cx="71278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38" y="3881438"/>
            <a:ext cx="3538537" cy="56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SanJose1</a:t>
            </a:r>
            <a:r>
              <a:rPr sz="1400" b="1" spc="-10" dirty="0">
                <a:latin typeface="Courier New"/>
                <a:cs typeface="Courier New"/>
              </a:rPr>
              <a:t>#show </a:t>
            </a:r>
            <a:r>
              <a:rPr sz="1400" b="1" spc="-5" dirty="0">
                <a:latin typeface="Courier New"/>
                <a:cs typeface="Courier New"/>
              </a:rPr>
              <a:t>ip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route</a:t>
            </a:r>
            <a:endParaRPr sz="1400">
              <a:latin typeface="Courier New"/>
              <a:cs typeface="Courier New"/>
            </a:endParaRPr>
          </a:p>
          <a:p>
            <a:pPr marL="12700" fontAlgn="auto">
              <a:spcBef>
                <a:spcPts val="445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Gateway of last resort </a:t>
            </a:r>
            <a:r>
              <a:rPr sz="1400" b="1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not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13" y="4737100"/>
            <a:ext cx="6019800" cy="236538"/>
          </a:xfrm>
          <a:prstGeom prst="rect">
            <a:avLst/>
          </a:prstGeom>
          <a:ln w="25908">
            <a:solidFill>
              <a:srgbClr val="FF0000"/>
            </a:solidFill>
          </a:ln>
        </p:spPr>
        <p:txBody>
          <a:bodyPr lIns="0" tIns="0" rIns="0" bIns="0">
            <a:spAutoFit/>
          </a:bodyPr>
          <a:lstStyle/>
          <a:p>
            <a:pPr marL="111125"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</a:t>
            </a:r>
            <a:r>
              <a:rPr sz="1400" b="1" spc="-5" dirty="0">
                <a:latin typeface="Courier New"/>
                <a:cs typeface="Courier New"/>
              </a:rPr>
              <a:t>L2 192.168.30.0/24 </a:t>
            </a:r>
            <a:r>
              <a:rPr sz="1400" b="1" spc="-10" dirty="0">
                <a:latin typeface="Courier New"/>
                <a:cs typeface="Courier New"/>
              </a:rPr>
              <a:t>[115/20]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10.0.0.1,</a:t>
            </a:r>
            <a:r>
              <a:rPr sz="1400" b="1" spc="-5" dirty="0">
                <a:latin typeface="Courier New"/>
                <a:cs typeface="Courier New"/>
              </a:rPr>
              <a:t> Serial0/0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680" name="object 9"/>
          <p:cNvSpPr txBox="1">
            <a:spLocks noChangeArrowheads="1"/>
          </p:cNvSpPr>
          <p:nvPr/>
        </p:nvSpPr>
        <p:spPr bwMode="auto">
          <a:xfrm>
            <a:off x="147638" y="5005388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038" y="4953000"/>
            <a:ext cx="5770562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24000"/>
              </a:lnSpc>
            </a:pPr>
            <a:r>
              <a:rPr lang="th-TH" sz="1400" b="1">
                <a:latin typeface="Courier New" pitchFamily="49" charset="0"/>
                <a:cs typeface="Courier New" pitchFamily="49" charset="0"/>
              </a:rPr>
              <a:t>192.168.10.0/24 is directly connected, FastEthernet0/1  172.16.0.0/24 is subnetted, 1 subnets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82" name="object 11"/>
          <p:cNvSpPr txBox="1">
            <a:spLocks noChangeArrowheads="1"/>
          </p:cNvSpPr>
          <p:nvPr/>
        </p:nvSpPr>
        <p:spPr bwMode="auto">
          <a:xfrm>
            <a:off x="147638" y="5534025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125" y="5534025"/>
            <a:ext cx="5237163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172.16.0.0 is </a:t>
            </a:r>
            <a:r>
              <a:rPr sz="1400" b="1" spc="-10" dirty="0">
                <a:latin typeface="Courier New"/>
                <a:cs typeface="Courier New"/>
              </a:rPr>
              <a:t>directly </a:t>
            </a:r>
            <a:r>
              <a:rPr sz="1400" b="1" spc="-5" dirty="0">
                <a:latin typeface="Courier New"/>
                <a:cs typeface="Courier New"/>
              </a:rPr>
              <a:t>connected,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FastEthernet0/0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38" y="5797550"/>
            <a:ext cx="6516687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</a:t>
            </a:r>
            <a:r>
              <a:rPr sz="1400" b="1" spc="-5" dirty="0">
                <a:latin typeface="Courier New"/>
                <a:cs typeface="Courier New"/>
              </a:rPr>
              <a:t>L1 192.168.20.0/24 </a:t>
            </a:r>
            <a:r>
              <a:rPr sz="1400" b="1" spc="-10" dirty="0">
                <a:latin typeface="Courier New"/>
                <a:cs typeface="Courier New"/>
              </a:rPr>
              <a:t>[115/20]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172.16.0.2,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FastEthernet0/0</a:t>
            </a:r>
            <a:endParaRPr sz="1400">
              <a:latin typeface="Courier New"/>
              <a:cs typeface="Courier New"/>
            </a:endParaRPr>
          </a:p>
          <a:p>
            <a:pPr marL="546100" fontAlgn="auto">
              <a:spcBef>
                <a:spcPts val="405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10.0.0.0/30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subnetted, 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subnets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685" name="object 14"/>
          <p:cNvSpPr>
            <a:spLocks/>
          </p:cNvSpPr>
          <p:nvPr/>
        </p:nvSpPr>
        <p:spPr bwMode="auto">
          <a:xfrm>
            <a:off x="5075238" y="1916113"/>
            <a:ext cx="1082675" cy="649287"/>
          </a:xfrm>
          <a:custGeom>
            <a:avLst/>
            <a:gdLst/>
            <a:ahLst/>
            <a:cxnLst>
              <a:cxn ang="0">
                <a:pos x="0" y="324612"/>
              </a:cxn>
              <a:cxn ang="0">
                <a:pos x="12476" y="254961"/>
              </a:cxn>
              <a:cxn ang="0">
                <a:pos x="48148" y="190523"/>
              </a:cxn>
              <a:cxn ang="0">
                <a:pos x="73857" y="160753"/>
              </a:cxn>
              <a:cxn ang="0">
                <a:pos x="104375" y="132880"/>
              </a:cxn>
              <a:cxn ang="0">
                <a:pos x="139373" y="107101"/>
              </a:cxn>
              <a:cxn ang="0">
                <a:pos x="178519" y="83614"/>
              </a:cxn>
              <a:cxn ang="0">
                <a:pos x="221485" y="62618"/>
              </a:cxn>
              <a:cxn ang="0">
                <a:pos x="267941" y="44308"/>
              </a:cxn>
              <a:cxn ang="0">
                <a:pos x="317557" y="28885"/>
              </a:cxn>
              <a:cxn ang="0">
                <a:pos x="370002" y="16544"/>
              </a:cxn>
              <a:cxn ang="0">
                <a:pos x="424948" y="7484"/>
              </a:cxn>
              <a:cxn ang="0">
                <a:pos x="482064" y="1904"/>
              </a:cxn>
              <a:cxn ang="0">
                <a:pos x="541019" y="0"/>
              </a:cxn>
              <a:cxn ang="0">
                <a:pos x="599975" y="1904"/>
              </a:cxn>
              <a:cxn ang="0">
                <a:pos x="657091" y="7484"/>
              </a:cxn>
              <a:cxn ang="0">
                <a:pos x="712037" y="16544"/>
              </a:cxn>
              <a:cxn ang="0">
                <a:pos x="764482" y="28885"/>
              </a:cxn>
              <a:cxn ang="0">
                <a:pos x="814098" y="44308"/>
              </a:cxn>
              <a:cxn ang="0">
                <a:pos x="860554" y="62618"/>
              </a:cxn>
              <a:cxn ang="0">
                <a:pos x="903520" y="83614"/>
              </a:cxn>
              <a:cxn ang="0">
                <a:pos x="942666" y="107101"/>
              </a:cxn>
              <a:cxn ang="0">
                <a:pos x="977664" y="132880"/>
              </a:cxn>
              <a:cxn ang="0">
                <a:pos x="1008182" y="160753"/>
              </a:cxn>
              <a:cxn ang="0">
                <a:pos x="1033891" y="190523"/>
              </a:cxn>
              <a:cxn ang="0">
                <a:pos x="1069563" y="254961"/>
              </a:cxn>
              <a:cxn ang="0">
                <a:pos x="1082039" y="324612"/>
              </a:cxn>
              <a:cxn ang="0">
                <a:pos x="1078865" y="359990"/>
              </a:cxn>
              <a:cxn ang="0">
                <a:pos x="1054461" y="427232"/>
              </a:cxn>
              <a:cxn ang="0">
                <a:pos x="1008182" y="488470"/>
              </a:cxn>
              <a:cxn ang="0">
                <a:pos x="977664" y="516343"/>
              </a:cxn>
              <a:cxn ang="0">
                <a:pos x="942666" y="542122"/>
              </a:cxn>
              <a:cxn ang="0">
                <a:pos x="903520" y="565609"/>
              </a:cxn>
              <a:cxn ang="0">
                <a:pos x="860554" y="586605"/>
              </a:cxn>
              <a:cxn ang="0">
                <a:pos x="814098" y="604915"/>
              </a:cxn>
              <a:cxn ang="0">
                <a:pos x="764482" y="620338"/>
              </a:cxn>
              <a:cxn ang="0">
                <a:pos x="712037" y="632679"/>
              </a:cxn>
              <a:cxn ang="0">
                <a:pos x="657091" y="641739"/>
              </a:cxn>
              <a:cxn ang="0">
                <a:pos x="599975" y="647319"/>
              </a:cxn>
              <a:cxn ang="0">
                <a:pos x="541019" y="649224"/>
              </a:cxn>
              <a:cxn ang="0">
                <a:pos x="482064" y="647319"/>
              </a:cxn>
              <a:cxn ang="0">
                <a:pos x="424948" y="641739"/>
              </a:cxn>
              <a:cxn ang="0">
                <a:pos x="370002" y="632679"/>
              </a:cxn>
              <a:cxn ang="0">
                <a:pos x="317557" y="620338"/>
              </a:cxn>
              <a:cxn ang="0">
                <a:pos x="267941" y="604915"/>
              </a:cxn>
              <a:cxn ang="0">
                <a:pos x="221485" y="586605"/>
              </a:cxn>
              <a:cxn ang="0">
                <a:pos x="178519" y="565609"/>
              </a:cxn>
              <a:cxn ang="0">
                <a:pos x="139373" y="542122"/>
              </a:cxn>
              <a:cxn ang="0">
                <a:pos x="104375" y="516343"/>
              </a:cxn>
              <a:cxn ang="0">
                <a:pos x="73857" y="488470"/>
              </a:cxn>
              <a:cxn ang="0">
                <a:pos x="48148" y="458700"/>
              </a:cxn>
              <a:cxn ang="0">
                <a:pos x="12476" y="394262"/>
              </a:cxn>
              <a:cxn ang="0">
                <a:pos x="0" y="324612"/>
              </a:cxn>
            </a:cxnLst>
            <a:rect l="0" t="0" r="r" b="b"/>
            <a:pathLst>
              <a:path w="1082039" h="649605">
                <a:moveTo>
                  <a:pt x="0" y="324612"/>
                </a:moveTo>
                <a:lnTo>
                  <a:pt x="12476" y="254961"/>
                </a:lnTo>
                <a:lnTo>
                  <a:pt x="48148" y="190523"/>
                </a:lnTo>
                <a:lnTo>
                  <a:pt x="73857" y="160753"/>
                </a:lnTo>
                <a:lnTo>
                  <a:pt x="104375" y="132880"/>
                </a:lnTo>
                <a:lnTo>
                  <a:pt x="139373" y="107101"/>
                </a:lnTo>
                <a:lnTo>
                  <a:pt x="178519" y="83614"/>
                </a:lnTo>
                <a:lnTo>
                  <a:pt x="221485" y="62618"/>
                </a:lnTo>
                <a:lnTo>
                  <a:pt x="267941" y="44308"/>
                </a:lnTo>
                <a:lnTo>
                  <a:pt x="317557" y="28885"/>
                </a:lnTo>
                <a:lnTo>
                  <a:pt x="370002" y="16544"/>
                </a:lnTo>
                <a:lnTo>
                  <a:pt x="424948" y="7484"/>
                </a:lnTo>
                <a:lnTo>
                  <a:pt x="482064" y="1904"/>
                </a:lnTo>
                <a:lnTo>
                  <a:pt x="541019" y="0"/>
                </a:lnTo>
                <a:lnTo>
                  <a:pt x="599975" y="1904"/>
                </a:lnTo>
                <a:lnTo>
                  <a:pt x="657091" y="7484"/>
                </a:lnTo>
                <a:lnTo>
                  <a:pt x="712037" y="16544"/>
                </a:lnTo>
                <a:lnTo>
                  <a:pt x="764482" y="28885"/>
                </a:lnTo>
                <a:lnTo>
                  <a:pt x="814098" y="44308"/>
                </a:lnTo>
                <a:lnTo>
                  <a:pt x="860554" y="62618"/>
                </a:lnTo>
                <a:lnTo>
                  <a:pt x="903520" y="83614"/>
                </a:lnTo>
                <a:lnTo>
                  <a:pt x="942666" y="107101"/>
                </a:lnTo>
                <a:lnTo>
                  <a:pt x="977664" y="132880"/>
                </a:lnTo>
                <a:lnTo>
                  <a:pt x="1008182" y="160753"/>
                </a:lnTo>
                <a:lnTo>
                  <a:pt x="1033891" y="190523"/>
                </a:lnTo>
                <a:lnTo>
                  <a:pt x="1069563" y="254961"/>
                </a:lnTo>
                <a:lnTo>
                  <a:pt x="1082039" y="324612"/>
                </a:lnTo>
                <a:lnTo>
                  <a:pt x="1078865" y="359990"/>
                </a:lnTo>
                <a:lnTo>
                  <a:pt x="1054461" y="427232"/>
                </a:lnTo>
                <a:lnTo>
                  <a:pt x="1008182" y="488470"/>
                </a:lnTo>
                <a:lnTo>
                  <a:pt x="977664" y="516343"/>
                </a:lnTo>
                <a:lnTo>
                  <a:pt x="942666" y="542122"/>
                </a:lnTo>
                <a:lnTo>
                  <a:pt x="903520" y="565609"/>
                </a:lnTo>
                <a:lnTo>
                  <a:pt x="860554" y="586605"/>
                </a:lnTo>
                <a:lnTo>
                  <a:pt x="814098" y="604915"/>
                </a:lnTo>
                <a:lnTo>
                  <a:pt x="764482" y="620338"/>
                </a:lnTo>
                <a:lnTo>
                  <a:pt x="712037" y="632679"/>
                </a:lnTo>
                <a:lnTo>
                  <a:pt x="657091" y="641739"/>
                </a:lnTo>
                <a:lnTo>
                  <a:pt x="599975" y="647319"/>
                </a:lnTo>
                <a:lnTo>
                  <a:pt x="541019" y="649224"/>
                </a:lnTo>
                <a:lnTo>
                  <a:pt x="482064" y="647319"/>
                </a:lnTo>
                <a:lnTo>
                  <a:pt x="424948" y="641739"/>
                </a:lnTo>
                <a:lnTo>
                  <a:pt x="370002" y="632679"/>
                </a:lnTo>
                <a:lnTo>
                  <a:pt x="317557" y="620338"/>
                </a:lnTo>
                <a:lnTo>
                  <a:pt x="267941" y="604915"/>
                </a:lnTo>
                <a:lnTo>
                  <a:pt x="221485" y="586605"/>
                </a:lnTo>
                <a:lnTo>
                  <a:pt x="178519" y="565609"/>
                </a:lnTo>
                <a:lnTo>
                  <a:pt x="139373" y="542122"/>
                </a:lnTo>
                <a:lnTo>
                  <a:pt x="104375" y="516343"/>
                </a:lnTo>
                <a:lnTo>
                  <a:pt x="73857" y="488470"/>
                </a:lnTo>
                <a:lnTo>
                  <a:pt x="48148" y="458700"/>
                </a:lnTo>
                <a:lnTo>
                  <a:pt x="12476" y="394262"/>
                </a:lnTo>
                <a:lnTo>
                  <a:pt x="0" y="32461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6" name="object 15"/>
          <p:cNvSpPr>
            <a:spLocks/>
          </p:cNvSpPr>
          <p:nvPr/>
        </p:nvSpPr>
        <p:spPr bwMode="auto">
          <a:xfrm>
            <a:off x="36513" y="5781675"/>
            <a:ext cx="6732587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6733032" y="216407"/>
              </a:cxn>
              <a:cxn ang="0">
                <a:pos x="6733032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6733540" h="216535">
                <a:moveTo>
                  <a:pt x="0" y="216407"/>
                </a:moveTo>
                <a:lnTo>
                  <a:pt x="6733032" y="216407"/>
                </a:lnTo>
                <a:lnTo>
                  <a:pt x="673303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7" name="object 16"/>
          <p:cNvSpPr txBox="1">
            <a:spLocks noChangeArrowheads="1"/>
          </p:cNvSpPr>
          <p:nvPr/>
        </p:nvSpPr>
        <p:spPr bwMode="auto">
          <a:xfrm>
            <a:off x="147638" y="6361113"/>
            <a:ext cx="1317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413"/>
              </a:lnSpc>
            </a:pPr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125" y="6361113"/>
            <a:ext cx="43878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directly </a:t>
            </a:r>
            <a:r>
              <a:rPr sz="1400" b="1" spc="-5" dirty="0">
                <a:latin typeface="Courier New"/>
                <a:cs typeface="Courier New"/>
              </a:rPr>
              <a:t>connected,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689" name="object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9F4FA57-79B8-4339-B246-BD06DD33980A}" type="slidenum">
              <a:rPr lang="th-TH"/>
              <a:pPr marL="25400"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IP route </a:t>
            </a:r>
            <a:r>
              <a:rPr dirty="0"/>
              <a:t>@</a:t>
            </a:r>
            <a:r>
              <a:rPr spc="-45" dirty="0"/>
              <a:t> </a:t>
            </a:r>
            <a:r>
              <a:rPr spc="-5" dirty="0"/>
              <a:t>SanJose2</a:t>
            </a: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4211638" y="1557338"/>
            <a:ext cx="4392612" cy="3167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5724525" y="2854325"/>
            <a:ext cx="792163" cy="501650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2479" y="502920"/>
              </a:cxn>
              <a:cxn ang="0">
                <a:pos x="792479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2479" h="502920">
                <a:moveTo>
                  <a:pt x="0" y="502920"/>
                </a:moveTo>
                <a:lnTo>
                  <a:pt x="792479" y="502920"/>
                </a:lnTo>
                <a:lnTo>
                  <a:pt x="792479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7526338" y="2708275"/>
            <a:ext cx="79057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0955" y="502920"/>
              </a:cxn>
              <a:cxn ang="0">
                <a:pos x="790955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1209" h="502919">
                <a:moveTo>
                  <a:pt x="0" y="502920"/>
                </a:moveTo>
                <a:lnTo>
                  <a:pt x="790955" y="502920"/>
                </a:lnTo>
                <a:lnTo>
                  <a:pt x="790955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4135438" y="210661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4932363" y="3573463"/>
            <a:ext cx="1081087" cy="579437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4271" y="223174"/>
              </a:cxn>
              <a:cxn ang="0">
                <a:pos x="54921" y="162230"/>
              </a:cxn>
              <a:cxn ang="0">
                <a:pos x="84124" y="134342"/>
              </a:cxn>
              <a:cxn ang="0">
                <a:pos x="118705" y="108466"/>
              </a:cxn>
              <a:cxn ang="0">
                <a:pos x="158257" y="84820"/>
              </a:cxn>
              <a:cxn ang="0">
                <a:pos x="202376" y="63621"/>
              </a:cxn>
              <a:cxn ang="0">
                <a:pos x="250655" y="45087"/>
              </a:cxn>
              <a:cxn ang="0">
                <a:pos x="302689" y="29435"/>
              </a:cxn>
              <a:cxn ang="0">
                <a:pos x="358072" y="16883"/>
              </a:cxn>
              <a:cxn ang="0">
                <a:pos x="416398" y="7648"/>
              </a:cxn>
              <a:cxn ang="0">
                <a:pos x="477262" y="1948"/>
              </a:cxn>
              <a:cxn ang="0">
                <a:pos x="540258" y="0"/>
              </a:cxn>
              <a:cxn ang="0">
                <a:pos x="603253" y="1948"/>
              </a:cxn>
              <a:cxn ang="0">
                <a:pos x="664117" y="7648"/>
              </a:cxn>
              <a:cxn ang="0">
                <a:pos x="722443" y="16883"/>
              </a:cxn>
              <a:cxn ang="0">
                <a:pos x="777826" y="29435"/>
              </a:cxn>
              <a:cxn ang="0">
                <a:pos x="829860" y="45087"/>
              </a:cxn>
              <a:cxn ang="0">
                <a:pos x="878139" y="63621"/>
              </a:cxn>
              <a:cxn ang="0">
                <a:pos x="922258" y="84820"/>
              </a:cxn>
              <a:cxn ang="0">
                <a:pos x="961810" y="108466"/>
              </a:cxn>
              <a:cxn ang="0">
                <a:pos x="996391" y="134342"/>
              </a:cxn>
              <a:cxn ang="0">
                <a:pos x="1025594" y="162230"/>
              </a:cxn>
              <a:cxn ang="0">
                <a:pos x="1066244" y="223174"/>
              </a:cxn>
              <a:cxn ang="0">
                <a:pos x="1080515" y="289560"/>
              </a:cxn>
              <a:cxn ang="0">
                <a:pos x="1076880" y="323323"/>
              </a:cxn>
              <a:cxn ang="0">
                <a:pos x="1049013" y="387206"/>
              </a:cxn>
              <a:cxn ang="0">
                <a:pos x="996391" y="444777"/>
              </a:cxn>
              <a:cxn ang="0">
                <a:pos x="961810" y="470653"/>
              </a:cxn>
              <a:cxn ang="0">
                <a:pos x="922258" y="494299"/>
              </a:cxn>
              <a:cxn ang="0">
                <a:pos x="878139" y="515498"/>
              </a:cxn>
              <a:cxn ang="0">
                <a:pos x="829860" y="534032"/>
              </a:cxn>
              <a:cxn ang="0">
                <a:pos x="777826" y="549684"/>
              </a:cxn>
              <a:cxn ang="0">
                <a:pos x="722443" y="562236"/>
              </a:cxn>
              <a:cxn ang="0">
                <a:pos x="664117" y="571471"/>
              </a:cxn>
              <a:cxn ang="0">
                <a:pos x="603253" y="577171"/>
              </a:cxn>
              <a:cxn ang="0">
                <a:pos x="540258" y="579120"/>
              </a:cxn>
              <a:cxn ang="0">
                <a:pos x="477262" y="577171"/>
              </a:cxn>
              <a:cxn ang="0">
                <a:pos x="416398" y="571471"/>
              </a:cxn>
              <a:cxn ang="0">
                <a:pos x="358072" y="562236"/>
              </a:cxn>
              <a:cxn ang="0">
                <a:pos x="302689" y="549684"/>
              </a:cxn>
              <a:cxn ang="0">
                <a:pos x="250655" y="534032"/>
              </a:cxn>
              <a:cxn ang="0">
                <a:pos x="202376" y="515498"/>
              </a:cxn>
              <a:cxn ang="0">
                <a:pos x="158257" y="494299"/>
              </a:cxn>
              <a:cxn ang="0">
                <a:pos x="118705" y="470653"/>
              </a:cxn>
              <a:cxn ang="0">
                <a:pos x="84124" y="444777"/>
              </a:cxn>
              <a:cxn ang="0">
                <a:pos x="54921" y="416889"/>
              </a:cxn>
              <a:cxn ang="0">
                <a:pos x="14271" y="355945"/>
              </a:cxn>
              <a:cxn ang="0">
                <a:pos x="0" y="289560"/>
              </a:cxn>
            </a:cxnLst>
            <a:rect l="0" t="0" r="r" b="b"/>
            <a:pathLst>
              <a:path w="1080770" h="579120">
                <a:moveTo>
                  <a:pt x="0" y="289560"/>
                </a:moveTo>
                <a:lnTo>
                  <a:pt x="14271" y="223174"/>
                </a:lnTo>
                <a:lnTo>
                  <a:pt x="54921" y="162230"/>
                </a:lnTo>
                <a:lnTo>
                  <a:pt x="84124" y="134342"/>
                </a:lnTo>
                <a:lnTo>
                  <a:pt x="118705" y="108466"/>
                </a:lnTo>
                <a:lnTo>
                  <a:pt x="158257" y="84820"/>
                </a:lnTo>
                <a:lnTo>
                  <a:pt x="202376" y="63621"/>
                </a:lnTo>
                <a:lnTo>
                  <a:pt x="250655" y="45087"/>
                </a:lnTo>
                <a:lnTo>
                  <a:pt x="302689" y="29435"/>
                </a:lnTo>
                <a:lnTo>
                  <a:pt x="358072" y="16883"/>
                </a:lnTo>
                <a:lnTo>
                  <a:pt x="416398" y="7648"/>
                </a:lnTo>
                <a:lnTo>
                  <a:pt x="477262" y="1948"/>
                </a:lnTo>
                <a:lnTo>
                  <a:pt x="540258" y="0"/>
                </a:lnTo>
                <a:lnTo>
                  <a:pt x="603253" y="1948"/>
                </a:lnTo>
                <a:lnTo>
                  <a:pt x="664117" y="7648"/>
                </a:lnTo>
                <a:lnTo>
                  <a:pt x="722443" y="16883"/>
                </a:lnTo>
                <a:lnTo>
                  <a:pt x="777826" y="29435"/>
                </a:lnTo>
                <a:lnTo>
                  <a:pt x="829860" y="45087"/>
                </a:lnTo>
                <a:lnTo>
                  <a:pt x="878139" y="63621"/>
                </a:lnTo>
                <a:lnTo>
                  <a:pt x="922258" y="84820"/>
                </a:lnTo>
                <a:lnTo>
                  <a:pt x="961810" y="108466"/>
                </a:lnTo>
                <a:lnTo>
                  <a:pt x="996391" y="134342"/>
                </a:lnTo>
                <a:lnTo>
                  <a:pt x="1025594" y="162230"/>
                </a:lnTo>
                <a:lnTo>
                  <a:pt x="1066244" y="223174"/>
                </a:lnTo>
                <a:lnTo>
                  <a:pt x="1080515" y="289560"/>
                </a:lnTo>
                <a:lnTo>
                  <a:pt x="1076880" y="323323"/>
                </a:lnTo>
                <a:lnTo>
                  <a:pt x="1049013" y="387206"/>
                </a:lnTo>
                <a:lnTo>
                  <a:pt x="996391" y="444777"/>
                </a:lnTo>
                <a:lnTo>
                  <a:pt x="961810" y="470653"/>
                </a:lnTo>
                <a:lnTo>
                  <a:pt x="922258" y="494299"/>
                </a:lnTo>
                <a:lnTo>
                  <a:pt x="878139" y="515498"/>
                </a:lnTo>
                <a:lnTo>
                  <a:pt x="829860" y="534032"/>
                </a:lnTo>
                <a:lnTo>
                  <a:pt x="777826" y="549684"/>
                </a:lnTo>
                <a:lnTo>
                  <a:pt x="722443" y="562236"/>
                </a:lnTo>
                <a:lnTo>
                  <a:pt x="664117" y="571471"/>
                </a:lnTo>
                <a:lnTo>
                  <a:pt x="603253" y="577171"/>
                </a:lnTo>
                <a:lnTo>
                  <a:pt x="540258" y="579120"/>
                </a:lnTo>
                <a:lnTo>
                  <a:pt x="477262" y="577171"/>
                </a:lnTo>
                <a:lnTo>
                  <a:pt x="416398" y="571471"/>
                </a:lnTo>
                <a:lnTo>
                  <a:pt x="358072" y="562236"/>
                </a:lnTo>
                <a:lnTo>
                  <a:pt x="302689" y="549684"/>
                </a:lnTo>
                <a:lnTo>
                  <a:pt x="250655" y="534032"/>
                </a:lnTo>
                <a:lnTo>
                  <a:pt x="202376" y="515498"/>
                </a:lnTo>
                <a:lnTo>
                  <a:pt x="158257" y="494299"/>
                </a:lnTo>
                <a:lnTo>
                  <a:pt x="118705" y="470653"/>
                </a:lnTo>
                <a:lnTo>
                  <a:pt x="84124" y="444777"/>
                </a:lnTo>
                <a:lnTo>
                  <a:pt x="54921" y="416889"/>
                </a:lnTo>
                <a:lnTo>
                  <a:pt x="14271" y="355945"/>
                </a:lnTo>
                <a:lnTo>
                  <a:pt x="0" y="28956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0" y="6477000"/>
            <a:ext cx="6734175" cy="215900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6733032" y="216408"/>
              </a:cxn>
              <a:cxn ang="0">
                <a:pos x="6733032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6733540" h="216534">
                <a:moveTo>
                  <a:pt x="0" y="216408"/>
                </a:moveTo>
                <a:lnTo>
                  <a:pt x="6733032" y="216408"/>
                </a:lnTo>
                <a:lnTo>
                  <a:pt x="673303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147638" y="4025900"/>
            <a:ext cx="2608262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SanJose2</a:t>
            </a:r>
            <a:r>
              <a:rPr sz="1400" b="1" spc="-10" dirty="0">
                <a:latin typeface="Courier New"/>
                <a:cs typeface="Courier New"/>
              </a:rPr>
              <a:t>#show </a:t>
            </a:r>
            <a:r>
              <a:rPr sz="1400" b="1" spc="-5" dirty="0">
                <a:latin typeface="Courier New"/>
                <a:cs typeface="Courier New"/>
              </a:rPr>
              <a:t>ip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route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705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61DDF0D-37FF-4593-8A09-1C26E53C4C96}" type="slidenum">
              <a:rPr lang="th-TH"/>
              <a:pPr marL="25400"/>
              <a:t>23</a:t>
            </a:fld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47638" y="6505575"/>
            <a:ext cx="587851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i*L1 </a:t>
            </a:r>
            <a:r>
              <a:rPr sz="1400" b="1" spc="-10" dirty="0">
                <a:latin typeface="Courier New"/>
                <a:cs typeface="Courier New"/>
              </a:rPr>
              <a:t>0.0.0.0/0 </a:t>
            </a:r>
            <a:r>
              <a:rPr sz="1400" b="1" spc="-5" dirty="0">
                <a:latin typeface="Courier New"/>
                <a:cs typeface="Courier New"/>
              </a:rPr>
              <a:t>[115/10] </a:t>
            </a:r>
            <a:r>
              <a:rPr sz="1400" b="1" spc="-10" dirty="0">
                <a:latin typeface="Courier New"/>
                <a:cs typeface="Courier New"/>
              </a:rPr>
              <a:t>via </a:t>
            </a:r>
            <a:r>
              <a:rPr sz="1400" b="1" spc="-5" dirty="0">
                <a:latin typeface="Courier New"/>
                <a:cs typeface="Courier New"/>
              </a:rPr>
              <a:t>172.16.0.1,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FastEthernet0/0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38" y="4621213"/>
            <a:ext cx="5027612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Gateway of last resort is 172.16.0.1 to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network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6213" y="4621213"/>
            <a:ext cx="76993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0.0.0.0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-12700" y="4892675"/>
          <a:ext cx="6734175" cy="1539875"/>
        </p:xfrm>
        <a:graphic>
          <a:graphicData uri="http://schemas.openxmlformats.org/drawingml/2006/table">
            <a:tbl>
              <a:tblPr/>
              <a:tblGrid>
                <a:gridCol w="320675"/>
                <a:gridCol w="319088"/>
                <a:gridCol w="6094412"/>
              </a:tblGrid>
              <a:tr h="285750">
                <a:tc>
                  <a:txBody>
                    <a:bodyPr/>
                    <a:lstStyle/>
                    <a:p>
                      <a:pPr marL="111125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192.168.10.0/24 [115/20] via 172.16.0.1, FastEthernet0/0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172.16.0.0/24 is subnetted, 1 subnets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158750" marR="0" lvl="0" indent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58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1475" marR="0" lvl="0" indent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172.16.0.0 is directly connected, FastEthernet0/0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71475" marR="0" lvl="0" indent="0" algn="l" defTabSz="914400" rtl="0" eaLnBrk="1" fontAlgn="base" latinLnBrk="0" hangingPunct="1">
                        <a:lnSpc>
                          <a:spcPct val="12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192.168.20.0/24 is directly connected, FastEthernet0/1  10.0.0.0/30 is subnetted, 1 subnets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146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14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10.0.0.0 [115/20] via 172.16.0.1, FastEthernet0/0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IP route </a:t>
            </a:r>
            <a:r>
              <a:rPr dirty="0"/>
              <a:t>@</a:t>
            </a:r>
            <a:r>
              <a:rPr spc="-65" dirty="0"/>
              <a:t> </a:t>
            </a:r>
            <a:r>
              <a:rPr spc="-5" dirty="0"/>
              <a:t>Phoenix</a:t>
            </a:r>
          </a:p>
        </p:txBody>
      </p:sp>
      <p:sp>
        <p:nvSpPr>
          <p:cNvPr id="30722" name="object 3"/>
          <p:cNvSpPr>
            <a:spLocks/>
          </p:cNvSpPr>
          <p:nvPr/>
        </p:nvSpPr>
        <p:spPr bwMode="auto">
          <a:xfrm>
            <a:off x="7526338" y="2708275"/>
            <a:ext cx="79057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0955" y="502920"/>
              </a:cxn>
              <a:cxn ang="0">
                <a:pos x="790955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1209" h="502919">
                <a:moveTo>
                  <a:pt x="0" y="502920"/>
                </a:moveTo>
                <a:lnTo>
                  <a:pt x="790955" y="502920"/>
                </a:lnTo>
                <a:lnTo>
                  <a:pt x="790955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4187825" y="1600200"/>
            <a:ext cx="4498975" cy="3200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5735638" y="2927350"/>
            <a:ext cx="773112" cy="487363"/>
          </a:xfrm>
          <a:custGeom>
            <a:avLst/>
            <a:gdLst/>
            <a:ahLst/>
            <a:cxnLst>
              <a:cxn ang="0">
                <a:pos x="0" y="487679"/>
              </a:cxn>
              <a:cxn ang="0">
                <a:pos x="772668" y="487679"/>
              </a:cxn>
              <a:cxn ang="0">
                <a:pos x="772668" y="0"/>
              </a:cxn>
              <a:cxn ang="0">
                <a:pos x="0" y="0"/>
              </a:cxn>
              <a:cxn ang="0">
                <a:pos x="0" y="487679"/>
              </a:cxn>
            </a:cxnLst>
            <a:rect l="0" t="0" r="r" b="b"/>
            <a:pathLst>
              <a:path w="772795" h="487679">
                <a:moveTo>
                  <a:pt x="0" y="487679"/>
                </a:moveTo>
                <a:lnTo>
                  <a:pt x="772668" y="487679"/>
                </a:lnTo>
                <a:lnTo>
                  <a:pt x="772668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noFill/>
          <a:ln w="38099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4183063" y="2135188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38" y="3887788"/>
            <a:ext cx="3538537" cy="766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Phoenix#show </a:t>
            </a:r>
            <a:r>
              <a:rPr sz="1400" b="1" spc="-10" dirty="0">
                <a:latin typeface="Courier New"/>
                <a:cs typeface="Courier New"/>
              </a:rPr>
              <a:t>ip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route</a:t>
            </a:r>
            <a:endParaRPr sz="1400"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400">
              <a:latin typeface="Times New Roman"/>
              <a:cs typeface="Times New Roman"/>
            </a:endParaRPr>
          </a:p>
          <a:p>
            <a:pPr marL="12700" fontAlgn="auto">
              <a:spcBef>
                <a:spcPts val="875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Gateway of last resort is not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727" name="object 8"/>
          <p:cNvSpPr txBox="1">
            <a:spLocks noChangeArrowheads="1"/>
          </p:cNvSpPr>
          <p:nvPr/>
        </p:nvSpPr>
        <p:spPr bwMode="auto">
          <a:xfrm>
            <a:off x="147638" y="4943475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038" y="4943475"/>
            <a:ext cx="57689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192.168.30.0/24 is </a:t>
            </a:r>
            <a:r>
              <a:rPr sz="1400" b="1" spc="-10" dirty="0">
                <a:latin typeface="Courier New"/>
                <a:cs typeface="Courier New"/>
              </a:rPr>
              <a:t>directly connected, </a:t>
            </a:r>
            <a:r>
              <a:rPr sz="1400" b="1" spc="-5" dirty="0">
                <a:latin typeface="Courier New"/>
                <a:cs typeface="Courier New"/>
              </a:rPr>
              <a:t>FastEthernet0/1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38" y="5208588"/>
            <a:ext cx="5667375" cy="503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L2 </a:t>
            </a:r>
            <a:r>
              <a:rPr sz="1400" b="1" spc="-10" dirty="0">
                <a:latin typeface="Courier New"/>
                <a:cs typeface="Courier New"/>
              </a:rPr>
              <a:t>192.168.10.0/24 [115/20]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10.0.0.2,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  <a:p>
            <a:pPr marL="546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172.16.0.0/24 </a:t>
            </a:r>
            <a:r>
              <a:rPr sz="1400" b="1" spc="-5" dirty="0">
                <a:latin typeface="Courier New"/>
                <a:cs typeface="Courier New"/>
              </a:rPr>
              <a:t>is subnetted, 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subnets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638" y="5737225"/>
            <a:ext cx="45243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L2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125" y="5737225"/>
            <a:ext cx="46005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172.16.0.0 </a:t>
            </a:r>
            <a:r>
              <a:rPr sz="1400" b="1" spc="-10" dirty="0">
                <a:latin typeface="Courier New"/>
                <a:cs typeface="Courier New"/>
              </a:rPr>
              <a:t>[115/20] </a:t>
            </a:r>
            <a:r>
              <a:rPr sz="1400" b="1" spc="-5" dirty="0">
                <a:latin typeface="Courier New"/>
                <a:cs typeface="Courier New"/>
              </a:rPr>
              <a:t>via 10.0.0.2,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38" y="6002338"/>
            <a:ext cx="5665787" cy="501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</a:t>
            </a:r>
            <a:r>
              <a:rPr sz="1400" b="1" spc="-5" dirty="0">
                <a:latin typeface="Courier New"/>
                <a:cs typeface="Courier New"/>
              </a:rPr>
              <a:t>L2 192.168.20.0/24 </a:t>
            </a:r>
            <a:r>
              <a:rPr sz="1400" b="1" spc="-10" dirty="0">
                <a:latin typeface="Courier New"/>
                <a:cs typeface="Courier New"/>
              </a:rPr>
              <a:t>[115/30]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10.0.0.2,</a:t>
            </a:r>
            <a:r>
              <a:rPr sz="1400" b="1" spc="-5" dirty="0">
                <a:latin typeface="Courier New"/>
                <a:cs typeface="Courier New"/>
              </a:rPr>
              <a:t> Serial0/0</a:t>
            </a:r>
            <a:endParaRPr sz="1400">
              <a:latin typeface="Courier New"/>
              <a:cs typeface="Courier New"/>
            </a:endParaRPr>
          </a:p>
          <a:p>
            <a:pPr marL="546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10.0.0.0/30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subnetted, 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4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subnets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7523163" y="3717925"/>
            <a:ext cx="1082675" cy="576263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4286" y="221975"/>
              </a:cxn>
              <a:cxn ang="0">
                <a:pos x="54983" y="161341"/>
              </a:cxn>
              <a:cxn ang="0">
                <a:pos x="84221" y="133599"/>
              </a:cxn>
              <a:cxn ang="0">
                <a:pos x="118845" y="107861"/>
              </a:cxn>
              <a:cxn ang="0">
                <a:pos x="158448" y="84343"/>
              </a:cxn>
              <a:cxn ang="0">
                <a:pos x="202625" y="63261"/>
              </a:cxn>
              <a:cxn ang="0">
                <a:pos x="250970" y="44830"/>
              </a:cxn>
              <a:cxn ang="0">
                <a:pos x="303078" y="29267"/>
              </a:cxn>
              <a:cxn ang="0">
                <a:pos x="358542" y="16786"/>
              </a:cxn>
              <a:cxn ang="0">
                <a:pos x="416958" y="7604"/>
              </a:cxn>
              <a:cxn ang="0">
                <a:pos x="477919" y="1937"/>
              </a:cxn>
              <a:cxn ang="0">
                <a:pos x="541020" y="0"/>
              </a:cxn>
              <a:cxn ang="0">
                <a:pos x="604120" y="1937"/>
              </a:cxn>
              <a:cxn ang="0">
                <a:pos x="665081" y="7604"/>
              </a:cxn>
              <a:cxn ang="0">
                <a:pos x="723497" y="16786"/>
              </a:cxn>
              <a:cxn ang="0">
                <a:pos x="778961" y="29267"/>
              </a:cxn>
              <a:cxn ang="0">
                <a:pos x="831069" y="44830"/>
              </a:cxn>
              <a:cxn ang="0">
                <a:pos x="879414" y="63261"/>
              </a:cxn>
              <a:cxn ang="0">
                <a:pos x="923591" y="84343"/>
              </a:cxn>
              <a:cxn ang="0">
                <a:pos x="963194" y="107861"/>
              </a:cxn>
              <a:cxn ang="0">
                <a:pos x="997818" y="133599"/>
              </a:cxn>
              <a:cxn ang="0">
                <a:pos x="1027056" y="161341"/>
              </a:cxn>
              <a:cxn ang="0">
                <a:pos x="1067753" y="221975"/>
              </a:cxn>
              <a:cxn ang="0">
                <a:pos x="1082040" y="288035"/>
              </a:cxn>
              <a:cxn ang="0">
                <a:pos x="1078400" y="321636"/>
              </a:cxn>
              <a:cxn ang="0">
                <a:pos x="1050502" y="385199"/>
              </a:cxn>
              <a:cxn ang="0">
                <a:pos x="997818" y="442472"/>
              </a:cxn>
              <a:cxn ang="0">
                <a:pos x="963194" y="468210"/>
              </a:cxn>
              <a:cxn ang="0">
                <a:pos x="923591" y="491728"/>
              </a:cxn>
              <a:cxn ang="0">
                <a:pos x="879414" y="512810"/>
              </a:cxn>
              <a:cxn ang="0">
                <a:pos x="831069" y="531241"/>
              </a:cxn>
              <a:cxn ang="0">
                <a:pos x="778961" y="546804"/>
              </a:cxn>
              <a:cxn ang="0">
                <a:pos x="723497" y="559285"/>
              </a:cxn>
              <a:cxn ang="0">
                <a:pos x="665081" y="568467"/>
              </a:cxn>
              <a:cxn ang="0">
                <a:pos x="604120" y="574134"/>
              </a:cxn>
              <a:cxn ang="0">
                <a:pos x="541020" y="576071"/>
              </a:cxn>
              <a:cxn ang="0">
                <a:pos x="477919" y="574134"/>
              </a:cxn>
              <a:cxn ang="0">
                <a:pos x="416958" y="568467"/>
              </a:cxn>
              <a:cxn ang="0">
                <a:pos x="358542" y="559285"/>
              </a:cxn>
              <a:cxn ang="0">
                <a:pos x="303078" y="546804"/>
              </a:cxn>
              <a:cxn ang="0">
                <a:pos x="250970" y="531241"/>
              </a:cxn>
              <a:cxn ang="0">
                <a:pos x="202625" y="512810"/>
              </a:cxn>
              <a:cxn ang="0">
                <a:pos x="158448" y="491728"/>
              </a:cxn>
              <a:cxn ang="0">
                <a:pos x="118845" y="468210"/>
              </a:cxn>
              <a:cxn ang="0">
                <a:pos x="84221" y="442472"/>
              </a:cxn>
              <a:cxn ang="0">
                <a:pos x="54983" y="414730"/>
              </a:cxn>
              <a:cxn ang="0">
                <a:pos x="14286" y="354096"/>
              </a:cxn>
              <a:cxn ang="0">
                <a:pos x="0" y="288035"/>
              </a:cxn>
            </a:cxnLst>
            <a:rect l="0" t="0" r="r" b="b"/>
            <a:pathLst>
              <a:path w="1082040" h="576579">
                <a:moveTo>
                  <a:pt x="0" y="288035"/>
                </a:moveTo>
                <a:lnTo>
                  <a:pt x="14286" y="221975"/>
                </a:lnTo>
                <a:lnTo>
                  <a:pt x="54983" y="161341"/>
                </a:lnTo>
                <a:lnTo>
                  <a:pt x="84221" y="133599"/>
                </a:lnTo>
                <a:lnTo>
                  <a:pt x="118845" y="107861"/>
                </a:lnTo>
                <a:lnTo>
                  <a:pt x="158448" y="84343"/>
                </a:lnTo>
                <a:lnTo>
                  <a:pt x="202625" y="63261"/>
                </a:lnTo>
                <a:lnTo>
                  <a:pt x="250970" y="44830"/>
                </a:lnTo>
                <a:lnTo>
                  <a:pt x="303078" y="29267"/>
                </a:lnTo>
                <a:lnTo>
                  <a:pt x="358542" y="16786"/>
                </a:lnTo>
                <a:lnTo>
                  <a:pt x="416958" y="7604"/>
                </a:lnTo>
                <a:lnTo>
                  <a:pt x="477919" y="1937"/>
                </a:lnTo>
                <a:lnTo>
                  <a:pt x="541020" y="0"/>
                </a:lnTo>
                <a:lnTo>
                  <a:pt x="604120" y="1937"/>
                </a:lnTo>
                <a:lnTo>
                  <a:pt x="665081" y="7604"/>
                </a:lnTo>
                <a:lnTo>
                  <a:pt x="723497" y="16786"/>
                </a:lnTo>
                <a:lnTo>
                  <a:pt x="778961" y="29267"/>
                </a:lnTo>
                <a:lnTo>
                  <a:pt x="831069" y="44830"/>
                </a:lnTo>
                <a:lnTo>
                  <a:pt x="879414" y="63261"/>
                </a:lnTo>
                <a:lnTo>
                  <a:pt x="923591" y="84343"/>
                </a:lnTo>
                <a:lnTo>
                  <a:pt x="963194" y="107861"/>
                </a:lnTo>
                <a:lnTo>
                  <a:pt x="997818" y="133599"/>
                </a:lnTo>
                <a:lnTo>
                  <a:pt x="1027056" y="161341"/>
                </a:lnTo>
                <a:lnTo>
                  <a:pt x="1067753" y="221975"/>
                </a:lnTo>
                <a:lnTo>
                  <a:pt x="1082040" y="288035"/>
                </a:lnTo>
                <a:lnTo>
                  <a:pt x="1078400" y="321636"/>
                </a:lnTo>
                <a:lnTo>
                  <a:pt x="1050502" y="385199"/>
                </a:lnTo>
                <a:lnTo>
                  <a:pt x="997818" y="442472"/>
                </a:lnTo>
                <a:lnTo>
                  <a:pt x="963194" y="468210"/>
                </a:lnTo>
                <a:lnTo>
                  <a:pt x="923591" y="491728"/>
                </a:lnTo>
                <a:lnTo>
                  <a:pt x="879414" y="512810"/>
                </a:lnTo>
                <a:lnTo>
                  <a:pt x="831069" y="531241"/>
                </a:lnTo>
                <a:lnTo>
                  <a:pt x="778961" y="546804"/>
                </a:lnTo>
                <a:lnTo>
                  <a:pt x="723497" y="559285"/>
                </a:lnTo>
                <a:lnTo>
                  <a:pt x="665081" y="568467"/>
                </a:lnTo>
                <a:lnTo>
                  <a:pt x="604120" y="574134"/>
                </a:lnTo>
                <a:lnTo>
                  <a:pt x="541020" y="576071"/>
                </a:lnTo>
                <a:lnTo>
                  <a:pt x="477919" y="574134"/>
                </a:lnTo>
                <a:lnTo>
                  <a:pt x="416958" y="568467"/>
                </a:lnTo>
                <a:lnTo>
                  <a:pt x="358542" y="559285"/>
                </a:lnTo>
                <a:lnTo>
                  <a:pt x="303078" y="546804"/>
                </a:lnTo>
                <a:lnTo>
                  <a:pt x="250970" y="531241"/>
                </a:lnTo>
                <a:lnTo>
                  <a:pt x="202625" y="512810"/>
                </a:lnTo>
                <a:lnTo>
                  <a:pt x="158448" y="491728"/>
                </a:lnTo>
                <a:lnTo>
                  <a:pt x="118845" y="468210"/>
                </a:lnTo>
                <a:lnTo>
                  <a:pt x="84221" y="442472"/>
                </a:lnTo>
                <a:lnTo>
                  <a:pt x="54983" y="414730"/>
                </a:lnTo>
                <a:lnTo>
                  <a:pt x="14286" y="354096"/>
                </a:lnTo>
                <a:lnTo>
                  <a:pt x="0" y="288035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36513" y="5192713"/>
            <a:ext cx="5976937" cy="217487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5977128" y="216408"/>
              </a:cxn>
              <a:cxn ang="0">
                <a:pos x="5977128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5977255" h="216535">
                <a:moveTo>
                  <a:pt x="0" y="216408"/>
                </a:moveTo>
                <a:lnTo>
                  <a:pt x="5977128" y="216408"/>
                </a:lnTo>
                <a:lnTo>
                  <a:pt x="597712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36513" y="5699125"/>
            <a:ext cx="5976937" cy="215900"/>
          </a:xfrm>
          <a:custGeom>
            <a:avLst/>
            <a:gdLst/>
            <a:ahLst/>
            <a:cxnLst>
              <a:cxn ang="0">
                <a:pos x="0" y="214883"/>
              </a:cxn>
              <a:cxn ang="0">
                <a:pos x="5977128" y="214883"/>
              </a:cxn>
              <a:cxn ang="0">
                <a:pos x="5977128" y="0"/>
              </a:cxn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w="5977255" h="215264">
                <a:moveTo>
                  <a:pt x="0" y="214883"/>
                </a:moveTo>
                <a:lnTo>
                  <a:pt x="5977128" y="214883"/>
                </a:lnTo>
                <a:lnTo>
                  <a:pt x="5977128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36513" y="5984875"/>
            <a:ext cx="5976937" cy="217488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5977128" y="216407"/>
              </a:cxn>
              <a:cxn ang="0">
                <a:pos x="5977128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5977255" h="216535">
                <a:moveTo>
                  <a:pt x="0" y="216407"/>
                </a:moveTo>
                <a:lnTo>
                  <a:pt x="5977128" y="216407"/>
                </a:lnTo>
                <a:lnTo>
                  <a:pt x="5977128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 txBox="1">
            <a:spLocks noChangeArrowheads="1"/>
          </p:cNvSpPr>
          <p:nvPr/>
        </p:nvSpPr>
        <p:spPr bwMode="auto">
          <a:xfrm>
            <a:off x="8648700" y="6459538"/>
            <a:ext cx="22066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30738" name="object 19"/>
          <p:cNvSpPr txBox="1">
            <a:spLocks noChangeArrowheads="1"/>
          </p:cNvSpPr>
          <p:nvPr/>
        </p:nvSpPr>
        <p:spPr bwMode="auto">
          <a:xfrm>
            <a:off x="147638" y="6562725"/>
            <a:ext cx="1317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413"/>
              </a:lnSpc>
            </a:pPr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125" y="6562725"/>
            <a:ext cx="4389438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directly </a:t>
            </a:r>
            <a:r>
              <a:rPr sz="1400" b="1" spc="-5" dirty="0">
                <a:latin typeface="Courier New"/>
                <a:cs typeface="Courier New"/>
              </a:rPr>
              <a:t>connected,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</a:t>
            </a:r>
            <a:r>
              <a:rPr spc="-10" dirty="0"/>
              <a:t>S</a:t>
            </a:r>
            <a:r>
              <a:rPr spc="-5" dirty="0"/>
              <a:t>-</a:t>
            </a:r>
            <a:r>
              <a:rPr dirty="0"/>
              <a:t>IS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3F444AEF-A085-4979-ACF5-CED070A5E971}" type="slidenum">
              <a:rPr lang="th-TH"/>
              <a:pPr marL="122238"/>
              <a:t>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30388"/>
            <a:ext cx="7483475" cy="3698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Intermediate-System to Intermediate-System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(IS-IS)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Integrated IS-IS (Support both TCP/IP and  Connectionless Network Protocol: CLNP)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Link State routing protocol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Terminology</a:t>
            </a:r>
          </a:p>
          <a:p>
            <a:pPr marL="755650" lvl="1" indent="-285750">
              <a:spcBef>
                <a:spcPts val="5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End systems (ES)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Host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Intermediate System (IS)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Router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Timeline OSPF and</a:t>
            </a:r>
            <a:r>
              <a:rPr spc="-105" dirty="0"/>
              <a:t> </a:t>
            </a:r>
            <a:r>
              <a:rPr spc="-5" dirty="0"/>
              <a:t>IS-IS</a:t>
            </a:r>
          </a:p>
        </p:txBody>
      </p:sp>
      <p:sp>
        <p:nvSpPr>
          <p:cNvPr id="10242" name="object 3"/>
          <p:cNvSpPr txBox="1">
            <a:spLocks noChangeArrowheads="1"/>
          </p:cNvSpPr>
          <p:nvPr/>
        </p:nvSpPr>
        <p:spPr bwMode="auto">
          <a:xfrm>
            <a:off x="8745538" y="6442075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4025" y="1966913"/>
          <a:ext cx="8424863" cy="4256087"/>
        </p:xfrm>
        <a:graphic>
          <a:graphicData uri="http://schemas.openxmlformats.org/drawingml/2006/table">
            <a:tbl>
              <a:tblPr/>
              <a:tblGrid>
                <a:gridCol w="1404938"/>
                <a:gridCol w="7019925"/>
              </a:tblGrid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1985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Originated by DEC phase V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1987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IS-IS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(from DEC) selected by ANSI as OSI intradomain protocol  (CLNP only)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1988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OSPF work begins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, loosely based on IS-IS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1989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OSPF v.1 RFC published</a:t>
                      </a:r>
                    </a:p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IS-IS becomes ISO proposed standard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1990-1991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Dual-mode IS-IS RFC published; OSPF v.2 RFC published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Most run OSPF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(Very few deploy IS-IS)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1994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Large ISPs need an IGP; IS-IS is recommended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1995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ISPs begin deployment of IS-IS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(popular)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1996-1998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many ISPs switch from OSPF to IS-IS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1998-2000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many extensions for both protocols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83313" y="6356350"/>
            <a:ext cx="22796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333399"/>
                </a:solidFill>
                <a:latin typeface="Tahoma"/>
                <a:cs typeface="Tahoma"/>
                <a:hlinkClick r:id="rId2"/>
              </a:rPr>
              <a:t>http://www.nanog.org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161925"/>
            <a:ext cx="6310312" cy="1217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40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OSI: Two Network Services,  Two Network Protocols</a:t>
            </a:r>
            <a:endParaRPr lang="th-TH" sz="4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1258888" y="2282825"/>
            <a:ext cx="6480175" cy="3378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1333500" y="4300538"/>
            <a:ext cx="6334125" cy="381000"/>
          </a:xfrm>
          <a:custGeom>
            <a:avLst/>
            <a:gdLst/>
            <a:ahLst/>
            <a:cxnLst>
              <a:cxn ang="0">
                <a:pos x="0" y="380999"/>
              </a:cxn>
              <a:cxn ang="0">
                <a:pos x="6335268" y="380999"/>
              </a:cxn>
              <a:cxn ang="0">
                <a:pos x="6335268" y="0"/>
              </a:cxn>
              <a:cxn ang="0">
                <a:pos x="0" y="0"/>
              </a:cxn>
              <a:cxn ang="0">
                <a:pos x="0" y="380999"/>
              </a:cxn>
            </a:cxnLst>
            <a:rect l="0" t="0" r="r" b="b"/>
            <a:pathLst>
              <a:path w="6335395" h="381000">
                <a:moveTo>
                  <a:pt x="0" y="380999"/>
                </a:moveTo>
                <a:lnTo>
                  <a:pt x="6335268" y="380999"/>
                </a:lnTo>
                <a:lnTo>
                  <a:pt x="6335268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32987DE8-50B9-4900-B916-5CFE1470021E}" type="slidenum">
              <a:rPr lang="th-TH"/>
              <a:pPr marL="122238"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61925"/>
            <a:ext cx="6310312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OSI: </a:t>
            </a:r>
            <a:r>
              <a:rPr sz="4000" spc="-10" dirty="0"/>
              <a:t>Two Network </a:t>
            </a:r>
            <a:r>
              <a:rPr sz="4000" spc="-5" dirty="0"/>
              <a:t>Services,</a:t>
            </a:r>
            <a:endParaRPr sz="4000"/>
          </a:p>
        </p:txBody>
      </p:sp>
      <p:sp>
        <p:nvSpPr>
          <p:cNvPr id="1229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F4C9177B-4E09-444C-AFEA-53206793B13B}" type="slidenum">
              <a:rPr lang="th-TH"/>
              <a:pPr marL="122238"/>
              <a:t>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30313" y="771525"/>
            <a:ext cx="5194300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Two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Network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Protocols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27508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75080" algn="l"/>
                <a:tab pos="1275715" algn="l"/>
              </a:tabLst>
              <a:defRPr/>
            </a:pPr>
            <a:r>
              <a:rPr spc="-5" dirty="0"/>
              <a:t>CMNS (Connection Mode Network</a:t>
            </a:r>
            <a:r>
              <a:rPr spc="60" dirty="0"/>
              <a:t> </a:t>
            </a:r>
            <a:r>
              <a:rPr spc="-10" dirty="0"/>
              <a:t>Service)</a:t>
            </a:r>
          </a:p>
          <a:p>
            <a:pPr marL="1675764" lvl="1" indent="-28638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Requires establishment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of a path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@transport</a:t>
            </a:r>
            <a:r>
              <a:rPr sz="2400" spc="-6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layer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75764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CONP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(Connection-Oriented Network</a:t>
            </a:r>
            <a:r>
              <a:rPr sz="2400" spc="-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Protocol)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5080" indent="-342900" eaLnBrk="1" fontAlgn="auto" hangingPunct="1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75080" algn="l"/>
                <a:tab pos="1275715" algn="l"/>
              </a:tabLst>
              <a:defRPr/>
            </a:pPr>
            <a:r>
              <a:rPr spc="-5" dirty="0"/>
              <a:t>CLNS (Connectionless Network</a:t>
            </a:r>
            <a:r>
              <a:rPr spc="40" dirty="0"/>
              <a:t> </a:t>
            </a:r>
            <a:r>
              <a:rPr spc="-10" dirty="0"/>
              <a:t>Service)</a:t>
            </a:r>
          </a:p>
          <a:p>
            <a:pPr marL="1675764" lvl="1" indent="-28638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Datagram support, No circuit</a:t>
            </a:r>
            <a:r>
              <a:rPr sz="2400" spc="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establishment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75764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CLNP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(Connectionless Network</a:t>
            </a:r>
            <a:r>
              <a:rPr sz="2400" spc="-5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Protocol)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49275"/>
            <a:ext cx="3338512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</a:t>
            </a:r>
            <a:r>
              <a:rPr spc="-75" dirty="0"/>
              <a:t> </a:t>
            </a:r>
            <a:r>
              <a:rPr dirty="0"/>
              <a:t>Routers</a:t>
            </a:r>
          </a:p>
        </p:txBody>
      </p:sp>
      <p:sp>
        <p:nvSpPr>
          <p:cNvPr id="13314" name="object 3"/>
          <p:cNvSpPr>
            <a:spLocks/>
          </p:cNvSpPr>
          <p:nvPr/>
        </p:nvSpPr>
        <p:spPr bwMode="auto">
          <a:xfrm>
            <a:off x="5540375" y="3033713"/>
            <a:ext cx="7938" cy="458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99" y="458088"/>
              </a:cxn>
            </a:cxnLst>
            <a:rect l="0" t="0" r="r" b="b"/>
            <a:pathLst>
              <a:path w="7620" h="458470">
                <a:moveTo>
                  <a:pt x="0" y="0"/>
                </a:moveTo>
                <a:lnTo>
                  <a:pt x="7499" y="458088"/>
                </a:lnTo>
              </a:path>
            </a:pathLst>
          </a:custGeom>
          <a:noFill/>
          <a:ln w="224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5" name="object 4"/>
          <p:cNvSpPr>
            <a:spLocks/>
          </p:cNvSpPr>
          <p:nvPr/>
        </p:nvSpPr>
        <p:spPr bwMode="auto">
          <a:xfrm>
            <a:off x="6878638" y="3097213"/>
            <a:ext cx="642937" cy="682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3147" y="682606"/>
              </a:cxn>
            </a:cxnLst>
            <a:rect l="0" t="0" r="r" b="b"/>
            <a:pathLst>
              <a:path w="643254" h="682625">
                <a:moveTo>
                  <a:pt x="0" y="0"/>
                </a:moveTo>
                <a:lnTo>
                  <a:pt x="643147" y="682606"/>
                </a:lnTo>
              </a:path>
            </a:pathLst>
          </a:custGeom>
          <a:noFill/>
          <a:ln w="221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7548563" y="3114675"/>
            <a:ext cx="625475" cy="663575"/>
          </a:xfrm>
          <a:custGeom>
            <a:avLst/>
            <a:gdLst/>
            <a:ahLst/>
            <a:cxnLst>
              <a:cxn ang="0">
                <a:pos x="0" y="662689"/>
              </a:cxn>
              <a:cxn ang="0">
                <a:pos x="624249" y="0"/>
              </a:cxn>
            </a:cxnLst>
            <a:rect l="0" t="0" r="r" b="b"/>
            <a:pathLst>
              <a:path w="624840" h="662939">
                <a:moveTo>
                  <a:pt x="0" y="662689"/>
                </a:moveTo>
                <a:lnTo>
                  <a:pt x="624249" y="0"/>
                </a:lnTo>
              </a:path>
            </a:pathLst>
          </a:custGeom>
          <a:noFill/>
          <a:ln w="221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7" name="object 6"/>
          <p:cNvSpPr>
            <a:spLocks/>
          </p:cNvSpPr>
          <p:nvPr/>
        </p:nvSpPr>
        <p:spPr bwMode="auto">
          <a:xfrm>
            <a:off x="6862763" y="3194050"/>
            <a:ext cx="0" cy="452438"/>
          </a:xfrm>
          <a:custGeom>
            <a:avLst/>
            <a:gdLst/>
            <a:ahLst/>
            <a:cxnLst>
              <a:cxn ang="0">
                <a:pos x="0" y="452656"/>
              </a:cxn>
              <a:cxn ang="0">
                <a:pos x="0" y="0"/>
              </a:cxn>
            </a:cxnLst>
            <a:rect l="0" t="0" r="r" b="b"/>
            <a:pathLst>
              <a:path h="452754">
                <a:moveTo>
                  <a:pt x="0" y="452656"/>
                </a:moveTo>
                <a:lnTo>
                  <a:pt x="0" y="0"/>
                </a:lnTo>
              </a:path>
            </a:pathLst>
          </a:custGeom>
          <a:noFill/>
          <a:ln w="224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5049838" y="1939925"/>
            <a:ext cx="1193800" cy="2200275"/>
          </a:xfrm>
          <a:custGeom>
            <a:avLst/>
            <a:gdLst/>
            <a:ahLst/>
            <a:cxnLst>
              <a:cxn ang="0">
                <a:pos x="149222" y="0"/>
              </a:cxn>
              <a:cxn ang="0">
                <a:pos x="102049" y="7341"/>
              </a:cxn>
              <a:cxn ang="0">
                <a:pos x="61085" y="27788"/>
              </a:cxn>
              <a:cxn ang="0">
                <a:pos x="28785" y="58977"/>
              </a:cxn>
              <a:cxn ang="0">
                <a:pos x="7605" y="98544"/>
              </a:cxn>
              <a:cxn ang="0">
                <a:pos x="0" y="144125"/>
              </a:cxn>
              <a:cxn ang="0">
                <a:pos x="0" y="2055815"/>
              </a:cxn>
              <a:cxn ang="0">
                <a:pos x="7605" y="2101374"/>
              </a:cxn>
              <a:cxn ang="0">
                <a:pos x="28785" y="2140938"/>
              </a:cxn>
              <a:cxn ang="0">
                <a:pos x="61085" y="2172136"/>
              </a:cxn>
              <a:cxn ang="0">
                <a:pos x="102049" y="2192594"/>
              </a:cxn>
              <a:cxn ang="0">
                <a:pos x="149222" y="2199941"/>
              </a:cxn>
              <a:cxn ang="0">
                <a:pos x="1045055" y="2199941"/>
              </a:cxn>
              <a:cxn ang="0">
                <a:pos x="1092228" y="2192594"/>
              </a:cxn>
              <a:cxn ang="0">
                <a:pos x="1133192" y="2172136"/>
              </a:cxn>
              <a:cxn ang="0">
                <a:pos x="1165492" y="2140938"/>
              </a:cxn>
              <a:cxn ang="0">
                <a:pos x="1186672" y="2101374"/>
              </a:cxn>
              <a:cxn ang="0">
                <a:pos x="1194277" y="2055815"/>
              </a:cxn>
              <a:cxn ang="0">
                <a:pos x="1194277" y="144125"/>
              </a:cxn>
              <a:cxn ang="0">
                <a:pos x="1186672" y="98544"/>
              </a:cxn>
              <a:cxn ang="0">
                <a:pos x="1165492" y="58977"/>
              </a:cxn>
              <a:cxn ang="0">
                <a:pos x="1133192" y="27788"/>
              </a:cxn>
              <a:cxn ang="0">
                <a:pos x="1092228" y="7341"/>
              </a:cxn>
              <a:cxn ang="0">
                <a:pos x="1045055" y="0"/>
              </a:cxn>
              <a:cxn ang="0">
                <a:pos x="149222" y="0"/>
              </a:cxn>
            </a:cxnLst>
            <a:rect l="0" t="0" r="r" b="b"/>
            <a:pathLst>
              <a:path w="1194435" h="2200275">
                <a:moveTo>
                  <a:pt x="149222" y="0"/>
                </a:moveTo>
                <a:lnTo>
                  <a:pt x="102049" y="7341"/>
                </a:lnTo>
                <a:lnTo>
                  <a:pt x="61085" y="27788"/>
                </a:lnTo>
                <a:lnTo>
                  <a:pt x="28785" y="58977"/>
                </a:lnTo>
                <a:lnTo>
                  <a:pt x="7605" y="98544"/>
                </a:lnTo>
                <a:lnTo>
                  <a:pt x="0" y="144125"/>
                </a:lnTo>
                <a:lnTo>
                  <a:pt x="0" y="2055815"/>
                </a:lnTo>
                <a:lnTo>
                  <a:pt x="7605" y="2101374"/>
                </a:lnTo>
                <a:lnTo>
                  <a:pt x="28785" y="2140938"/>
                </a:lnTo>
                <a:lnTo>
                  <a:pt x="61085" y="2172136"/>
                </a:lnTo>
                <a:lnTo>
                  <a:pt x="102049" y="2192594"/>
                </a:lnTo>
                <a:lnTo>
                  <a:pt x="149222" y="2199941"/>
                </a:lnTo>
                <a:lnTo>
                  <a:pt x="1045055" y="2199941"/>
                </a:lnTo>
                <a:lnTo>
                  <a:pt x="1092228" y="2192594"/>
                </a:lnTo>
                <a:lnTo>
                  <a:pt x="1133192" y="2172136"/>
                </a:lnTo>
                <a:lnTo>
                  <a:pt x="1165492" y="2140938"/>
                </a:lnTo>
                <a:lnTo>
                  <a:pt x="1186672" y="2101374"/>
                </a:lnTo>
                <a:lnTo>
                  <a:pt x="1194277" y="2055815"/>
                </a:lnTo>
                <a:lnTo>
                  <a:pt x="1194277" y="144125"/>
                </a:lnTo>
                <a:lnTo>
                  <a:pt x="1186672" y="98544"/>
                </a:lnTo>
                <a:lnTo>
                  <a:pt x="1165492" y="58977"/>
                </a:lnTo>
                <a:lnTo>
                  <a:pt x="1133192" y="27788"/>
                </a:lnTo>
                <a:lnTo>
                  <a:pt x="1092228" y="7341"/>
                </a:lnTo>
                <a:lnTo>
                  <a:pt x="1045055" y="0"/>
                </a:lnTo>
                <a:lnTo>
                  <a:pt x="149222" y="0"/>
                </a:lnTo>
                <a:close/>
              </a:path>
            </a:pathLst>
          </a:custGeom>
          <a:noFill/>
          <a:ln w="14881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8878888" y="1952625"/>
            <a:ext cx="157162" cy="2200275"/>
          </a:xfrm>
          <a:custGeom>
            <a:avLst/>
            <a:gdLst/>
            <a:ahLst/>
            <a:cxnLst>
              <a:cxn ang="0">
                <a:pos x="139038" y="0"/>
              </a:cxn>
              <a:cxn ang="0">
                <a:pos x="95089" y="6845"/>
              </a:cxn>
              <a:cxn ang="0">
                <a:pos x="56922" y="25906"/>
              </a:cxn>
              <a:cxn ang="0">
                <a:pos x="26825" y="54972"/>
              </a:cxn>
              <a:cxn ang="0">
                <a:pos x="7087" y="91832"/>
              </a:cxn>
              <a:cxn ang="0">
                <a:pos x="0" y="134276"/>
              </a:cxn>
              <a:cxn ang="0">
                <a:pos x="0" y="2065476"/>
              </a:cxn>
              <a:cxn ang="0">
                <a:pos x="7087" y="2107958"/>
              </a:cxn>
              <a:cxn ang="0">
                <a:pos x="26825" y="2144847"/>
              </a:cxn>
              <a:cxn ang="0">
                <a:pos x="56922" y="2173933"/>
              </a:cxn>
              <a:cxn ang="0">
                <a:pos x="95089" y="2193005"/>
              </a:cxn>
              <a:cxn ang="0">
                <a:pos x="139038" y="2199854"/>
              </a:cxn>
              <a:cxn ang="0">
                <a:pos x="156136" y="2199854"/>
              </a:cxn>
            </a:cxnLst>
            <a:rect l="0" t="0" r="r" b="b"/>
            <a:pathLst>
              <a:path w="156209" h="2200275">
                <a:moveTo>
                  <a:pt x="139038" y="0"/>
                </a:moveTo>
                <a:lnTo>
                  <a:pt x="95089" y="6845"/>
                </a:lnTo>
                <a:lnTo>
                  <a:pt x="56922" y="25906"/>
                </a:lnTo>
                <a:lnTo>
                  <a:pt x="26825" y="54972"/>
                </a:lnTo>
                <a:lnTo>
                  <a:pt x="7087" y="91832"/>
                </a:lnTo>
                <a:lnTo>
                  <a:pt x="0" y="134276"/>
                </a:lnTo>
                <a:lnTo>
                  <a:pt x="0" y="2065476"/>
                </a:lnTo>
                <a:lnTo>
                  <a:pt x="7087" y="2107958"/>
                </a:lnTo>
                <a:lnTo>
                  <a:pt x="26825" y="2144847"/>
                </a:lnTo>
                <a:lnTo>
                  <a:pt x="56922" y="2173933"/>
                </a:lnTo>
                <a:lnTo>
                  <a:pt x="95089" y="2193005"/>
                </a:lnTo>
                <a:lnTo>
                  <a:pt x="139038" y="2199854"/>
                </a:lnTo>
                <a:lnTo>
                  <a:pt x="156136" y="2199854"/>
                </a:lnTo>
              </a:path>
            </a:pathLst>
          </a:custGeom>
          <a:noFill/>
          <a:ln w="14996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9018588" y="1952625"/>
            <a:ext cx="17462" cy="0"/>
          </a:xfrm>
          <a:custGeom>
            <a:avLst/>
            <a:gdLst/>
            <a:ahLst/>
            <a:cxnLst>
              <a:cxn ang="0">
                <a:pos x="17098" y="0"/>
              </a:cxn>
              <a:cxn ang="0">
                <a:pos x="0" y="0"/>
              </a:cxn>
            </a:cxnLst>
            <a:rect l="0" t="0" r="r" b="b"/>
            <a:pathLst>
              <a:path w="17145">
                <a:moveTo>
                  <a:pt x="17098" y="0"/>
                </a:moveTo>
                <a:lnTo>
                  <a:pt x="0" y="0"/>
                </a:lnTo>
              </a:path>
            </a:pathLst>
          </a:custGeom>
          <a:noFill/>
          <a:ln w="14485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1" name="object 10"/>
          <p:cNvSpPr>
            <a:spLocks noChangeArrowheads="1"/>
          </p:cNvSpPr>
          <p:nvPr/>
        </p:nvSpPr>
        <p:spPr bwMode="auto">
          <a:xfrm>
            <a:off x="5041900" y="1603375"/>
            <a:ext cx="4016375" cy="254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2725" y="1803400"/>
            <a:ext cx="495300" cy="263525"/>
          </a:xfrm>
          <a:prstGeom prst="rect">
            <a:avLst/>
          </a:prstGeom>
        </p:spPr>
        <p:txBody>
          <a:bodyPr lIns="0" tIns="6985" rIns="0" bIns="0">
            <a:spAutoFit/>
          </a:bodyPr>
          <a:lstStyle/>
          <a:p>
            <a:pPr marL="46990" fontAlgn="auto">
              <a:spcBef>
                <a:spcPts val="5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0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1625" y="1792288"/>
            <a:ext cx="495300" cy="261937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6990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1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0750" y="3976688"/>
            <a:ext cx="495300" cy="263525"/>
          </a:xfrm>
          <a:prstGeom prst="rect">
            <a:avLst/>
          </a:prstGeom>
        </p:spPr>
        <p:txBody>
          <a:bodyPr lIns="0" tIns="8255" rIns="0" bIns="0">
            <a:spAutoFit/>
          </a:bodyPr>
          <a:lstStyle/>
          <a:p>
            <a:pPr marL="47625" fontAlgn="auto">
              <a:spcBef>
                <a:spcPts val="6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55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2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8878888" y="1952625"/>
            <a:ext cx="157162" cy="2200275"/>
          </a:xfrm>
          <a:custGeom>
            <a:avLst/>
            <a:gdLst/>
            <a:ahLst/>
            <a:cxnLst>
              <a:cxn ang="0">
                <a:pos x="139038" y="0"/>
              </a:cxn>
              <a:cxn ang="0">
                <a:pos x="95089" y="6845"/>
              </a:cxn>
              <a:cxn ang="0">
                <a:pos x="56922" y="25906"/>
              </a:cxn>
              <a:cxn ang="0">
                <a:pos x="26825" y="54972"/>
              </a:cxn>
              <a:cxn ang="0">
                <a:pos x="7087" y="91832"/>
              </a:cxn>
              <a:cxn ang="0">
                <a:pos x="0" y="134276"/>
              </a:cxn>
              <a:cxn ang="0">
                <a:pos x="0" y="2065476"/>
              </a:cxn>
              <a:cxn ang="0">
                <a:pos x="7087" y="2107958"/>
              </a:cxn>
              <a:cxn ang="0">
                <a:pos x="26825" y="2144847"/>
              </a:cxn>
              <a:cxn ang="0">
                <a:pos x="56922" y="2173933"/>
              </a:cxn>
              <a:cxn ang="0">
                <a:pos x="95089" y="2193005"/>
              </a:cxn>
              <a:cxn ang="0">
                <a:pos x="139038" y="2199854"/>
              </a:cxn>
              <a:cxn ang="0">
                <a:pos x="156136" y="2199854"/>
              </a:cxn>
            </a:cxnLst>
            <a:rect l="0" t="0" r="r" b="b"/>
            <a:pathLst>
              <a:path w="156209" h="2200275">
                <a:moveTo>
                  <a:pt x="139038" y="0"/>
                </a:moveTo>
                <a:lnTo>
                  <a:pt x="95089" y="6845"/>
                </a:lnTo>
                <a:lnTo>
                  <a:pt x="56922" y="25906"/>
                </a:lnTo>
                <a:lnTo>
                  <a:pt x="26825" y="54972"/>
                </a:lnTo>
                <a:lnTo>
                  <a:pt x="7087" y="91832"/>
                </a:lnTo>
                <a:lnTo>
                  <a:pt x="0" y="134276"/>
                </a:lnTo>
                <a:lnTo>
                  <a:pt x="0" y="2065476"/>
                </a:lnTo>
                <a:lnTo>
                  <a:pt x="7087" y="2107958"/>
                </a:lnTo>
                <a:lnTo>
                  <a:pt x="26825" y="2144847"/>
                </a:lnTo>
                <a:lnTo>
                  <a:pt x="56922" y="2173933"/>
                </a:lnTo>
                <a:lnTo>
                  <a:pt x="95089" y="2193005"/>
                </a:lnTo>
                <a:lnTo>
                  <a:pt x="139038" y="2199854"/>
                </a:lnTo>
                <a:lnTo>
                  <a:pt x="156136" y="2199854"/>
                </a:lnTo>
              </a:path>
            </a:pathLst>
          </a:custGeom>
          <a:noFill/>
          <a:ln w="14996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9018588" y="1952625"/>
            <a:ext cx="17462" cy="0"/>
          </a:xfrm>
          <a:custGeom>
            <a:avLst/>
            <a:gdLst/>
            <a:ahLst/>
            <a:cxnLst>
              <a:cxn ang="0">
                <a:pos x="17098" y="0"/>
              </a:cxn>
              <a:cxn ang="0">
                <a:pos x="0" y="0"/>
              </a:cxn>
            </a:cxnLst>
            <a:rect l="0" t="0" r="r" b="b"/>
            <a:pathLst>
              <a:path w="17145">
                <a:moveTo>
                  <a:pt x="17098" y="0"/>
                </a:moveTo>
                <a:lnTo>
                  <a:pt x="0" y="0"/>
                </a:lnTo>
              </a:path>
            </a:pathLst>
          </a:custGeom>
          <a:noFill/>
          <a:ln w="14485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 noChangeArrowheads="1"/>
          </p:cNvSpPr>
          <p:nvPr/>
        </p:nvSpPr>
        <p:spPr bwMode="auto">
          <a:xfrm>
            <a:off x="5314950" y="1603375"/>
            <a:ext cx="3743325" cy="2359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0775" y="3497263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6138" y="2068513"/>
            <a:ext cx="17938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R1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1913" y="2254250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5" dirty="0">
                <a:latin typeface="Arial"/>
                <a:cs typeface="Arial"/>
              </a:rPr>
              <a:t>R2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6463" y="2254250"/>
            <a:ext cx="17938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R4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7324725" y="37973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5"/>
              </a:cxn>
              <a:cxn ang="0">
                <a:pos x="147505" y="137351"/>
              </a:cxn>
              <a:cxn ang="0">
                <a:pos x="215244" y="141058"/>
              </a:cxn>
              <a:cxn ang="0">
                <a:pos x="282986" y="137351"/>
              </a:cxn>
              <a:cxn ang="0">
                <a:pos x="342038" y="127115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5"/>
                </a:lnTo>
                <a:lnTo>
                  <a:pt x="147505" y="137351"/>
                </a:lnTo>
                <a:lnTo>
                  <a:pt x="215244" y="141058"/>
                </a:lnTo>
                <a:lnTo>
                  <a:pt x="282986" y="137351"/>
                </a:lnTo>
                <a:lnTo>
                  <a:pt x="342038" y="127115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7324725" y="37973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5"/>
              </a:cxn>
              <a:cxn ang="0">
                <a:pos x="147505" y="137351"/>
              </a:cxn>
              <a:cxn ang="0">
                <a:pos x="215244" y="141058"/>
              </a:cxn>
              <a:cxn ang="0">
                <a:pos x="282986" y="137351"/>
              </a:cxn>
              <a:cxn ang="0">
                <a:pos x="342038" y="127115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5"/>
                </a:lnTo>
                <a:lnTo>
                  <a:pt x="147505" y="137351"/>
                </a:lnTo>
                <a:lnTo>
                  <a:pt x="215244" y="141058"/>
                </a:lnTo>
                <a:lnTo>
                  <a:pt x="282986" y="137351"/>
                </a:lnTo>
                <a:lnTo>
                  <a:pt x="342038" y="127115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</a:path>
            </a:pathLst>
          </a:custGeom>
          <a:noFill/>
          <a:ln w="4998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7324725" y="3768725"/>
            <a:ext cx="431800" cy="101600"/>
          </a:xfrm>
          <a:custGeom>
            <a:avLst/>
            <a:gdLst/>
            <a:ahLst/>
            <a:cxnLst>
              <a:cxn ang="0">
                <a:pos x="0" y="100775"/>
              </a:cxn>
              <a:cxn ang="0">
                <a:pos x="430494" y="100775"/>
              </a:cxn>
              <a:cxn ang="0">
                <a:pos x="430494" y="0"/>
              </a:cxn>
              <a:cxn ang="0">
                <a:pos x="0" y="0"/>
              </a:cxn>
              <a:cxn ang="0">
                <a:pos x="0" y="100775"/>
              </a:cxn>
            </a:cxnLst>
            <a:rect l="0" t="0" r="r" b="b"/>
            <a:pathLst>
              <a:path w="430529" h="100964">
                <a:moveTo>
                  <a:pt x="0" y="100775"/>
                </a:moveTo>
                <a:lnTo>
                  <a:pt x="430494" y="100775"/>
                </a:lnTo>
                <a:lnTo>
                  <a:pt x="430494" y="0"/>
                </a:lnTo>
                <a:lnTo>
                  <a:pt x="0" y="0"/>
                </a:lnTo>
                <a:lnTo>
                  <a:pt x="0" y="100775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7324725" y="36957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6"/>
              </a:cxn>
              <a:cxn ang="0">
                <a:pos x="147505" y="137351"/>
              </a:cxn>
              <a:cxn ang="0">
                <a:pos x="215244" y="141059"/>
              </a:cxn>
              <a:cxn ang="0">
                <a:pos x="282986" y="137351"/>
              </a:cxn>
              <a:cxn ang="0">
                <a:pos x="342038" y="127116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6"/>
                </a:lnTo>
                <a:lnTo>
                  <a:pt x="147505" y="137351"/>
                </a:lnTo>
                <a:lnTo>
                  <a:pt x="215244" y="141059"/>
                </a:lnTo>
                <a:lnTo>
                  <a:pt x="282986" y="137351"/>
                </a:lnTo>
                <a:lnTo>
                  <a:pt x="342038" y="127116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7324725" y="36957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6"/>
              </a:cxn>
              <a:cxn ang="0">
                <a:pos x="147505" y="137351"/>
              </a:cxn>
              <a:cxn ang="0">
                <a:pos x="215244" y="141059"/>
              </a:cxn>
              <a:cxn ang="0">
                <a:pos x="282986" y="137351"/>
              </a:cxn>
              <a:cxn ang="0">
                <a:pos x="342038" y="127116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6"/>
                </a:lnTo>
                <a:lnTo>
                  <a:pt x="147505" y="137351"/>
                </a:lnTo>
                <a:lnTo>
                  <a:pt x="215244" y="141059"/>
                </a:lnTo>
                <a:lnTo>
                  <a:pt x="282986" y="137351"/>
                </a:lnTo>
                <a:lnTo>
                  <a:pt x="342038" y="127116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</a:path>
            </a:pathLst>
          </a:custGeom>
          <a:noFill/>
          <a:ln w="4998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7545388" y="3716338"/>
            <a:ext cx="142875" cy="46037"/>
          </a:xfrm>
          <a:custGeom>
            <a:avLst/>
            <a:gdLst/>
            <a:ahLst/>
            <a:cxnLst>
              <a:cxn ang="0">
                <a:pos x="123372" y="0"/>
              </a:cxn>
              <a:cxn ang="0">
                <a:pos x="34086" y="0"/>
              </a:cxn>
              <a:cxn ang="0">
                <a:pos x="70842" y="7600"/>
              </a:cxn>
              <a:cxn ang="0">
                <a:pos x="0" y="35278"/>
              </a:cxn>
              <a:cxn ang="0">
                <a:pos x="31489" y="45350"/>
              </a:cxn>
              <a:cxn ang="0">
                <a:pos x="107597" y="15137"/>
              </a:cxn>
              <a:cxn ang="0">
                <a:pos x="134399" y="15137"/>
              </a:cxn>
              <a:cxn ang="0">
                <a:pos x="123372" y="0"/>
              </a:cxn>
              <a:cxn ang="0">
                <a:pos x="134399" y="15137"/>
              </a:cxn>
              <a:cxn ang="0">
                <a:pos x="107597" y="15137"/>
              </a:cxn>
              <a:cxn ang="0">
                <a:pos x="141736" y="25209"/>
              </a:cxn>
              <a:cxn ang="0">
                <a:pos x="134399" y="15137"/>
              </a:cxn>
            </a:cxnLst>
            <a:rect l="0" t="0" r="r" b="b"/>
            <a:pathLst>
              <a:path w="142240" h="45720">
                <a:moveTo>
                  <a:pt x="123372" y="0"/>
                </a:moveTo>
                <a:lnTo>
                  <a:pt x="34086" y="0"/>
                </a:lnTo>
                <a:lnTo>
                  <a:pt x="70842" y="7600"/>
                </a:lnTo>
                <a:lnTo>
                  <a:pt x="0" y="35278"/>
                </a:lnTo>
                <a:lnTo>
                  <a:pt x="31489" y="45350"/>
                </a:lnTo>
                <a:lnTo>
                  <a:pt x="107597" y="15137"/>
                </a:lnTo>
                <a:lnTo>
                  <a:pt x="134399" y="15137"/>
                </a:lnTo>
                <a:lnTo>
                  <a:pt x="123372" y="0"/>
                </a:lnTo>
                <a:close/>
              </a:path>
              <a:path w="142240" h="45720">
                <a:moveTo>
                  <a:pt x="134399" y="15137"/>
                </a:moveTo>
                <a:lnTo>
                  <a:pt x="107597" y="15137"/>
                </a:lnTo>
                <a:lnTo>
                  <a:pt x="141736" y="25209"/>
                </a:lnTo>
                <a:lnTo>
                  <a:pt x="134399" y="15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7545388" y="3716338"/>
            <a:ext cx="142875" cy="46037"/>
          </a:xfrm>
          <a:custGeom>
            <a:avLst/>
            <a:gdLst/>
            <a:ahLst/>
            <a:cxnLst>
              <a:cxn ang="0">
                <a:pos x="123372" y="0"/>
              </a:cxn>
              <a:cxn ang="0">
                <a:pos x="34086" y="0"/>
              </a:cxn>
              <a:cxn ang="0">
                <a:pos x="70842" y="7600"/>
              </a:cxn>
              <a:cxn ang="0">
                <a:pos x="0" y="35278"/>
              </a:cxn>
              <a:cxn ang="0">
                <a:pos x="31489" y="45350"/>
              </a:cxn>
              <a:cxn ang="0">
                <a:pos x="107597" y="15137"/>
              </a:cxn>
              <a:cxn ang="0">
                <a:pos x="134399" y="15137"/>
              </a:cxn>
              <a:cxn ang="0">
                <a:pos x="123372" y="0"/>
              </a:cxn>
              <a:cxn ang="0">
                <a:pos x="134399" y="15137"/>
              </a:cxn>
              <a:cxn ang="0">
                <a:pos x="107597" y="15137"/>
              </a:cxn>
              <a:cxn ang="0">
                <a:pos x="141736" y="25209"/>
              </a:cxn>
              <a:cxn ang="0">
                <a:pos x="134399" y="15137"/>
              </a:cxn>
            </a:cxnLst>
            <a:rect l="0" t="0" r="r" b="b"/>
            <a:pathLst>
              <a:path w="142240" h="45720">
                <a:moveTo>
                  <a:pt x="123372" y="0"/>
                </a:moveTo>
                <a:lnTo>
                  <a:pt x="34086" y="0"/>
                </a:lnTo>
                <a:lnTo>
                  <a:pt x="70842" y="7600"/>
                </a:lnTo>
                <a:lnTo>
                  <a:pt x="0" y="35278"/>
                </a:lnTo>
                <a:lnTo>
                  <a:pt x="31489" y="45350"/>
                </a:lnTo>
                <a:lnTo>
                  <a:pt x="107597" y="15137"/>
                </a:lnTo>
                <a:lnTo>
                  <a:pt x="134399" y="15137"/>
                </a:lnTo>
                <a:lnTo>
                  <a:pt x="123372" y="0"/>
                </a:lnTo>
                <a:close/>
              </a:path>
              <a:path w="142240" h="45720">
                <a:moveTo>
                  <a:pt x="134399" y="15137"/>
                </a:moveTo>
                <a:lnTo>
                  <a:pt x="107597" y="15137"/>
                </a:lnTo>
                <a:lnTo>
                  <a:pt x="141736" y="25209"/>
                </a:lnTo>
                <a:lnTo>
                  <a:pt x="134399" y="15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7391400" y="3768725"/>
            <a:ext cx="141288" cy="49213"/>
          </a:xfrm>
          <a:custGeom>
            <a:avLst/>
            <a:gdLst/>
            <a:ahLst/>
            <a:cxnLst>
              <a:cxn ang="0">
                <a:pos x="0" y="20206"/>
              </a:cxn>
              <a:cxn ang="0">
                <a:pos x="18375" y="47884"/>
              </a:cxn>
              <a:cxn ang="0">
                <a:pos x="110187" y="47884"/>
              </a:cxn>
              <a:cxn ang="0">
                <a:pos x="70839" y="37815"/>
              </a:cxn>
              <a:cxn ang="0">
                <a:pos x="90109" y="30275"/>
              </a:cxn>
              <a:cxn ang="0">
                <a:pos x="36752" y="30275"/>
              </a:cxn>
              <a:cxn ang="0">
                <a:pos x="0" y="20206"/>
              </a:cxn>
              <a:cxn ang="0">
                <a:pos x="110187" y="0"/>
              </a:cxn>
              <a:cxn ang="0">
                <a:pos x="36752" y="30275"/>
              </a:cxn>
              <a:cxn ang="0">
                <a:pos x="90109" y="30275"/>
              </a:cxn>
              <a:cxn ang="0">
                <a:pos x="141744" y="10071"/>
              </a:cxn>
              <a:cxn ang="0">
                <a:pos x="110187" y="0"/>
              </a:cxn>
            </a:cxnLst>
            <a:rect l="0" t="0" r="r" b="b"/>
            <a:pathLst>
              <a:path w="142240" h="48260">
                <a:moveTo>
                  <a:pt x="0" y="20206"/>
                </a:moveTo>
                <a:lnTo>
                  <a:pt x="18375" y="47884"/>
                </a:lnTo>
                <a:lnTo>
                  <a:pt x="110187" y="47884"/>
                </a:lnTo>
                <a:lnTo>
                  <a:pt x="70839" y="37815"/>
                </a:lnTo>
                <a:lnTo>
                  <a:pt x="90109" y="30275"/>
                </a:lnTo>
                <a:lnTo>
                  <a:pt x="36752" y="30275"/>
                </a:lnTo>
                <a:lnTo>
                  <a:pt x="0" y="20206"/>
                </a:lnTo>
                <a:close/>
              </a:path>
              <a:path w="142240" h="48260">
                <a:moveTo>
                  <a:pt x="110187" y="0"/>
                </a:moveTo>
                <a:lnTo>
                  <a:pt x="36752" y="30275"/>
                </a:lnTo>
                <a:lnTo>
                  <a:pt x="90109" y="30275"/>
                </a:lnTo>
                <a:lnTo>
                  <a:pt x="141744" y="10071"/>
                </a:lnTo>
                <a:lnTo>
                  <a:pt x="1101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7391400" y="3768725"/>
            <a:ext cx="141288" cy="49213"/>
          </a:xfrm>
          <a:custGeom>
            <a:avLst/>
            <a:gdLst/>
            <a:ahLst/>
            <a:cxnLst>
              <a:cxn ang="0">
                <a:pos x="0" y="20206"/>
              </a:cxn>
              <a:cxn ang="0">
                <a:pos x="18375" y="47884"/>
              </a:cxn>
              <a:cxn ang="0">
                <a:pos x="110187" y="47884"/>
              </a:cxn>
              <a:cxn ang="0">
                <a:pos x="70839" y="37815"/>
              </a:cxn>
              <a:cxn ang="0">
                <a:pos x="90109" y="30275"/>
              </a:cxn>
              <a:cxn ang="0">
                <a:pos x="36752" y="30275"/>
              </a:cxn>
              <a:cxn ang="0">
                <a:pos x="0" y="20206"/>
              </a:cxn>
              <a:cxn ang="0">
                <a:pos x="110187" y="0"/>
              </a:cxn>
              <a:cxn ang="0">
                <a:pos x="36752" y="30275"/>
              </a:cxn>
              <a:cxn ang="0">
                <a:pos x="90109" y="30275"/>
              </a:cxn>
              <a:cxn ang="0">
                <a:pos x="141744" y="10071"/>
              </a:cxn>
              <a:cxn ang="0">
                <a:pos x="110187" y="0"/>
              </a:cxn>
            </a:cxnLst>
            <a:rect l="0" t="0" r="r" b="b"/>
            <a:pathLst>
              <a:path w="142240" h="48260">
                <a:moveTo>
                  <a:pt x="0" y="20206"/>
                </a:moveTo>
                <a:lnTo>
                  <a:pt x="18375" y="47884"/>
                </a:lnTo>
                <a:lnTo>
                  <a:pt x="110187" y="47884"/>
                </a:lnTo>
                <a:lnTo>
                  <a:pt x="70839" y="37815"/>
                </a:lnTo>
                <a:lnTo>
                  <a:pt x="90109" y="30275"/>
                </a:lnTo>
                <a:lnTo>
                  <a:pt x="36752" y="30275"/>
                </a:lnTo>
                <a:lnTo>
                  <a:pt x="0" y="20206"/>
                </a:lnTo>
                <a:close/>
              </a:path>
              <a:path w="142240" h="48260">
                <a:moveTo>
                  <a:pt x="110187" y="0"/>
                </a:moveTo>
                <a:lnTo>
                  <a:pt x="36752" y="30275"/>
                </a:lnTo>
                <a:lnTo>
                  <a:pt x="90109" y="30275"/>
                </a:lnTo>
                <a:lnTo>
                  <a:pt x="141744" y="10071"/>
                </a:lnTo>
                <a:lnTo>
                  <a:pt x="1101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7399338" y="3713163"/>
            <a:ext cx="141287" cy="46037"/>
          </a:xfrm>
          <a:custGeom>
            <a:avLst/>
            <a:gdLst/>
            <a:ahLst/>
            <a:cxnLst>
              <a:cxn ang="0">
                <a:pos x="31489" y="0"/>
              </a:cxn>
              <a:cxn ang="0">
                <a:pos x="0" y="10134"/>
              </a:cxn>
              <a:cxn ang="0">
                <a:pos x="70836" y="37812"/>
              </a:cxn>
              <a:cxn ang="0">
                <a:pos x="34086" y="45352"/>
              </a:cxn>
              <a:cxn ang="0">
                <a:pos x="123366" y="45352"/>
              </a:cxn>
              <a:cxn ang="0">
                <a:pos x="136232" y="27743"/>
              </a:cxn>
              <a:cxn ang="0">
                <a:pos x="107589" y="27743"/>
              </a:cxn>
              <a:cxn ang="0">
                <a:pos x="31489" y="0"/>
              </a:cxn>
              <a:cxn ang="0">
                <a:pos x="141741" y="20203"/>
              </a:cxn>
              <a:cxn ang="0">
                <a:pos x="107589" y="27743"/>
              </a:cxn>
              <a:cxn ang="0">
                <a:pos x="136232" y="27743"/>
              </a:cxn>
              <a:cxn ang="0">
                <a:pos x="141741" y="20203"/>
              </a:cxn>
            </a:cxnLst>
            <a:rect l="0" t="0" r="r" b="b"/>
            <a:pathLst>
              <a:path w="142240" h="45720">
                <a:moveTo>
                  <a:pt x="31489" y="0"/>
                </a:moveTo>
                <a:lnTo>
                  <a:pt x="0" y="10134"/>
                </a:lnTo>
                <a:lnTo>
                  <a:pt x="70836" y="37812"/>
                </a:lnTo>
                <a:lnTo>
                  <a:pt x="34086" y="45352"/>
                </a:lnTo>
                <a:lnTo>
                  <a:pt x="123366" y="45352"/>
                </a:lnTo>
                <a:lnTo>
                  <a:pt x="136232" y="27743"/>
                </a:lnTo>
                <a:lnTo>
                  <a:pt x="107589" y="27743"/>
                </a:lnTo>
                <a:lnTo>
                  <a:pt x="31489" y="0"/>
                </a:lnTo>
                <a:close/>
              </a:path>
              <a:path w="142240" h="45720">
                <a:moveTo>
                  <a:pt x="141741" y="20203"/>
                </a:moveTo>
                <a:lnTo>
                  <a:pt x="107589" y="27743"/>
                </a:lnTo>
                <a:lnTo>
                  <a:pt x="136232" y="27743"/>
                </a:lnTo>
                <a:lnTo>
                  <a:pt x="141741" y="202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7399338" y="3713163"/>
            <a:ext cx="141287" cy="46037"/>
          </a:xfrm>
          <a:custGeom>
            <a:avLst/>
            <a:gdLst/>
            <a:ahLst/>
            <a:cxnLst>
              <a:cxn ang="0">
                <a:pos x="31489" y="0"/>
              </a:cxn>
              <a:cxn ang="0">
                <a:pos x="0" y="10134"/>
              </a:cxn>
              <a:cxn ang="0">
                <a:pos x="70836" y="37812"/>
              </a:cxn>
              <a:cxn ang="0">
                <a:pos x="34086" y="45352"/>
              </a:cxn>
              <a:cxn ang="0">
                <a:pos x="123366" y="45352"/>
              </a:cxn>
              <a:cxn ang="0">
                <a:pos x="136232" y="27743"/>
              </a:cxn>
              <a:cxn ang="0">
                <a:pos x="107589" y="27743"/>
              </a:cxn>
              <a:cxn ang="0">
                <a:pos x="31489" y="0"/>
              </a:cxn>
              <a:cxn ang="0">
                <a:pos x="141741" y="20203"/>
              </a:cxn>
              <a:cxn ang="0">
                <a:pos x="107589" y="27743"/>
              </a:cxn>
              <a:cxn ang="0">
                <a:pos x="136232" y="27743"/>
              </a:cxn>
              <a:cxn ang="0">
                <a:pos x="141741" y="20203"/>
              </a:cxn>
            </a:cxnLst>
            <a:rect l="0" t="0" r="r" b="b"/>
            <a:pathLst>
              <a:path w="142240" h="45720">
                <a:moveTo>
                  <a:pt x="31489" y="0"/>
                </a:moveTo>
                <a:lnTo>
                  <a:pt x="0" y="10134"/>
                </a:lnTo>
                <a:lnTo>
                  <a:pt x="70836" y="37812"/>
                </a:lnTo>
                <a:lnTo>
                  <a:pt x="34086" y="45352"/>
                </a:lnTo>
                <a:lnTo>
                  <a:pt x="123366" y="45352"/>
                </a:lnTo>
                <a:lnTo>
                  <a:pt x="136232" y="27743"/>
                </a:lnTo>
                <a:lnTo>
                  <a:pt x="107589" y="27743"/>
                </a:lnTo>
                <a:lnTo>
                  <a:pt x="31489" y="0"/>
                </a:lnTo>
                <a:close/>
              </a:path>
              <a:path w="142240" h="45720">
                <a:moveTo>
                  <a:pt x="141741" y="20203"/>
                </a:moveTo>
                <a:lnTo>
                  <a:pt x="107589" y="27743"/>
                </a:lnTo>
                <a:lnTo>
                  <a:pt x="136232" y="27743"/>
                </a:lnTo>
                <a:lnTo>
                  <a:pt x="141741" y="202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7540625" y="3773488"/>
            <a:ext cx="142875" cy="46037"/>
          </a:xfrm>
          <a:custGeom>
            <a:avLst/>
            <a:gdLst/>
            <a:ahLst/>
            <a:cxnLst>
              <a:cxn ang="0">
                <a:pos x="90267" y="15137"/>
              </a:cxn>
              <a:cxn ang="0">
                <a:pos x="36750" y="15137"/>
              </a:cxn>
              <a:cxn ang="0">
                <a:pos x="110242" y="45350"/>
              </a:cxn>
              <a:cxn ang="0">
                <a:pos x="141739" y="35278"/>
              </a:cxn>
              <a:cxn ang="0">
                <a:pos x="90267" y="15137"/>
              </a:cxn>
              <a:cxn ang="0">
                <a:pos x="110242" y="0"/>
              </a:cxn>
              <a:cxn ang="0">
                <a:pos x="18375" y="0"/>
              </a:cxn>
              <a:cxn ang="0">
                <a:pos x="0" y="25206"/>
              </a:cxn>
              <a:cxn ang="0">
                <a:pos x="36750" y="15137"/>
              </a:cxn>
              <a:cxn ang="0">
                <a:pos x="90267" y="15137"/>
              </a:cxn>
              <a:cxn ang="0">
                <a:pos x="70844" y="7537"/>
              </a:cxn>
              <a:cxn ang="0">
                <a:pos x="110242" y="0"/>
              </a:cxn>
            </a:cxnLst>
            <a:rect l="0" t="0" r="r" b="b"/>
            <a:pathLst>
              <a:path w="142240" h="45720">
                <a:moveTo>
                  <a:pt x="90267" y="15137"/>
                </a:moveTo>
                <a:lnTo>
                  <a:pt x="36750" y="15137"/>
                </a:lnTo>
                <a:lnTo>
                  <a:pt x="110242" y="45350"/>
                </a:lnTo>
                <a:lnTo>
                  <a:pt x="141739" y="35278"/>
                </a:lnTo>
                <a:lnTo>
                  <a:pt x="90267" y="15137"/>
                </a:lnTo>
                <a:close/>
              </a:path>
              <a:path w="142240" h="45720">
                <a:moveTo>
                  <a:pt x="110242" y="0"/>
                </a:moveTo>
                <a:lnTo>
                  <a:pt x="18375" y="0"/>
                </a:lnTo>
                <a:lnTo>
                  <a:pt x="0" y="25206"/>
                </a:lnTo>
                <a:lnTo>
                  <a:pt x="36750" y="15137"/>
                </a:lnTo>
                <a:lnTo>
                  <a:pt x="90267" y="15137"/>
                </a:lnTo>
                <a:lnTo>
                  <a:pt x="70844" y="7537"/>
                </a:lnTo>
                <a:lnTo>
                  <a:pt x="1102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7540625" y="3773488"/>
            <a:ext cx="142875" cy="46037"/>
          </a:xfrm>
          <a:custGeom>
            <a:avLst/>
            <a:gdLst/>
            <a:ahLst/>
            <a:cxnLst>
              <a:cxn ang="0">
                <a:pos x="90267" y="15137"/>
              </a:cxn>
              <a:cxn ang="0">
                <a:pos x="36750" y="15137"/>
              </a:cxn>
              <a:cxn ang="0">
                <a:pos x="110242" y="45350"/>
              </a:cxn>
              <a:cxn ang="0">
                <a:pos x="141739" y="35278"/>
              </a:cxn>
              <a:cxn ang="0">
                <a:pos x="90267" y="15137"/>
              </a:cxn>
              <a:cxn ang="0">
                <a:pos x="110242" y="0"/>
              </a:cxn>
              <a:cxn ang="0">
                <a:pos x="18375" y="0"/>
              </a:cxn>
              <a:cxn ang="0">
                <a:pos x="0" y="25206"/>
              </a:cxn>
              <a:cxn ang="0">
                <a:pos x="36750" y="15137"/>
              </a:cxn>
              <a:cxn ang="0">
                <a:pos x="90267" y="15137"/>
              </a:cxn>
              <a:cxn ang="0">
                <a:pos x="70844" y="7537"/>
              </a:cxn>
              <a:cxn ang="0">
                <a:pos x="110242" y="0"/>
              </a:cxn>
            </a:cxnLst>
            <a:rect l="0" t="0" r="r" b="b"/>
            <a:pathLst>
              <a:path w="142240" h="45720">
                <a:moveTo>
                  <a:pt x="90267" y="15137"/>
                </a:moveTo>
                <a:lnTo>
                  <a:pt x="36750" y="15137"/>
                </a:lnTo>
                <a:lnTo>
                  <a:pt x="110242" y="45350"/>
                </a:lnTo>
                <a:lnTo>
                  <a:pt x="141739" y="35278"/>
                </a:lnTo>
                <a:lnTo>
                  <a:pt x="90267" y="15137"/>
                </a:lnTo>
                <a:close/>
              </a:path>
              <a:path w="142240" h="45720">
                <a:moveTo>
                  <a:pt x="110242" y="0"/>
                </a:moveTo>
                <a:lnTo>
                  <a:pt x="18375" y="0"/>
                </a:lnTo>
                <a:lnTo>
                  <a:pt x="0" y="25206"/>
                </a:lnTo>
                <a:lnTo>
                  <a:pt x="36750" y="15137"/>
                </a:lnTo>
                <a:lnTo>
                  <a:pt x="90267" y="15137"/>
                </a:lnTo>
                <a:lnTo>
                  <a:pt x="70844" y="7537"/>
                </a:lnTo>
                <a:lnTo>
                  <a:pt x="1102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7548563" y="3717925"/>
            <a:ext cx="142875" cy="46038"/>
          </a:xfrm>
          <a:custGeom>
            <a:avLst/>
            <a:gdLst/>
            <a:ahLst/>
            <a:cxnLst>
              <a:cxn ang="0">
                <a:pos x="123366" y="0"/>
              </a:cxn>
              <a:cxn ang="0">
                <a:pos x="34154" y="0"/>
              </a:cxn>
              <a:cxn ang="0">
                <a:pos x="70915" y="7540"/>
              </a:cxn>
              <a:cxn ang="0">
                <a:pos x="0" y="35281"/>
              </a:cxn>
              <a:cxn ang="0">
                <a:pos x="31491" y="45352"/>
              </a:cxn>
              <a:cxn ang="0">
                <a:pos x="107644" y="15137"/>
              </a:cxn>
              <a:cxn ang="0">
                <a:pos x="134410" y="15137"/>
              </a:cxn>
              <a:cxn ang="0">
                <a:pos x="123366" y="0"/>
              </a:cxn>
              <a:cxn ang="0">
                <a:pos x="134410" y="15137"/>
              </a:cxn>
              <a:cxn ang="0">
                <a:pos x="107644" y="15137"/>
              </a:cxn>
              <a:cxn ang="0">
                <a:pos x="141757" y="25209"/>
              </a:cxn>
              <a:cxn ang="0">
                <a:pos x="134410" y="15137"/>
              </a:cxn>
            </a:cxnLst>
            <a:rect l="0" t="0" r="r" b="b"/>
            <a:pathLst>
              <a:path w="142240" h="45720">
                <a:moveTo>
                  <a:pt x="123366" y="0"/>
                </a:moveTo>
                <a:lnTo>
                  <a:pt x="34154" y="0"/>
                </a:lnTo>
                <a:lnTo>
                  <a:pt x="70915" y="7540"/>
                </a:lnTo>
                <a:lnTo>
                  <a:pt x="0" y="35281"/>
                </a:lnTo>
                <a:lnTo>
                  <a:pt x="31491" y="45352"/>
                </a:lnTo>
                <a:lnTo>
                  <a:pt x="107644" y="15137"/>
                </a:lnTo>
                <a:lnTo>
                  <a:pt x="134410" y="15137"/>
                </a:lnTo>
                <a:lnTo>
                  <a:pt x="123366" y="0"/>
                </a:lnTo>
                <a:close/>
              </a:path>
              <a:path w="142240" h="45720">
                <a:moveTo>
                  <a:pt x="134410" y="15137"/>
                </a:moveTo>
                <a:lnTo>
                  <a:pt x="107644" y="15137"/>
                </a:lnTo>
                <a:lnTo>
                  <a:pt x="141757" y="25209"/>
                </a:lnTo>
                <a:lnTo>
                  <a:pt x="134410" y="151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7548563" y="3717925"/>
            <a:ext cx="142875" cy="46038"/>
          </a:xfrm>
          <a:custGeom>
            <a:avLst/>
            <a:gdLst/>
            <a:ahLst/>
            <a:cxnLst>
              <a:cxn ang="0">
                <a:pos x="123366" y="0"/>
              </a:cxn>
              <a:cxn ang="0">
                <a:pos x="34154" y="0"/>
              </a:cxn>
              <a:cxn ang="0">
                <a:pos x="70915" y="7540"/>
              </a:cxn>
              <a:cxn ang="0">
                <a:pos x="0" y="35281"/>
              </a:cxn>
              <a:cxn ang="0">
                <a:pos x="31491" y="45352"/>
              </a:cxn>
              <a:cxn ang="0">
                <a:pos x="107644" y="15137"/>
              </a:cxn>
              <a:cxn ang="0">
                <a:pos x="134410" y="15137"/>
              </a:cxn>
              <a:cxn ang="0">
                <a:pos x="123366" y="0"/>
              </a:cxn>
              <a:cxn ang="0">
                <a:pos x="134410" y="15137"/>
              </a:cxn>
              <a:cxn ang="0">
                <a:pos x="107644" y="15137"/>
              </a:cxn>
              <a:cxn ang="0">
                <a:pos x="141757" y="25209"/>
              </a:cxn>
              <a:cxn ang="0">
                <a:pos x="134410" y="15137"/>
              </a:cxn>
            </a:cxnLst>
            <a:rect l="0" t="0" r="r" b="b"/>
            <a:pathLst>
              <a:path w="142240" h="45720">
                <a:moveTo>
                  <a:pt x="123366" y="0"/>
                </a:moveTo>
                <a:lnTo>
                  <a:pt x="34154" y="0"/>
                </a:lnTo>
                <a:lnTo>
                  <a:pt x="70915" y="7540"/>
                </a:lnTo>
                <a:lnTo>
                  <a:pt x="0" y="35281"/>
                </a:lnTo>
                <a:lnTo>
                  <a:pt x="31491" y="45352"/>
                </a:lnTo>
                <a:lnTo>
                  <a:pt x="107644" y="15137"/>
                </a:lnTo>
                <a:lnTo>
                  <a:pt x="134410" y="15137"/>
                </a:lnTo>
                <a:lnTo>
                  <a:pt x="123366" y="0"/>
                </a:lnTo>
                <a:close/>
              </a:path>
              <a:path w="142240" h="45720">
                <a:moveTo>
                  <a:pt x="134410" y="15137"/>
                </a:moveTo>
                <a:lnTo>
                  <a:pt x="107644" y="15137"/>
                </a:lnTo>
                <a:lnTo>
                  <a:pt x="141757" y="25209"/>
                </a:lnTo>
                <a:lnTo>
                  <a:pt x="134410" y="151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7392988" y="3771900"/>
            <a:ext cx="142875" cy="47625"/>
          </a:xfrm>
          <a:custGeom>
            <a:avLst/>
            <a:gdLst/>
            <a:ahLst/>
            <a:cxnLst>
              <a:cxn ang="0">
                <a:pos x="0" y="20143"/>
              </a:cxn>
              <a:cxn ang="0">
                <a:pos x="18375" y="47884"/>
              </a:cxn>
              <a:cxn ang="0">
                <a:pos x="110252" y="47884"/>
              </a:cxn>
              <a:cxn ang="0">
                <a:pos x="70904" y="37812"/>
              </a:cxn>
              <a:cxn ang="0">
                <a:pos x="90312" y="30212"/>
              </a:cxn>
              <a:cxn ang="0">
                <a:pos x="36750" y="30212"/>
              </a:cxn>
              <a:cxn ang="0">
                <a:pos x="0" y="20143"/>
              </a:cxn>
              <a:cxn ang="0">
                <a:pos x="110252" y="0"/>
              </a:cxn>
              <a:cxn ang="0">
                <a:pos x="36750" y="30212"/>
              </a:cxn>
              <a:cxn ang="0">
                <a:pos x="90312" y="30212"/>
              </a:cxn>
              <a:cxn ang="0">
                <a:pos x="141744" y="10071"/>
              </a:cxn>
              <a:cxn ang="0">
                <a:pos x="110252" y="0"/>
              </a:cxn>
            </a:cxnLst>
            <a:rect l="0" t="0" r="r" b="b"/>
            <a:pathLst>
              <a:path w="142240" h="48260">
                <a:moveTo>
                  <a:pt x="0" y="20143"/>
                </a:moveTo>
                <a:lnTo>
                  <a:pt x="18375" y="47884"/>
                </a:lnTo>
                <a:lnTo>
                  <a:pt x="110252" y="47884"/>
                </a:lnTo>
                <a:lnTo>
                  <a:pt x="70904" y="37812"/>
                </a:lnTo>
                <a:lnTo>
                  <a:pt x="90312" y="30212"/>
                </a:lnTo>
                <a:lnTo>
                  <a:pt x="36750" y="30212"/>
                </a:lnTo>
                <a:lnTo>
                  <a:pt x="0" y="20143"/>
                </a:lnTo>
                <a:close/>
              </a:path>
              <a:path w="142240" h="48260">
                <a:moveTo>
                  <a:pt x="110252" y="0"/>
                </a:moveTo>
                <a:lnTo>
                  <a:pt x="36750" y="30212"/>
                </a:lnTo>
                <a:lnTo>
                  <a:pt x="90312" y="30212"/>
                </a:lnTo>
                <a:lnTo>
                  <a:pt x="141744" y="10071"/>
                </a:lnTo>
                <a:lnTo>
                  <a:pt x="11025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7392988" y="3771900"/>
            <a:ext cx="142875" cy="47625"/>
          </a:xfrm>
          <a:custGeom>
            <a:avLst/>
            <a:gdLst/>
            <a:ahLst/>
            <a:cxnLst>
              <a:cxn ang="0">
                <a:pos x="0" y="20143"/>
              </a:cxn>
              <a:cxn ang="0">
                <a:pos x="18375" y="47884"/>
              </a:cxn>
              <a:cxn ang="0">
                <a:pos x="110252" y="47884"/>
              </a:cxn>
              <a:cxn ang="0">
                <a:pos x="70904" y="37812"/>
              </a:cxn>
              <a:cxn ang="0">
                <a:pos x="90312" y="30212"/>
              </a:cxn>
              <a:cxn ang="0">
                <a:pos x="36750" y="30212"/>
              </a:cxn>
              <a:cxn ang="0">
                <a:pos x="0" y="20143"/>
              </a:cxn>
              <a:cxn ang="0">
                <a:pos x="110252" y="0"/>
              </a:cxn>
              <a:cxn ang="0">
                <a:pos x="36750" y="30212"/>
              </a:cxn>
              <a:cxn ang="0">
                <a:pos x="90312" y="30212"/>
              </a:cxn>
              <a:cxn ang="0">
                <a:pos x="141744" y="10071"/>
              </a:cxn>
              <a:cxn ang="0">
                <a:pos x="110252" y="0"/>
              </a:cxn>
            </a:cxnLst>
            <a:rect l="0" t="0" r="r" b="b"/>
            <a:pathLst>
              <a:path w="142240" h="48260">
                <a:moveTo>
                  <a:pt x="0" y="20143"/>
                </a:moveTo>
                <a:lnTo>
                  <a:pt x="18375" y="47884"/>
                </a:lnTo>
                <a:lnTo>
                  <a:pt x="110252" y="47884"/>
                </a:lnTo>
                <a:lnTo>
                  <a:pt x="70904" y="37812"/>
                </a:lnTo>
                <a:lnTo>
                  <a:pt x="90312" y="30212"/>
                </a:lnTo>
                <a:lnTo>
                  <a:pt x="36750" y="30212"/>
                </a:lnTo>
                <a:lnTo>
                  <a:pt x="0" y="20143"/>
                </a:lnTo>
                <a:close/>
              </a:path>
              <a:path w="142240" h="48260">
                <a:moveTo>
                  <a:pt x="110252" y="0"/>
                </a:moveTo>
                <a:lnTo>
                  <a:pt x="36750" y="30212"/>
                </a:lnTo>
                <a:lnTo>
                  <a:pt x="90312" y="30212"/>
                </a:lnTo>
                <a:lnTo>
                  <a:pt x="141744" y="10071"/>
                </a:lnTo>
                <a:lnTo>
                  <a:pt x="11025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7400925" y="3716338"/>
            <a:ext cx="142875" cy="46037"/>
          </a:xfrm>
          <a:custGeom>
            <a:avLst/>
            <a:gdLst/>
            <a:ahLst/>
            <a:cxnLst>
              <a:cxn ang="0">
                <a:pos x="31491" y="0"/>
              </a:cxn>
              <a:cxn ang="0">
                <a:pos x="0" y="10071"/>
              </a:cxn>
              <a:cxn ang="0">
                <a:pos x="70904" y="37812"/>
              </a:cxn>
              <a:cxn ang="0">
                <a:pos x="34154" y="45350"/>
              </a:cxn>
              <a:cxn ang="0">
                <a:pos x="123369" y="45350"/>
              </a:cxn>
              <a:cxn ang="0">
                <a:pos x="136204" y="27741"/>
              </a:cxn>
              <a:cxn ang="0">
                <a:pos x="107654" y="27741"/>
              </a:cxn>
              <a:cxn ang="0">
                <a:pos x="31491" y="0"/>
              </a:cxn>
              <a:cxn ang="0">
                <a:pos x="141744" y="20140"/>
              </a:cxn>
              <a:cxn ang="0">
                <a:pos x="107654" y="27741"/>
              </a:cxn>
              <a:cxn ang="0">
                <a:pos x="136204" y="27741"/>
              </a:cxn>
              <a:cxn ang="0">
                <a:pos x="141744" y="20140"/>
              </a:cxn>
            </a:cxnLst>
            <a:rect l="0" t="0" r="r" b="b"/>
            <a:pathLst>
              <a:path w="142240" h="45720">
                <a:moveTo>
                  <a:pt x="31491" y="0"/>
                </a:moveTo>
                <a:lnTo>
                  <a:pt x="0" y="10071"/>
                </a:lnTo>
                <a:lnTo>
                  <a:pt x="70904" y="37812"/>
                </a:lnTo>
                <a:lnTo>
                  <a:pt x="34154" y="45350"/>
                </a:lnTo>
                <a:lnTo>
                  <a:pt x="123369" y="45350"/>
                </a:lnTo>
                <a:lnTo>
                  <a:pt x="136204" y="27741"/>
                </a:lnTo>
                <a:lnTo>
                  <a:pt x="107654" y="27741"/>
                </a:lnTo>
                <a:lnTo>
                  <a:pt x="31491" y="0"/>
                </a:lnTo>
                <a:close/>
              </a:path>
              <a:path w="142240" h="45720">
                <a:moveTo>
                  <a:pt x="141744" y="20140"/>
                </a:moveTo>
                <a:lnTo>
                  <a:pt x="107654" y="27741"/>
                </a:lnTo>
                <a:lnTo>
                  <a:pt x="136204" y="27741"/>
                </a:lnTo>
                <a:lnTo>
                  <a:pt x="141744" y="20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7400925" y="3716338"/>
            <a:ext cx="142875" cy="46037"/>
          </a:xfrm>
          <a:custGeom>
            <a:avLst/>
            <a:gdLst/>
            <a:ahLst/>
            <a:cxnLst>
              <a:cxn ang="0">
                <a:pos x="31491" y="0"/>
              </a:cxn>
              <a:cxn ang="0">
                <a:pos x="0" y="10071"/>
              </a:cxn>
              <a:cxn ang="0">
                <a:pos x="70904" y="37812"/>
              </a:cxn>
              <a:cxn ang="0">
                <a:pos x="34154" y="45350"/>
              </a:cxn>
              <a:cxn ang="0">
                <a:pos x="123369" y="45350"/>
              </a:cxn>
              <a:cxn ang="0">
                <a:pos x="136204" y="27741"/>
              </a:cxn>
              <a:cxn ang="0">
                <a:pos x="107654" y="27741"/>
              </a:cxn>
              <a:cxn ang="0">
                <a:pos x="31491" y="0"/>
              </a:cxn>
              <a:cxn ang="0">
                <a:pos x="141744" y="20140"/>
              </a:cxn>
              <a:cxn ang="0">
                <a:pos x="107654" y="27741"/>
              </a:cxn>
              <a:cxn ang="0">
                <a:pos x="136204" y="27741"/>
              </a:cxn>
              <a:cxn ang="0">
                <a:pos x="141744" y="20140"/>
              </a:cxn>
            </a:cxnLst>
            <a:rect l="0" t="0" r="r" b="b"/>
            <a:pathLst>
              <a:path w="142240" h="45720">
                <a:moveTo>
                  <a:pt x="31491" y="0"/>
                </a:moveTo>
                <a:lnTo>
                  <a:pt x="0" y="10071"/>
                </a:lnTo>
                <a:lnTo>
                  <a:pt x="70904" y="37812"/>
                </a:lnTo>
                <a:lnTo>
                  <a:pt x="34154" y="45350"/>
                </a:lnTo>
                <a:lnTo>
                  <a:pt x="123369" y="45350"/>
                </a:lnTo>
                <a:lnTo>
                  <a:pt x="136204" y="27741"/>
                </a:lnTo>
                <a:lnTo>
                  <a:pt x="107654" y="27741"/>
                </a:lnTo>
                <a:lnTo>
                  <a:pt x="31491" y="0"/>
                </a:lnTo>
                <a:close/>
              </a:path>
              <a:path w="142240" h="45720">
                <a:moveTo>
                  <a:pt x="141744" y="20140"/>
                </a:moveTo>
                <a:lnTo>
                  <a:pt x="107654" y="27741"/>
                </a:lnTo>
                <a:lnTo>
                  <a:pt x="136204" y="27741"/>
                </a:lnTo>
                <a:lnTo>
                  <a:pt x="141744" y="20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7543800" y="3776663"/>
            <a:ext cx="141288" cy="46037"/>
          </a:xfrm>
          <a:custGeom>
            <a:avLst/>
            <a:gdLst/>
            <a:ahLst/>
            <a:cxnLst>
              <a:cxn ang="0">
                <a:pos x="90161" y="15077"/>
              </a:cxn>
              <a:cxn ang="0">
                <a:pos x="36750" y="15077"/>
              </a:cxn>
              <a:cxn ang="0">
                <a:pos x="110260" y="45352"/>
              </a:cxn>
              <a:cxn ang="0">
                <a:pos x="141731" y="35281"/>
              </a:cxn>
              <a:cxn ang="0">
                <a:pos x="90161" y="15077"/>
              </a:cxn>
              <a:cxn ang="0">
                <a:pos x="110260" y="0"/>
              </a:cxn>
              <a:cxn ang="0">
                <a:pos x="18375" y="0"/>
              </a:cxn>
              <a:cxn ang="0">
                <a:pos x="0" y="25146"/>
              </a:cxn>
              <a:cxn ang="0">
                <a:pos x="36750" y="15077"/>
              </a:cxn>
              <a:cxn ang="0">
                <a:pos x="90161" y="15077"/>
              </a:cxn>
              <a:cxn ang="0">
                <a:pos x="70915" y="7537"/>
              </a:cxn>
              <a:cxn ang="0">
                <a:pos x="110260" y="0"/>
              </a:cxn>
            </a:cxnLst>
            <a:rect l="0" t="0" r="r" b="b"/>
            <a:pathLst>
              <a:path w="142240" h="45720">
                <a:moveTo>
                  <a:pt x="90161" y="15077"/>
                </a:moveTo>
                <a:lnTo>
                  <a:pt x="36750" y="15077"/>
                </a:lnTo>
                <a:lnTo>
                  <a:pt x="110260" y="45352"/>
                </a:lnTo>
                <a:lnTo>
                  <a:pt x="141731" y="35281"/>
                </a:lnTo>
                <a:lnTo>
                  <a:pt x="90161" y="15077"/>
                </a:lnTo>
                <a:close/>
              </a:path>
              <a:path w="142240" h="45720">
                <a:moveTo>
                  <a:pt x="110260" y="0"/>
                </a:moveTo>
                <a:lnTo>
                  <a:pt x="18375" y="0"/>
                </a:lnTo>
                <a:lnTo>
                  <a:pt x="0" y="25146"/>
                </a:lnTo>
                <a:lnTo>
                  <a:pt x="36750" y="15077"/>
                </a:lnTo>
                <a:lnTo>
                  <a:pt x="90161" y="15077"/>
                </a:lnTo>
                <a:lnTo>
                  <a:pt x="70915" y="7537"/>
                </a:lnTo>
                <a:lnTo>
                  <a:pt x="11026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7543800" y="3776663"/>
            <a:ext cx="141288" cy="46037"/>
          </a:xfrm>
          <a:custGeom>
            <a:avLst/>
            <a:gdLst/>
            <a:ahLst/>
            <a:cxnLst>
              <a:cxn ang="0">
                <a:pos x="90161" y="15077"/>
              </a:cxn>
              <a:cxn ang="0">
                <a:pos x="36750" y="15077"/>
              </a:cxn>
              <a:cxn ang="0">
                <a:pos x="110260" y="45352"/>
              </a:cxn>
              <a:cxn ang="0">
                <a:pos x="141731" y="35281"/>
              </a:cxn>
              <a:cxn ang="0">
                <a:pos x="90161" y="15077"/>
              </a:cxn>
              <a:cxn ang="0">
                <a:pos x="110260" y="0"/>
              </a:cxn>
              <a:cxn ang="0">
                <a:pos x="18375" y="0"/>
              </a:cxn>
              <a:cxn ang="0">
                <a:pos x="0" y="25146"/>
              </a:cxn>
              <a:cxn ang="0">
                <a:pos x="36750" y="15077"/>
              </a:cxn>
              <a:cxn ang="0">
                <a:pos x="90161" y="15077"/>
              </a:cxn>
              <a:cxn ang="0">
                <a:pos x="70915" y="7537"/>
              </a:cxn>
              <a:cxn ang="0">
                <a:pos x="110260" y="0"/>
              </a:cxn>
            </a:cxnLst>
            <a:rect l="0" t="0" r="r" b="b"/>
            <a:pathLst>
              <a:path w="142240" h="45720">
                <a:moveTo>
                  <a:pt x="90161" y="15077"/>
                </a:moveTo>
                <a:lnTo>
                  <a:pt x="36750" y="15077"/>
                </a:lnTo>
                <a:lnTo>
                  <a:pt x="110260" y="45352"/>
                </a:lnTo>
                <a:lnTo>
                  <a:pt x="141731" y="35281"/>
                </a:lnTo>
                <a:lnTo>
                  <a:pt x="90161" y="15077"/>
                </a:lnTo>
                <a:close/>
              </a:path>
              <a:path w="142240" h="45720">
                <a:moveTo>
                  <a:pt x="110260" y="0"/>
                </a:moveTo>
                <a:lnTo>
                  <a:pt x="18375" y="0"/>
                </a:lnTo>
                <a:lnTo>
                  <a:pt x="0" y="25146"/>
                </a:lnTo>
                <a:lnTo>
                  <a:pt x="36750" y="15077"/>
                </a:lnTo>
                <a:lnTo>
                  <a:pt x="90161" y="15077"/>
                </a:lnTo>
                <a:lnTo>
                  <a:pt x="70915" y="7537"/>
                </a:lnTo>
                <a:lnTo>
                  <a:pt x="11026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/>
          </p:cNvSpPr>
          <p:nvPr/>
        </p:nvSpPr>
        <p:spPr bwMode="auto">
          <a:xfrm>
            <a:off x="7326313" y="3767138"/>
            <a:ext cx="0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712"/>
              </a:cxn>
            </a:cxnLst>
            <a:rect l="0" t="0" r="r" b="b"/>
            <a:pathLst>
              <a:path h="100964">
                <a:moveTo>
                  <a:pt x="0" y="0"/>
                </a:moveTo>
                <a:lnTo>
                  <a:pt x="0" y="100712"/>
                </a:lnTo>
              </a:path>
            </a:pathLst>
          </a:custGeom>
          <a:noFill/>
          <a:ln w="317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7756525" y="3767138"/>
            <a:ext cx="0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712"/>
              </a:cxn>
            </a:cxnLst>
            <a:rect l="0" t="0" r="r" b="b"/>
            <a:pathLst>
              <a:path h="100964">
                <a:moveTo>
                  <a:pt x="0" y="0"/>
                </a:moveTo>
                <a:lnTo>
                  <a:pt x="0" y="100712"/>
                </a:lnTo>
              </a:path>
            </a:pathLst>
          </a:custGeom>
          <a:noFill/>
          <a:ln w="317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8116888" y="1517650"/>
            <a:ext cx="909637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70" dirty="0">
                <a:latin typeface="BrowalliaUPC"/>
                <a:cs typeface="BrowalliaUPC"/>
              </a:rPr>
              <a:t>เชอ่่ืื  </a:t>
            </a:r>
            <a:r>
              <a:rPr sz="1350" spc="-45" dirty="0">
                <a:latin typeface="BrowalliaUPC"/>
                <a:cs typeface="BrowalliaUPC"/>
              </a:rPr>
              <a:t>มไปยงัั</a:t>
            </a:r>
            <a:r>
              <a:rPr sz="1350" spc="114" dirty="0">
                <a:latin typeface="BrowalliaUPC"/>
                <a:cs typeface="BrowalliaUPC"/>
              </a:rPr>
              <a:t> </a:t>
            </a:r>
            <a:r>
              <a:rPr sz="1350" spc="25" dirty="0">
                <a:latin typeface="BrowalliaUPC"/>
                <a:cs typeface="BrowalliaUPC"/>
              </a:rPr>
              <a:t>ระบบอ</a:t>
            </a:r>
            <a:endParaRPr sz="1350">
              <a:latin typeface="BrowalliaUPC"/>
              <a:cs typeface="BrowalliaUPC"/>
            </a:endParaRPr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6583363" y="3706813"/>
            <a:ext cx="558800" cy="207962"/>
          </a:xfrm>
          <a:custGeom>
            <a:avLst/>
            <a:gdLst/>
            <a:ahLst/>
            <a:cxnLst>
              <a:cxn ang="0">
                <a:pos x="423339" y="0"/>
              </a:cxn>
              <a:cxn ang="0">
                <a:pos x="256743" y="6369"/>
              </a:cxn>
              <a:cxn ang="0">
                <a:pos x="115504" y="10373"/>
              </a:cxn>
              <a:cxn ang="0">
                <a:pos x="0" y="83784"/>
              </a:cxn>
              <a:cxn ang="0">
                <a:pos x="124125" y="165533"/>
              </a:cxn>
              <a:cxn ang="0">
                <a:pos x="275937" y="207623"/>
              </a:cxn>
              <a:cxn ang="0">
                <a:pos x="524040" y="151220"/>
              </a:cxn>
              <a:cxn ang="0">
                <a:pos x="558382" y="92452"/>
              </a:cxn>
              <a:cxn ang="0">
                <a:pos x="423339" y="0"/>
              </a:cxn>
            </a:cxnLst>
            <a:rect l="0" t="0" r="r" b="b"/>
            <a:pathLst>
              <a:path w="558800" h="207645">
                <a:moveTo>
                  <a:pt x="423339" y="0"/>
                </a:moveTo>
                <a:lnTo>
                  <a:pt x="256743" y="6369"/>
                </a:lnTo>
                <a:lnTo>
                  <a:pt x="115504" y="10373"/>
                </a:lnTo>
                <a:lnTo>
                  <a:pt x="0" y="83784"/>
                </a:lnTo>
                <a:lnTo>
                  <a:pt x="124125" y="165533"/>
                </a:lnTo>
                <a:lnTo>
                  <a:pt x="275937" y="207623"/>
                </a:lnTo>
                <a:lnTo>
                  <a:pt x="524040" y="151220"/>
                </a:lnTo>
                <a:lnTo>
                  <a:pt x="558382" y="92452"/>
                </a:lnTo>
                <a:lnTo>
                  <a:pt x="42333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6538913" y="3689350"/>
            <a:ext cx="217487" cy="117475"/>
          </a:xfrm>
          <a:custGeom>
            <a:avLst/>
            <a:gdLst/>
            <a:ahLst/>
            <a:cxnLst>
              <a:cxn ang="0">
                <a:pos x="123715" y="0"/>
              </a:cxn>
              <a:cxn ang="0">
                <a:pos x="75468" y="6093"/>
              </a:cxn>
              <a:cxn ang="0">
                <a:pos x="36154" y="22753"/>
              </a:cxn>
              <a:cxn ang="0">
                <a:pos x="9691" y="47552"/>
              </a:cxn>
              <a:cxn ang="0">
                <a:pos x="0" y="78059"/>
              </a:cxn>
              <a:cxn ang="0">
                <a:pos x="1078" y="88505"/>
              </a:cxn>
              <a:cxn ang="0">
                <a:pos x="4300" y="98686"/>
              </a:cxn>
              <a:cxn ang="0">
                <a:pos x="9648" y="108485"/>
              </a:cxn>
              <a:cxn ang="0">
                <a:pos x="17101" y="117786"/>
              </a:cxn>
              <a:cxn ang="0">
                <a:pos x="123715" y="78059"/>
              </a:cxn>
              <a:cxn ang="0">
                <a:pos x="217980" y="27368"/>
              </a:cxn>
              <a:cxn ang="0">
                <a:pos x="198508" y="15749"/>
              </a:cxn>
              <a:cxn ang="0">
                <a:pos x="175708" y="7157"/>
              </a:cxn>
              <a:cxn ang="0">
                <a:pos x="150478" y="1828"/>
              </a:cxn>
              <a:cxn ang="0">
                <a:pos x="123715" y="0"/>
              </a:cxn>
            </a:cxnLst>
            <a:rect l="0" t="0" r="r" b="b"/>
            <a:pathLst>
              <a:path w="218440" h="118110">
                <a:moveTo>
                  <a:pt x="123715" y="0"/>
                </a:moveTo>
                <a:lnTo>
                  <a:pt x="75468" y="6093"/>
                </a:lnTo>
                <a:lnTo>
                  <a:pt x="36154" y="22753"/>
                </a:lnTo>
                <a:lnTo>
                  <a:pt x="9691" y="47552"/>
                </a:lnTo>
                <a:lnTo>
                  <a:pt x="0" y="78059"/>
                </a:lnTo>
                <a:lnTo>
                  <a:pt x="1078" y="88505"/>
                </a:lnTo>
                <a:lnTo>
                  <a:pt x="4300" y="98686"/>
                </a:lnTo>
                <a:lnTo>
                  <a:pt x="9648" y="108485"/>
                </a:lnTo>
                <a:lnTo>
                  <a:pt x="17101" y="117786"/>
                </a:lnTo>
                <a:lnTo>
                  <a:pt x="123715" y="78059"/>
                </a:lnTo>
                <a:lnTo>
                  <a:pt x="217980" y="27368"/>
                </a:lnTo>
                <a:lnTo>
                  <a:pt x="198508" y="15749"/>
                </a:lnTo>
                <a:lnTo>
                  <a:pt x="175708" y="7157"/>
                </a:lnTo>
                <a:lnTo>
                  <a:pt x="150478" y="1828"/>
                </a:lnTo>
                <a:lnTo>
                  <a:pt x="12371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6538913" y="3689350"/>
            <a:ext cx="217487" cy="117475"/>
          </a:xfrm>
          <a:custGeom>
            <a:avLst/>
            <a:gdLst/>
            <a:ahLst/>
            <a:cxnLst>
              <a:cxn ang="0">
                <a:pos x="217980" y="27368"/>
              </a:cxn>
              <a:cxn ang="0">
                <a:pos x="198508" y="15749"/>
              </a:cxn>
              <a:cxn ang="0">
                <a:pos x="175708" y="7157"/>
              </a:cxn>
              <a:cxn ang="0">
                <a:pos x="150478" y="1828"/>
              </a:cxn>
              <a:cxn ang="0">
                <a:pos x="123715" y="0"/>
              </a:cxn>
              <a:cxn ang="0">
                <a:pos x="75468" y="6093"/>
              </a:cxn>
              <a:cxn ang="0">
                <a:pos x="36154" y="22753"/>
              </a:cxn>
              <a:cxn ang="0">
                <a:pos x="9691" y="47552"/>
              </a:cxn>
              <a:cxn ang="0">
                <a:pos x="0" y="78059"/>
              </a:cxn>
              <a:cxn ang="0">
                <a:pos x="1078" y="88505"/>
              </a:cxn>
              <a:cxn ang="0">
                <a:pos x="4300" y="98686"/>
              </a:cxn>
              <a:cxn ang="0">
                <a:pos x="9648" y="108485"/>
              </a:cxn>
              <a:cxn ang="0">
                <a:pos x="17101" y="117786"/>
              </a:cxn>
            </a:cxnLst>
            <a:rect l="0" t="0" r="r" b="b"/>
            <a:pathLst>
              <a:path w="218440" h="118110">
                <a:moveTo>
                  <a:pt x="217980" y="27368"/>
                </a:moveTo>
                <a:lnTo>
                  <a:pt x="198508" y="15749"/>
                </a:lnTo>
                <a:lnTo>
                  <a:pt x="175708" y="7157"/>
                </a:lnTo>
                <a:lnTo>
                  <a:pt x="150478" y="1828"/>
                </a:lnTo>
                <a:lnTo>
                  <a:pt x="123715" y="0"/>
                </a:lnTo>
                <a:lnTo>
                  <a:pt x="75468" y="6093"/>
                </a:lnTo>
                <a:lnTo>
                  <a:pt x="36154" y="22753"/>
                </a:lnTo>
                <a:lnTo>
                  <a:pt x="9691" y="47552"/>
                </a:lnTo>
                <a:lnTo>
                  <a:pt x="0" y="78059"/>
                </a:lnTo>
                <a:lnTo>
                  <a:pt x="1078" y="88505"/>
                </a:lnTo>
                <a:lnTo>
                  <a:pt x="4300" y="98686"/>
                </a:lnTo>
                <a:lnTo>
                  <a:pt x="9648" y="108485"/>
                </a:lnTo>
                <a:lnTo>
                  <a:pt x="17101" y="117786"/>
                </a:lnTo>
              </a:path>
            </a:pathLst>
          </a:custGeom>
          <a:noFill/>
          <a:ln w="53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/>
          </p:cNvSpPr>
          <p:nvPr/>
        </p:nvSpPr>
        <p:spPr bwMode="auto">
          <a:xfrm>
            <a:off x="6702425" y="3635375"/>
            <a:ext cx="314325" cy="98425"/>
          </a:xfrm>
          <a:custGeom>
            <a:avLst/>
            <a:gdLst/>
            <a:ahLst/>
            <a:cxnLst>
              <a:cxn ang="0">
                <a:pos x="157644" y="0"/>
              </a:cxn>
              <a:cxn ang="0">
                <a:pos x="96281" y="7740"/>
              </a:cxn>
              <a:cxn ang="0">
                <a:pos x="46172" y="28877"/>
              </a:cxn>
              <a:cxn ang="0">
                <a:pos x="12388" y="60284"/>
              </a:cxn>
              <a:cxn ang="0">
                <a:pos x="0" y="98835"/>
              </a:cxn>
              <a:cxn ang="0">
                <a:pos x="0" y="99490"/>
              </a:cxn>
              <a:cxn ang="0">
                <a:pos x="157644" y="98835"/>
              </a:cxn>
              <a:cxn ang="0">
                <a:pos x="314971" y="91152"/>
              </a:cxn>
              <a:cxn ang="0">
                <a:pos x="299197" y="55076"/>
              </a:cxn>
              <a:cxn ang="0">
                <a:pos x="264699" y="26168"/>
              </a:cxn>
              <a:cxn ang="0">
                <a:pos x="216004" y="6964"/>
              </a:cxn>
              <a:cxn ang="0">
                <a:pos x="157644" y="0"/>
              </a:cxn>
            </a:cxnLst>
            <a:rect l="0" t="0" r="r" b="b"/>
            <a:pathLst>
              <a:path w="314959" h="99695">
                <a:moveTo>
                  <a:pt x="157644" y="0"/>
                </a:moveTo>
                <a:lnTo>
                  <a:pt x="96281" y="7740"/>
                </a:lnTo>
                <a:lnTo>
                  <a:pt x="46172" y="28877"/>
                </a:lnTo>
                <a:lnTo>
                  <a:pt x="12388" y="60284"/>
                </a:lnTo>
                <a:lnTo>
                  <a:pt x="0" y="98835"/>
                </a:lnTo>
                <a:lnTo>
                  <a:pt x="0" y="99490"/>
                </a:lnTo>
                <a:lnTo>
                  <a:pt x="157644" y="98835"/>
                </a:lnTo>
                <a:lnTo>
                  <a:pt x="314971" y="91152"/>
                </a:lnTo>
                <a:lnTo>
                  <a:pt x="299197" y="55076"/>
                </a:lnTo>
                <a:lnTo>
                  <a:pt x="264699" y="26168"/>
                </a:lnTo>
                <a:lnTo>
                  <a:pt x="216004" y="6964"/>
                </a:lnTo>
                <a:lnTo>
                  <a:pt x="1576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6702425" y="3635375"/>
            <a:ext cx="314325" cy="98425"/>
          </a:xfrm>
          <a:custGeom>
            <a:avLst/>
            <a:gdLst/>
            <a:ahLst/>
            <a:cxnLst>
              <a:cxn ang="0">
                <a:pos x="314971" y="91152"/>
              </a:cxn>
              <a:cxn ang="0">
                <a:pos x="299197" y="55076"/>
              </a:cxn>
              <a:cxn ang="0">
                <a:pos x="264699" y="26168"/>
              </a:cxn>
              <a:cxn ang="0">
                <a:pos x="216004" y="6964"/>
              </a:cxn>
              <a:cxn ang="0">
                <a:pos x="157644" y="0"/>
              </a:cxn>
              <a:cxn ang="0">
                <a:pos x="96281" y="7740"/>
              </a:cxn>
              <a:cxn ang="0">
                <a:pos x="46172" y="28877"/>
              </a:cxn>
              <a:cxn ang="0">
                <a:pos x="12388" y="60284"/>
              </a:cxn>
              <a:cxn ang="0">
                <a:pos x="0" y="98835"/>
              </a:cxn>
              <a:cxn ang="0">
                <a:pos x="0" y="99163"/>
              </a:cxn>
              <a:cxn ang="0">
                <a:pos x="0" y="99490"/>
              </a:cxn>
            </a:cxnLst>
            <a:rect l="0" t="0" r="r" b="b"/>
            <a:pathLst>
              <a:path w="314959" h="99695">
                <a:moveTo>
                  <a:pt x="314971" y="91152"/>
                </a:moveTo>
                <a:lnTo>
                  <a:pt x="299197" y="55076"/>
                </a:lnTo>
                <a:lnTo>
                  <a:pt x="264699" y="26168"/>
                </a:lnTo>
                <a:lnTo>
                  <a:pt x="216004" y="6964"/>
                </a:lnTo>
                <a:lnTo>
                  <a:pt x="157644" y="0"/>
                </a:lnTo>
                <a:lnTo>
                  <a:pt x="96281" y="7740"/>
                </a:lnTo>
                <a:lnTo>
                  <a:pt x="46172" y="28877"/>
                </a:lnTo>
                <a:lnTo>
                  <a:pt x="12388" y="60284"/>
                </a:lnTo>
                <a:lnTo>
                  <a:pt x="0" y="98835"/>
                </a:lnTo>
                <a:lnTo>
                  <a:pt x="0" y="99163"/>
                </a:lnTo>
                <a:lnTo>
                  <a:pt x="0" y="99490"/>
                </a:lnTo>
              </a:path>
            </a:pathLst>
          </a:custGeom>
          <a:noFill/>
          <a:ln w="53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/>
          </p:cNvSpPr>
          <p:nvPr/>
        </p:nvSpPr>
        <p:spPr bwMode="auto">
          <a:xfrm>
            <a:off x="6554788" y="3775075"/>
            <a:ext cx="179387" cy="109538"/>
          </a:xfrm>
          <a:custGeom>
            <a:avLst/>
            <a:gdLst/>
            <a:ahLst/>
            <a:cxnLst>
              <a:cxn ang="0">
                <a:pos x="10314" y="0"/>
              </a:cxn>
              <a:cxn ang="0">
                <a:pos x="5811" y="7425"/>
              </a:cxn>
              <a:cxn ang="0">
                <a:pos x="2587" y="15177"/>
              </a:cxn>
              <a:cxn ang="0">
                <a:pos x="647" y="23187"/>
              </a:cxn>
              <a:cxn ang="0">
                <a:pos x="0" y="31388"/>
              </a:cxn>
              <a:cxn ang="0">
                <a:pos x="9692" y="61731"/>
              </a:cxn>
              <a:cxn ang="0">
                <a:pos x="36155" y="86551"/>
              </a:cxn>
              <a:cxn ang="0">
                <a:pos x="75469" y="103308"/>
              </a:cxn>
              <a:cxn ang="0">
                <a:pos x="123716" y="109459"/>
              </a:cxn>
              <a:cxn ang="0">
                <a:pos x="137589" y="108909"/>
              </a:cxn>
              <a:cxn ang="0">
                <a:pos x="151328" y="107325"/>
              </a:cxn>
              <a:cxn ang="0">
                <a:pos x="164801" y="104806"/>
              </a:cxn>
              <a:cxn ang="0">
                <a:pos x="177872" y="101448"/>
              </a:cxn>
              <a:cxn ang="0">
                <a:pos x="123716" y="31388"/>
              </a:cxn>
              <a:cxn ang="0">
                <a:pos x="10314" y="0"/>
              </a:cxn>
            </a:cxnLst>
            <a:rect l="0" t="0" r="r" b="b"/>
            <a:pathLst>
              <a:path w="178434" h="109854">
                <a:moveTo>
                  <a:pt x="10314" y="0"/>
                </a:moveTo>
                <a:lnTo>
                  <a:pt x="5811" y="7425"/>
                </a:lnTo>
                <a:lnTo>
                  <a:pt x="2587" y="15177"/>
                </a:lnTo>
                <a:lnTo>
                  <a:pt x="647" y="23187"/>
                </a:lnTo>
                <a:lnTo>
                  <a:pt x="0" y="31388"/>
                </a:lnTo>
                <a:lnTo>
                  <a:pt x="9692" y="61731"/>
                </a:lnTo>
                <a:lnTo>
                  <a:pt x="36155" y="86551"/>
                </a:lnTo>
                <a:lnTo>
                  <a:pt x="75469" y="103308"/>
                </a:lnTo>
                <a:lnTo>
                  <a:pt x="123716" y="109459"/>
                </a:lnTo>
                <a:lnTo>
                  <a:pt x="137589" y="108909"/>
                </a:lnTo>
                <a:lnTo>
                  <a:pt x="151328" y="107325"/>
                </a:lnTo>
                <a:lnTo>
                  <a:pt x="164801" y="104806"/>
                </a:lnTo>
                <a:lnTo>
                  <a:pt x="177872" y="101448"/>
                </a:lnTo>
                <a:lnTo>
                  <a:pt x="123716" y="31388"/>
                </a:lnTo>
                <a:lnTo>
                  <a:pt x="1031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6554788" y="3775075"/>
            <a:ext cx="179387" cy="109538"/>
          </a:xfrm>
          <a:custGeom>
            <a:avLst/>
            <a:gdLst/>
            <a:ahLst/>
            <a:cxnLst>
              <a:cxn ang="0">
                <a:pos x="10314" y="0"/>
              </a:cxn>
              <a:cxn ang="0">
                <a:pos x="5811" y="7425"/>
              </a:cxn>
              <a:cxn ang="0">
                <a:pos x="2587" y="15177"/>
              </a:cxn>
              <a:cxn ang="0">
                <a:pos x="647" y="23187"/>
              </a:cxn>
              <a:cxn ang="0">
                <a:pos x="0" y="31388"/>
              </a:cxn>
              <a:cxn ang="0">
                <a:pos x="9692" y="61731"/>
              </a:cxn>
              <a:cxn ang="0">
                <a:pos x="36155" y="86551"/>
              </a:cxn>
              <a:cxn ang="0">
                <a:pos x="75469" y="103308"/>
              </a:cxn>
              <a:cxn ang="0">
                <a:pos x="123716" y="109459"/>
              </a:cxn>
              <a:cxn ang="0">
                <a:pos x="137589" y="108909"/>
              </a:cxn>
              <a:cxn ang="0">
                <a:pos x="151328" y="107325"/>
              </a:cxn>
              <a:cxn ang="0">
                <a:pos x="164801" y="104806"/>
              </a:cxn>
              <a:cxn ang="0">
                <a:pos x="177872" y="101448"/>
              </a:cxn>
            </a:cxnLst>
            <a:rect l="0" t="0" r="r" b="b"/>
            <a:pathLst>
              <a:path w="178434" h="109854">
                <a:moveTo>
                  <a:pt x="10314" y="0"/>
                </a:moveTo>
                <a:lnTo>
                  <a:pt x="5811" y="7425"/>
                </a:lnTo>
                <a:lnTo>
                  <a:pt x="2587" y="15177"/>
                </a:lnTo>
                <a:lnTo>
                  <a:pt x="647" y="23187"/>
                </a:lnTo>
                <a:lnTo>
                  <a:pt x="0" y="31388"/>
                </a:lnTo>
                <a:lnTo>
                  <a:pt x="9692" y="61731"/>
                </a:lnTo>
                <a:lnTo>
                  <a:pt x="36155" y="86551"/>
                </a:lnTo>
                <a:lnTo>
                  <a:pt x="75469" y="103308"/>
                </a:lnTo>
                <a:lnTo>
                  <a:pt x="123716" y="109459"/>
                </a:lnTo>
                <a:lnTo>
                  <a:pt x="137589" y="108909"/>
                </a:lnTo>
                <a:lnTo>
                  <a:pt x="151328" y="107325"/>
                </a:lnTo>
                <a:lnTo>
                  <a:pt x="164801" y="104806"/>
                </a:lnTo>
                <a:lnTo>
                  <a:pt x="177872" y="101448"/>
                </a:lnTo>
              </a:path>
            </a:pathLst>
          </a:custGeom>
          <a:noFill/>
          <a:ln w="53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/>
          </p:cNvSpPr>
          <p:nvPr/>
        </p:nvSpPr>
        <p:spPr bwMode="auto">
          <a:xfrm>
            <a:off x="6688138" y="3856038"/>
            <a:ext cx="295275" cy="103187"/>
          </a:xfrm>
          <a:custGeom>
            <a:avLst/>
            <a:gdLst/>
            <a:ahLst/>
            <a:cxnLst>
              <a:cxn ang="0">
                <a:pos x="13370" y="0"/>
              </a:cxn>
              <a:cxn ang="0">
                <a:pos x="7502" y="7368"/>
              </a:cxn>
              <a:cxn ang="0">
                <a:pos x="3326" y="14970"/>
              </a:cxn>
              <a:cxn ang="0">
                <a:pos x="829" y="22770"/>
              </a:cxn>
              <a:cxn ang="0">
                <a:pos x="0" y="30730"/>
              </a:cxn>
              <a:cxn ang="0">
                <a:pos x="11549" y="59047"/>
              </a:cxn>
              <a:cxn ang="0">
                <a:pos x="43075" y="82291"/>
              </a:cxn>
              <a:cxn ang="0">
                <a:pos x="89895" y="98025"/>
              </a:cxn>
              <a:cxn ang="0">
                <a:pos x="147325" y="103811"/>
              </a:cxn>
              <a:cxn ang="0">
                <a:pos x="204627" y="98025"/>
              </a:cxn>
              <a:cxn ang="0">
                <a:pos x="251488" y="82291"/>
              </a:cxn>
              <a:cxn ang="0">
                <a:pos x="283119" y="59047"/>
              </a:cxn>
              <a:cxn ang="0">
                <a:pos x="294727" y="30730"/>
              </a:cxn>
              <a:cxn ang="0">
                <a:pos x="147325" y="30730"/>
              </a:cxn>
              <a:cxn ang="0">
                <a:pos x="13370" y="0"/>
              </a:cxn>
              <a:cxn ang="0">
                <a:pos x="294399" y="26396"/>
              </a:cxn>
              <a:cxn ang="0">
                <a:pos x="147325" y="30730"/>
              </a:cxn>
              <a:cxn ang="0">
                <a:pos x="294727" y="30730"/>
              </a:cxn>
              <a:cxn ang="0">
                <a:pos x="294727" y="29023"/>
              </a:cxn>
              <a:cxn ang="0">
                <a:pos x="294399" y="27709"/>
              </a:cxn>
              <a:cxn ang="0">
                <a:pos x="294399" y="26396"/>
              </a:cxn>
            </a:cxnLst>
            <a:rect l="0" t="0" r="r" b="b"/>
            <a:pathLst>
              <a:path w="295275" h="104139">
                <a:moveTo>
                  <a:pt x="13370" y="0"/>
                </a:moveTo>
                <a:lnTo>
                  <a:pt x="7502" y="7368"/>
                </a:lnTo>
                <a:lnTo>
                  <a:pt x="3326" y="14970"/>
                </a:lnTo>
                <a:lnTo>
                  <a:pt x="829" y="22770"/>
                </a:lnTo>
                <a:lnTo>
                  <a:pt x="0" y="30730"/>
                </a:lnTo>
                <a:lnTo>
                  <a:pt x="11549" y="59047"/>
                </a:lnTo>
                <a:lnTo>
                  <a:pt x="43075" y="82291"/>
                </a:lnTo>
                <a:lnTo>
                  <a:pt x="89895" y="98025"/>
                </a:lnTo>
                <a:lnTo>
                  <a:pt x="147325" y="103811"/>
                </a:lnTo>
                <a:lnTo>
                  <a:pt x="204627" y="98025"/>
                </a:lnTo>
                <a:lnTo>
                  <a:pt x="251488" y="82291"/>
                </a:lnTo>
                <a:lnTo>
                  <a:pt x="283119" y="59047"/>
                </a:lnTo>
                <a:lnTo>
                  <a:pt x="294727" y="30730"/>
                </a:lnTo>
                <a:lnTo>
                  <a:pt x="147325" y="30730"/>
                </a:lnTo>
                <a:lnTo>
                  <a:pt x="13370" y="0"/>
                </a:lnTo>
                <a:close/>
              </a:path>
              <a:path w="295275" h="104139">
                <a:moveTo>
                  <a:pt x="294399" y="26396"/>
                </a:moveTo>
                <a:lnTo>
                  <a:pt x="147325" y="30730"/>
                </a:lnTo>
                <a:lnTo>
                  <a:pt x="294727" y="30730"/>
                </a:lnTo>
                <a:lnTo>
                  <a:pt x="294727" y="29023"/>
                </a:lnTo>
                <a:lnTo>
                  <a:pt x="294399" y="27709"/>
                </a:lnTo>
                <a:lnTo>
                  <a:pt x="294399" y="26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6688138" y="3856038"/>
            <a:ext cx="295275" cy="103187"/>
          </a:xfrm>
          <a:custGeom>
            <a:avLst/>
            <a:gdLst/>
            <a:ahLst/>
            <a:cxnLst>
              <a:cxn ang="0">
                <a:pos x="13370" y="0"/>
              </a:cxn>
              <a:cxn ang="0">
                <a:pos x="7502" y="7368"/>
              </a:cxn>
              <a:cxn ang="0">
                <a:pos x="3326" y="14970"/>
              </a:cxn>
              <a:cxn ang="0">
                <a:pos x="829" y="22770"/>
              </a:cxn>
              <a:cxn ang="0">
                <a:pos x="0" y="30730"/>
              </a:cxn>
              <a:cxn ang="0">
                <a:pos x="11549" y="59047"/>
              </a:cxn>
              <a:cxn ang="0">
                <a:pos x="43075" y="82291"/>
              </a:cxn>
              <a:cxn ang="0">
                <a:pos x="89895" y="98025"/>
              </a:cxn>
              <a:cxn ang="0">
                <a:pos x="147325" y="103811"/>
              </a:cxn>
              <a:cxn ang="0">
                <a:pos x="204627" y="98025"/>
              </a:cxn>
              <a:cxn ang="0">
                <a:pos x="251488" y="82291"/>
              </a:cxn>
              <a:cxn ang="0">
                <a:pos x="283119" y="59047"/>
              </a:cxn>
              <a:cxn ang="0">
                <a:pos x="294727" y="30730"/>
              </a:cxn>
              <a:cxn ang="0">
                <a:pos x="294727" y="29023"/>
              </a:cxn>
              <a:cxn ang="0">
                <a:pos x="294399" y="27709"/>
              </a:cxn>
              <a:cxn ang="0">
                <a:pos x="294399" y="26396"/>
              </a:cxn>
            </a:cxnLst>
            <a:rect l="0" t="0" r="r" b="b"/>
            <a:pathLst>
              <a:path w="295275" h="104139">
                <a:moveTo>
                  <a:pt x="13370" y="0"/>
                </a:moveTo>
                <a:lnTo>
                  <a:pt x="7502" y="7368"/>
                </a:lnTo>
                <a:lnTo>
                  <a:pt x="3326" y="14970"/>
                </a:lnTo>
                <a:lnTo>
                  <a:pt x="829" y="22770"/>
                </a:lnTo>
                <a:lnTo>
                  <a:pt x="0" y="30730"/>
                </a:lnTo>
                <a:lnTo>
                  <a:pt x="11549" y="59047"/>
                </a:lnTo>
                <a:lnTo>
                  <a:pt x="43075" y="82291"/>
                </a:lnTo>
                <a:lnTo>
                  <a:pt x="89895" y="98025"/>
                </a:lnTo>
                <a:lnTo>
                  <a:pt x="147325" y="103811"/>
                </a:lnTo>
                <a:lnTo>
                  <a:pt x="204627" y="98025"/>
                </a:lnTo>
                <a:lnTo>
                  <a:pt x="251488" y="82291"/>
                </a:lnTo>
                <a:lnTo>
                  <a:pt x="283119" y="59047"/>
                </a:lnTo>
                <a:lnTo>
                  <a:pt x="294727" y="30730"/>
                </a:lnTo>
                <a:lnTo>
                  <a:pt x="294727" y="29023"/>
                </a:lnTo>
                <a:lnTo>
                  <a:pt x="294399" y="27709"/>
                </a:lnTo>
                <a:lnTo>
                  <a:pt x="294399" y="26396"/>
                </a:lnTo>
              </a:path>
            </a:pathLst>
          </a:custGeom>
          <a:noFill/>
          <a:ln w="53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6929438" y="3803650"/>
            <a:ext cx="231775" cy="114300"/>
          </a:xfrm>
          <a:custGeom>
            <a:avLst/>
            <a:gdLst/>
            <a:ahLst/>
            <a:cxnLst>
              <a:cxn ang="0">
                <a:pos x="199844" y="0"/>
              </a:cxn>
              <a:cxn ang="0">
                <a:pos x="111419" y="45768"/>
              </a:cxn>
              <a:cxn ang="0">
                <a:pos x="0" y="70457"/>
              </a:cxn>
              <a:cxn ang="0">
                <a:pos x="18189" y="88146"/>
              </a:cxn>
              <a:cxn ang="0">
                <a:pos x="44154" y="101712"/>
              </a:cxn>
              <a:cxn ang="0">
                <a:pos x="75896" y="110401"/>
              </a:cxn>
              <a:cxn ang="0">
                <a:pos x="111419" y="113465"/>
              </a:cxn>
              <a:cxn ang="0">
                <a:pos x="158072" y="108141"/>
              </a:cxn>
              <a:cxn ang="0">
                <a:pos x="196194" y="93627"/>
              </a:cxn>
              <a:cxn ang="0">
                <a:pos x="221909" y="72107"/>
              </a:cxn>
              <a:cxn ang="0">
                <a:pos x="231342" y="45768"/>
              </a:cxn>
              <a:cxn ang="0">
                <a:pos x="229266" y="33196"/>
              </a:cxn>
              <a:cxn ang="0">
                <a:pos x="223180" y="21234"/>
              </a:cxn>
              <a:cxn ang="0">
                <a:pos x="213301" y="10097"/>
              </a:cxn>
              <a:cxn ang="0">
                <a:pos x="199844" y="0"/>
              </a:cxn>
            </a:cxnLst>
            <a:rect l="0" t="0" r="r" b="b"/>
            <a:pathLst>
              <a:path w="231775" h="113664">
                <a:moveTo>
                  <a:pt x="199844" y="0"/>
                </a:moveTo>
                <a:lnTo>
                  <a:pt x="111419" y="45768"/>
                </a:lnTo>
                <a:lnTo>
                  <a:pt x="0" y="70457"/>
                </a:lnTo>
                <a:lnTo>
                  <a:pt x="18189" y="88146"/>
                </a:lnTo>
                <a:lnTo>
                  <a:pt x="44154" y="101712"/>
                </a:lnTo>
                <a:lnTo>
                  <a:pt x="75896" y="110401"/>
                </a:lnTo>
                <a:lnTo>
                  <a:pt x="111419" y="113465"/>
                </a:lnTo>
                <a:lnTo>
                  <a:pt x="158072" y="108141"/>
                </a:lnTo>
                <a:lnTo>
                  <a:pt x="196194" y="93627"/>
                </a:lnTo>
                <a:lnTo>
                  <a:pt x="221909" y="72107"/>
                </a:lnTo>
                <a:lnTo>
                  <a:pt x="231342" y="45768"/>
                </a:lnTo>
                <a:lnTo>
                  <a:pt x="229266" y="33196"/>
                </a:lnTo>
                <a:lnTo>
                  <a:pt x="223180" y="21234"/>
                </a:lnTo>
                <a:lnTo>
                  <a:pt x="213301" y="10097"/>
                </a:lnTo>
                <a:lnTo>
                  <a:pt x="1998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6929438" y="3803650"/>
            <a:ext cx="231775" cy="114300"/>
          </a:xfrm>
          <a:custGeom>
            <a:avLst/>
            <a:gdLst/>
            <a:ahLst/>
            <a:cxnLst>
              <a:cxn ang="0">
                <a:pos x="0" y="70457"/>
              </a:cxn>
              <a:cxn ang="0">
                <a:pos x="18189" y="88146"/>
              </a:cxn>
              <a:cxn ang="0">
                <a:pos x="44154" y="101712"/>
              </a:cxn>
              <a:cxn ang="0">
                <a:pos x="75896" y="110401"/>
              </a:cxn>
              <a:cxn ang="0">
                <a:pos x="111419" y="113465"/>
              </a:cxn>
              <a:cxn ang="0">
                <a:pos x="158072" y="108141"/>
              </a:cxn>
              <a:cxn ang="0">
                <a:pos x="196194" y="93627"/>
              </a:cxn>
              <a:cxn ang="0">
                <a:pos x="221909" y="72107"/>
              </a:cxn>
              <a:cxn ang="0">
                <a:pos x="231342" y="45768"/>
              </a:cxn>
              <a:cxn ang="0">
                <a:pos x="229266" y="33196"/>
              </a:cxn>
              <a:cxn ang="0">
                <a:pos x="223180" y="21234"/>
              </a:cxn>
              <a:cxn ang="0">
                <a:pos x="213301" y="10097"/>
              </a:cxn>
              <a:cxn ang="0">
                <a:pos x="199844" y="0"/>
              </a:cxn>
            </a:cxnLst>
            <a:rect l="0" t="0" r="r" b="b"/>
            <a:pathLst>
              <a:path w="231775" h="113664">
                <a:moveTo>
                  <a:pt x="0" y="70457"/>
                </a:moveTo>
                <a:lnTo>
                  <a:pt x="18189" y="88146"/>
                </a:lnTo>
                <a:lnTo>
                  <a:pt x="44154" y="101712"/>
                </a:lnTo>
                <a:lnTo>
                  <a:pt x="75896" y="110401"/>
                </a:lnTo>
                <a:lnTo>
                  <a:pt x="111419" y="113465"/>
                </a:lnTo>
                <a:lnTo>
                  <a:pt x="158072" y="108141"/>
                </a:lnTo>
                <a:lnTo>
                  <a:pt x="196194" y="93627"/>
                </a:lnTo>
                <a:lnTo>
                  <a:pt x="221909" y="72107"/>
                </a:lnTo>
                <a:lnTo>
                  <a:pt x="231342" y="45768"/>
                </a:lnTo>
                <a:lnTo>
                  <a:pt x="229266" y="33196"/>
                </a:lnTo>
                <a:lnTo>
                  <a:pt x="223180" y="21234"/>
                </a:lnTo>
                <a:lnTo>
                  <a:pt x="213301" y="10097"/>
                </a:lnTo>
                <a:lnTo>
                  <a:pt x="199844" y="0"/>
                </a:lnTo>
              </a:path>
            </a:pathLst>
          </a:custGeom>
          <a:noFill/>
          <a:ln w="5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6980238" y="3683000"/>
            <a:ext cx="200025" cy="166688"/>
          </a:xfrm>
          <a:custGeom>
            <a:avLst/>
            <a:gdLst/>
            <a:ahLst/>
            <a:cxnLst>
              <a:cxn ang="0">
                <a:pos x="77433" y="0"/>
              </a:cxn>
              <a:cxn ang="0">
                <a:pos x="56375" y="1302"/>
              </a:cxn>
              <a:cxn ang="0">
                <a:pos x="36153" y="5141"/>
              </a:cxn>
              <a:cxn ang="0">
                <a:pos x="17212" y="11420"/>
              </a:cxn>
              <a:cxn ang="0">
                <a:pos x="0" y="20037"/>
              </a:cxn>
              <a:cxn ang="0">
                <a:pos x="77433" y="89772"/>
              </a:cxn>
              <a:cxn ang="0">
                <a:pos x="139144" y="167254"/>
              </a:cxn>
              <a:cxn ang="0">
                <a:pos x="164594" y="152848"/>
              </a:cxn>
              <a:cxn ang="0">
                <a:pos x="183794" y="134397"/>
              </a:cxn>
              <a:cxn ang="0">
                <a:pos x="195919" y="113005"/>
              </a:cxn>
              <a:cxn ang="0">
                <a:pos x="200144" y="89772"/>
              </a:cxn>
              <a:cxn ang="0">
                <a:pos x="190468" y="54775"/>
              </a:cxn>
              <a:cxn ang="0">
                <a:pos x="164114" y="26245"/>
              </a:cxn>
              <a:cxn ang="0">
                <a:pos x="125098" y="7036"/>
              </a:cxn>
              <a:cxn ang="0">
                <a:pos x="77433" y="0"/>
              </a:cxn>
            </a:cxnLst>
            <a:rect l="0" t="0" r="r" b="b"/>
            <a:pathLst>
              <a:path w="200659" h="167639">
                <a:moveTo>
                  <a:pt x="77433" y="0"/>
                </a:moveTo>
                <a:lnTo>
                  <a:pt x="56375" y="1302"/>
                </a:lnTo>
                <a:lnTo>
                  <a:pt x="36153" y="5141"/>
                </a:lnTo>
                <a:lnTo>
                  <a:pt x="17212" y="11420"/>
                </a:lnTo>
                <a:lnTo>
                  <a:pt x="0" y="20037"/>
                </a:lnTo>
                <a:lnTo>
                  <a:pt x="77433" y="89772"/>
                </a:lnTo>
                <a:lnTo>
                  <a:pt x="139144" y="167254"/>
                </a:lnTo>
                <a:lnTo>
                  <a:pt x="164594" y="152848"/>
                </a:lnTo>
                <a:lnTo>
                  <a:pt x="183794" y="134397"/>
                </a:lnTo>
                <a:lnTo>
                  <a:pt x="195919" y="113005"/>
                </a:lnTo>
                <a:lnTo>
                  <a:pt x="200144" y="89772"/>
                </a:lnTo>
                <a:lnTo>
                  <a:pt x="190468" y="54775"/>
                </a:lnTo>
                <a:lnTo>
                  <a:pt x="164114" y="26245"/>
                </a:lnTo>
                <a:lnTo>
                  <a:pt x="125098" y="7036"/>
                </a:lnTo>
                <a:lnTo>
                  <a:pt x="7743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6980238" y="3683000"/>
            <a:ext cx="200025" cy="166688"/>
          </a:xfrm>
          <a:custGeom>
            <a:avLst/>
            <a:gdLst/>
            <a:ahLst/>
            <a:cxnLst>
              <a:cxn ang="0">
                <a:pos x="139144" y="167254"/>
              </a:cxn>
              <a:cxn ang="0">
                <a:pos x="164594" y="152848"/>
              </a:cxn>
              <a:cxn ang="0">
                <a:pos x="183794" y="134397"/>
              </a:cxn>
              <a:cxn ang="0">
                <a:pos x="195919" y="113005"/>
              </a:cxn>
              <a:cxn ang="0">
                <a:pos x="200144" y="89772"/>
              </a:cxn>
              <a:cxn ang="0">
                <a:pos x="190468" y="54775"/>
              </a:cxn>
              <a:cxn ang="0">
                <a:pos x="164114" y="26245"/>
              </a:cxn>
              <a:cxn ang="0">
                <a:pos x="125098" y="7036"/>
              </a:cxn>
              <a:cxn ang="0">
                <a:pos x="77433" y="0"/>
              </a:cxn>
              <a:cxn ang="0">
                <a:pos x="56375" y="1302"/>
              </a:cxn>
              <a:cxn ang="0">
                <a:pos x="36153" y="5141"/>
              </a:cxn>
              <a:cxn ang="0">
                <a:pos x="17212" y="11420"/>
              </a:cxn>
              <a:cxn ang="0">
                <a:pos x="0" y="20037"/>
              </a:cxn>
            </a:cxnLst>
            <a:rect l="0" t="0" r="r" b="b"/>
            <a:pathLst>
              <a:path w="200659" h="167639">
                <a:moveTo>
                  <a:pt x="139144" y="167254"/>
                </a:moveTo>
                <a:lnTo>
                  <a:pt x="164594" y="152848"/>
                </a:lnTo>
                <a:lnTo>
                  <a:pt x="183794" y="134397"/>
                </a:lnTo>
                <a:lnTo>
                  <a:pt x="195919" y="113005"/>
                </a:lnTo>
                <a:lnTo>
                  <a:pt x="200144" y="89772"/>
                </a:lnTo>
                <a:lnTo>
                  <a:pt x="190468" y="54775"/>
                </a:lnTo>
                <a:lnTo>
                  <a:pt x="164114" y="26245"/>
                </a:lnTo>
                <a:lnTo>
                  <a:pt x="125098" y="7036"/>
                </a:lnTo>
                <a:lnTo>
                  <a:pt x="77433" y="0"/>
                </a:lnTo>
                <a:lnTo>
                  <a:pt x="56375" y="1302"/>
                </a:lnTo>
                <a:lnTo>
                  <a:pt x="36153" y="5141"/>
                </a:lnTo>
                <a:lnTo>
                  <a:pt x="17212" y="11420"/>
                </a:lnTo>
                <a:lnTo>
                  <a:pt x="0" y="20037"/>
                </a:lnTo>
              </a:path>
            </a:pathLst>
          </a:custGeom>
          <a:noFill/>
          <a:ln w="5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6765925" y="3727450"/>
            <a:ext cx="1984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35" dirty="0">
                <a:latin typeface="Arial"/>
                <a:cs typeface="Arial"/>
              </a:rPr>
              <a:t>N5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64175" y="2233613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R7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5308600" y="3535363"/>
            <a:ext cx="520700" cy="215900"/>
          </a:xfrm>
          <a:custGeom>
            <a:avLst/>
            <a:gdLst/>
            <a:ahLst/>
            <a:cxnLst>
              <a:cxn ang="0">
                <a:pos x="394141" y="0"/>
              </a:cxn>
              <a:cxn ang="0">
                <a:pos x="239035" y="6574"/>
              </a:cxn>
              <a:cxn ang="0">
                <a:pos x="107538" y="10707"/>
              </a:cxn>
              <a:cxn ang="0">
                <a:pos x="0" y="86485"/>
              </a:cxn>
              <a:cxn ang="0">
                <a:pos x="115564" y="170870"/>
              </a:cxn>
              <a:cxn ang="0">
                <a:pos x="256905" y="214316"/>
              </a:cxn>
              <a:cxn ang="0">
                <a:pos x="487897" y="156095"/>
              </a:cxn>
              <a:cxn ang="0">
                <a:pos x="519870" y="95433"/>
              </a:cxn>
              <a:cxn ang="0">
                <a:pos x="394141" y="0"/>
              </a:cxn>
            </a:cxnLst>
            <a:rect l="0" t="0" r="r" b="b"/>
            <a:pathLst>
              <a:path w="520064" h="214629">
                <a:moveTo>
                  <a:pt x="394141" y="0"/>
                </a:moveTo>
                <a:lnTo>
                  <a:pt x="239035" y="6574"/>
                </a:lnTo>
                <a:lnTo>
                  <a:pt x="107538" y="10707"/>
                </a:lnTo>
                <a:lnTo>
                  <a:pt x="0" y="86485"/>
                </a:lnTo>
                <a:lnTo>
                  <a:pt x="115564" y="170870"/>
                </a:lnTo>
                <a:lnTo>
                  <a:pt x="256905" y="214316"/>
                </a:lnTo>
                <a:lnTo>
                  <a:pt x="487897" y="156095"/>
                </a:lnTo>
                <a:lnTo>
                  <a:pt x="519870" y="95433"/>
                </a:lnTo>
                <a:lnTo>
                  <a:pt x="39414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5267325" y="3516313"/>
            <a:ext cx="203200" cy="122237"/>
          </a:xfrm>
          <a:custGeom>
            <a:avLst/>
            <a:gdLst/>
            <a:ahLst/>
            <a:cxnLst>
              <a:cxn ang="0">
                <a:pos x="115182" y="0"/>
              </a:cxn>
              <a:cxn ang="0">
                <a:pos x="70263" y="6289"/>
              </a:cxn>
              <a:cxn ang="0">
                <a:pos x="33660" y="23487"/>
              </a:cxn>
              <a:cxn ang="0">
                <a:pos x="9023" y="49085"/>
              </a:cxn>
              <a:cxn ang="0">
                <a:pos x="0" y="80576"/>
              </a:cxn>
              <a:cxn ang="0">
                <a:pos x="1004" y="91358"/>
              </a:cxn>
              <a:cxn ang="0">
                <a:pos x="4004" y="101867"/>
              </a:cxn>
              <a:cxn ang="0">
                <a:pos x="8982" y="111982"/>
              </a:cxn>
              <a:cxn ang="0">
                <a:pos x="15922" y="121583"/>
              </a:cxn>
              <a:cxn ang="0">
                <a:pos x="115182" y="80576"/>
              </a:cxn>
              <a:cxn ang="0">
                <a:pos x="202946" y="28251"/>
              </a:cxn>
              <a:cxn ang="0">
                <a:pos x="184817" y="16257"/>
              </a:cxn>
              <a:cxn ang="0">
                <a:pos x="163590" y="7387"/>
              </a:cxn>
              <a:cxn ang="0">
                <a:pos x="140100" y="1887"/>
              </a:cxn>
              <a:cxn ang="0">
                <a:pos x="115182" y="0"/>
              </a:cxn>
            </a:cxnLst>
            <a:rect l="0" t="0" r="r" b="b"/>
            <a:pathLst>
              <a:path w="203200" h="121920">
                <a:moveTo>
                  <a:pt x="115182" y="0"/>
                </a:moveTo>
                <a:lnTo>
                  <a:pt x="70263" y="6289"/>
                </a:lnTo>
                <a:lnTo>
                  <a:pt x="33660" y="23487"/>
                </a:lnTo>
                <a:lnTo>
                  <a:pt x="9023" y="49085"/>
                </a:lnTo>
                <a:lnTo>
                  <a:pt x="0" y="80576"/>
                </a:lnTo>
                <a:lnTo>
                  <a:pt x="1004" y="91358"/>
                </a:lnTo>
                <a:lnTo>
                  <a:pt x="4004" y="101867"/>
                </a:lnTo>
                <a:lnTo>
                  <a:pt x="8982" y="111982"/>
                </a:lnTo>
                <a:lnTo>
                  <a:pt x="15922" y="121583"/>
                </a:lnTo>
                <a:lnTo>
                  <a:pt x="115182" y="80576"/>
                </a:lnTo>
                <a:lnTo>
                  <a:pt x="202946" y="28251"/>
                </a:lnTo>
                <a:lnTo>
                  <a:pt x="184817" y="16257"/>
                </a:lnTo>
                <a:lnTo>
                  <a:pt x="163590" y="7387"/>
                </a:lnTo>
                <a:lnTo>
                  <a:pt x="140100" y="1887"/>
                </a:lnTo>
                <a:lnTo>
                  <a:pt x="11518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5267325" y="3516313"/>
            <a:ext cx="203200" cy="122237"/>
          </a:xfrm>
          <a:custGeom>
            <a:avLst/>
            <a:gdLst/>
            <a:ahLst/>
            <a:cxnLst>
              <a:cxn ang="0">
                <a:pos x="202946" y="28251"/>
              </a:cxn>
              <a:cxn ang="0">
                <a:pos x="184817" y="16257"/>
              </a:cxn>
              <a:cxn ang="0">
                <a:pos x="163590" y="7387"/>
              </a:cxn>
              <a:cxn ang="0">
                <a:pos x="140100" y="1887"/>
              </a:cxn>
              <a:cxn ang="0">
                <a:pos x="115182" y="0"/>
              </a:cxn>
              <a:cxn ang="0">
                <a:pos x="70263" y="6289"/>
              </a:cxn>
              <a:cxn ang="0">
                <a:pos x="33660" y="23487"/>
              </a:cxn>
              <a:cxn ang="0">
                <a:pos x="9023" y="49085"/>
              </a:cxn>
              <a:cxn ang="0">
                <a:pos x="0" y="80576"/>
              </a:cxn>
              <a:cxn ang="0">
                <a:pos x="1004" y="91358"/>
              </a:cxn>
              <a:cxn ang="0">
                <a:pos x="4004" y="101867"/>
              </a:cxn>
              <a:cxn ang="0">
                <a:pos x="8982" y="111982"/>
              </a:cxn>
              <a:cxn ang="0">
                <a:pos x="15922" y="121583"/>
              </a:cxn>
            </a:cxnLst>
            <a:rect l="0" t="0" r="r" b="b"/>
            <a:pathLst>
              <a:path w="203200" h="121920">
                <a:moveTo>
                  <a:pt x="202946" y="28251"/>
                </a:moveTo>
                <a:lnTo>
                  <a:pt x="184817" y="16257"/>
                </a:lnTo>
                <a:lnTo>
                  <a:pt x="163590" y="7387"/>
                </a:lnTo>
                <a:lnTo>
                  <a:pt x="140100" y="1887"/>
                </a:lnTo>
                <a:lnTo>
                  <a:pt x="115182" y="0"/>
                </a:lnTo>
                <a:lnTo>
                  <a:pt x="70263" y="6289"/>
                </a:lnTo>
                <a:lnTo>
                  <a:pt x="33660" y="23487"/>
                </a:lnTo>
                <a:lnTo>
                  <a:pt x="9023" y="49085"/>
                </a:lnTo>
                <a:lnTo>
                  <a:pt x="0" y="80576"/>
                </a:lnTo>
                <a:lnTo>
                  <a:pt x="1004" y="91358"/>
                </a:lnTo>
                <a:lnTo>
                  <a:pt x="4004" y="101867"/>
                </a:lnTo>
                <a:lnTo>
                  <a:pt x="8982" y="111982"/>
                </a:lnTo>
                <a:lnTo>
                  <a:pt x="15922" y="121583"/>
                </a:lnTo>
              </a:path>
            </a:pathLst>
          </a:custGeom>
          <a:noFill/>
          <a:ln w="54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4" name="object 63"/>
          <p:cNvSpPr>
            <a:spLocks/>
          </p:cNvSpPr>
          <p:nvPr/>
        </p:nvSpPr>
        <p:spPr bwMode="auto">
          <a:xfrm>
            <a:off x="5419725" y="3460750"/>
            <a:ext cx="293688" cy="103188"/>
          </a:xfrm>
          <a:custGeom>
            <a:avLst/>
            <a:gdLst/>
            <a:ahLst/>
            <a:cxnLst>
              <a:cxn ang="0">
                <a:pos x="146771" y="0"/>
              </a:cxn>
              <a:cxn ang="0">
                <a:pos x="89640" y="7989"/>
              </a:cxn>
              <a:cxn ang="0">
                <a:pos x="42987" y="29808"/>
              </a:cxn>
              <a:cxn ang="0">
                <a:pos x="11533" y="62227"/>
              </a:cxn>
              <a:cxn ang="0">
                <a:pos x="0" y="102021"/>
              </a:cxn>
              <a:cxn ang="0">
                <a:pos x="0" y="102698"/>
              </a:cxn>
              <a:cxn ang="0">
                <a:pos x="146771" y="102021"/>
              </a:cxn>
              <a:cxn ang="0">
                <a:pos x="293247" y="94091"/>
              </a:cxn>
              <a:cxn ang="0">
                <a:pos x="278561" y="56851"/>
              </a:cxn>
              <a:cxn ang="0">
                <a:pos x="246442" y="27012"/>
              </a:cxn>
              <a:cxn ang="0">
                <a:pos x="201106" y="7189"/>
              </a:cxn>
              <a:cxn ang="0">
                <a:pos x="146771" y="0"/>
              </a:cxn>
            </a:cxnLst>
            <a:rect l="0" t="0" r="r" b="b"/>
            <a:pathLst>
              <a:path w="293370" h="102870">
                <a:moveTo>
                  <a:pt x="146771" y="0"/>
                </a:moveTo>
                <a:lnTo>
                  <a:pt x="89640" y="7989"/>
                </a:lnTo>
                <a:lnTo>
                  <a:pt x="42987" y="29808"/>
                </a:lnTo>
                <a:lnTo>
                  <a:pt x="11533" y="62227"/>
                </a:lnTo>
                <a:lnTo>
                  <a:pt x="0" y="102021"/>
                </a:lnTo>
                <a:lnTo>
                  <a:pt x="0" y="102698"/>
                </a:lnTo>
                <a:lnTo>
                  <a:pt x="146771" y="102021"/>
                </a:lnTo>
                <a:lnTo>
                  <a:pt x="293247" y="94091"/>
                </a:lnTo>
                <a:lnTo>
                  <a:pt x="278561" y="56851"/>
                </a:lnTo>
                <a:lnTo>
                  <a:pt x="246442" y="27012"/>
                </a:lnTo>
                <a:lnTo>
                  <a:pt x="201106" y="7189"/>
                </a:lnTo>
                <a:lnTo>
                  <a:pt x="1467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5419725" y="3460750"/>
            <a:ext cx="293688" cy="103188"/>
          </a:xfrm>
          <a:custGeom>
            <a:avLst/>
            <a:gdLst/>
            <a:ahLst/>
            <a:cxnLst>
              <a:cxn ang="0">
                <a:pos x="293247" y="94091"/>
              </a:cxn>
              <a:cxn ang="0">
                <a:pos x="278561" y="56851"/>
              </a:cxn>
              <a:cxn ang="0">
                <a:pos x="246442" y="27012"/>
              </a:cxn>
              <a:cxn ang="0">
                <a:pos x="201106" y="7189"/>
              </a:cxn>
              <a:cxn ang="0">
                <a:pos x="146771" y="0"/>
              </a:cxn>
              <a:cxn ang="0">
                <a:pos x="89640" y="7989"/>
              </a:cxn>
              <a:cxn ang="0">
                <a:pos x="42987" y="29808"/>
              </a:cxn>
              <a:cxn ang="0">
                <a:pos x="11533" y="62227"/>
              </a:cxn>
              <a:cxn ang="0">
                <a:pos x="0" y="102021"/>
              </a:cxn>
              <a:cxn ang="0">
                <a:pos x="0" y="102359"/>
              </a:cxn>
              <a:cxn ang="0">
                <a:pos x="0" y="102698"/>
              </a:cxn>
            </a:cxnLst>
            <a:rect l="0" t="0" r="r" b="b"/>
            <a:pathLst>
              <a:path w="293370" h="102870">
                <a:moveTo>
                  <a:pt x="293247" y="94091"/>
                </a:moveTo>
                <a:lnTo>
                  <a:pt x="278561" y="56851"/>
                </a:lnTo>
                <a:lnTo>
                  <a:pt x="246442" y="27012"/>
                </a:lnTo>
                <a:lnTo>
                  <a:pt x="201106" y="7189"/>
                </a:lnTo>
                <a:lnTo>
                  <a:pt x="146771" y="0"/>
                </a:lnTo>
                <a:lnTo>
                  <a:pt x="89640" y="7989"/>
                </a:lnTo>
                <a:lnTo>
                  <a:pt x="42987" y="29808"/>
                </a:lnTo>
                <a:lnTo>
                  <a:pt x="11533" y="62227"/>
                </a:lnTo>
                <a:lnTo>
                  <a:pt x="0" y="102021"/>
                </a:lnTo>
                <a:lnTo>
                  <a:pt x="0" y="102359"/>
                </a:lnTo>
                <a:lnTo>
                  <a:pt x="0" y="102698"/>
                </a:lnTo>
              </a:path>
            </a:pathLst>
          </a:custGeom>
          <a:noFill/>
          <a:ln w="54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5283200" y="3605213"/>
            <a:ext cx="165100" cy="114300"/>
          </a:xfrm>
          <a:custGeom>
            <a:avLst/>
            <a:gdLst/>
            <a:ahLst/>
            <a:cxnLst>
              <a:cxn ang="0">
                <a:pos x="9602" y="0"/>
              </a:cxn>
              <a:cxn ang="0">
                <a:pos x="5410" y="7665"/>
              </a:cxn>
              <a:cxn ang="0">
                <a:pos x="2408" y="15667"/>
              </a:cxn>
              <a:cxn ang="0">
                <a:pos x="603" y="23935"/>
              </a:cxn>
              <a:cxn ang="0">
                <a:pos x="0" y="32400"/>
              </a:cxn>
              <a:cxn ang="0">
                <a:pos x="9023" y="63721"/>
              </a:cxn>
              <a:cxn ang="0">
                <a:pos x="33661" y="89342"/>
              </a:cxn>
              <a:cxn ang="0">
                <a:pos x="70264" y="106638"/>
              </a:cxn>
              <a:cxn ang="0">
                <a:pos x="115183" y="112987"/>
              </a:cxn>
              <a:cxn ang="0">
                <a:pos x="128099" y="112420"/>
              </a:cxn>
              <a:cxn ang="0">
                <a:pos x="140891" y="110785"/>
              </a:cxn>
              <a:cxn ang="0">
                <a:pos x="153434" y="108185"/>
              </a:cxn>
              <a:cxn ang="0">
                <a:pos x="165604" y="104719"/>
              </a:cxn>
              <a:cxn ang="0">
                <a:pos x="115183" y="32400"/>
              </a:cxn>
              <a:cxn ang="0">
                <a:pos x="9602" y="0"/>
              </a:cxn>
            </a:cxnLst>
            <a:rect l="0" t="0" r="r" b="b"/>
            <a:pathLst>
              <a:path w="165735" h="113029">
                <a:moveTo>
                  <a:pt x="9602" y="0"/>
                </a:moveTo>
                <a:lnTo>
                  <a:pt x="5410" y="7665"/>
                </a:lnTo>
                <a:lnTo>
                  <a:pt x="2408" y="15667"/>
                </a:lnTo>
                <a:lnTo>
                  <a:pt x="603" y="23935"/>
                </a:lnTo>
                <a:lnTo>
                  <a:pt x="0" y="32400"/>
                </a:lnTo>
                <a:lnTo>
                  <a:pt x="9023" y="63721"/>
                </a:lnTo>
                <a:lnTo>
                  <a:pt x="33661" y="89342"/>
                </a:lnTo>
                <a:lnTo>
                  <a:pt x="70264" y="106638"/>
                </a:lnTo>
                <a:lnTo>
                  <a:pt x="115183" y="112987"/>
                </a:lnTo>
                <a:lnTo>
                  <a:pt x="128099" y="112420"/>
                </a:lnTo>
                <a:lnTo>
                  <a:pt x="140891" y="110785"/>
                </a:lnTo>
                <a:lnTo>
                  <a:pt x="153434" y="108185"/>
                </a:lnTo>
                <a:lnTo>
                  <a:pt x="165604" y="104719"/>
                </a:lnTo>
                <a:lnTo>
                  <a:pt x="115183" y="32400"/>
                </a:lnTo>
                <a:lnTo>
                  <a:pt x="960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5283200" y="3605213"/>
            <a:ext cx="165100" cy="114300"/>
          </a:xfrm>
          <a:custGeom>
            <a:avLst/>
            <a:gdLst/>
            <a:ahLst/>
            <a:cxnLst>
              <a:cxn ang="0">
                <a:pos x="9602" y="0"/>
              </a:cxn>
              <a:cxn ang="0">
                <a:pos x="5410" y="7665"/>
              </a:cxn>
              <a:cxn ang="0">
                <a:pos x="2408" y="15667"/>
              </a:cxn>
              <a:cxn ang="0">
                <a:pos x="603" y="23935"/>
              </a:cxn>
              <a:cxn ang="0">
                <a:pos x="0" y="32400"/>
              </a:cxn>
              <a:cxn ang="0">
                <a:pos x="9023" y="63721"/>
              </a:cxn>
              <a:cxn ang="0">
                <a:pos x="33661" y="89342"/>
              </a:cxn>
              <a:cxn ang="0">
                <a:pos x="70264" y="106638"/>
              </a:cxn>
              <a:cxn ang="0">
                <a:pos x="115183" y="112987"/>
              </a:cxn>
              <a:cxn ang="0">
                <a:pos x="128099" y="112420"/>
              </a:cxn>
              <a:cxn ang="0">
                <a:pos x="140891" y="110785"/>
              </a:cxn>
              <a:cxn ang="0">
                <a:pos x="153434" y="108185"/>
              </a:cxn>
              <a:cxn ang="0">
                <a:pos x="165604" y="104719"/>
              </a:cxn>
            </a:cxnLst>
            <a:rect l="0" t="0" r="r" b="b"/>
            <a:pathLst>
              <a:path w="165735" h="113029">
                <a:moveTo>
                  <a:pt x="9602" y="0"/>
                </a:moveTo>
                <a:lnTo>
                  <a:pt x="5410" y="7665"/>
                </a:lnTo>
                <a:lnTo>
                  <a:pt x="2408" y="15667"/>
                </a:lnTo>
                <a:lnTo>
                  <a:pt x="603" y="23935"/>
                </a:lnTo>
                <a:lnTo>
                  <a:pt x="0" y="32400"/>
                </a:lnTo>
                <a:lnTo>
                  <a:pt x="9023" y="63721"/>
                </a:lnTo>
                <a:lnTo>
                  <a:pt x="33661" y="89342"/>
                </a:lnTo>
                <a:lnTo>
                  <a:pt x="70264" y="106638"/>
                </a:lnTo>
                <a:lnTo>
                  <a:pt x="115183" y="112987"/>
                </a:lnTo>
                <a:lnTo>
                  <a:pt x="128099" y="112420"/>
                </a:lnTo>
                <a:lnTo>
                  <a:pt x="140891" y="110785"/>
                </a:lnTo>
                <a:lnTo>
                  <a:pt x="153434" y="108185"/>
                </a:lnTo>
                <a:lnTo>
                  <a:pt x="165604" y="104719"/>
                </a:lnTo>
              </a:path>
            </a:pathLst>
          </a:custGeom>
          <a:noFill/>
          <a:ln w="53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/>
          </p:cNvSpPr>
          <p:nvPr/>
        </p:nvSpPr>
        <p:spPr bwMode="auto">
          <a:xfrm>
            <a:off x="5405438" y="3689350"/>
            <a:ext cx="276225" cy="106363"/>
          </a:xfrm>
          <a:custGeom>
            <a:avLst/>
            <a:gdLst/>
            <a:ahLst/>
            <a:cxnLst>
              <a:cxn ang="0">
                <a:pos x="12448" y="0"/>
              </a:cxn>
              <a:cxn ang="0">
                <a:pos x="6984" y="7605"/>
              </a:cxn>
              <a:cxn ang="0">
                <a:pos x="3096" y="15453"/>
              </a:cxn>
              <a:cxn ang="0">
                <a:pos x="772" y="23504"/>
              </a:cxn>
              <a:cxn ang="0">
                <a:pos x="0" y="31721"/>
              </a:cxn>
              <a:cxn ang="0">
                <a:pos x="10752" y="60950"/>
              </a:cxn>
              <a:cxn ang="0">
                <a:pos x="40104" y="84944"/>
              </a:cxn>
              <a:cxn ang="0">
                <a:pos x="83695" y="101185"/>
              </a:cxn>
              <a:cxn ang="0">
                <a:pos x="137164" y="107158"/>
              </a:cxn>
              <a:cxn ang="0">
                <a:pos x="190514" y="101185"/>
              </a:cxn>
              <a:cxn ang="0">
                <a:pos x="234143" y="84944"/>
              </a:cxn>
              <a:cxn ang="0">
                <a:pos x="263592" y="60950"/>
              </a:cxn>
              <a:cxn ang="0">
                <a:pos x="274399" y="31721"/>
              </a:cxn>
              <a:cxn ang="0">
                <a:pos x="137164" y="31721"/>
              </a:cxn>
              <a:cxn ang="0">
                <a:pos x="12448" y="0"/>
              </a:cxn>
              <a:cxn ang="0">
                <a:pos x="274094" y="27247"/>
              </a:cxn>
              <a:cxn ang="0">
                <a:pos x="137164" y="31721"/>
              </a:cxn>
              <a:cxn ang="0">
                <a:pos x="274399" y="31721"/>
              </a:cxn>
              <a:cxn ang="0">
                <a:pos x="274399" y="29958"/>
              </a:cxn>
              <a:cxn ang="0">
                <a:pos x="274094" y="28603"/>
              </a:cxn>
              <a:cxn ang="0">
                <a:pos x="274094" y="27247"/>
              </a:cxn>
            </a:cxnLst>
            <a:rect l="0" t="0" r="r" b="b"/>
            <a:pathLst>
              <a:path w="274954" h="107314">
                <a:moveTo>
                  <a:pt x="12448" y="0"/>
                </a:moveTo>
                <a:lnTo>
                  <a:pt x="6984" y="7605"/>
                </a:lnTo>
                <a:lnTo>
                  <a:pt x="3096" y="15453"/>
                </a:lnTo>
                <a:lnTo>
                  <a:pt x="772" y="23504"/>
                </a:lnTo>
                <a:lnTo>
                  <a:pt x="0" y="31721"/>
                </a:lnTo>
                <a:lnTo>
                  <a:pt x="10752" y="60950"/>
                </a:lnTo>
                <a:lnTo>
                  <a:pt x="40104" y="84944"/>
                </a:lnTo>
                <a:lnTo>
                  <a:pt x="83695" y="101185"/>
                </a:lnTo>
                <a:lnTo>
                  <a:pt x="137164" y="107158"/>
                </a:lnTo>
                <a:lnTo>
                  <a:pt x="190514" y="101185"/>
                </a:lnTo>
                <a:lnTo>
                  <a:pt x="234143" y="84944"/>
                </a:lnTo>
                <a:lnTo>
                  <a:pt x="263592" y="60950"/>
                </a:lnTo>
                <a:lnTo>
                  <a:pt x="274399" y="31721"/>
                </a:lnTo>
                <a:lnTo>
                  <a:pt x="137164" y="31721"/>
                </a:lnTo>
                <a:lnTo>
                  <a:pt x="12448" y="0"/>
                </a:lnTo>
                <a:close/>
              </a:path>
              <a:path w="274954" h="107314">
                <a:moveTo>
                  <a:pt x="274094" y="27247"/>
                </a:moveTo>
                <a:lnTo>
                  <a:pt x="137164" y="31721"/>
                </a:lnTo>
                <a:lnTo>
                  <a:pt x="274399" y="31721"/>
                </a:lnTo>
                <a:lnTo>
                  <a:pt x="274399" y="29958"/>
                </a:lnTo>
                <a:lnTo>
                  <a:pt x="274094" y="28603"/>
                </a:lnTo>
                <a:lnTo>
                  <a:pt x="274094" y="2724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9" name="object 68"/>
          <p:cNvSpPr>
            <a:spLocks/>
          </p:cNvSpPr>
          <p:nvPr/>
        </p:nvSpPr>
        <p:spPr bwMode="auto">
          <a:xfrm>
            <a:off x="5405438" y="3689350"/>
            <a:ext cx="276225" cy="106363"/>
          </a:xfrm>
          <a:custGeom>
            <a:avLst/>
            <a:gdLst/>
            <a:ahLst/>
            <a:cxnLst>
              <a:cxn ang="0">
                <a:pos x="12448" y="0"/>
              </a:cxn>
              <a:cxn ang="0">
                <a:pos x="6984" y="7605"/>
              </a:cxn>
              <a:cxn ang="0">
                <a:pos x="3096" y="15453"/>
              </a:cxn>
              <a:cxn ang="0">
                <a:pos x="772" y="23504"/>
              </a:cxn>
              <a:cxn ang="0">
                <a:pos x="0" y="31721"/>
              </a:cxn>
              <a:cxn ang="0">
                <a:pos x="10752" y="60950"/>
              </a:cxn>
              <a:cxn ang="0">
                <a:pos x="40104" y="84944"/>
              </a:cxn>
              <a:cxn ang="0">
                <a:pos x="83695" y="101185"/>
              </a:cxn>
              <a:cxn ang="0">
                <a:pos x="137164" y="107158"/>
              </a:cxn>
              <a:cxn ang="0">
                <a:pos x="190514" y="101185"/>
              </a:cxn>
              <a:cxn ang="0">
                <a:pos x="234143" y="84944"/>
              </a:cxn>
              <a:cxn ang="0">
                <a:pos x="263592" y="60950"/>
              </a:cxn>
              <a:cxn ang="0">
                <a:pos x="274399" y="31721"/>
              </a:cxn>
              <a:cxn ang="0">
                <a:pos x="274399" y="29958"/>
              </a:cxn>
              <a:cxn ang="0">
                <a:pos x="274094" y="28603"/>
              </a:cxn>
              <a:cxn ang="0">
                <a:pos x="274094" y="27247"/>
              </a:cxn>
            </a:cxnLst>
            <a:rect l="0" t="0" r="r" b="b"/>
            <a:pathLst>
              <a:path w="274954" h="107314">
                <a:moveTo>
                  <a:pt x="12448" y="0"/>
                </a:moveTo>
                <a:lnTo>
                  <a:pt x="6984" y="7605"/>
                </a:lnTo>
                <a:lnTo>
                  <a:pt x="3096" y="15453"/>
                </a:lnTo>
                <a:lnTo>
                  <a:pt x="772" y="23504"/>
                </a:lnTo>
                <a:lnTo>
                  <a:pt x="0" y="31721"/>
                </a:lnTo>
                <a:lnTo>
                  <a:pt x="10752" y="60950"/>
                </a:lnTo>
                <a:lnTo>
                  <a:pt x="40104" y="84944"/>
                </a:lnTo>
                <a:lnTo>
                  <a:pt x="83695" y="101185"/>
                </a:lnTo>
                <a:lnTo>
                  <a:pt x="137164" y="107158"/>
                </a:lnTo>
                <a:lnTo>
                  <a:pt x="190514" y="101185"/>
                </a:lnTo>
                <a:lnTo>
                  <a:pt x="234143" y="84944"/>
                </a:lnTo>
                <a:lnTo>
                  <a:pt x="263592" y="60950"/>
                </a:lnTo>
                <a:lnTo>
                  <a:pt x="274399" y="31721"/>
                </a:lnTo>
                <a:lnTo>
                  <a:pt x="274399" y="29958"/>
                </a:lnTo>
                <a:lnTo>
                  <a:pt x="274094" y="28603"/>
                </a:lnTo>
                <a:lnTo>
                  <a:pt x="274094" y="27247"/>
                </a:lnTo>
              </a:path>
            </a:pathLst>
          </a:custGeom>
          <a:noFill/>
          <a:ln w="54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0" name="object 69"/>
          <p:cNvSpPr>
            <a:spLocks/>
          </p:cNvSpPr>
          <p:nvPr/>
        </p:nvSpPr>
        <p:spPr bwMode="auto">
          <a:xfrm>
            <a:off x="5630863" y="3635375"/>
            <a:ext cx="215900" cy="117475"/>
          </a:xfrm>
          <a:custGeom>
            <a:avLst/>
            <a:gdLst/>
            <a:ahLst/>
            <a:cxnLst>
              <a:cxn ang="0">
                <a:pos x="186060" y="0"/>
              </a:cxn>
              <a:cxn ang="0">
                <a:pos x="103734" y="47243"/>
              </a:cxn>
              <a:cxn ang="0">
                <a:pos x="0" y="72728"/>
              </a:cxn>
              <a:cxn ang="0">
                <a:pos x="16935" y="90988"/>
              </a:cxn>
              <a:cxn ang="0">
                <a:pos x="41108" y="104990"/>
              </a:cxn>
              <a:cxn ang="0">
                <a:pos x="70661" y="113961"/>
              </a:cxn>
              <a:cxn ang="0">
                <a:pos x="103734" y="117123"/>
              </a:cxn>
              <a:cxn ang="0">
                <a:pos x="147169" y="111627"/>
              </a:cxn>
              <a:cxn ang="0">
                <a:pos x="182662" y="96645"/>
              </a:cxn>
              <a:cxn ang="0">
                <a:pos x="206604" y="74432"/>
              </a:cxn>
              <a:cxn ang="0">
                <a:pos x="215386" y="47243"/>
              </a:cxn>
              <a:cxn ang="0">
                <a:pos x="213453" y="34266"/>
              </a:cxn>
              <a:cxn ang="0">
                <a:pos x="207787" y="21919"/>
              </a:cxn>
              <a:cxn ang="0">
                <a:pos x="198590" y="10423"/>
              </a:cxn>
              <a:cxn ang="0">
                <a:pos x="186060" y="0"/>
              </a:cxn>
            </a:cxnLst>
            <a:rect l="0" t="0" r="r" b="b"/>
            <a:pathLst>
              <a:path w="215900" h="117475">
                <a:moveTo>
                  <a:pt x="186060" y="0"/>
                </a:moveTo>
                <a:lnTo>
                  <a:pt x="103734" y="47243"/>
                </a:lnTo>
                <a:lnTo>
                  <a:pt x="0" y="72728"/>
                </a:lnTo>
                <a:lnTo>
                  <a:pt x="16935" y="90988"/>
                </a:lnTo>
                <a:lnTo>
                  <a:pt x="41108" y="104990"/>
                </a:lnTo>
                <a:lnTo>
                  <a:pt x="70661" y="113961"/>
                </a:lnTo>
                <a:lnTo>
                  <a:pt x="103734" y="117123"/>
                </a:lnTo>
                <a:lnTo>
                  <a:pt x="147169" y="111627"/>
                </a:lnTo>
                <a:lnTo>
                  <a:pt x="182662" y="96645"/>
                </a:lnTo>
                <a:lnTo>
                  <a:pt x="206604" y="74432"/>
                </a:lnTo>
                <a:lnTo>
                  <a:pt x="215386" y="47243"/>
                </a:lnTo>
                <a:lnTo>
                  <a:pt x="213453" y="34266"/>
                </a:lnTo>
                <a:lnTo>
                  <a:pt x="207787" y="21919"/>
                </a:lnTo>
                <a:lnTo>
                  <a:pt x="198590" y="10423"/>
                </a:lnTo>
                <a:lnTo>
                  <a:pt x="18606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5630863" y="3635375"/>
            <a:ext cx="215900" cy="117475"/>
          </a:xfrm>
          <a:custGeom>
            <a:avLst/>
            <a:gdLst/>
            <a:ahLst/>
            <a:cxnLst>
              <a:cxn ang="0">
                <a:pos x="0" y="72728"/>
              </a:cxn>
              <a:cxn ang="0">
                <a:pos x="16935" y="90988"/>
              </a:cxn>
              <a:cxn ang="0">
                <a:pos x="41108" y="104990"/>
              </a:cxn>
              <a:cxn ang="0">
                <a:pos x="70661" y="113961"/>
              </a:cxn>
              <a:cxn ang="0">
                <a:pos x="103734" y="117123"/>
              </a:cxn>
              <a:cxn ang="0">
                <a:pos x="147169" y="111627"/>
              </a:cxn>
              <a:cxn ang="0">
                <a:pos x="182662" y="96645"/>
              </a:cxn>
              <a:cxn ang="0">
                <a:pos x="206604" y="74432"/>
              </a:cxn>
              <a:cxn ang="0">
                <a:pos x="215386" y="47243"/>
              </a:cxn>
              <a:cxn ang="0">
                <a:pos x="213453" y="34266"/>
              </a:cxn>
              <a:cxn ang="0">
                <a:pos x="207787" y="21919"/>
              </a:cxn>
              <a:cxn ang="0">
                <a:pos x="198590" y="10423"/>
              </a:cxn>
              <a:cxn ang="0">
                <a:pos x="186060" y="0"/>
              </a:cxn>
            </a:cxnLst>
            <a:rect l="0" t="0" r="r" b="b"/>
            <a:pathLst>
              <a:path w="215900" h="117475">
                <a:moveTo>
                  <a:pt x="0" y="72728"/>
                </a:moveTo>
                <a:lnTo>
                  <a:pt x="16935" y="90988"/>
                </a:lnTo>
                <a:lnTo>
                  <a:pt x="41108" y="104990"/>
                </a:lnTo>
                <a:lnTo>
                  <a:pt x="70661" y="113961"/>
                </a:lnTo>
                <a:lnTo>
                  <a:pt x="103734" y="117123"/>
                </a:lnTo>
                <a:lnTo>
                  <a:pt x="147169" y="111627"/>
                </a:lnTo>
                <a:lnTo>
                  <a:pt x="182662" y="96645"/>
                </a:lnTo>
                <a:lnTo>
                  <a:pt x="206604" y="74432"/>
                </a:lnTo>
                <a:lnTo>
                  <a:pt x="215386" y="47243"/>
                </a:lnTo>
                <a:lnTo>
                  <a:pt x="213453" y="34266"/>
                </a:lnTo>
                <a:lnTo>
                  <a:pt x="207787" y="21919"/>
                </a:lnTo>
                <a:lnTo>
                  <a:pt x="198590" y="10423"/>
                </a:lnTo>
                <a:lnTo>
                  <a:pt x="186060" y="0"/>
                </a:lnTo>
              </a:path>
            </a:pathLst>
          </a:custGeom>
          <a:noFill/>
          <a:ln w="54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5678488" y="3509963"/>
            <a:ext cx="185737" cy="173037"/>
          </a:xfrm>
          <a:custGeom>
            <a:avLst/>
            <a:gdLst/>
            <a:ahLst/>
            <a:cxnLst>
              <a:cxn ang="0">
                <a:pos x="72092" y="0"/>
              </a:cxn>
              <a:cxn ang="0">
                <a:pos x="52487" y="1344"/>
              </a:cxn>
              <a:cxn ang="0">
                <a:pos x="33659" y="5307"/>
              </a:cxn>
              <a:cxn ang="0">
                <a:pos x="16025" y="11788"/>
              </a:cxn>
              <a:cxn ang="0">
                <a:pos x="0" y="20683"/>
              </a:cxn>
              <a:cxn ang="0">
                <a:pos x="72092" y="92666"/>
              </a:cxn>
              <a:cxn ang="0">
                <a:pos x="129547" y="172646"/>
              </a:cxn>
              <a:cxn ang="0">
                <a:pos x="153241" y="157775"/>
              </a:cxn>
              <a:cxn ang="0">
                <a:pos x="171117" y="138730"/>
              </a:cxn>
              <a:cxn ang="0">
                <a:pos x="182407" y="116648"/>
              </a:cxn>
              <a:cxn ang="0">
                <a:pos x="186340" y="92666"/>
              </a:cxn>
              <a:cxn ang="0">
                <a:pos x="177331" y="56541"/>
              </a:cxn>
              <a:cxn ang="0">
                <a:pos x="152795" y="27092"/>
              </a:cxn>
              <a:cxn ang="0">
                <a:pos x="116470" y="7263"/>
              </a:cxn>
              <a:cxn ang="0">
                <a:pos x="72092" y="0"/>
              </a:cxn>
            </a:cxnLst>
            <a:rect l="0" t="0" r="r" b="b"/>
            <a:pathLst>
              <a:path w="186689" h="172720">
                <a:moveTo>
                  <a:pt x="72092" y="0"/>
                </a:moveTo>
                <a:lnTo>
                  <a:pt x="52487" y="1344"/>
                </a:lnTo>
                <a:lnTo>
                  <a:pt x="33659" y="5307"/>
                </a:lnTo>
                <a:lnTo>
                  <a:pt x="16025" y="11788"/>
                </a:lnTo>
                <a:lnTo>
                  <a:pt x="0" y="20683"/>
                </a:lnTo>
                <a:lnTo>
                  <a:pt x="72092" y="92666"/>
                </a:lnTo>
                <a:lnTo>
                  <a:pt x="129547" y="172646"/>
                </a:lnTo>
                <a:lnTo>
                  <a:pt x="153241" y="157775"/>
                </a:lnTo>
                <a:lnTo>
                  <a:pt x="171117" y="138730"/>
                </a:lnTo>
                <a:lnTo>
                  <a:pt x="182407" y="116648"/>
                </a:lnTo>
                <a:lnTo>
                  <a:pt x="186340" y="92666"/>
                </a:lnTo>
                <a:lnTo>
                  <a:pt x="177331" y="56541"/>
                </a:lnTo>
                <a:lnTo>
                  <a:pt x="152795" y="27092"/>
                </a:lnTo>
                <a:lnTo>
                  <a:pt x="116470" y="7263"/>
                </a:lnTo>
                <a:lnTo>
                  <a:pt x="720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5678488" y="3509963"/>
            <a:ext cx="185737" cy="173037"/>
          </a:xfrm>
          <a:custGeom>
            <a:avLst/>
            <a:gdLst/>
            <a:ahLst/>
            <a:cxnLst>
              <a:cxn ang="0">
                <a:pos x="129547" y="172646"/>
              </a:cxn>
              <a:cxn ang="0">
                <a:pos x="153241" y="157775"/>
              </a:cxn>
              <a:cxn ang="0">
                <a:pos x="171117" y="138730"/>
              </a:cxn>
              <a:cxn ang="0">
                <a:pos x="182407" y="116648"/>
              </a:cxn>
              <a:cxn ang="0">
                <a:pos x="186340" y="92666"/>
              </a:cxn>
              <a:cxn ang="0">
                <a:pos x="177331" y="56541"/>
              </a:cxn>
              <a:cxn ang="0">
                <a:pos x="152795" y="27092"/>
              </a:cxn>
              <a:cxn ang="0">
                <a:pos x="116470" y="7263"/>
              </a:cxn>
              <a:cxn ang="0">
                <a:pos x="72092" y="0"/>
              </a:cxn>
              <a:cxn ang="0">
                <a:pos x="52487" y="1344"/>
              </a:cxn>
              <a:cxn ang="0">
                <a:pos x="33659" y="5307"/>
              </a:cxn>
              <a:cxn ang="0">
                <a:pos x="16025" y="11788"/>
              </a:cxn>
              <a:cxn ang="0">
                <a:pos x="0" y="20683"/>
              </a:cxn>
            </a:cxnLst>
            <a:rect l="0" t="0" r="r" b="b"/>
            <a:pathLst>
              <a:path w="186689" h="172720">
                <a:moveTo>
                  <a:pt x="129547" y="172646"/>
                </a:moveTo>
                <a:lnTo>
                  <a:pt x="153241" y="157775"/>
                </a:lnTo>
                <a:lnTo>
                  <a:pt x="171117" y="138730"/>
                </a:lnTo>
                <a:lnTo>
                  <a:pt x="182407" y="116648"/>
                </a:lnTo>
                <a:lnTo>
                  <a:pt x="186340" y="92666"/>
                </a:lnTo>
                <a:lnTo>
                  <a:pt x="177331" y="56541"/>
                </a:lnTo>
                <a:lnTo>
                  <a:pt x="152795" y="27092"/>
                </a:lnTo>
                <a:lnTo>
                  <a:pt x="116470" y="7263"/>
                </a:lnTo>
                <a:lnTo>
                  <a:pt x="72092" y="0"/>
                </a:lnTo>
                <a:lnTo>
                  <a:pt x="52487" y="1344"/>
                </a:lnTo>
                <a:lnTo>
                  <a:pt x="33659" y="5307"/>
                </a:lnTo>
                <a:lnTo>
                  <a:pt x="16025" y="11788"/>
                </a:lnTo>
                <a:lnTo>
                  <a:pt x="0" y="20683"/>
                </a:lnTo>
              </a:path>
            </a:pathLst>
          </a:custGeom>
          <a:noFill/>
          <a:ln w="53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3" name="object 73"/>
          <p:cNvSpPr txBox="1"/>
          <p:nvPr/>
        </p:nvSpPr>
        <p:spPr>
          <a:xfrm>
            <a:off x="5461000" y="3552825"/>
            <a:ext cx="1968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35" dirty="0">
                <a:latin typeface="Arial"/>
                <a:cs typeface="Arial"/>
              </a:rPr>
              <a:t>N8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116888" y="3727450"/>
            <a:ext cx="1968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35" dirty="0">
                <a:latin typeface="Arial"/>
                <a:cs typeface="Arial"/>
              </a:rPr>
              <a:t>N6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26363" y="2306638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R3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00725" y="3016250"/>
            <a:ext cx="179388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R8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62725" y="1803400"/>
            <a:ext cx="495300" cy="263525"/>
          </a:xfrm>
          <a:prstGeom prst="rect">
            <a:avLst/>
          </a:prstGeom>
        </p:spPr>
        <p:txBody>
          <a:bodyPr lIns="0" tIns="6985" rIns="0" bIns="0">
            <a:spAutoFit/>
          </a:bodyPr>
          <a:lstStyle/>
          <a:p>
            <a:pPr marL="46990" fontAlgn="auto">
              <a:spcBef>
                <a:spcPts val="5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0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34138" y="2806700"/>
            <a:ext cx="2311400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tabLst>
                <a:tab pos="1190625" algn="l"/>
              </a:tabLst>
            </a:pPr>
            <a:r>
              <a:rPr lang="th-TH" sz="900">
                <a:cs typeface="Arial" charset="0"/>
              </a:rPr>
              <a:t>R5	</a:t>
            </a:r>
            <a:r>
              <a:rPr lang="th-TH" sz="1300" baseline="3000">
                <a:cs typeface="Arial" charset="0"/>
              </a:rPr>
              <a:t>R6</a:t>
            </a:r>
          </a:p>
          <a:p>
            <a:pPr algn="ctr">
              <a:spcBef>
                <a:spcPts val="575"/>
              </a:spcBef>
              <a:tabLst>
                <a:tab pos="1190625" algn="l"/>
              </a:tabLst>
            </a:pPr>
            <a:r>
              <a:rPr lang="th-TH" sz="900" u="sng">
                <a:cs typeface="Arial" charset="0"/>
              </a:rPr>
              <a:t> 	</a:t>
            </a:r>
            <a:endParaRPr lang="th-TH" sz="900">
              <a:cs typeface="Arial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96063" y="1811338"/>
            <a:ext cx="44450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0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81625" y="1792288"/>
            <a:ext cx="495300" cy="261937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6990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1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5381625" y="1792288"/>
            <a:ext cx="495300" cy="239712"/>
          </a:xfrm>
          <a:custGeom>
            <a:avLst/>
            <a:gdLst/>
            <a:ahLst/>
            <a:cxnLst>
              <a:cxn ang="0">
                <a:pos x="0" y="239002"/>
              </a:cxn>
              <a:cxn ang="0">
                <a:pos x="494959" y="239002"/>
              </a:cxn>
              <a:cxn ang="0">
                <a:pos x="494959" y="0"/>
              </a:cxn>
              <a:cxn ang="0">
                <a:pos x="0" y="0"/>
              </a:cxn>
              <a:cxn ang="0">
                <a:pos x="0" y="239002"/>
              </a:cxn>
            </a:cxnLst>
            <a:rect l="0" t="0" r="r" b="b"/>
            <a:pathLst>
              <a:path w="495300" h="239394">
                <a:moveTo>
                  <a:pt x="0" y="239002"/>
                </a:moveTo>
                <a:lnTo>
                  <a:pt x="494959" y="239002"/>
                </a:lnTo>
                <a:lnTo>
                  <a:pt x="494959" y="0"/>
                </a:lnTo>
                <a:lnTo>
                  <a:pt x="0" y="0"/>
                </a:lnTo>
                <a:lnTo>
                  <a:pt x="0" y="2390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" name="object 82"/>
          <p:cNvSpPr txBox="1"/>
          <p:nvPr/>
        </p:nvSpPr>
        <p:spPr>
          <a:xfrm>
            <a:off x="5414963" y="1798638"/>
            <a:ext cx="44450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1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270750" y="3976688"/>
            <a:ext cx="495300" cy="263525"/>
          </a:xfrm>
          <a:prstGeom prst="rect">
            <a:avLst/>
          </a:prstGeom>
        </p:spPr>
        <p:txBody>
          <a:bodyPr lIns="0" tIns="8255" rIns="0" bIns="0">
            <a:spAutoFit/>
          </a:bodyPr>
          <a:lstStyle/>
          <a:p>
            <a:pPr marL="47625" fontAlgn="auto">
              <a:spcBef>
                <a:spcPts val="6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55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2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95" name="object 84"/>
          <p:cNvSpPr>
            <a:spLocks/>
          </p:cNvSpPr>
          <p:nvPr/>
        </p:nvSpPr>
        <p:spPr bwMode="auto">
          <a:xfrm>
            <a:off x="7270750" y="3976688"/>
            <a:ext cx="495300" cy="239712"/>
          </a:xfrm>
          <a:custGeom>
            <a:avLst/>
            <a:gdLst/>
            <a:ahLst/>
            <a:cxnLst>
              <a:cxn ang="0">
                <a:pos x="0" y="239002"/>
              </a:cxn>
              <a:cxn ang="0">
                <a:pos x="494959" y="239002"/>
              </a:cxn>
              <a:cxn ang="0">
                <a:pos x="494959" y="0"/>
              </a:cxn>
              <a:cxn ang="0">
                <a:pos x="0" y="0"/>
              </a:cxn>
              <a:cxn ang="0">
                <a:pos x="0" y="239002"/>
              </a:cxn>
            </a:cxnLst>
            <a:rect l="0" t="0" r="r" b="b"/>
            <a:pathLst>
              <a:path w="495300" h="239395">
                <a:moveTo>
                  <a:pt x="0" y="239002"/>
                </a:moveTo>
                <a:lnTo>
                  <a:pt x="494959" y="239002"/>
                </a:lnTo>
                <a:lnTo>
                  <a:pt x="494959" y="0"/>
                </a:lnTo>
                <a:lnTo>
                  <a:pt x="0" y="0"/>
                </a:lnTo>
                <a:lnTo>
                  <a:pt x="0" y="2390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7305675" y="3984625"/>
            <a:ext cx="444500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55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2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97" name="object 8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F58A6661-F616-41BF-90EE-F5088664519D}" type="slidenum">
              <a:rPr lang="th-TH"/>
              <a:pPr marL="122238"/>
              <a:t>7</a:t>
            </a:fld>
            <a:endParaRPr lang="th-TH"/>
          </a:p>
        </p:txBody>
      </p:sp>
      <p:sp>
        <p:nvSpPr>
          <p:cNvPr id="86" name="object 86"/>
          <p:cNvSpPr txBox="1"/>
          <p:nvPr/>
        </p:nvSpPr>
        <p:spPr>
          <a:xfrm>
            <a:off x="566738" y="1820863"/>
            <a:ext cx="4291012" cy="2506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2425" indent="-339725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u="sng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Level 1 </a:t>
            </a:r>
            <a:r>
              <a:rPr lang="th-TH">
                <a:latin typeface="Tahoma" pitchFamily="34" charset="0"/>
                <a:cs typeface="Tahoma" pitchFamily="34" charset="0"/>
              </a:rPr>
              <a:t>IS (L1 IS, router)</a:t>
            </a:r>
          </a:p>
          <a:p>
            <a:pPr marL="750888" lvl="1" indent="-280988">
              <a:lnSpc>
                <a:spcPts val="2163"/>
              </a:lnSpc>
              <a:spcBef>
                <a:spcPts val="52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Analogous to OSPF Internal  non-backbone router (Totally  Stubby)</a:t>
            </a:r>
          </a:p>
          <a:p>
            <a:pPr marL="750888" lvl="1" indent="-280988">
              <a:lnSpc>
                <a:spcPts val="2163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Responsible for routing to End  System (ES) inside an area.</a:t>
            </a:r>
          </a:p>
          <a:p>
            <a:pPr marL="352425" indent="-339725">
              <a:spcBef>
                <a:spcPts val="11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u="sng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Level 2 </a:t>
            </a:r>
            <a:r>
              <a:rPr lang="th-TH">
                <a:latin typeface="Tahoma" pitchFamily="34" charset="0"/>
                <a:cs typeface="Tahoma" pitchFamily="34" charset="0"/>
              </a:rPr>
              <a:t>IS (L2 IS, router)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566738" y="4357688"/>
            <a:ext cx="8170862" cy="1785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1840" indent="-28194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dirty="0">
                <a:latin typeface="Tahoma"/>
                <a:cs typeface="Tahoma"/>
              </a:rPr>
              <a:t>Analogous </a:t>
            </a:r>
            <a:r>
              <a:rPr sz="2000" spc="-5" dirty="0">
                <a:latin typeface="Tahoma"/>
                <a:cs typeface="Tahoma"/>
              </a:rPr>
              <a:t>to OSPF Internal Backbone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router</a:t>
            </a:r>
            <a:endParaRPr sz="2000">
              <a:latin typeface="Tahoma"/>
              <a:cs typeface="Tahoma"/>
            </a:endParaRPr>
          </a:p>
          <a:p>
            <a:pPr marL="751840" indent="-281940" fontAlgn="auto">
              <a:spcBef>
                <a:spcPts val="26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dirty="0">
                <a:latin typeface="Tahoma"/>
                <a:cs typeface="Tahoma"/>
              </a:rPr>
              <a:t>Responsible </a:t>
            </a:r>
            <a:r>
              <a:rPr sz="2000" spc="-5" dirty="0">
                <a:latin typeface="Tahoma"/>
                <a:cs typeface="Tahoma"/>
              </a:rPr>
              <a:t>for routing between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areas</a:t>
            </a:r>
            <a:endParaRPr sz="2000">
              <a:latin typeface="Tahoma"/>
              <a:cs typeface="Tahoma"/>
            </a:endParaRPr>
          </a:p>
          <a:p>
            <a:pPr marL="352425" indent="-339725" fontAlgn="auto">
              <a:spcBef>
                <a:spcPts val="254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2425" algn="l"/>
                <a:tab pos="353060" algn="l"/>
              </a:tabLst>
              <a:defRPr/>
            </a:pPr>
            <a:r>
              <a:rPr u="heavy" spc="-5" dirty="0">
                <a:solidFill>
                  <a:srgbClr val="008000"/>
                </a:solidFill>
                <a:latin typeface="Tahoma"/>
                <a:cs typeface="Tahoma"/>
              </a:rPr>
              <a:t>Level 1 </a:t>
            </a:r>
            <a:r>
              <a:rPr u="heavy" spc="-10" dirty="0">
                <a:solidFill>
                  <a:srgbClr val="008000"/>
                </a:solidFill>
                <a:latin typeface="Tahoma"/>
                <a:cs typeface="Tahoma"/>
              </a:rPr>
              <a:t>and </a:t>
            </a:r>
            <a:r>
              <a:rPr u="heavy" spc="-5" dirty="0">
                <a:solidFill>
                  <a:srgbClr val="008000"/>
                </a:solidFill>
                <a:latin typeface="Tahoma"/>
                <a:cs typeface="Tahoma"/>
              </a:rPr>
              <a:t>2 </a:t>
            </a:r>
            <a:r>
              <a:rPr spc="-5" dirty="0">
                <a:latin typeface="Tahoma"/>
                <a:cs typeface="Tahoma"/>
              </a:rPr>
              <a:t>IS (L1-L2 IS,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router)</a:t>
            </a:r>
            <a:endParaRPr>
              <a:latin typeface="Tahoma"/>
              <a:cs typeface="Tahoma"/>
            </a:endParaRPr>
          </a:p>
          <a:p>
            <a:pPr marL="751840" lvl="1" indent="-281940" fontAlgn="auto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dirty="0">
                <a:latin typeface="Tahoma"/>
                <a:cs typeface="Tahoma"/>
              </a:rPr>
              <a:t>Analogous </a:t>
            </a:r>
            <a:r>
              <a:rPr sz="2000" spc="-5" dirty="0">
                <a:latin typeface="Tahoma"/>
                <a:cs typeface="Tahoma"/>
              </a:rPr>
              <a:t>to OSPF </a:t>
            </a:r>
            <a:r>
              <a:rPr sz="2000" dirty="0">
                <a:latin typeface="Tahoma"/>
                <a:cs typeface="Tahoma"/>
              </a:rPr>
              <a:t>Area </a:t>
            </a:r>
            <a:r>
              <a:rPr sz="2000" spc="-5" dirty="0">
                <a:latin typeface="Tahoma"/>
                <a:cs typeface="Tahoma"/>
              </a:rPr>
              <a:t>Border </a:t>
            </a:r>
            <a:r>
              <a:rPr sz="2000" dirty="0">
                <a:latin typeface="Tahoma"/>
                <a:cs typeface="Tahoma"/>
              </a:rPr>
              <a:t>Router </a:t>
            </a:r>
            <a:r>
              <a:rPr sz="2000" spc="-5" dirty="0">
                <a:latin typeface="Tahoma"/>
                <a:cs typeface="Tahoma"/>
              </a:rPr>
              <a:t>(ABR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router)</a:t>
            </a:r>
            <a:endParaRPr sz="2000">
              <a:latin typeface="Tahoma"/>
              <a:cs typeface="Tahoma"/>
            </a:endParaRPr>
          </a:p>
          <a:p>
            <a:pPr marL="751840" lvl="1" indent="-281940" fontAlgn="auto">
              <a:spcBef>
                <a:spcPts val="25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Participate in </a:t>
            </a:r>
            <a:r>
              <a:rPr sz="2000" dirty="0">
                <a:latin typeface="Tahoma"/>
                <a:cs typeface="Tahoma"/>
              </a:rPr>
              <a:t>both L1 intra-area </a:t>
            </a:r>
            <a:r>
              <a:rPr sz="2000" spc="-5" dirty="0">
                <a:latin typeface="Tahoma"/>
                <a:cs typeface="Tahoma"/>
              </a:rPr>
              <a:t>routing </a:t>
            </a:r>
            <a:r>
              <a:rPr sz="2000" dirty="0">
                <a:latin typeface="Tahoma"/>
                <a:cs typeface="Tahoma"/>
              </a:rPr>
              <a:t>and L2 inter-area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routing.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100" dirty="0"/>
              <a:t> </a:t>
            </a:r>
            <a:r>
              <a:rPr dirty="0"/>
              <a:t>Area</a:t>
            </a:r>
          </a:p>
        </p:txBody>
      </p:sp>
      <p:sp>
        <p:nvSpPr>
          <p:cNvPr id="14338" name="object 3"/>
          <p:cNvSpPr txBox="1">
            <a:spLocks noChangeArrowheads="1"/>
          </p:cNvSpPr>
          <p:nvPr/>
        </p:nvSpPr>
        <p:spPr bwMode="auto">
          <a:xfrm>
            <a:off x="8745538" y="6442075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</a:t>
            </a: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1152525" y="1628775"/>
            <a:ext cx="7558088" cy="461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150" y="6105525"/>
            <a:ext cx="4257675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ABR: Area Border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ASBR: Autonomous </a:t>
            </a:r>
            <a:r>
              <a:rPr sz="1800" spc="-10" dirty="0">
                <a:latin typeface="Tahoma"/>
                <a:cs typeface="Tahoma"/>
              </a:rPr>
              <a:t>System </a:t>
            </a:r>
            <a:r>
              <a:rPr sz="1800" spc="-5" dirty="0">
                <a:latin typeface="Tahoma"/>
                <a:cs typeface="Tahoma"/>
              </a:rPr>
              <a:t>Border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</a:t>
            </a:r>
            <a:r>
              <a:rPr spc="-95" dirty="0"/>
              <a:t> </a:t>
            </a:r>
            <a:r>
              <a:rPr dirty="0"/>
              <a:t>Area</a:t>
            </a:r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179388" y="1851025"/>
            <a:ext cx="8207375" cy="381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/>
          </p:cNvSpPr>
          <p:nvPr/>
        </p:nvSpPr>
        <p:spPr bwMode="auto">
          <a:xfrm>
            <a:off x="179388" y="1844675"/>
            <a:ext cx="8207375" cy="3816350"/>
          </a:xfrm>
          <a:custGeom>
            <a:avLst/>
            <a:gdLst/>
            <a:ahLst/>
            <a:cxnLst>
              <a:cxn ang="0">
                <a:pos x="48774" y="1613600"/>
              </a:cxn>
              <a:cxn ang="0">
                <a:pos x="229005" y="1278470"/>
              </a:cxn>
              <a:cxn ang="0">
                <a:pos x="530089" y="969740"/>
              </a:cxn>
              <a:cxn ang="0">
                <a:pos x="722009" y="827107"/>
              </a:cxn>
              <a:cxn ang="0">
                <a:pos x="939413" y="693274"/>
              </a:cxn>
              <a:cxn ang="0">
                <a:pos x="1180725" y="568974"/>
              </a:cxn>
              <a:cxn ang="0">
                <a:pos x="1444367" y="454940"/>
              </a:cxn>
              <a:cxn ang="0">
                <a:pos x="1728764" y="351906"/>
              </a:cxn>
              <a:cxn ang="0">
                <a:pos x="2032338" y="260603"/>
              </a:cxn>
              <a:cxn ang="0">
                <a:pos x="2353514" y="181767"/>
              </a:cxn>
              <a:cxn ang="0">
                <a:pos x="2690714" y="116129"/>
              </a:cxn>
              <a:cxn ang="0">
                <a:pos x="3042363" y="64424"/>
              </a:cxn>
              <a:cxn ang="0">
                <a:pos x="3406883" y="27384"/>
              </a:cxn>
              <a:cxn ang="0">
                <a:pos x="3782699" y="5742"/>
              </a:cxn>
              <a:cxn ang="0">
                <a:pos x="4168000" y="231"/>
              </a:cxn>
              <a:cxn ang="0">
                <a:pos x="4550470" y="11200"/>
              </a:cxn>
              <a:cxn ang="0">
                <a:pos x="4922696" y="38056"/>
              </a:cxn>
              <a:cxn ang="0">
                <a:pos x="5283100" y="80066"/>
              </a:cxn>
              <a:cxn ang="0">
                <a:pos x="5630108" y="136497"/>
              </a:cxn>
              <a:cxn ang="0">
                <a:pos x="5962142" y="206615"/>
              </a:cxn>
              <a:cxn ang="0">
                <a:pos x="6277626" y="289689"/>
              </a:cxn>
              <a:cxn ang="0">
                <a:pos x="6574983" y="384983"/>
              </a:cxn>
              <a:cxn ang="0">
                <a:pos x="6852636" y="491766"/>
              </a:cxn>
              <a:cxn ang="0">
                <a:pos x="7109010" y="609303"/>
              </a:cxn>
              <a:cxn ang="0">
                <a:pos x="7342528" y="736862"/>
              </a:cxn>
              <a:cxn ang="0">
                <a:pos x="7551613" y="873710"/>
              </a:cxn>
              <a:cxn ang="0">
                <a:pos x="7762561" y="1044126"/>
              </a:cxn>
              <a:cxn ang="0">
                <a:pos x="8034614" y="1360007"/>
              </a:cxn>
              <a:cxn ang="0">
                <a:pos x="8182661" y="1700820"/>
              </a:cxn>
              <a:cxn ang="0">
                <a:pos x="8202273" y="1998668"/>
              </a:cxn>
              <a:cxn ang="0">
                <a:pos x="8098364" y="2346489"/>
              </a:cxn>
              <a:cxn ang="0">
                <a:pos x="7866246" y="2671332"/>
              </a:cxn>
              <a:cxn ang="0">
                <a:pos x="7615606" y="2896356"/>
              </a:cxn>
              <a:cxn ang="0">
                <a:pos x="7415015" y="3036137"/>
              </a:cxn>
              <a:cxn ang="0">
                <a:pos x="7189467" y="3166873"/>
              </a:cxn>
              <a:cxn ang="0">
                <a:pos x="6940537" y="3287833"/>
              </a:cxn>
              <a:cxn ang="0">
                <a:pos x="6669801" y="3398282"/>
              </a:cxn>
              <a:cxn ang="0">
                <a:pos x="6378837" y="3497487"/>
              </a:cxn>
              <a:cxn ang="0">
                <a:pos x="6069220" y="3584716"/>
              </a:cxn>
              <a:cxn ang="0">
                <a:pos x="5742528" y="3659234"/>
              </a:cxn>
              <a:cxn ang="0">
                <a:pos x="5400336" y="3720309"/>
              </a:cxn>
              <a:cxn ang="0">
                <a:pos x="5044222" y="3767208"/>
              </a:cxn>
              <a:cxn ang="0">
                <a:pos x="4675761" y="3799196"/>
              </a:cxn>
              <a:cxn ang="0">
                <a:pos x="4296531" y="3815542"/>
              </a:cxn>
              <a:cxn ang="0">
                <a:pos x="3910208" y="3815542"/>
              </a:cxn>
              <a:cxn ang="0">
                <a:pos x="3530978" y="3799196"/>
              </a:cxn>
              <a:cxn ang="0">
                <a:pos x="3162517" y="3767208"/>
              </a:cxn>
              <a:cxn ang="0">
                <a:pos x="2806403" y="3720309"/>
              </a:cxn>
              <a:cxn ang="0">
                <a:pos x="2464211" y="3659234"/>
              </a:cxn>
              <a:cxn ang="0">
                <a:pos x="2137519" y="3584716"/>
              </a:cxn>
              <a:cxn ang="0">
                <a:pos x="1827902" y="3497487"/>
              </a:cxn>
              <a:cxn ang="0">
                <a:pos x="1536938" y="3398282"/>
              </a:cxn>
              <a:cxn ang="0">
                <a:pos x="1266202" y="3287833"/>
              </a:cxn>
              <a:cxn ang="0">
                <a:pos x="1017272" y="3166873"/>
              </a:cxn>
              <a:cxn ang="0">
                <a:pos x="791724" y="3036137"/>
              </a:cxn>
              <a:cxn ang="0">
                <a:pos x="591133" y="2896356"/>
              </a:cxn>
              <a:cxn ang="0">
                <a:pos x="340493" y="2671332"/>
              </a:cxn>
              <a:cxn ang="0">
                <a:pos x="108375" y="2346489"/>
              </a:cxn>
              <a:cxn ang="0">
                <a:pos x="4466" y="1998668"/>
              </a:cxn>
            </a:cxnLst>
            <a:rect l="0" t="0" r="r" b="b"/>
            <a:pathLst>
              <a:path w="8206740" h="3817620">
                <a:moveTo>
                  <a:pt x="0" y="1908810"/>
                </a:moveTo>
                <a:lnTo>
                  <a:pt x="1989" y="1848790"/>
                </a:lnTo>
                <a:lnTo>
                  <a:pt x="7920" y="1789232"/>
                </a:lnTo>
                <a:lnTo>
                  <a:pt x="17734" y="1730163"/>
                </a:lnTo>
                <a:lnTo>
                  <a:pt x="31371" y="1671610"/>
                </a:lnTo>
                <a:lnTo>
                  <a:pt x="48774" y="1613600"/>
                </a:lnTo>
                <a:lnTo>
                  <a:pt x="69885" y="1556161"/>
                </a:lnTo>
                <a:lnTo>
                  <a:pt x="94645" y="1499319"/>
                </a:lnTo>
                <a:lnTo>
                  <a:pt x="122995" y="1443102"/>
                </a:lnTo>
                <a:lnTo>
                  <a:pt x="154877" y="1387536"/>
                </a:lnTo>
                <a:lnTo>
                  <a:pt x="190233" y="1332650"/>
                </a:lnTo>
                <a:lnTo>
                  <a:pt x="229005" y="1278470"/>
                </a:lnTo>
                <a:lnTo>
                  <a:pt x="271134" y="1225023"/>
                </a:lnTo>
                <a:lnTo>
                  <a:pt x="316561" y="1172337"/>
                </a:lnTo>
                <a:lnTo>
                  <a:pt x="365228" y="1120438"/>
                </a:lnTo>
                <a:lnTo>
                  <a:pt x="417078" y="1069354"/>
                </a:lnTo>
                <a:lnTo>
                  <a:pt x="472051" y="1019112"/>
                </a:lnTo>
                <a:lnTo>
                  <a:pt x="530089" y="969740"/>
                </a:lnTo>
                <a:lnTo>
                  <a:pt x="560239" y="945387"/>
                </a:lnTo>
                <a:lnTo>
                  <a:pt x="591133" y="921263"/>
                </a:lnTo>
                <a:lnTo>
                  <a:pt x="622765" y="897369"/>
                </a:lnTo>
                <a:lnTo>
                  <a:pt x="655126" y="873710"/>
                </a:lnTo>
                <a:lnTo>
                  <a:pt x="688210" y="850288"/>
                </a:lnTo>
                <a:lnTo>
                  <a:pt x="722009" y="827107"/>
                </a:lnTo>
                <a:lnTo>
                  <a:pt x="756516" y="804171"/>
                </a:lnTo>
                <a:lnTo>
                  <a:pt x="791724" y="781482"/>
                </a:lnTo>
                <a:lnTo>
                  <a:pt x="827624" y="759045"/>
                </a:lnTo>
                <a:lnTo>
                  <a:pt x="864211" y="736862"/>
                </a:lnTo>
                <a:lnTo>
                  <a:pt x="901477" y="714938"/>
                </a:lnTo>
                <a:lnTo>
                  <a:pt x="939413" y="693274"/>
                </a:lnTo>
                <a:lnTo>
                  <a:pt x="978014" y="671876"/>
                </a:lnTo>
                <a:lnTo>
                  <a:pt x="1017272" y="650746"/>
                </a:lnTo>
                <a:lnTo>
                  <a:pt x="1057179" y="629887"/>
                </a:lnTo>
                <a:lnTo>
                  <a:pt x="1097729" y="609303"/>
                </a:lnTo>
                <a:lnTo>
                  <a:pt x="1138913" y="588998"/>
                </a:lnTo>
                <a:lnTo>
                  <a:pt x="1180725" y="568974"/>
                </a:lnTo>
                <a:lnTo>
                  <a:pt x="1223157" y="549236"/>
                </a:lnTo>
                <a:lnTo>
                  <a:pt x="1266202" y="529786"/>
                </a:lnTo>
                <a:lnTo>
                  <a:pt x="1309853" y="510628"/>
                </a:lnTo>
                <a:lnTo>
                  <a:pt x="1354103" y="491766"/>
                </a:lnTo>
                <a:lnTo>
                  <a:pt x="1398943" y="473202"/>
                </a:lnTo>
                <a:lnTo>
                  <a:pt x="1444367" y="454940"/>
                </a:lnTo>
                <a:lnTo>
                  <a:pt x="1490368" y="436984"/>
                </a:lnTo>
                <a:lnTo>
                  <a:pt x="1536938" y="419337"/>
                </a:lnTo>
                <a:lnTo>
                  <a:pt x="1584070" y="402002"/>
                </a:lnTo>
                <a:lnTo>
                  <a:pt x="1631756" y="384983"/>
                </a:lnTo>
                <a:lnTo>
                  <a:pt x="1679990" y="368283"/>
                </a:lnTo>
                <a:lnTo>
                  <a:pt x="1728764" y="351906"/>
                </a:lnTo>
                <a:lnTo>
                  <a:pt x="1778070" y="335854"/>
                </a:lnTo>
                <a:lnTo>
                  <a:pt x="1827902" y="320132"/>
                </a:lnTo>
                <a:lnTo>
                  <a:pt x="1878252" y="304742"/>
                </a:lnTo>
                <a:lnTo>
                  <a:pt x="1929113" y="289689"/>
                </a:lnTo>
                <a:lnTo>
                  <a:pt x="1980478" y="274975"/>
                </a:lnTo>
                <a:lnTo>
                  <a:pt x="2032338" y="260603"/>
                </a:lnTo>
                <a:lnTo>
                  <a:pt x="2084688" y="246579"/>
                </a:lnTo>
                <a:lnTo>
                  <a:pt x="2137519" y="232903"/>
                </a:lnTo>
                <a:lnTo>
                  <a:pt x="2190824" y="219581"/>
                </a:lnTo>
                <a:lnTo>
                  <a:pt x="2244597" y="206615"/>
                </a:lnTo>
                <a:lnTo>
                  <a:pt x="2298829" y="194010"/>
                </a:lnTo>
                <a:lnTo>
                  <a:pt x="2353514" y="181767"/>
                </a:lnTo>
                <a:lnTo>
                  <a:pt x="2408644" y="169891"/>
                </a:lnTo>
                <a:lnTo>
                  <a:pt x="2464211" y="158385"/>
                </a:lnTo>
                <a:lnTo>
                  <a:pt x="2520209" y="147252"/>
                </a:lnTo>
                <a:lnTo>
                  <a:pt x="2576631" y="136497"/>
                </a:lnTo>
                <a:lnTo>
                  <a:pt x="2633468" y="126121"/>
                </a:lnTo>
                <a:lnTo>
                  <a:pt x="2690714" y="116129"/>
                </a:lnTo>
                <a:lnTo>
                  <a:pt x="2748361" y="106524"/>
                </a:lnTo>
                <a:lnTo>
                  <a:pt x="2806403" y="97310"/>
                </a:lnTo>
                <a:lnTo>
                  <a:pt x="2864831" y="88489"/>
                </a:lnTo>
                <a:lnTo>
                  <a:pt x="2923639" y="80066"/>
                </a:lnTo>
                <a:lnTo>
                  <a:pt x="2982818" y="72043"/>
                </a:lnTo>
                <a:lnTo>
                  <a:pt x="3042363" y="64424"/>
                </a:lnTo>
                <a:lnTo>
                  <a:pt x="3102265" y="57212"/>
                </a:lnTo>
                <a:lnTo>
                  <a:pt x="3162517" y="50411"/>
                </a:lnTo>
                <a:lnTo>
                  <a:pt x="3223113" y="44025"/>
                </a:lnTo>
                <a:lnTo>
                  <a:pt x="3284043" y="38056"/>
                </a:lnTo>
                <a:lnTo>
                  <a:pt x="3345303" y="32508"/>
                </a:lnTo>
                <a:lnTo>
                  <a:pt x="3406883" y="27384"/>
                </a:lnTo>
                <a:lnTo>
                  <a:pt x="3468777" y="22688"/>
                </a:lnTo>
                <a:lnTo>
                  <a:pt x="3530978" y="18423"/>
                </a:lnTo>
                <a:lnTo>
                  <a:pt x="3593478" y="14592"/>
                </a:lnTo>
                <a:lnTo>
                  <a:pt x="3656269" y="11200"/>
                </a:lnTo>
                <a:lnTo>
                  <a:pt x="3719345" y="8249"/>
                </a:lnTo>
                <a:lnTo>
                  <a:pt x="3782699" y="5742"/>
                </a:lnTo>
                <a:lnTo>
                  <a:pt x="3846322" y="3684"/>
                </a:lnTo>
                <a:lnTo>
                  <a:pt x="3910208" y="2077"/>
                </a:lnTo>
                <a:lnTo>
                  <a:pt x="3974350" y="925"/>
                </a:lnTo>
                <a:lnTo>
                  <a:pt x="4038739" y="231"/>
                </a:lnTo>
                <a:lnTo>
                  <a:pt x="4103369" y="0"/>
                </a:lnTo>
                <a:lnTo>
                  <a:pt x="4168000" y="231"/>
                </a:lnTo>
                <a:lnTo>
                  <a:pt x="4232389" y="925"/>
                </a:lnTo>
                <a:lnTo>
                  <a:pt x="4296531" y="2077"/>
                </a:lnTo>
                <a:lnTo>
                  <a:pt x="4360417" y="3684"/>
                </a:lnTo>
                <a:lnTo>
                  <a:pt x="4424040" y="5742"/>
                </a:lnTo>
                <a:lnTo>
                  <a:pt x="4487394" y="8249"/>
                </a:lnTo>
                <a:lnTo>
                  <a:pt x="4550470" y="11200"/>
                </a:lnTo>
                <a:lnTo>
                  <a:pt x="4613261" y="14592"/>
                </a:lnTo>
                <a:lnTo>
                  <a:pt x="4675761" y="18423"/>
                </a:lnTo>
                <a:lnTo>
                  <a:pt x="4737962" y="22688"/>
                </a:lnTo>
                <a:lnTo>
                  <a:pt x="4799856" y="27384"/>
                </a:lnTo>
                <a:lnTo>
                  <a:pt x="4861436" y="32508"/>
                </a:lnTo>
                <a:lnTo>
                  <a:pt x="4922696" y="38056"/>
                </a:lnTo>
                <a:lnTo>
                  <a:pt x="4983626" y="44025"/>
                </a:lnTo>
                <a:lnTo>
                  <a:pt x="5044222" y="50411"/>
                </a:lnTo>
                <a:lnTo>
                  <a:pt x="5104474" y="57212"/>
                </a:lnTo>
                <a:lnTo>
                  <a:pt x="5164376" y="64424"/>
                </a:lnTo>
                <a:lnTo>
                  <a:pt x="5223921" y="72043"/>
                </a:lnTo>
                <a:lnTo>
                  <a:pt x="5283100" y="80066"/>
                </a:lnTo>
                <a:lnTo>
                  <a:pt x="5341908" y="88489"/>
                </a:lnTo>
                <a:lnTo>
                  <a:pt x="5400336" y="97310"/>
                </a:lnTo>
                <a:lnTo>
                  <a:pt x="5458378" y="106524"/>
                </a:lnTo>
                <a:lnTo>
                  <a:pt x="5516025" y="116129"/>
                </a:lnTo>
                <a:lnTo>
                  <a:pt x="5573271" y="126121"/>
                </a:lnTo>
                <a:lnTo>
                  <a:pt x="5630108" y="136497"/>
                </a:lnTo>
                <a:lnTo>
                  <a:pt x="5686530" y="147252"/>
                </a:lnTo>
                <a:lnTo>
                  <a:pt x="5742528" y="158385"/>
                </a:lnTo>
                <a:lnTo>
                  <a:pt x="5798095" y="169891"/>
                </a:lnTo>
                <a:lnTo>
                  <a:pt x="5853225" y="181767"/>
                </a:lnTo>
                <a:lnTo>
                  <a:pt x="5907910" y="194010"/>
                </a:lnTo>
                <a:lnTo>
                  <a:pt x="5962142" y="206615"/>
                </a:lnTo>
                <a:lnTo>
                  <a:pt x="6015915" y="219581"/>
                </a:lnTo>
                <a:lnTo>
                  <a:pt x="6069220" y="232903"/>
                </a:lnTo>
                <a:lnTo>
                  <a:pt x="6122051" y="246579"/>
                </a:lnTo>
                <a:lnTo>
                  <a:pt x="6174401" y="260604"/>
                </a:lnTo>
                <a:lnTo>
                  <a:pt x="6226261" y="274975"/>
                </a:lnTo>
                <a:lnTo>
                  <a:pt x="6277626" y="289689"/>
                </a:lnTo>
                <a:lnTo>
                  <a:pt x="6328487" y="304742"/>
                </a:lnTo>
                <a:lnTo>
                  <a:pt x="6378837" y="320132"/>
                </a:lnTo>
                <a:lnTo>
                  <a:pt x="6428669" y="335854"/>
                </a:lnTo>
                <a:lnTo>
                  <a:pt x="6477975" y="351906"/>
                </a:lnTo>
                <a:lnTo>
                  <a:pt x="6526749" y="368283"/>
                </a:lnTo>
                <a:lnTo>
                  <a:pt x="6574983" y="384983"/>
                </a:lnTo>
                <a:lnTo>
                  <a:pt x="6622669" y="402002"/>
                </a:lnTo>
                <a:lnTo>
                  <a:pt x="6669801" y="419337"/>
                </a:lnTo>
                <a:lnTo>
                  <a:pt x="6716371" y="436984"/>
                </a:lnTo>
                <a:lnTo>
                  <a:pt x="6762372" y="454940"/>
                </a:lnTo>
                <a:lnTo>
                  <a:pt x="6807796" y="473202"/>
                </a:lnTo>
                <a:lnTo>
                  <a:pt x="6852636" y="491766"/>
                </a:lnTo>
                <a:lnTo>
                  <a:pt x="6896886" y="510628"/>
                </a:lnTo>
                <a:lnTo>
                  <a:pt x="6940537" y="529786"/>
                </a:lnTo>
                <a:lnTo>
                  <a:pt x="6983582" y="549236"/>
                </a:lnTo>
                <a:lnTo>
                  <a:pt x="7026014" y="568974"/>
                </a:lnTo>
                <a:lnTo>
                  <a:pt x="7067826" y="588998"/>
                </a:lnTo>
                <a:lnTo>
                  <a:pt x="7109010" y="609303"/>
                </a:lnTo>
                <a:lnTo>
                  <a:pt x="7149560" y="629887"/>
                </a:lnTo>
                <a:lnTo>
                  <a:pt x="7189467" y="650746"/>
                </a:lnTo>
                <a:lnTo>
                  <a:pt x="7228725" y="671876"/>
                </a:lnTo>
                <a:lnTo>
                  <a:pt x="7267326" y="693274"/>
                </a:lnTo>
                <a:lnTo>
                  <a:pt x="7305262" y="714938"/>
                </a:lnTo>
                <a:lnTo>
                  <a:pt x="7342528" y="736862"/>
                </a:lnTo>
                <a:lnTo>
                  <a:pt x="7379115" y="759045"/>
                </a:lnTo>
                <a:lnTo>
                  <a:pt x="7415015" y="781482"/>
                </a:lnTo>
                <a:lnTo>
                  <a:pt x="7450223" y="804171"/>
                </a:lnTo>
                <a:lnTo>
                  <a:pt x="7484730" y="827107"/>
                </a:lnTo>
                <a:lnTo>
                  <a:pt x="7518529" y="850288"/>
                </a:lnTo>
                <a:lnTo>
                  <a:pt x="7551613" y="873710"/>
                </a:lnTo>
                <a:lnTo>
                  <a:pt x="7583974" y="897369"/>
                </a:lnTo>
                <a:lnTo>
                  <a:pt x="7615606" y="921263"/>
                </a:lnTo>
                <a:lnTo>
                  <a:pt x="7646500" y="945388"/>
                </a:lnTo>
                <a:lnTo>
                  <a:pt x="7676650" y="969740"/>
                </a:lnTo>
                <a:lnTo>
                  <a:pt x="7706049" y="994316"/>
                </a:lnTo>
                <a:lnTo>
                  <a:pt x="7762561" y="1044126"/>
                </a:lnTo>
                <a:lnTo>
                  <a:pt x="7815980" y="1094793"/>
                </a:lnTo>
                <a:lnTo>
                  <a:pt x="7866246" y="1146287"/>
                </a:lnTo>
                <a:lnTo>
                  <a:pt x="7913300" y="1198583"/>
                </a:lnTo>
                <a:lnTo>
                  <a:pt x="7957086" y="1251653"/>
                </a:lnTo>
                <a:lnTo>
                  <a:pt x="7997543" y="1305470"/>
                </a:lnTo>
                <a:lnTo>
                  <a:pt x="8034614" y="1360007"/>
                </a:lnTo>
                <a:lnTo>
                  <a:pt x="8068241" y="1415236"/>
                </a:lnTo>
                <a:lnTo>
                  <a:pt x="8098364" y="1471130"/>
                </a:lnTo>
                <a:lnTo>
                  <a:pt x="8124927" y="1527663"/>
                </a:lnTo>
                <a:lnTo>
                  <a:pt x="8147869" y="1584807"/>
                </a:lnTo>
                <a:lnTo>
                  <a:pt x="8167133" y="1642535"/>
                </a:lnTo>
                <a:lnTo>
                  <a:pt x="8182661" y="1700820"/>
                </a:lnTo>
                <a:lnTo>
                  <a:pt x="8194394" y="1759634"/>
                </a:lnTo>
                <a:lnTo>
                  <a:pt x="8202273" y="1818951"/>
                </a:lnTo>
                <a:lnTo>
                  <a:pt x="8206241" y="1878744"/>
                </a:lnTo>
                <a:lnTo>
                  <a:pt x="8206740" y="1908810"/>
                </a:lnTo>
                <a:lnTo>
                  <a:pt x="8206241" y="1938875"/>
                </a:lnTo>
                <a:lnTo>
                  <a:pt x="8202273" y="1998668"/>
                </a:lnTo>
                <a:lnTo>
                  <a:pt x="8194394" y="2057985"/>
                </a:lnTo>
                <a:lnTo>
                  <a:pt x="8182661" y="2116799"/>
                </a:lnTo>
                <a:lnTo>
                  <a:pt x="8167133" y="2175084"/>
                </a:lnTo>
                <a:lnTo>
                  <a:pt x="8147869" y="2232812"/>
                </a:lnTo>
                <a:lnTo>
                  <a:pt x="8124927" y="2289956"/>
                </a:lnTo>
                <a:lnTo>
                  <a:pt x="8098364" y="2346489"/>
                </a:lnTo>
                <a:lnTo>
                  <a:pt x="8068241" y="2402383"/>
                </a:lnTo>
                <a:lnTo>
                  <a:pt x="8034614" y="2457612"/>
                </a:lnTo>
                <a:lnTo>
                  <a:pt x="7997543" y="2512149"/>
                </a:lnTo>
                <a:lnTo>
                  <a:pt x="7957086" y="2565966"/>
                </a:lnTo>
                <a:lnTo>
                  <a:pt x="7913300" y="2619036"/>
                </a:lnTo>
                <a:lnTo>
                  <a:pt x="7866246" y="2671332"/>
                </a:lnTo>
                <a:lnTo>
                  <a:pt x="7815980" y="2722826"/>
                </a:lnTo>
                <a:lnTo>
                  <a:pt x="7762561" y="2773493"/>
                </a:lnTo>
                <a:lnTo>
                  <a:pt x="7706049" y="2823303"/>
                </a:lnTo>
                <a:lnTo>
                  <a:pt x="7676650" y="2847879"/>
                </a:lnTo>
                <a:lnTo>
                  <a:pt x="7646500" y="2872231"/>
                </a:lnTo>
                <a:lnTo>
                  <a:pt x="7615606" y="2896356"/>
                </a:lnTo>
                <a:lnTo>
                  <a:pt x="7583974" y="2920250"/>
                </a:lnTo>
                <a:lnTo>
                  <a:pt x="7551613" y="2943909"/>
                </a:lnTo>
                <a:lnTo>
                  <a:pt x="7518529" y="2967331"/>
                </a:lnTo>
                <a:lnTo>
                  <a:pt x="7484730" y="2990512"/>
                </a:lnTo>
                <a:lnTo>
                  <a:pt x="7450223" y="3013448"/>
                </a:lnTo>
                <a:lnTo>
                  <a:pt x="7415015" y="3036137"/>
                </a:lnTo>
                <a:lnTo>
                  <a:pt x="7379115" y="3058574"/>
                </a:lnTo>
                <a:lnTo>
                  <a:pt x="7342528" y="3080757"/>
                </a:lnTo>
                <a:lnTo>
                  <a:pt x="7305262" y="3102681"/>
                </a:lnTo>
                <a:lnTo>
                  <a:pt x="7267326" y="3124345"/>
                </a:lnTo>
                <a:lnTo>
                  <a:pt x="7228725" y="3145743"/>
                </a:lnTo>
                <a:lnTo>
                  <a:pt x="7189467" y="3166873"/>
                </a:lnTo>
                <a:lnTo>
                  <a:pt x="7149560" y="3187732"/>
                </a:lnTo>
                <a:lnTo>
                  <a:pt x="7109010" y="3208316"/>
                </a:lnTo>
                <a:lnTo>
                  <a:pt x="7067826" y="3228621"/>
                </a:lnTo>
                <a:lnTo>
                  <a:pt x="7026014" y="3248645"/>
                </a:lnTo>
                <a:lnTo>
                  <a:pt x="6983582" y="3268383"/>
                </a:lnTo>
                <a:lnTo>
                  <a:pt x="6940537" y="3287833"/>
                </a:lnTo>
                <a:lnTo>
                  <a:pt x="6896886" y="3306991"/>
                </a:lnTo>
                <a:lnTo>
                  <a:pt x="6852636" y="3325853"/>
                </a:lnTo>
                <a:lnTo>
                  <a:pt x="6807796" y="3344417"/>
                </a:lnTo>
                <a:lnTo>
                  <a:pt x="6762372" y="3362679"/>
                </a:lnTo>
                <a:lnTo>
                  <a:pt x="6716371" y="3380635"/>
                </a:lnTo>
                <a:lnTo>
                  <a:pt x="6669801" y="3398282"/>
                </a:lnTo>
                <a:lnTo>
                  <a:pt x="6622669" y="3415617"/>
                </a:lnTo>
                <a:lnTo>
                  <a:pt x="6574983" y="3432636"/>
                </a:lnTo>
                <a:lnTo>
                  <a:pt x="6526749" y="3449336"/>
                </a:lnTo>
                <a:lnTo>
                  <a:pt x="6477975" y="3465713"/>
                </a:lnTo>
                <a:lnTo>
                  <a:pt x="6428669" y="3481765"/>
                </a:lnTo>
                <a:lnTo>
                  <a:pt x="6378837" y="3497487"/>
                </a:lnTo>
                <a:lnTo>
                  <a:pt x="6328487" y="3512877"/>
                </a:lnTo>
                <a:lnTo>
                  <a:pt x="6277626" y="3527930"/>
                </a:lnTo>
                <a:lnTo>
                  <a:pt x="6226261" y="3542644"/>
                </a:lnTo>
                <a:lnTo>
                  <a:pt x="6174401" y="3557016"/>
                </a:lnTo>
                <a:lnTo>
                  <a:pt x="6122051" y="3571040"/>
                </a:lnTo>
                <a:lnTo>
                  <a:pt x="6069220" y="3584716"/>
                </a:lnTo>
                <a:lnTo>
                  <a:pt x="6015915" y="3598038"/>
                </a:lnTo>
                <a:lnTo>
                  <a:pt x="5962142" y="3611004"/>
                </a:lnTo>
                <a:lnTo>
                  <a:pt x="5907910" y="3623609"/>
                </a:lnTo>
                <a:lnTo>
                  <a:pt x="5853225" y="3635852"/>
                </a:lnTo>
                <a:lnTo>
                  <a:pt x="5798095" y="3647728"/>
                </a:lnTo>
                <a:lnTo>
                  <a:pt x="5742528" y="3659234"/>
                </a:lnTo>
                <a:lnTo>
                  <a:pt x="5686530" y="3670367"/>
                </a:lnTo>
                <a:lnTo>
                  <a:pt x="5630108" y="3681122"/>
                </a:lnTo>
                <a:lnTo>
                  <a:pt x="5573271" y="3691498"/>
                </a:lnTo>
                <a:lnTo>
                  <a:pt x="5516025" y="3701490"/>
                </a:lnTo>
                <a:lnTo>
                  <a:pt x="5458378" y="3711095"/>
                </a:lnTo>
                <a:lnTo>
                  <a:pt x="5400336" y="3720309"/>
                </a:lnTo>
                <a:lnTo>
                  <a:pt x="5341908" y="3729130"/>
                </a:lnTo>
                <a:lnTo>
                  <a:pt x="5283100" y="3737553"/>
                </a:lnTo>
                <a:lnTo>
                  <a:pt x="5223921" y="3745576"/>
                </a:lnTo>
                <a:lnTo>
                  <a:pt x="5164376" y="3753195"/>
                </a:lnTo>
                <a:lnTo>
                  <a:pt x="5104474" y="3760407"/>
                </a:lnTo>
                <a:lnTo>
                  <a:pt x="5044222" y="3767208"/>
                </a:lnTo>
                <a:lnTo>
                  <a:pt x="4983626" y="3773594"/>
                </a:lnTo>
                <a:lnTo>
                  <a:pt x="4922696" y="3779563"/>
                </a:lnTo>
                <a:lnTo>
                  <a:pt x="4861436" y="3785111"/>
                </a:lnTo>
                <a:lnTo>
                  <a:pt x="4799856" y="3790235"/>
                </a:lnTo>
                <a:lnTo>
                  <a:pt x="4737962" y="3794931"/>
                </a:lnTo>
                <a:lnTo>
                  <a:pt x="4675761" y="3799196"/>
                </a:lnTo>
                <a:lnTo>
                  <a:pt x="4613261" y="3803027"/>
                </a:lnTo>
                <a:lnTo>
                  <a:pt x="4550470" y="3806419"/>
                </a:lnTo>
                <a:lnTo>
                  <a:pt x="4487394" y="3809370"/>
                </a:lnTo>
                <a:lnTo>
                  <a:pt x="4424040" y="3811877"/>
                </a:lnTo>
                <a:lnTo>
                  <a:pt x="4360417" y="3813935"/>
                </a:lnTo>
                <a:lnTo>
                  <a:pt x="4296531" y="3815542"/>
                </a:lnTo>
                <a:lnTo>
                  <a:pt x="4232389" y="3816694"/>
                </a:lnTo>
                <a:lnTo>
                  <a:pt x="4168000" y="3817388"/>
                </a:lnTo>
                <a:lnTo>
                  <a:pt x="4103369" y="3817620"/>
                </a:lnTo>
                <a:lnTo>
                  <a:pt x="4038739" y="3817388"/>
                </a:lnTo>
                <a:lnTo>
                  <a:pt x="3974350" y="3816694"/>
                </a:lnTo>
                <a:lnTo>
                  <a:pt x="3910208" y="3815542"/>
                </a:lnTo>
                <a:lnTo>
                  <a:pt x="3846322" y="3813935"/>
                </a:lnTo>
                <a:lnTo>
                  <a:pt x="3782699" y="3811877"/>
                </a:lnTo>
                <a:lnTo>
                  <a:pt x="3719345" y="3809370"/>
                </a:lnTo>
                <a:lnTo>
                  <a:pt x="3656269" y="3806419"/>
                </a:lnTo>
                <a:lnTo>
                  <a:pt x="3593478" y="3803027"/>
                </a:lnTo>
                <a:lnTo>
                  <a:pt x="3530978" y="3799196"/>
                </a:lnTo>
                <a:lnTo>
                  <a:pt x="3468777" y="3794931"/>
                </a:lnTo>
                <a:lnTo>
                  <a:pt x="3406883" y="3790235"/>
                </a:lnTo>
                <a:lnTo>
                  <a:pt x="3345303" y="3785111"/>
                </a:lnTo>
                <a:lnTo>
                  <a:pt x="3284043" y="3779563"/>
                </a:lnTo>
                <a:lnTo>
                  <a:pt x="3223113" y="3773594"/>
                </a:lnTo>
                <a:lnTo>
                  <a:pt x="3162517" y="3767208"/>
                </a:lnTo>
                <a:lnTo>
                  <a:pt x="3102265" y="3760407"/>
                </a:lnTo>
                <a:lnTo>
                  <a:pt x="3042363" y="3753195"/>
                </a:lnTo>
                <a:lnTo>
                  <a:pt x="2982818" y="3745576"/>
                </a:lnTo>
                <a:lnTo>
                  <a:pt x="2923639" y="3737553"/>
                </a:lnTo>
                <a:lnTo>
                  <a:pt x="2864831" y="3729130"/>
                </a:lnTo>
                <a:lnTo>
                  <a:pt x="2806403" y="3720309"/>
                </a:lnTo>
                <a:lnTo>
                  <a:pt x="2748361" y="3711095"/>
                </a:lnTo>
                <a:lnTo>
                  <a:pt x="2690714" y="3701490"/>
                </a:lnTo>
                <a:lnTo>
                  <a:pt x="2633468" y="3691498"/>
                </a:lnTo>
                <a:lnTo>
                  <a:pt x="2576631" y="3681122"/>
                </a:lnTo>
                <a:lnTo>
                  <a:pt x="2520209" y="3670367"/>
                </a:lnTo>
                <a:lnTo>
                  <a:pt x="2464211" y="3659234"/>
                </a:lnTo>
                <a:lnTo>
                  <a:pt x="2408644" y="3647728"/>
                </a:lnTo>
                <a:lnTo>
                  <a:pt x="2353514" y="3635852"/>
                </a:lnTo>
                <a:lnTo>
                  <a:pt x="2298829" y="3623609"/>
                </a:lnTo>
                <a:lnTo>
                  <a:pt x="2244597" y="3611004"/>
                </a:lnTo>
                <a:lnTo>
                  <a:pt x="2190824" y="3598038"/>
                </a:lnTo>
                <a:lnTo>
                  <a:pt x="2137519" y="3584716"/>
                </a:lnTo>
                <a:lnTo>
                  <a:pt x="2084688" y="3571040"/>
                </a:lnTo>
                <a:lnTo>
                  <a:pt x="2032338" y="3557016"/>
                </a:lnTo>
                <a:lnTo>
                  <a:pt x="1980478" y="3542644"/>
                </a:lnTo>
                <a:lnTo>
                  <a:pt x="1929113" y="3527930"/>
                </a:lnTo>
                <a:lnTo>
                  <a:pt x="1878252" y="3512877"/>
                </a:lnTo>
                <a:lnTo>
                  <a:pt x="1827902" y="3497487"/>
                </a:lnTo>
                <a:lnTo>
                  <a:pt x="1778070" y="3481765"/>
                </a:lnTo>
                <a:lnTo>
                  <a:pt x="1728764" y="3465713"/>
                </a:lnTo>
                <a:lnTo>
                  <a:pt x="1679990" y="3449336"/>
                </a:lnTo>
                <a:lnTo>
                  <a:pt x="1631756" y="3432636"/>
                </a:lnTo>
                <a:lnTo>
                  <a:pt x="1584070" y="3415617"/>
                </a:lnTo>
                <a:lnTo>
                  <a:pt x="1536938" y="3398282"/>
                </a:lnTo>
                <a:lnTo>
                  <a:pt x="1490368" y="3380635"/>
                </a:lnTo>
                <a:lnTo>
                  <a:pt x="1444367" y="3362679"/>
                </a:lnTo>
                <a:lnTo>
                  <a:pt x="1398943" y="3344417"/>
                </a:lnTo>
                <a:lnTo>
                  <a:pt x="1354103" y="3325853"/>
                </a:lnTo>
                <a:lnTo>
                  <a:pt x="1309853" y="3306991"/>
                </a:lnTo>
                <a:lnTo>
                  <a:pt x="1266202" y="3287833"/>
                </a:lnTo>
                <a:lnTo>
                  <a:pt x="1223157" y="3268383"/>
                </a:lnTo>
                <a:lnTo>
                  <a:pt x="1180725" y="3248645"/>
                </a:lnTo>
                <a:lnTo>
                  <a:pt x="1138913" y="3228621"/>
                </a:lnTo>
                <a:lnTo>
                  <a:pt x="1097729" y="3208316"/>
                </a:lnTo>
                <a:lnTo>
                  <a:pt x="1057179" y="3187732"/>
                </a:lnTo>
                <a:lnTo>
                  <a:pt x="1017272" y="3166873"/>
                </a:lnTo>
                <a:lnTo>
                  <a:pt x="978014" y="3145743"/>
                </a:lnTo>
                <a:lnTo>
                  <a:pt x="939413" y="3124345"/>
                </a:lnTo>
                <a:lnTo>
                  <a:pt x="901477" y="3102681"/>
                </a:lnTo>
                <a:lnTo>
                  <a:pt x="864211" y="3080757"/>
                </a:lnTo>
                <a:lnTo>
                  <a:pt x="827624" y="3058574"/>
                </a:lnTo>
                <a:lnTo>
                  <a:pt x="791724" y="3036137"/>
                </a:lnTo>
                <a:lnTo>
                  <a:pt x="756516" y="3013448"/>
                </a:lnTo>
                <a:lnTo>
                  <a:pt x="722009" y="2990512"/>
                </a:lnTo>
                <a:lnTo>
                  <a:pt x="688210" y="2967331"/>
                </a:lnTo>
                <a:lnTo>
                  <a:pt x="655126" y="2943909"/>
                </a:lnTo>
                <a:lnTo>
                  <a:pt x="622765" y="2920250"/>
                </a:lnTo>
                <a:lnTo>
                  <a:pt x="591133" y="2896356"/>
                </a:lnTo>
                <a:lnTo>
                  <a:pt x="560239" y="2872231"/>
                </a:lnTo>
                <a:lnTo>
                  <a:pt x="530089" y="2847879"/>
                </a:lnTo>
                <a:lnTo>
                  <a:pt x="500690" y="2823303"/>
                </a:lnTo>
                <a:lnTo>
                  <a:pt x="444178" y="2773493"/>
                </a:lnTo>
                <a:lnTo>
                  <a:pt x="390759" y="2722826"/>
                </a:lnTo>
                <a:lnTo>
                  <a:pt x="340493" y="2671332"/>
                </a:lnTo>
                <a:lnTo>
                  <a:pt x="293439" y="2619036"/>
                </a:lnTo>
                <a:lnTo>
                  <a:pt x="249653" y="2565966"/>
                </a:lnTo>
                <a:lnTo>
                  <a:pt x="209196" y="2512149"/>
                </a:lnTo>
                <a:lnTo>
                  <a:pt x="172125" y="2457612"/>
                </a:lnTo>
                <a:lnTo>
                  <a:pt x="138498" y="2402383"/>
                </a:lnTo>
                <a:lnTo>
                  <a:pt x="108375" y="2346489"/>
                </a:lnTo>
                <a:lnTo>
                  <a:pt x="81812" y="2289956"/>
                </a:lnTo>
                <a:lnTo>
                  <a:pt x="58870" y="2232812"/>
                </a:lnTo>
                <a:lnTo>
                  <a:pt x="39606" y="2175084"/>
                </a:lnTo>
                <a:lnTo>
                  <a:pt x="24078" y="2116799"/>
                </a:lnTo>
                <a:lnTo>
                  <a:pt x="12345" y="2057985"/>
                </a:lnTo>
                <a:lnTo>
                  <a:pt x="4466" y="1998668"/>
                </a:lnTo>
                <a:lnTo>
                  <a:pt x="498" y="1938875"/>
                </a:lnTo>
                <a:lnTo>
                  <a:pt x="0" y="190881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3575050" y="4845050"/>
            <a:ext cx="1109663" cy="568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800" b="1">
                <a:latin typeface="Tahoma" pitchFamily="34" charset="0"/>
                <a:cs typeface="Tahoma" pitchFamily="34" charset="0"/>
              </a:rPr>
              <a:t>AS 23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algn="ctr">
              <a:spcBef>
                <a:spcPts val="100"/>
              </a:spcBef>
            </a:pPr>
            <a:r>
              <a:rPr lang="th-TH" sz="1800" b="1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L2 Area 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5940425" y="4076700"/>
            <a:ext cx="503238" cy="2651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6" name="object 7"/>
          <p:cNvSpPr>
            <a:spLocks noChangeArrowheads="1"/>
          </p:cNvSpPr>
          <p:nvPr/>
        </p:nvSpPr>
        <p:spPr bwMode="auto">
          <a:xfrm>
            <a:off x="7380288" y="3429000"/>
            <a:ext cx="503237" cy="504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7" name="object 8"/>
          <p:cNvSpPr>
            <a:spLocks noChangeArrowheads="1"/>
          </p:cNvSpPr>
          <p:nvPr/>
        </p:nvSpPr>
        <p:spPr bwMode="auto">
          <a:xfrm>
            <a:off x="6804025" y="4005263"/>
            <a:ext cx="398463" cy="3254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8" name="object 9"/>
          <p:cNvSpPr>
            <a:spLocks noChangeArrowheads="1"/>
          </p:cNvSpPr>
          <p:nvPr/>
        </p:nvSpPr>
        <p:spPr bwMode="auto">
          <a:xfrm>
            <a:off x="7308850" y="4149725"/>
            <a:ext cx="503238" cy="504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9" name="object 10"/>
          <p:cNvSpPr>
            <a:spLocks noChangeArrowheads="1"/>
          </p:cNvSpPr>
          <p:nvPr/>
        </p:nvSpPr>
        <p:spPr bwMode="auto">
          <a:xfrm>
            <a:off x="3635375" y="1989138"/>
            <a:ext cx="503238" cy="2651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0" name="object 11"/>
          <p:cNvSpPr>
            <a:spLocks noChangeArrowheads="1"/>
          </p:cNvSpPr>
          <p:nvPr/>
        </p:nvSpPr>
        <p:spPr bwMode="auto">
          <a:xfrm>
            <a:off x="4429125" y="2492375"/>
            <a:ext cx="503238" cy="2651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1" name="object 12"/>
          <p:cNvSpPr>
            <a:spLocks noChangeArrowheads="1"/>
          </p:cNvSpPr>
          <p:nvPr/>
        </p:nvSpPr>
        <p:spPr bwMode="auto">
          <a:xfrm>
            <a:off x="3492500" y="2781300"/>
            <a:ext cx="503238" cy="2651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3744913" y="2254250"/>
            <a:ext cx="142875" cy="5270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0" y="527050"/>
              </a:cxn>
            </a:cxnLst>
            <a:rect l="0" t="0" r="r" b="b"/>
            <a:pathLst>
              <a:path w="142875" h="527050">
                <a:moveTo>
                  <a:pt x="142875" y="0"/>
                </a:moveTo>
                <a:lnTo>
                  <a:pt x="0" y="527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3" name="object 14"/>
          <p:cNvSpPr>
            <a:spLocks/>
          </p:cNvSpPr>
          <p:nvPr/>
        </p:nvSpPr>
        <p:spPr bwMode="auto">
          <a:xfrm>
            <a:off x="4138613" y="2122488"/>
            <a:ext cx="542925" cy="369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2925" y="369823"/>
              </a:cxn>
            </a:cxnLst>
            <a:rect l="0" t="0" r="r" b="b"/>
            <a:pathLst>
              <a:path w="542925" h="370205">
                <a:moveTo>
                  <a:pt x="0" y="0"/>
                </a:moveTo>
                <a:lnTo>
                  <a:pt x="542925" y="36982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3995738" y="2757488"/>
            <a:ext cx="685800" cy="157162"/>
          </a:xfrm>
          <a:custGeom>
            <a:avLst/>
            <a:gdLst/>
            <a:ahLst/>
            <a:cxnLst>
              <a:cxn ang="0">
                <a:pos x="0" y="157099"/>
              </a:cxn>
              <a:cxn ang="0">
                <a:pos x="685800" y="0"/>
              </a:cxn>
            </a:cxnLst>
            <a:rect l="0" t="0" r="r" b="b"/>
            <a:pathLst>
              <a:path w="685800" h="157480">
                <a:moveTo>
                  <a:pt x="0" y="157099"/>
                </a:moveTo>
                <a:lnTo>
                  <a:pt x="6858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5" name="object 16"/>
          <p:cNvSpPr>
            <a:spLocks noChangeArrowheads="1"/>
          </p:cNvSpPr>
          <p:nvPr/>
        </p:nvSpPr>
        <p:spPr bwMode="auto">
          <a:xfrm>
            <a:off x="1547813" y="3427413"/>
            <a:ext cx="503237" cy="2651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6" name="object 17"/>
          <p:cNvSpPr>
            <a:spLocks noChangeArrowheads="1"/>
          </p:cNvSpPr>
          <p:nvPr/>
        </p:nvSpPr>
        <p:spPr bwMode="auto">
          <a:xfrm>
            <a:off x="2411413" y="3429000"/>
            <a:ext cx="503237" cy="2651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7" name="object 18"/>
          <p:cNvSpPr>
            <a:spLocks noChangeArrowheads="1"/>
          </p:cNvSpPr>
          <p:nvPr/>
        </p:nvSpPr>
        <p:spPr bwMode="auto">
          <a:xfrm>
            <a:off x="1042988" y="3933825"/>
            <a:ext cx="503237" cy="2651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1293813" y="3692525"/>
            <a:ext cx="504825" cy="241300"/>
          </a:xfrm>
          <a:custGeom>
            <a:avLst/>
            <a:gdLst/>
            <a:ahLst/>
            <a:cxnLst>
              <a:cxn ang="0">
                <a:pos x="504825" y="0"/>
              </a:cxn>
              <a:cxn ang="0">
                <a:pos x="0" y="241300"/>
              </a:cxn>
            </a:cxnLst>
            <a:rect l="0" t="0" r="r" b="b"/>
            <a:pathLst>
              <a:path w="504825" h="241300">
                <a:moveTo>
                  <a:pt x="504825" y="0"/>
                </a:moveTo>
                <a:lnTo>
                  <a:pt x="0" y="2413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9" name="object 20"/>
          <p:cNvSpPr>
            <a:spLocks/>
          </p:cNvSpPr>
          <p:nvPr/>
        </p:nvSpPr>
        <p:spPr bwMode="auto">
          <a:xfrm>
            <a:off x="2051050" y="3429000"/>
            <a:ext cx="612775" cy="131763"/>
          </a:xfrm>
          <a:custGeom>
            <a:avLst/>
            <a:gdLst/>
            <a:ahLst/>
            <a:cxnLst>
              <a:cxn ang="0">
                <a:pos x="0" y="131825"/>
              </a:cxn>
              <a:cxn ang="0">
                <a:pos x="612775" y="0"/>
              </a:cxn>
            </a:cxnLst>
            <a:rect l="0" t="0" r="r" b="b"/>
            <a:pathLst>
              <a:path w="612775" h="132079">
                <a:moveTo>
                  <a:pt x="0" y="131825"/>
                </a:moveTo>
                <a:lnTo>
                  <a:pt x="6127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0" name="object 21"/>
          <p:cNvSpPr>
            <a:spLocks/>
          </p:cNvSpPr>
          <p:nvPr/>
        </p:nvSpPr>
        <p:spPr bwMode="auto">
          <a:xfrm>
            <a:off x="1546225" y="4067175"/>
            <a:ext cx="1298575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8575" y="358775"/>
              </a:cxn>
            </a:cxnLst>
            <a:rect l="0" t="0" r="r" b="b"/>
            <a:pathLst>
              <a:path w="1298575" h="358775">
                <a:moveTo>
                  <a:pt x="0" y="0"/>
                </a:moveTo>
                <a:lnTo>
                  <a:pt x="1298575" y="35877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1" name="object 22"/>
          <p:cNvSpPr>
            <a:spLocks noChangeArrowheads="1"/>
          </p:cNvSpPr>
          <p:nvPr/>
        </p:nvSpPr>
        <p:spPr bwMode="auto">
          <a:xfrm>
            <a:off x="3348038" y="3716338"/>
            <a:ext cx="503237" cy="2651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2" name="object 23"/>
          <p:cNvSpPr>
            <a:spLocks/>
          </p:cNvSpPr>
          <p:nvPr/>
        </p:nvSpPr>
        <p:spPr bwMode="auto">
          <a:xfrm>
            <a:off x="2914650" y="3562350"/>
            <a:ext cx="4349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3450" y="288925"/>
              </a:cxn>
            </a:cxnLst>
            <a:rect l="0" t="0" r="r" b="b"/>
            <a:pathLst>
              <a:path w="433704" h="288925">
                <a:moveTo>
                  <a:pt x="0" y="0"/>
                </a:moveTo>
                <a:lnTo>
                  <a:pt x="433450" y="2889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3" name="object 24"/>
          <p:cNvSpPr>
            <a:spLocks noChangeArrowheads="1"/>
          </p:cNvSpPr>
          <p:nvPr/>
        </p:nvSpPr>
        <p:spPr bwMode="auto">
          <a:xfrm>
            <a:off x="4572000" y="3860800"/>
            <a:ext cx="503238" cy="2651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4" name="object 25"/>
          <p:cNvSpPr>
            <a:spLocks noChangeArrowheads="1"/>
          </p:cNvSpPr>
          <p:nvPr/>
        </p:nvSpPr>
        <p:spPr bwMode="auto">
          <a:xfrm>
            <a:off x="4572000" y="4581525"/>
            <a:ext cx="503238" cy="2651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5" name="object 26"/>
          <p:cNvSpPr>
            <a:spLocks noChangeArrowheads="1"/>
          </p:cNvSpPr>
          <p:nvPr/>
        </p:nvSpPr>
        <p:spPr bwMode="auto">
          <a:xfrm>
            <a:off x="5580063" y="2492375"/>
            <a:ext cx="503237" cy="2651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6" name="object 27"/>
          <p:cNvSpPr>
            <a:spLocks noChangeArrowheads="1"/>
          </p:cNvSpPr>
          <p:nvPr/>
        </p:nvSpPr>
        <p:spPr bwMode="auto">
          <a:xfrm>
            <a:off x="2843213" y="4292600"/>
            <a:ext cx="503237" cy="2651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7" name="object 28"/>
          <p:cNvSpPr>
            <a:spLocks/>
          </p:cNvSpPr>
          <p:nvPr/>
        </p:nvSpPr>
        <p:spPr bwMode="auto">
          <a:xfrm>
            <a:off x="3095625" y="4557713"/>
            <a:ext cx="1476375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76375" y="158750"/>
              </a:cxn>
            </a:cxnLst>
            <a:rect l="0" t="0" r="r" b="b"/>
            <a:pathLst>
              <a:path w="1476375" h="158750">
                <a:moveTo>
                  <a:pt x="0" y="0"/>
                </a:moveTo>
                <a:lnTo>
                  <a:pt x="1476375" y="1587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8" name="object 29"/>
          <p:cNvSpPr>
            <a:spLocks/>
          </p:cNvSpPr>
          <p:nvPr/>
        </p:nvSpPr>
        <p:spPr bwMode="auto">
          <a:xfrm>
            <a:off x="3851275" y="3849688"/>
            <a:ext cx="720725" cy="144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725" y="144399"/>
              </a:cxn>
            </a:cxnLst>
            <a:rect l="0" t="0" r="r" b="b"/>
            <a:pathLst>
              <a:path w="720725" h="144779">
                <a:moveTo>
                  <a:pt x="0" y="0"/>
                </a:moveTo>
                <a:lnTo>
                  <a:pt x="720725" y="1443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9" name="object 30"/>
          <p:cNvSpPr>
            <a:spLocks/>
          </p:cNvSpPr>
          <p:nvPr/>
        </p:nvSpPr>
        <p:spPr bwMode="auto">
          <a:xfrm>
            <a:off x="4824413" y="4125913"/>
            <a:ext cx="3175" cy="455612"/>
          </a:xfrm>
          <a:custGeom>
            <a:avLst/>
            <a:gdLst/>
            <a:ahLst/>
            <a:cxnLst>
              <a:cxn ang="0">
                <a:pos x="0" y="455548"/>
              </a:cxn>
              <a:cxn ang="0">
                <a:pos x="3175" y="0"/>
              </a:cxn>
            </a:cxnLst>
            <a:rect l="0" t="0" r="r" b="b"/>
            <a:pathLst>
              <a:path w="3175" h="455929">
                <a:moveTo>
                  <a:pt x="0" y="455548"/>
                </a:moveTo>
                <a:lnTo>
                  <a:pt x="31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0" name="object 31"/>
          <p:cNvSpPr>
            <a:spLocks/>
          </p:cNvSpPr>
          <p:nvPr/>
        </p:nvSpPr>
        <p:spPr bwMode="auto">
          <a:xfrm>
            <a:off x="3744913" y="3046413"/>
            <a:ext cx="1079500" cy="814387"/>
          </a:xfrm>
          <a:custGeom>
            <a:avLst/>
            <a:gdLst/>
            <a:ahLst/>
            <a:cxnLst>
              <a:cxn ang="0">
                <a:pos x="1079500" y="814324"/>
              </a:cxn>
              <a:cxn ang="0">
                <a:pos x="0" y="0"/>
              </a:cxn>
            </a:cxnLst>
            <a:rect l="0" t="0" r="r" b="b"/>
            <a:pathLst>
              <a:path w="1079500" h="814704">
                <a:moveTo>
                  <a:pt x="1079500" y="814324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1" name="object 32"/>
          <p:cNvSpPr>
            <a:spLocks/>
          </p:cNvSpPr>
          <p:nvPr/>
        </p:nvSpPr>
        <p:spPr bwMode="auto">
          <a:xfrm>
            <a:off x="4824413" y="2757488"/>
            <a:ext cx="1009650" cy="1103312"/>
          </a:xfrm>
          <a:custGeom>
            <a:avLst/>
            <a:gdLst/>
            <a:ahLst/>
            <a:cxnLst>
              <a:cxn ang="0">
                <a:pos x="0" y="1103249"/>
              </a:cxn>
              <a:cxn ang="0">
                <a:pos x="1007999" y="0"/>
              </a:cxn>
            </a:cxnLst>
            <a:rect l="0" t="0" r="r" b="b"/>
            <a:pathLst>
              <a:path w="1008379" h="1103629">
                <a:moveTo>
                  <a:pt x="0" y="1103249"/>
                </a:moveTo>
                <a:lnTo>
                  <a:pt x="100799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2" name="object 33"/>
          <p:cNvSpPr>
            <a:spLocks/>
          </p:cNvSpPr>
          <p:nvPr/>
        </p:nvSpPr>
        <p:spPr bwMode="auto">
          <a:xfrm>
            <a:off x="6083300" y="1931988"/>
            <a:ext cx="1012825" cy="693737"/>
          </a:xfrm>
          <a:custGeom>
            <a:avLst/>
            <a:gdLst/>
            <a:ahLst/>
            <a:cxnLst>
              <a:cxn ang="0">
                <a:pos x="0" y="693673"/>
              </a:cxn>
              <a:cxn ang="0">
                <a:pos x="1011173" y="0"/>
              </a:cxn>
            </a:cxnLst>
            <a:rect l="0" t="0" r="r" b="b"/>
            <a:pathLst>
              <a:path w="1011554" h="694055">
                <a:moveTo>
                  <a:pt x="0" y="693673"/>
                </a:moveTo>
                <a:lnTo>
                  <a:pt x="101117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3" name="object 34"/>
          <p:cNvSpPr>
            <a:spLocks/>
          </p:cNvSpPr>
          <p:nvPr/>
        </p:nvSpPr>
        <p:spPr bwMode="auto">
          <a:xfrm>
            <a:off x="7004050" y="3303588"/>
            <a:ext cx="71438" cy="628650"/>
          </a:xfrm>
          <a:custGeom>
            <a:avLst/>
            <a:gdLst/>
            <a:ahLst/>
            <a:cxnLst>
              <a:cxn ang="0">
                <a:pos x="0" y="628649"/>
              </a:cxn>
              <a:cxn ang="0">
                <a:pos x="35687" y="628649"/>
              </a:cxn>
              <a:cxn ang="0">
                <a:pos x="35687" y="0"/>
              </a:cxn>
              <a:cxn ang="0">
                <a:pos x="71500" y="0"/>
              </a:cxn>
            </a:cxnLst>
            <a:rect l="0" t="0" r="r" b="b"/>
            <a:pathLst>
              <a:path w="71754" h="628650">
                <a:moveTo>
                  <a:pt x="0" y="628649"/>
                </a:moveTo>
                <a:lnTo>
                  <a:pt x="35687" y="628649"/>
                </a:lnTo>
                <a:lnTo>
                  <a:pt x="35687" y="0"/>
                </a:lnTo>
                <a:lnTo>
                  <a:pt x="715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4" name="object 35"/>
          <p:cNvSpPr>
            <a:spLocks/>
          </p:cNvSpPr>
          <p:nvPr/>
        </p:nvSpPr>
        <p:spPr bwMode="auto">
          <a:xfrm>
            <a:off x="7202488" y="4168775"/>
            <a:ext cx="106362" cy="23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212" y="0"/>
              </a:cxn>
              <a:cxn ang="0">
                <a:pos x="53212" y="233426"/>
              </a:cxn>
              <a:cxn ang="0">
                <a:pos x="106299" y="233426"/>
              </a:cxn>
            </a:cxnLst>
            <a:rect l="0" t="0" r="r" b="b"/>
            <a:pathLst>
              <a:path w="106679" h="233679">
                <a:moveTo>
                  <a:pt x="0" y="0"/>
                </a:moveTo>
                <a:lnTo>
                  <a:pt x="53212" y="0"/>
                </a:lnTo>
                <a:lnTo>
                  <a:pt x="53212" y="233426"/>
                </a:lnTo>
                <a:lnTo>
                  <a:pt x="106299" y="23342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5" name="object 36"/>
          <p:cNvSpPr>
            <a:spLocks/>
          </p:cNvSpPr>
          <p:nvPr/>
        </p:nvSpPr>
        <p:spPr bwMode="auto">
          <a:xfrm>
            <a:off x="6443663" y="4168775"/>
            <a:ext cx="360362" cy="41275"/>
          </a:xfrm>
          <a:custGeom>
            <a:avLst/>
            <a:gdLst/>
            <a:ahLst/>
            <a:cxnLst>
              <a:cxn ang="0">
                <a:pos x="360299" y="0"/>
              </a:cxn>
              <a:cxn ang="0">
                <a:pos x="0" y="41275"/>
              </a:cxn>
            </a:cxnLst>
            <a:rect l="0" t="0" r="r" b="b"/>
            <a:pathLst>
              <a:path w="360679" h="41275">
                <a:moveTo>
                  <a:pt x="360299" y="0"/>
                </a:moveTo>
                <a:lnTo>
                  <a:pt x="0" y="4127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6" name="object 37"/>
          <p:cNvSpPr>
            <a:spLocks/>
          </p:cNvSpPr>
          <p:nvPr/>
        </p:nvSpPr>
        <p:spPr bwMode="auto">
          <a:xfrm>
            <a:off x="5075238" y="4210050"/>
            <a:ext cx="865187" cy="504825"/>
          </a:xfrm>
          <a:custGeom>
            <a:avLst/>
            <a:gdLst/>
            <a:ahLst/>
            <a:cxnLst>
              <a:cxn ang="0">
                <a:pos x="865124" y="0"/>
              </a:cxn>
              <a:cxn ang="0">
                <a:pos x="0" y="504825"/>
              </a:cxn>
            </a:cxnLst>
            <a:rect l="0" t="0" r="r" b="b"/>
            <a:pathLst>
              <a:path w="865504" h="504825">
                <a:moveTo>
                  <a:pt x="865124" y="0"/>
                </a:moveTo>
                <a:lnTo>
                  <a:pt x="0" y="5048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7" name="object 38"/>
          <p:cNvSpPr>
            <a:spLocks noChangeArrowheads="1"/>
          </p:cNvSpPr>
          <p:nvPr/>
        </p:nvSpPr>
        <p:spPr bwMode="auto">
          <a:xfrm>
            <a:off x="7092950" y="1484313"/>
            <a:ext cx="1504950" cy="8953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8" name="object 39"/>
          <p:cNvSpPr>
            <a:spLocks noChangeArrowheads="1"/>
          </p:cNvSpPr>
          <p:nvPr/>
        </p:nvSpPr>
        <p:spPr bwMode="auto">
          <a:xfrm>
            <a:off x="4716463" y="5734050"/>
            <a:ext cx="1504950" cy="8953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9" name="object 40"/>
          <p:cNvSpPr>
            <a:spLocks/>
          </p:cNvSpPr>
          <p:nvPr/>
        </p:nvSpPr>
        <p:spPr bwMode="auto">
          <a:xfrm>
            <a:off x="4824413" y="4846638"/>
            <a:ext cx="644525" cy="887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525" y="887412"/>
              </a:cxn>
            </a:cxnLst>
            <a:rect l="0" t="0" r="r" b="b"/>
            <a:pathLst>
              <a:path w="644525" h="887729">
                <a:moveTo>
                  <a:pt x="0" y="0"/>
                </a:moveTo>
                <a:lnTo>
                  <a:pt x="644525" y="88741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5043488" y="5995988"/>
            <a:ext cx="609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56500" y="1819275"/>
            <a:ext cx="7334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193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03" name="object 44"/>
          <p:cNvSpPr>
            <a:spLocks/>
          </p:cNvSpPr>
          <p:nvPr/>
        </p:nvSpPr>
        <p:spPr bwMode="auto">
          <a:xfrm>
            <a:off x="827088" y="3141663"/>
            <a:ext cx="3455987" cy="1727200"/>
          </a:xfrm>
          <a:custGeom>
            <a:avLst/>
            <a:gdLst/>
            <a:ahLst/>
            <a:cxnLst>
              <a:cxn ang="0">
                <a:pos x="17916" y="739188"/>
              </a:cxn>
              <a:cxn ang="0">
                <a:pos x="108076" y="562579"/>
              </a:cxn>
              <a:cxn ang="0">
                <a:pos x="235853" y="427961"/>
              </a:cxn>
              <a:cxn ang="0">
                <a:pos x="333304" y="353763"/>
              </a:cxn>
              <a:cxn ang="0">
                <a:pos x="445057" y="285137"/>
              </a:cxn>
              <a:cxn ang="0">
                <a:pos x="570058" y="222611"/>
              </a:cxn>
              <a:cxn ang="0">
                <a:pos x="707251" y="166713"/>
              </a:cxn>
              <a:cxn ang="0">
                <a:pos x="855584" y="117968"/>
              </a:cxn>
              <a:cxn ang="0">
                <a:pos x="1014003" y="76905"/>
              </a:cxn>
              <a:cxn ang="0">
                <a:pos x="1181453" y="44049"/>
              </a:cxn>
              <a:cxn ang="0">
                <a:pos x="1356881" y="19928"/>
              </a:cxn>
              <a:cxn ang="0">
                <a:pos x="1539232" y="5070"/>
              </a:cxn>
              <a:cxn ang="0">
                <a:pos x="1727454" y="0"/>
              </a:cxn>
              <a:cxn ang="0">
                <a:pos x="1915675" y="5070"/>
              </a:cxn>
              <a:cxn ang="0">
                <a:pos x="2098026" y="19928"/>
              </a:cxn>
              <a:cxn ang="0">
                <a:pos x="2273454" y="44049"/>
              </a:cxn>
              <a:cxn ang="0">
                <a:pos x="2440904" y="76905"/>
              </a:cxn>
              <a:cxn ang="0">
                <a:pos x="2599323" y="117968"/>
              </a:cxn>
              <a:cxn ang="0">
                <a:pos x="2747656" y="166713"/>
              </a:cxn>
              <a:cxn ang="0">
                <a:pos x="2884849" y="222611"/>
              </a:cxn>
              <a:cxn ang="0">
                <a:pos x="3009850" y="285137"/>
              </a:cxn>
              <a:cxn ang="0">
                <a:pos x="3121603" y="353763"/>
              </a:cxn>
              <a:cxn ang="0">
                <a:pos x="3219054" y="427961"/>
              </a:cxn>
              <a:cxn ang="0">
                <a:pos x="3346831" y="562579"/>
              </a:cxn>
              <a:cxn ang="0">
                <a:pos x="3436991" y="739188"/>
              </a:cxn>
              <a:cxn ang="0">
                <a:pos x="3453768" y="895788"/>
              </a:cxn>
              <a:cxn ang="0">
                <a:pos x="3400994" y="1079152"/>
              </a:cxn>
              <a:cxn ang="0">
                <a:pos x="3275557" y="1247952"/>
              </a:cxn>
              <a:cxn ang="0">
                <a:pos x="3155728" y="1350313"/>
              </a:cxn>
              <a:cxn ang="0">
                <a:pos x="3048625" y="1420855"/>
              </a:cxn>
              <a:cxn ang="0">
                <a:pos x="2927923" y="1485472"/>
              </a:cxn>
              <a:cxn ang="0">
                <a:pos x="2794677" y="1543638"/>
              </a:cxn>
              <a:cxn ang="0">
                <a:pos x="2649940" y="1594826"/>
              </a:cxn>
              <a:cxn ang="0">
                <a:pos x="2494766" y="1638508"/>
              </a:cxn>
              <a:cxn ang="0">
                <a:pos x="2330209" y="1674158"/>
              </a:cxn>
              <a:cxn ang="0">
                <a:pos x="2157323" y="1701249"/>
              </a:cxn>
              <a:cxn ang="0">
                <a:pos x="1977163" y="1719254"/>
              </a:cxn>
              <a:cxn ang="0">
                <a:pos x="1790781" y="1727646"/>
              </a:cxn>
              <a:cxn ang="0">
                <a:pos x="1601373" y="1725949"/>
              </a:cxn>
              <a:cxn ang="0">
                <a:pos x="1416947" y="1714295"/>
              </a:cxn>
              <a:cxn ang="0">
                <a:pos x="1239095" y="1693203"/>
              </a:cxn>
              <a:cxn ang="0">
                <a:pos x="1068868" y="1663200"/>
              </a:cxn>
              <a:cxn ang="0">
                <a:pos x="907322" y="1624814"/>
              </a:cxn>
              <a:cxn ang="0">
                <a:pos x="755510" y="1578571"/>
              </a:cxn>
              <a:cxn ang="0">
                <a:pos x="614486" y="1524999"/>
              </a:cxn>
              <a:cxn ang="0">
                <a:pos x="485304" y="1464624"/>
              </a:cxn>
              <a:cxn ang="0">
                <a:pos x="369018" y="1397973"/>
              </a:cxn>
              <a:cxn ang="0">
                <a:pos x="266682" y="1325573"/>
              </a:cxn>
              <a:cxn ang="0">
                <a:pos x="153756" y="1221009"/>
              </a:cxn>
              <a:cxn ang="0">
                <a:pos x="39844" y="1049489"/>
              </a:cxn>
              <a:cxn ang="0">
                <a:pos x="0" y="864108"/>
              </a:cxn>
            </a:cxnLst>
            <a:rect l="0" t="0" r="r" b="b"/>
            <a:pathLst>
              <a:path w="3455035" h="1728470">
                <a:moveTo>
                  <a:pt x="0" y="864108"/>
                </a:moveTo>
                <a:lnTo>
                  <a:pt x="4531" y="801034"/>
                </a:lnTo>
                <a:lnTo>
                  <a:pt x="17916" y="739188"/>
                </a:lnTo>
                <a:lnTo>
                  <a:pt x="39844" y="678726"/>
                </a:lnTo>
                <a:lnTo>
                  <a:pt x="70001" y="619805"/>
                </a:lnTo>
                <a:lnTo>
                  <a:pt x="108076" y="562579"/>
                </a:lnTo>
                <a:lnTo>
                  <a:pt x="153756" y="507206"/>
                </a:lnTo>
                <a:lnTo>
                  <a:pt x="206729" y="453842"/>
                </a:lnTo>
                <a:lnTo>
                  <a:pt x="235853" y="427961"/>
                </a:lnTo>
                <a:lnTo>
                  <a:pt x="266682" y="402642"/>
                </a:lnTo>
                <a:lnTo>
                  <a:pt x="299179" y="377902"/>
                </a:lnTo>
                <a:lnTo>
                  <a:pt x="333304" y="353763"/>
                </a:lnTo>
                <a:lnTo>
                  <a:pt x="369018" y="330242"/>
                </a:lnTo>
                <a:lnTo>
                  <a:pt x="406282" y="307360"/>
                </a:lnTo>
                <a:lnTo>
                  <a:pt x="445057" y="285137"/>
                </a:lnTo>
                <a:lnTo>
                  <a:pt x="485304" y="263591"/>
                </a:lnTo>
                <a:lnTo>
                  <a:pt x="526984" y="242743"/>
                </a:lnTo>
                <a:lnTo>
                  <a:pt x="570058" y="222611"/>
                </a:lnTo>
                <a:lnTo>
                  <a:pt x="614486" y="203216"/>
                </a:lnTo>
                <a:lnTo>
                  <a:pt x="660230" y="184577"/>
                </a:lnTo>
                <a:lnTo>
                  <a:pt x="707251" y="166713"/>
                </a:lnTo>
                <a:lnTo>
                  <a:pt x="755510" y="149644"/>
                </a:lnTo>
                <a:lnTo>
                  <a:pt x="804967" y="133389"/>
                </a:lnTo>
                <a:lnTo>
                  <a:pt x="855584" y="117968"/>
                </a:lnTo>
                <a:lnTo>
                  <a:pt x="907322" y="103401"/>
                </a:lnTo>
                <a:lnTo>
                  <a:pt x="960141" y="89707"/>
                </a:lnTo>
                <a:lnTo>
                  <a:pt x="1014003" y="76905"/>
                </a:lnTo>
                <a:lnTo>
                  <a:pt x="1068868" y="65015"/>
                </a:lnTo>
                <a:lnTo>
                  <a:pt x="1124698" y="54057"/>
                </a:lnTo>
                <a:lnTo>
                  <a:pt x="1181453" y="44049"/>
                </a:lnTo>
                <a:lnTo>
                  <a:pt x="1239095" y="35012"/>
                </a:lnTo>
                <a:lnTo>
                  <a:pt x="1297584" y="26966"/>
                </a:lnTo>
                <a:lnTo>
                  <a:pt x="1356881" y="19928"/>
                </a:lnTo>
                <a:lnTo>
                  <a:pt x="1416947" y="13920"/>
                </a:lnTo>
                <a:lnTo>
                  <a:pt x="1477744" y="8961"/>
                </a:lnTo>
                <a:lnTo>
                  <a:pt x="1539232" y="5070"/>
                </a:lnTo>
                <a:lnTo>
                  <a:pt x="1601373" y="2266"/>
                </a:lnTo>
                <a:lnTo>
                  <a:pt x="1664126" y="569"/>
                </a:lnTo>
                <a:lnTo>
                  <a:pt x="1727454" y="0"/>
                </a:lnTo>
                <a:lnTo>
                  <a:pt x="1790781" y="569"/>
                </a:lnTo>
                <a:lnTo>
                  <a:pt x="1853534" y="2266"/>
                </a:lnTo>
                <a:lnTo>
                  <a:pt x="1915675" y="5070"/>
                </a:lnTo>
                <a:lnTo>
                  <a:pt x="1977163" y="8961"/>
                </a:lnTo>
                <a:lnTo>
                  <a:pt x="2037960" y="13920"/>
                </a:lnTo>
                <a:lnTo>
                  <a:pt x="2098026" y="19928"/>
                </a:lnTo>
                <a:lnTo>
                  <a:pt x="2157323" y="26966"/>
                </a:lnTo>
                <a:lnTo>
                  <a:pt x="2215812" y="35012"/>
                </a:lnTo>
                <a:lnTo>
                  <a:pt x="2273454" y="44049"/>
                </a:lnTo>
                <a:lnTo>
                  <a:pt x="2330209" y="54057"/>
                </a:lnTo>
                <a:lnTo>
                  <a:pt x="2386039" y="65015"/>
                </a:lnTo>
                <a:lnTo>
                  <a:pt x="2440904" y="76905"/>
                </a:lnTo>
                <a:lnTo>
                  <a:pt x="2494766" y="89707"/>
                </a:lnTo>
                <a:lnTo>
                  <a:pt x="2547585" y="103401"/>
                </a:lnTo>
                <a:lnTo>
                  <a:pt x="2599323" y="117968"/>
                </a:lnTo>
                <a:lnTo>
                  <a:pt x="2649940" y="133389"/>
                </a:lnTo>
                <a:lnTo>
                  <a:pt x="2699397" y="149644"/>
                </a:lnTo>
                <a:lnTo>
                  <a:pt x="2747656" y="166713"/>
                </a:lnTo>
                <a:lnTo>
                  <a:pt x="2794677" y="184577"/>
                </a:lnTo>
                <a:lnTo>
                  <a:pt x="2840421" y="203216"/>
                </a:lnTo>
                <a:lnTo>
                  <a:pt x="2884849" y="222611"/>
                </a:lnTo>
                <a:lnTo>
                  <a:pt x="2927923" y="242743"/>
                </a:lnTo>
                <a:lnTo>
                  <a:pt x="2969603" y="263591"/>
                </a:lnTo>
                <a:lnTo>
                  <a:pt x="3009850" y="285137"/>
                </a:lnTo>
                <a:lnTo>
                  <a:pt x="3048625" y="307360"/>
                </a:lnTo>
                <a:lnTo>
                  <a:pt x="3085889" y="330242"/>
                </a:lnTo>
                <a:lnTo>
                  <a:pt x="3121603" y="353763"/>
                </a:lnTo>
                <a:lnTo>
                  <a:pt x="3155728" y="377902"/>
                </a:lnTo>
                <a:lnTo>
                  <a:pt x="3188225" y="402642"/>
                </a:lnTo>
                <a:lnTo>
                  <a:pt x="3219054" y="427961"/>
                </a:lnTo>
                <a:lnTo>
                  <a:pt x="3248178" y="453842"/>
                </a:lnTo>
                <a:lnTo>
                  <a:pt x="3301151" y="507206"/>
                </a:lnTo>
                <a:lnTo>
                  <a:pt x="3346831" y="562579"/>
                </a:lnTo>
                <a:lnTo>
                  <a:pt x="3384906" y="619805"/>
                </a:lnTo>
                <a:lnTo>
                  <a:pt x="3415063" y="678726"/>
                </a:lnTo>
                <a:lnTo>
                  <a:pt x="3436991" y="739188"/>
                </a:lnTo>
                <a:lnTo>
                  <a:pt x="3450376" y="801034"/>
                </a:lnTo>
                <a:lnTo>
                  <a:pt x="3454907" y="864108"/>
                </a:lnTo>
                <a:lnTo>
                  <a:pt x="3453768" y="895788"/>
                </a:lnTo>
                <a:lnTo>
                  <a:pt x="3444771" y="958267"/>
                </a:lnTo>
                <a:lnTo>
                  <a:pt x="3427075" y="1019441"/>
                </a:lnTo>
                <a:lnTo>
                  <a:pt x="3400994" y="1079152"/>
                </a:lnTo>
                <a:lnTo>
                  <a:pt x="3366839" y="1137245"/>
                </a:lnTo>
                <a:lnTo>
                  <a:pt x="3324922" y="1193564"/>
                </a:lnTo>
                <a:lnTo>
                  <a:pt x="3275557" y="1247952"/>
                </a:lnTo>
                <a:lnTo>
                  <a:pt x="3219054" y="1300254"/>
                </a:lnTo>
                <a:lnTo>
                  <a:pt x="3188225" y="1325573"/>
                </a:lnTo>
                <a:lnTo>
                  <a:pt x="3155728" y="1350313"/>
                </a:lnTo>
                <a:lnTo>
                  <a:pt x="3121603" y="1374452"/>
                </a:lnTo>
                <a:lnTo>
                  <a:pt x="3085889" y="1397973"/>
                </a:lnTo>
                <a:lnTo>
                  <a:pt x="3048625" y="1420855"/>
                </a:lnTo>
                <a:lnTo>
                  <a:pt x="3009850" y="1443078"/>
                </a:lnTo>
                <a:lnTo>
                  <a:pt x="2969603" y="1464624"/>
                </a:lnTo>
                <a:lnTo>
                  <a:pt x="2927923" y="1485472"/>
                </a:lnTo>
                <a:lnTo>
                  <a:pt x="2884849" y="1505604"/>
                </a:lnTo>
                <a:lnTo>
                  <a:pt x="2840421" y="1524999"/>
                </a:lnTo>
                <a:lnTo>
                  <a:pt x="2794677" y="1543638"/>
                </a:lnTo>
                <a:lnTo>
                  <a:pt x="2747656" y="1561502"/>
                </a:lnTo>
                <a:lnTo>
                  <a:pt x="2699397" y="1578571"/>
                </a:lnTo>
                <a:lnTo>
                  <a:pt x="2649940" y="1594826"/>
                </a:lnTo>
                <a:lnTo>
                  <a:pt x="2599323" y="1610247"/>
                </a:lnTo>
                <a:lnTo>
                  <a:pt x="2547585" y="1624814"/>
                </a:lnTo>
                <a:lnTo>
                  <a:pt x="2494766" y="1638508"/>
                </a:lnTo>
                <a:lnTo>
                  <a:pt x="2440904" y="1651310"/>
                </a:lnTo>
                <a:lnTo>
                  <a:pt x="2386039" y="1663200"/>
                </a:lnTo>
                <a:lnTo>
                  <a:pt x="2330209" y="1674158"/>
                </a:lnTo>
                <a:lnTo>
                  <a:pt x="2273454" y="1684166"/>
                </a:lnTo>
                <a:lnTo>
                  <a:pt x="2215812" y="1693203"/>
                </a:lnTo>
                <a:lnTo>
                  <a:pt x="2157323" y="1701249"/>
                </a:lnTo>
                <a:lnTo>
                  <a:pt x="2098026" y="1708287"/>
                </a:lnTo>
                <a:lnTo>
                  <a:pt x="2037960" y="1714295"/>
                </a:lnTo>
                <a:lnTo>
                  <a:pt x="1977163" y="1719254"/>
                </a:lnTo>
                <a:lnTo>
                  <a:pt x="1915675" y="1723145"/>
                </a:lnTo>
                <a:lnTo>
                  <a:pt x="1853534" y="1725949"/>
                </a:lnTo>
                <a:lnTo>
                  <a:pt x="1790781" y="1727646"/>
                </a:lnTo>
                <a:lnTo>
                  <a:pt x="1727454" y="1728216"/>
                </a:lnTo>
                <a:lnTo>
                  <a:pt x="1664126" y="1727646"/>
                </a:lnTo>
                <a:lnTo>
                  <a:pt x="1601373" y="1725949"/>
                </a:lnTo>
                <a:lnTo>
                  <a:pt x="1539232" y="1723145"/>
                </a:lnTo>
                <a:lnTo>
                  <a:pt x="1477744" y="1719254"/>
                </a:lnTo>
                <a:lnTo>
                  <a:pt x="1416947" y="1714295"/>
                </a:lnTo>
                <a:lnTo>
                  <a:pt x="1356881" y="1708287"/>
                </a:lnTo>
                <a:lnTo>
                  <a:pt x="1297584" y="1701249"/>
                </a:lnTo>
                <a:lnTo>
                  <a:pt x="1239095" y="1693203"/>
                </a:lnTo>
                <a:lnTo>
                  <a:pt x="1181453" y="1684166"/>
                </a:lnTo>
                <a:lnTo>
                  <a:pt x="1124698" y="1674158"/>
                </a:lnTo>
                <a:lnTo>
                  <a:pt x="1068868" y="1663200"/>
                </a:lnTo>
                <a:lnTo>
                  <a:pt x="1014003" y="1651310"/>
                </a:lnTo>
                <a:lnTo>
                  <a:pt x="960141" y="1638508"/>
                </a:lnTo>
                <a:lnTo>
                  <a:pt x="907322" y="1624814"/>
                </a:lnTo>
                <a:lnTo>
                  <a:pt x="855584" y="1610247"/>
                </a:lnTo>
                <a:lnTo>
                  <a:pt x="804967" y="1594826"/>
                </a:lnTo>
                <a:lnTo>
                  <a:pt x="755510" y="1578571"/>
                </a:lnTo>
                <a:lnTo>
                  <a:pt x="707251" y="1561502"/>
                </a:lnTo>
                <a:lnTo>
                  <a:pt x="660230" y="1543638"/>
                </a:lnTo>
                <a:lnTo>
                  <a:pt x="614486" y="1524999"/>
                </a:lnTo>
                <a:lnTo>
                  <a:pt x="570058" y="1505604"/>
                </a:lnTo>
                <a:lnTo>
                  <a:pt x="526984" y="1485472"/>
                </a:lnTo>
                <a:lnTo>
                  <a:pt x="485304" y="1464624"/>
                </a:lnTo>
                <a:lnTo>
                  <a:pt x="445057" y="1443078"/>
                </a:lnTo>
                <a:lnTo>
                  <a:pt x="406282" y="1420855"/>
                </a:lnTo>
                <a:lnTo>
                  <a:pt x="369018" y="1397973"/>
                </a:lnTo>
                <a:lnTo>
                  <a:pt x="333304" y="1374452"/>
                </a:lnTo>
                <a:lnTo>
                  <a:pt x="299179" y="1350313"/>
                </a:lnTo>
                <a:lnTo>
                  <a:pt x="266682" y="1325573"/>
                </a:lnTo>
                <a:lnTo>
                  <a:pt x="235853" y="1300254"/>
                </a:lnTo>
                <a:lnTo>
                  <a:pt x="206729" y="1274373"/>
                </a:lnTo>
                <a:lnTo>
                  <a:pt x="153756" y="1221009"/>
                </a:lnTo>
                <a:lnTo>
                  <a:pt x="108076" y="1165636"/>
                </a:lnTo>
                <a:lnTo>
                  <a:pt x="70001" y="1108410"/>
                </a:lnTo>
                <a:lnTo>
                  <a:pt x="39844" y="1049489"/>
                </a:lnTo>
                <a:lnTo>
                  <a:pt x="17916" y="989027"/>
                </a:lnTo>
                <a:lnTo>
                  <a:pt x="4531" y="927181"/>
                </a:lnTo>
                <a:lnTo>
                  <a:pt x="0" y="8641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1343025" y="4338638"/>
            <a:ext cx="11096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L1 Area</a:t>
            </a:r>
            <a:r>
              <a:rPr sz="1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06" name="object 47"/>
          <p:cNvSpPr>
            <a:spLocks/>
          </p:cNvSpPr>
          <p:nvPr/>
        </p:nvSpPr>
        <p:spPr bwMode="auto">
          <a:xfrm>
            <a:off x="2411413" y="1916113"/>
            <a:ext cx="2736850" cy="1223962"/>
          </a:xfrm>
          <a:custGeom>
            <a:avLst/>
            <a:gdLst/>
            <a:ahLst/>
            <a:cxnLst>
              <a:cxn ang="0">
                <a:pos x="5915" y="554618"/>
              </a:cxn>
              <a:cxn ang="0">
                <a:pos x="51657" y="444785"/>
              </a:cxn>
              <a:cxn ang="0">
                <a:pos x="139110" y="342788"/>
              </a:cxn>
              <a:cxn ang="0">
                <a:pos x="229541" y="272565"/>
              </a:cxn>
              <a:cxn ang="0">
                <a:pos x="300672" y="229177"/>
              </a:cxn>
              <a:cxn ang="0">
                <a:pos x="379863" y="188806"/>
              </a:cxn>
              <a:cxn ang="0">
                <a:pos x="466590" y="151687"/>
              </a:cxn>
              <a:cxn ang="0">
                <a:pos x="560326" y="118055"/>
              </a:cxn>
              <a:cxn ang="0">
                <a:pos x="660544" y="88144"/>
              </a:cxn>
              <a:cxn ang="0">
                <a:pos x="766720" y="62190"/>
              </a:cxn>
              <a:cxn ang="0">
                <a:pos x="878328" y="40428"/>
              </a:cxn>
              <a:cxn ang="0">
                <a:pos x="994840" y="23093"/>
              </a:cxn>
              <a:cxn ang="0">
                <a:pos x="1115733" y="10420"/>
              </a:cxn>
              <a:cxn ang="0">
                <a:pos x="1240478" y="2644"/>
              </a:cxn>
              <a:cxn ang="0">
                <a:pos x="1368552" y="0"/>
              </a:cxn>
              <a:cxn ang="0">
                <a:pos x="1496625" y="2644"/>
              </a:cxn>
              <a:cxn ang="0">
                <a:pos x="1621370" y="10420"/>
              </a:cxn>
              <a:cxn ang="0">
                <a:pos x="1742263" y="23093"/>
              </a:cxn>
              <a:cxn ang="0">
                <a:pos x="1858775" y="40428"/>
              </a:cxn>
              <a:cxn ang="0">
                <a:pos x="1970383" y="62190"/>
              </a:cxn>
              <a:cxn ang="0">
                <a:pos x="2076559" y="88144"/>
              </a:cxn>
              <a:cxn ang="0">
                <a:pos x="2176777" y="118055"/>
              </a:cxn>
              <a:cxn ang="0">
                <a:pos x="2270513" y="151687"/>
              </a:cxn>
              <a:cxn ang="0">
                <a:pos x="2357240" y="188806"/>
              </a:cxn>
              <a:cxn ang="0">
                <a:pos x="2436431" y="229177"/>
              </a:cxn>
              <a:cxn ang="0">
                <a:pos x="2507562" y="272565"/>
              </a:cxn>
              <a:cxn ang="0">
                <a:pos x="2570106" y="318734"/>
              </a:cxn>
              <a:cxn ang="0">
                <a:pos x="2667329" y="418478"/>
              </a:cxn>
              <a:cxn ang="0">
                <a:pos x="2723893" y="526528"/>
              </a:cxn>
              <a:cxn ang="0">
                <a:pos x="2737104" y="611886"/>
              </a:cxn>
              <a:cxn ang="0">
                <a:pos x="2723893" y="697243"/>
              </a:cxn>
              <a:cxn ang="0">
                <a:pos x="2667329" y="805293"/>
              </a:cxn>
              <a:cxn ang="0">
                <a:pos x="2570106" y="905037"/>
              </a:cxn>
              <a:cxn ang="0">
                <a:pos x="2507562" y="951206"/>
              </a:cxn>
              <a:cxn ang="0">
                <a:pos x="2436431" y="994594"/>
              </a:cxn>
              <a:cxn ang="0">
                <a:pos x="2357240" y="1034965"/>
              </a:cxn>
              <a:cxn ang="0">
                <a:pos x="2270513" y="1072084"/>
              </a:cxn>
              <a:cxn ang="0">
                <a:pos x="2176777" y="1105716"/>
              </a:cxn>
              <a:cxn ang="0">
                <a:pos x="2076559" y="1135627"/>
              </a:cxn>
              <a:cxn ang="0">
                <a:pos x="1970383" y="1161581"/>
              </a:cxn>
              <a:cxn ang="0">
                <a:pos x="1858775" y="1183343"/>
              </a:cxn>
              <a:cxn ang="0">
                <a:pos x="1742263" y="1200678"/>
              </a:cxn>
              <a:cxn ang="0">
                <a:pos x="1621370" y="1213351"/>
              </a:cxn>
              <a:cxn ang="0">
                <a:pos x="1496625" y="1221127"/>
              </a:cxn>
              <a:cxn ang="0">
                <a:pos x="1368552" y="1223772"/>
              </a:cxn>
              <a:cxn ang="0">
                <a:pos x="1240478" y="1221127"/>
              </a:cxn>
              <a:cxn ang="0">
                <a:pos x="1115733" y="1213351"/>
              </a:cxn>
              <a:cxn ang="0">
                <a:pos x="994840" y="1200678"/>
              </a:cxn>
              <a:cxn ang="0">
                <a:pos x="878328" y="1183343"/>
              </a:cxn>
              <a:cxn ang="0">
                <a:pos x="766720" y="1161581"/>
              </a:cxn>
              <a:cxn ang="0">
                <a:pos x="660544" y="1135627"/>
              </a:cxn>
              <a:cxn ang="0">
                <a:pos x="560326" y="1105716"/>
              </a:cxn>
              <a:cxn ang="0">
                <a:pos x="466590" y="1072084"/>
              </a:cxn>
              <a:cxn ang="0">
                <a:pos x="379863" y="1034965"/>
              </a:cxn>
              <a:cxn ang="0">
                <a:pos x="300672" y="994594"/>
              </a:cxn>
              <a:cxn ang="0">
                <a:pos x="229541" y="951206"/>
              </a:cxn>
              <a:cxn ang="0">
                <a:pos x="166997" y="905037"/>
              </a:cxn>
              <a:cxn ang="0">
                <a:pos x="69774" y="805293"/>
              </a:cxn>
              <a:cxn ang="0">
                <a:pos x="13210" y="697243"/>
              </a:cxn>
              <a:cxn ang="0">
                <a:pos x="0" y="611886"/>
              </a:cxn>
            </a:cxnLst>
            <a:rect l="0" t="0" r="r" b="b"/>
            <a:pathLst>
              <a:path w="2737485" h="1224280">
                <a:moveTo>
                  <a:pt x="0" y="611886"/>
                </a:moveTo>
                <a:lnTo>
                  <a:pt x="5915" y="554618"/>
                </a:lnTo>
                <a:lnTo>
                  <a:pt x="23309" y="498839"/>
                </a:lnTo>
                <a:lnTo>
                  <a:pt x="51657" y="444785"/>
                </a:lnTo>
                <a:lnTo>
                  <a:pt x="90433" y="392690"/>
                </a:lnTo>
                <a:lnTo>
                  <a:pt x="139110" y="342788"/>
                </a:lnTo>
                <a:lnTo>
                  <a:pt x="197163" y="295316"/>
                </a:lnTo>
                <a:lnTo>
                  <a:pt x="229541" y="272565"/>
                </a:lnTo>
                <a:lnTo>
                  <a:pt x="264066" y="250509"/>
                </a:lnTo>
                <a:lnTo>
                  <a:pt x="300672" y="229177"/>
                </a:lnTo>
                <a:lnTo>
                  <a:pt x="339293" y="208600"/>
                </a:lnTo>
                <a:lnTo>
                  <a:pt x="379863" y="188806"/>
                </a:lnTo>
                <a:lnTo>
                  <a:pt x="422318" y="169825"/>
                </a:lnTo>
                <a:lnTo>
                  <a:pt x="466590" y="151687"/>
                </a:lnTo>
                <a:lnTo>
                  <a:pt x="512614" y="134420"/>
                </a:lnTo>
                <a:lnTo>
                  <a:pt x="560326" y="118055"/>
                </a:lnTo>
                <a:lnTo>
                  <a:pt x="609657" y="102619"/>
                </a:lnTo>
                <a:lnTo>
                  <a:pt x="660544" y="88144"/>
                </a:lnTo>
                <a:lnTo>
                  <a:pt x="712921" y="74658"/>
                </a:lnTo>
                <a:lnTo>
                  <a:pt x="766720" y="62190"/>
                </a:lnTo>
                <a:lnTo>
                  <a:pt x="821878" y="50771"/>
                </a:lnTo>
                <a:lnTo>
                  <a:pt x="878328" y="40428"/>
                </a:lnTo>
                <a:lnTo>
                  <a:pt x="936004" y="31193"/>
                </a:lnTo>
                <a:lnTo>
                  <a:pt x="994840" y="23093"/>
                </a:lnTo>
                <a:lnTo>
                  <a:pt x="1054772" y="16159"/>
                </a:lnTo>
                <a:lnTo>
                  <a:pt x="1115733" y="10420"/>
                </a:lnTo>
                <a:lnTo>
                  <a:pt x="1177657" y="5905"/>
                </a:lnTo>
                <a:lnTo>
                  <a:pt x="1240478" y="2644"/>
                </a:lnTo>
                <a:lnTo>
                  <a:pt x="1304132" y="665"/>
                </a:lnTo>
                <a:lnTo>
                  <a:pt x="1368552" y="0"/>
                </a:lnTo>
                <a:lnTo>
                  <a:pt x="1432971" y="665"/>
                </a:lnTo>
                <a:lnTo>
                  <a:pt x="1496625" y="2644"/>
                </a:lnTo>
                <a:lnTo>
                  <a:pt x="1559446" y="5905"/>
                </a:lnTo>
                <a:lnTo>
                  <a:pt x="1621370" y="10420"/>
                </a:lnTo>
                <a:lnTo>
                  <a:pt x="1682331" y="16159"/>
                </a:lnTo>
                <a:lnTo>
                  <a:pt x="1742263" y="23093"/>
                </a:lnTo>
                <a:lnTo>
                  <a:pt x="1801099" y="31193"/>
                </a:lnTo>
                <a:lnTo>
                  <a:pt x="1858775" y="40428"/>
                </a:lnTo>
                <a:lnTo>
                  <a:pt x="1915225" y="50771"/>
                </a:lnTo>
                <a:lnTo>
                  <a:pt x="1970383" y="62190"/>
                </a:lnTo>
                <a:lnTo>
                  <a:pt x="2024182" y="74658"/>
                </a:lnTo>
                <a:lnTo>
                  <a:pt x="2076559" y="88144"/>
                </a:lnTo>
                <a:lnTo>
                  <a:pt x="2127446" y="102619"/>
                </a:lnTo>
                <a:lnTo>
                  <a:pt x="2176777" y="118055"/>
                </a:lnTo>
                <a:lnTo>
                  <a:pt x="2224489" y="134420"/>
                </a:lnTo>
                <a:lnTo>
                  <a:pt x="2270513" y="151687"/>
                </a:lnTo>
                <a:lnTo>
                  <a:pt x="2314785" y="169825"/>
                </a:lnTo>
                <a:lnTo>
                  <a:pt x="2357240" y="188806"/>
                </a:lnTo>
                <a:lnTo>
                  <a:pt x="2397810" y="208600"/>
                </a:lnTo>
                <a:lnTo>
                  <a:pt x="2436431" y="229177"/>
                </a:lnTo>
                <a:lnTo>
                  <a:pt x="2473037" y="250509"/>
                </a:lnTo>
                <a:lnTo>
                  <a:pt x="2507562" y="272565"/>
                </a:lnTo>
                <a:lnTo>
                  <a:pt x="2539940" y="295316"/>
                </a:lnTo>
                <a:lnTo>
                  <a:pt x="2570106" y="318734"/>
                </a:lnTo>
                <a:lnTo>
                  <a:pt x="2623536" y="367450"/>
                </a:lnTo>
                <a:lnTo>
                  <a:pt x="2667329" y="418478"/>
                </a:lnTo>
                <a:lnTo>
                  <a:pt x="2700956" y="471582"/>
                </a:lnTo>
                <a:lnTo>
                  <a:pt x="2723893" y="526528"/>
                </a:lnTo>
                <a:lnTo>
                  <a:pt x="2735614" y="583080"/>
                </a:lnTo>
                <a:lnTo>
                  <a:pt x="2737104" y="611886"/>
                </a:lnTo>
                <a:lnTo>
                  <a:pt x="2735614" y="640691"/>
                </a:lnTo>
                <a:lnTo>
                  <a:pt x="2723893" y="697243"/>
                </a:lnTo>
                <a:lnTo>
                  <a:pt x="2700956" y="752189"/>
                </a:lnTo>
                <a:lnTo>
                  <a:pt x="2667329" y="805293"/>
                </a:lnTo>
                <a:lnTo>
                  <a:pt x="2623536" y="856321"/>
                </a:lnTo>
                <a:lnTo>
                  <a:pt x="2570106" y="905037"/>
                </a:lnTo>
                <a:lnTo>
                  <a:pt x="2539940" y="928455"/>
                </a:lnTo>
                <a:lnTo>
                  <a:pt x="2507562" y="951206"/>
                </a:lnTo>
                <a:lnTo>
                  <a:pt x="2473037" y="973262"/>
                </a:lnTo>
                <a:lnTo>
                  <a:pt x="2436431" y="994594"/>
                </a:lnTo>
                <a:lnTo>
                  <a:pt x="2397810" y="1015171"/>
                </a:lnTo>
                <a:lnTo>
                  <a:pt x="2357240" y="1034965"/>
                </a:lnTo>
                <a:lnTo>
                  <a:pt x="2314785" y="1053946"/>
                </a:lnTo>
                <a:lnTo>
                  <a:pt x="2270513" y="1072084"/>
                </a:lnTo>
                <a:lnTo>
                  <a:pt x="2224489" y="1089351"/>
                </a:lnTo>
                <a:lnTo>
                  <a:pt x="2176777" y="1105716"/>
                </a:lnTo>
                <a:lnTo>
                  <a:pt x="2127446" y="1121152"/>
                </a:lnTo>
                <a:lnTo>
                  <a:pt x="2076559" y="1135627"/>
                </a:lnTo>
                <a:lnTo>
                  <a:pt x="2024182" y="1149113"/>
                </a:lnTo>
                <a:lnTo>
                  <a:pt x="1970383" y="1161581"/>
                </a:lnTo>
                <a:lnTo>
                  <a:pt x="1915225" y="1173000"/>
                </a:lnTo>
                <a:lnTo>
                  <a:pt x="1858775" y="1183343"/>
                </a:lnTo>
                <a:lnTo>
                  <a:pt x="1801099" y="1192578"/>
                </a:lnTo>
                <a:lnTo>
                  <a:pt x="1742263" y="1200678"/>
                </a:lnTo>
                <a:lnTo>
                  <a:pt x="1682331" y="1207612"/>
                </a:lnTo>
                <a:lnTo>
                  <a:pt x="1621370" y="1213351"/>
                </a:lnTo>
                <a:lnTo>
                  <a:pt x="1559446" y="1217866"/>
                </a:lnTo>
                <a:lnTo>
                  <a:pt x="1496625" y="1221127"/>
                </a:lnTo>
                <a:lnTo>
                  <a:pt x="1432971" y="1223106"/>
                </a:lnTo>
                <a:lnTo>
                  <a:pt x="1368552" y="1223772"/>
                </a:lnTo>
                <a:lnTo>
                  <a:pt x="1304132" y="1223106"/>
                </a:lnTo>
                <a:lnTo>
                  <a:pt x="1240478" y="1221127"/>
                </a:lnTo>
                <a:lnTo>
                  <a:pt x="1177657" y="1217866"/>
                </a:lnTo>
                <a:lnTo>
                  <a:pt x="1115733" y="1213351"/>
                </a:lnTo>
                <a:lnTo>
                  <a:pt x="1054772" y="1207612"/>
                </a:lnTo>
                <a:lnTo>
                  <a:pt x="994840" y="1200678"/>
                </a:lnTo>
                <a:lnTo>
                  <a:pt x="936004" y="1192578"/>
                </a:lnTo>
                <a:lnTo>
                  <a:pt x="878328" y="1183343"/>
                </a:lnTo>
                <a:lnTo>
                  <a:pt x="821878" y="1173000"/>
                </a:lnTo>
                <a:lnTo>
                  <a:pt x="766720" y="1161581"/>
                </a:lnTo>
                <a:lnTo>
                  <a:pt x="712921" y="1149113"/>
                </a:lnTo>
                <a:lnTo>
                  <a:pt x="660544" y="1135627"/>
                </a:lnTo>
                <a:lnTo>
                  <a:pt x="609657" y="1121152"/>
                </a:lnTo>
                <a:lnTo>
                  <a:pt x="560326" y="1105716"/>
                </a:lnTo>
                <a:lnTo>
                  <a:pt x="512614" y="1089351"/>
                </a:lnTo>
                <a:lnTo>
                  <a:pt x="466590" y="1072084"/>
                </a:lnTo>
                <a:lnTo>
                  <a:pt x="422318" y="1053946"/>
                </a:lnTo>
                <a:lnTo>
                  <a:pt x="379863" y="1034965"/>
                </a:lnTo>
                <a:lnTo>
                  <a:pt x="339293" y="1015171"/>
                </a:lnTo>
                <a:lnTo>
                  <a:pt x="300672" y="994594"/>
                </a:lnTo>
                <a:lnTo>
                  <a:pt x="264066" y="973262"/>
                </a:lnTo>
                <a:lnTo>
                  <a:pt x="229541" y="951206"/>
                </a:lnTo>
                <a:lnTo>
                  <a:pt x="197163" y="928455"/>
                </a:lnTo>
                <a:lnTo>
                  <a:pt x="166997" y="905037"/>
                </a:lnTo>
                <a:lnTo>
                  <a:pt x="113567" y="856321"/>
                </a:lnTo>
                <a:lnTo>
                  <a:pt x="69774" y="805293"/>
                </a:lnTo>
                <a:lnTo>
                  <a:pt x="36147" y="752189"/>
                </a:lnTo>
                <a:lnTo>
                  <a:pt x="13210" y="697243"/>
                </a:lnTo>
                <a:lnTo>
                  <a:pt x="1489" y="640691"/>
                </a:lnTo>
                <a:lnTo>
                  <a:pt x="0" y="61188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2351088" y="2251075"/>
            <a:ext cx="11096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L1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Area</a:t>
            </a:r>
            <a:r>
              <a:rPr sz="1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09" name="object 50"/>
          <p:cNvSpPr>
            <a:spLocks/>
          </p:cNvSpPr>
          <p:nvPr/>
        </p:nvSpPr>
        <p:spPr bwMode="auto">
          <a:xfrm>
            <a:off x="5508625" y="3068638"/>
            <a:ext cx="2665413" cy="1873250"/>
          </a:xfrm>
          <a:custGeom>
            <a:avLst/>
            <a:gdLst/>
            <a:ahLst/>
            <a:cxnLst>
              <a:cxn ang="0">
                <a:pos x="4643" y="857734"/>
              </a:cxn>
              <a:cxn ang="0">
                <a:pos x="28444" y="743058"/>
              </a:cxn>
              <a:cxn ang="0">
                <a:pos x="71337" y="633325"/>
              </a:cxn>
              <a:cxn ang="0">
                <a:pos x="132075" y="529412"/>
              </a:cxn>
              <a:cxn ang="0">
                <a:pos x="209408" y="432196"/>
              </a:cxn>
              <a:cxn ang="0">
                <a:pos x="302088" y="342555"/>
              </a:cxn>
              <a:cxn ang="0">
                <a:pos x="408866" y="261364"/>
              </a:cxn>
              <a:cxn ang="0">
                <a:pos x="528494" y="189502"/>
              </a:cxn>
              <a:cxn ang="0">
                <a:pos x="659722" y="127846"/>
              </a:cxn>
              <a:cxn ang="0">
                <a:pos x="801303" y="77273"/>
              </a:cxn>
              <a:cxn ang="0">
                <a:pos x="951988" y="38659"/>
              </a:cxn>
              <a:cxn ang="0">
                <a:pos x="1110528" y="12883"/>
              </a:cxn>
              <a:cxn ang="0">
                <a:pos x="1275674" y="821"/>
              </a:cxn>
              <a:cxn ang="0">
                <a:pos x="1443982" y="3264"/>
              </a:cxn>
              <a:cxn ang="0">
                <a:pos x="1607065" y="19995"/>
              </a:cxn>
              <a:cxn ang="0">
                <a:pos x="1763126" y="50147"/>
              </a:cxn>
              <a:cxn ang="0">
                <a:pos x="1910915" y="92845"/>
              </a:cxn>
              <a:cxn ang="0">
                <a:pos x="2049184" y="147210"/>
              </a:cxn>
              <a:cxn ang="0">
                <a:pos x="2176684" y="212366"/>
              </a:cxn>
              <a:cxn ang="0">
                <a:pos x="2292167" y="287435"/>
              </a:cxn>
              <a:cxn ang="0">
                <a:pos x="2394385" y="371540"/>
              </a:cxn>
              <a:cxn ang="0">
                <a:pos x="2482087" y="463803"/>
              </a:cxn>
              <a:cxn ang="0">
                <a:pos x="2554027" y="563349"/>
              </a:cxn>
              <a:cxn ang="0">
                <a:pos x="2608956" y="669300"/>
              </a:cxn>
              <a:cxn ang="0">
                <a:pos x="2645624" y="780778"/>
              </a:cxn>
              <a:cxn ang="0">
                <a:pos x="2662783" y="896906"/>
              </a:cxn>
              <a:cxn ang="0">
                <a:pos x="2659308" y="1015261"/>
              </a:cxn>
              <a:cxn ang="0">
                <a:pos x="2635507" y="1129937"/>
              </a:cxn>
              <a:cxn ang="0">
                <a:pos x="2592614" y="1239670"/>
              </a:cxn>
              <a:cxn ang="0">
                <a:pos x="2531876" y="1343583"/>
              </a:cxn>
              <a:cxn ang="0">
                <a:pos x="2454543" y="1440799"/>
              </a:cxn>
              <a:cxn ang="0">
                <a:pos x="2361863" y="1530440"/>
              </a:cxn>
              <a:cxn ang="0">
                <a:pos x="2255085" y="1611631"/>
              </a:cxn>
              <a:cxn ang="0">
                <a:pos x="2135457" y="1683493"/>
              </a:cxn>
              <a:cxn ang="0">
                <a:pos x="2004229" y="1745149"/>
              </a:cxn>
              <a:cxn ang="0">
                <a:pos x="1862648" y="1795722"/>
              </a:cxn>
              <a:cxn ang="0">
                <a:pos x="1711963" y="1834336"/>
              </a:cxn>
              <a:cxn ang="0">
                <a:pos x="1553423" y="1860112"/>
              </a:cxn>
              <a:cxn ang="0">
                <a:pos x="1388277" y="1872174"/>
              </a:cxn>
              <a:cxn ang="0">
                <a:pos x="1219969" y="1869731"/>
              </a:cxn>
              <a:cxn ang="0">
                <a:pos x="1056886" y="1853000"/>
              </a:cxn>
              <a:cxn ang="0">
                <a:pos x="900825" y="1822848"/>
              </a:cxn>
              <a:cxn ang="0">
                <a:pos x="753036" y="1780150"/>
              </a:cxn>
              <a:cxn ang="0">
                <a:pos x="614767" y="1725785"/>
              </a:cxn>
              <a:cxn ang="0">
                <a:pos x="487267" y="1660629"/>
              </a:cxn>
              <a:cxn ang="0">
                <a:pos x="371784" y="1585560"/>
              </a:cxn>
              <a:cxn ang="0">
                <a:pos x="269566" y="1501455"/>
              </a:cxn>
              <a:cxn ang="0">
                <a:pos x="181863" y="1409192"/>
              </a:cxn>
              <a:cxn ang="0">
                <a:pos x="109924" y="1309646"/>
              </a:cxn>
              <a:cxn ang="0">
                <a:pos x="54995" y="1203695"/>
              </a:cxn>
              <a:cxn ang="0">
                <a:pos x="18327" y="1092217"/>
              </a:cxn>
              <a:cxn ang="0">
                <a:pos x="1168" y="976089"/>
              </a:cxn>
            </a:cxnLst>
            <a:rect l="0" t="0" r="r" b="b"/>
            <a:pathLst>
              <a:path w="2664459" h="1873250">
                <a:moveTo>
                  <a:pt x="0" y="936497"/>
                </a:moveTo>
                <a:lnTo>
                  <a:pt x="1168" y="896906"/>
                </a:lnTo>
                <a:lnTo>
                  <a:pt x="4643" y="857734"/>
                </a:lnTo>
                <a:lnTo>
                  <a:pt x="10378" y="819014"/>
                </a:lnTo>
                <a:lnTo>
                  <a:pt x="18327" y="780778"/>
                </a:lnTo>
                <a:lnTo>
                  <a:pt x="28444" y="743058"/>
                </a:lnTo>
                <a:lnTo>
                  <a:pt x="40682" y="705888"/>
                </a:lnTo>
                <a:lnTo>
                  <a:pt x="54995" y="669300"/>
                </a:lnTo>
                <a:lnTo>
                  <a:pt x="71337" y="633325"/>
                </a:lnTo>
                <a:lnTo>
                  <a:pt x="89662" y="597998"/>
                </a:lnTo>
                <a:lnTo>
                  <a:pt x="109924" y="563349"/>
                </a:lnTo>
                <a:lnTo>
                  <a:pt x="132075" y="529412"/>
                </a:lnTo>
                <a:lnTo>
                  <a:pt x="156070" y="496220"/>
                </a:lnTo>
                <a:lnTo>
                  <a:pt x="181864" y="463803"/>
                </a:lnTo>
                <a:lnTo>
                  <a:pt x="209408" y="432196"/>
                </a:lnTo>
                <a:lnTo>
                  <a:pt x="238658" y="401431"/>
                </a:lnTo>
                <a:lnTo>
                  <a:pt x="269566" y="371540"/>
                </a:lnTo>
                <a:lnTo>
                  <a:pt x="302088" y="342555"/>
                </a:lnTo>
                <a:lnTo>
                  <a:pt x="336176" y="314509"/>
                </a:lnTo>
                <a:lnTo>
                  <a:pt x="371784" y="287435"/>
                </a:lnTo>
                <a:lnTo>
                  <a:pt x="408866" y="261364"/>
                </a:lnTo>
                <a:lnTo>
                  <a:pt x="447376" y="236330"/>
                </a:lnTo>
                <a:lnTo>
                  <a:pt x="487267" y="212366"/>
                </a:lnTo>
                <a:lnTo>
                  <a:pt x="528494" y="189502"/>
                </a:lnTo>
                <a:lnTo>
                  <a:pt x="571009" y="167773"/>
                </a:lnTo>
                <a:lnTo>
                  <a:pt x="614767" y="147210"/>
                </a:lnTo>
                <a:lnTo>
                  <a:pt x="659722" y="127846"/>
                </a:lnTo>
                <a:lnTo>
                  <a:pt x="705827" y="109714"/>
                </a:lnTo>
                <a:lnTo>
                  <a:pt x="753036" y="92845"/>
                </a:lnTo>
                <a:lnTo>
                  <a:pt x="801303" y="77273"/>
                </a:lnTo>
                <a:lnTo>
                  <a:pt x="850582" y="63029"/>
                </a:lnTo>
                <a:lnTo>
                  <a:pt x="900825" y="50147"/>
                </a:lnTo>
                <a:lnTo>
                  <a:pt x="951988" y="38659"/>
                </a:lnTo>
                <a:lnTo>
                  <a:pt x="1004023" y="28598"/>
                </a:lnTo>
                <a:lnTo>
                  <a:pt x="1056886" y="19995"/>
                </a:lnTo>
                <a:lnTo>
                  <a:pt x="1110528" y="12883"/>
                </a:lnTo>
                <a:lnTo>
                  <a:pt x="1164904" y="7295"/>
                </a:lnTo>
                <a:lnTo>
                  <a:pt x="1219969" y="3264"/>
                </a:lnTo>
                <a:lnTo>
                  <a:pt x="1275674" y="821"/>
                </a:lnTo>
                <a:lnTo>
                  <a:pt x="1331975" y="0"/>
                </a:lnTo>
                <a:lnTo>
                  <a:pt x="1388277" y="821"/>
                </a:lnTo>
                <a:lnTo>
                  <a:pt x="1443982" y="3264"/>
                </a:lnTo>
                <a:lnTo>
                  <a:pt x="1499047" y="7295"/>
                </a:lnTo>
                <a:lnTo>
                  <a:pt x="1553423" y="12883"/>
                </a:lnTo>
                <a:lnTo>
                  <a:pt x="1607065" y="19995"/>
                </a:lnTo>
                <a:lnTo>
                  <a:pt x="1659928" y="28598"/>
                </a:lnTo>
                <a:lnTo>
                  <a:pt x="1711963" y="38659"/>
                </a:lnTo>
                <a:lnTo>
                  <a:pt x="1763126" y="50147"/>
                </a:lnTo>
                <a:lnTo>
                  <a:pt x="1813369" y="63029"/>
                </a:lnTo>
                <a:lnTo>
                  <a:pt x="1862648" y="77273"/>
                </a:lnTo>
                <a:lnTo>
                  <a:pt x="1910915" y="92845"/>
                </a:lnTo>
                <a:lnTo>
                  <a:pt x="1958124" y="109714"/>
                </a:lnTo>
                <a:lnTo>
                  <a:pt x="2004229" y="127846"/>
                </a:lnTo>
                <a:lnTo>
                  <a:pt x="2049184" y="147210"/>
                </a:lnTo>
                <a:lnTo>
                  <a:pt x="2092942" y="167773"/>
                </a:lnTo>
                <a:lnTo>
                  <a:pt x="2135457" y="189502"/>
                </a:lnTo>
                <a:lnTo>
                  <a:pt x="2176684" y="212366"/>
                </a:lnTo>
                <a:lnTo>
                  <a:pt x="2216575" y="236330"/>
                </a:lnTo>
                <a:lnTo>
                  <a:pt x="2255085" y="261364"/>
                </a:lnTo>
                <a:lnTo>
                  <a:pt x="2292167" y="287435"/>
                </a:lnTo>
                <a:lnTo>
                  <a:pt x="2327775" y="314509"/>
                </a:lnTo>
                <a:lnTo>
                  <a:pt x="2361863" y="342555"/>
                </a:lnTo>
                <a:lnTo>
                  <a:pt x="2394385" y="371540"/>
                </a:lnTo>
                <a:lnTo>
                  <a:pt x="2425293" y="401431"/>
                </a:lnTo>
                <a:lnTo>
                  <a:pt x="2454543" y="432196"/>
                </a:lnTo>
                <a:lnTo>
                  <a:pt x="2482087" y="463803"/>
                </a:lnTo>
                <a:lnTo>
                  <a:pt x="2507881" y="496220"/>
                </a:lnTo>
                <a:lnTo>
                  <a:pt x="2531876" y="529412"/>
                </a:lnTo>
                <a:lnTo>
                  <a:pt x="2554027" y="563349"/>
                </a:lnTo>
                <a:lnTo>
                  <a:pt x="2574289" y="597998"/>
                </a:lnTo>
                <a:lnTo>
                  <a:pt x="2592614" y="633325"/>
                </a:lnTo>
                <a:lnTo>
                  <a:pt x="2608956" y="669300"/>
                </a:lnTo>
                <a:lnTo>
                  <a:pt x="2623269" y="705888"/>
                </a:lnTo>
                <a:lnTo>
                  <a:pt x="2635507" y="743058"/>
                </a:lnTo>
                <a:lnTo>
                  <a:pt x="2645624" y="780778"/>
                </a:lnTo>
                <a:lnTo>
                  <a:pt x="2653573" y="819014"/>
                </a:lnTo>
                <a:lnTo>
                  <a:pt x="2659308" y="857734"/>
                </a:lnTo>
                <a:lnTo>
                  <a:pt x="2662783" y="896906"/>
                </a:lnTo>
                <a:lnTo>
                  <a:pt x="2663951" y="936497"/>
                </a:lnTo>
                <a:lnTo>
                  <a:pt x="2662783" y="976089"/>
                </a:lnTo>
                <a:lnTo>
                  <a:pt x="2659308" y="1015261"/>
                </a:lnTo>
                <a:lnTo>
                  <a:pt x="2653573" y="1053981"/>
                </a:lnTo>
                <a:lnTo>
                  <a:pt x="2645624" y="1092217"/>
                </a:lnTo>
                <a:lnTo>
                  <a:pt x="2635507" y="1129937"/>
                </a:lnTo>
                <a:lnTo>
                  <a:pt x="2623269" y="1167107"/>
                </a:lnTo>
                <a:lnTo>
                  <a:pt x="2608956" y="1203695"/>
                </a:lnTo>
                <a:lnTo>
                  <a:pt x="2592614" y="1239670"/>
                </a:lnTo>
                <a:lnTo>
                  <a:pt x="2574289" y="1274997"/>
                </a:lnTo>
                <a:lnTo>
                  <a:pt x="2554027" y="1309646"/>
                </a:lnTo>
                <a:lnTo>
                  <a:pt x="2531876" y="1343583"/>
                </a:lnTo>
                <a:lnTo>
                  <a:pt x="2507881" y="1376775"/>
                </a:lnTo>
                <a:lnTo>
                  <a:pt x="2482088" y="1409192"/>
                </a:lnTo>
                <a:lnTo>
                  <a:pt x="2454543" y="1440799"/>
                </a:lnTo>
                <a:lnTo>
                  <a:pt x="2425293" y="1471564"/>
                </a:lnTo>
                <a:lnTo>
                  <a:pt x="2394385" y="1501455"/>
                </a:lnTo>
                <a:lnTo>
                  <a:pt x="2361863" y="1530440"/>
                </a:lnTo>
                <a:lnTo>
                  <a:pt x="2327775" y="1558486"/>
                </a:lnTo>
                <a:lnTo>
                  <a:pt x="2292167" y="1585560"/>
                </a:lnTo>
                <a:lnTo>
                  <a:pt x="2255085" y="1611631"/>
                </a:lnTo>
                <a:lnTo>
                  <a:pt x="2216575" y="1636665"/>
                </a:lnTo>
                <a:lnTo>
                  <a:pt x="2176684" y="1660629"/>
                </a:lnTo>
                <a:lnTo>
                  <a:pt x="2135457" y="1683493"/>
                </a:lnTo>
                <a:lnTo>
                  <a:pt x="2092942" y="1705222"/>
                </a:lnTo>
                <a:lnTo>
                  <a:pt x="2049184" y="1725785"/>
                </a:lnTo>
                <a:lnTo>
                  <a:pt x="2004229" y="1745149"/>
                </a:lnTo>
                <a:lnTo>
                  <a:pt x="1958124" y="1763281"/>
                </a:lnTo>
                <a:lnTo>
                  <a:pt x="1910915" y="1780150"/>
                </a:lnTo>
                <a:lnTo>
                  <a:pt x="1862648" y="1795722"/>
                </a:lnTo>
                <a:lnTo>
                  <a:pt x="1813369" y="1809966"/>
                </a:lnTo>
                <a:lnTo>
                  <a:pt x="1763126" y="1822848"/>
                </a:lnTo>
                <a:lnTo>
                  <a:pt x="1711963" y="1834336"/>
                </a:lnTo>
                <a:lnTo>
                  <a:pt x="1659928" y="1844397"/>
                </a:lnTo>
                <a:lnTo>
                  <a:pt x="1607065" y="1853000"/>
                </a:lnTo>
                <a:lnTo>
                  <a:pt x="1553423" y="1860112"/>
                </a:lnTo>
                <a:lnTo>
                  <a:pt x="1499047" y="1865700"/>
                </a:lnTo>
                <a:lnTo>
                  <a:pt x="1443982" y="1869731"/>
                </a:lnTo>
                <a:lnTo>
                  <a:pt x="1388277" y="1872174"/>
                </a:lnTo>
                <a:lnTo>
                  <a:pt x="1331975" y="1872995"/>
                </a:lnTo>
                <a:lnTo>
                  <a:pt x="1275674" y="1872174"/>
                </a:lnTo>
                <a:lnTo>
                  <a:pt x="1219969" y="1869731"/>
                </a:lnTo>
                <a:lnTo>
                  <a:pt x="1164904" y="1865700"/>
                </a:lnTo>
                <a:lnTo>
                  <a:pt x="1110528" y="1860112"/>
                </a:lnTo>
                <a:lnTo>
                  <a:pt x="1056886" y="1853000"/>
                </a:lnTo>
                <a:lnTo>
                  <a:pt x="1004023" y="1844397"/>
                </a:lnTo>
                <a:lnTo>
                  <a:pt x="951988" y="1834336"/>
                </a:lnTo>
                <a:lnTo>
                  <a:pt x="900825" y="1822848"/>
                </a:lnTo>
                <a:lnTo>
                  <a:pt x="850582" y="1809966"/>
                </a:lnTo>
                <a:lnTo>
                  <a:pt x="801303" y="1795722"/>
                </a:lnTo>
                <a:lnTo>
                  <a:pt x="753036" y="1780150"/>
                </a:lnTo>
                <a:lnTo>
                  <a:pt x="705827" y="1763281"/>
                </a:lnTo>
                <a:lnTo>
                  <a:pt x="659722" y="1745149"/>
                </a:lnTo>
                <a:lnTo>
                  <a:pt x="614767" y="1725785"/>
                </a:lnTo>
                <a:lnTo>
                  <a:pt x="571009" y="1705222"/>
                </a:lnTo>
                <a:lnTo>
                  <a:pt x="528494" y="1683493"/>
                </a:lnTo>
                <a:lnTo>
                  <a:pt x="487267" y="1660629"/>
                </a:lnTo>
                <a:lnTo>
                  <a:pt x="447376" y="1636665"/>
                </a:lnTo>
                <a:lnTo>
                  <a:pt x="408866" y="1611631"/>
                </a:lnTo>
                <a:lnTo>
                  <a:pt x="371784" y="1585560"/>
                </a:lnTo>
                <a:lnTo>
                  <a:pt x="336176" y="1558486"/>
                </a:lnTo>
                <a:lnTo>
                  <a:pt x="302088" y="1530440"/>
                </a:lnTo>
                <a:lnTo>
                  <a:pt x="269566" y="1501455"/>
                </a:lnTo>
                <a:lnTo>
                  <a:pt x="238658" y="1471564"/>
                </a:lnTo>
                <a:lnTo>
                  <a:pt x="209408" y="1440799"/>
                </a:lnTo>
                <a:lnTo>
                  <a:pt x="181863" y="1409192"/>
                </a:lnTo>
                <a:lnTo>
                  <a:pt x="156070" y="1376775"/>
                </a:lnTo>
                <a:lnTo>
                  <a:pt x="132075" y="1343583"/>
                </a:lnTo>
                <a:lnTo>
                  <a:pt x="109924" y="1309646"/>
                </a:lnTo>
                <a:lnTo>
                  <a:pt x="89662" y="1274997"/>
                </a:lnTo>
                <a:lnTo>
                  <a:pt x="71337" y="1239670"/>
                </a:lnTo>
                <a:lnTo>
                  <a:pt x="54995" y="1203695"/>
                </a:lnTo>
                <a:lnTo>
                  <a:pt x="40682" y="1167107"/>
                </a:lnTo>
                <a:lnTo>
                  <a:pt x="28444" y="1129937"/>
                </a:lnTo>
                <a:lnTo>
                  <a:pt x="18327" y="1092217"/>
                </a:lnTo>
                <a:lnTo>
                  <a:pt x="10378" y="1053981"/>
                </a:lnTo>
                <a:lnTo>
                  <a:pt x="4643" y="1015261"/>
                </a:lnTo>
                <a:lnTo>
                  <a:pt x="1168" y="976089"/>
                </a:lnTo>
                <a:lnTo>
                  <a:pt x="0" y="93649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6238875" y="3259138"/>
            <a:ext cx="11096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L1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Area</a:t>
            </a:r>
            <a:r>
              <a:rPr sz="1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94375" y="3835400"/>
            <a:ext cx="7127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70188" y="275431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01988" y="3475038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L1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70188" y="4051300"/>
            <a:ext cx="711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15" name="object 56"/>
          <p:cNvSpPr>
            <a:spLocks/>
          </p:cNvSpPr>
          <p:nvPr/>
        </p:nvSpPr>
        <p:spPr bwMode="auto">
          <a:xfrm>
            <a:off x="1403350" y="4524375"/>
            <a:ext cx="1581150" cy="1712913"/>
          </a:xfrm>
          <a:custGeom>
            <a:avLst/>
            <a:gdLst/>
            <a:ahLst/>
            <a:cxnLst>
              <a:cxn ang="0">
                <a:pos x="1188973" y="1065276"/>
              </a:cxn>
              <a:cxn ang="0">
                <a:pos x="107950" y="1065276"/>
              </a:cxn>
              <a:cxn ang="0">
                <a:pos x="65954" y="1073759"/>
              </a:cxn>
              <a:cxn ang="0">
                <a:pos x="31638" y="1096895"/>
              </a:cxn>
              <a:cxn ang="0">
                <a:pos x="8491" y="1131209"/>
              </a:cxn>
              <a:cxn ang="0">
                <a:pos x="0" y="1173226"/>
              </a:cxn>
              <a:cxn ang="0">
                <a:pos x="0" y="1605026"/>
              </a:cxn>
              <a:cxn ang="0">
                <a:pos x="8491" y="1647042"/>
              </a:cxn>
              <a:cxn ang="0">
                <a:pos x="31638" y="1681356"/>
              </a:cxn>
              <a:cxn ang="0">
                <a:pos x="65954" y="1704492"/>
              </a:cxn>
              <a:cxn ang="0">
                <a:pos x="107950" y="1712976"/>
              </a:cxn>
              <a:cxn ang="0">
                <a:pos x="1188973" y="1712976"/>
              </a:cxn>
              <a:cxn ang="0">
                <a:pos x="1230969" y="1704492"/>
              </a:cxn>
              <a:cxn ang="0">
                <a:pos x="1265285" y="1681356"/>
              </a:cxn>
              <a:cxn ang="0">
                <a:pos x="1288432" y="1647042"/>
              </a:cxn>
              <a:cxn ang="0">
                <a:pos x="1296923" y="1605026"/>
              </a:cxn>
              <a:cxn ang="0">
                <a:pos x="1296923" y="1173226"/>
              </a:cxn>
              <a:cxn ang="0">
                <a:pos x="1288432" y="1131209"/>
              </a:cxn>
              <a:cxn ang="0">
                <a:pos x="1265285" y="1096895"/>
              </a:cxn>
              <a:cxn ang="0">
                <a:pos x="1230969" y="1073759"/>
              </a:cxn>
              <a:cxn ang="0">
                <a:pos x="1188973" y="1065276"/>
              </a:cxn>
              <a:cxn ang="0">
                <a:pos x="1581023" y="0"/>
              </a:cxn>
              <a:cxn ang="0">
                <a:pos x="756539" y="1065276"/>
              </a:cxn>
              <a:cxn ang="0">
                <a:pos x="1080770" y="1065276"/>
              </a:cxn>
              <a:cxn ang="0">
                <a:pos x="1581023" y="0"/>
              </a:cxn>
            </a:cxnLst>
            <a:rect l="0" t="0" r="r" b="b"/>
            <a:pathLst>
              <a:path w="1581150" h="1713229">
                <a:moveTo>
                  <a:pt x="1188973" y="1065276"/>
                </a:moveTo>
                <a:lnTo>
                  <a:pt x="107950" y="1065276"/>
                </a:lnTo>
                <a:lnTo>
                  <a:pt x="65954" y="1073759"/>
                </a:lnTo>
                <a:lnTo>
                  <a:pt x="31638" y="1096895"/>
                </a:lnTo>
                <a:lnTo>
                  <a:pt x="8491" y="1131209"/>
                </a:lnTo>
                <a:lnTo>
                  <a:pt x="0" y="1173226"/>
                </a:lnTo>
                <a:lnTo>
                  <a:pt x="0" y="1605026"/>
                </a:lnTo>
                <a:lnTo>
                  <a:pt x="8491" y="1647042"/>
                </a:lnTo>
                <a:lnTo>
                  <a:pt x="31638" y="1681356"/>
                </a:lnTo>
                <a:lnTo>
                  <a:pt x="65954" y="1704492"/>
                </a:lnTo>
                <a:lnTo>
                  <a:pt x="107950" y="1712976"/>
                </a:lnTo>
                <a:lnTo>
                  <a:pt x="1188973" y="1712976"/>
                </a:lnTo>
                <a:lnTo>
                  <a:pt x="1230969" y="1704492"/>
                </a:lnTo>
                <a:lnTo>
                  <a:pt x="1265285" y="1681356"/>
                </a:lnTo>
                <a:lnTo>
                  <a:pt x="1288432" y="1647042"/>
                </a:lnTo>
                <a:lnTo>
                  <a:pt x="1296923" y="1605026"/>
                </a:lnTo>
                <a:lnTo>
                  <a:pt x="1296923" y="1173226"/>
                </a:lnTo>
                <a:lnTo>
                  <a:pt x="1288432" y="1131209"/>
                </a:lnTo>
                <a:lnTo>
                  <a:pt x="1265285" y="1096895"/>
                </a:lnTo>
                <a:lnTo>
                  <a:pt x="1230969" y="1073759"/>
                </a:lnTo>
                <a:lnTo>
                  <a:pt x="1188973" y="1065276"/>
                </a:lnTo>
                <a:close/>
              </a:path>
              <a:path w="1581150" h="1713229">
                <a:moveTo>
                  <a:pt x="1581023" y="0"/>
                </a:moveTo>
                <a:lnTo>
                  <a:pt x="756539" y="1065276"/>
                </a:lnTo>
                <a:lnTo>
                  <a:pt x="1080770" y="1065276"/>
                </a:lnTo>
                <a:lnTo>
                  <a:pt x="1581023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6" name="object 57"/>
          <p:cNvSpPr>
            <a:spLocks/>
          </p:cNvSpPr>
          <p:nvPr/>
        </p:nvSpPr>
        <p:spPr bwMode="auto">
          <a:xfrm>
            <a:off x="1403350" y="4524375"/>
            <a:ext cx="1581150" cy="1712913"/>
          </a:xfrm>
          <a:custGeom>
            <a:avLst/>
            <a:gdLst/>
            <a:ahLst/>
            <a:cxnLst>
              <a:cxn ang="0">
                <a:pos x="0" y="1173226"/>
              </a:cxn>
              <a:cxn ang="0">
                <a:pos x="8491" y="1131209"/>
              </a:cxn>
              <a:cxn ang="0">
                <a:pos x="31638" y="1096895"/>
              </a:cxn>
              <a:cxn ang="0">
                <a:pos x="65954" y="1073759"/>
              </a:cxn>
              <a:cxn ang="0">
                <a:pos x="107950" y="1065276"/>
              </a:cxn>
              <a:cxn ang="0">
                <a:pos x="756539" y="1065276"/>
              </a:cxn>
              <a:cxn ang="0">
                <a:pos x="1581023" y="0"/>
              </a:cxn>
              <a:cxn ang="0">
                <a:pos x="1080770" y="1065276"/>
              </a:cxn>
              <a:cxn ang="0">
                <a:pos x="1188973" y="1065276"/>
              </a:cxn>
              <a:cxn ang="0">
                <a:pos x="1230969" y="1073759"/>
              </a:cxn>
              <a:cxn ang="0">
                <a:pos x="1265285" y="1096895"/>
              </a:cxn>
              <a:cxn ang="0">
                <a:pos x="1288432" y="1131209"/>
              </a:cxn>
              <a:cxn ang="0">
                <a:pos x="1296923" y="1173226"/>
              </a:cxn>
              <a:cxn ang="0">
                <a:pos x="1296923" y="1335151"/>
              </a:cxn>
              <a:cxn ang="0">
                <a:pos x="1296923" y="1605026"/>
              </a:cxn>
              <a:cxn ang="0">
                <a:pos x="1288432" y="1647042"/>
              </a:cxn>
              <a:cxn ang="0">
                <a:pos x="1265285" y="1681356"/>
              </a:cxn>
              <a:cxn ang="0">
                <a:pos x="1230969" y="1704492"/>
              </a:cxn>
              <a:cxn ang="0">
                <a:pos x="1188973" y="1712976"/>
              </a:cxn>
              <a:cxn ang="0">
                <a:pos x="1080770" y="1712976"/>
              </a:cxn>
              <a:cxn ang="0">
                <a:pos x="756539" y="1712976"/>
              </a:cxn>
              <a:cxn ang="0">
                <a:pos x="107950" y="1712976"/>
              </a:cxn>
              <a:cxn ang="0">
                <a:pos x="65954" y="1704492"/>
              </a:cxn>
              <a:cxn ang="0">
                <a:pos x="31638" y="1681356"/>
              </a:cxn>
              <a:cxn ang="0">
                <a:pos x="8491" y="1647042"/>
              </a:cxn>
              <a:cxn ang="0">
                <a:pos x="0" y="1605026"/>
              </a:cxn>
              <a:cxn ang="0">
                <a:pos x="0" y="1335151"/>
              </a:cxn>
              <a:cxn ang="0">
                <a:pos x="0" y="1173226"/>
              </a:cxn>
            </a:cxnLst>
            <a:rect l="0" t="0" r="r" b="b"/>
            <a:pathLst>
              <a:path w="1581150" h="1713229">
                <a:moveTo>
                  <a:pt x="0" y="1173226"/>
                </a:moveTo>
                <a:lnTo>
                  <a:pt x="8491" y="1131209"/>
                </a:lnTo>
                <a:lnTo>
                  <a:pt x="31638" y="1096895"/>
                </a:lnTo>
                <a:lnTo>
                  <a:pt x="65954" y="1073759"/>
                </a:lnTo>
                <a:lnTo>
                  <a:pt x="107950" y="1065276"/>
                </a:lnTo>
                <a:lnTo>
                  <a:pt x="756539" y="1065276"/>
                </a:lnTo>
                <a:lnTo>
                  <a:pt x="1581023" y="0"/>
                </a:lnTo>
                <a:lnTo>
                  <a:pt x="1080770" y="1065276"/>
                </a:lnTo>
                <a:lnTo>
                  <a:pt x="1188973" y="1065276"/>
                </a:lnTo>
                <a:lnTo>
                  <a:pt x="1230969" y="1073759"/>
                </a:lnTo>
                <a:lnTo>
                  <a:pt x="1265285" y="1096895"/>
                </a:lnTo>
                <a:lnTo>
                  <a:pt x="1288432" y="1131209"/>
                </a:lnTo>
                <a:lnTo>
                  <a:pt x="1296923" y="1173226"/>
                </a:lnTo>
                <a:lnTo>
                  <a:pt x="1296923" y="1335151"/>
                </a:lnTo>
                <a:lnTo>
                  <a:pt x="1296923" y="1605026"/>
                </a:lnTo>
                <a:lnTo>
                  <a:pt x="1288432" y="1647042"/>
                </a:lnTo>
                <a:lnTo>
                  <a:pt x="1265285" y="1681356"/>
                </a:lnTo>
                <a:lnTo>
                  <a:pt x="1230969" y="1704492"/>
                </a:lnTo>
                <a:lnTo>
                  <a:pt x="1188973" y="1712976"/>
                </a:lnTo>
                <a:lnTo>
                  <a:pt x="1080770" y="1712976"/>
                </a:lnTo>
                <a:lnTo>
                  <a:pt x="756539" y="1712976"/>
                </a:lnTo>
                <a:lnTo>
                  <a:pt x="107950" y="1712976"/>
                </a:lnTo>
                <a:lnTo>
                  <a:pt x="65954" y="1704492"/>
                </a:lnTo>
                <a:lnTo>
                  <a:pt x="31638" y="1681356"/>
                </a:lnTo>
                <a:lnTo>
                  <a:pt x="8491" y="1647042"/>
                </a:lnTo>
                <a:lnTo>
                  <a:pt x="0" y="1605026"/>
                </a:lnTo>
                <a:lnTo>
                  <a:pt x="0" y="1335151"/>
                </a:lnTo>
                <a:lnTo>
                  <a:pt x="0" y="117322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1597025" y="5667375"/>
            <a:ext cx="909638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Like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ABR</a:t>
            </a:r>
            <a:endParaRPr sz="1800">
              <a:latin typeface="Tahoma"/>
              <a:cs typeface="Tahoma"/>
            </a:endParaRPr>
          </a:p>
          <a:p>
            <a:pPr marL="609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in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OSPF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18" name="object 5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363B414E-3F3E-4433-830B-2EC7454F09E4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9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1055</Words>
  <Application>Microsoft Office PowerPoint</Application>
  <PresentationFormat>On-screen Show (4:3)</PresentationFormat>
  <Paragraphs>262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BrowalliaUPC</vt:lpstr>
      <vt:lpstr>Wingdings 2</vt:lpstr>
      <vt:lpstr>Courier New</vt:lpstr>
      <vt:lpstr>Office Theme</vt:lpstr>
      <vt:lpstr>Routing II</vt:lpstr>
      <vt:lpstr>Outline</vt:lpstr>
      <vt:lpstr>IS-IS</vt:lpstr>
      <vt:lpstr>Timeline OSPF and IS-IS</vt:lpstr>
      <vt:lpstr>Slide 5</vt:lpstr>
      <vt:lpstr>OSI: Two Network Services,</vt:lpstr>
      <vt:lpstr>IS-IS Routers</vt:lpstr>
      <vt:lpstr>OSPF Area</vt:lpstr>
      <vt:lpstr>IS-IS Area</vt:lpstr>
      <vt:lpstr>IS-IS Area</vt:lpstr>
      <vt:lpstr>Data Encapsulation &amp; Addressing</vt:lpstr>
      <vt:lpstr>IS-IS address format</vt:lpstr>
      <vt:lpstr>IS-IS address format</vt:lpstr>
      <vt:lpstr>NSAPs – Cisco Format</vt:lpstr>
      <vt:lpstr>NSAPs – Cisco Format</vt:lpstr>
      <vt:lpstr>NSAPs – Cisco Format</vt:lpstr>
      <vt:lpstr>NSAP (NETs)</vt:lpstr>
      <vt:lpstr>Network Representation</vt:lpstr>
      <vt:lpstr>Hello Message</vt:lpstr>
      <vt:lpstr>Synchronization and Update Process</vt:lpstr>
      <vt:lpstr>IS-IS Routing Process</vt:lpstr>
      <vt:lpstr>Example: IP route @ SanJose1</vt:lpstr>
      <vt:lpstr>Example: IP route @ SanJose2</vt:lpstr>
      <vt:lpstr>Example: IP route @ Phoenix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1</cp:revision>
  <dcterms:created xsi:type="dcterms:W3CDTF">2017-04-18T10:20:28Z</dcterms:created>
  <dcterms:modified xsi:type="dcterms:W3CDTF">2017-04-18T11:01:00Z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2017-04-18T00:00:00Z</vt:filetime>
  </property>
</Properties>
</file>