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8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00F97A48-2560-4F7B-8C09-BFB3FE888B97}" type="datetimeFigureOut">
              <a:rPr lang="th-TH"/>
              <a:pPr/>
              <a:t>16/03/60</a:t>
            </a:fld>
            <a:endParaRPr lang="th-TH"/>
          </a:p>
        </p:txBody>
      </p:sp>
      <p:sp>
        <p:nvSpPr>
          <p:cNvPr id="1034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D55C0AC-5569-489B-8589-F4C520ADBE74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ควรจำได้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Size </a:t>
            </a:r>
            <a:r>
              <a:rPr lang="th-TH"/>
              <a:t>เยอะขึ้น</a:t>
            </a:r>
          </a:p>
          <a:p>
            <a:r>
              <a:rPr lang="th-TH"/>
              <a:t>ทำให้ </a:t>
            </a:r>
            <a:r>
              <a:rPr lang="en-US"/>
              <a:t>Header</a:t>
            </a:r>
            <a:r>
              <a:rPr lang="th-TH"/>
              <a:t>ง่ายชึ้น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คล้ายๆ </a:t>
            </a:r>
            <a:r>
              <a:rPr lang="en-US"/>
              <a:t>IPV4 </a:t>
            </a:r>
            <a:r>
              <a:rPr lang="th-TH"/>
              <a:t> แต่เพิ่ม </a:t>
            </a:r>
            <a:r>
              <a:rPr lang="en-US"/>
              <a:t>Anycast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ใครก็ได้ในกลุ่มนั้นๆสามารถ ตอบแทนได้ทันที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Ipv6</a:t>
            </a:r>
            <a:r>
              <a:rPr lang="th-TH"/>
              <a:t>มีแค่ </a:t>
            </a:r>
            <a:r>
              <a:rPr lang="en-US"/>
              <a:t>8 field</a:t>
            </a:r>
            <a:r>
              <a:rPr lang="th-TH"/>
              <a:t> และ</a:t>
            </a:r>
            <a:r>
              <a:rPr lang="en-US"/>
              <a:t> fix length 40 byte</a:t>
            </a:r>
            <a:r>
              <a:rPr lang="th-TH"/>
              <a:t>จะไม่มีการมา</a:t>
            </a:r>
            <a:r>
              <a:rPr lang="en-US"/>
              <a:t>++</a:t>
            </a:r>
            <a:r>
              <a:rPr lang="th-TH"/>
              <a:t>ไรทั้งนั้น</a:t>
            </a:r>
            <a:endParaRPr lang="en-US"/>
          </a:p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ต้องเตรียมพร้อมการย้ายจาก</a:t>
            </a:r>
            <a:r>
              <a:rPr lang="en-US"/>
              <a:t>v4</a:t>
            </a:r>
          </a:p>
          <a:p>
            <a:r>
              <a:rPr lang="th-TH"/>
              <a:t>โดยการใช้ </a:t>
            </a:r>
            <a:r>
              <a:rPr lang="en-US"/>
              <a:t>dual stacks </a:t>
            </a:r>
            <a:r>
              <a:rPr lang="th-TH"/>
              <a:t>คือสามารถใช้ได้ทั้งคู่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จะพยายามส่ง</a:t>
            </a:r>
            <a:r>
              <a:rPr lang="en-US"/>
              <a:t>v6</a:t>
            </a:r>
            <a:r>
              <a:rPr lang="th-TH"/>
              <a:t>ข้าม </a:t>
            </a:r>
            <a:r>
              <a:rPr lang="en-US"/>
              <a:t>v4</a:t>
            </a:r>
            <a:r>
              <a:rPr lang="th-TH"/>
              <a:t>ไปเลยโดยใช้เทคนิค </a:t>
            </a:r>
            <a:r>
              <a:rPr lang="en-US"/>
              <a:t>encapsulation</a:t>
            </a:r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</a:t>
            </a:r>
            <a:r>
              <a:rPr lang="th-TH"/>
              <a:t> แยกตามโซน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ตัวเล็กตัวใหญ่ใช้ได้หมด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การย่อ </a:t>
            </a:r>
            <a:r>
              <a:rPr lang="en-US"/>
              <a:t>0</a:t>
            </a:r>
            <a:r>
              <a:rPr lang="th-TH"/>
              <a:t> </a:t>
            </a:r>
          </a:p>
          <a:p>
            <a:r>
              <a:rPr lang="en-US"/>
              <a:t>:: = 0 </a:t>
            </a:r>
            <a:r>
              <a:rPr lang="th-TH"/>
              <a:t>ทั้งแถบ</a:t>
            </a:r>
          </a:p>
          <a:p>
            <a:r>
              <a:rPr lang="th-TH"/>
              <a:t>มีโคล่อนๆมากกว่า</a:t>
            </a:r>
            <a:r>
              <a:rPr lang="en-US"/>
              <a:t>1</a:t>
            </a:r>
            <a:r>
              <a:rPr lang="th-TH"/>
              <a:t>ที่ไม่ได้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BGP </a:t>
            </a:r>
            <a:r>
              <a:rPr lang="th-TH"/>
              <a:t>คือชื่อของ</a:t>
            </a:r>
            <a:r>
              <a:rPr lang="en-US"/>
              <a:t> Routing protocol </a:t>
            </a:r>
            <a:r>
              <a:rPr lang="th-TH"/>
              <a:t>ตัวนึง การโตของ</a:t>
            </a:r>
            <a:r>
              <a:rPr lang="en-US"/>
              <a:t> Routing table </a:t>
            </a:r>
            <a:r>
              <a:rPr lang="th-TH"/>
              <a:t>จะมหาศาล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ลูปแบ็ก </a:t>
            </a:r>
            <a:r>
              <a:rPr lang="en-US"/>
              <a:t>::1 </a:t>
            </a:r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แปลงจาก </a:t>
            </a:r>
            <a:r>
              <a:rPr lang="en-US"/>
              <a:t>v4-&gt;v6</a:t>
            </a:r>
            <a:r>
              <a:rPr lang="th-TH"/>
              <a:t> หรือกลับกัน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แมปได้ตรงๆ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ต่างจากกันตรงมี </a:t>
            </a:r>
            <a:r>
              <a:rPr lang="en-US"/>
              <a:t>16bits 1s </a:t>
            </a:r>
            <a:r>
              <a:rPr lang="th-TH"/>
              <a:t>ด้วย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เปิดมาแล้วมี </a:t>
            </a:r>
            <a:r>
              <a:rPr lang="en-US"/>
              <a:t>address </a:t>
            </a:r>
            <a:r>
              <a:rPr lang="th-TH"/>
              <a:t>ได้เลย </a:t>
            </a:r>
            <a:r>
              <a:rPr lang="en-US"/>
              <a:t>48 bit </a:t>
            </a:r>
            <a:r>
              <a:rPr lang="th-TH"/>
              <a:t>คือ </a:t>
            </a:r>
            <a:r>
              <a:rPr lang="en-US"/>
              <a:t>Mac address</a:t>
            </a:r>
            <a:r>
              <a:rPr lang="th-TH"/>
              <a:t> ทำให้</a:t>
            </a:r>
            <a:r>
              <a:rPr lang="en-US"/>
              <a:t>Unique</a:t>
            </a:r>
            <a:r>
              <a:rPr lang="th-TH"/>
              <a:t>เลยเปิดคอมปุปแล้วมี</a:t>
            </a:r>
            <a:r>
              <a:rPr lang="en-US"/>
              <a:t> IP </a:t>
            </a:r>
            <a:r>
              <a:rPr lang="th-TH"/>
              <a:t>ได้เลยโดยไม่ต้องไปขอใคร</a:t>
            </a:r>
          </a:p>
          <a:p>
            <a:r>
              <a:rPr lang="en-US"/>
              <a:t>Prefix </a:t>
            </a:r>
            <a:r>
              <a:rPr lang="th-TH"/>
              <a:t>คือ </a:t>
            </a:r>
            <a:r>
              <a:rPr lang="en-US"/>
              <a:t>FEC0::/10  </a:t>
            </a:r>
            <a:r>
              <a:rPr lang="th-TH"/>
              <a:t>มันคือ </a:t>
            </a:r>
            <a:r>
              <a:rPr lang="en-US"/>
              <a:t>site local address </a:t>
            </a:r>
            <a:r>
              <a:rPr lang="th-TH"/>
              <a:t>ใช้ใน </a:t>
            </a:r>
            <a:r>
              <a:rPr lang="en-US"/>
              <a:t>organization </a:t>
            </a:r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เริ่มต้างกันนะเริ่มด้วย</a:t>
            </a:r>
            <a:r>
              <a:rPr lang="en-US"/>
              <a:t>FExx: </a:t>
            </a:r>
            <a:r>
              <a:rPr lang="th-TH"/>
              <a:t>แล้วก็ไม่มี </a:t>
            </a:r>
            <a:r>
              <a:rPr lang="en-US"/>
              <a:t>SubnetAddress </a:t>
            </a:r>
            <a:r>
              <a:rPr lang="th-TH"/>
              <a:t>จะไม่บอกไปทั่ว แต่จะเป็นลิ้งๆเดียวที่ต่ออยู่</a:t>
            </a:r>
          </a:p>
          <a:p>
            <a:r>
              <a:rPr lang="en-US"/>
              <a:t>Prefix FE80::/10 </a:t>
            </a:r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FFxx = Multicast</a:t>
            </a:r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การสร้างมาซึ่งไอพี </a:t>
            </a:r>
            <a:r>
              <a:rPr lang="en-US"/>
              <a:t>Router </a:t>
            </a:r>
            <a:r>
              <a:rPr lang="th-TH"/>
              <a:t>ประกาศมาก่อน </a:t>
            </a:r>
            <a:r>
              <a:rPr lang="en-US"/>
              <a:t>4C00::/80 </a:t>
            </a:r>
            <a:r>
              <a:rPr lang="th-TH"/>
              <a:t>ก็เอา </a:t>
            </a:r>
            <a:r>
              <a:rPr lang="en-US"/>
              <a:t>Prefix </a:t>
            </a:r>
            <a:r>
              <a:rPr lang="th-TH"/>
              <a:t>ยัดหน้า </a:t>
            </a:r>
            <a:r>
              <a:rPr lang="en-US"/>
              <a:t>Link address </a:t>
            </a:r>
            <a:r>
              <a:rPr lang="th-TH"/>
              <a:t>ได้เลย ก็จะได้เป็นของตัวเองง่ายๆ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หรือ </a:t>
            </a:r>
            <a:r>
              <a:rPr lang="en-US"/>
              <a:t>DHCP request </a:t>
            </a:r>
            <a:r>
              <a:rPr lang="th-TH"/>
              <a:t>ไปแล้วก็รอกลับมาโดนโดนยัดหน้าให้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Header </a:t>
            </a:r>
            <a:r>
              <a:rPr lang="th-TH"/>
              <a:t>จะ </a:t>
            </a:r>
            <a:r>
              <a:rPr lang="en-US"/>
              <a:t>= 40 </a:t>
            </a:r>
            <a:r>
              <a:rPr lang="th-TH"/>
              <a:t>เสมอ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OVERLOAD!! </a:t>
            </a:r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Ipv6 Source des 128 bit </a:t>
            </a:r>
            <a:r>
              <a:rPr lang="th-TH"/>
              <a:t>เลยโคตรใหญ่ แต่ </a:t>
            </a:r>
            <a:r>
              <a:rPr lang="en-US"/>
              <a:t>Header </a:t>
            </a:r>
            <a:r>
              <a:rPr lang="th-TH"/>
              <a:t>จะเล็กลงมาก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ความง่ายขึ้น</a:t>
            </a:r>
          </a:p>
          <a:p>
            <a:pPr>
              <a:buFontTx/>
              <a:buChar char="-"/>
            </a:pPr>
            <a:r>
              <a:rPr lang="en-US"/>
              <a:t>Fix length</a:t>
            </a:r>
          </a:p>
          <a:p>
            <a:pPr>
              <a:buFontTx/>
              <a:buChar char="-"/>
            </a:pPr>
            <a:r>
              <a:rPr lang="th-TH"/>
              <a:t>ถ้ามันพลาดช่างมันดิ</a:t>
            </a:r>
          </a:p>
          <a:p>
            <a:pPr>
              <a:buFontTx/>
              <a:buChar char="-"/>
            </a:pPr>
            <a:r>
              <a:rPr lang="th-TH"/>
              <a:t>จะไม่มีการเกิดแบ่งข้อมูลอีกแล้วทำให้ไม่เกิด </a:t>
            </a:r>
            <a:r>
              <a:rPr lang="en-US"/>
              <a:t>Fragment</a:t>
            </a:r>
          </a:p>
          <a:p>
            <a:pPr>
              <a:buFontTx/>
              <a:buChar char="-"/>
            </a:pPr>
            <a:r>
              <a:rPr lang="th-TH"/>
              <a:t>มีการเพิ่ม </a:t>
            </a:r>
            <a:r>
              <a:rPr lang="en-US"/>
              <a:t>Extension header</a:t>
            </a:r>
          </a:p>
          <a:p>
            <a:pPr>
              <a:buFontTx/>
              <a:buChar char="-"/>
            </a:pPr>
            <a:r>
              <a:rPr lang="th-TH"/>
              <a:t>อ่านให้น้อยที่สุด อะไรไม่จำเป็นโยน </a:t>
            </a:r>
            <a:r>
              <a:rPr lang="en-US"/>
              <a:t>extension</a:t>
            </a:r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แล้วรู้ได้ยังไงว่ามันมี</a:t>
            </a:r>
            <a:r>
              <a:rPr lang="en-US"/>
              <a:t>extension</a:t>
            </a:r>
            <a:r>
              <a:rPr lang="th-TH"/>
              <a:t>รึเปล่า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เลยมี </a:t>
            </a:r>
            <a:r>
              <a:rPr lang="en-US"/>
              <a:t>Header Types </a:t>
            </a:r>
            <a:r>
              <a:rPr lang="th-TH"/>
              <a:t>ให้เพื่อบอกว่าต่อไปเป็น </a:t>
            </a:r>
            <a:r>
              <a:rPr lang="en-US"/>
              <a:t>Type </a:t>
            </a:r>
            <a:r>
              <a:rPr lang="th-TH"/>
              <a:t>อะไร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ถ้านอกจาก </a:t>
            </a:r>
            <a:r>
              <a:rPr lang="en-US"/>
              <a:t>6 </a:t>
            </a:r>
            <a:r>
              <a:rPr lang="th-TH"/>
              <a:t>กับ </a:t>
            </a:r>
            <a:r>
              <a:rPr lang="en-US"/>
              <a:t>17 </a:t>
            </a:r>
            <a:r>
              <a:rPr lang="th-TH"/>
              <a:t>แสดงว่ามี </a:t>
            </a:r>
            <a:r>
              <a:rPr lang="en-US"/>
              <a:t>extension header </a:t>
            </a:r>
            <a:r>
              <a:rPr lang="th-TH"/>
              <a:t>แล้ว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header -&gt; 43 </a:t>
            </a:r>
            <a:r>
              <a:rPr lang="th-TH"/>
              <a:t>แปลว่าตัวถัดไปเป็น </a:t>
            </a:r>
            <a:r>
              <a:rPr lang="en-US"/>
              <a:t>Routing header</a:t>
            </a:r>
            <a:endParaRPr lang="th-TH"/>
          </a:p>
          <a:p>
            <a:r>
              <a:rPr lang="en-US"/>
              <a:t>Next header -&gt; 6 </a:t>
            </a:r>
            <a:r>
              <a:rPr lang="th-TH"/>
              <a:t>คือ </a:t>
            </a:r>
            <a:r>
              <a:rPr lang="en-US"/>
              <a:t>TCP </a:t>
            </a:r>
            <a:r>
              <a:rPr lang="th-TH"/>
              <a:t>คือตัว ถัด ถัด ไปอีก</a:t>
            </a:r>
            <a:endParaRPr lang="en-US"/>
          </a:p>
          <a:p>
            <a:r>
              <a:rPr lang="th-TH"/>
              <a:t>เทคนิกพวกนี้สรุปแล้วคือ </a:t>
            </a:r>
            <a:r>
              <a:rPr lang="en-US"/>
              <a:t>Linked-list</a:t>
            </a:r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HBH </a:t>
            </a:r>
            <a:r>
              <a:rPr lang="th-TH"/>
              <a:t>เป็นประเภทเดียวที่จะถูกส่งไป</a:t>
            </a:r>
            <a:r>
              <a:rPr lang="en-US"/>
              <a:t> cpu </a:t>
            </a:r>
            <a:r>
              <a:rPr lang="th-TH"/>
              <a:t>ประมวลผลเลยแล้วส่งออก</a:t>
            </a:r>
          </a:p>
          <a:p>
            <a:r>
              <a:rPr lang="th-TH"/>
              <a:t>แต่ถ้าไม่ใช่ มันจะไม่ส่งไป </a:t>
            </a:r>
            <a:r>
              <a:rPr lang="en-US"/>
              <a:t>cpu </a:t>
            </a:r>
            <a:r>
              <a:rPr lang="th-TH"/>
              <a:t>แต่จะส่งออกไปเลย เพราะ </a:t>
            </a:r>
            <a:r>
              <a:rPr lang="en-US"/>
              <a:t>V6 </a:t>
            </a:r>
            <a:r>
              <a:rPr lang="th-TH"/>
              <a:t>ต้องส่งให้ไวที่สุด</a:t>
            </a:r>
            <a:r>
              <a:rPr lang="en-US"/>
              <a:t> </a:t>
            </a:r>
            <a:r>
              <a:rPr lang="th-TH"/>
              <a:t>โดยจะยกเว้นให้ </a:t>
            </a:r>
            <a:r>
              <a:rPr lang="en-US"/>
              <a:t>HBH </a:t>
            </a:r>
            <a:r>
              <a:rPr lang="th-TH"/>
              <a:t>อันเดียวเท่านั้น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  ข้อเปลี่ยนแปลง</a:t>
            </a:r>
          </a:p>
          <a:p>
            <a:r>
              <a:rPr lang="en-US"/>
              <a:t>-Expanded address</a:t>
            </a:r>
          </a:p>
          <a:p>
            <a:r>
              <a:rPr lang="en-US"/>
              <a:t>-</a:t>
            </a:r>
            <a:r>
              <a:rPr lang="th-TH"/>
              <a:t>ทำให้ง่ายง จาก </a:t>
            </a:r>
            <a:r>
              <a:rPr lang="en-US"/>
              <a:t>14 field -&gt; 8</a:t>
            </a:r>
          </a:p>
          <a:p>
            <a:r>
              <a:rPr lang="en-US"/>
              <a:t>-</a:t>
            </a:r>
            <a:r>
              <a:rPr lang="th-TH"/>
              <a:t>มีการใส่เป็น </a:t>
            </a:r>
            <a:r>
              <a:rPr lang="en-US"/>
              <a:t>extesion </a:t>
            </a:r>
            <a:r>
              <a:rPr lang="th-TH"/>
              <a:t>แทน</a:t>
            </a:r>
          </a:p>
          <a:p>
            <a:r>
              <a:rPr lang="en-US"/>
              <a:t>-</a:t>
            </a:r>
            <a:r>
              <a:rPr lang="th-TH"/>
              <a:t>มี</a:t>
            </a:r>
            <a:r>
              <a:rPr lang="en-US"/>
              <a:t>flow label </a:t>
            </a:r>
            <a:endParaRPr lang="th-TH"/>
          </a:p>
          <a:p>
            <a:r>
              <a:rPr lang="th-TH"/>
              <a:t>ขมี </a:t>
            </a:r>
            <a:r>
              <a:rPr lang="en-US"/>
              <a:t>autth</a:t>
            </a:r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Isp </a:t>
            </a:r>
            <a:r>
              <a:rPr lang="th-TH"/>
              <a:t>ที่ไปขอจะได้ </a:t>
            </a:r>
            <a:r>
              <a:rPr lang="en-US"/>
              <a:t>site</a:t>
            </a:r>
            <a:r>
              <a:rPr lang="th-TH"/>
              <a:t> </a:t>
            </a:r>
            <a:r>
              <a:rPr lang="en-US"/>
              <a:t>2^16 </a:t>
            </a:r>
            <a:r>
              <a:rPr lang="th-TH"/>
              <a:t>แต่ละไซด์ได้อีก </a:t>
            </a:r>
            <a:r>
              <a:rPr lang="en-US"/>
              <a:t>2^16</a:t>
            </a:r>
            <a:r>
              <a:rPr lang="th-TH"/>
              <a:t> ดูรูปๆ</a:t>
            </a:r>
            <a:r>
              <a:rPr lang="en-US"/>
              <a:t> v</a:t>
            </a:r>
            <a:endParaRPr lang="th-TH"/>
          </a:p>
          <a:p>
            <a:r>
              <a:rPr lang="th-TH"/>
              <a:t>มี</a:t>
            </a:r>
            <a:r>
              <a:rPr lang="en-US"/>
              <a:t>128 </a:t>
            </a:r>
            <a:r>
              <a:rPr lang="th-TH"/>
              <a:t>แบ่งให้ </a:t>
            </a:r>
            <a:r>
              <a:rPr lang="en-US"/>
              <a:t>64 </a:t>
            </a:r>
            <a:r>
              <a:rPr lang="th-TH"/>
              <a:t>แล้วแบ่งให้ </a:t>
            </a:r>
            <a:r>
              <a:rPr lang="en-US"/>
              <a:t>48 </a:t>
            </a:r>
            <a:r>
              <a:rPr lang="th-TH"/>
              <a:t>แล้วเครื่องเราใช้</a:t>
            </a:r>
            <a:r>
              <a:rPr lang="en-US"/>
              <a:t>/48</a:t>
            </a:r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Space </a:t>
            </a:r>
            <a:r>
              <a:rPr lang="th-TH"/>
              <a:t>มีขนาดเล็ก</a:t>
            </a:r>
          </a:p>
          <a:p>
            <a:r>
              <a:rPr lang="th-TH"/>
              <a:t>มี</a:t>
            </a:r>
            <a:r>
              <a:rPr lang="en-US"/>
              <a:t>RealTimeApp </a:t>
            </a:r>
            <a:r>
              <a:rPr lang="th-TH"/>
              <a:t>ทำให้ต้องใช้ </a:t>
            </a:r>
            <a:r>
              <a:rPr lang="en-US"/>
              <a:t>Internet</a:t>
            </a:r>
            <a:r>
              <a:rPr lang="th-TH"/>
              <a:t>สูง</a:t>
            </a:r>
          </a:p>
          <a:p>
            <a:r>
              <a:rPr lang="th-TH"/>
              <a:t>รูปแบบ </a:t>
            </a:r>
            <a:r>
              <a:rPr lang="en-US"/>
              <a:t>Network </a:t>
            </a:r>
            <a:r>
              <a:rPr lang="th-TH"/>
              <a:t>เปลี่ยนไป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ต้องเปิดตลอด</a:t>
            </a:r>
          </a:p>
          <a:p>
            <a:r>
              <a:rPr lang="th-TH"/>
              <a:t>ออโต้คอนฟิค</a:t>
            </a:r>
          </a:p>
          <a:p>
            <a:r>
              <a:rPr lang="en-US"/>
              <a:t>Mobile</a:t>
            </a:r>
          </a:p>
          <a:p>
            <a:r>
              <a:rPr lang="en-US"/>
              <a:t>Secure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ปัญหาของ</a:t>
            </a:r>
            <a:r>
              <a:rPr lang="en-US"/>
              <a:t>NAT </a:t>
            </a:r>
            <a:r>
              <a:rPr lang="th-TH"/>
              <a:t>คือ </a:t>
            </a:r>
            <a:r>
              <a:rPr lang="en-US"/>
              <a:t>End to End </a:t>
            </a:r>
            <a:r>
              <a:rPr lang="th-TH"/>
              <a:t>คือไม่รู้ว่าเป็นใคร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ต่อจากในออกนอกไม่มีปัญหา แต่ถ้าข้างนอกต่อเข้ามามีปัญหไม่รู้ว่าเป็นใคร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= autonomus system</a:t>
            </a:r>
          </a:p>
          <a:p>
            <a:pPr lvl="1"/>
            <a:r>
              <a:rPr lang="th-TH"/>
              <a:t> ชื่อโดเมน </a:t>
            </a:r>
            <a:r>
              <a:rPr lang="en-US" b="1"/>
              <a:t>ku</a:t>
            </a:r>
            <a:r>
              <a:rPr lang="th-TH" b="1"/>
              <a:t>.</a:t>
            </a:r>
            <a:r>
              <a:rPr lang="en-US" b="1"/>
              <a:t>ac</a:t>
            </a:r>
            <a:r>
              <a:rPr lang="th-TH" b="1"/>
              <a:t>.</a:t>
            </a:r>
            <a:r>
              <a:rPr lang="en-US" b="1"/>
              <a:t>th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หมายเลข </a:t>
            </a:r>
            <a:r>
              <a:rPr lang="en-US"/>
              <a:t>IP Class B</a:t>
            </a:r>
            <a:r>
              <a:rPr lang="th-TH"/>
              <a:t> </a:t>
            </a:r>
            <a:r>
              <a:rPr lang="en-US" b="1"/>
              <a:t>158.108</a:t>
            </a:r>
            <a:r>
              <a:rPr lang="th-TH" b="1"/>
              <a:t>.</a:t>
            </a:r>
            <a:r>
              <a:rPr lang="en-US" b="1"/>
              <a:t>x</a:t>
            </a:r>
            <a:r>
              <a:rPr lang="th-TH" b="1"/>
              <a:t>.</a:t>
            </a:r>
            <a:r>
              <a:rPr lang="en-US" b="1"/>
              <a:t>x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Autonomous System Number</a:t>
            </a:r>
            <a:r>
              <a:rPr lang="en-US"/>
              <a:t> </a:t>
            </a:r>
            <a:r>
              <a:rPr lang="th-TH" b="1"/>
              <a:t>AS9411</a:t>
            </a:r>
            <a:endParaRPr lang="en-US"/>
          </a:p>
          <a:p>
            <a:pPr lvl="1"/>
            <a:r>
              <a:rPr lang="th-TH"/>
              <a:t>      จำนวน </a:t>
            </a:r>
            <a:r>
              <a:rPr lang="en-US"/>
              <a:t>Host </a:t>
            </a:r>
            <a:r>
              <a:rPr lang="th-TH"/>
              <a:t>ที่รีจิสเตอร์ใน </a:t>
            </a:r>
            <a:r>
              <a:rPr lang="en-US"/>
              <a:t>DNS </a:t>
            </a:r>
            <a:r>
              <a:rPr lang="th-TH"/>
              <a:t>ของ </a:t>
            </a:r>
            <a:r>
              <a:rPr lang="en-US"/>
              <a:t>ku</a:t>
            </a:r>
            <a:r>
              <a:rPr lang="th-TH"/>
              <a:t> </a:t>
            </a:r>
            <a:r>
              <a:rPr lang="en-US" b="1"/>
              <a:t>4800</a:t>
            </a:r>
            <a:r>
              <a:rPr lang="th-TH" b="1"/>
              <a:t> โฮส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จำนวน </a:t>
            </a:r>
            <a:r>
              <a:rPr lang="en-US"/>
              <a:t>Sub</a:t>
            </a:r>
            <a:r>
              <a:rPr lang="th-TH"/>
              <a:t>-</a:t>
            </a:r>
            <a:r>
              <a:rPr lang="en-US"/>
              <a:t>domain </a:t>
            </a:r>
            <a:r>
              <a:rPr lang="th-TH"/>
              <a:t>ภายใต้ </a:t>
            </a:r>
            <a:r>
              <a:rPr lang="en-US"/>
              <a:t>158.108</a:t>
            </a:r>
            <a:r>
              <a:rPr lang="th-TH"/>
              <a:t>.</a:t>
            </a:r>
            <a:r>
              <a:rPr lang="en-US"/>
              <a:t>x</a:t>
            </a:r>
            <a:r>
              <a:rPr lang="th-TH"/>
              <a:t>.</a:t>
            </a:r>
            <a:r>
              <a:rPr lang="en-US"/>
              <a:t>x</a:t>
            </a:r>
            <a:r>
              <a:rPr lang="th-TH"/>
              <a:t> </a:t>
            </a:r>
            <a:r>
              <a:rPr lang="en-US" b="1"/>
              <a:t>55 sub</a:t>
            </a:r>
            <a:r>
              <a:rPr lang="th-TH" b="1"/>
              <a:t>-</a:t>
            </a:r>
            <a:r>
              <a:rPr lang="en-US" b="1"/>
              <a:t>domain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จำนวนเซิร์ฟเวอร์บริการ </a:t>
            </a:r>
            <a:r>
              <a:rPr lang="en-US"/>
              <a:t>www </a:t>
            </a:r>
            <a:r>
              <a:rPr lang="th-TH"/>
              <a:t>ในเครือข่าย </a:t>
            </a:r>
            <a:r>
              <a:rPr lang="en-US" b="1"/>
              <a:t>40</a:t>
            </a:r>
            <a:r>
              <a:rPr lang="th-TH" b="1"/>
              <a:t> เซิร์ฟเวอ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1D5D-8560-49DC-992C-605C13D4D4CA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E774-85F2-447E-A38B-097F71014CC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6B94FF-94B6-45A5-A5A3-EDDF1C33DF0D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BC01F-1060-46B9-A7CD-A0D91013378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694F3-8A5E-48CD-92E3-072E39A34555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5176B-C20C-4F6B-BBDB-F67EFA41EDD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B6F6D-868F-4880-9F8A-3623016A2AA1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EE173-BEB5-4088-B97D-4B04A8CB15B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3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D49050-47A8-49CF-BF4D-AE335DACC408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9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77AA1-5271-4C86-A8A2-B8A47DD71EC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381000" y="765175"/>
            <a:ext cx="8382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447675" y="1801813"/>
            <a:ext cx="8248650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CEBF4C-1B5A-4887-BAB2-5700D4BA1B1E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59538"/>
            <a:ext cx="430213" cy="20796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EE33DB58-2320-4CD8-8C25-6A154261840F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1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gp.potaroo.net/as1221/bgp-active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2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jpe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gp.potaroo.ne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networkingplanet.com/news/article.ph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ipv4-address-space/ipv4-address-space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gp.potaroo.net/iso3166/v4cc.html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Pv6_deploym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Pv6_deploym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gp.potaroo.net/iso3166/v6dcc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nic.ne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Pv4_address_exhaus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en/US/technologies/tk648/tk872/technologies_white_paper0900aecd8054d37d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en/US/technologies/tk648/tk872/technologies_white_paper0900aecd8054d37d.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technologies/tk648/tk872/technologies_white_paper0900aecd8054d37d.html" TargetMode="External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11271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330B7F52-E6A6-42BE-852C-13DE6E8F53B5}" type="slidenum">
              <a:rPr lang="th-TH"/>
              <a:pPr marL="30638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539750" y="1555750"/>
            <a:ext cx="7993063" cy="3889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4427538" y="2492375"/>
            <a:ext cx="568325" cy="379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2005013" y="2760663"/>
            <a:ext cx="2709862" cy="498475"/>
          </a:xfrm>
          <a:custGeom>
            <a:avLst/>
            <a:gdLst/>
            <a:ahLst/>
            <a:cxnLst>
              <a:cxn ang="0">
                <a:pos x="1152017" y="331469"/>
              </a:cxn>
              <a:cxn ang="0">
                <a:pos x="1037589" y="351789"/>
              </a:cxn>
              <a:cxn ang="0">
                <a:pos x="878332" y="373379"/>
              </a:cxn>
              <a:cxn ang="0">
                <a:pos x="611377" y="398779"/>
              </a:cxn>
              <a:cxn ang="0">
                <a:pos x="375031" y="414019"/>
              </a:cxn>
              <a:cxn ang="0">
                <a:pos x="316483" y="492760"/>
              </a:cxn>
              <a:cxn ang="0">
                <a:pos x="1028064" y="430529"/>
              </a:cxn>
              <a:cxn ang="0">
                <a:pos x="1288669" y="374650"/>
              </a:cxn>
              <a:cxn ang="0">
                <a:pos x="1214501" y="316229"/>
              </a:cxn>
              <a:cxn ang="0">
                <a:pos x="1241044" y="309879"/>
              </a:cxn>
              <a:cxn ang="0">
                <a:pos x="1390010" y="295746"/>
              </a:cxn>
              <a:cxn ang="0">
                <a:pos x="1390814" y="293919"/>
              </a:cxn>
              <a:cxn ang="0">
                <a:pos x="1389728" y="295863"/>
              </a:cxn>
              <a:cxn ang="0">
                <a:pos x="1390488" y="295448"/>
              </a:cxn>
              <a:cxn ang="0">
                <a:pos x="1390827" y="294893"/>
              </a:cxn>
              <a:cxn ang="0">
                <a:pos x="1391793" y="293369"/>
              </a:cxn>
              <a:cxn ang="0">
                <a:pos x="1390458" y="295477"/>
              </a:cxn>
              <a:cxn ang="0">
                <a:pos x="1390302" y="295357"/>
              </a:cxn>
              <a:cxn ang="0">
                <a:pos x="1390698" y="294426"/>
              </a:cxn>
              <a:cxn ang="0">
                <a:pos x="1390923" y="293956"/>
              </a:cxn>
              <a:cxn ang="0">
                <a:pos x="1390814" y="293919"/>
              </a:cxn>
              <a:cxn ang="0">
                <a:pos x="1403858" y="285750"/>
              </a:cxn>
              <a:cxn ang="0">
                <a:pos x="1402111" y="287019"/>
              </a:cxn>
              <a:cxn ang="0">
                <a:pos x="1390814" y="293919"/>
              </a:cxn>
              <a:cxn ang="0">
                <a:pos x="1300353" y="288289"/>
              </a:cxn>
              <a:cxn ang="0">
                <a:pos x="1400365" y="288289"/>
              </a:cxn>
              <a:cxn ang="0">
                <a:pos x="1316524" y="281939"/>
              </a:cxn>
              <a:cxn ang="0">
                <a:pos x="1316524" y="281939"/>
              </a:cxn>
              <a:cxn ang="0">
                <a:pos x="1409954" y="283210"/>
              </a:cxn>
              <a:cxn ang="0">
                <a:pos x="1408683" y="284479"/>
              </a:cxn>
              <a:cxn ang="0">
                <a:pos x="1316554" y="281758"/>
              </a:cxn>
              <a:cxn ang="0">
                <a:pos x="1316989" y="280670"/>
              </a:cxn>
              <a:cxn ang="0">
                <a:pos x="1316989" y="280670"/>
              </a:cxn>
              <a:cxn ang="0">
                <a:pos x="1317144" y="277257"/>
              </a:cxn>
              <a:cxn ang="0">
                <a:pos x="1419224" y="279400"/>
              </a:cxn>
              <a:cxn ang="0">
                <a:pos x="1317117" y="279400"/>
              </a:cxn>
              <a:cxn ang="0">
                <a:pos x="1317879" y="276860"/>
              </a:cxn>
              <a:cxn ang="0">
                <a:pos x="1317879" y="276860"/>
              </a:cxn>
              <a:cxn ang="0">
                <a:pos x="1317144" y="277257"/>
              </a:cxn>
              <a:cxn ang="0">
                <a:pos x="2330322" y="81279"/>
              </a:cxn>
              <a:cxn ang="0">
                <a:pos x="1659000" y="144779"/>
              </a:cxn>
              <a:cxn ang="0">
                <a:pos x="1433068" y="193039"/>
              </a:cxn>
              <a:cxn ang="0">
                <a:pos x="1341755" y="236219"/>
              </a:cxn>
              <a:cxn ang="0">
                <a:pos x="1445133" y="269239"/>
              </a:cxn>
              <a:cxn ang="0">
                <a:pos x="1499150" y="254000"/>
              </a:cxn>
              <a:cxn ang="0">
                <a:pos x="1611503" y="229869"/>
              </a:cxn>
              <a:cxn ang="0">
                <a:pos x="1736470" y="209550"/>
              </a:cxn>
              <a:cxn ang="0">
                <a:pos x="1932432" y="186689"/>
              </a:cxn>
              <a:cxn ang="0">
                <a:pos x="2213610" y="163829"/>
              </a:cxn>
              <a:cxn ang="0">
                <a:pos x="2456560" y="152400"/>
              </a:cxn>
              <a:cxn ang="0">
                <a:pos x="1318900" y="275645"/>
              </a:cxn>
              <a:cxn ang="0">
                <a:pos x="1319104" y="275216"/>
              </a:cxn>
              <a:cxn ang="0">
                <a:pos x="1318852" y="275589"/>
              </a:cxn>
              <a:cxn ang="0">
                <a:pos x="1319114" y="275359"/>
              </a:cxn>
              <a:cxn ang="0">
                <a:pos x="1319225" y="275082"/>
              </a:cxn>
              <a:cxn ang="0">
                <a:pos x="1431628" y="274319"/>
              </a:cxn>
              <a:cxn ang="0">
                <a:pos x="1499150" y="254000"/>
              </a:cxn>
              <a:cxn ang="0">
                <a:pos x="1830832" y="196850"/>
              </a:cxn>
              <a:cxn ang="0">
                <a:pos x="2479201" y="75703"/>
              </a:cxn>
            </a:cxnLst>
            <a:rect l="0" t="0" r="r" b="b"/>
            <a:pathLst>
              <a:path w="2708910" h="497839">
                <a:moveTo>
                  <a:pt x="1214501" y="316229"/>
                </a:moveTo>
                <a:lnTo>
                  <a:pt x="1199388" y="320039"/>
                </a:lnTo>
                <a:lnTo>
                  <a:pt x="1200022" y="320039"/>
                </a:lnTo>
                <a:lnTo>
                  <a:pt x="1184275" y="323850"/>
                </a:lnTo>
                <a:lnTo>
                  <a:pt x="1184656" y="323850"/>
                </a:lnTo>
                <a:lnTo>
                  <a:pt x="1168272" y="327660"/>
                </a:lnTo>
                <a:lnTo>
                  <a:pt x="1168527" y="327660"/>
                </a:lnTo>
                <a:lnTo>
                  <a:pt x="1151508" y="331469"/>
                </a:lnTo>
                <a:lnTo>
                  <a:pt x="1152017" y="331469"/>
                </a:lnTo>
                <a:lnTo>
                  <a:pt x="1134237" y="335279"/>
                </a:lnTo>
                <a:lnTo>
                  <a:pt x="1134745" y="335279"/>
                </a:lnTo>
                <a:lnTo>
                  <a:pt x="1116457" y="339089"/>
                </a:lnTo>
                <a:lnTo>
                  <a:pt x="1097407" y="341629"/>
                </a:lnTo>
                <a:lnTo>
                  <a:pt x="1097914" y="341629"/>
                </a:lnTo>
                <a:lnTo>
                  <a:pt x="1078357" y="345439"/>
                </a:lnTo>
                <a:lnTo>
                  <a:pt x="1058290" y="349250"/>
                </a:lnTo>
                <a:lnTo>
                  <a:pt x="1058418" y="349250"/>
                </a:lnTo>
                <a:lnTo>
                  <a:pt x="1037589" y="351789"/>
                </a:lnTo>
                <a:lnTo>
                  <a:pt x="1037844" y="351789"/>
                </a:lnTo>
                <a:lnTo>
                  <a:pt x="1016507" y="355600"/>
                </a:lnTo>
                <a:lnTo>
                  <a:pt x="1016888" y="355600"/>
                </a:lnTo>
                <a:lnTo>
                  <a:pt x="972438" y="361950"/>
                </a:lnTo>
                <a:lnTo>
                  <a:pt x="972819" y="361950"/>
                </a:lnTo>
                <a:lnTo>
                  <a:pt x="926083" y="368300"/>
                </a:lnTo>
                <a:lnTo>
                  <a:pt x="926592" y="368300"/>
                </a:lnTo>
                <a:lnTo>
                  <a:pt x="877951" y="373379"/>
                </a:lnTo>
                <a:lnTo>
                  <a:pt x="878332" y="373379"/>
                </a:lnTo>
                <a:lnTo>
                  <a:pt x="827913" y="379729"/>
                </a:lnTo>
                <a:lnTo>
                  <a:pt x="828294" y="379729"/>
                </a:lnTo>
                <a:lnTo>
                  <a:pt x="776096" y="384810"/>
                </a:lnTo>
                <a:lnTo>
                  <a:pt x="776477" y="384810"/>
                </a:lnTo>
                <a:lnTo>
                  <a:pt x="722630" y="389889"/>
                </a:lnTo>
                <a:lnTo>
                  <a:pt x="723011" y="389889"/>
                </a:lnTo>
                <a:lnTo>
                  <a:pt x="667765" y="394969"/>
                </a:lnTo>
                <a:lnTo>
                  <a:pt x="668019" y="394969"/>
                </a:lnTo>
                <a:lnTo>
                  <a:pt x="611377" y="398779"/>
                </a:lnTo>
                <a:lnTo>
                  <a:pt x="611632" y="398779"/>
                </a:lnTo>
                <a:lnTo>
                  <a:pt x="553719" y="403860"/>
                </a:lnTo>
                <a:lnTo>
                  <a:pt x="554101" y="403860"/>
                </a:lnTo>
                <a:lnTo>
                  <a:pt x="495172" y="407669"/>
                </a:lnTo>
                <a:lnTo>
                  <a:pt x="495426" y="407669"/>
                </a:lnTo>
                <a:lnTo>
                  <a:pt x="435356" y="410210"/>
                </a:lnTo>
                <a:lnTo>
                  <a:pt x="435737" y="410210"/>
                </a:lnTo>
                <a:lnTo>
                  <a:pt x="374776" y="414019"/>
                </a:lnTo>
                <a:lnTo>
                  <a:pt x="375031" y="414019"/>
                </a:lnTo>
                <a:lnTo>
                  <a:pt x="313436" y="416560"/>
                </a:lnTo>
                <a:lnTo>
                  <a:pt x="313689" y="416560"/>
                </a:lnTo>
                <a:lnTo>
                  <a:pt x="251459" y="417829"/>
                </a:lnTo>
                <a:lnTo>
                  <a:pt x="251968" y="417829"/>
                </a:lnTo>
                <a:lnTo>
                  <a:pt x="126111" y="421639"/>
                </a:lnTo>
                <a:lnTo>
                  <a:pt x="0" y="421639"/>
                </a:lnTo>
                <a:lnTo>
                  <a:pt x="507" y="497839"/>
                </a:lnTo>
                <a:lnTo>
                  <a:pt x="127634" y="497839"/>
                </a:lnTo>
                <a:lnTo>
                  <a:pt x="316483" y="492760"/>
                </a:lnTo>
                <a:lnTo>
                  <a:pt x="378459" y="490219"/>
                </a:lnTo>
                <a:lnTo>
                  <a:pt x="439546" y="486410"/>
                </a:lnTo>
                <a:lnTo>
                  <a:pt x="499871" y="483869"/>
                </a:lnTo>
                <a:lnTo>
                  <a:pt x="559053" y="480060"/>
                </a:lnTo>
                <a:lnTo>
                  <a:pt x="617346" y="474979"/>
                </a:lnTo>
                <a:lnTo>
                  <a:pt x="674115" y="471169"/>
                </a:lnTo>
                <a:lnTo>
                  <a:pt x="836421" y="455929"/>
                </a:lnTo>
                <a:lnTo>
                  <a:pt x="983233" y="436879"/>
                </a:lnTo>
                <a:lnTo>
                  <a:pt x="1028064" y="430529"/>
                </a:lnTo>
                <a:lnTo>
                  <a:pt x="1049782" y="427989"/>
                </a:lnTo>
                <a:lnTo>
                  <a:pt x="1111377" y="416560"/>
                </a:lnTo>
                <a:lnTo>
                  <a:pt x="1149350" y="410210"/>
                </a:lnTo>
                <a:lnTo>
                  <a:pt x="1184909" y="402589"/>
                </a:lnTo>
                <a:lnTo>
                  <a:pt x="1217802" y="394969"/>
                </a:lnTo>
                <a:lnTo>
                  <a:pt x="1233424" y="391160"/>
                </a:lnTo>
                <a:lnTo>
                  <a:pt x="1248283" y="386079"/>
                </a:lnTo>
                <a:lnTo>
                  <a:pt x="1275715" y="378460"/>
                </a:lnTo>
                <a:lnTo>
                  <a:pt x="1288669" y="374650"/>
                </a:lnTo>
                <a:lnTo>
                  <a:pt x="1300607" y="369569"/>
                </a:lnTo>
                <a:lnTo>
                  <a:pt x="1311909" y="365760"/>
                </a:lnTo>
                <a:lnTo>
                  <a:pt x="1322705" y="360679"/>
                </a:lnTo>
                <a:lnTo>
                  <a:pt x="1332737" y="356869"/>
                </a:lnTo>
                <a:lnTo>
                  <a:pt x="1342262" y="351789"/>
                </a:lnTo>
                <a:lnTo>
                  <a:pt x="1374267" y="328929"/>
                </a:lnTo>
                <a:lnTo>
                  <a:pt x="1382744" y="317500"/>
                </a:lnTo>
                <a:lnTo>
                  <a:pt x="1213993" y="317500"/>
                </a:lnTo>
                <a:lnTo>
                  <a:pt x="1214501" y="316229"/>
                </a:lnTo>
                <a:close/>
              </a:path>
              <a:path w="2708910" h="497839">
                <a:moveTo>
                  <a:pt x="1390010" y="295746"/>
                </a:moveTo>
                <a:lnTo>
                  <a:pt x="1387983" y="298450"/>
                </a:lnTo>
                <a:lnTo>
                  <a:pt x="1274571" y="298450"/>
                </a:lnTo>
                <a:lnTo>
                  <a:pt x="1263395" y="302260"/>
                </a:lnTo>
                <a:lnTo>
                  <a:pt x="1264539" y="302260"/>
                </a:lnTo>
                <a:lnTo>
                  <a:pt x="1252473" y="306069"/>
                </a:lnTo>
                <a:lnTo>
                  <a:pt x="1253362" y="306069"/>
                </a:lnTo>
                <a:lnTo>
                  <a:pt x="1240663" y="309879"/>
                </a:lnTo>
                <a:lnTo>
                  <a:pt x="1241044" y="309879"/>
                </a:lnTo>
                <a:lnTo>
                  <a:pt x="1227455" y="313689"/>
                </a:lnTo>
                <a:lnTo>
                  <a:pt x="1228089" y="313689"/>
                </a:lnTo>
                <a:lnTo>
                  <a:pt x="1213993" y="317500"/>
                </a:lnTo>
                <a:lnTo>
                  <a:pt x="1382744" y="317500"/>
                </a:lnTo>
                <a:lnTo>
                  <a:pt x="1387220" y="309879"/>
                </a:lnTo>
                <a:lnTo>
                  <a:pt x="1391031" y="298450"/>
                </a:lnTo>
                <a:lnTo>
                  <a:pt x="1391221" y="297179"/>
                </a:lnTo>
                <a:lnTo>
                  <a:pt x="1389380" y="297179"/>
                </a:lnTo>
                <a:lnTo>
                  <a:pt x="1390010" y="295746"/>
                </a:lnTo>
                <a:close/>
              </a:path>
              <a:path w="2708910" h="497839">
                <a:moveTo>
                  <a:pt x="1292606" y="290829"/>
                </a:moveTo>
                <a:lnTo>
                  <a:pt x="1283081" y="294639"/>
                </a:lnTo>
                <a:lnTo>
                  <a:pt x="1284478" y="294639"/>
                </a:lnTo>
                <a:lnTo>
                  <a:pt x="1274064" y="298450"/>
                </a:lnTo>
                <a:lnTo>
                  <a:pt x="1387983" y="298450"/>
                </a:lnTo>
                <a:lnTo>
                  <a:pt x="1388840" y="297179"/>
                </a:lnTo>
                <a:lnTo>
                  <a:pt x="1388236" y="297179"/>
                </a:lnTo>
                <a:lnTo>
                  <a:pt x="1390642" y="294293"/>
                </a:lnTo>
                <a:lnTo>
                  <a:pt x="1390814" y="293919"/>
                </a:lnTo>
                <a:lnTo>
                  <a:pt x="1391230" y="292100"/>
                </a:lnTo>
                <a:lnTo>
                  <a:pt x="1291590" y="292100"/>
                </a:lnTo>
                <a:lnTo>
                  <a:pt x="1292606" y="290829"/>
                </a:lnTo>
                <a:close/>
              </a:path>
              <a:path w="2708910" h="497839">
                <a:moveTo>
                  <a:pt x="1390658" y="294274"/>
                </a:moveTo>
                <a:lnTo>
                  <a:pt x="1388236" y="297179"/>
                </a:lnTo>
                <a:lnTo>
                  <a:pt x="1389728" y="295863"/>
                </a:lnTo>
                <a:lnTo>
                  <a:pt x="1390383" y="294893"/>
                </a:lnTo>
                <a:lnTo>
                  <a:pt x="1390658" y="294274"/>
                </a:lnTo>
                <a:close/>
              </a:path>
              <a:path w="2708910" h="497839">
                <a:moveTo>
                  <a:pt x="1389728" y="295863"/>
                </a:moveTo>
                <a:lnTo>
                  <a:pt x="1388236" y="297179"/>
                </a:lnTo>
                <a:lnTo>
                  <a:pt x="1388840" y="297179"/>
                </a:lnTo>
                <a:lnTo>
                  <a:pt x="1389728" y="295863"/>
                </a:lnTo>
                <a:close/>
              </a:path>
              <a:path w="2708910" h="497839">
                <a:moveTo>
                  <a:pt x="1390458" y="295477"/>
                </a:moveTo>
                <a:lnTo>
                  <a:pt x="1390015" y="295910"/>
                </a:lnTo>
                <a:lnTo>
                  <a:pt x="1389380" y="297179"/>
                </a:lnTo>
                <a:lnTo>
                  <a:pt x="1390458" y="295477"/>
                </a:lnTo>
                <a:close/>
              </a:path>
              <a:path w="2708910" h="497839">
                <a:moveTo>
                  <a:pt x="1391651" y="294313"/>
                </a:moveTo>
                <a:lnTo>
                  <a:pt x="1390488" y="295448"/>
                </a:lnTo>
                <a:lnTo>
                  <a:pt x="1389380" y="297179"/>
                </a:lnTo>
                <a:lnTo>
                  <a:pt x="1391221" y="297179"/>
                </a:lnTo>
                <a:lnTo>
                  <a:pt x="1391651" y="294313"/>
                </a:lnTo>
                <a:close/>
              </a:path>
              <a:path w="2708910" h="497839">
                <a:moveTo>
                  <a:pt x="1390827" y="294893"/>
                </a:moveTo>
                <a:lnTo>
                  <a:pt x="1390302" y="295357"/>
                </a:lnTo>
                <a:lnTo>
                  <a:pt x="1390010" y="295746"/>
                </a:lnTo>
                <a:lnTo>
                  <a:pt x="1389938" y="295910"/>
                </a:lnTo>
                <a:lnTo>
                  <a:pt x="1390476" y="295448"/>
                </a:lnTo>
                <a:lnTo>
                  <a:pt x="1390827" y="294893"/>
                </a:lnTo>
                <a:close/>
              </a:path>
              <a:path w="2708910" h="497839">
                <a:moveTo>
                  <a:pt x="1390390" y="294883"/>
                </a:moveTo>
                <a:lnTo>
                  <a:pt x="1389728" y="295863"/>
                </a:lnTo>
                <a:lnTo>
                  <a:pt x="1390105" y="295531"/>
                </a:lnTo>
                <a:lnTo>
                  <a:pt x="1390390" y="294883"/>
                </a:lnTo>
                <a:close/>
              </a:path>
              <a:path w="2708910" h="497839">
                <a:moveTo>
                  <a:pt x="1390302" y="295357"/>
                </a:moveTo>
                <a:lnTo>
                  <a:pt x="1390105" y="295531"/>
                </a:lnTo>
                <a:lnTo>
                  <a:pt x="1390010" y="295746"/>
                </a:lnTo>
                <a:lnTo>
                  <a:pt x="1390302" y="295357"/>
                </a:lnTo>
                <a:close/>
              </a:path>
              <a:path w="2708910" h="497839">
                <a:moveTo>
                  <a:pt x="1391793" y="293369"/>
                </a:moveTo>
                <a:lnTo>
                  <a:pt x="1391411" y="293369"/>
                </a:lnTo>
                <a:lnTo>
                  <a:pt x="1390806" y="294266"/>
                </a:lnTo>
                <a:lnTo>
                  <a:pt x="1390649" y="294639"/>
                </a:lnTo>
                <a:lnTo>
                  <a:pt x="1390385" y="294893"/>
                </a:lnTo>
                <a:lnTo>
                  <a:pt x="1390105" y="295531"/>
                </a:lnTo>
                <a:lnTo>
                  <a:pt x="1390302" y="295357"/>
                </a:lnTo>
                <a:lnTo>
                  <a:pt x="1391793" y="293369"/>
                </a:lnTo>
                <a:close/>
              </a:path>
              <a:path w="2708910" h="497839">
                <a:moveTo>
                  <a:pt x="1391658" y="294266"/>
                </a:moveTo>
                <a:lnTo>
                  <a:pt x="1390458" y="295477"/>
                </a:lnTo>
                <a:lnTo>
                  <a:pt x="1391535" y="294426"/>
                </a:lnTo>
                <a:lnTo>
                  <a:pt x="1391658" y="294266"/>
                </a:lnTo>
                <a:close/>
              </a:path>
              <a:path w="2708910" h="497839">
                <a:moveTo>
                  <a:pt x="1391676" y="294144"/>
                </a:moveTo>
                <a:lnTo>
                  <a:pt x="1390827" y="294893"/>
                </a:lnTo>
                <a:lnTo>
                  <a:pt x="1390476" y="295448"/>
                </a:lnTo>
                <a:lnTo>
                  <a:pt x="1391611" y="294313"/>
                </a:lnTo>
                <a:lnTo>
                  <a:pt x="1391676" y="294144"/>
                </a:lnTo>
                <a:close/>
              </a:path>
              <a:path w="2708910" h="497839">
                <a:moveTo>
                  <a:pt x="1391793" y="293369"/>
                </a:moveTo>
                <a:lnTo>
                  <a:pt x="1390302" y="295357"/>
                </a:lnTo>
                <a:lnTo>
                  <a:pt x="1390834" y="294883"/>
                </a:lnTo>
                <a:lnTo>
                  <a:pt x="1391793" y="293369"/>
                </a:lnTo>
                <a:close/>
              </a:path>
              <a:path w="2708910" h="497839">
                <a:moveTo>
                  <a:pt x="1391793" y="293369"/>
                </a:moveTo>
                <a:lnTo>
                  <a:pt x="1390827" y="294893"/>
                </a:lnTo>
                <a:lnTo>
                  <a:pt x="1391671" y="294149"/>
                </a:lnTo>
                <a:lnTo>
                  <a:pt x="1391793" y="293369"/>
                </a:lnTo>
                <a:close/>
              </a:path>
              <a:path w="2708910" h="497839">
                <a:moveTo>
                  <a:pt x="1390761" y="294149"/>
                </a:moveTo>
                <a:lnTo>
                  <a:pt x="1390390" y="294883"/>
                </a:lnTo>
                <a:lnTo>
                  <a:pt x="1390698" y="294426"/>
                </a:lnTo>
                <a:lnTo>
                  <a:pt x="1390761" y="294149"/>
                </a:lnTo>
                <a:close/>
              </a:path>
              <a:path w="2708910" h="497839">
                <a:moveTo>
                  <a:pt x="1390698" y="294426"/>
                </a:moveTo>
                <a:lnTo>
                  <a:pt x="1390554" y="294639"/>
                </a:lnTo>
                <a:lnTo>
                  <a:pt x="1390698" y="294426"/>
                </a:lnTo>
                <a:close/>
              </a:path>
              <a:path w="2708910" h="497839">
                <a:moveTo>
                  <a:pt x="1390923" y="293956"/>
                </a:moveTo>
                <a:lnTo>
                  <a:pt x="1390766" y="294144"/>
                </a:lnTo>
                <a:lnTo>
                  <a:pt x="1390698" y="294426"/>
                </a:lnTo>
                <a:lnTo>
                  <a:pt x="1390799" y="294266"/>
                </a:lnTo>
                <a:lnTo>
                  <a:pt x="1390923" y="293956"/>
                </a:lnTo>
                <a:close/>
              </a:path>
              <a:path w="2708910" h="497839">
                <a:moveTo>
                  <a:pt x="1392618" y="293369"/>
                </a:moveTo>
                <a:lnTo>
                  <a:pt x="1391775" y="294149"/>
                </a:lnTo>
                <a:lnTo>
                  <a:pt x="1391651" y="294313"/>
                </a:lnTo>
                <a:lnTo>
                  <a:pt x="1392618" y="293369"/>
                </a:lnTo>
                <a:close/>
              </a:path>
              <a:path w="2708910" h="497839">
                <a:moveTo>
                  <a:pt x="1391411" y="293369"/>
                </a:moveTo>
                <a:lnTo>
                  <a:pt x="1390954" y="293919"/>
                </a:lnTo>
                <a:lnTo>
                  <a:pt x="1390788" y="294293"/>
                </a:lnTo>
                <a:lnTo>
                  <a:pt x="1391411" y="293369"/>
                </a:lnTo>
                <a:close/>
              </a:path>
              <a:path w="2708910" h="497839">
                <a:moveTo>
                  <a:pt x="1390814" y="293919"/>
                </a:moveTo>
                <a:lnTo>
                  <a:pt x="1390658" y="294274"/>
                </a:lnTo>
                <a:lnTo>
                  <a:pt x="1390763" y="294144"/>
                </a:lnTo>
                <a:lnTo>
                  <a:pt x="1390814" y="293919"/>
                </a:lnTo>
                <a:close/>
              </a:path>
              <a:path w="2708910" h="497839">
                <a:moveTo>
                  <a:pt x="1392173" y="290829"/>
                </a:moveTo>
                <a:lnTo>
                  <a:pt x="1390814" y="293919"/>
                </a:lnTo>
                <a:lnTo>
                  <a:pt x="1390761" y="294149"/>
                </a:lnTo>
                <a:lnTo>
                  <a:pt x="1390938" y="293919"/>
                </a:lnTo>
                <a:lnTo>
                  <a:pt x="1392173" y="290829"/>
                </a:lnTo>
                <a:close/>
              </a:path>
              <a:path w="2708910" h="497839">
                <a:moveTo>
                  <a:pt x="1403858" y="285750"/>
                </a:moveTo>
                <a:lnTo>
                  <a:pt x="1392682" y="285750"/>
                </a:lnTo>
                <a:lnTo>
                  <a:pt x="1392173" y="290829"/>
                </a:lnTo>
                <a:lnTo>
                  <a:pt x="1391676" y="294144"/>
                </a:lnTo>
                <a:lnTo>
                  <a:pt x="1392555" y="293369"/>
                </a:lnTo>
                <a:lnTo>
                  <a:pt x="1395221" y="290829"/>
                </a:lnTo>
                <a:lnTo>
                  <a:pt x="1396110" y="290829"/>
                </a:lnTo>
                <a:lnTo>
                  <a:pt x="1399158" y="288289"/>
                </a:lnTo>
                <a:lnTo>
                  <a:pt x="1400365" y="288289"/>
                </a:lnTo>
                <a:lnTo>
                  <a:pt x="1402111" y="287019"/>
                </a:lnTo>
                <a:lnTo>
                  <a:pt x="1401953" y="287019"/>
                </a:lnTo>
                <a:lnTo>
                  <a:pt x="1403858" y="285750"/>
                </a:lnTo>
                <a:close/>
              </a:path>
              <a:path w="2708910" h="497839">
                <a:moveTo>
                  <a:pt x="1392173" y="290829"/>
                </a:moveTo>
                <a:lnTo>
                  <a:pt x="1390923" y="293956"/>
                </a:lnTo>
                <a:lnTo>
                  <a:pt x="1391411" y="293369"/>
                </a:lnTo>
                <a:lnTo>
                  <a:pt x="1391793" y="293369"/>
                </a:lnTo>
                <a:lnTo>
                  <a:pt x="1392173" y="290829"/>
                </a:lnTo>
                <a:close/>
              </a:path>
              <a:path w="2708910" h="497839">
                <a:moveTo>
                  <a:pt x="1392682" y="285750"/>
                </a:moveTo>
                <a:lnTo>
                  <a:pt x="1390814" y="293919"/>
                </a:lnTo>
                <a:lnTo>
                  <a:pt x="1392173" y="290829"/>
                </a:lnTo>
                <a:lnTo>
                  <a:pt x="1392682" y="285750"/>
                </a:lnTo>
                <a:close/>
              </a:path>
              <a:path w="2708910" h="497839">
                <a:moveTo>
                  <a:pt x="1396110" y="290829"/>
                </a:moveTo>
                <a:lnTo>
                  <a:pt x="1395221" y="290829"/>
                </a:lnTo>
                <a:lnTo>
                  <a:pt x="1393062" y="293369"/>
                </a:lnTo>
                <a:lnTo>
                  <a:pt x="1396110" y="290829"/>
                </a:lnTo>
                <a:close/>
              </a:path>
              <a:path w="2708910" h="497839">
                <a:moveTo>
                  <a:pt x="1306575" y="284479"/>
                </a:moveTo>
                <a:lnTo>
                  <a:pt x="1298702" y="288289"/>
                </a:lnTo>
                <a:lnTo>
                  <a:pt x="1300353" y="288289"/>
                </a:lnTo>
                <a:lnTo>
                  <a:pt x="1291590" y="292100"/>
                </a:lnTo>
                <a:lnTo>
                  <a:pt x="1391230" y="292100"/>
                </a:lnTo>
                <a:lnTo>
                  <a:pt x="1392682" y="285750"/>
                </a:lnTo>
                <a:lnTo>
                  <a:pt x="1304797" y="285750"/>
                </a:lnTo>
                <a:lnTo>
                  <a:pt x="1306575" y="284479"/>
                </a:lnTo>
                <a:close/>
              </a:path>
              <a:path w="2708910" h="497839">
                <a:moveTo>
                  <a:pt x="1400365" y="288289"/>
                </a:moveTo>
                <a:lnTo>
                  <a:pt x="1399158" y="288289"/>
                </a:lnTo>
                <a:lnTo>
                  <a:pt x="1396872" y="290829"/>
                </a:lnTo>
                <a:lnTo>
                  <a:pt x="1400365" y="288289"/>
                </a:lnTo>
                <a:close/>
              </a:path>
              <a:path w="2708910" h="497839">
                <a:moveTo>
                  <a:pt x="1403858" y="285750"/>
                </a:moveTo>
                <a:lnTo>
                  <a:pt x="1401953" y="287019"/>
                </a:lnTo>
                <a:lnTo>
                  <a:pt x="1402412" y="286801"/>
                </a:lnTo>
                <a:lnTo>
                  <a:pt x="1403858" y="285750"/>
                </a:lnTo>
                <a:close/>
              </a:path>
              <a:path w="2708910" h="497839">
                <a:moveTo>
                  <a:pt x="1402412" y="286801"/>
                </a:moveTo>
                <a:lnTo>
                  <a:pt x="1401953" y="287019"/>
                </a:lnTo>
                <a:lnTo>
                  <a:pt x="1402111" y="287019"/>
                </a:lnTo>
                <a:lnTo>
                  <a:pt x="1402412" y="286801"/>
                </a:lnTo>
                <a:close/>
              </a:path>
              <a:path w="2708910" h="497839">
                <a:moveTo>
                  <a:pt x="1316524" y="281939"/>
                </a:moveTo>
                <a:lnTo>
                  <a:pt x="1311909" y="281939"/>
                </a:lnTo>
                <a:lnTo>
                  <a:pt x="1304797" y="285750"/>
                </a:lnTo>
                <a:lnTo>
                  <a:pt x="1403858" y="285750"/>
                </a:lnTo>
                <a:lnTo>
                  <a:pt x="1402412" y="286801"/>
                </a:lnTo>
                <a:lnTo>
                  <a:pt x="1407287" y="284479"/>
                </a:lnTo>
                <a:lnTo>
                  <a:pt x="1316100" y="284479"/>
                </a:lnTo>
                <a:lnTo>
                  <a:pt x="1316524" y="281939"/>
                </a:lnTo>
                <a:close/>
              </a:path>
              <a:path w="2708910" h="497839">
                <a:moveTo>
                  <a:pt x="1316693" y="281939"/>
                </a:moveTo>
                <a:lnTo>
                  <a:pt x="1316524" y="281939"/>
                </a:lnTo>
                <a:lnTo>
                  <a:pt x="1316100" y="284479"/>
                </a:lnTo>
                <a:lnTo>
                  <a:pt x="1316693" y="281939"/>
                </a:lnTo>
                <a:close/>
              </a:path>
              <a:path w="2708910" h="497839">
                <a:moveTo>
                  <a:pt x="1431628" y="274319"/>
                </a:moveTo>
                <a:lnTo>
                  <a:pt x="1320292" y="274319"/>
                </a:lnTo>
                <a:lnTo>
                  <a:pt x="1318190" y="277668"/>
                </a:lnTo>
                <a:lnTo>
                  <a:pt x="1316989" y="280670"/>
                </a:lnTo>
                <a:lnTo>
                  <a:pt x="1316100" y="284479"/>
                </a:lnTo>
                <a:lnTo>
                  <a:pt x="1407287" y="284479"/>
                </a:lnTo>
                <a:lnTo>
                  <a:pt x="1409954" y="283210"/>
                </a:lnTo>
                <a:lnTo>
                  <a:pt x="1410842" y="283210"/>
                </a:lnTo>
                <a:lnTo>
                  <a:pt x="1417320" y="279400"/>
                </a:lnTo>
                <a:lnTo>
                  <a:pt x="1419224" y="279400"/>
                </a:lnTo>
                <a:lnTo>
                  <a:pt x="1425574" y="276860"/>
                </a:lnTo>
                <a:lnTo>
                  <a:pt x="1424685" y="276860"/>
                </a:lnTo>
                <a:lnTo>
                  <a:pt x="1431628" y="274319"/>
                </a:lnTo>
                <a:close/>
              </a:path>
              <a:path w="2708910" h="497839">
                <a:moveTo>
                  <a:pt x="1410842" y="283210"/>
                </a:moveTo>
                <a:lnTo>
                  <a:pt x="1409954" y="283210"/>
                </a:lnTo>
                <a:lnTo>
                  <a:pt x="1408683" y="284479"/>
                </a:lnTo>
                <a:lnTo>
                  <a:pt x="1410842" y="283210"/>
                </a:lnTo>
                <a:close/>
              </a:path>
              <a:path w="2708910" h="497839">
                <a:moveTo>
                  <a:pt x="1316227" y="278130"/>
                </a:moveTo>
                <a:lnTo>
                  <a:pt x="1310132" y="281939"/>
                </a:lnTo>
                <a:lnTo>
                  <a:pt x="1316482" y="281939"/>
                </a:lnTo>
                <a:lnTo>
                  <a:pt x="1316598" y="281495"/>
                </a:lnTo>
                <a:lnTo>
                  <a:pt x="1316735" y="280669"/>
                </a:lnTo>
                <a:lnTo>
                  <a:pt x="1313560" y="280669"/>
                </a:lnTo>
                <a:lnTo>
                  <a:pt x="1316227" y="278130"/>
                </a:lnTo>
                <a:close/>
              </a:path>
              <a:path w="2708910" h="497839">
                <a:moveTo>
                  <a:pt x="1316554" y="281758"/>
                </a:moveTo>
                <a:lnTo>
                  <a:pt x="1316482" y="281939"/>
                </a:lnTo>
                <a:lnTo>
                  <a:pt x="1316554" y="281758"/>
                </a:lnTo>
                <a:close/>
              </a:path>
              <a:path w="2708910" h="497839">
                <a:moveTo>
                  <a:pt x="1316651" y="281516"/>
                </a:moveTo>
                <a:lnTo>
                  <a:pt x="1316524" y="281939"/>
                </a:lnTo>
                <a:lnTo>
                  <a:pt x="1316651" y="281516"/>
                </a:lnTo>
                <a:close/>
              </a:path>
              <a:path w="2708910" h="497839">
                <a:moveTo>
                  <a:pt x="1316989" y="280670"/>
                </a:moveTo>
                <a:lnTo>
                  <a:pt x="1316659" y="281495"/>
                </a:lnTo>
                <a:lnTo>
                  <a:pt x="1316608" y="281939"/>
                </a:lnTo>
                <a:lnTo>
                  <a:pt x="1316989" y="280670"/>
                </a:lnTo>
                <a:close/>
              </a:path>
              <a:path w="2708910" h="497839">
                <a:moveTo>
                  <a:pt x="1316735" y="280669"/>
                </a:moveTo>
                <a:lnTo>
                  <a:pt x="1316589" y="281549"/>
                </a:lnTo>
                <a:lnTo>
                  <a:pt x="1316688" y="281149"/>
                </a:lnTo>
                <a:lnTo>
                  <a:pt x="1316735" y="280669"/>
                </a:lnTo>
                <a:close/>
              </a:path>
              <a:path w="2708910" h="497839">
                <a:moveTo>
                  <a:pt x="1317388" y="278962"/>
                </a:moveTo>
                <a:lnTo>
                  <a:pt x="1317231" y="279215"/>
                </a:lnTo>
                <a:lnTo>
                  <a:pt x="1316699" y="281149"/>
                </a:lnTo>
                <a:lnTo>
                  <a:pt x="1316659" y="281495"/>
                </a:lnTo>
                <a:lnTo>
                  <a:pt x="1316989" y="280670"/>
                </a:lnTo>
                <a:lnTo>
                  <a:pt x="1317388" y="278962"/>
                </a:lnTo>
                <a:close/>
              </a:path>
              <a:path w="2708910" h="497839">
                <a:moveTo>
                  <a:pt x="1317144" y="277257"/>
                </a:moveTo>
                <a:lnTo>
                  <a:pt x="1313560" y="280669"/>
                </a:lnTo>
                <a:lnTo>
                  <a:pt x="1316735" y="280669"/>
                </a:lnTo>
                <a:lnTo>
                  <a:pt x="1316681" y="281214"/>
                </a:lnTo>
                <a:lnTo>
                  <a:pt x="1317144" y="277257"/>
                </a:lnTo>
                <a:close/>
              </a:path>
              <a:path w="2708910" h="497839">
                <a:moveTo>
                  <a:pt x="1317879" y="276860"/>
                </a:moveTo>
                <a:lnTo>
                  <a:pt x="1317561" y="276860"/>
                </a:lnTo>
                <a:lnTo>
                  <a:pt x="1317144" y="277257"/>
                </a:lnTo>
                <a:lnTo>
                  <a:pt x="1316699" y="281149"/>
                </a:lnTo>
                <a:lnTo>
                  <a:pt x="1317180" y="279400"/>
                </a:lnTo>
                <a:lnTo>
                  <a:pt x="1317300" y="278962"/>
                </a:lnTo>
                <a:lnTo>
                  <a:pt x="1317879" y="276860"/>
                </a:lnTo>
                <a:close/>
              </a:path>
              <a:path w="2708910" h="497839">
                <a:moveTo>
                  <a:pt x="1318190" y="277668"/>
                </a:moveTo>
                <a:lnTo>
                  <a:pt x="1317388" y="278962"/>
                </a:lnTo>
                <a:lnTo>
                  <a:pt x="1316989" y="280670"/>
                </a:lnTo>
                <a:lnTo>
                  <a:pt x="1318190" y="277668"/>
                </a:lnTo>
                <a:close/>
              </a:path>
              <a:path w="2708910" h="497839">
                <a:moveTo>
                  <a:pt x="1419224" y="279400"/>
                </a:moveTo>
                <a:lnTo>
                  <a:pt x="1417320" y="279400"/>
                </a:lnTo>
                <a:lnTo>
                  <a:pt x="1416049" y="280669"/>
                </a:lnTo>
                <a:lnTo>
                  <a:pt x="1419224" y="279400"/>
                </a:lnTo>
                <a:close/>
              </a:path>
              <a:path w="2708910" h="497839">
                <a:moveTo>
                  <a:pt x="1317267" y="279082"/>
                </a:moveTo>
                <a:lnTo>
                  <a:pt x="1317117" y="279400"/>
                </a:lnTo>
                <a:lnTo>
                  <a:pt x="1317231" y="279215"/>
                </a:lnTo>
                <a:lnTo>
                  <a:pt x="1317267" y="279082"/>
                </a:lnTo>
                <a:close/>
              </a:path>
              <a:path w="2708910" h="497839">
                <a:moveTo>
                  <a:pt x="1317231" y="279215"/>
                </a:moveTo>
                <a:lnTo>
                  <a:pt x="1317117" y="279400"/>
                </a:lnTo>
                <a:lnTo>
                  <a:pt x="1317231" y="279215"/>
                </a:lnTo>
                <a:close/>
              </a:path>
              <a:path w="2708910" h="497839">
                <a:moveTo>
                  <a:pt x="1317449" y="278699"/>
                </a:moveTo>
                <a:lnTo>
                  <a:pt x="1317231" y="279215"/>
                </a:lnTo>
                <a:lnTo>
                  <a:pt x="1317388" y="278962"/>
                </a:lnTo>
                <a:lnTo>
                  <a:pt x="1317449" y="278699"/>
                </a:lnTo>
                <a:close/>
              </a:path>
              <a:path w="2708910" h="497839">
                <a:moveTo>
                  <a:pt x="1317879" y="276860"/>
                </a:moveTo>
                <a:lnTo>
                  <a:pt x="1317267" y="279082"/>
                </a:lnTo>
                <a:lnTo>
                  <a:pt x="1317449" y="278699"/>
                </a:lnTo>
                <a:lnTo>
                  <a:pt x="1317879" y="276860"/>
                </a:lnTo>
                <a:close/>
              </a:path>
              <a:path w="2708910" h="497839">
                <a:moveTo>
                  <a:pt x="1319061" y="275492"/>
                </a:moveTo>
                <a:lnTo>
                  <a:pt x="1318900" y="275645"/>
                </a:lnTo>
                <a:lnTo>
                  <a:pt x="1317449" y="278699"/>
                </a:lnTo>
                <a:lnTo>
                  <a:pt x="1317388" y="278962"/>
                </a:lnTo>
                <a:lnTo>
                  <a:pt x="1318190" y="277668"/>
                </a:lnTo>
                <a:lnTo>
                  <a:pt x="1319061" y="275492"/>
                </a:lnTo>
                <a:close/>
              </a:path>
              <a:path w="2708910" h="497839">
                <a:moveTo>
                  <a:pt x="1318900" y="275645"/>
                </a:moveTo>
                <a:lnTo>
                  <a:pt x="1317624" y="276860"/>
                </a:lnTo>
                <a:lnTo>
                  <a:pt x="1317879" y="276860"/>
                </a:lnTo>
                <a:lnTo>
                  <a:pt x="1317449" y="278699"/>
                </a:lnTo>
                <a:lnTo>
                  <a:pt x="1318900" y="275645"/>
                </a:lnTo>
                <a:close/>
              </a:path>
              <a:path w="2708910" h="497839">
                <a:moveTo>
                  <a:pt x="1320229" y="274379"/>
                </a:moveTo>
                <a:lnTo>
                  <a:pt x="1319076" y="275477"/>
                </a:lnTo>
                <a:lnTo>
                  <a:pt x="1318190" y="277668"/>
                </a:lnTo>
                <a:lnTo>
                  <a:pt x="1320229" y="274379"/>
                </a:lnTo>
                <a:close/>
              </a:path>
              <a:path w="2708910" h="497839">
                <a:moveTo>
                  <a:pt x="1318310" y="276097"/>
                </a:moveTo>
                <a:lnTo>
                  <a:pt x="1317181" y="277079"/>
                </a:lnTo>
                <a:lnTo>
                  <a:pt x="1317144" y="277257"/>
                </a:lnTo>
                <a:lnTo>
                  <a:pt x="1318006" y="276436"/>
                </a:lnTo>
                <a:lnTo>
                  <a:pt x="1318310" y="276097"/>
                </a:lnTo>
                <a:close/>
              </a:path>
              <a:path w="2708910" h="497839">
                <a:moveTo>
                  <a:pt x="1318441" y="275952"/>
                </a:moveTo>
                <a:lnTo>
                  <a:pt x="1317162" y="277096"/>
                </a:lnTo>
                <a:lnTo>
                  <a:pt x="1318310" y="276097"/>
                </a:lnTo>
                <a:lnTo>
                  <a:pt x="1318441" y="275952"/>
                </a:lnTo>
                <a:close/>
              </a:path>
              <a:path w="2708910" h="497839">
                <a:moveTo>
                  <a:pt x="2479201" y="75703"/>
                </a:moveTo>
                <a:lnTo>
                  <a:pt x="2454783" y="76200"/>
                </a:lnTo>
                <a:lnTo>
                  <a:pt x="2330322" y="81279"/>
                </a:lnTo>
                <a:lnTo>
                  <a:pt x="2269109" y="85089"/>
                </a:lnTo>
                <a:lnTo>
                  <a:pt x="2208910" y="87629"/>
                </a:lnTo>
                <a:lnTo>
                  <a:pt x="2149602" y="91439"/>
                </a:lnTo>
                <a:lnTo>
                  <a:pt x="2091562" y="96519"/>
                </a:lnTo>
                <a:lnTo>
                  <a:pt x="2034540" y="100329"/>
                </a:lnTo>
                <a:lnTo>
                  <a:pt x="1872487" y="115569"/>
                </a:lnTo>
                <a:lnTo>
                  <a:pt x="1821560" y="121919"/>
                </a:lnTo>
                <a:lnTo>
                  <a:pt x="1680718" y="140969"/>
                </a:lnTo>
                <a:lnTo>
                  <a:pt x="1659000" y="144779"/>
                </a:lnTo>
                <a:lnTo>
                  <a:pt x="1638045" y="147319"/>
                </a:lnTo>
                <a:lnTo>
                  <a:pt x="1578102" y="158750"/>
                </a:lnTo>
                <a:lnTo>
                  <a:pt x="1559433" y="161289"/>
                </a:lnTo>
                <a:lnTo>
                  <a:pt x="1541398" y="165100"/>
                </a:lnTo>
                <a:lnTo>
                  <a:pt x="1506982" y="172719"/>
                </a:lnTo>
                <a:lnTo>
                  <a:pt x="1475358" y="180339"/>
                </a:lnTo>
                <a:lnTo>
                  <a:pt x="1460627" y="185419"/>
                </a:lnTo>
                <a:lnTo>
                  <a:pt x="1446530" y="189229"/>
                </a:lnTo>
                <a:lnTo>
                  <a:pt x="1433068" y="193039"/>
                </a:lnTo>
                <a:lnTo>
                  <a:pt x="1420368" y="196850"/>
                </a:lnTo>
                <a:lnTo>
                  <a:pt x="1408175" y="201929"/>
                </a:lnTo>
                <a:lnTo>
                  <a:pt x="1396872" y="205739"/>
                </a:lnTo>
                <a:lnTo>
                  <a:pt x="1386078" y="210819"/>
                </a:lnTo>
                <a:lnTo>
                  <a:pt x="1376171" y="214629"/>
                </a:lnTo>
                <a:lnTo>
                  <a:pt x="1366646" y="219710"/>
                </a:lnTo>
                <a:lnTo>
                  <a:pt x="1357757" y="224789"/>
                </a:lnTo>
                <a:lnTo>
                  <a:pt x="1349374" y="231139"/>
                </a:lnTo>
                <a:lnTo>
                  <a:pt x="1341755" y="236219"/>
                </a:lnTo>
                <a:lnTo>
                  <a:pt x="1317624" y="273050"/>
                </a:lnTo>
                <a:lnTo>
                  <a:pt x="1317164" y="277079"/>
                </a:lnTo>
                <a:lnTo>
                  <a:pt x="1318441" y="275952"/>
                </a:lnTo>
                <a:lnTo>
                  <a:pt x="1319104" y="275216"/>
                </a:lnTo>
                <a:lnTo>
                  <a:pt x="1319530" y="274319"/>
                </a:lnTo>
                <a:lnTo>
                  <a:pt x="1319911" y="274319"/>
                </a:lnTo>
                <a:lnTo>
                  <a:pt x="1321054" y="273050"/>
                </a:lnTo>
                <a:lnTo>
                  <a:pt x="1433957" y="273050"/>
                </a:lnTo>
                <a:lnTo>
                  <a:pt x="1445133" y="269239"/>
                </a:lnTo>
                <a:lnTo>
                  <a:pt x="1444370" y="269239"/>
                </a:lnTo>
                <a:lnTo>
                  <a:pt x="1456308" y="265429"/>
                </a:lnTo>
                <a:lnTo>
                  <a:pt x="1455673" y="265429"/>
                </a:lnTo>
                <a:lnTo>
                  <a:pt x="1468500" y="261619"/>
                </a:lnTo>
                <a:lnTo>
                  <a:pt x="1472141" y="261619"/>
                </a:lnTo>
                <a:lnTo>
                  <a:pt x="1481200" y="259079"/>
                </a:lnTo>
                <a:lnTo>
                  <a:pt x="1480946" y="259079"/>
                </a:lnTo>
                <a:lnTo>
                  <a:pt x="1495170" y="254000"/>
                </a:lnTo>
                <a:lnTo>
                  <a:pt x="1499150" y="254000"/>
                </a:lnTo>
                <a:lnTo>
                  <a:pt x="1509141" y="251460"/>
                </a:lnTo>
                <a:lnTo>
                  <a:pt x="1524761" y="247650"/>
                </a:lnTo>
                <a:lnTo>
                  <a:pt x="1524127" y="247650"/>
                </a:lnTo>
                <a:lnTo>
                  <a:pt x="1540509" y="243839"/>
                </a:lnTo>
                <a:lnTo>
                  <a:pt x="1539874" y="243839"/>
                </a:lnTo>
                <a:lnTo>
                  <a:pt x="1574799" y="236219"/>
                </a:lnTo>
                <a:lnTo>
                  <a:pt x="1574037" y="236219"/>
                </a:lnTo>
                <a:lnTo>
                  <a:pt x="1592453" y="233679"/>
                </a:lnTo>
                <a:lnTo>
                  <a:pt x="1611503" y="229869"/>
                </a:lnTo>
                <a:lnTo>
                  <a:pt x="1610868" y="229869"/>
                </a:lnTo>
                <a:lnTo>
                  <a:pt x="1630553" y="226060"/>
                </a:lnTo>
                <a:lnTo>
                  <a:pt x="1630298" y="226060"/>
                </a:lnTo>
                <a:lnTo>
                  <a:pt x="1650619" y="222250"/>
                </a:lnTo>
                <a:lnTo>
                  <a:pt x="1671193" y="219710"/>
                </a:lnTo>
                <a:lnTo>
                  <a:pt x="1670939" y="219710"/>
                </a:lnTo>
                <a:lnTo>
                  <a:pt x="1692274" y="215900"/>
                </a:lnTo>
                <a:lnTo>
                  <a:pt x="1692020" y="215900"/>
                </a:lnTo>
                <a:lnTo>
                  <a:pt x="1736470" y="209550"/>
                </a:lnTo>
                <a:lnTo>
                  <a:pt x="1735962" y="209550"/>
                </a:lnTo>
                <a:lnTo>
                  <a:pt x="1782571" y="203200"/>
                </a:lnTo>
                <a:lnTo>
                  <a:pt x="1782318" y="203200"/>
                </a:lnTo>
                <a:lnTo>
                  <a:pt x="1830832" y="196850"/>
                </a:lnTo>
                <a:lnTo>
                  <a:pt x="1840433" y="196850"/>
                </a:lnTo>
                <a:lnTo>
                  <a:pt x="1880870" y="191769"/>
                </a:lnTo>
                <a:lnTo>
                  <a:pt x="1880489" y="191769"/>
                </a:lnTo>
                <a:lnTo>
                  <a:pt x="1932685" y="186689"/>
                </a:lnTo>
                <a:lnTo>
                  <a:pt x="1932432" y="186689"/>
                </a:lnTo>
                <a:lnTo>
                  <a:pt x="1986153" y="181610"/>
                </a:lnTo>
                <a:lnTo>
                  <a:pt x="1985898" y="181610"/>
                </a:lnTo>
                <a:lnTo>
                  <a:pt x="2041144" y="176529"/>
                </a:lnTo>
                <a:lnTo>
                  <a:pt x="2040762" y="176529"/>
                </a:lnTo>
                <a:lnTo>
                  <a:pt x="2097405" y="171450"/>
                </a:lnTo>
                <a:lnTo>
                  <a:pt x="2097150" y="171450"/>
                </a:lnTo>
                <a:lnTo>
                  <a:pt x="2154935" y="167639"/>
                </a:lnTo>
                <a:lnTo>
                  <a:pt x="2154682" y="167639"/>
                </a:lnTo>
                <a:lnTo>
                  <a:pt x="2213610" y="163829"/>
                </a:lnTo>
                <a:lnTo>
                  <a:pt x="2213356" y="163829"/>
                </a:lnTo>
                <a:lnTo>
                  <a:pt x="2273427" y="161289"/>
                </a:lnTo>
                <a:lnTo>
                  <a:pt x="2273172" y="161289"/>
                </a:lnTo>
                <a:lnTo>
                  <a:pt x="2334006" y="157479"/>
                </a:lnTo>
                <a:lnTo>
                  <a:pt x="2333624" y="157479"/>
                </a:lnTo>
                <a:lnTo>
                  <a:pt x="2395220" y="154939"/>
                </a:lnTo>
                <a:lnTo>
                  <a:pt x="2394966" y="154939"/>
                </a:lnTo>
                <a:lnTo>
                  <a:pt x="2457196" y="152400"/>
                </a:lnTo>
                <a:lnTo>
                  <a:pt x="2456560" y="152400"/>
                </a:lnTo>
                <a:lnTo>
                  <a:pt x="2480387" y="151912"/>
                </a:lnTo>
                <a:lnTo>
                  <a:pt x="2479201" y="75703"/>
                </a:lnTo>
                <a:close/>
              </a:path>
              <a:path w="2708910" h="497839">
                <a:moveTo>
                  <a:pt x="1318006" y="276436"/>
                </a:moveTo>
                <a:lnTo>
                  <a:pt x="1317561" y="276860"/>
                </a:lnTo>
                <a:lnTo>
                  <a:pt x="1318006" y="276436"/>
                </a:lnTo>
                <a:close/>
              </a:path>
              <a:path w="2708910" h="497839">
                <a:moveTo>
                  <a:pt x="1318926" y="275589"/>
                </a:moveTo>
                <a:lnTo>
                  <a:pt x="1318006" y="276436"/>
                </a:lnTo>
                <a:lnTo>
                  <a:pt x="1317624" y="276860"/>
                </a:lnTo>
                <a:lnTo>
                  <a:pt x="1318900" y="275645"/>
                </a:lnTo>
                <a:close/>
              </a:path>
              <a:path w="2708910" h="497839">
                <a:moveTo>
                  <a:pt x="1318895" y="275589"/>
                </a:moveTo>
                <a:lnTo>
                  <a:pt x="1318310" y="276097"/>
                </a:lnTo>
                <a:lnTo>
                  <a:pt x="1318006" y="276436"/>
                </a:lnTo>
                <a:lnTo>
                  <a:pt x="1318895" y="275589"/>
                </a:lnTo>
                <a:close/>
              </a:path>
              <a:path w="2708910" h="497839">
                <a:moveTo>
                  <a:pt x="1318895" y="275589"/>
                </a:moveTo>
                <a:lnTo>
                  <a:pt x="1318441" y="275952"/>
                </a:lnTo>
                <a:lnTo>
                  <a:pt x="1318310" y="276097"/>
                </a:lnTo>
                <a:lnTo>
                  <a:pt x="1318895" y="275589"/>
                </a:lnTo>
                <a:close/>
              </a:path>
              <a:path w="2708910" h="497839">
                <a:moveTo>
                  <a:pt x="1319104" y="275216"/>
                </a:moveTo>
                <a:lnTo>
                  <a:pt x="1318441" y="275952"/>
                </a:lnTo>
                <a:lnTo>
                  <a:pt x="1318963" y="275492"/>
                </a:lnTo>
                <a:lnTo>
                  <a:pt x="1319104" y="275216"/>
                </a:lnTo>
                <a:close/>
              </a:path>
              <a:path w="2708910" h="497839">
                <a:moveTo>
                  <a:pt x="1319114" y="275359"/>
                </a:moveTo>
                <a:lnTo>
                  <a:pt x="1318980" y="275477"/>
                </a:lnTo>
                <a:lnTo>
                  <a:pt x="1318900" y="275645"/>
                </a:lnTo>
                <a:lnTo>
                  <a:pt x="1319067" y="275477"/>
                </a:lnTo>
                <a:close/>
              </a:path>
              <a:path w="2708910" h="497839">
                <a:moveTo>
                  <a:pt x="1318980" y="275477"/>
                </a:moveTo>
                <a:lnTo>
                  <a:pt x="1318852" y="275589"/>
                </a:lnTo>
                <a:lnTo>
                  <a:pt x="1318980" y="275477"/>
                </a:lnTo>
                <a:close/>
              </a:path>
              <a:path w="2708910" h="497839">
                <a:moveTo>
                  <a:pt x="1320235" y="274369"/>
                </a:moveTo>
                <a:lnTo>
                  <a:pt x="1319114" y="275359"/>
                </a:lnTo>
                <a:lnTo>
                  <a:pt x="1319061" y="275492"/>
                </a:lnTo>
                <a:lnTo>
                  <a:pt x="1320235" y="274369"/>
                </a:lnTo>
                <a:close/>
              </a:path>
              <a:path w="2708910" h="497839">
                <a:moveTo>
                  <a:pt x="1319225" y="275082"/>
                </a:moveTo>
                <a:lnTo>
                  <a:pt x="1319104" y="275216"/>
                </a:lnTo>
                <a:lnTo>
                  <a:pt x="1318980" y="275477"/>
                </a:lnTo>
                <a:lnTo>
                  <a:pt x="1319114" y="275359"/>
                </a:lnTo>
                <a:lnTo>
                  <a:pt x="1319225" y="275082"/>
                </a:lnTo>
                <a:close/>
              </a:path>
              <a:path w="2708910" h="497839">
                <a:moveTo>
                  <a:pt x="1321054" y="273050"/>
                </a:moveTo>
                <a:lnTo>
                  <a:pt x="1319225" y="275082"/>
                </a:lnTo>
                <a:lnTo>
                  <a:pt x="1319114" y="275359"/>
                </a:lnTo>
                <a:lnTo>
                  <a:pt x="1320225" y="274379"/>
                </a:lnTo>
                <a:lnTo>
                  <a:pt x="1321054" y="273050"/>
                </a:lnTo>
                <a:close/>
              </a:path>
              <a:path w="2708910" h="497839">
                <a:moveTo>
                  <a:pt x="1319530" y="274319"/>
                </a:moveTo>
                <a:lnTo>
                  <a:pt x="1319104" y="275216"/>
                </a:lnTo>
                <a:lnTo>
                  <a:pt x="1319225" y="275082"/>
                </a:lnTo>
                <a:lnTo>
                  <a:pt x="1319530" y="274319"/>
                </a:lnTo>
                <a:close/>
              </a:path>
              <a:path w="2708910" h="497839">
                <a:moveTo>
                  <a:pt x="1319911" y="274319"/>
                </a:moveTo>
                <a:lnTo>
                  <a:pt x="1319530" y="274319"/>
                </a:lnTo>
                <a:lnTo>
                  <a:pt x="1319225" y="275082"/>
                </a:lnTo>
                <a:lnTo>
                  <a:pt x="1319911" y="274319"/>
                </a:lnTo>
                <a:close/>
              </a:path>
              <a:path w="2708910" h="497839">
                <a:moveTo>
                  <a:pt x="1435099" y="273050"/>
                </a:moveTo>
                <a:lnTo>
                  <a:pt x="1321054" y="273050"/>
                </a:lnTo>
                <a:lnTo>
                  <a:pt x="1320235" y="274369"/>
                </a:lnTo>
                <a:lnTo>
                  <a:pt x="1431628" y="274319"/>
                </a:lnTo>
                <a:lnTo>
                  <a:pt x="1435099" y="273050"/>
                </a:lnTo>
                <a:close/>
              </a:path>
              <a:path w="2708910" h="497839">
                <a:moveTo>
                  <a:pt x="1472141" y="261619"/>
                </a:moveTo>
                <a:lnTo>
                  <a:pt x="1468500" y="261619"/>
                </a:lnTo>
                <a:lnTo>
                  <a:pt x="1467611" y="262889"/>
                </a:lnTo>
                <a:lnTo>
                  <a:pt x="1472141" y="261619"/>
                </a:lnTo>
                <a:close/>
              </a:path>
              <a:path w="2708910" h="497839">
                <a:moveTo>
                  <a:pt x="1499150" y="254000"/>
                </a:moveTo>
                <a:lnTo>
                  <a:pt x="1495170" y="254000"/>
                </a:lnTo>
                <a:lnTo>
                  <a:pt x="1494155" y="255269"/>
                </a:lnTo>
                <a:lnTo>
                  <a:pt x="1499150" y="254000"/>
                </a:lnTo>
                <a:close/>
              </a:path>
              <a:path w="2708910" h="497839">
                <a:moveTo>
                  <a:pt x="2634257" y="74929"/>
                </a:moveTo>
                <a:lnTo>
                  <a:pt x="2517267" y="74929"/>
                </a:lnTo>
                <a:lnTo>
                  <a:pt x="2518664" y="151129"/>
                </a:lnTo>
                <a:lnTo>
                  <a:pt x="2480387" y="151912"/>
                </a:lnTo>
                <a:lnTo>
                  <a:pt x="2481580" y="228600"/>
                </a:lnTo>
                <a:lnTo>
                  <a:pt x="2708402" y="110489"/>
                </a:lnTo>
                <a:lnTo>
                  <a:pt x="2634257" y="74929"/>
                </a:lnTo>
                <a:close/>
              </a:path>
              <a:path w="2708910" h="497839">
                <a:moveTo>
                  <a:pt x="1840433" y="196850"/>
                </a:moveTo>
                <a:lnTo>
                  <a:pt x="1830832" y="196850"/>
                </a:lnTo>
                <a:lnTo>
                  <a:pt x="1830323" y="198119"/>
                </a:lnTo>
                <a:lnTo>
                  <a:pt x="1840433" y="196850"/>
                </a:lnTo>
                <a:close/>
              </a:path>
              <a:path w="2708910" h="497839">
                <a:moveTo>
                  <a:pt x="2517267" y="74929"/>
                </a:moveTo>
                <a:lnTo>
                  <a:pt x="2479201" y="75703"/>
                </a:lnTo>
                <a:lnTo>
                  <a:pt x="2480387" y="151912"/>
                </a:lnTo>
                <a:lnTo>
                  <a:pt x="2518664" y="151129"/>
                </a:lnTo>
                <a:lnTo>
                  <a:pt x="2517267" y="74929"/>
                </a:lnTo>
                <a:close/>
              </a:path>
              <a:path w="2708910" h="497839">
                <a:moveTo>
                  <a:pt x="2478023" y="0"/>
                </a:moveTo>
                <a:lnTo>
                  <a:pt x="2479201" y="75703"/>
                </a:lnTo>
                <a:lnTo>
                  <a:pt x="2517267" y="74929"/>
                </a:lnTo>
                <a:lnTo>
                  <a:pt x="2634257" y="74929"/>
                </a:lnTo>
                <a:lnTo>
                  <a:pt x="2478023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2482850" y="2852738"/>
            <a:ext cx="457200" cy="32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1776413" y="2905125"/>
            <a:ext cx="709612" cy="228600"/>
          </a:xfrm>
          <a:custGeom>
            <a:avLst/>
            <a:gdLst/>
            <a:ahLst/>
            <a:cxnLst>
              <a:cxn ang="0">
                <a:pos x="483870" y="228473"/>
              </a:cxn>
              <a:cxn ang="0">
                <a:pos x="215519" y="117348"/>
              </a:cxn>
              <a:cxn ang="0">
                <a:pos x="128905" y="121665"/>
              </a:cxn>
              <a:cxn ang="0">
                <a:pos x="0" y="124078"/>
              </a:cxn>
              <a:cxn ang="0">
                <a:pos x="246761" y="191515"/>
              </a:cxn>
              <a:cxn ang="0">
                <a:pos x="376063" y="164337"/>
              </a:cxn>
              <a:cxn ang="0">
                <a:pos x="318008" y="122936"/>
              </a:cxn>
              <a:cxn ang="0">
                <a:pos x="371856" y="166242"/>
              </a:cxn>
              <a:cxn ang="0">
                <a:pos x="373380" y="165734"/>
              </a:cxn>
              <a:cxn ang="0">
                <a:pos x="373380" y="165734"/>
              </a:cxn>
              <a:cxn ang="0">
                <a:pos x="376936" y="163956"/>
              </a:cxn>
              <a:cxn ang="0">
                <a:pos x="375804" y="164973"/>
              </a:cxn>
              <a:cxn ang="0">
                <a:pos x="377825" y="164337"/>
              </a:cxn>
              <a:cxn ang="0">
                <a:pos x="375539" y="164973"/>
              </a:cxn>
              <a:cxn ang="0">
                <a:pos x="376724" y="164683"/>
              </a:cxn>
              <a:cxn ang="0">
                <a:pos x="379532" y="163956"/>
              </a:cxn>
              <a:cxn ang="0">
                <a:pos x="379532" y="163956"/>
              </a:cxn>
              <a:cxn ang="0">
                <a:pos x="379532" y="163956"/>
              </a:cxn>
              <a:cxn ang="0">
                <a:pos x="391668" y="161670"/>
              </a:cxn>
              <a:cxn ang="0">
                <a:pos x="424702" y="157225"/>
              </a:cxn>
              <a:cxn ang="0">
                <a:pos x="456184" y="154177"/>
              </a:cxn>
              <a:cxn ang="0">
                <a:pos x="380299" y="163811"/>
              </a:cxn>
              <a:cxn ang="0">
                <a:pos x="380822" y="163702"/>
              </a:cxn>
              <a:cxn ang="0">
                <a:pos x="380492" y="161416"/>
              </a:cxn>
              <a:cxn ang="0">
                <a:pos x="380492" y="161416"/>
              </a:cxn>
              <a:cxn ang="0">
                <a:pos x="379149" y="162302"/>
              </a:cxn>
              <a:cxn ang="0">
                <a:pos x="391668" y="161670"/>
              </a:cxn>
              <a:cxn ang="0">
                <a:pos x="397637" y="160654"/>
              </a:cxn>
              <a:cxn ang="0">
                <a:pos x="415487" y="158241"/>
              </a:cxn>
              <a:cxn ang="0">
                <a:pos x="434932" y="156209"/>
              </a:cxn>
              <a:cxn ang="0">
                <a:pos x="444754" y="155193"/>
              </a:cxn>
              <a:cxn ang="0">
                <a:pos x="469667" y="153162"/>
              </a:cxn>
              <a:cxn ang="0">
                <a:pos x="516382" y="74802"/>
              </a:cxn>
              <a:cxn ang="0">
                <a:pos x="329132" y="107314"/>
              </a:cxn>
              <a:cxn ang="0">
                <a:pos x="331851" y="104775"/>
              </a:cxn>
              <a:cxn ang="0">
                <a:pos x="337058" y="102488"/>
              </a:cxn>
              <a:cxn ang="0">
                <a:pos x="479598" y="102488"/>
              </a:cxn>
              <a:cxn ang="0">
                <a:pos x="321391" y="113537"/>
              </a:cxn>
              <a:cxn ang="0">
                <a:pos x="321391" y="113537"/>
              </a:cxn>
              <a:cxn ang="0">
                <a:pos x="274828" y="112521"/>
              </a:cxn>
              <a:cxn ang="0">
                <a:pos x="294513" y="110362"/>
              </a:cxn>
              <a:cxn ang="0">
                <a:pos x="294513" y="110362"/>
              </a:cxn>
              <a:cxn ang="0">
                <a:pos x="322580" y="110236"/>
              </a:cxn>
              <a:cxn ang="0">
                <a:pos x="311150" y="108076"/>
              </a:cxn>
              <a:cxn ang="0">
                <a:pos x="329760" y="106431"/>
              </a:cxn>
              <a:cxn ang="0">
                <a:pos x="329760" y="106431"/>
              </a:cxn>
              <a:cxn ang="0">
                <a:pos x="327702" y="106044"/>
              </a:cxn>
              <a:cxn ang="0">
                <a:pos x="329760" y="106431"/>
              </a:cxn>
              <a:cxn ang="0">
                <a:pos x="328944" y="105028"/>
              </a:cxn>
              <a:cxn ang="0">
                <a:pos x="328944" y="105028"/>
              </a:cxn>
              <a:cxn ang="0">
                <a:pos x="334268" y="103458"/>
              </a:cxn>
              <a:cxn ang="0">
                <a:pos x="478716" y="76490"/>
              </a:cxn>
              <a:cxn ang="0">
                <a:pos x="332631" y="103940"/>
              </a:cxn>
              <a:cxn ang="0">
                <a:pos x="333375" y="103758"/>
              </a:cxn>
              <a:cxn ang="0">
                <a:pos x="333375" y="103758"/>
              </a:cxn>
              <a:cxn ang="0">
                <a:pos x="335407" y="103124"/>
              </a:cxn>
              <a:cxn ang="0">
                <a:pos x="332631" y="103940"/>
              </a:cxn>
              <a:cxn ang="0">
                <a:pos x="333629" y="103631"/>
              </a:cxn>
              <a:cxn ang="0">
                <a:pos x="337058" y="102488"/>
              </a:cxn>
              <a:cxn ang="0">
                <a:pos x="476123" y="0"/>
              </a:cxn>
            </a:cxnLst>
            <a:rect l="0" t="0" r="r" b="b"/>
            <a:pathLst>
              <a:path w="708660" h="228600">
                <a:moveTo>
                  <a:pt x="639191" y="74802"/>
                </a:moveTo>
                <a:lnTo>
                  <a:pt x="516382" y="74802"/>
                </a:lnTo>
                <a:lnTo>
                  <a:pt x="519684" y="151002"/>
                </a:lnTo>
                <a:lnTo>
                  <a:pt x="481299" y="152659"/>
                </a:lnTo>
                <a:lnTo>
                  <a:pt x="483870" y="228473"/>
                </a:lnTo>
                <a:lnTo>
                  <a:pt x="708406" y="106552"/>
                </a:lnTo>
                <a:lnTo>
                  <a:pt x="639191" y="74802"/>
                </a:lnTo>
                <a:close/>
              </a:path>
              <a:path w="708660" h="228600">
                <a:moveTo>
                  <a:pt x="241173" y="115442"/>
                </a:moveTo>
                <a:lnTo>
                  <a:pt x="215265" y="117348"/>
                </a:lnTo>
                <a:lnTo>
                  <a:pt x="215519" y="117348"/>
                </a:lnTo>
                <a:lnTo>
                  <a:pt x="187833" y="118999"/>
                </a:lnTo>
                <a:lnTo>
                  <a:pt x="188214" y="118999"/>
                </a:lnTo>
                <a:lnTo>
                  <a:pt x="159004" y="120523"/>
                </a:lnTo>
                <a:lnTo>
                  <a:pt x="159385" y="120523"/>
                </a:lnTo>
                <a:lnTo>
                  <a:pt x="128905" y="121665"/>
                </a:lnTo>
                <a:lnTo>
                  <a:pt x="129159" y="121665"/>
                </a:lnTo>
                <a:lnTo>
                  <a:pt x="97536" y="122808"/>
                </a:lnTo>
                <a:lnTo>
                  <a:pt x="98044" y="122808"/>
                </a:lnTo>
                <a:lnTo>
                  <a:pt x="65659" y="123443"/>
                </a:lnTo>
                <a:lnTo>
                  <a:pt x="0" y="124078"/>
                </a:lnTo>
                <a:lnTo>
                  <a:pt x="762" y="200278"/>
                </a:lnTo>
                <a:lnTo>
                  <a:pt x="66929" y="199643"/>
                </a:lnTo>
                <a:lnTo>
                  <a:pt x="131826" y="197865"/>
                </a:lnTo>
                <a:lnTo>
                  <a:pt x="192405" y="195071"/>
                </a:lnTo>
                <a:lnTo>
                  <a:pt x="246761" y="191515"/>
                </a:lnTo>
                <a:lnTo>
                  <a:pt x="293243" y="187198"/>
                </a:lnTo>
                <a:lnTo>
                  <a:pt x="338074" y="180720"/>
                </a:lnTo>
                <a:lnTo>
                  <a:pt x="376738" y="166242"/>
                </a:lnTo>
                <a:lnTo>
                  <a:pt x="371856" y="166242"/>
                </a:lnTo>
                <a:lnTo>
                  <a:pt x="376063" y="164337"/>
                </a:lnTo>
                <a:lnTo>
                  <a:pt x="379149" y="162302"/>
                </a:lnTo>
                <a:lnTo>
                  <a:pt x="390779" y="145795"/>
                </a:lnTo>
                <a:lnTo>
                  <a:pt x="481066" y="145795"/>
                </a:lnTo>
                <a:lnTo>
                  <a:pt x="480291" y="122936"/>
                </a:lnTo>
                <a:lnTo>
                  <a:pt x="318008" y="122936"/>
                </a:lnTo>
                <a:lnTo>
                  <a:pt x="320659" y="115569"/>
                </a:lnTo>
                <a:lnTo>
                  <a:pt x="240538" y="115569"/>
                </a:lnTo>
                <a:lnTo>
                  <a:pt x="241173" y="115442"/>
                </a:lnTo>
                <a:close/>
              </a:path>
              <a:path w="708660" h="228600">
                <a:moveTo>
                  <a:pt x="376007" y="164374"/>
                </a:moveTo>
                <a:lnTo>
                  <a:pt x="371856" y="166242"/>
                </a:lnTo>
                <a:lnTo>
                  <a:pt x="374523" y="165353"/>
                </a:lnTo>
                <a:lnTo>
                  <a:pt x="376007" y="164374"/>
                </a:lnTo>
                <a:close/>
              </a:path>
              <a:path w="708660" h="228600">
                <a:moveTo>
                  <a:pt x="379459" y="164016"/>
                </a:moveTo>
                <a:lnTo>
                  <a:pt x="376724" y="164683"/>
                </a:lnTo>
                <a:lnTo>
                  <a:pt x="373380" y="165734"/>
                </a:lnTo>
                <a:lnTo>
                  <a:pt x="371856" y="166242"/>
                </a:lnTo>
                <a:lnTo>
                  <a:pt x="376738" y="166242"/>
                </a:lnTo>
                <a:lnTo>
                  <a:pt x="379459" y="164016"/>
                </a:lnTo>
                <a:close/>
              </a:path>
              <a:path w="708660" h="228600">
                <a:moveTo>
                  <a:pt x="375400" y="165100"/>
                </a:moveTo>
                <a:lnTo>
                  <a:pt x="373380" y="165734"/>
                </a:lnTo>
                <a:lnTo>
                  <a:pt x="375400" y="165100"/>
                </a:lnTo>
                <a:close/>
              </a:path>
              <a:path w="708660" h="228600">
                <a:moveTo>
                  <a:pt x="376936" y="163956"/>
                </a:moveTo>
                <a:lnTo>
                  <a:pt x="376007" y="164374"/>
                </a:lnTo>
                <a:lnTo>
                  <a:pt x="374523" y="165353"/>
                </a:lnTo>
                <a:lnTo>
                  <a:pt x="376936" y="163956"/>
                </a:lnTo>
                <a:close/>
              </a:path>
              <a:path w="708660" h="228600">
                <a:moveTo>
                  <a:pt x="379532" y="163956"/>
                </a:moveTo>
                <a:lnTo>
                  <a:pt x="376936" y="163956"/>
                </a:lnTo>
                <a:lnTo>
                  <a:pt x="374523" y="165353"/>
                </a:lnTo>
                <a:lnTo>
                  <a:pt x="375285" y="165100"/>
                </a:lnTo>
                <a:lnTo>
                  <a:pt x="375804" y="164973"/>
                </a:lnTo>
                <a:lnTo>
                  <a:pt x="375539" y="164973"/>
                </a:lnTo>
                <a:lnTo>
                  <a:pt x="377825" y="164337"/>
                </a:lnTo>
                <a:lnTo>
                  <a:pt x="378142" y="164337"/>
                </a:lnTo>
                <a:lnTo>
                  <a:pt x="379459" y="164016"/>
                </a:lnTo>
                <a:close/>
              </a:path>
              <a:path w="708660" h="228600">
                <a:moveTo>
                  <a:pt x="377825" y="164337"/>
                </a:moveTo>
                <a:lnTo>
                  <a:pt x="375539" y="164973"/>
                </a:lnTo>
                <a:lnTo>
                  <a:pt x="376724" y="164683"/>
                </a:lnTo>
                <a:lnTo>
                  <a:pt x="377825" y="164337"/>
                </a:lnTo>
                <a:close/>
              </a:path>
              <a:path w="708660" h="228600">
                <a:moveTo>
                  <a:pt x="376724" y="164683"/>
                </a:moveTo>
                <a:lnTo>
                  <a:pt x="375539" y="164973"/>
                </a:lnTo>
                <a:lnTo>
                  <a:pt x="375804" y="164973"/>
                </a:lnTo>
                <a:lnTo>
                  <a:pt x="376724" y="164683"/>
                </a:lnTo>
                <a:close/>
              </a:path>
              <a:path w="708660" h="228600">
                <a:moveTo>
                  <a:pt x="378142" y="164337"/>
                </a:moveTo>
                <a:lnTo>
                  <a:pt x="377825" y="164337"/>
                </a:lnTo>
                <a:lnTo>
                  <a:pt x="376724" y="164683"/>
                </a:lnTo>
                <a:lnTo>
                  <a:pt x="378142" y="164337"/>
                </a:lnTo>
                <a:close/>
              </a:path>
              <a:path w="708660" h="228600">
                <a:moveTo>
                  <a:pt x="379149" y="162302"/>
                </a:moveTo>
                <a:lnTo>
                  <a:pt x="376007" y="164374"/>
                </a:lnTo>
                <a:lnTo>
                  <a:pt x="376936" y="163956"/>
                </a:lnTo>
                <a:lnTo>
                  <a:pt x="379532" y="163956"/>
                </a:lnTo>
                <a:lnTo>
                  <a:pt x="381239" y="162559"/>
                </a:lnTo>
                <a:lnTo>
                  <a:pt x="378968" y="162559"/>
                </a:lnTo>
                <a:lnTo>
                  <a:pt x="379149" y="162302"/>
                </a:lnTo>
                <a:close/>
              </a:path>
              <a:path w="708660" h="228600">
                <a:moveTo>
                  <a:pt x="379704" y="163956"/>
                </a:moveTo>
                <a:lnTo>
                  <a:pt x="379532" y="163956"/>
                </a:lnTo>
                <a:lnTo>
                  <a:pt x="379704" y="163956"/>
                </a:lnTo>
                <a:close/>
              </a:path>
              <a:path w="708660" h="228600">
                <a:moveTo>
                  <a:pt x="481066" y="145795"/>
                </a:moveTo>
                <a:lnTo>
                  <a:pt x="390779" y="145795"/>
                </a:lnTo>
                <a:lnTo>
                  <a:pt x="386207" y="158495"/>
                </a:lnTo>
                <a:lnTo>
                  <a:pt x="379532" y="163956"/>
                </a:lnTo>
                <a:lnTo>
                  <a:pt x="380746" y="163702"/>
                </a:lnTo>
                <a:lnTo>
                  <a:pt x="385699" y="162687"/>
                </a:lnTo>
                <a:lnTo>
                  <a:pt x="386054" y="162687"/>
                </a:lnTo>
                <a:lnTo>
                  <a:pt x="391541" y="161670"/>
                </a:lnTo>
                <a:lnTo>
                  <a:pt x="391668" y="161670"/>
                </a:lnTo>
                <a:lnTo>
                  <a:pt x="397763" y="160654"/>
                </a:lnTo>
                <a:lnTo>
                  <a:pt x="415163" y="158241"/>
                </a:lnTo>
                <a:lnTo>
                  <a:pt x="415487" y="158241"/>
                </a:lnTo>
                <a:lnTo>
                  <a:pt x="424180" y="157225"/>
                </a:lnTo>
                <a:lnTo>
                  <a:pt x="424702" y="157225"/>
                </a:lnTo>
                <a:lnTo>
                  <a:pt x="433959" y="156209"/>
                </a:lnTo>
                <a:lnTo>
                  <a:pt x="434932" y="156209"/>
                </a:lnTo>
                <a:lnTo>
                  <a:pt x="444754" y="155193"/>
                </a:lnTo>
                <a:lnTo>
                  <a:pt x="445911" y="155193"/>
                </a:lnTo>
                <a:lnTo>
                  <a:pt x="456184" y="154177"/>
                </a:lnTo>
                <a:lnTo>
                  <a:pt x="468249" y="153162"/>
                </a:lnTo>
                <a:lnTo>
                  <a:pt x="469667" y="153162"/>
                </a:lnTo>
                <a:lnTo>
                  <a:pt x="481299" y="152659"/>
                </a:lnTo>
                <a:lnTo>
                  <a:pt x="481066" y="145795"/>
                </a:lnTo>
                <a:close/>
              </a:path>
              <a:path w="708660" h="228600">
                <a:moveTo>
                  <a:pt x="380299" y="163811"/>
                </a:moveTo>
                <a:lnTo>
                  <a:pt x="379603" y="163956"/>
                </a:lnTo>
                <a:lnTo>
                  <a:pt x="380299" y="163811"/>
                </a:lnTo>
                <a:close/>
              </a:path>
              <a:path w="708660" h="228600">
                <a:moveTo>
                  <a:pt x="380822" y="163702"/>
                </a:moveTo>
                <a:lnTo>
                  <a:pt x="380299" y="163811"/>
                </a:lnTo>
                <a:lnTo>
                  <a:pt x="380822" y="163702"/>
                </a:lnTo>
                <a:close/>
              </a:path>
              <a:path w="708660" h="228600">
                <a:moveTo>
                  <a:pt x="386054" y="162687"/>
                </a:moveTo>
                <a:lnTo>
                  <a:pt x="385699" y="162687"/>
                </a:lnTo>
                <a:lnTo>
                  <a:pt x="384683" y="162940"/>
                </a:lnTo>
                <a:lnTo>
                  <a:pt x="386054" y="162687"/>
                </a:lnTo>
                <a:close/>
              </a:path>
              <a:path w="708660" h="228600">
                <a:moveTo>
                  <a:pt x="380492" y="161416"/>
                </a:moveTo>
                <a:lnTo>
                  <a:pt x="379149" y="162302"/>
                </a:lnTo>
                <a:lnTo>
                  <a:pt x="378968" y="162559"/>
                </a:lnTo>
                <a:lnTo>
                  <a:pt x="380492" y="161416"/>
                </a:lnTo>
                <a:close/>
              </a:path>
              <a:path w="708660" h="228600">
                <a:moveTo>
                  <a:pt x="382636" y="161416"/>
                </a:moveTo>
                <a:lnTo>
                  <a:pt x="380492" y="161416"/>
                </a:lnTo>
                <a:lnTo>
                  <a:pt x="378968" y="162559"/>
                </a:lnTo>
                <a:lnTo>
                  <a:pt x="381239" y="162559"/>
                </a:lnTo>
                <a:lnTo>
                  <a:pt x="382636" y="161416"/>
                </a:lnTo>
                <a:close/>
              </a:path>
              <a:path w="708660" h="228600">
                <a:moveTo>
                  <a:pt x="390779" y="145795"/>
                </a:moveTo>
                <a:lnTo>
                  <a:pt x="379149" y="162302"/>
                </a:lnTo>
                <a:lnTo>
                  <a:pt x="380492" y="161416"/>
                </a:lnTo>
                <a:lnTo>
                  <a:pt x="382636" y="161416"/>
                </a:lnTo>
                <a:lnTo>
                  <a:pt x="386207" y="158495"/>
                </a:lnTo>
                <a:lnTo>
                  <a:pt x="390779" y="145795"/>
                </a:lnTo>
                <a:close/>
              </a:path>
              <a:path w="708660" h="228600">
                <a:moveTo>
                  <a:pt x="391668" y="161670"/>
                </a:moveTo>
                <a:lnTo>
                  <a:pt x="391541" y="161670"/>
                </a:lnTo>
                <a:lnTo>
                  <a:pt x="390906" y="161798"/>
                </a:lnTo>
                <a:lnTo>
                  <a:pt x="391668" y="161670"/>
                </a:lnTo>
                <a:close/>
              </a:path>
              <a:path w="708660" h="228600">
                <a:moveTo>
                  <a:pt x="398367" y="160554"/>
                </a:moveTo>
                <a:lnTo>
                  <a:pt x="397637" y="160654"/>
                </a:lnTo>
                <a:lnTo>
                  <a:pt x="398367" y="160554"/>
                </a:lnTo>
                <a:close/>
              </a:path>
              <a:path w="708660" h="228600">
                <a:moveTo>
                  <a:pt x="415487" y="158241"/>
                </a:moveTo>
                <a:lnTo>
                  <a:pt x="415163" y="158241"/>
                </a:lnTo>
                <a:lnTo>
                  <a:pt x="414401" y="158368"/>
                </a:lnTo>
                <a:lnTo>
                  <a:pt x="415487" y="158241"/>
                </a:lnTo>
                <a:close/>
              </a:path>
              <a:path w="708660" h="228600">
                <a:moveTo>
                  <a:pt x="424702" y="157225"/>
                </a:moveTo>
                <a:lnTo>
                  <a:pt x="424180" y="157225"/>
                </a:lnTo>
                <a:lnTo>
                  <a:pt x="423545" y="157352"/>
                </a:lnTo>
                <a:lnTo>
                  <a:pt x="424702" y="157225"/>
                </a:lnTo>
                <a:close/>
              </a:path>
              <a:path w="708660" h="228600">
                <a:moveTo>
                  <a:pt x="434932" y="156209"/>
                </a:moveTo>
                <a:lnTo>
                  <a:pt x="433959" y="156209"/>
                </a:lnTo>
                <a:lnTo>
                  <a:pt x="433705" y="156337"/>
                </a:lnTo>
                <a:lnTo>
                  <a:pt x="434932" y="156209"/>
                </a:lnTo>
                <a:close/>
              </a:path>
              <a:path w="708660" h="228600">
                <a:moveTo>
                  <a:pt x="445911" y="155193"/>
                </a:moveTo>
                <a:lnTo>
                  <a:pt x="444754" y="155193"/>
                </a:lnTo>
                <a:lnTo>
                  <a:pt x="445911" y="155193"/>
                </a:lnTo>
                <a:close/>
              </a:path>
              <a:path w="708660" h="228600">
                <a:moveTo>
                  <a:pt x="469667" y="153162"/>
                </a:moveTo>
                <a:lnTo>
                  <a:pt x="468249" y="153162"/>
                </a:lnTo>
                <a:lnTo>
                  <a:pt x="466725" y="153288"/>
                </a:lnTo>
                <a:lnTo>
                  <a:pt x="469667" y="153162"/>
                </a:lnTo>
                <a:close/>
              </a:path>
              <a:path w="708660" h="228600">
                <a:moveTo>
                  <a:pt x="516382" y="74802"/>
                </a:moveTo>
                <a:lnTo>
                  <a:pt x="478716" y="76490"/>
                </a:lnTo>
                <a:lnTo>
                  <a:pt x="481299" y="152659"/>
                </a:lnTo>
                <a:lnTo>
                  <a:pt x="519684" y="151002"/>
                </a:lnTo>
                <a:lnTo>
                  <a:pt x="516382" y="74802"/>
                </a:lnTo>
                <a:close/>
              </a:path>
              <a:path w="708660" h="228600">
                <a:moveTo>
                  <a:pt x="332631" y="103940"/>
                </a:moveTo>
                <a:lnTo>
                  <a:pt x="329254" y="104775"/>
                </a:lnTo>
                <a:lnTo>
                  <a:pt x="322580" y="110236"/>
                </a:lnTo>
                <a:lnTo>
                  <a:pt x="318008" y="122936"/>
                </a:lnTo>
                <a:lnTo>
                  <a:pt x="329132" y="107314"/>
                </a:lnTo>
                <a:lnTo>
                  <a:pt x="328422" y="107314"/>
                </a:lnTo>
                <a:lnTo>
                  <a:pt x="329946" y="106171"/>
                </a:lnTo>
                <a:lnTo>
                  <a:pt x="330154" y="106171"/>
                </a:lnTo>
                <a:lnTo>
                  <a:pt x="332272" y="104775"/>
                </a:lnTo>
                <a:lnTo>
                  <a:pt x="331851" y="104775"/>
                </a:lnTo>
                <a:lnTo>
                  <a:pt x="332543" y="104393"/>
                </a:lnTo>
                <a:lnTo>
                  <a:pt x="331089" y="104393"/>
                </a:lnTo>
                <a:lnTo>
                  <a:pt x="332631" y="103940"/>
                </a:lnTo>
                <a:close/>
              </a:path>
              <a:path w="708660" h="228600">
                <a:moveTo>
                  <a:pt x="479598" y="102488"/>
                </a:moveTo>
                <a:lnTo>
                  <a:pt x="337058" y="102488"/>
                </a:lnTo>
                <a:lnTo>
                  <a:pt x="333112" y="104220"/>
                </a:lnTo>
                <a:lnTo>
                  <a:pt x="329760" y="106431"/>
                </a:lnTo>
                <a:lnTo>
                  <a:pt x="318008" y="122936"/>
                </a:lnTo>
                <a:lnTo>
                  <a:pt x="480291" y="122936"/>
                </a:lnTo>
                <a:lnTo>
                  <a:pt x="479598" y="102488"/>
                </a:lnTo>
                <a:close/>
              </a:path>
              <a:path w="708660" h="228600">
                <a:moveTo>
                  <a:pt x="264287" y="113411"/>
                </a:moveTo>
                <a:lnTo>
                  <a:pt x="252603" y="114553"/>
                </a:lnTo>
                <a:lnTo>
                  <a:pt x="240538" y="115569"/>
                </a:lnTo>
                <a:lnTo>
                  <a:pt x="320659" y="115569"/>
                </a:lnTo>
                <a:lnTo>
                  <a:pt x="321391" y="113537"/>
                </a:lnTo>
                <a:lnTo>
                  <a:pt x="264033" y="113537"/>
                </a:lnTo>
                <a:lnTo>
                  <a:pt x="264287" y="113411"/>
                </a:lnTo>
                <a:close/>
              </a:path>
              <a:path w="708660" h="228600">
                <a:moveTo>
                  <a:pt x="275082" y="112394"/>
                </a:moveTo>
                <a:lnTo>
                  <a:pt x="264033" y="113537"/>
                </a:lnTo>
                <a:lnTo>
                  <a:pt x="321391" y="113537"/>
                </a:lnTo>
                <a:lnTo>
                  <a:pt x="321757" y="112521"/>
                </a:lnTo>
                <a:lnTo>
                  <a:pt x="274828" y="112521"/>
                </a:lnTo>
                <a:lnTo>
                  <a:pt x="275082" y="112394"/>
                </a:lnTo>
                <a:close/>
              </a:path>
              <a:path w="708660" h="228600">
                <a:moveTo>
                  <a:pt x="285242" y="111378"/>
                </a:moveTo>
                <a:lnTo>
                  <a:pt x="274828" y="112521"/>
                </a:lnTo>
                <a:lnTo>
                  <a:pt x="321757" y="112521"/>
                </a:lnTo>
                <a:lnTo>
                  <a:pt x="322122" y="111505"/>
                </a:lnTo>
                <a:lnTo>
                  <a:pt x="284734" y="111505"/>
                </a:lnTo>
                <a:lnTo>
                  <a:pt x="285242" y="111378"/>
                </a:lnTo>
                <a:close/>
              </a:path>
              <a:path w="708660" h="228600">
                <a:moveTo>
                  <a:pt x="294513" y="110362"/>
                </a:moveTo>
                <a:lnTo>
                  <a:pt x="284734" y="111505"/>
                </a:lnTo>
                <a:lnTo>
                  <a:pt x="322122" y="111505"/>
                </a:lnTo>
                <a:lnTo>
                  <a:pt x="322488" y="110489"/>
                </a:lnTo>
                <a:lnTo>
                  <a:pt x="293751" y="110489"/>
                </a:lnTo>
                <a:lnTo>
                  <a:pt x="294513" y="110362"/>
                </a:lnTo>
                <a:close/>
              </a:path>
              <a:path w="708660" h="228600">
                <a:moveTo>
                  <a:pt x="325218" y="108076"/>
                </a:moveTo>
                <a:lnTo>
                  <a:pt x="311150" y="108076"/>
                </a:lnTo>
                <a:lnTo>
                  <a:pt x="293751" y="110489"/>
                </a:lnTo>
                <a:lnTo>
                  <a:pt x="322488" y="110489"/>
                </a:lnTo>
                <a:lnTo>
                  <a:pt x="322580" y="110236"/>
                </a:lnTo>
                <a:lnTo>
                  <a:pt x="325218" y="108076"/>
                </a:lnTo>
                <a:close/>
              </a:path>
              <a:path w="708660" h="228600">
                <a:moveTo>
                  <a:pt x="326615" y="106933"/>
                </a:moveTo>
                <a:lnTo>
                  <a:pt x="318008" y="106933"/>
                </a:lnTo>
                <a:lnTo>
                  <a:pt x="310470" y="108169"/>
                </a:lnTo>
                <a:lnTo>
                  <a:pt x="311150" y="108076"/>
                </a:lnTo>
                <a:lnTo>
                  <a:pt x="325218" y="108076"/>
                </a:lnTo>
                <a:lnTo>
                  <a:pt x="326615" y="106933"/>
                </a:lnTo>
                <a:close/>
              </a:path>
              <a:path w="708660" h="228600">
                <a:moveTo>
                  <a:pt x="329946" y="106171"/>
                </a:moveTo>
                <a:lnTo>
                  <a:pt x="328422" y="107314"/>
                </a:lnTo>
                <a:lnTo>
                  <a:pt x="329760" y="106431"/>
                </a:lnTo>
                <a:lnTo>
                  <a:pt x="329946" y="106171"/>
                </a:lnTo>
                <a:close/>
              </a:path>
              <a:path w="708660" h="228600">
                <a:moveTo>
                  <a:pt x="329760" y="106431"/>
                </a:moveTo>
                <a:lnTo>
                  <a:pt x="328422" y="107314"/>
                </a:lnTo>
                <a:lnTo>
                  <a:pt x="329132" y="107314"/>
                </a:lnTo>
                <a:lnTo>
                  <a:pt x="329760" y="106431"/>
                </a:lnTo>
                <a:close/>
              </a:path>
              <a:path w="708660" h="228600">
                <a:moveTo>
                  <a:pt x="324104" y="105790"/>
                </a:moveTo>
                <a:lnTo>
                  <a:pt x="317343" y="107042"/>
                </a:lnTo>
                <a:lnTo>
                  <a:pt x="318008" y="106933"/>
                </a:lnTo>
                <a:lnTo>
                  <a:pt x="326615" y="106933"/>
                </a:lnTo>
                <a:lnTo>
                  <a:pt x="327702" y="106044"/>
                </a:lnTo>
                <a:lnTo>
                  <a:pt x="323215" y="106044"/>
                </a:lnTo>
                <a:lnTo>
                  <a:pt x="324104" y="105790"/>
                </a:lnTo>
                <a:close/>
              </a:path>
              <a:path w="708660" h="228600">
                <a:moveTo>
                  <a:pt x="330154" y="106171"/>
                </a:moveTo>
                <a:lnTo>
                  <a:pt x="329946" y="106171"/>
                </a:lnTo>
                <a:lnTo>
                  <a:pt x="329760" y="106431"/>
                </a:lnTo>
                <a:lnTo>
                  <a:pt x="330154" y="106171"/>
                </a:lnTo>
                <a:close/>
              </a:path>
              <a:path w="708660" h="228600">
                <a:moveTo>
                  <a:pt x="329184" y="104775"/>
                </a:moveTo>
                <a:lnTo>
                  <a:pt x="323215" y="106044"/>
                </a:lnTo>
                <a:lnTo>
                  <a:pt x="327702" y="106044"/>
                </a:lnTo>
                <a:lnTo>
                  <a:pt x="328944" y="105028"/>
                </a:lnTo>
                <a:lnTo>
                  <a:pt x="328168" y="105028"/>
                </a:lnTo>
                <a:lnTo>
                  <a:pt x="329184" y="104775"/>
                </a:lnTo>
                <a:close/>
              </a:path>
              <a:path w="708660" h="228600">
                <a:moveTo>
                  <a:pt x="329273" y="104759"/>
                </a:moveTo>
                <a:lnTo>
                  <a:pt x="328168" y="105028"/>
                </a:lnTo>
                <a:lnTo>
                  <a:pt x="328944" y="105028"/>
                </a:lnTo>
                <a:lnTo>
                  <a:pt x="329273" y="104759"/>
                </a:lnTo>
                <a:close/>
              </a:path>
              <a:path w="708660" h="228600">
                <a:moveTo>
                  <a:pt x="334268" y="103458"/>
                </a:moveTo>
                <a:lnTo>
                  <a:pt x="331851" y="104775"/>
                </a:lnTo>
                <a:lnTo>
                  <a:pt x="333112" y="104220"/>
                </a:lnTo>
                <a:lnTo>
                  <a:pt x="334268" y="103458"/>
                </a:lnTo>
                <a:close/>
              </a:path>
              <a:path w="708660" h="228600">
                <a:moveTo>
                  <a:pt x="333112" y="104220"/>
                </a:moveTo>
                <a:lnTo>
                  <a:pt x="331851" y="104775"/>
                </a:lnTo>
                <a:lnTo>
                  <a:pt x="332272" y="104775"/>
                </a:lnTo>
                <a:lnTo>
                  <a:pt x="333112" y="104220"/>
                </a:lnTo>
                <a:close/>
              </a:path>
              <a:path w="708660" h="228600">
                <a:moveTo>
                  <a:pt x="478716" y="76490"/>
                </a:moveTo>
                <a:lnTo>
                  <a:pt x="426466" y="80390"/>
                </a:lnTo>
                <a:lnTo>
                  <a:pt x="386969" y="85216"/>
                </a:lnTo>
                <a:lnTo>
                  <a:pt x="343281" y="95630"/>
                </a:lnTo>
                <a:lnTo>
                  <a:pt x="329273" y="104759"/>
                </a:lnTo>
                <a:lnTo>
                  <a:pt x="332631" y="103940"/>
                </a:lnTo>
                <a:lnTo>
                  <a:pt x="333679" y="103631"/>
                </a:lnTo>
                <a:lnTo>
                  <a:pt x="337058" y="102488"/>
                </a:lnTo>
                <a:lnTo>
                  <a:pt x="479598" y="102488"/>
                </a:lnTo>
                <a:lnTo>
                  <a:pt x="478716" y="76490"/>
                </a:lnTo>
                <a:close/>
              </a:path>
              <a:path w="708660" h="228600">
                <a:moveTo>
                  <a:pt x="333375" y="103758"/>
                </a:moveTo>
                <a:lnTo>
                  <a:pt x="332631" y="103940"/>
                </a:lnTo>
                <a:lnTo>
                  <a:pt x="331089" y="104393"/>
                </a:lnTo>
                <a:lnTo>
                  <a:pt x="333375" y="103758"/>
                </a:lnTo>
                <a:close/>
              </a:path>
              <a:path w="708660" h="228600">
                <a:moveTo>
                  <a:pt x="333698" y="103758"/>
                </a:moveTo>
                <a:lnTo>
                  <a:pt x="333375" y="103758"/>
                </a:lnTo>
                <a:lnTo>
                  <a:pt x="331089" y="104393"/>
                </a:lnTo>
                <a:lnTo>
                  <a:pt x="332543" y="104393"/>
                </a:lnTo>
                <a:lnTo>
                  <a:pt x="333698" y="103758"/>
                </a:lnTo>
                <a:close/>
              </a:path>
              <a:path w="708660" h="228600">
                <a:moveTo>
                  <a:pt x="335611" y="103124"/>
                </a:moveTo>
                <a:lnTo>
                  <a:pt x="335407" y="103124"/>
                </a:lnTo>
                <a:lnTo>
                  <a:pt x="334244" y="103474"/>
                </a:lnTo>
                <a:lnTo>
                  <a:pt x="333112" y="104220"/>
                </a:lnTo>
                <a:lnTo>
                  <a:pt x="335611" y="103124"/>
                </a:lnTo>
                <a:close/>
              </a:path>
              <a:path w="708660" h="228600">
                <a:moveTo>
                  <a:pt x="334215" y="103474"/>
                </a:moveTo>
                <a:lnTo>
                  <a:pt x="332631" y="103940"/>
                </a:lnTo>
                <a:lnTo>
                  <a:pt x="333375" y="103758"/>
                </a:lnTo>
                <a:lnTo>
                  <a:pt x="333698" y="103758"/>
                </a:lnTo>
                <a:lnTo>
                  <a:pt x="334215" y="103474"/>
                </a:lnTo>
                <a:close/>
              </a:path>
              <a:path w="708660" h="228600">
                <a:moveTo>
                  <a:pt x="334391" y="103377"/>
                </a:moveTo>
                <a:lnTo>
                  <a:pt x="333629" y="103631"/>
                </a:lnTo>
                <a:lnTo>
                  <a:pt x="334274" y="103442"/>
                </a:lnTo>
                <a:close/>
              </a:path>
              <a:path w="708660" h="228600">
                <a:moveTo>
                  <a:pt x="334253" y="103453"/>
                </a:moveTo>
                <a:lnTo>
                  <a:pt x="333629" y="103631"/>
                </a:lnTo>
                <a:lnTo>
                  <a:pt x="334253" y="103453"/>
                </a:lnTo>
                <a:close/>
              </a:path>
              <a:path w="708660" h="228600">
                <a:moveTo>
                  <a:pt x="337058" y="102488"/>
                </a:moveTo>
                <a:lnTo>
                  <a:pt x="334391" y="103377"/>
                </a:lnTo>
                <a:lnTo>
                  <a:pt x="335407" y="103124"/>
                </a:lnTo>
                <a:lnTo>
                  <a:pt x="335611" y="103124"/>
                </a:lnTo>
                <a:lnTo>
                  <a:pt x="337058" y="102488"/>
                </a:lnTo>
                <a:close/>
              </a:path>
              <a:path w="708660" h="228600">
                <a:moveTo>
                  <a:pt x="476123" y="0"/>
                </a:moveTo>
                <a:lnTo>
                  <a:pt x="478716" y="76490"/>
                </a:lnTo>
                <a:lnTo>
                  <a:pt x="516382" y="74802"/>
                </a:lnTo>
                <a:lnTo>
                  <a:pt x="639191" y="74802"/>
                </a:lnTo>
                <a:lnTo>
                  <a:pt x="476123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1774825" y="3344863"/>
            <a:ext cx="5821363" cy="1384300"/>
          </a:xfrm>
          <a:custGeom>
            <a:avLst/>
            <a:gdLst/>
            <a:ahLst/>
            <a:cxnLst>
              <a:cxn ang="0">
                <a:pos x="5628894" y="1320799"/>
              </a:cxn>
              <a:cxn ang="0">
                <a:pos x="5628894" y="1320799"/>
              </a:cxn>
              <a:cxn ang="0">
                <a:pos x="5592826" y="1168399"/>
              </a:cxn>
              <a:cxn ang="0">
                <a:pos x="5630164" y="1244599"/>
              </a:cxn>
              <a:cxn ang="0">
                <a:pos x="2644774" y="469899"/>
              </a:cxn>
              <a:cxn ang="0">
                <a:pos x="2699385" y="495299"/>
              </a:cxn>
              <a:cxn ang="0">
                <a:pos x="2747136" y="520699"/>
              </a:cxn>
              <a:cxn ang="0">
                <a:pos x="2787522" y="546099"/>
              </a:cxn>
              <a:cxn ang="0">
                <a:pos x="2820289" y="571499"/>
              </a:cxn>
              <a:cxn ang="0">
                <a:pos x="2844927" y="596899"/>
              </a:cxn>
              <a:cxn ang="0">
                <a:pos x="2861310" y="622299"/>
              </a:cxn>
              <a:cxn ang="0">
                <a:pos x="2871851" y="647699"/>
              </a:cxn>
              <a:cxn ang="0">
                <a:pos x="2877566" y="698499"/>
              </a:cxn>
              <a:cxn ang="0">
                <a:pos x="2918079" y="774699"/>
              </a:cxn>
              <a:cxn ang="0">
                <a:pos x="2988818" y="838199"/>
              </a:cxn>
              <a:cxn ang="0">
                <a:pos x="3175761" y="939799"/>
              </a:cxn>
              <a:cxn ang="0">
                <a:pos x="3436239" y="1028699"/>
              </a:cxn>
              <a:cxn ang="0">
                <a:pos x="3811524" y="1117599"/>
              </a:cxn>
              <a:cxn ang="0">
                <a:pos x="5275326" y="1308099"/>
              </a:cxn>
              <a:cxn ang="0">
                <a:pos x="5548249" y="1231899"/>
              </a:cxn>
              <a:cxn ang="0">
                <a:pos x="5013960" y="1206499"/>
              </a:cxn>
              <a:cxn ang="0">
                <a:pos x="4628896" y="1168399"/>
              </a:cxn>
              <a:cxn ang="0">
                <a:pos x="4383658" y="1142999"/>
              </a:cxn>
              <a:cxn ang="0">
                <a:pos x="4150359" y="1104899"/>
              </a:cxn>
              <a:cxn ang="0">
                <a:pos x="3930904" y="1066799"/>
              </a:cxn>
              <a:cxn ang="0">
                <a:pos x="3727704" y="1028699"/>
              </a:cxn>
              <a:cxn ang="0">
                <a:pos x="3542665" y="977899"/>
              </a:cxn>
              <a:cxn ang="0">
                <a:pos x="3378200" y="927099"/>
              </a:cxn>
              <a:cxn ang="0">
                <a:pos x="3270123" y="888999"/>
              </a:cxn>
              <a:cxn ang="0">
                <a:pos x="3205480" y="863599"/>
              </a:cxn>
              <a:cxn ang="0">
                <a:pos x="3147568" y="838199"/>
              </a:cxn>
              <a:cxn ang="0">
                <a:pos x="3096133" y="812799"/>
              </a:cxn>
              <a:cxn ang="0">
                <a:pos x="3052064" y="787399"/>
              </a:cxn>
              <a:cxn ang="0">
                <a:pos x="3015488" y="761999"/>
              </a:cxn>
              <a:cxn ang="0">
                <a:pos x="2986785" y="736599"/>
              </a:cxn>
              <a:cxn ang="0">
                <a:pos x="2966085" y="711199"/>
              </a:cxn>
              <a:cxn ang="0">
                <a:pos x="2953639" y="685799"/>
              </a:cxn>
              <a:cxn ang="0">
                <a:pos x="2948178" y="660399"/>
              </a:cxn>
              <a:cxn ang="0">
                <a:pos x="2926715" y="584199"/>
              </a:cxn>
              <a:cxn ang="0">
                <a:pos x="2870199" y="507999"/>
              </a:cxn>
              <a:cxn ang="0">
                <a:pos x="2786126" y="457199"/>
              </a:cxn>
              <a:cxn ang="0">
                <a:pos x="2951607" y="673099"/>
              </a:cxn>
              <a:cxn ang="0">
                <a:pos x="2866644" y="634999"/>
              </a:cxn>
              <a:cxn ang="0">
                <a:pos x="0" y="76200"/>
              </a:cxn>
              <a:cxn ang="0">
                <a:pos x="674496" y="101600"/>
              </a:cxn>
              <a:cxn ang="0">
                <a:pos x="1065149" y="127000"/>
              </a:cxn>
              <a:cxn ang="0">
                <a:pos x="1315339" y="152400"/>
              </a:cxn>
              <a:cxn ang="0">
                <a:pos x="1554860" y="190500"/>
              </a:cxn>
              <a:cxn ang="0">
                <a:pos x="1781556" y="228600"/>
              </a:cxn>
              <a:cxn ang="0">
                <a:pos x="1993138" y="266699"/>
              </a:cxn>
              <a:cxn ang="0">
                <a:pos x="2187574" y="317499"/>
              </a:cxn>
              <a:cxn ang="0">
                <a:pos x="2362454" y="355599"/>
              </a:cxn>
              <a:cxn ang="0">
                <a:pos x="2515743" y="406399"/>
              </a:cxn>
              <a:cxn ang="0">
                <a:pos x="2583180" y="431799"/>
              </a:cxn>
              <a:cxn ang="0">
                <a:pos x="2773489" y="444499"/>
              </a:cxn>
              <a:cxn ang="0">
                <a:pos x="2577210" y="355599"/>
              </a:cxn>
              <a:cxn ang="0">
                <a:pos x="2297430" y="266699"/>
              </a:cxn>
              <a:cxn ang="0">
                <a:pos x="1903730" y="177800"/>
              </a:cxn>
              <a:cxn ang="0">
                <a:pos x="811911" y="25400"/>
              </a:cxn>
            </a:cxnLst>
            <a:rect l="0" t="0" r="r" b="b"/>
            <a:pathLst>
              <a:path w="5820409" h="1384300">
                <a:moveTo>
                  <a:pt x="5592826" y="1168399"/>
                </a:moveTo>
                <a:lnTo>
                  <a:pt x="5591957" y="1238676"/>
                </a:lnTo>
                <a:lnTo>
                  <a:pt x="5630164" y="1244599"/>
                </a:lnTo>
                <a:lnTo>
                  <a:pt x="5628894" y="1320799"/>
                </a:lnTo>
                <a:lnTo>
                  <a:pt x="5590943" y="1320799"/>
                </a:lnTo>
                <a:lnTo>
                  <a:pt x="5590159" y="1384299"/>
                </a:lnTo>
                <a:lnTo>
                  <a:pt x="5733827" y="1320799"/>
                </a:lnTo>
                <a:lnTo>
                  <a:pt x="5628894" y="1320799"/>
                </a:lnTo>
                <a:lnTo>
                  <a:pt x="5591015" y="1314945"/>
                </a:lnTo>
                <a:lnTo>
                  <a:pt x="5747073" y="1314945"/>
                </a:lnTo>
                <a:lnTo>
                  <a:pt x="5820029" y="1282699"/>
                </a:lnTo>
                <a:lnTo>
                  <a:pt x="5592826" y="1168399"/>
                </a:lnTo>
                <a:close/>
              </a:path>
              <a:path w="5820409" h="1384300">
                <a:moveTo>
                  <a:pt x="5591957" y="1238676"/>
                </a:moveTo>
                <a:lnTo>
                  <a:pt x="5591015" y="1314945"/>
                </a:lnTo>
                <a:lnTo>
                  <a:pt x="5628894" y="1320799"/>
                </a:lnTo>
                <a:lnTo>
                  <a:pt x="5630164" y="1244599"/>
                </a:lnTo>
                <a:lnTo>
                  <a:pt x="5591957" y="1238676"/>
                </a:lnTo>
                <a:close/>
              </a:path>
              <a:path w="5820409" h="1384300">
                <a:moveTo>
                  <a:pt x="2773489" y="444499"/>
                </a:moveTo>
                <a:lnTo>
                  <a:pt x="2614041" y="444499"/>
                </a:lnTo>
                <a:lnTo>
                  <a:pt x="2644774" y="469899"/>
                </a:lnTo>
                <a:lnTo>
                  <a:pt x="2643759" y="469899"/>
                </a:lnTo>
                <a:lnTo>
                  <a:pt x="2672715" y="482599"/>
                </a:lnTo>
                <a:lnTo>
                  <a:pt x="2671953" y="482599"/>
                </a:lnTo>
                <a:lnTo>
                  <a:pt x="2699385" y="495299"/>
                </a:lnTo>
                <a:lnTo>
                  <a:pt x="2698369" y="495299"/>
                </a:lnTo>
                <a:lnTo>
                  <a:pt x="2724149" y="507999"/>
                </a:lnTo>
                <a:lnTo>
                  <a:pt x="2723007" y="507999"/>
                </a:lnTo>
                <a:lnTo>
                  <a:pt x="2747136" y="520699"/>
                </a:lnTo>
                <a:lnTo>
                  <a:pt x="2745994" y="520699"/>
                </a:lnTo>
                <a:lnTo>
                  <a:pt x="2768219" y="533399"/>
                </a:lnTo>
                <a:lnTo>
                  <a:pt x="2766948" y="533399"/>
                </a:lnTo>
                <a:lnTo>
                  <a:pt x="2787522" y="546099"/>
                </a:lnTo>
                <a:lnTo>
                  <a:pt x="2785998" y="546099"/>
                </a:lnTo>
                <a:lnTo>
                  <a:pt x="2804795" y="558799"/>
                </a:lnTo>
                <a:lnTo>
                  <a:pt x="2803271" y="558799"/>
                </a:lnTo>
                <a:lnTo>
                  <a:pt x="2820289" y="571499"/>
                </a:lnTo>
                <a:lnTo>
                  <a:pt x="2818510" y="571499"/>
                </a:lnTo>
                <a:lnTo>
                  <a:pt x="2833497" y="584199"/>
                </a:lnTo>
                <a:lnTo>
                  <a:pt x="2831719" y="584199"/>
                </a:lnTo>
                <a:lnTo>
                  <a:pt x="2844927" y="596899"/>
                </a:lnTo>
                <a:lnTo>
                  <a:pt x="2842895" y="596899"/>
                </a:lnTo>
                <a:lnTo>
                  <a:pt x="2854197" y="609599"/>
                </a:lnTo>
                <a:lnTo>
                  <a:pt x="2852166" y="609599"/>
                </a:lnTo>
                <a:lnTo>
                  <a:pt x="2861310" y="622299"/>
                </a:lnTo>
                <a:lnTo>
                  <a:pt x="2864866" y="622299"/>
                </a:lnTo>
                <a:lnTo>
                  <a:pt x="2870072" y="634999"/>
                </a:lnTo>
                <a:lnTo>
                  <a:pt x="2868676" y="634999"/>
                </a:lnTo>
                <a:lnTo>
                  <a:pt x="2871851" y="647699"/>
                </a:lnTo>
                <a:lnTo>
                  <a:pt x="2871089" y="647699"/>
                </a:lnTo>
                <a:lnTo>
                  <a:pt x="2872105" y="660399"/>
                </a:lnTo>
                <a:lnTo>
                  <a:pt x="2873374" y="673099"/>
                </a:lnTo>
                <a:lnTo>
                  <a:pt x="2877566" y="698499"/>
                </a:lnTo>
                <a:lnTo>
                  <a:pt x="2884423" y="711199"/>
                </a:lnTo>
                <a:lnTo>
                  <a:pt x="2893568" y="736599"/>
                </a:lnTo>
                <a:lnTo>
                  <a:pt x="2904871" y="749299"/>
                </a:lnTo>
                <a:lnTo>
                  <a:pt x="2918079" y="774699"/>
                </a:lnTo>
                <a:lnTo>
                  <a:pt x="2933192" y="787399"/>
                </a:lnTo>
                <a:lnTo>
                  <a:pt x="2950083" y="800099"/>
                </a:lnTo>
                <a:lnTo>
                  <a:pt x="2968624" y="812799"/>
                </a:lnTo>
                <a:lnTo>
                  <a:pt x="2988818" y="838199"/>
                </a:lnTo>
                <a:lnTo>
                  <a:pt x="3034157" y="863599"/>
                </a:lnTo>
                <a:lnTo>
                  <a:pt x="3086099" y="888999"/>
                </a:lnTo>
                <a:lnTo>
                  <a:pt x="3144266" y="914399"/>
                </a:lnTo>
                <a:lnTo>
                  <a:pt x="3175761" y="939799"/>
                </a:lnTo>
                <a:lnTo>
                  <a:pt x="3243072" y="965199"/>
                </a:lnTo>
                <a:lnTo>
                  <a:pt x="3279140" y="977899"/>
                </a:lnTo>
                <a:lnTo>
                  <a:pt x="3354831" y="1003299"/>
                </a:lnTo>
                <a:lnTo>
                  <a:pt x="3436239" y="1028699"/>
                </a:lnTo>
                <a:lnTo>
                  <a:pt x="3522853" y="1054099"/>
                </a:lnTo>
                <a:lnTo>
                  <a:pt x="3614420" y="1079499"/>
                </a:lnTo>
                <a:lnTo>
                  <a:pt x="3710813" y="1104899"/>
                </a:lnTo>
                <a:lnTo>
                  <a:pt x="3811524" y="1117599"/>
                </a:lnTo>
                <a:lnTo>
                  <a:pt x="4025519" y="1168399"/>
                </a:lnTo>
                <a:lnTo>
                  <a:pt x="4138168" y="1181099"/>
                </a:lnTo>
                <a:lnTo>
                  <a:pt x="4254246" y="1206499"/>
                </a:lnTo>
                <a:lnTo>
                  <a:pt x="5275326" y="1308099"/>
                </a:lnTo>
                <a:lnTo>
                  <a:pt x="5546725" y="1308099"/>
                </a:lnTo>
                <a:lnTo>
                  <a:pt x="5591015" y="1314945"/>
                </a:lnTo>
                <a:lnTo>
                  <a:pt x="5591957" y="1238676"/>
                </a:lnTo>
                <a:lnTo>
                  <a:pt x="5548249" y="1231899"/>
                </a:lnTo>
                <a:lnTo>
                  <a:pt x="5279390" y="1231899"/>
                </a:lnTo>
                <a:lnTo>
                  <a:pt x="5145659" y="1219199"/>
                </a:lnTo>
                <a:lnTo>
                  <a:pt x="5146167" y="1219199"/>
                </a:lnTo>
                <a:lnTo>
                  <a:pt x="5013960" y="1206499"/>
                </a:lnTo>
                <a:lnTo>
                  <a:pt x="5014341" y="1206499"/>
                </a:lnTo>
                <a:lnTo>
                  <a:pt x="4883531" y="1193799"/>
                </a:lnTo>
                <a:lnTo>
                  <a:pt x="4755515" y="1193799"/>
                </a:lnTo>
                <a:lnTo>
                  <a:pt x="4628896" y="1168399"/>
                </a:lnTo>
                <a:lnTo>
                  <a:pt x="4629277" y="1168399"/>
                </a:lnTo>
                <a:lnTo>
                  <a:pt x="4504944" y="1155699"/>
                </a:lnTo>
                <a:lnTo>
                  <a:pt x="4505452" y="1155699"/>
                </a:lnTo>
                <a:lnTo>
                  <a:pt x="4383658" y="1142999"/>
                </a:lnTo>
                <a:lnTo>
                  <a:pt x="4384167" y="1142999"/>
                </a:lnTo>
                <a:lnTo>
                  <a:pt x="4265422" y="1130299"/>
                </a:lnTo>
                <a:lnTo>
                  <a:pt x="4265930" y="1130299"/>
                </a:lnTo>
                <a:lnTo>
                  <a:pt x="4150359" y="1104899"/>
                </a:lnTo>
                <a:lnTo>
                  <a:pt x="4150868" y="1104899"/>
                </a:lnTo>
                <a:lnTo>
                  <a:pt x="4038727" y="1092199"/>
                </a:lnTo>
                <a:lnTo>
                  <a:pt x="4039361" y="1092199"/>
                </a:lnTo>
                <a:lnTo>
                  <a:pt x="3930904" y="1066799"/>
                </a:lnTo>
                <a:lnTo>
                  <a:pt x="3931539" y="1066799"/>
                </a:lnTo>
                <a:lnTo>
                  <a:pt x="3827145" y="1041399"/>
                </a:lnTo>
                <a:lnTo>
                  <a:pt x="3827779" y="1041399"/>
                </a:lnTo>
                <a:lnTo>
                  <a:pt x="3727704" y="1028699"/>
                </a:lnTo>
                <a:lnTo>
                  <a:pt x="3728339" y="1028699"/>
                </a:lnTo>
                <a:lnTo>
                  <a:pt x="3632707" y="1003299"/>
                </a:lnTo>
                <a:lnTo>
                  <a:pt x="3633470" y="1003299"/>
                </a:lnTo>
                <a:lnTo>
                  <a:pt x="3542665" y="977899"/>
                </a:lnTo>
                <a:lnTo>
                  <a:pt x="3543554" y="977899"/>
                </a:lnTo>
                <a:lnTo>
                  <a:pt x="3457829" y="952499"/>
                </a:lnTo>
                <a:lnTo>
                  <a:pt x="3458718" y="952499"/>
                </a:lnTo>
                <a:lnTo>
                  <a:pt x="3378200" y="927099"/>
                </a:lnTo>
                <a:lnTo>
                  <a:pt x="3379343" y="927099"/>
                </a:lnTo>
                <a:lnTo>
                  <a:pt x="3304540" y="901699"/>
                </a:lnTo>
                <a:lnTo>
                  <a:pt x="3305302" y="901699"/>
                </a:lnTo>
                <a:lnTo>
                  <a:pt x="3270123" y="888999"/>
                </a:lnTo>
                <a:lnTo>
                  <a:pt x="3270884" y="888999"/>
                </a:lnTo>
                <a:lnTo>
                  <a:pt x="3237103" y="876299"/>
                </a:lnTo>
                <a:lnTo>
                  <a:pt x="3237738" y="876299"/>
                </a:lnTo>
                <a:lnTo>
                  <a:pt x="3205480" y="863599"/>
                </a:lnTo>
                <a:lnTo>
                  <a:pt x="3206369" y="863599"/>
                </a:lnTo>
                <a:lnTo>
                  <a:pt x="3175635" y="850899"/>
                </a:lnTo>
                <a:lnTo>
                  <a:pt x="3176523" y="850899"/>
                </a:lnTo>
                <a:lnTo>
                  <a:pt x="3147568" y="838199"/>
                </a:lnTo>
                <a:lnTo>
                  <a:pt x="3148330" y="838199"/>
                </a:lnTo>
                <a:lnTo>
                  <a:pt x="3120897" y="825499"/>
                </a:lnTo>
                <a:lnTo>
                  <a:pt x="3121914" y="825499"/>
                </a:lnTo>
                <a:lnTo>
                  <a:pt x="3096133" y="812799"/>
                </a:lnTo>
                <a:lnTo>
                  <a:pt x="3097148" y="812799"/>
                </a:lnTo>
                <a:lnTo>
                  <a:pt x="3073146" y="800099"/>
                </a:lnTo>
                <a:lnTo>
                  <a:pt x="3074289" y="800099"/>
                </a:lnTo>
                <a:lnTo>
                  <a:pt x="3052064" y="787399"/>
                </a:lnTo>
                <a:lnTo>
                  <a:pt x="3053334" y="787399"/>
                </a:lnTo>
                <a:lnTo>
                  <a:pt x="3032886" y="774699"/>
                </a:lnTo>
                <a:lnTo>
                  <a:pt x="3034284" y="774699"/>
                </a:lnTo>
                <a:lnTo>
                  <a:pt x="3015488" y="761999"/>
                </a:lnTo>
                <a:lnTo>
                  <a:pt x="3017011" y="761999"/>
                </a:lnTo>
                <a:lnTo>
                  <a:pt x="2999994" y="749299"/>
                </a:lnTo>
                <a:lnTo>
                  <a:pt x="3001772" y="749299"/>
                </a:lnTo>
                <a:lnTo>
                  <a:pt x="2986785" y="736599"/>
                </a:lnTo>
                <a:lnTo>
                  <a:pt x="2988564" y="736599"/>
                </a:lnTo>
                <a:lnTo>
                  <a:pt x="2975356" y="723899"/>
                </a:lnTo>
                <a:lnTo>
                  <a:pt x="2977388" y="723899"/>
                </a:lnTo>
                <a:lnTo>
                  <a:pt x="2966085" y="711199"/>
                </a:lnTo>
                <a:lnTo>
                  <a:pt x="2968117" y="711199"/>
                </a:lnTo>
                <a:lnTo>
                  <a:pt x="2958972" y="698499"/>
                </a:lnTo>
                <a:lnTo>
                  <a:pt x="2960878" y="698499"/>
                </a:lnTo>
                <a:lnTo>
                  <a:pt x="2953639" y="685799"/>
                </a:lnTo>
                <a:lnTo>
                  <a:pt x="2955417" y="685799"/>
                </a:lnTo>
                <a:lnTo>
                  <a:pt x="2950210" y="673099"/>
                </a:lnTo>
                <a:lnTo>
                  <a:pt x="2949194" y="673099"/>
                </a:lnTo>
                <a:lnTo>
                  <a:pt x="2948178" y="660399"/>
                </a:lnTo>
                <a:lnTo>
                  <a:pt x="2946908" y="634999"/>
                </a:lnTo>
                <a:lnTo>
                  <a:pt x="2942590" y="622299"/>
                </a:lnTo>
                <a:lnTo>
                  <a:pt x="2935859" y="596899"/>
                </a:lnTo>
                <a:lnTo>
                  <a:pt x="2926715" y="584199"/>
                </a:lnTo>
                <a:lnTo>
                  <a:pt x="2915411" y="558799"/>
                </a:lnTo>
                <a:lnTo>
                  <a:pt x="2902204" y="546099"/>
                </a:lnTo>
                <a:lnTo>
                  <a:pt x="2887091" y="533399"/>
                </a:lnTo>
                <a:lnTo>
                  <a:pt x="2870199" y="507999"/>
                </a:lnTo>
                <a:lnTo>
                  <a:pt x="2851658" y="495299"/>
                </a:lnTo>
                <a:lnTo>
                  <a:pt x="2831465" y="482599"/>
                </a:lnTo>
                <a:lnTo>
                  <a:pt x="2809621" y="469899"/>
                </a:lnTo>
                <a:lnTo>
                  <a:pt x="2786126" y="457199"/>
                </a:lnTo>
                <a:lnTo>
                  <a:pt x="2773489" y="444499"/>
                </a:lnTo>
                <a:close/>
              </a:path>
              <a:path w="5820409" h="1384300">
                <a:moveTo>
                  <a:pt x="2948432" y="660399"/>
                </a:moveTo>
                <a:lnTo>
                  <a:pt x="2949194" y="673099"/>
                </a:lnTo>
                <a:lnTo>
                  <a:pt x="2951607" y="673099"/>
                </a:lnTo>
                <a:lnTo>
                  <a:pt x="2948432" y="660399"/>
                </a:lnTo>
                <a:close/>
              </a:path>
              <a:path w="5820409" h="1384300">
                <a:moveTo>
                  <a:pt x="2864866" y="622299"/>
                </a:moveTo>
                <a:lnTo>
                  <a:pt x="2859405" y="622299"/>
                </a:lnTo>
                <a:lnTo>
                  <a:pt x="2866644" y="634999"/>
                </a:lnTo>
                <a:lnTo>
                  <a:pt x="2864866" y="622299"/>
                </a:lnTo>
                <a:close/>
              </a:path>
              <a:path w="5820409" h="1384300">
                <a:moveTo>
                  <a:pt x="409829" y="0"/>
                </a:moveTo>
                <a:lnTo>
                  <a:pt x="507" y="0"/>
                </a:lnTo>
                <a:lnTo>
                  <a:pt x="0" y="76200"/>
                </a:lnTo>
                <a:lnTo>
                  <a:pt x="406526" y="76200"/>
                </a:lnTo>
                <a:lnTo>
                  <a:pt x="541274" y="88900"/>
                </a:lnTo>
                <a:lnTo>
                  <a:pt x="540766" y="88900"/>
                </a:lnTo>
                <a:lnTo>
                  <a:pt x="674496" y="101600"/>
                </a:lnTo>
                <a:lnTo>
                  <a:pt x="805942" y="101600"/>
                </a:lnTo>
                <a:lnTo>
                  <a:pt x="936751" y="114300"/>
                </a:lnTo>
                <a:lnTo>
                  <a:pt x="936244" y="114300"/>
                </a:lnTo>
                <a:lnTo>
                  <a:pt x="1065149" y="127000"/>
                </a:lnTo>
                <a:lnTo>
                  <a:pt x="1064768" y="127000"/>
                </a:lnTo>
                <a:lnTo>
                  <a:pt x="1191387" y="139700"/>
                </a:lnTo>
                <a:lnTo>
                  <a:pt x="1191006" y="139700"/>
                </a:lnTo>
                <a:lnTo>
                  <a:pt x="1315339" y="152400"/>
                </a:lnTo>
                <a:lnTo>
                  <a:pt x="1314831" y="152400"/>
                </a:lnTo>
                <a:lnTo>
                  <a:pt x="1436624" y="165100"/>
                </a:lnTo>
                <a:lnTo>
                  <a:pt x="1436116" y="165100"/>
                </a:lnTo>
                <a:lnTo>
                  <a:pt x="1554860" y="190500"/>
                </a:lnTo>
                <a:lnTo>
                  <a:pt x="1554353" y="190500"/>
                </a:lnTo>
                <a:lnTo>
                  <a:pt x="1669922" y="203200"/>
                </a:lnTo>
                <a:lnTo>
                  <a:pt x="1669415" y="203200"/>
                </a:lnTo>
                <a:lnTo>
                  <a:pt x="1781556" y="228600"/>
                </a:lnTo>
                <a:lnTo>
                  <a:pt x="1780920" y="228600"/>
                </a:lnTo>
                <a:lnTo>
                  <a:pt x="1889379" y="241300"/>
                </a:lnTo>
                <a:lnTo>
                  <a:pt x="1888744" y="241300"/>
                </a:lnTo>
                <a:lnTo>
                  <a:pt x="1993138" y="266699"/>
                </a:lnTo>
                <a:lnTo>
                  <a:pt x="1992503" y="266699"/>
                </a:lnTo>
                <a:lnTo>
                  <a:pt x="2092579" y="292099"/>
                </a:lnTo>
                <a:lnTo>
                  <a:pt x="2091944" y="292099"/>
                </a:lnTo>
                <a:lnTo>
                  <a:pt x="2187574" y="317499"/>
                </a:lnTo>
                <a:lnTo>
                  <a:pt x="2186813" y="317499"/>
                </a:lnTo>
                <a:lnTo>
                  <a:pt x="2277618" y="330199"/>
                </a:lnTo>
                <a:lnTo>
                  <a:pt x="2276729" y="330199"/>
                </a:lnTo>
                <a:lnTo>
                  <a:pt x="2362454" y="355599"/>
                </a:lnTo>
                <a:lnTo>
                  <a:pt x="2361565" y="355599"/>
                </a:lnTo>
                <a:lnTo>
                  <a:pt x="2442083" y="380999"/>
                </a:lnTo>
                <a:lnTo>
                  <a:pt x="2440940" y="380999"/>
                </a:lnTo>
                <a:lnTo>
                  <a:pt x="2515743" y="406399"/>
                </a:lnTo>
                <a:lnTo>
                  <a:pt x="2514854" y="406399"/>
                </a:lnTo>
                <a:lnTo>
                  <a:pt x="2550160" y="419099"/>
                </a:lnTo>
                <a:lnTo>
                  <a:pt x="2549524" y="419099"/>
                </a:lnTo>
                <a:lnTo>
                  <a:pt x="2583180" y="431799"/>
                </a:lnTo>
                <a:lnTo>
                  <a:pt x="2582545" y="431799"/>
                </a:lnTo>
                <a:lnTo>
                  <a:pt x="2614676" y="457199"/>
                </a:lnTo>
                <a:lnTo>
                  <a:pt x="2614041" y="444499"/>
                </a:lnTo>
                <a:lnTo>
                  <a:pt x="2773489" y="444499"/>
                </a:lnTo>
                <a:lnTo>
                  <a:pt x="2760853" y="431799"/>
                </a:lnTo>
                <a:lnTo>
                  <a:pt x="2705735" y="406399"/>
                </a:lnTo>
                <a:lnTo>
                  <a:pt x="2644521" y="380999"/>
                </a:lnTo>
                <a:lnTo>
                  <a:pt x="2577210" y="355599"/>
                </a:lnTo>
                <a:lnTo>
                  <a:pt x="2541270" y="342899"/>
                </a:lnTo>
                <a:lnTo>
                  <a:pt x="2465451" y="317499"/>
                </a:lnTo>
                <a:lnTo>
                  <a:pt x="2384044" y="292099"/>
                </a:lnTo>
                <a:lnTo>
                  <a:pt x="2297430" y="266699"/>
                </a:lnTo>
                <a:lnTo>
                  <a:pt x="2205863" y="241300"/>
                </a:lnTo>
                <a:lnTo>
                  <a:pt x="2109470" y="215900"/>
                </a:lnTo>
                <a:lnTo>
                  <a:pt x="2008758" y="190500"/>
                </a:lnTo>
                <a:lnTo>
                  <a:pt x="1903730" y="177800"/>
                </a:lnTo>
                <a:lnTo>
                  <a:pt x="1682115" y="127000"/>
                </a:lnTo>
                <a:lnTo>
                  <a:pt x="1446783" y="101600"/>
                </a:lnTo>
                <a:lnTo>
                  <a:pt x="1324610" y="76200"/>
                </a:lnTo>
                <a:lnTo>
                  <a:pt x="811911" y="25400"/>
                </a:lnTo>
                <a:lnTo>
                  <a:pt x="679069" y="25400"/>
                </a:lnTo>
                <a:lnTo>
                  <a:pt x="409829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 noChangeArrowheads="1"/>
          </p:cNvSpPr>
          <p:nvPr/>
        </p:nvSpPr>
        <p:spPr bwMode="auto">
          <a:xfrm>
            <a:off x="7596188" y="4437063"/>
            <a:ext cx="536575" cy="358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3" name="object 10"/>
          <p:cNvSpPr>
            <a:spLocks noChangeArrowheads="1"/>
          </p:cNvSpPr>
          <p:nvPr/>
        </p:nvSpPr>
        <p:spPr bwMode="auto">
          <a:xfrm>
            <a:off x="1547813" y="3068638"/>
            <a:ext cx="457200" cy="304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338" y="5360988"/>
            <a:ext cx="7602537" cy="519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25"/>
              </a:lnSpc>
            </a:pPr>
            <a:r>
              <a:rPr lang="th-TH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“It has become clear that … these problems are likely to become critical within the  next one to three years.” (RFC1366)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338" y="6103938"/>
            <a:ext cx="7015162" cy="541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“…it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is [now] desirable to consider delegating the registration function to</a:t>
            </a:r>
            <a:r>
              <a:rPr sz="18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in each of those geographic areas.”  (RFC</a:t>
            </a:r>
            <a:r>
              <a:rPr sz="1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1338)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9438" y="47625"/>
            <a:ext cx="31718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h-TH" sz="1200">
                <a:latin typeface="Tahoma" pitchFamily="34" charset="0"/>
                <a:cs typeface="Tahoma" pitchFamily="34" charset="0"/>
              </a:rPr>
              <a:t>APNIC: Asia Pacific Network Info Center</a:t>
            </a:r>
          </a:p>
          <a:p>
            <a:pPr marL="12700">
              <a:lnSpc>
                <a:spcPts val="1400"/>
              </a:lnSpc>
              <a:spcBef>
                <a:spcPts val="63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ARIN: American Registry for Internet Numbers  RIPE: Europe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ChangeArrowheads="1"/>
          </p:cNvSpPr>
          <p:nvPr/>
        </p:nvSpPr>
        <p:spPr bwMode="auto">
          <a:xfrm>
            <a:off x="1116013" y="1628775"/>
            <a:ext cx="6985000" cy="444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Global routing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3338" y="6256338"/>
            <a:ext cx="4227512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p: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/bgp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pot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roo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s1221/bg</a:t>
            </a:r>
            <a:r>
              <a:rPr sz="1800" spc="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-a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iv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4419600" y="4381500"/>
            <a:ext cx="1606550" cy="865188"/>
          </a:xfrm>
          <a:custGeom>
            <a:avLst/>
            <a:gdLst/>
            <a:ahLst/>
            <a:cxnLst>
              <a:cxn ang="0">
                <a:pos x="1496162" y="36863"/>
              </a:cxn>
              <a:cxn ang="0">
                <a:pos x="0" y="832104"/>
              </a:cxn>
              <a:cxn ang="0">
                <a:pos x="17780" y="865632"/>
              </a:cxn>
              <a:cxn ang="0">
                <a:pos x="1513983" y="70436"/>
              </a:cxn>
              <a:cxn ang="0">
                <a:pos x="1496162" y="36863"/>
              </a:cxn>
              <a:cxn ang="0">
                <a:pos x="1586143" y="27939"/>
              </a:cxn>
              <a:cxn ang="0">
                <a:pos x="1512951" y="27939"/>
              </a:cxn>
              <a:cxn ang="0">
                <a:pos x="1530858" y="61468"/>
              </a:cxn>
              <a:cxn ang="0">
                <a:pos x="1513983" y="70436"/>
              </a:cxn>
              <a:cxn ang="0">
                <a:pos x="1531874" y="104139"/>
              </a:cxn>
              <a:cxn ang="0">
                <a:pos x="1586143" y="27939"/>
              </a:cxn>
              <a:cxn ang="0">
                <a:pos x="1512951" y="27939"/>
              </a:cxn>
              <a:cxn ang="0">
                <a:pos x="1496162" y="36863"/>
              </a:cxn>
              <a:cxn ang="0">
                <a:pos x="1513983" y="70436"/>
              </a:cxn>
              <a:cxn ang="0">
                <a:pos x="1530858" y="61468"/>
              </a:cxn>
              <a:cxn ang="0">
                <a:pos x="1512951" y="27939"/>
              </a:cxn>
              <a:cxn ang="0">
                <a:pos x="1606042" y="0"/>
              </a:cxn>
              <a:cxn ang="0">
                <a:pos x="1478280" y="3175"/>
              </a:cxn>
              <a:cxn ang="0">
                <a:pos x="1496162" y="36863"/>
              </a:cxn>
              <a:cxn ang="0">
                <a:pos x="1512951" y="27939"/>
              </a:cxn>
              <a:cxn ang="0">
                <a:pos x="1586143" y="27939"/>
              </a:cxn>
              <a:cxn ang="0">
                <a:pos x="1606042" y="0"/>
              </a:cxn>
            </a:cxnLst>
            <a:rect l="0" t="0" r="r" b="b"/>
            <a:pathLst>
              <a:path w="1606550" h="866139">
                <a:moveTo>
                  <a:pt x="1496162" y="36863"/>
                </a:moveTo>
                <a:lnTo>
                  <a:pt x="0" y="832104"/>
                </a:lnTo>
                <a:lnTo>
                  <a:pt x="17780" y="865632"/>
                </a:lnTo>
                <a:lnTo>
                  <a:pt x="1513983" y="70436"/>
                </a:lnTo>
                <a:lnTo>
                  <a:pt x="1496162" y="36863"/>
                </a:lnTo>
                <a:close/>
              </a:path>
              <a:path w="1606550" h="866139">
                <a:moveTo>
                  <a:pt x="1586143" y="27939"/>
                </a:moveTo>
                <a:lnTo>
                  <a:pt x="1512951" y="27939"/>
                </a:lnTo>
                <a:lnTo>
                  <a:pt x="1530858" y="61468"/>
                </a:lnTo>
                <a:lnTo>
                  <a:pt x="1513983" y="70436"/>
                </a:lnTo>
                <a:lnTo>
                  <a:pt x="1531874" y="104139"/>
                </a:lnTo>
                <a:lnTo>
                  <a:pt x="1586143" y="27939"/>
                </a:lnTo>
                <a:close/>
              </a:path>
              <a:path w="1606550" h="866139">
                <a:moveTo>
                  <a:pt x="1512951" y="27939"/>
                </a:moveTo>
                <a:lnTo>
                  <a:pt x="1496162" y="36863"/>
                </a:lnTo>
                <a:lnTo>
                  <a:pt x="1513983" y="70436"/>
                </a:lnTo>
                <a:lnTo>
                  <a:pt x="1530858" y="61468"/>
                </a:lnTo>
                <a:lnTo>
                  <a:pt x="1512951" y="27939"/>
                </a:lnTo>
                <a:close/>
              </a:path>
              <a:path w="1606550" h="866139">
                <a:moveTo>
                  <a:pt x="1606042" y="0"/>
                </a:moveTo>
                <a:lnTo>
                  <a:pt x="1478280" y="3175"/>
                </a:lnTo>
                <a:lnTo>
                  <a:pt x="1496162" y="36863"/>
                </a:lnTo>
                <a:lnTo>
                  <a:pt x="1512951" y="27939"/>
                </a:lnTo>
                <a:lnTo>
                  <a:pt x="1586143" y="27939"/>
                </a:lnTo>
                <a:lnTo>
                  <a:pt x="16060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5100638" y="4933950"/>
            <a:ext cx="116998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2088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CIDR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088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5248275" y="2870200"/>
            <a:ext cx="1009650" cy="1384300"/>
          </a:xfrm>
          <a:custGeom>
            <a:avLst/>
            <a:gdLst/>
            <a:ahLst/>
            <a:cxnLst>
              <a:cxn ang="0">
                <a:pos x="0" y="1350899"/>
              </a:cxn>
              <a:cxn ang="0">
                <a:pos x="65024" y="1356614"/>
              </a:cxn>
              <a:cxn ang="0">
                <a:pos x="26162" y="1379474"/>
              </a:cxn>
              <a:cxn ang="0">
                <a:pos x="39877" y="1371219"/>
              </a:cxn>
              <a:cxn ang="0">
                <a:pos x="134493" y="1272794"/>
              </a:cxn>
              <a:cxn ang="0">
                <a:pos x="256326" y="1242695"/>
              </a:cxn>
              <a:cxn ang="0">
                <a:pos x="230759" y="1259078"/>
              </a:cxn>
              <a:cxn ang="0">
                <a:pos x="184658" y="1242822"/>
              </a:cxn>
              <a:cxn ang="0">
                <a:pos x="210565" y="1226693"/>
              </a:cxn>
              <a:cxn ang="0">
                <a:pos x="236093" y="1210437"/>
              </a:cxn>
              <a:cxn ang="0">
                <a:pos x="349678" y="1176528"/>
              </a:cxn>
              <a:cxn ang="0">
                <a:pos x="332613" y="1189863"/>
              </a:cxn>
              <a:cxn ang="0">
                <a:pos x="349678" y="1176528"/>
              </a:cxn>
              <a:cxn ang="0">
                <a:pos x="391151" y="1141857"/>
              </a:cxn>
              <a:cxn ang="0">
                <a:pos x="391151" y="1141857"/>
              </a:cxn>
              <a:cxn ang="0">
                <a:pos x="391151" y="1141857"/>
              </a:cxn>
              <a:cxn ang="0">
                <a:pos x="397637" y="1136269"/>
              </a:cxn>
              <a:cxn ang="0">
                <a:pos x="430275" y="1058418"/>
              </a:cxn>
              <a:cxn ang="0">
                <a:pos x="473963" y="1070864"/>
              </a:cxn>
              <a:cxn ang="0">
                <a:pos x="430254" y="1058418"/>
              </a:cxn>
              <a:cxn ang="0">
                <a:pos x="466851" y="1026033"/>
              </a:cxn>
              <a:cxn ang="0">
                <a:pos x="519302" y="973201"/>
              </a:cxn>
              <a:cxn ang="0">
                <a:pos x="547624" y="998601"/>
              </a:cxn>
              <a:cxn ang="0">
                <a:pos x="537210" y="952627"/>
              </a:cxn>
              <a:cxn ang="0">
                <a:pos x="519209" y="973201"/>
              </a:cxn>
              <a:cxn ang="0">
                <a:pos x="554482" y="931545"/>
              </a:cxn>
              <a:cxn ang="0">
                <a:pos x="622173" y="903732"/>
              </a:cxn>
              <a:cxn ang="0">
                <a:pos x="572770" y="907542"/>
              </a:cxn>
              <a:cxn ang="0">
                <a:pos x="609092" y="854329"/>
              </a:cxn>
              <a:cxn ang="0">
                <a:pos x="627820" y="895223"/>
              </a:cxn>
              <a:cxn ang="0">
                <a:pos x="662986" y="839089"/>
              </a:cxn>
              <a:cxn ang="0">
                <a:pos x="609055" y="854329"/>
              </a:cxn>
              <a:cxn ang="0">
                <a:pos x="618617" y="839089"/>
              </a:cxn>
              <a:cxn ang="0">
                <a:pos x="637539" y="807085"/>
              </a:cxn>
              <a:cxn ang="0">
                <a:pos x="690741" y="789686"/>
              </a:cxn>
              <a:cxn ang="0">
                <a:pos x="700293" y="771398"/>
              </a:cxn>
              <a:cxn ang="0">
                <a:pos x="700293" y="771398"/>
              </a:cxn>
              <a:cxn ang="0">
                <a:pos x="657098" y="771652"/>
              </a:cxn>
              <a:cxn ang="0">
                <a:pos x="723011" y="725170"/>
              </a:cxn>
              <a:cxn ang="0">
                <a:pos x="677926" y="730885"/>
              </a:cxn>
              <a:cxn ang="0">
                <a:pos x="734313" y="701421"/>
              </a:cxn>
              <a:cxn ang="0">
                <a:pos x="699643" y="685419"/>
              </a:cxn>
              <a:cxn ang="0">
                <a:pos x="710946" y="661035"/>
              </a:cxn>
              <a:cxn ang="0">
                <a:pos x="768603" y="625094"/>
              </a:cxn>
              <a:cxn ang="0">
                <a:pos x="733806" y="609726"/>
              </a:cxn>
              <a:cxn ang="0">
                <a:pos x="757174" y="555498"/>
              </a:cxn>
              <a:cxn ang="0">
                <a:pos x="845254" y="441579"/>
              </a:cxn>
              <a:cxn ang="0">
                <a:pos x="815848" y="513842"/>
              </a:cxn>
              <a:cxn ang="0">
                <a:pos x="933831" y="112141"/>
              </a:cxn>
              <a:cxn ang="0">
                <a:pos x="883793" y="241046"/>
              </a:cxn>
              <a:cxn ang="0">
                <a:pos x="908431" y="282701"/>
              </a:cxn>
              <a:cxn ang="0">
                <a:pos x="959993" y="150113"/>
              </a:cxn>
              <a:cxn ang="0">
                <a:pos x="1005972" y="81407"/>
              </a:cxn>
              <a:cxn ang="0">
                <a:pos x="1005972" y="81407"/>
              </a:cxn>
              <a:cxn ang="0">
                <a:pos x="939089" y="99021"/>
              </a:cxn>
              <a:cxn ang="0">
                <a:pos x="903732" y="84836"/>
              </a:cxn>
            </a:cxnLst>
            <a:rect l="0" t="0" r="r" b="b"/>
            <a:pathLst>
              <a:path w="1010285" h="1383664">
                <a:moveTo>
                  <a:pt x="87375" y="1299972"/>
                </a:moveTo>
                <a:lnTo>
                  <a:pt x="28321" y="1333754"/>
                </a:lnTo>
                <a:lnTo>
                  <a:pt x="12826" y="1343025"/>
                </a:lnTo>
                <a:lnTo>
                  <a:pt x="6096" y="1347089"/>
                </a:lnTo>
                <a:lnTo>
                  <a:pt x="0" y="1350899"/>
                </a:lnTo>
                <a:lnTo>
                  <a:pt x="20320" y="1383157"/>
                </a:lnTo>
                <a:lnTo>
                  <a:pt x="25960" y="1379601"/>
                </a:lnTo>
                <a:lnTo>
                  <a:pt x="39667" y="1371346"/>
                </a:lnTo>
                <a:lnTo>
                  <a:pt x="47408" y="1366774"/>
                </a:lnTo>
                <a:lnTo>
                  <a:pt x="65024" y="1356614"/>
                </a:lnTo>
                <a:lnTo>
                  <a:pt x="106299" y="1333119"/>
                </a:lnTo>
                <a:lnTo>
                  <a:pt x="153670" y="1305687"/>
                </a:lnTo>
                <a:lnTo>
                  <a:pt x="163126" y="1300099"/>
                </a:lnTo>
                <a:lnTo>
                  <a:pt x="87375" y="1300099"/>
                </a:lnTo>
                <a:close/>
              </a:path>
              <a:path w="1010285" h="1383664">
                <a:moveTo>
                  <a:pt x="26162" y="1379474"/>
                </a:moveTo>
                <a:lnTo>
                  <a:pt x="25908" y="1379601"/>
                </a:lnTo>
                <a:lnTo>
                  <a:pt x="26162" y="1379474"/>
                </a:lnTo>
                <a:close/>
              </a:path>
              <a:path w="1010285" h="1383664">
                <a:moveTo>
                  <a:pt x="39877" y="1371219"/>
                </a:moveTo>
                <a:lnTo>
                  <a:pt x="39624" y="1371346"/>
                </a:lnTo>
                <a:lnTo>
                  <a:pt x="39877" y="1371219"/>
                </a:lnTo>
                <a:close/>
              </a:path>
              <a:path w="1010285" h="1383664">
                <a:moveTo>
                  <a:pt x="47625" y="1366647"/>
                </a:moveTo>
                <a:lnTo>
                  <a:pt x="47371" y="1366774"/>
                </a:lnTo>
                <a:lnTo>
                  <a:pt x="47625" y="1366647"/>
                </a:lnTo>
                <a:close/>
              </a:path>
              <a:path w="1010285" h="1383664">
                <a:moveTo>
                  <a:pt x="208791" y="1272794"/>
                </a:moveTo>
                <a:lnTo>
                  <a:pt x="134493" y="1272794"/>
                </a:lnTo>
                <a:lnTo>
                  <a:pt x="87375" y="1300099"/>
                </a:lnTo>
                <a:lnTo>
                  <a:pt x="163126" y="1300099"/>
                </a:lnTo>
                <a:lnTo>
                  <a:pt x="204724" y="1275334"/>
                </a:lnTo>
                <a:lnTo>
                  <a:pt x="208791" y="1272794"/>
                </a:lnTo>
                <a:close/>
              </a:path>
              <a:path w="1010285" h="1383664">
                <a:moveTo>
                  <a:pt x="256326" y="1242695"/>
                </a:moveTo>
                <a:lnTo>
                  <a:pt x="184912" y="1242695"/>
                </a:lnTo>
                <a:lnTo>
                  <a:pt x="134238" y="1272921"/>
                </a:lnTo>
                <a:lnTo>
                  <a:pt x="134493" y="1272794"/>
                </a:lnTo>
                <a:lnTo>
                  <a:pt x="208791" y="1272794"/>
                </a:lnTo>
                <a:lnTo>
                  <a:pt x="230759" y="1259078"/>
                </a:lnTo>
                <a:lnTo>
                  <a:pt x="256326" y="1242695"/>
                </a:lnTo>
                <a:close/>
              </a:path>
              <a:path w="1010285" h="1383664">
                <a:moveTo>
                  <a:pt x="304363" y="1210310"/>
                </a:moveTo>
                <a:lnTo>
                  <a:pt x="236347" y="1210310"/>
                </a:lnTo>
                <a:lnTo>
                  <a:pt x="210438" y="1226820"/>
                </a:lnTo>
                <a:lnTo>
                  <a:pt x="184658" y="1242822"/>
                </a:lnTo>
                <a:lnTo>
                  <a:pt x="184912" y="1242695"/>
                </a:lnTo>
                <a:lnTo>
                  <a:pt x="256326" y="1242695"/>
                </a:lnTo>
                <a:lnTo>
                  <a:pt x="282828" y="1225169"/>
                </a:lnTo>
                <a:lnTo>
                  <a:pt x="304363" y="1210310"/>
                </a:lnTo>
                <a:close/>
              </a:path>
              <a:path w="1010285" h="1383664">
                <a:moveTo>
                  <a:pt x="210565" y="1226693"/>
                </a:moveTo>
                <a:lnTo>
                  <a:pt x="210362" y="1226820"/>
                </a:lnTo>
                <a:lnTo>
                  <a:pt x="210565" y="1226693"/>
                </a:lnTo>
                <a:close/>
              </a:path>
              <a:path w="1010285" h="1383664">
                <a:moveTo>
                  <a:pt x="327562" y="1193546"/>
                </a:moveTo>
                <a:lnTo>
                  <a:pt x="261620" y="1193546"/>
                </a:lnTo>
                <a:lnTo>
                  <a:pt x="236093" y="1210437"/>
                </a:lnTo>
                <a:lnTo>
                  <a:pt x="236347" y="1210310"/>
                </a:lnTo>
                <a:lnTo>
                  <a:pt x="304363" y="1210310"/>
                </a:lnTo>
                <a:lnTo>
                  <a:pt x="308228" y="1207643"/>
                </a:lnTo>
                <a:lnTo>
                  <a:pt x="327562" y="1193546"/>
                </a:lnTo>
                <a:close/>
              </a:path>
              <a:path w="1010285" h="1383664">
                <a:moveTo>
                  <a:pt x="349678" y="1176528"/>
                </a:moveTo>
                <a:lnTo>
                  <a:pt x="286258" y="1176528"/>
                </a:lnTo>
                <a:lnTo>
                  <a:pt x="261365" y="1193673"/>
                </a:lnTo>
                <a:lnTo>
                  <a:pt x="261620" y="1193546"/>
                </a:lnTo>
                <a:lnTo>
                  <a:pt x="327562" y="1193546"/>
                </a:lnTo>
                <a:lnTo>
                  <a:pt x="332613" y="1189863"/>
                </a:lnTo>
                <a:lnTo>
                  <a:pt x="349678" y="1176528"/>
                </a:lnTo>
                <a:close/>
              </a:path>
              <a:path w="1010285" h="1383664">
                <a:moveTo>
                  <a:pt x="309880" y="1159256"/>
                </a:moveTo>
                <a:lnTo>
                  <a:pt x="285876" y="1176782"/>
                </a:lnTo>
                <a:lnTo>
                  <a:pt x="286258" y="1176528"/>
                </a:lnTo>
                <a:lnTo>
                  <a:pt x="349678" y="1176528"/>
                </a:lnTo>
                <a:lnTo>
                  <a:pt x="355853" y="1171702"/>
                </a:lnTo>
                <a:lnTo>
                  <a:pt x="370298" y="1159637"/>
                </a:lnTo>
                <a:lnTo>
                  <a:pt x="309499" y="1159637"/>
                </a:lnTo>
                <a:lnTo>
                  <a:pt x="309880" y="1159256"/>
                </a:lnTo>
                <a:close/>
              </a:path>
              <a:path w="1010285" h="1383664">
                <a:moveTo>
                  <a:pt x="391151" y="1141857"/>
                </a:moveTo>
                <a:lnTo>
                  <a:pt x="332232" y="1141857"/>
                </a:lnTo>
                <a:lnTo>
                  <a:pt x="309499" y="1159637"/>
                </a:lnTo>
                <a:lnTo>
                  <a:pt x="370298" y="1159637"/>
                </a:lnTo>
                <a:lnTo>
                  <a:pt x="377444" y="1153668"/>
                </a:lnTo>
                <a:lnTo>
                  <a:pt x="391151" y="1141857"/>
                </a:lnTo>
                <a:close/>
              </a:path>
              <a:path w="1010285" h="1383664">
                <a:moveTo>
                  <a:pt x="411521" y="1124585"/>
                </a:moveTo>
                <a:lnTo>
                  <a:pt x="352933" y="1124585"/>
                </a:lnTo>
                <a:lnTo>
                  <a:pt x="331724" y="1142238"/>
                </a:lnTo>
                <a:lnTo>
                  <a:pt x="332232" y="1141857"/>
                </a:lnTo>
                <a:lnTo>
                  <a:pt x="391151" y="1141857"/>
                </a:lnTo>
                <a:lnTo>
                  <a:pt x="397637" y="1136269"/>
                </a:lnTo>
                <a:lnTo>
                  <a:pt x="397786" y="1136269"/>
                </a:lnTo>
                <a:lnTo>
                  <a:pt x="411521" y="1124585"/>
                </a:lnTo>
                <a:close/>
              </a:path>
              <a:path w="1010285" h="1383664">
                <a:moveTo>
                  <a:pt x="397786" y="1136269"/>
                </a:moveTo>
                <a:lnTo>
                  <a:pt x="397637" y="1136269"/>
                </a:lnTo>
                <a:lnTo>
                  <a:pt x="397786" y="1136269"/>
                </a:lnTo>
                <a:close/>
              </a:path>
              <a:path w="1010285" h="1383664">
                <a:moveTo>
                  <a:pt x="521462" y="1026033"/>
                </a:moveTo>
                <a:lnTo>
                  <a:pt x="466851" y="1026033"/>
                </a:lnTo>
                <a:lnTo>
                  <a:pt x="448563" y="1042416"/>
                </a:lnTo>
                <a:lnTo>
                  <a:pt x="430275" y="1058418"/>
                </a:lnTo>
                <a:lnTo>
                  <a:pt x="352678" y="1124712"/>
                </a:lnTo>
                <a:lnTo>
                  <a:pt x="352933" y="1124585"/>
                </a:lnTo>
                <a:lnTo>
                  <a:pt x="411521" y="1124585"/>
                </a:lnTo>
                <a:lnTo>
                  <a:pt x="455295" y="1087247"/>
                </a:lnTo>
                <a:lnTo>
                  <a:pt x="473963" y="1070864"/>
                </a:lnTo>
                <a:lnTo>
                  <a:pt x="492506" y="1054100"/>
                </a:lnTo>
                <a:lnTo>
                  <a:pt x="510921" y="1036574"/>
                </a:lnTo>
                <a:lnTo>
                  <a:pt x="521462" y="1026033"/>
                </a:lnTo>
                <a:close/>
              </a:path>
              <a:path w="1010285" h="1383664">
                <a:moveTo>
                  <a:pt x="430402" y="1058291"/>
                </a:moveTo>
                <a:lnTo>
                  <a:pt x="430254" y="1058418"/>
                </a:lnTo>
                <a:lnTo>
                  <a:pt x="430402" y="1058291"/>
                </a:lnTo>
                <a:close/>
              </a:path>
              <a:path w="1010285" h="1383664">
                <a:moveTo>
                  <a:pt x="537767" y="1009142"/>
                </a:moveTo>
                <a:lnTo>
                  <a:pt x="484505" y="1009142"/>
                </a:lnTo>
                <a:lnTo>
                  <a:pt x="466471" y="1026287"/>
                </a:lnTo>
                <a:lnTo>
                  <a:pt x="466851" y="1026033"/>
                </a:lnTo>
                <a:lnTo>
                  <a:pt x="521462" y="1026033"/>
                </a:lnTo>
                <a:lnTo>
                  <a:pt x="529336" y="1018159"/>
                </a:lnTo>
                <a:lnTo>
                  <a:pt x="537767" y="1009142"/>
                </a:lnTo>
                <a:close/>
              </a:path>
              <a:path w="1010285" h="1383664">
                <a:moveTo>
                  <a:pt x="537210" y="952627"/>
                </a:moveTo>
                <a:lnTo>
                  <a:pt x="519302" y="973201"/>
                </a:lnTo>
                <a:lnTo>
                  <a:pt x="501776" y="991870"/>
                </a:lnTo>
                <a:lnTo>
                  <a:pt x="484124" y="1009396"/>
                </a:lnTo>
                <a:lnTo>
                  <a:pt x="484505" y="1009142"/>
                </a:lnTo>
                <a:lnTo>
                  <a:pt x="537767" y="1009142"/>
                </a:lnTo>
                <a:lnTo>
                  <a:pt x="547624" y="998601"/>
                </a:lnTo>
                <a:lnTo>
                  <a:pt x="566038" y="977519"/>
                </a:lnTo>
                <a:lnTo>
                  <a:pt x="584581" y="954913"/>
                </a:lnTo>
                <a:lnTo>
                  <a:pt x="585838" y="953262"/>
                </a:lnTo>
                <a:lnTo>
                  <a:pt x="536828" y="953262"/>
                </a:lnTo>
                <a:lnTo>
                  <a:pt x="537210" y="952627"/>
                </a:lnTo>
                <a:close/>
              </a:path>
              <a:path w="1010285" h="1383664">
                <a:moveTo>
                  <a:pt x="502158" y="991362"/>
                </a:moveTo>
                <a:lnTo>
                  <a:pt x="501650" y="991870"/>
                </a:lnTo>
                <a:lnTo>
                  <a:pt x="502158" y="991362"/>
                </a:lnTo>
                <a:close/>
              </a:path>
              <a:path w="1010285" h="1383664">
                <a:moveTo>
                  <a:pt x="519684" y="972693"/>
                </a:moveTo>
                <a:lnTo>
                  <a:pt x="519209" y="973201"/>
                </a:lnTo>
                <a:lnTo>
                  <a:pt x="519684" y="972693"/>
                </a:lnTo>
                <a:close/>
              </a:path>
              <a:path w="1010285" h="1383664">
                <a:moveTo>
                  <a:pt x="627820" y="895223"/>
                </a:moveTo>
                <a:lnTo>
                  <a:pt x="581660" y="895223"/>
                </a:lnTo>
                <a:lnTo>
                  <a:pt x="572515" y="907923"/>
                </a:lnTo>
                <a:lnTo>
                  <a:pt x="554482" y="931545"/>
                </a:lnTo>
                <a:lnTo>
                  <a:pt x="536828" y="953262"/>
                </a:lnTo>
                <a:lnTo>
                  <a:pt x="585838" y="953262"/>
                </a:lnTo>
                <a:lnTo>
                  <a:pt x="603250" y="930402"/>
                </a:lnTo>
                <a:lnTo>
                  <a:pt x="612648" y="917321"/>
                </a:lnTo>
                <a:lnTo>
                  <a:pt x="622173" y="903732"/>
                </a:lnTo>
                <a:lnTo>
                  <a:pt x="627820" y="895223"/>
                </a:lnTo>
                <a:close/>
              </a:path>
              <a:path w="1010285" h="1383664">
                <a:moveTo>
                  <a:pt x="554863" y="931037"/>
                </a:moveTo>
                <a:lnTo>
                  <a:pt x="554450" y="931545"/>
                </a:lnTo>
                <a:lnTo>
                  <a:pt x="554863" y="931037"/>
                </a:lnTo>
                <a:close/>
              </a:path>
              <a:path w="1010285" h="1383664">
                <a:moveTo>
                  <a:pt x="572770" y="907542"/>
                </a:moveTo>
                <a:lnTo>
                  <a:pt x="572479" y="907923"/>
                </a:lnTo>
                <a:lnTo>
                  <a:pt x="572770" y="907542"/>
                </a:lnTo>
                <a:close/>
              </a:path>
              <a:path w="1010285" h="1383664">
                <a:moveTo>
                  <a:pt x="662986" y="839089"/>
                </a:moveTo>
                <a:lnTo>
                  <a:pt x="618617" y="839089"/>
                </a:lnTo>
                <a:lnTo>
                  <a:pt x="609092" y="854329"/>
                </a:lnTo>
                <a:lnTo>
                  <a:pt x="599821" y="868680"/>
                </a:lnTo>
                <a:lnTo>
                  <a:pt x="590550" y="882396"/>
                </a:lnTo>
                <a:lnTo>
                  <a:pt x="581533" y="895350"/>
                </a:lnTo>
                <a:lnTo>
                  <a:pt x="581660" y="895223"/>
                </a:lnTo>
                <a:lnTo>
                  <a:pt x="627820" y="895223"/>
                </a:lnTo>
                <a:lnTo>
                  <a:pt x="631698" y="889381"/>
                </a:lnTo>
                <a:lnTo>
                  <a:pt x="641223" y="874649"/>
                </a:lnTo>
                <a:lnTo>
                  <a:pt x="651001" y="859155"/>
                </a:lnTo>
                <a:lnTo>
                  <a:pt x="660781" y="842899"/>
                </a:lnTo>
                <a:lnTo>
                  <a:pt x="662986" y="839089"/>
                </a:lnTo>
                <a:close/>
              </a:path>
              <a:path w="1010285" h="1383664">
                <a:moveTo>
                  <a:pt x="599948" y="868426"/>
                </a:moveTo>
                <a:lnTo>
                  <a:pt x="599777" y="868680"/>
                </a:lnTo>
                <a:lnTo>
                  <a:pt x="599948" y="868426"/>
                </a:lnTo>
                <a:close/>
              </a:path>
              <a:path w="1010285" h="1383664">
                <a:moveTo>
                  <a:pt x="609219" y="854075"/>
                </a:moveTo>
                <a:lnTo>
                  <a:pt x="609055" y="854329"/>
                </a:lnTo>
                <a:lnTo>
                  <a:pt x="609219" y="854075"/>
                </a:lnTo>
                <a:close/>
              </a:path>
              <a:path w="1010285" h="1383664">
                <a:moveTo>
                  <a:pt x="637539" y="806831"/>
                </a:moveTo>
                <a:lnTo>
                  <a:pt x="627888" y="823595"/>
                </a:lnTo>
                <a:lnTo>
                  <a:pt x="618363" y="839343"/>
                </a:lnTo>
                <a:lnTo>
                  <a:pt x="618617" y="839089"/>
                </a:lnTo>
                <a:lnTo>
                  <a:pt x="662986" y="839089"/>
                </a:lnTo>
                <a:lnTo>
                  <a:pt x="670560" y="826008"/>
                </a:lnTo>
                <a:lnTo>
                  <a:pt x="680593" y="808355"/>
                </a:lnTo>
                <a:lnTo>
                  <a:pt x="681283" y="807085"/>
                </a:lnTo>
                <a:lnTo>
                  <a:pt x="637539" y="807085"/>
                </a:lnTo>
                <a:lnTo>
                  <a:pt x="637539" y="806831"/>
                </a:lnTo>
                <a:close/>
              </a:path>
              <a:path w="1010285" h="1383664">
                <a:moveTo>
                  <a:pt x="628014" y="823341"/>
                </a:moveTo>
                <a:lnTo>
                  <a:pt x="627861" y="823595"/>
                </a:lnTo>
                <a:lnTo>
                  <a:pt x="628014" y="823341"/>
                </a:lnTo>
                <a:close/>
              </a:path>
              <a:path w="1010285" h="1383664">
                <a:moveTo>
                  <a:pt x="690741" y="789686"/>
                </a:moveTo>
                <a:lnTo>
                  <a:pt x="647446" y="789686"/>
                </a:lnTo>
                <a:lnTo>
                  <a:pt x="637539" y="807085"/>
                </a:lnTo>
                <a:lnTo>
                  <a:pt x="681283" y="807085"/>
                </a:lnTo>
                <a:lnTo>
                  <a:pt x="690741" y="789686"/>
                </a:lnTo>
                <a:close/>
              </a:path>
              <a:path w="1010285" h="1383664">
                <a:moveTo>
                  <a:pt x="700293" y="771398"/>
                </a:moveTo>
                <a:lnTo>
                  <a:pt x="657351" y="771398"/>
                </a:lnTo>
                <a:lnTo>
                  <a:pt x="647192" y="789940"/>
                </a:lnTo>
                <a:lnTo>
                  <a:pt x="647446" y="789686"/>
                </a:lnTo>
                <a:lnTo>
                  <a:pt x="690741" y="789686"/>
                </a:lnTo>
                <a:lnTo>
                  <a:pt x="700293" y="771398"/>
                </a:lnTo>
                <a:close/>
              </a:path>
              <a:path w="1010285" h="1383664">
                <a:moveTo>
                  <a:pt x="730868" y="708660"/>
                </a:moveTo>
                <a:lnTo>
                  <a:pt x="688721" y="708660"/>
                </a:lnTo>
                <a:lnTo>
                  <a:pt x="677926" y="731012"/>
                </a:lnTo>
                <a:lnTo>
                  <a:pt x="667385" y="752094"/>
                </a:lnTo>
                <a:lnTo>
                  <a:pt x="657098" y="771652"/>
                </a:lnTo>
                <a:lnTo>
                  <a:pt x="657351" y="771398"/>
                </a:lnTo>
                <a:lnTo>
                  <a:pt x="700293" y="771398"/>
                </a:lnTo>
                <a:lnTo>
                  <a:pt x="701421" y="769239"/>
                </a:lnTo>
                <a:lnTo>
                  <a:pt x="712088" y="747776"/>
                </a:lnTo>
                <a:lnTo>
                  <a:pt x="723011" y="725170"/>
                </a:lnTo>
                <a:lnTo>
                  <a:pt x="730868" y="708660"/>
                </a:lnTo>
                <a:close/>
              </a:path>
              <a:path w="1010285" h="1383664">
                <a:moveTo>
                  <a:pt x="667512" y="751713"/>
                </a:moveTo>
                <a:lnTo>
                  <a:pt x="667313" y="752094"/>
                </a:lnTo>
                <a:lnTo>
                  <a:pt x="667512" y="751713"/>
                </a:lnTo>
                <a:close/>
              </a:path>
              <a:path w="1010285" h="1383664">
                <a:moveTo>
                  <a:pt x="677926" y="730885"/>
                </a:moveTo>
                <a:close/>
              </a:path>
              <a:path w="1010285" h="1383664">
                <a:moveTo>
                  <a:pt x="741713" y="685292"/>
                </a:moveTo>
                <a:lnTo>
                  <a:pt x="699770" y="685292"/>
                </a:lnTo>
                <a:lnTo>
                  <a:pt x="688594" y="708787"/>
                </a:lnTo>
                <a:lnTo>
                  <a:pt x="730868" y="708660"/>
                </a:lnTo>
                <a:lnTo>
                  <a:pt x="734313" y="701421"/>
                </a:lnTo>
                <a:lnTo>
                  <a:pt x="741713" y="685292"/>
                </a:lnTo>
                <a:close/>
              </a:path>
              <a:path w="1010285" h="1383664">
                <a:moveTo>
                  <a:pt x="763914" y="635762"/>
                </a:moveTo>
                <a:lnTo>
                  <a:pt x="722376" y="635762"/>
                </a:lnTo>
                <a:lnTo>
                  <a:pt x="710946" y="661162"/>
                </a:lnTo>
                <a:lnTo>
                  <a:pt x="699643" y="685419"/>
                </a:lnTo>
                <a:lnTo>
                  <a:pt x="741713" y="685292"/>
                </a:lnTo>
                <a:lnTo>
                  <a:pt x="745617" y="676783"/>
                </a:lnTo>
                <a:lnTo>
                  <a:pt x="757047" y="651383"/>
                </a:lnTo>
                <a:lnTo>
                  <a:pt x="763914" y="635762"/>
                </a:lnTo>
                <a:close/>
              </a:path>
              <a:path w="1010285" h="1383664">
                <a:moveTo>
                  <a:pt x="710946" y="661035"/>
                </a:moveTo>
                <a:close/>
              </a:path>
              <a:path w="1010285" h="1383664">
                <a:moveTo>
                  <a:pt x="775313" y="609726"/>
                </a:moveTo>
                <a:lnTo>
                  <a:pt x="733806" y="609726"/>
                </a:lnTo>
                <a:lnTo>
                  <a:pt x="722249" y="635888"/>
                </a:lnTo>
                <a:lnTo>
                  <a:pt x="763914" y="635762"/>
                </a:lnTo>
                <a:lnTo>
                  <a:pt x="768603" y="625094"/>
                </a:lnTo>
                <a:lnTo>
                  <a:pt x="775313" y="609726"/>
                </a:lnTo>
                <a:close/>
              </a:path>
              <a:path w="1010285" h="1383664">
                <a:moveTo>
                  <a:pt x="786946" y="582803"/>
                </a:moveTo>
                <a:lnTo>
                  <a:pt x="745489" y="582803"/>
                </a:lnTo>
                <a:lnTo>
                  <a:pt x="733678" y="609854"/>
                </a:lnTo>
                <a:lnTo>
                  <a:pt x="733806" y="609726"/>
                </a:lnTo>
                <a:lnTo>
                  <a:pt x="775313" y="609726"/>
                </a:lnTo>
                <a:lnTo>
                  <a:pt x="780414" y="598043"/>
                </a:lnTo>
                <a:lnTo>
                  <a:pt x="786946" y="582803"/>
                </a:lnTo>
                <a:close/>
              </a:path>
              <a:path w="1010285" h="1383664">
                <a:moveTo>
                  <a:pt x="798475" y="555498"/>
                </a:moveTo>
                <a:lnTo>
                  <a:pt x="757174" y="555498"/>
                </a:lnTo>
                <a:lnTo>
                  <a:pt x="745363" y="582930"/>
                </a:lnTo>
                <a:lnTo>
                  <a:pt x="786946" y="582803"/>
                </a:lnTo>
                <a:lnTo>
                  <a:pt x="792226" y="570484"/>
                </a:lnTo>
                <a:lnTo>
                  <a:pt x="798475" y="555498"/>
                </a:lnTo>
                <a:close/>
              </a:path>
              <a:path w="1010285" h="1383664">
                <a:moveTo>
                  <a:pt x="845254" y="441579"/>
                </a:moveTo>
                <a:lnTo>
                  <a:pt x="804290" y="441579"/>
                </a:lnTo>
                <a:lnTo>
                  <a:pt x="780669" y="499363"/>
                </a:lnTo>
                <a:lnTo>
                  <a:pt x="757047" y="555625"/>
                </a:lnTo>
                <a:lnTo>
                  <a:pt x="798475" y="555498"/>
                </a:lnTo>
                <a:lnTo>
                  <a:pt x="815848" y="513842"/>
                </a:lnTo>
                <a:lnTo>
                  <a:pt x="839470" y="455930"/>
                </a:lnTo>
                <a:lnTo>
                  <a:pt x="845254" y="441579"/>
                </a:lnTo>
                <a:close/>
              </a:path>
              <a:path w="1010285" h="1383664">
                <a:moveTo>
                  <a:pt x="780669" y="499237"/>
                </a:moveTo>
                <a:close/>
              </a:path>
              <a:path w="1010285" h="1383664">
                <a:moveTo>
                  <a:pt x="939089" y="99021"/>
                </a:moveTo>
                <a:lnTo>
                  <a:pt x="933831" y="112141"/>
                </a:lnTo>
                <a:lnTo>
                  <a:pt x="924560" y="136398"/>
                </a:lnTo>
                <a:lnTo>
                  <a:pt x="914781" y="161417"/>
                </a:lnTo>
                <a:lnTo>
                  <a:pt x="904748" y="187198"/>
                </a:lnTo>
                <a:lnTo>
                  <a:pt x="894334" y="213741"/>
                </a:lnTo>
                <a:lnTo>
                  <a:pt x="883793" y="241046"/>
                </a:lnTo>
                <a:lnTo>
                  <a:pt x="827659" y="383667"/>
                </a:lnTo>
                <a:lnTo>
                  <a:pt x="804163" y="441706"/>
                </a:lnTo>
                <a:lnTo>
                  <a:pt x="845254" y="441579"/>
                </a:lnTo>
                <a:lnTo>
                  <a:pt x="862964" y="397637"/>
                </a:lnTo>
                <a:lnTo>
                  <a:pt x="908431" y="282701"/>
                </a:lnTo>
                <a:lnTo>
                  <a:pt x="919226" y="254888"/>
                </a:lnTo>
                <a:lnTo>
                  <a:pt x="929894" y="227584"/>
                </a:lnTo>
                <a:lnTo>
                  <a:pt x="940181" y="201041"/>
                </a:lnTo>
                <a:lnTo>
                  <a:pt x="950340" y="175260"/>
                </a:lnTo>
                <a:lnTo>
                  <a:pt x="959993" y="150113"/>
                </a:lnTo>
                <a:lnTo>
                  <a:pt x="969292" y="126237"/>
                </a:lnTo>
                <a:lnTo>
                  <a:pt x="974481" y="113220"/>
                </a:lnTo>
                <a:lnTo>
                  <a:pt x="939089" y="99021"/>
                </a:lnTo>
                <a:close/>
              </a:path>
              <a:path w="1010285" h="1383664">
                <a:moveTo>
                  <a:pt x="827659" y="383540"/>
                </a:moveTo>
                <a:close/>
              </a:path>
              <a:path w="1010285" h="1383664">
                <a:moveTo>
                  <a:pt x="1005972" y="81407"/>
                </a:moveTo>
                <a:lnTo>
                  <a:pt x="946150" y="81407"/>
                </a:lnTo>
                <a:lnTo>
                  <a:pt x="981583" y="95504"/>
                </a:lnTo>
                <a:lnTo>
                  <a:pt x="974481" y="113220"/>
                </a:lnTo>
                <a:lnTo>
                  <a:pt x="1009776" y="127381"/>
                </a:lnTo>
                <a:lnTo>
                  <a:pt x="1005972" y="81407"/>
                </a:lnTo>
                <a:close/>
              </a:path>
              <a:path w="1010285" h="1383664">
                <a:moveTo>
                  <a:pt x="969390" y="125984"/>
                </a:moveTo>
                <a:lnTo>
                  <a:pt x="969263" y="126237"/>
                </a:lnTo>
                <a:lnTo>
                  <a:pt x="969390" y="125984"/>
                </a:lnTo>
                <a:close/>
              </a:path>
              <a:path w="1010285" h="1383664">
                <a:moveTo>
                  <a:pt x="946150" y="81407"/>
                </a:moveTo>
                <a:lnTo>
                  <a:pt x="939089" y="99021"/>
                </a:lnTo>
                <a:lnTo>
                  <a:pt x="974481" y="113220"/>
                </a:lnTo>
                <a:lnTo>
                  <a:pt x="981583" y="95504"/>
                </a:lnTo>
                <a:lnTo>
                  <a:pt x="946150" y="81407"/>
                </a:lnTo>
                <a:close/>
              </a:path>
              <a:path w="1010285" h="1383664">
                <a:moveTo>
                  <a:pt x="999236" y="0"/>
                </a:moveTo>
                <a:lnTo>
                  <a:pt x="903732" y="84836"/>
                </a:lnTo>
                <a:lnTo>
                  <a:pt x="939089" y="99021"/>
                </a:lnTo>
                <a:lnTo>
                  <a:pt x="946150" y="81407"/>
                </a:lnTo>
                <a:lnTo>
                  <a:pt x="1005972" y="81407"/>
                </a:lnTo>
                <a:lnTo>
                  <a:pt x="9992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941888" y="3254375"/>
            <a:ext cx="1154112" cy="519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3213" indent="-290513">
              <a:lnSpc>
                <a:spcPts val="2025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“Dot-Com”  boom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3746500" y="3667125"/>
            <a:ext cx="687388" cy="1663700"/>
          </a:xfrm>
          <a:custGeom>
            <a:avLst/>
            <a:gdLst/>
            <a:ahLst/>
            <a:cxnLst>
              <a:cxn ang="0">
                <a:pos x="0" y="1640459"/>
              </a:cxn>
              <a:cxn ang="0">
                <a:pos x="109102" y="1559941"/>
              </a:cxn>
              <a:cxn ang="0">
                <a:pos x="61341" y="1560068"/>
              </a:cxn>
              <a:cxn ang="0">
                <a:pos x="169076" y="1478915"/>
              </a:cxn>
              <a:cxn ang="0">
                <a:pos x="121920" y="1479169"/>
              </a:cxn>
              <a:cxn ang="0">
                <a:pos x="212471" y="1418717"/>
              </a:cxn>
              <a:cxn ang="0">
                <a:pos x="238379" y="1312291"/>
              </a:cxn>
              <a:cxn ang="0">
                <a:pos x="181356" y="1396619"/>
              </a:cxn>
              <a:cxn ang="0">
                <a:pos x="270129" y="1333246"/>
              </a:cxn>
              <a:cxn ang="0">
                <a:pos x="209883" y="1355090"/>
              </a:cxn>
              <a:cxn ang="0">
                <a:pos x="292481" y="1225296"/>
              </a:cxn>
              <a:cxn ang="0">
                <a:pos x="238379" y="1312291"/>
              </a:cxn>
              <a:cxn ang="0">
                <a:pos x="325120" y="1244854"/>
              </a:cxn>
              <a:cxn ang="0">
                <a:pos x="265442" y="1269492"/>
              </a:cxn>
              <a:cxn ang="0">
                <a:pos x="318262" y="1180592"/>
              </a:cxn>
              <a:cxn ang="0">
                <a:pos x="336428" y="1225296"/>
              </a:cxn>
              <a:cxn ang="0">
                <a:pos x="409110" y="1088136"/>
              </a:cxn>
              <a:cxn ang="0">
                <a:pos x="318008" y="1180973"/>
              </a:cxn>
              <a:cxn ang="0">
                <a:pos x="376682" y="1152779"/>
              </a:cxn>
              <a:cxn ang="0">
                <a:pos x="343027" y="1134872"/>
              </a:cxn>
              <a:cxn ang="0">
                <a:pos x="452055" y="991235"/>
              </a:cxn>
              <a:cxn ang="0">
                <a:pos x="389382" y="1040765"/>
              </a:cxn>
              <a:cxn ang="0">
                <a:pos x="409110" y="1088136"/>
              </a:cxn>
              <a:cxn ang="0">
                <a:pos x="452055" y="991235"/>
              </a:cxn>
              <a:cxn ang="0">
                <a:pos x="389509" y="1040257"/>
              </a:cxn>
              <a:cxn ang="0">
                <a:pos x="411085" y="991266"/>
              </a:cxn>
              <a:cxn ang="0">
                <a:pos x="431038" y="941451"/>
              </a:cxn>
              <a:cxn ang="0">
                <a:pos x="466725" y="954786"/>
              </a:cxn>
              <a:cxn ang="0">
                <a:pos x="431165" y="940816"/>
              </a:cxn>
              <a:cxn ang="0">
                <a:pos x="507354" y="835914"/>
              </a:cxn>
              <a:cxn ang="0">
                <a:pos x="450088" y="889127"/>
              </a:cxn>
              <a:cxn ang="0">
                <a:pos x="507354" y="835914"/>
              </a:cxn>
              <a:cxn ang="0">
                <a:pos x="483870" y="782066"/>
              </a:cxn>
              <a:cxn ang="0">
                <a:pos x="507354" y="835914"/>
              </a:cxn>
              <a:cxn ang="0">
                <a:pos x="538432" y="725932"/>
              </a:cxn>
              <a:cxn ang="0">
                <a:pos x="483997" y="781558"/>
              </a:cxn>
              <a:cxn ang="0">
                <a:pos x="499110" y="726313"/>
              </a:cxn>
              <a:cxn ang="0">
                <a:pos x="550418" y="678307"/>
              </a:cxn>
              <a:cxn ang="0">
                <a:pos x="526796" y="611378"/>
              </a:cxn>
              <a:cxn ang="0">
                <a:pos x="552540" y="669163"/>
              </a:cxn>
              <a:cxn ang="0">
                <a:pos x="577992" y="552704"/>
              </a:cxn>
              <a:cxn ang="0">
                <a:pos x="526796" y="611378"/>
              </a:cxn>
              <a:cxn ang="0">
                <a:pos x="577992" y="552704"/>
              </a:cxn>
              <a:cxn ang="0">
                <a:pos x="591820" y="248539"/>
              </a:cxn>
              <a:cxn ang="0">
                <a:pos x="550926" y="493395"/>
              </a:cxn>
              <a:cxn ang="0">
                <a:pos x="577992" y="552704"/>
              </a:cxn>
              <a:cxn ang="0">
                <a:pos x="609981" y="378206"/>
              </a:cxn>
              <a:cxn ang="0">
                <a:pos x="649318" y="115819"/>
              </a:cxn>
              <a:cxn ang="0">
                <a:pos x="550875" y="493395"/>
              </a:cxn>
              <a:cxn ang="0">
                <a:pos x="561928" y="433070"/>
              </a:cxn>
              <a:cxn ang="0">
                <a:pos x="572345" y="372110"/>
              </a:cxn>
              <a:cxn ang="0">
                <a:pos x="591780" y="248539"/>
              </a:cxn>
              <a:cxn ang="0">
                <a:pos x="677169" y="91821"/>
              </a:cxn>
              <a:cxn ang="0">
                <a:pos x="649318" y="115819"/>
              </a:cxn>
              <a:cxn ang="0">
                <a:pos x="614172" y="91821"/>
              </a:cxn>
              <a:cxn ang="0">
                <a:pos x="651891" y="96901"/>
              </a:cxn>
              <a:cxn ang="0">
                <a:pos x="573913" y="105410"/>
              </a:cxn>
              <a:cxn ang="0">
                <a:pos x="677169" y="91821"/>
              </a:cxn>
            </a:cxnLst>
            <a:rect l="0" t="0" r="r" b="b"/>
            <a:pathLst>
              <a:path w="687070" h="1663700">
                <a:moveTo>
                  <a:pt x="109102" y="1559941"/>
                </a:moveTo>
                <a:lnTo>
                  <a:pt x="61468" y="1559941"/>
                </a:lnTo>
                <a:lnTo>
                  <a:pt x="0" y="1640459"/>
                </a:lnTo>
                <a:lnTo>
                  <a:pt x="30226" y="1663573"/>
                </a:lnTo>
                <a:lnTo>
                  <a:pt x="91821" y="1583055"/>
                </a:lnTo>
                <a:lnTo>
                  <a:pt x="109102" y="1559941"/>
                </a:lnTo>
                <a:close/>
              </a:path>
              <a:path w="687070" h="1663700">
                <a:moveTo>
                  <a:pt x="169076" y="1478915"/>
                </a:moveTo>
                <a:lnTo>
                  <a:pt x="122174" y="1478915"/>
                </a:lnTo>
                <a:lnTo>
                  <a:pt x="61341" y="1560068"/>
                </a:lnTo>
                <a:lnTo>
                  <a:pt x="109102" y="1559941"/>
                </a:lnTo>
                <a:lnTo>
                  <a:pt x="152781" y="1501521"/>
                </a:lnTo>
                <a:lnTo>
                  <a:pt x="169076" y="1478915"/>
                </a:lnTo>
                <a:close/>
              </a:path>
              <a:path w="687070" h="1663700">
                <a:moveTo>
                  <a:pt x="227622" y="1396619"/>
                </a:moveTo>
                <a:lnTo>
                  <a:pt x="181356" y="1396619"/>
                </a:lnTo>
                <a:lnTo>
                  <a:pt x="121920" y="1479169"/>
                </a:lnTo>
                <a:lnTo>
                  <a:pt x="122174" y="1478915"/>
                </a:lnTo>
                <a:lnTo>
                  <a:pt x="169076" y="1478915"/>
                </a:lnTo>
                <a:lnTo>
                  <a:pt x="212471" y="1418717"/>
                </a:lnTo>
                <a:lnTo>
                  <a:pt x="227622" y="1396619"/>
                </a:lnTo>
                <a:close/>
              </a:path>
              <a:path w="687070" h="1663700">
                <a:moveTo>
                  <a:pt x="283430" y="1312291"/>
                </a:moveTo>
                <a:lnTo>
                  <a:pt x="238379" y="1312291"/>
                </a:lnTo>
                <a:lnTo>
                  <a:pt x="209931" y="1355090"/>
                </a:lnTo>
                <a:lnTo>
                  <a:pt x="181102" y="1396873"/>
                </a:lnTo>
                <a:lnTo>
                  <a:pt x="181356" y="1396619"/>
                </a:lnTo>
                <a:lnTo>
                  <a:pt x="227622" y="1396619"/>
                </a:lnTo>
                <a:lnTo>
                  <a:pt x="241554" y="1376299"/>
                </a:lnTo>
                <a:lnTo>
                  <a:pt x="270129" y="1333246"/>
                </a:lnTo>
                <a:lnTo>
                  <a:pt x="283430" y="1312291"/>
                </a:lnTo>
                <a:close/>
              </a:path>
              <a:path w="687070" h="1663700">
                <a:moveTo>
                  <a:pt x="210058" y="1354836"/>
                </a:moveTo>
                <a:lnTo>
                  <a:pt x="209883" y="1355090"/>
                </a:lnTo>
                <a:lnTo>
                  <a:pt x="210058" y="1354836"/>
                </a:lnTo>
                <a:close/>
              </a:path>
              <a:path w="687070" h="1663700">
                <a:moveTo>
                  <a:pt x="336428" y="1225296"/>
                </a:moveTo>
                <a:lnTo>
                  <a:pt x="292481" y="1225296"/>
                </a:lnTo>
                <a:lnTo>
                  <a:pt x="265557" y="1269492"/>
                </a:lnTo>
                <a:lnTo>
                  <a:pt x="238125" y="1312672"/>
                </a:lnTo>
                <a:lnTo>
                  <a:pt x="238379" y="1312291"/>
                </a:lnTo>
                <a:lnTo>
                  <a:pt x="283430" y="1312291"/>
                </a:lnTo>
                <a:lnTo>
                  <a:pt x="297942" y="1289431"/>
                </a:lnTo>
                <a:lnTo>
                  <a:pt x="325120" y="1244854"/>
                </a:lnTo>
                <a:lnTo>
                  <a:pt x="336428" y="1225296"/>
                </a:lnTo>
                <a:close/>
              </a:path>
              <a:path w="687070" h="1663700">
                <a:moveTo>
                  <a:pt x="265684" y="1269111"/>
                </a:moveTo>
                <a:lnTo>
                  <a:pt x="265442" y="1269492"/>
                </a:lnTo>
                <a:lnTo>
                  <a:pt x="265684" y="1269111"/>
                </a:lnTo>
                <a:close/>
              </a:path>
              <a:path w="687070" h="1663700">
                <a:moveTo>
                  <a:pt x="361600" y="1180592"/>
                </a:moveTo>
                <a:lnTo>
                  <a:pt x="318262" y="1180592"/>
                </a:lnTo>
                <a:lnTo>
                  <a:pt x="292227" y="1225677"/>
                </a:lnTo>
                <a:lnTo>
                  <a:pt x="292481" y="1225296"/>
                </a:lnTo>
                <a:lnTo>
                  <a:pt x="336428" y="1225296"/>
                </a:lnTo>
                <a:lnTo>
                  <a:pt x="351409" y="1199388"/>
                </a:lnTo>
                <a:lnTo>
                  <a:pt x="361600" y="1180592"/>
                </a:lnTo>
                <a:close/>
              </a:path>
              <a:path w="687070" h="1663700">
                <a:moveTo>
                  <a:pt x="409110" y="1088136"/>
                </a:moveTo>
                <a:lnTo>
                  <a:pt x="366903" y="1088136"/>
                </a:lnTo>
                <a:lnTo>
                  <a:pt x="342900" y="1135253"/>
                </a:lnTo>
                <a:lnTo>
                  <a:pt x="318008" y="1180973"/>
                </a:lnTo>
                <a:lnTo>
                  <a:pt x="318262" y="1180592"/>
                </a:lnTo>
                <a:lnTo>
                  <a:pt x="361600" y="1180592"/>
                </a:lnTo>
                <a:lnTo>
                  <a:pt x="376682" y="1152779"/>
                </a:lnTo>
                <a:lnTo>
                  <a:pt x="401066" y="1105154"/>
                </a:lnTo>
                <a:lnTo>
                  <a:pt x="409110" y="1088136"/>
                </a:lnTo>
                <a:close/>
              </a:path>
              <a:path w="687070" h="1663700">
                <a:moveTo>
                  <a:pt x="343027" y="1134872"/>
                </a:moveTo>
                <a:lnTo>
                  <a:pt x="342820" y="1135253"/>
                </a:lnTo>
                <a:lnTo>
                  <a:pt x="343027" y="1134872"/>
                </a:lnTo>
                <a:close/>
              </a:path>
              <a:path w="687070" h="1663700">
                <a:moveTo>
                  <a:pt x="452055" y="991235"/>
                </a:moveTo>
                <a:lnTo>
                  <a:pt x="411099" y="991235"/>
                </a:lnTo>
                <a:lnTo>
                  <a:pt x="410845" y="991870"/>
                </a:lnTo>
                <a:lnTo>
                  <a:pt x="389382" y="1040765"/>
                </a:lnTo>
                <a:lnTo>
                  <a:pt x="366710" y="1088514"/>
                </a:lnTo>
                <a:lnTo>
                  <a:pt x="366903" y="1088136"/>
                </a:lnTo>
                <a:lnTo>
                  <a:pt x="409110" y="1088136"/>
                </a:lnTo>
                <a:lnTo>
                  <a:pt x="424180" y="1056259"/>
                </a:lnTo>
                <a:lnTo>
                  <a:pt x="446024" y="1006221"/>
                </a:lnTo>
                <a:lnTo>
                  <a:pt x="452055" y="991235"/>
                </a:lnTo>
                <a:close/>
              </a:path>
              <a:path w="687070" h="1663700">
                <a:moveTo>
                  <a:pt x="389509" y="1040257"/>
                </a:moveTo>
                <a:lnTo>
                  <a:pt x="389269" y="1040765"/>
                </a:lnTo>
                <a:lnTo>
                  <a:pt x="389509" y="1040257"/>
                </a:lnTo>
                <a:close/>
              </a:path>
              <a:path w="687070" h="1663700">
                <a:moveTo>
                  <a:pt x="411085" y="991266"/>
                </a:moveTo>
                <a:lnTo>
                  <a:pt x="410820" y="991870"/>
                </a:lnTo>
                <a:lnTo>
                  <a:pt x="411085" y="991266"/>
                </a:lnTo>
                <a:close/>
              </a:path>
              <a:path w="687070" h="1663700">
                <a:moveTo>
                  <a:pt x="490095" y="889127"/>
                </a:moveTo>
                <a:lnTo>
                  <a:pt x="450088" y="889127"/>
                </a:lnTo>
                <a:lnTo>
                  <a:pt x="431038" y="941451"/>
                </a:lnTo>
                <a:lnTo>
                  <a:pt x="411085" y="991266"/>
                </a:lnTo>
                <a:lnTo>
                  <a:pt x="452055" y="991235"/>
                </a:lnTo>
                <a:lnTo>
                  <a:pt x="466725" y="954786"/>
                </a:lnTo>
                <a:lnTo>
                  <a:pt x="485902" y="901827"/>
                </a:lnTo>
                <a:lnTo>
                  <a:pt x="490095" y="889127"/>
                </a:lnTo>
                <a:close/>
              </a:path>
              <a:path w="687070" h="1663700">
                <a:moveTo>
                  <a:pt x="431165" y="940816"/>
                </a:moveTo>
                <a:lnTo>
                  <a:pt x="430912" y="941451"/>
                </a:lnTo>
                <a:lnTo>
                  <a:pt x="431165" y="940816"/>
                </a:lnTo>
                <a:close/>
              </a:path>
              <a:path w="687070" h="1663700">
                <a:moveTo>
                  <a:pt x="507354" y="835914"/>
                </a:moveTo>
                <a:lnTo>
                  <a:pt x="467614" y="835914"/>
                </a:lnTo>
                <a:lnTo>
                  <a:pt x="449834" y="889635"/>
                </a:lnTo>
                <a:lnTo>
                  <a:pt x="450088" y="889127"/>
                </a:lnTo>
                <a:lnTo>
                  <a:pt x="490095" y="889127"/>
                </a:lnTo>
                <a:lnTo>
                  <a:pt x="503809" y="847598"/>
                </a:lnTo>
                <a:lnTo>
                  <a:pt x="507354" y="835914"/>
                </a:lnTo>
                <a:close/>
              </a:path>
              <a:path w="687070" h="1663700">
                <a:moveTo>
                  <a:pt x="538432" y="725932"/>
                </a:moveTo>
                <a:lnTo>
                  <a:pt x="499237" y="725932"/>
                </a:lnTo>
                <a:lnTo>
                  <a:pt x="483870" y="782066"/>
                </a:lnTo>
                <a:lnTo>
                  <a:pt x="467360" y="836422"/>
                </a:lnTo>
                <a:lnTo>
                  <a:pt x="467614" y="835914"/>
                </a:lnTo>
                <a:lnTo>
                  <a:pt x="507354" y="835914"/>
                </a:lnTo>
                <a:lnTo>
                  <a:pt x="520573" y="792353"/>
                </a:lnTo>
                <a:lnTo>
                  <a:pt x="535940" y="735838"/>
                </a:lnTo>
                <a:lnTo>
                  <a:pt x="538432" y="725932"/>
                </a:lnTo>
                <a:close/>
              </a:path>
              <a:path w="687070" h="1663700">
                <a:moveTo>
                  <a:pt x="483997" y="781558"/>
                </a:moveTo>
                <a:lnTo>
                  <a:pt x="483842" y="782066"/>
                </a:lnTo>
                <a:lnTo>
                  <a:pt x="483997" y="781558"/>
                </a:lnTo>
                <a:close/>
              </a:path>
              <a:path w="687070" h="1663700">
                <a:moveTo>
                  <a:pt x="552540" y="669163"/>
                </a:moveTo>
                <a:lnTo>
                  <a:pt x="513461" y="669163"/>
                </a:lnTo>
                <a:lnTo>
                  <a:pt x="499110" y="726313"/>
                </a:lnTo>
                <a:lnTo>
                  <a:pt x="499237" y="725932"/>
                </a:lnTo>
                <a:lnTo>
                  <a:pt x="538432" y="725932"/>
                </a:lnTo>
                <a:lnTo>
                  <a:pt x="550418" y="678307"/>
                </a:lnTo>
                <a:lnTo>
                  <a:pt x="552540" y="669163"/>
                </a:lnTo>
                <a:close/>
              </a:path>
              <a:path w="687070" h="1663700">
                <a:moveTo>
                  <a:pt x="565765" y="611378"/>
                </a:moveTo>
                <a:lnTo>
                  <a:pt x="526796" y="611378"/>
                </a:lnTo>
                <a:lnTo>
                  <a:pt x="513334" y="669544"/>
                </a:lnTo>
                <a:lnTo>
                  <a:pt x="513461" y="669163"/>
                </a:lnTo>
                <a:lnTo>
                  <a:pt x="552540" y="669163"/>
                </a:lnTo>
                <a:lnTo>
                  <a:pt x="564007" y="619760"/>
                </a:lnTo>
                <a:lnTo>
                  <a:pt x="565765" y="611378"/>
                </a:lnTo>
                <a:close/>
              </a:path>
              <a:path w="687070" h="1663700">
                <a:moveTo>
                  <a:pt x="577992" y="552704"/>
                </a:moveTo>
                <a:lnTo>
                  <a:pt x="539242" y="552704"/>
                </a:lnTo>
                <a:lnTo>
                  <a:pt x="526669" y="611759"/>
                </a:lnTo>
                <a:lnTo>
                  <a:pt x="526796" y="611378"/>
                </a:lnTo>
                <a:lnTo>
                  <a:pt x="565765" y="611378"/>
                </a:lnTo>
                <a:lnTo>
                  <a:pt x="576453" y="560451"/>
                </a:lnTo>
                <a:lnTo>
                  <a:pt x="577992" y="552704"/>
                </a:lnTo>
                <a:close/>
              </a:path>
              <a:path w="687070" h="1663700">
                <a:moveTo>
                  <a:pt x="611605" y="110613"/>
                </a:moveTo>
                <a:lnTo>
                  <a:pt x="609854" y="123444"/>
                </a:lnTo>
                <a:lnTo>
                  <a:pt x="591820" y="248539"/>
                </a:lnTo>
                <a:lnTo>
                  <a:pt x="572389" y="372110"/>
                </a:lnTo>
                <a:lnTo>
                  <a:pt x="561975" y="433070"/>
                </a:lnTo>
                <a:lnTo>
                  <a:pt x="550926" y="493395"/>
                </a:lnTo>
                <a:lnTo>
                  <a:pt x="539115" y="552958"/>
                </a:lnTo>
                <a:lnTo>
                  <a:pt x="539242" y="552704"/>
                </a:lnTo>
                <a:lnTo>
                  <a:pt x="577992" y="552704"/>
                </a:lnTo>
                <a:lnTo>
                  <a:pt x="588391" y="500380"/>
                </a:lnTo>
                <a:lnTo>
                  <a:pt x="599440" y="439547"/>
                </a:lnTo>
                <a:lnTo>
                  <a:pt x="609981" y="378206"/>
                </a:lnTo>
                <a:lnTo>
                  <a:pt x="629412" y="254127"/>
                </a:lnTo>
                <a:lnTo>
                  <a:pt x="647573" y="128651"/>
                </a:lnTo>
                <a:lnTo>
                  <a:pt x="649318" y="115819"/>
                </a:lnTo>
                <a:lnTo>
                  <a:pt x="611605" y="110613"/>
                </a:lnTo>
                <a:close/>
              </a:path>
              <a:path w="687070" h="1663700">
                <a:moveTo>
                  <a:pt x="550926" y="493141"/>
                </a:moveTo>
                <a:lnTo>
                  <a:pt x="550875" y="493395"/>
                </a:lnTo>
                <a:lnTo>
                  <a:pt x="550926" y="493141"/>
                </a:lnTo>
                <a:close/>
              </a:path>
              <a:path w="687070" h="1663700">
                <a:moveTo>
                  <a:pt x="561975" y="432816"/>
                </a:moveTo>
                <a:lnTo>
                  <a:pt x="561928" y="433070"/>
                </a:lnTo>
                <a:lnTo>
                  <a:pt x="561975" y="432816"/>
                </a:lnTo>
                <a:close/>
              </a:path>
              <a:path w="687070" h="1663700">
                <a:moveTo>
                  <a:pt x="572389" y="371856"/>
                </a:moveTo>
                <a:lnTo>
                  <a:pt x="572345" y="372110"/>
                </a:lnTo>
                <a:lnTo>
                  <a:pt x="572389" y="371856"/>
                </a:lnTo>
                <a:close/>
              </a:path>
              <a:path w="687070" h="1663700">
                <a:moveTo>
                  <a:pt x="591820" y="248285"/>
                </a:moveTo>
                <a:lnTo>
                  <a:pt x="591780" y="248539"/>
                </a:lnTo>
                <a:lnTo>
                  <a:pt x="591820" y="248285"/>
                </a:lnTo>
                <a:close/>
              </a:path>
              <a:path w="687070" h="1663700">
                <a:moveTo>
                  <a:pt x="609854" y="123317"/>
                </a:moveTo>
                <a:close/>
              </a:path>
              <a:path w="687070" h="1663700">
                <a:moveTo>
                  <a:pt x="677169" y="91821"/>
                </a:moveTo>
                <a:lnTo>
                  <a:pt x="614172" y="91821"/>
                </a:lnTo>
                <a:lnTo>
                  <a:pt x="651891" y="96901"/>
                </a:lnTo>
                <a:lnTo>
                  <a:pt x="649318" y="115819"/>
                </a:lnTo>
                <a:lnTo>
                  <a:pt x="687070" y="121031"/>
                </a:lnTo>
                <a:lnTo>
                  <a:pt x="677169" y="91821"/>
                </a:lnTo>
                <a:close/>
              </a:path>
              <a:path w="687070" h="1663700">
                <a:moveTo>
                  <a:pt x="614172" y="91821"/>
                </a:moveTo>
                <a:lnTo>
                  <a:pt x="611605" y="110613"/>
                </a:lnTo>
                <a:lnTo>
                  <a:pt x="649318" y="115819"/>
                </a:lnTo>
                <a:lnTo>
                  <a:pt x="651891" y="96901"/>
                </a:lnTo>
                <a:lnTo>
                  <a:pt x="614172" y="91821"/>
                </a:lnTo>
                <a:close/>
              </a:path>
              <a:path w="687070" h="1663700">
                <a:moveTo>
                  <a:pt x="646049" y="0"/>
                </a:moveTo>
                <a:lnTo>
                  <a:pt x="573913" y="105410"/>
                </a:lnTo>
                <a:lnTo>
                  <a:pt x="611605" y="110613"/>
                </a:lnTo>
                <a:lnTo>
                  <a:pt x="614172" y="91821"/>
                </a:lnTo>
                <a:lnTo>
                  <a:pt x="677169" y="91821"/>
                </a:lnTo>
                <a:lnTo>
                  <a:pt x="6460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708275" y="4087813"/>
            <a:ext cx="1414463" cy="1033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93000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Projected  routing table  growth  without CIDR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6289675" y="1644650"/>
            <a:ext cx="1524000" cy="1171575"/>
          </a:xfrm>
          <a:custGeom>
            <a:avLst/>
            <a:gdLst/>
            <a:ahLst/>
            <a:cxnLst>
              <a:cxn ang="0">
                <a:pos x="12445" y="1170177"/>
              </a:cxn>
              <a:cxn ang="0">
                <a:pos x="67690" y="1152016"/>
              </a:cxn>
              <a:cxn ang="0">
                <a:pos x="21208" y="1167129"/>
              </a:cxn>
              <a:cxn ang="0">
                <a:pos x="42417" y="1160144"/>
              </a:cxn>
              <a:cxn ang="0">
                <a:pos x="401065" y="1001521"/>
              </a:cxn>
              <a:cxn ang="0">
                <a:pos x="282956" y="1043051"/>
              </a:cxn>
              <a:cxn ang="0">
                <a:pos x="133350" y="1091438"/>
              </a:cxn>
              <a:cxn ang="0">
                <a:pos x="30733" y="1123822"/>
              </a:cxn>
              <a:cxn ang="0">
                <a:pos x="335152" y="1065529"/>
              </a:cxn>
              <a:cxn ang="0">
                <a:pos x="490219" y="1007490"/>
              </a:cxn>
              <a:cxn ang="0">
                <a:pos x="322461" y="1029588"/>
              </a:cxn>
              <a:cxn ang="0">
                <a:pos x="362331" y="1015618"/>
              </a:cxn>
              <a:cxn ang="0">
                <a:pos x="475614" y="972312"/>
              </a:cxn>
              <a:cxn ang="0">
                <a:pos x="537667" y="987043"/>
              </a:cxn>
              <a:cxn ang="0">
                <a:pos x="717422" y="859536"/>
              </a:cxn>
              <a:cxn ang="0">
                <a:pos x="526414" y="950213"/>
              </a:cxn>
              <a:cxn ang="0">
                <a:pos x="619506" y="948689"/>
              </a:cxn>
              <a:cxn ang="0">
                <a:pos x="762508" y="878966"/>
              </a:cxn>
              <a:cxn ang="0">
                <a:pos x="744346" y="845438"/>
              </a:cxn>
              <a:cxn ang="0">
                <a:pos x="818641" y="847089"/>
              </a:cxn>
              <a:cxn ang="0">
                <a:pos x="744727" y="845184"/>
              </a:cxn>
              <a:cxn ang="0">
                <a:pos x="799084" y="814324"/>
              </a:cxn>
              <a:cxn ang="0">
                <a:pos x="869238" y="814324"/>
              </a:cxn>
              <a:cxn ang="0">
                <a:pos x="799084" y="814324"/>
              </a:cxn>
              <a:cxn ang="0">
                <a:pos x="942144" y="759205"/>
              </a:cxn>
              <a:cxn ang="0">
                <a:pos x="826135" y="797432"/>
              </a:cxn>
              <a:cxn ang="0">
                <a:pos x="942144" y="759205"/>
              </a:cxn>
              <a:cxn ang="0">
                <a:pos x="967773" y="737488"/>
              </a:cxn>
              <a:cxn ang="0">
                <a:pos x="880744" y="759205"/>
              </a:cxn>
              <a:cxn ang="0">
                <a:pos x="908321" y="737769"/>
              </a:cxn>
              <a:cxn ang="0">
                <a:pos x="936878" y="713866"/>
              </a:cxn>
              <a:cxn ang="0">
                <a:pos x="976502" y="729868"/>
              </a:cxn>
              <a:cxn ang="0">
                <a:pos x="995298" y="659764"/>
              </a:cxn>
              <a:cxn ang="0">
                <a:pos x="936497" y="714120"/>
              </a:cxn>
              <a:cxn ang="0">
                <a:pos x="1021968" y="686942"/>
              </a:cxn>
              <a:cxn ang="0">
                <a:pos x="950938" y="701547"/>
              </a:cxn>
              <a:cxn ang="0">
                <a:pos x="965708" y="688086"/>
              </a:cxn>
              <a:cxn ang="0">
                <a:pos x="1048429" y="659764"/>
              </a:cxn>
              <a:cxn ang="0">
                <a:pos x="1042035" y="610362"/>
              </a:cxn>
              <a:cxn ang="0">
                <a:pos x="1062620" y="644397"/>
              </a:cxn>
              <a:cxn ang="0">
                <a:pos x="1026033" y="627888"/>
              </a:cxn>
              <a:cxn ang="0">
                <a:pos x="1058544" y="591692"/>
              </a:cxn>
              <a:cxn ang="0">
                <a:pos x="1108635" y="591692"/>
              </a:cxn>
              <a:cxn ang="0">
                <a:pos x="1058417" y="591819"/>
              </a:cxn>
              <a:cxn ang="0">
                <a:pos x="1141692" y="551561"/>
              </a:cxn>
              <a:cxn ang="0">
                <a:pos x="1176047" y="508380"/>
              </a:cxn>
              <a:cxn ang="0">
                <a:pos x="1141692" y="551561"/>
              </a:cxn>
              <a:cxn ang="0">
                <a:pos x="1145286" y="485901"/>
              </a:cxn>
              <a:cxn ang="0">
                <a:pos x="1193515" y="485901"/>
              </a:cxn>
              <a:cxn ang="0">
                <a:pos x="1193515" y="485901"/>
              </a:cxn>
              <a:cxn ang="0">
                <a:pos x="1163065" y="462914"/>
              </a:cxn>
              <a:cxn ang="0">
                <a:pos x="1282594" y="366902"/>
              </a:cxn>
              <a:cxn ang="0">
                <a:pos x="1266063" y="389508"/>
              </a:cxn>
              <a:cxn ang="0">
                <a:pos x="1418378" y="111632"/>
              </a:cxn>
              <a:cxn ang="0">
                <a:pos x="1340612" y="221361"/>
              </a:cxn>
              <a:cxn ang="0">
                <a:pos x="1235456" y="366902"/>
              </a:cxn>
              <a:cxn ang="0">
                <a:pos x="1353233" y="269239"/>
              </a:cxn>
              <a:cxn ang="0">
                <a:pos x="1470776" y="103697"/>
              </a:cxn>
              <a:cxn ang="0">
                <a:pos x="1451101" y="65912"/>
              </a:cxn>
              <a:cxn ang="0">
                <a:pos x="1511584" y="65912"/>
              </a:cxn>
              <a:cxn ang="0">
                <a:pos x="1470776" y="103697"/>
              </a:cxn>
              <a:cxn ang="0">
                <a:pos x="1409191" y="58800"/>
              </a:cxn>
              <a:cxn ang="0">
                <a:pos x="1522602" y="0"/>
              </a:cxn>
            </a:cxnLst>
            <a:rect l="0" t="0" r="r" b="b"/>
            <a:pathLst>
              <a:path w="1522729" h="1170305">
                <a:moveTo>
                  <a:pt x="19557" y="1127505"/>
                </a:moveTo>
                <a:lnTo>
                  <a:pt x="9143" y="1130934"/>
                </a:lnTo>
                <a:lnTo>
                  <a:pt x="0" y="1134109"/>
                </a:lnTo>
                <a:lnTo>
                  <a:pt x="12445" y="1170177"/>
                </a:lnTo>
                <a:lnTo>
                  <a:pt x="21462" y="1167002"/>
                </a:lnTo>
                <a:lnTo>
                  <a:pt x="42671" y="1160017"/>
                </a:lnTo>
                <a:lnTo>
                  <a:pt x="42811" y="1160017"/>
                </a:lnTo>
                <a:lnTo>
                  <a:pt x="67690" y="1152016"/>
                </a:lnTo>
                <a:lnTo>
                  <a:pt x="145458" y="1127632"/>
                </a:lnTo>
                <a:lnTo>
                  <a:pt x="19430" y="1127632"/>
                </a:lnTo>
                <a:close/>
              </a:path>
              <a:path w="1522729" h="1170305">
                <a:moveTo>
                  <a:pt x="21589" y="1167002"/>
                </a:moveTo>
                <a:lnTo>
                  <a:pt x="21208" y="1167129"/>
                </a:lnTo>
                <a:lnTo>
                  <a:pt x="21589" y="1167002"/>
                </a:lnTo>
                <a:close/>
              </a:path>
              <a:path w="1522729" h="1170305">
                <a:moveTo>
                  <a:pt x="42811" y="1160017"/>
                </a:moveTo>
                <a:lnTo>
                  <a:pt x="42671" y="1160017"/>
                </a:lnTo>
                <a:lnTo>
                  <a:pt x="42417" y="1160144"/>
                </a:lnTo>
                <a:lnTo>
                  <a:pt x="42811" y="1160017"/>
                </a:lnTo>
                <a:close/>
              </a:path>
              <a:path w="1522729" h="1170305">
                <a:moveTo>
                  <a:pt x="537667" y="987043"/>
                </a:moveTo>
                <a:lnTo>
                  <a:pt x="439292" y="987043"/>
                </a:lnTo>
                <a:lnTo>
                  <a:pt x="401065" y="1001521"/>
                </a:lnTo>
                <a:lnTo>
                  <a:pt x="401319" y="1001521"/>
                </a:lnTo>
                <a:lnTo>
                  <a:pt x="362076" y="1015745"/>
                </a:lnTo>
                <a:lnTo>
                  <a:pt x="322580" y="1029588"/>
                </a:lnTo>
                <a:lnTo>
                  <a:pt x="282956" y="1043051"/>
                </a:lnTo>
                <a:lnTo>
                  <a:pt x="205486" y="1068451"/>
                </a:lnTo>
                <a:lnTo>
                  <a:pt x="168401" y="1080389"/>
                </a:lnTo>
                <a:lnTo>
                  <a:pt x="133222" y="1091438"/>
                </a:lnTo>
                <a:lnTo>
                  <a:pt x="133350" y="1091438"/>
                </a:lnTo>
                <a:lnTo>
                  <a:pt x="100329" y="1101725"/>
                </a:lnTo>
                <a:lnTo>
                  <a:pt x="84836" y="1106677"/>
                </a:lnTo>
                <a:lnTo>
                  <a:pt x="69976" y="1111250"/>
                </a:lnTo>
                <a:lnTo>
                  <a:pt x="30733" y="1123822"/>
                </a:lnTo>
                <a:lnTo>
                  <a:pt x="19430" y="1127632"/>
                </a:lnTo>
                <a:lnTo>
                  <a:pt x="145458" y="1127632"/>
                </a:lnTo>
                <a:lnTo>
                  <a:pt x="255777" y="1092200"/>
                </a:lnTo>
                <a:lnTo>
                  <a:pt x="335152" y="1065529"/>
                </a:lnTo>
                <a:lnTo>
                  <a:pt x="375031" y="1051559"/>
                </a:lnTo>
                <a:lnTo>
                  <a:pt x="414527" y="1037208"/>
                </a:lnTo>
                <a:lnTo>
                  <a:pt x="453009" y="1022476"/>
                </a:lnTo>
                <a:lnTo>
                  <a:pt x="490219" y="1007490"/>
                </a:lnTo>
                <a:lnTo>
                  <a:pt x="525652" y="992504"/>
                </a:lnTo>
                <a:lnTo>
                  <a:pt x="537667" y="987043"/>
                </a:lnTo>
                <a:close/>
              </a:path>
              <a:path w="1522729" h="1170305">
                <a:moveTo>
                  <a:pt x="322834" y="1029462"/>
                </a:moveTo>
                <a:lnTo>
                  <a:pt x="322461" y="1029588"/>
                </a:lnTo>
                <a:lnTo>
                  <a:pt x="322834" y="1029462"/>
                </a:lnTo>
                <a:close/>
              </a:path>
              <a:path w="1522729" h="1170305">
                <a:moveTo>
                  <a:pt x="362331" y="1015618"/>
                </a:moveTo>
                <a:lnTo>
                  <a:pt x="361969" y="1015745"/>
                </a:lnTo>
                <a:lnTo>
                  <a:pt x="362331" y="1015618"/>
                </a:lnTo>
                <a:close/>
              </a:path>
              <a:path w="1522729" h="1170305">
                <a:moveTo>
                  <a:pt x="600604" y="957579"/>
                </a:moveTo>
                <a:lnTo>
                  <a:pt x="510413" y="957579"/>
                </a:lnTo>
                <a:lnTo>
                  <a:pt x="493140" y="964945"/>
                </a:lnTo>
                <a:lnTo>
                  <a:pt x="475614" y="972312"/>
                </a:lnTo>
                <a:lnTo>
                  <a:pt x="475868" y="972312"/>
                </a:lnTo>
                <a:lnTo>
                  <a:pt x="438912" y="987170"/>
                </a:lnTo>
                <a:lnTo>
                  <a:pt x="439292" y="987043"/>
                </a:lnTo>
                <a:lnTo>
                  <a:pt x="537667" y="987043"/>
                </a:lnTo>
                <a:lnTo>
                  <a:pt x="542416" y="984884"/>
                </a:lnTo>
                <a:lnTo>
                  <a:pt x="600604" y="957579"/>
                </a:lnTo>
                <a:close/>
              </a:path>
              <a:path w="1522729" h="1170305">
                <a:moveTo>
                  <a:pt x="797319" y="859536"/>
                </a:moveTo>
                <a:lnTo>
                  <a:pt x="717422" y="859536"/>
                </a:lnTo>
                <a:lnTo>
                  <a:pt x="661162" y="887094"/>
                </a:lnTo>
                <a:lnTo>
                  <a:pt x="632587" y="900556"/>
                </a:lnTo>
                <a:lnTo>
                  <a:pt x="542289" y="942847"/>
                </a:lnTo>
                <a:lnTo>
                  <a:pt x="526414" y="950213"/>
                </a:lnTo>
                <a:lnTo>
                  <a:pt x="510032" y="957706"/>
                </a:lnTo>
                <a:lnTo>
                  <a:pt x="510413" y="957579"/>
                </a:lnTo>
                <a:lnTo>
                  <a:pt x="600604" y="957579"/>
                </a:lnTo>
                <a:lnTo>
                  <a:pt x="619506" y="948689"/>
                </a:lnTo>
                <a:lnTo>
                  <a:pt x="619378" y="948689"/>
                </a:lnTo>
                <a:lnTo>
                  <a:pt x="677798" y="921384"/>
                </a:lnTo>
                <a:lnTo>
                  <a:pt x="734440" y="893571"/>
                </a:lnTo>
                <a:lnTo>
                  <a:pt x="762508" y="878966"/>
                </a:lnTo>
                <a:lnTo>
                  <a:pt x="790574" y="863472"/>
                </a:lnTo>
                <a:lnTo>
                  <a:pt x="797319" y="859536"/>
                </a:lnTo>
                <a:close/>
              </a:path>
              <a:path w="1522729" h="1170305">
                <a:moveTo>
                  <a:pt x="772033" y="830199"/>
                </a:moveTo>
                <a:lnTo>
                  <a:pt x="744346" y="845438"/>
                </a:lnTo>
                <a:lnTo>
                  <a:pt x="717041" y="859663"/>
                </a:lnTo>
                <a:lnTo>
                  <a:pt x="717422" y="859536"/>
                </a:lnTo>
                <a:lnTo>
                  <a:pt x="797319" y="859536"/>
                </a:lnTo>
                <a:lnTo>
                  <a:pt x="818641" y="847089"/>
                </a:lnTo>
                <a:lnTo>
                  <a:pt x="844962" y="830579"/>
                </a:lnTo>
                <a:lnTo>
                  <a:pt x="771524" y="830579"/>
                </a:lnTo>
                <a:lnTo>
                  <a:pt x="772033" y="830199"/>
                </a:lnTo>
                <a:close/>
              </a:path>
              <a:path w="1522729" h="1170305">
                <a:moveTo>
                  <a:pt x="744727" y="845184"/>
                </a:moveTo>
                <a:lnTo>
                  <a:pt x="744242" y="845438"/>
                </a:lnTo>
                <a:lnTo>
                  <a:pt x="744727" y="845184"/>
                </a:lnTo>
                <a:close/>
              </a:path>
              <a:path w="1522729" h="1170305">
                <a:moveTo>
                  <a:pt x="869238" y="814324"/>
                </a:moveTo>
                <a:lnTo>
                  <a:pt x="799084" y="814324"/>
                </a:lnTo>
                <a:lnTo>
                  <a:pt x="771524" y="830579"/>
                </a:lnTo>
                <a:lnTo>
                  <a:pt x="844962" y="830579"/>
                </a:lnTo>
                <a:lnTo>
                  <a:pt x="846582" y="829563"/>
                </a:lnTo>
                <a:lnTo>
                  <a:pt x="869238" y="814324"/>
                </a:lnTo>
                <a:close/>
              </a:path>
              <a:path w="1522729" h="1170305">
                <a:moveTo>
                  <a:pt x="892879" y="797432"/>
                </a:moveTo>
                <a:lnTo>
                  <a:pt x="826135" y="797432"/>
                </a:lnTo>
                <a:lnTo>
                  <a:pt x="798575" y="814577"/>
                </a:lnTo>
                <a:lnTo>
                  <a:pt x="799084" y="814324"/>
                </a:lnTo>
                <a:lnTo>
                  <a:pt x="869238" y="814324"/>
                </a:lnTo>
                <a:lnTo>
                  <a:pt x="874902" y="810513"/>
                </a:lnTo>
                <a:lnTo>
                  <a:pt x="892879" y="797432"/>
                </a:lnTo>
                <a:close/>
              </a:path>
              <a:path w="1522729" h="1170305">
                <a:moveTo>
                  <a:pt x="942144" y="759205"/>
                </a:moveTo>
                <a:lnTo>
                  <a:pt x="880744" y="759205"/>
                </a:lnTo>
                <a:lnTo>
                  <a:pt x="852805" y="779399"/>
                </a:lnTo>
                <a:lnTo>
                  <a:pt x="825626" y="797687"/>
                </a:lnTo>
                <a:lnTo>
                  <a:pt x="826135" y="797432"/>
                </a:lnTo>
                <a:lnTo>
                  <a:pt x="892879" y="797432"/>
                </a:lnTo>
                <a:lnTo>
                  <a:pt x="903350" y="789813"/>
                </a:lnTo>
                <a:lnTo>
                  <a:pt x="932307" y="767461"/>
                </a:lnTo>
                <a:lnTo>
                  <a:pt x="942144" y="759205"/>
                </a:lnTo>
                <a:close/>
              </a:path>
              <a:path w="1522729" h="1170305">
                <a:moveTo>
                  <a:pt x="853313" y="779017"/>
                </a:moveTo>
                <a:lnTo>
                  <a:pt x="852747" y="779399"/>
                </a:lnTo>
                <a:lnTo>
                  <a:pt x="853313" y="779017"/>
                </a:lnTo>
                <a:close/>
              </a:path>
              <a:path w="1522729" h="1170305">
                <a:moveTo>
                  <a:pt x="967773" y="737488"/>
                </a:moveTo>
                <a:lnTo>
                  <a:pt x="908685" y="737488"/>
                </a:lnTo>
                <a:lnTo>
                  <a:pt x="908049" y="737996"/>
                </a:lnTo>
                <a:lnTo>
                  <a:pt x="880237" y="759459"/>
                </a:lnTo>
                <a:lnTo>
                  <a:pt x="880744" y="759205"/>
                </a:lnTo>
                <a:lnTo>
                  <a:pt x="942144" y="759205"/>
                </a:lnTo>
                <a:lnTo>
                  <a:pt x="961516" y="742950"/>
                </a:lnTo>
                <a:lnTo>
                  <a:pt x="967773" y="737488"/>
                </a:lnTo>
                <a:close/>
              </a:path>
              <a:path w="1522729" h="1170305">
                <a:moveTo>
                  <a:pt x="908321" y="737769"/>
                </a:moveTo>
                <a:lnTo>
                  <a:pt x="908027" y="737996"/>
                </a:lnTo>
                <a:lnTo>
                  <a:pt x="908321" y="737769"/>
                </a:lnTo>
                <a:close/>
              </a:path>
              <a:path w="1522729" h="1170305">
                <a:moveTo>
                  <a:pt x="993896" y="713866"/>
                </a:moveTo>
                <a:lnTo>
                  <a:pt x="936878" y="713866"/>
                </a:lnTo>
                <a:lnTo>
                  <a:pt x="908321" y="737769"/>
                </a:lnTo>
                <a:lnTo>
                  <a:pt x="908685" y="737488"/>
                </a:lnTo>
                <a:lnTo>
                  <a:pt x="967773" y="737488"/>
                </a:lnTo>
                <a:lnTo>
                  <a:pt x="976502" y="729868"/>
                </a:lnTo>
                <a:lnTo>
                  <a:pt x="991488" y="716152"/>
                </a:lnTo>
                <a:lnTo>
                  <a:pt x="993896" y="713866"/>
                </a:lnTo>
                <a:close/>
              </a:path>
              <a:path w="1522729" h="1170305">
                <a:moveTo>
                  <a:pt x="1048429" y="659764"/>
                </a:moveTo>
                <a:lnTo>
                  <a:pt x="995298" y="659764"/>
                </a:lnTo>
                <a:lnTo>
                  <a:pt x="980186" y="674369"/>
                </a:lnTo>
                <a:lnTo>
                  <a:pt x="965453" y="688339"/>
                </a:lnTo>
                <a:lnTo>
                  <a:pt x="950975" y="701547"/>
                </a:lnTo>
                <a:lnTo>
                  <a:pt x="936497" y="714120"/>
                </a:lnTo>
                <a:lnTo>
                  <a:pt x="936878" y="713866"/>
                </a:lnTo>
                <a:lnTo>
                  <a:pt x="993896" y="713866"/>
                </a:lnTo>
                <a:lnTo>
                  <a:pt x="1006601" y="701801"/>
                </a:lnTo>
                <a:lnTo>
                  <a:pt x="1021968" y="686942"/>
                </a:lnTo>
                <a:lnTo>
                  <a:pt x="1037716" y="671067"/>
                </a:lnTo>
                <a:lnTo>
                  <a:pt x="1048429" y="659764"/>
                </a:lnTo>
                <a:close/>
              </a:path>
              <a:path w="1522729" h="1170305">
                <a:moveTo>
                  <a:pt x="951230" y="701293"/>
                </a:moveTo>
                <a:lnTo>
                  <a:pt x="950938" y="701547"/>
                </a:lnTo>
                <a:lnTo>
                  <a:pt x="951230" y="701293"/>
                </a:lnTo>
                <a:close/>
              </a:path>
              <a:path w="1522729" h="1170305">
                <a:moveTo>
                  <a:pt x="965708" y="688086"/>
                </a:moveTo>
                <a:lnTo>
                  <a:pt x="965430" y="688339"/>
                </a:lnTo>
                <a:lnTo>
                  <a:pt x="965708" y="688086"/>
                </a:lnTo>
                <a:close/>
              </a:path>
              <a:path w="1522729" h="1170305">
                <a:moveTo>
                  <a:pt x="1062620" y="644397"/>
                </a:moveTo>
                <a:lnTo>
                  <a:pt x="1010412" y="644397"/>
                </a:lnTo>
                <a:lnTo>
                  <a:pt x="995215" y="659845"/>
                </a:lnTo>
                <a:lnTo>
                  <a:pt x="1048429" y="659764"/>
                </a:lnTo>
                <a:lnTo>
                  <a:pt x="1053845" y="654050"/>
                </a:lnTo>
                <a:lnTo>
                  <a:pt x="1062620" y="644397"/>
                </a:lnTo>
                <a:close/>
              </a:path>
              <a:path w="1522729" h="1170305">
                <a:moveTo>
                  <a:pt x="1092781" y="610362"/>
                </a:moveTo>
                <a:lnTo>
                  <a:pt x="1042035" y="610362"/>
                </a:lnTo>
                <a:lnTo>
                  <a:pt x="1025778" y="628268"/>
                </a:lnTo>
                <a:lnTo>
                  <a:pt x="1010158" y="644651"/>
                </a:lnTo>
                <a:lnTo>
                  <a:pt x="1010412" y="644397"/>
                </a:lnTo>
                <a:lnTo>
                  <a:pt x="1062620" y="644397"/>
                </a:lnTo>
                <a:lnTo>
                  <a:pt x="1070356" y="635888"/>
                </a:lnTo>
                <a:lnTo>
                  <a:pt x="1087246" y="616838"/>
                </a:lnTo>
                <a:lnTo>
                  <a:pt x="1092781" y="610362"/>
                </a:lnTo>
                <a:close/>
              </a:path>
              <a:path w="1522729" h="1170305">
                <a:moveTo>
                  <a:pt x="1026033" y="627888"/>
                </a:moveTo>
                <a:lnTo>
                  <a:pt x="1025672" y="628268"/>
                </a:lnTo>
                <a:lnTo>
                  <a:pt x="1026033" y="627888"/>
                </a:lnTo>
                <a:close/>
              </a:path>
              <a:path w="1522729" h="1170305">
                <a:moveTo>
                  <a:pt x="1108635" y="591692"/>
                </a:moveTo>
                <a:lnTo>
                  <a:pt x="1058544" y="591692"/>
                </a:lnTo>
                <a:lnTo>
                  <a:pt x="1041908" y="610488"/>
                </a:lnTo>
                <a:lnTo>
                  <a:pt x="1092781" y="610362"/>
                </a:lnTo>
                <a:lnTo>
                  <a:pt x="1104391" y="596772"/>
                </a:lnTo>
                <a:lnTo>
                  <a:pt x="1108635" y="591692"/>
                </a:lnTo>
                <a:close/>
              </a:path>
              <a:path w="1522729" h="1170305">
                <a:moveTo>
                  <a:pt x="1141692" y="551561"/>
                </a:moveTo>
                <a:lnTo>
                  <a:pt x="1092453" y="551561"/>
                </a:lnTo>
                <a:lnTo>
                  <a:pt x="1075309" y="572262"/>
                </a:lnTo>
                <a:lnTo>
                  <a:pt x="1058417" y="591819"/>
                </a:lnTo>
                <a:lnTo>
                  <a:pt x="1108635" y="591692"/>
                </a:lnTo>
                <a:lnTo>
                  <a:pt x="1121790" y="575944"/>
                </a:lnTo>
                <a:lnTo>
                  <a:pt x="1139443" y="554354"/>
                </a:lnTo>
                <a:lnTo>
                  <a:pt x="1141692" y="551561"/>
                </a:lnTo>
                <a:close/>
              </a:path>
              <a:path w="1522729" h="1170305">
                <a:moveTo>
                  <a:pt x="1075436" y="572007"/>
                </a:moveTo>
                <a:lnTo>
                  <a:pt x="1075217" y="572262"/>
                </a:lnTo>
                <a:lnTo>
                  <a:pt x="1075436" y="572007"/>
                </a:lnTo>
                <a:close/>
              </a:path>
              <a:path w="1522729" h="1170305">
                <a:moveTo>
                  <a:pt x="1176047" y="508380"/>
                </a:moveTo>
                <a:lnTo>
                  <a:pt x="1127506" y="508380"/>
                </a:lnTo>
                <a:lnTo>
                  <a:pt x="1109852" y="530351"/>
                </a:lnTo>
                <a:lnTo>
                  <a:pt x="1092326" y="551688"/>
                </a:lnTo>
                <a:lnTo>
                  <a:pt x="1141692" y="551561"/>
                </a:lnTo>
                <a:lnTo>
                  <a:pt x="1157223" y="532256"/>
                </a:lnTo>
                <a:lnTo>
                  <a:pt x="1176047" y="508380"/>
                </a:lnTo>
                <a:close/>
              </a:path>
              <a:path w="1522729" h="1170305">
                <a:moveTo>
                  <a:pt x="1193515" y="485901"/>
                </a:moveTo>
                <a:lnTo>
                  <a:pt x="1145286" y="485901"/>
                </a:lnTo>
                <a:lnTo>
                  <a:pt x="1127378" y="508507"/>
                </a:lnTo>
                <a:lnTo>
                  <a:pt x="1127506" y="508380"/>
                </a:lnTo>
                <a:lnTo>
                  <a:pt x="1176047" y="508380"/>
                </a:lnTo>
                <a:lnTo>
                  <a:pt x="1193515" y="485901"/>
                </a:lnTo>
                <a:close/>
              </a:path>
              <a:path w="1522729" h="1170305">
                <a:moveTo>
                  <a:pt x="1211144" y="462788"/>
                </a:moveTo>
                <a:lnTo>
                  <a:pt x="1163192" y="462788"/>
                </a:lnTo>
                <a:lnTo>
                  <a:pt x="1145159" y="486028"/>
                </a:lnTo>
                <a:lnTo>
                  <a:pt x="1193515" y="485901"/>
                </a:lnTo>
                <a:lnTo>
                  <a:pt x="1211144" y="462788"/>
                </a:lnTo>
                <a:close/>
              </a:path>
              <a:path w="1522729" h="1170305">
                <a:moveTo>
                  <a:pt x="1246817" y="415416"/>
                </a:moveTo>
                <a:lnTo>
                  <a:pt x="1199261" y="415416"/>
                </a:lnTo>
                <a:lnTo>
                  <a:pt x="1163065" y="462914"/>
                </a:lnTo>
                <a:lnTo>
                  <a:pt x="1211144" y="462788"/>
                </a:lnTo>
                <a:lnTo>
                  <a:pt x="1229740" y="438403"/>
                </a:lnTo>
                <a:lnTo>
                  <a:pt x="1246817" y="415416"/>
                </a:lnTo>
                <a:close/>
              </a:path>
              <a:path w="1522729" h="1170305">
                <a:moveTo>
                  <a:pt x="1282594" y="366902"/>
                </a:moveTo>
                <a:lnTo>
                  <a:pt x="1235456" y="366902"/>
                </a:lnTo>
                <a:lnTo>
                  <a:pt x="1199134" y="415543"/>
                </a:lnTo>
                <a:lnTo>
                  <a:pt x="1246817" y="415416"/>
                </a:lnTo>
                <a:lnTo>
                  <a:pt x="1266063" y="389508"/>
                </a:lnTo>
                <a:lnTo>
                  <a:pt x="1282594" y="366902"/>
                </a:lnTo>
                <a:close/>
              </a:path>
              <a:path w="1522729" h="1170305">
                <a:moveTo>
                  <a:pt x="1439990" y="81253"/>
                </a:moveTo>
                <a:lnTo>
                  <a:pt x="1434084" y="89407"/>
                </a:lnTo>
                <a:lnTo>
                  <a:pt x="1418378" y="111632"/>
                </a:lnTo>
                <a:lnTo>
                  <a:pt x="1404746" y="130809"/>
                </a:lnTo>
                <a:lnTo>
                  <a:pt x="1389289" y="152780"/>
                </a:lnTo>
                <a:lnTo>
                  <a:pt x="1373377" y="175005"/>
                </a:lnTo>
                <a:lnTo>
                  <a:pt x="1340612" y="221361"/>
                </a:lnTo>
                <a:lnTo>
                  <a:pt x="1306321" y="269366"/>
                </a:lnTo>
                <a:lnTo>
                  <a:pt x="1271142" y="318007"/>
                </a:lnTo>
                <a:lnTo>
                  <a:pt x="1235328" y="367029"/>
                </a:lnTo>
                <a:lnTo>
                  <a:pt x="1235456" y="366902"/>
                </a:lnTo>
                <a:lnTo>
                  <a:pt x="1282594" y="366902"/>
                </a:lnTo>
                <a:lnTo>
                  <a:pt x="1302003" y="340359"/>
                </a:lnTo>
                <a:lnTo>
                  <a:pt x="1337310" y="291591"/>
                </a:lnTo>
                <a:lnTo>
                  <a:pt x="1353233" y="269239"/>
                </a:lnTo>
                <a:lnTo>
                  <a:pt x="1435952" y="152653"/>
                </a:lnTo>
                <a:lnTo>
                  <a:pt x="1450847" y="131825"/>
                </a:lnTo>
                <a:lnTo>
                  <a:pt x="1465109" y="111632"/>
                </a:lnTo>
                <a:lnTo>
                  <a:pt x="1470776" y="103697"/>
                </a:lnTo>
                <a:lnTo>
                  <a:pt x="1439990" y="81253"/>
                </a:lnTo>
                <a:close/>
              </a:path>
              <a:path w="1522729" h="1170305">
                <a:moveTo>
                  <a:pt x="1306321" y="269239"/>
                </a:moveTo>
                <a:close/>
              </a:path>
              <a:path w="1522729" h="1170305">
                <a:moveTo>
                  <a:pt x="1511584" y="65912"/>
                </a:moveTo>
                <a:lnTo>
                  <a:pt x="1451101" y="65912"/>
                </a:lnTo>
                <a:lnTo>
                  <a:pt x="1481963" y="88137"/>
                </a:lnTo>
                <a:lnTo>
                  <a:pt x="1470776" y="103697"/>
                </a:lnTo>
                <a:lnTo>
                  <a:pt x="1501520" y="126111"/>
                </a:lnTo>
                <a:lnTo>
                  <a:pt x="1511584" y="65912"/>
                </a:lnTo>
                <a:close/>
              </a:path>
              <a:path w="1522729" h="1170305">
                <a:moveTo>
                  <a:pt x="1465198" y="111505"/>
                </a:moveTo>
                <a:close/>
              </a:path>
              <a:path w="1522729" h="1170305">
                <a:moveTo>
                  <a:pt x="1451101" y="65912"/>
                </a:moveTo>
                <a:lnTo>
                  <a:pt x="1439990" y="81253"/>
                </a:lnTo>
                <a:lnTo>
                  <a:pt x="1470776" y="103697"/>
                </a:lnTo>
                <a:lnTo>
                  <a:pt x="1481963" y="88137"/>
                </a:lnTo>
                <a:lnTo>
                  <a:pt x="1451101" y="65912"/>
                </a:lnTo>
                <a:close/>
              </a:path>
              <a:path w="1522729" h="1170305">
                <a:moveTo>
                  <a:pt x="1522602" y="0"/>
                </a:moveTo>
                <a:lnTo>
                  <a:pt x="1409191" y="58800"/>
                </a:lnTo>
                <a:lnTo>
                  <a:pt x="1439990" y="81253"/>
                </a:lnTo>
                <a:lnTo>
                  <a:pt x="1451101" y="65912"/>
                </a:lnTo>
                <a:lnTo>
                  <a:pt x="1511584" y="65912"/>
                </a:lnTo>
                <a:lnTo>
                  <a:pt x="15226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19813" y="1838325"/>
            <a:ext cx="1154112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0" indent="-158750">
              <a:lnSpc>
                <a:spcPts val="2025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Sustainable  growth?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3346888-21B5-4611-99E6-1FC88FCF28B3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/>
          </p:cNvSpPr>
          <p:nvPr/>
        </p:nvSpPr>
        <p:spPr bwMode="auto">
          <a:xfrm>
            <a:off x="971550" y="1628775"/>
            <a:ext cx="7848600" cy="3744913"/>
          </a:xfrm>
          <a:custGeom>
            <a:avLst/>
            <a:gdLst/>
            <a:ahLst/>
            <a:cxnLst>
              <a:cxn ang="0">
                <a:pos x="0" y="3744467"/>
              </a:cxn>
              <a:cxn ang="0">
                <a:pos x="7848600" y="3744467"/>
              </a:cxn>
              <a:cxn ang="0">
                <a:pos x="7848600" y="0"/>
              </a:cxn>
              <a:cxn ang="0">
                <a:pos x="0" y="0"/>
              </a:cxn>
              <a:cxn ang="0">
                <a:pos x="0" y="3744467"/>
              </a:cxn>
            </a:cxnLst>
            <a:rect l="0" t="0" r="r" b="b"/>
            <a:pathLst>
              <a:path w="7848600" h="3744595">
                <a:moveTo>
                  <a:pt x="0" y="3744467"/>
                </a:moveTo>
                <a:lnTo>
                  <a:pt x="7848600" y="3744467"/>
                </a:lnTo>
                <a:lnTo>
                  <a:pt x="784860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4" name="object 3"/>
          <p:cNvSpPr>
            <a:spLocks/>
          </p:cNvSpPr>
          <p:nvPr/>
        </p:nvSpPr>
        <p:spPr bwMode="auto">
          <a:xfrm>
            <a:off x="971550" y="1628775"/>
            <a:ext cx="7848600" cy="3744913"/>
          </a:xfrm>
          <a:custGeom>
            <a:avLst/>
            <a:gdLst/>
            <a:ahLst/>
            <a:cxnLst>
              <a:cxn ang="0">
                <a:pos x="0" y="3744467"/>
              </a:cxn>
              <a:cxn ang="0">
                <a:pos x="7848600" y="3744467"/>
              </a:cxn>
              <a:cxn ang="0">
                <a:pos x="7848600" y="0"/>
              </a:cxn>
              <a:cxn ang="0">
                <a:pos x="0" y="0"/>
              </a:cxn>
              <a:cxn ang="0">
                <a:pos x="0" y="3744467"/>
              </a:cxn>
            </a:cxnLst>
            <a:rect l="0" t="0" r="r" b="b"/>
            <a:pathLst>
              <a:path w="7848600" h="3744595">
                <a:moveTo>
                  <a:pt x="0" y="3744467"/>
                </a:moveTo>
                <a:lnTo>
                  <a:pt x="7848600" y="3744467"/>
                </a:lnTo>
                <a:lnTo>
                  <a:pt x="784860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914400" y="1447800"/>
            <a:ext cx="7993063" cy="3889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Recent </a:t>
            </a:r>
            <a:r>
              <a:rPr spc="-5" dirty="0"/>
              <a:t>years: 2002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2005</a:t>
            </a: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787900" y="2422525"/>
            <a:ext cx="568325" cy="379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 noChangeArrowheads="1"/>
          </p:cNvSpPr>
          <p:nvPr/>
        </p:nvSpPr>
        <p:spPr bwMode="auto">
          <a:xfrm>
            <a:off x="2843213" y="2782888"/>
            <a:ext cx="457200" cy="32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9" name="object 8"/>
          <p:cNvSpPr>
            <a:spLocks noChangeArrowheads="1"/>
          </p:cNvSpPr>
          <p:nvPr/>
        </p:nvSpPr>
        <p:spPr bwMode="auto">
          <a:xfrm>
            <a:off x="7956550" y="4367213"/>
            <a:ext cx="536575" cy="358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1908175" y="2998788"/>
            <a:ext cx="457200" cy="304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2135188" y="3275013"/>
            <a:ext cx="5819775" cy="1384300"/>
          </a:xfrm>
          <a:custGeom>
            <a:avLst/>
            <a:gdLst/>
            <a:ahLst/>
            <a:cxnLst>
              <a:cxn ang="0">
                <a:pos x="5628894" y="1320800"/>
              </a:cxn>
              <a:cxn ang="0">
                <a:pos x="5628894" y="1320800"/>
              </a:cxn>
              <a:cxn ang="0">
                <a:pos x="5592826" y="1168400"/>
              </a:cxn>
              <a:cxn ang="0">
                <a:pos x="5630163" y="1244600"/>
              </a:cxn>
              <a:cxn ang="0">
                <a:pos x="2644775" y="469900"/>
              </a:cxn>
              <a:cxn ang="0">
                <a:pos x="2699385" y="495300"/>
              </a:cxn>
              <a:cxn ang="0">
                <a:pos x="2747137" y="520700"/>
              </a:cxn>
              <a:cxn ang="0">
                <a:pos x="2787522" y="546100"/>
              </a:cxn>
              <a:cxn ang="0">
                <a:pos x="2820289" y="571500"/>
              </a:cxn>
              <a:cxn ang="0">
                <a:pos x="2844927" y="596900"/>
              </a:cxn>
              <a:cxn ang="0">
                <a:pos x="2861310" y="622300"/>
              </a:cxn>
              <a:cxn ang="0">
                <a:pos x="2871851" y="647700"/>
              </a:cxn>
              <a:cxn ang="0">
                <a:pos x="2877566" y="698500"/>
              </a:cxn>
              <a:cxn ang="0">
                <a:pos x="2918079" y="774700"/>
              </a:cxn>
              <a:cxn ang="0">
                <a:pos x="2988818" y="838200"/>
              </a:cxn>
              <a:cxn ang="0">
                <a:pos x="3175762" y="939800"/>
              </a:cxn>
              <a:cxn ang="0">
                <a:pos x="3436239" y="1028700"/>
              </a:cxn>
              <a:cxn ang="0">
                <a:pos x="3811524" y="1117600"/>
              </a:cxn>
              <a:cxn ang="0">
                <a:pos x="5275326" y="1308100"/>
              </a:cxn>
              <a:cxn ang="0">
                <a:pos x="5548249" y="1231900"/>
              </a:cxn>
              <a:cxn ang="0">
                <a:pos x="5013959" y="1206500"/>
              </a:cxn>
              <a:cxn ang="0">
                <a:pos x="4628896" y="1168400"/>
              </a:cxn>
              <a:cxn ang="0">
                <a:pos x="4383658" y="1143000"/>
              </a:cxn>
              <a:cxn ang="0">
                <a:pos x="4150359" y="1104900"/>
              </a:cxn>
              <a:cxn ang="0">
                <a:pos x="3930904" y="1066800"/>
              </a:cxn>
              <a:cxn ang="0">
                <a:pos x="3727704" y="1028700"/>
              </a:cxn>
              <a:cxn ang="0">
                <a:pos x="3542665" y="977900"/>
              </a:cxn>
              <a:cxn ang="0">
                <a:pos x="3378200" y="927100"/>
              </a:cxn>
              <a:cxn ang="0">
                <a:pos x="3270123" y="889000"/>
              </a:cxn>
              <a:cxn ang="0">
                <a:pos x="3205480" y="863600"/>
              </a:cxn>
              <a:cxn ang="0">
                <a:pos x="3147568" y="838200"/>
              </a:cxn>
              <a:cxn ang="0">
                <a:pos x="3096133" y="812800"/>
              </a:cxn>
              <a:cxn ang="0">
                <a:pos x="3052064" y="787400"/>
              </a:cxn>
              <a:cxn ang="0">
                <a:pos x="3015488" y="762000"/>
              </a:cxn>
              <a:cxn ang="0">
                <a:pos x="2986785" y="736600"/>
              </a:cxn>
              <a:cxn ang="0">
                <a:pos x="2966085" y="711200"/>
              </a:cxn>
              <a:cxn ang="0">
                <a:pos x="2953639" y="685800"/>
              </a:cxn>
              <a:cxn ang="0">
                <a:pos x="2948178" y="660400"/>
              </a:cxn>
              <a:cxn ang="0">
                <a:pos x="2926715" y="584200"/>
              </a:cxn>
              <a:cxn ang="0">
                <a:pos x="2870200" y="508000"/>
              </a:cxn>
              <a:cxn ang="0">
                <a:pos x="2786126" y="457200"/>
              </a:cxn>
              <a:cxn ang="0">
                <a:pos x="2951607" y="673100"/>
              </a:cxn>
              <a:cxn ang="0">
                <a:pos x="2866644" y="635000"/>
              </a:cxn>
              <a:cxn ang="0">
                <a:pos x="0" y="76200"/>
              </a:cxn>
              <a:cxn ang="0">
                <a:pos x="674497" y="101600"/>
              </a:cxn>
              <a:cxn ang="0">
                <a:pos x="1065149" y="127000"/>
              </a:cxn>
              <a:cxn ang="0">
                <a:pos x="1315339" y="152400"/>
              </a:cxn>
              <a:cxn ang="0">
                <a:pos x="1554860" y="190500"/>
              </a:cxn>
              <a:cxn ang="0">
                <a:pos x="1781556" y="228600"/>
              </a:cxn>
              <a:cxn ang="0">
                <a:pos x="1993138" y="266700"/>
              </a:cxn>
              <a:cxn ang="0">
                <a:pos x="2187575" y="317500"/>
              </a:cxn>
              <a:cxn ang="0">
                <a:pos x="2362454" y="355600"/>
              </a:cxn>
              <a:cxn ang="0">
                <a:pos x="2515743" y="406400"/>
              </a:cxn>
              <a:cxn ang="0">
                <a:pos x="2583180" y="431800"/>
              </a:cxn>
              <a:cxn ang="0">
                <a:pos x="2773489" y="444500"/>
              </a:cxn>
              <a:cxn ang="0">
                <a:pos x="2577210" y="355600"/>
              </a:cxn>
              <a:cxn ang="0">
                <a:pos x="2297430" y="266700"/>
              </a:cxn>
              <a:cxn ang="0">
                <a:pos x="1903730" y="177800"/>
              </a:cxn>
              <a:cxn ang="0">
                <a:pos x="811911" y="25400"/>
              </a:cxn>
            </a:cxnLst>
            <a:rect l="0" t="0" r="r" b="b"/>
            <a:pathLst>
              <a:path w="5820409" h="1384300">
                <a:moveTo>
                  <a:pt x="5592826" y="1168400"/>
                </a:moveTo>
                <a:lnTo>
                  <a:pt x="5591957" y="1238676"/>
                </a:lnTo>
                <a:lnTo>
                  <a:pt x="5630163" y="1244600"/>
                </a:lnTo>
                <a:lnTo>
                  <a:pt x="5628894" y="1320800"/>
                </a:lnTo>
                <a:lnTo>
                  <a:pt x="5590943" y="1320800"/>
                </a:lnTo>
                <a:lnTo>
                  <a:pt x="5590158" y="1384300"/>
                </a:lnTo>
                <a:lnTo>
                  <a:pt x="5733827" y="1320800"/>
                </a:lnTo>
                <a:lnTo>
                  <a:pt x="5628894" y="1320800"/>
                </a:lnTo>
                <a:lnTo>
                  <a:pt x="5591015" y="1314945"/>
                </a:lnTo>
                <a:lnTo>
                  <a:pt x="5747073" y="1314945"/>
                </a:lnTo>
                <a:lnTo>
                  <a:pt x="5820029" y="1282700"/>
                </a:lnTo>
                <a:lnTo>
                  <a:pt x="5592826" y="1168400"/>
                </a:lnTo>
                <a:close/>
              </a:path>
              <a:path w="5820409" h="1384300">
                <a:moveTo>
                  <a:pt x="5591957" y="1238676"/>
                </a:moveTo>
                <a:lnTo>
                  <a:pt x="5591015" y="1314945"/>
                </a:lnTo>
                <a:lnTo>
                  <a:pt x="5628894" y="1320800"/>
                </a:lnTo>
                <a:lnTo>
                  <a:pt x="5630163" y="1244600"/>
                </a:lnTo>
                <a:lnTo>
                  <a:pt x="5591957" y="1238676"/>
                </a:lnTo>
                <a:close/>
              </a:path>
              <a:path w="5820409" h="1384300">
                <a:moveTo>
                  <a:pt x="2773489" y="444500"/>
                </a:moveTo>
                <a:lnTo>
                  <a:pt x="2614041" y="444500"/>
                </a:lnTo>
                <a:lnTo>
                  <a:pt x="2644775" y="469900"/>
                </a:lnTo>
                <a:lnTo>
                  <a:pt x="2643759" y="469900"/>
                </a:lnTo>
                <a:lnTo>
                  <a:pt x="2672715" y="482600"/>
                </a:lnTo>
                <a:lnTo>
                  <a:pt x="2671953" y="482600"/>
                </a:lnTo>
                <a:lnTo>
                  <a:pt x="2699385" y="495300"/>
                </a:lnTo>
                <a:lnTo>
                  <a:pt x="2698369" y="495300"/>
                </a:lnTo>
                <a:lnTo>
                  <a:pt x="2724150" y="508000"/>
                </a:lnTo>
                <a:lnTo>
                  <a:pt x="2723007" y="508000"/>
                </a:lnTo>
                <a:lnTo>
                  <a:pt x="2747137" y="520700"/>
                </a:lnTo>
                <a:lnTo>
                  <a:pt x="2745994" y="520700"/>
                </a:lnTo>
                <a:lnTo>
                  <a:pt x="2768219" y="533400"/>
                </a:lnTo>
                <a:lnTo>
                  <a:pt x="2766949" y="533400"/>
                </a:lnTo>
                <a:lnTo>
                  <a:pt x="2787522" y="546100"/>
                </a:lnTo>
                <a:lnTo>
                  <a:pt x="2785999" y="546100"/>
                </a:lnTo>
                <a:lnTo>
                  <a:pt x="2804795" y="558800"/>
                </a:lnTo>
                <a:lnTo>
                  <a:pt x="2803271" y="558800"/>
                </a:lnTo>
                <a:lnTo>
                  <a:pt x="2820289" y="571500"/>
                </a:lnTo>
                <a:lnTo>
                  <a:pt x="2818510" y="571500"/>
                </a:lnTo>
                <a:lnTo>
                  <a:pt x="2833497" y="584200"/>
                </a:lnTo>
                <a:lnTo>
                  <a:pt x="2831719" y="584200"/>
                </a:lnTo>
                <a:lnTo>
                  <a:pt x="2844927" y="596900"/>
                </a:lnTo>
                <a:lnTo>
                  <a:pt x="2842895" y="596900"/>
                </a:lnTo>
                <a:lnTo>
                  <a:pt x="2854197" y="609600"/>
                </a:lnTo>
                <a:lnTo>
                  <a:pt x="2852166" y="609600"/>
                </a:lnTo>
                <a:lnTo>
                  <a:pt x="2861310" y="622300"/>
                </a:lnTo>
                <a:lnTo>
                  <a:pt x="2864866" y="622300"/>
                </a:lnTo>
                <a:lnTo>
                  <a:pt x="2870072" y="635000"/>
                </a:lnTo>
                <a:lnTo>
                  <a:pt x="2868676" y="635000"/>
                </a:lnTo>
                <a:lnTo>
                  <a:pt x="2871851" y="647700"/>
                </a:lnTo>
                <a:lnTo>
                  <a:pt x="2871089" y="647700"/>
                </a:lnTo>
                <a:lnTo>
                  <a:pt x="2872105" y="660400"/>
                </a:lnTo>
                <a:lnTo>
                  <a:pt x="2873375" y="673100"/>
                </a:lnTo>
                <a:lnTo>
                  <a:pt x="2877566" y="698500"/>
                </a:lnTo>
                <a:lnTo>
                  <a:pt x="2884424" y="711200"/>
                </a:lnTo>
                <a:lnTo>
                  <a:pt x="2893568" y="736600"/>
                </a:lnTo>
                <a:lnTo>
                  <a:pt x="2904871" y="749300"/>
                </a:lnTo>
                <a:lnTo>
                  <a:pt x="2918079" y="774700"/>
                </a:lnTo>
                <a:lnTo>
                  <a:pt x="2933192" y="787400"/>
                </a:lnTo>
                <a:lnTo>
                  <a:pt x="2950083" y="800100"/>
                </a:lnTo>
                <a:lnTo>
                  <a:pt x="2968625" y="812800"/>
                </a:lnTo>
                <a:lnTo>
                  <a:pt x="2988818" y="838200"/>
                </a:lnTo>
                <a:lnTo>
                  <a:pt x="3034157" y="863600"/>
                </a:lnTo>
                <a:lnTo>
                  <a:pt x="3086100" y="889000"/>
                </a:lnTo>
                <a:lnTo>
                  <a:pt x="3144266" y="914400"/>
                </a:lnTo>
                <a:lnTo>
                  <a:pt x="3175762" y="939800"/>
                </a:lnTo>
                <a:lnTo>
                  <a:pt x="3243072" y="965200"/>
                </a:lnTo>
                <a:lnTo>
                  <a:pt x="3279140" y="977900"/>
                </a:lnTo>
                <a:lnTo>
                  <a:pt x="3354831" y="1003300"/>
                </a:lnTo>
                <a:lnTo>
                  <a:pt x="3436239" y="1028700"/>
                </a:lnTo>
                <a:lnTo>
                  <a:pt x="3522853" y="1054100"/>
                </a:lnTo>
                <a:lnTo>
                  <a:pt x="3614420" y="1079500"/>
                </a:lnTo>
                <a:lnTo>
                  <a:pt x="3710813" y="1104900"/>
                </a:lnTo>
                <a:lnTo>
                  <a:pt x="3811524" y="1117600"/>
                </a:lnTo>
                <a:lnTo>
                  <a:pt x="4025519" y="1168400"/>
                </a:lnTo>
                <a:lnTo>
                  <a:pt x="4138168" y="1181100"/>
                </a:lnTo>
                <a:lnTo>
                  <a:pt x="4254246" y="1206500"/>
                </a:lnTo>
                <a:lnTo>
                  <a:pt x="5275326" y="1308100"/>
                </a:lnTo>
                <a:lnTo>
                  <a:pt x="5546725" y="1308100"/>
                </a:lnTo>
                <a:lnTo>
                  <a:pt x="5591015" y="1314945"/>
                </a:lnTo>
                <a:lnTo>
                  <a:pt x="5591957" y="1238676"/>
                </a:lnTo>
                <a:lnTo>
                  <a:pt x="5548249" y="1231900"/>
                </a:lnTo>
                <a:lnTo>
                  <a:pt x="5279389" y="1231900"/>
                </a:lnTo>
                <a:lnTo>
                  <a:pt x="5145658" y="1219200"/>
                </a:lnTo>
                <a:lnTo>
                  <a:pt x="5146166" y="1219200"/>
                </a:lnTo>
                <a:lnTo>
                  <a:pt x="5013959" y="1206500"/>
                </a:lnTo>
                <a:lnTo>
                  <a:pt x="5014340" y="1206500"/>
                </a:lnTo>
                <a:lnTo>
                  <a:pt x="4883531" y="1193800"/>
                </a:lnTo>
                <a:lnTo>
                  <a:pt x="4755514" y="1193800"/>
                </a:lnTo>
                <a:lnTo>
                  <a:pt x="4628896" y="1168400"/>
                </a:lnTo>
                <a:lnTo>
                  <a:pt x="4629277" y="1168400"/>
                </a:lnTo>
                <a:lnTo>
                  <a:pt x="4504944" y="1155700"/>
                </a:lnTo>
                <a:lnTo>
                  <a:pt x="4505452" y="1155700"/>
                </a:lnTo>
                <a:lnTo>
                  <a:pt x="4383658" y="1143000"/>
                </a:lnTo>
                <a:lnTo>
                  <a:pt x="4384166" y="1143000"/>
                </a:lnTo>
                <a:lnTo>
                  <a:pt x="4265422" y="1130300"/>
                </a:lnTo>
                <a:lnTo>
                  <a:pt x="4265930" y="1130300"/>
                </a:lnTo>
                <a:lnTo>
                  <a:pt x="4150359" y="1104900"/>
                </a:lnTo>
                <a:lnTo>
                  <a:pt x="4150868" y="1104900"/>
                </a:lnTo>
                <a:lnTo>
                  <a:pt x="4038727" y="1092200"/>
                </a:lnTo>
                <a:lnTo>
                  <a:pt x="4039362" y="1092200"/>
                </a:lnTo>
                <a:lnTo>
                  <a:pt x="3930904" y="1066800"/>
                </a:lnTo>
                <a:lnTo>
                  <a:pt x="3931539" y="1066800"/>
                </a:lnTo>
                <a:lnTo>
                  <a:pt x="3827145" y="1041400"/>
                </a:lnTo>
                <a:lnTo>
                  <a:pt x="3827779" y="1041400"/>
                </a:lnTo>
                <a:lnTo>
                  <a:pt x="3727704" y="1028700"/>
                </a:lnTo>
                <a:lnTo>
                  <a:pt x="3728339" y="1028700"/>
                </a:lnTo>
                <a:lnTo>
                  <a:pt x="3632707" y="1003300"/>
                </a:lnTo>
                <a:lnTo>
                  <a:pt x="3633470" y="1003300"/>
                </a:lnTo>
                <a:lnTo>
                  <a:pt x="3542665" y="977900"/>
                </a:lnTo>
                <a:lnTo>
                  <a:pt x="3543554" y="977900"/>
                </a:lnTo>
                <a:lnTo>
                  <a:pt x="3457829" y="952500"/>
                </a:lnTo>
                <a:lnTo>
                  <a:pt x="3458718" y="952500"/>
                </a:lnTo>
                <a:lnTo>
                  <a:pt x="3378200" y="927100"/>
                </a:lnTo>
                <a:lnTo>
                  <a:pt x="3379343" y="927100"/>
                </a:lnTo>
                <a:lnTo>
                  <a:pt x="3304540" y="901700"/>
                </a:lnTo>
                <a:lnTo>
                  <a:pt x="3305302" y="901700"/>
                </a:lnTo>
                <a:lnTo>
                  <a:pt x="3270123" y="889000"/>
                </a:lnTo>
                <a:lnTo>
                  <a:pt x="3270884" y="889000"/>
                </a:lnTo>
                <a:lnTo>
                  <a:pt x="3237103" y="876300"/>
                </a:lnTo>
                <a:lnTo>
                  <a:pt x="3237738" y="876300"/>
                </a:lnTo>
                <a:lnTo>
                  <a:pt x="3205480" y="863600"/>
                </a:lnTo>
                <a:lnTo>
                  <a:pt x="3206369" y="863600"/>
                </a:lnTo>
                <a:lnTo>
                  <a:pt x="3175635" y="850900"/>
                </a:lnTo>
                <a:lnTo>
                  <a:pt x="3176524" y="850900"/>
                </a:lnTo>
                <a:lnTo>
                  <a:pt x="3147568" y="838200"/>
                </a:lnTo>
                <a:lnTo>
                  <a:pt x="3148330" y="838200"/>
                </a:lnTo>
                <a:lnTo>
                  <a:pt x="3120897" y="825500"/>
                </a:lnTo>
                <a:lnTo>
                  <a:pt x="3121914" y="825500"/>
                </a:lnTo>
                <a:lnTo>
                  <a:pt x="3096133" y="812800"/>
                </a:lnTo>
                <a:lnTo>
                  <a:pt x="3097149" y="812800"/>
                </a:lnTo>
                <a:lnTo>
                  <a:pt x="3073146" y="800100"/>
                </a:lnTo>
                <a:lnTo>
                  <a:pt x="3074289" y="800100"/>
                </a:lnTo>
                <a:lnTo>
                  <a:pt x="3052064" y="787400"/>
                </a:lnTo>
                <a:lnTo>
                  <a:pt x="3053334" y="787400"/>
                </a:lnTo>
                <a:lnTo>
                  <a:pt x="3032887" y="774700"/>
                </a:lnTo>
                <a:lnTo>
                  <a:pt x="3034284" y="774700"/>
                </a:lnTo>
                <a:lnTo>
                  <a:pt x="3015488" y="762000"/>
                </a:lnTo>
                <a:lnTo>
                  <a:pt x="3017012" y="762000"/>
                </a:lnTo>
                <a:lnTo>
                  <a:pt x="2999994" y="749300"/>
                </a:lnTo>
                <a:lnTo>
                  <a:pt x="3001772" y="749300"/>
                </a:lnTo>
                <a:lnTo>
                  <a:pt x="2986785" y="736600"/>
                </a:lnTo>
                <a:lnTo>
                  <a:pt x="2988564" y="736600"/>
                </a:lnTo>
                <a:lnTo>
                  <a:pt x="2975356" y="723900"/>
                </a:lnTo>
                <a:lnTo>
                  <a:pt x="2977388" y="723900"/>
                </a:lnTo>
                <a:lnTo>
                  <a:pt x="2966085" y="711200"/>
                </a:lnTo>
                <a:lnTo>
                  <a:pt x="2968117" y="711200"/>
                </a:lnTo>
                <a:lnTo>
                  <a:pt x="2958972" y="698500"/>
                </a:lnTo>
                <a:lnTo>
                  <a:pt x="2960878" y="698500"/>
                </a:lnTo>
                <a:lnTo>
                  <a:pt x="2953639" y="685800"/>
                </a:lnTo>
                <a:lnTo>
                  <a:pt x="2955417" y="685800"/>
                </a:lnTo>
                <a:lnTo>
                  <a:pt x="2950210" y="673100"/>
                </a:lnTo>
                <a:lnTo>
                  <a:pt x="2949194" y="673100"/>
                </a:lnTo>
                <a:lnTo>
                  <a:pt x="2948178" y="660400"/>
                </a:lnTo>
                <a:lnTo>
                  <a:pt x="2946908" y="635000"/>
                </a:lnTo>
                <a:lnTo>
                  <a:pt x="2942590" y="622300"/>
                </a:lnTo>
                <a:lnTo>
                  <a:pt x="2935859" y="596900"/>
                </a:lnTo>
                <a:lnTo>
                  <a:pt x="2926715" y="584200"/>
                </a:lnTo>
                <a:lnTo>
                  <a:pt x="2915412" y="558800"/>
                </a:lnTo>
                <a:lnTo>
                  <a:pt x="2902204" y="546100"/>
                </a:lnTo>
                <a:lnTo>
                  <a:pt x="2887091" y="533400"/>
                </a:lnTo>
                <a:lnTo>
                  <a:pt x="2870200" y="508000"/>
                </a:lnTo>
                <a:lnTo>
                  <a:pt x="2851658" y="495300"/>
                </a:lnTo>
                <a:lnTo>
                  <a:pt x="2831465" y="482600"/>
                </a:lnTo>
                <a:lnTo>
                  <a:pt x="2809621" y="469900"/>
                </a:lnTo>
                <a:lnTo>
                  <a:pt x="2786126" y="457200"/>
                </a:lnTo>
                <a:lnTo>
                  <a:pt x="2773489" y="444500"/>
                </a:lnTo>
                <a:close/>
              </a:path>
              <a:path w="5820409" h="1384300">
                <a:moveTo>
                  <a:pt x="2948432" y="660400"/>
                </a:moveTo>
                <a:lnTo>
                  <a:pt x="2949194" y="673100"/>
                </a:lnTo>
                <a:lnTo>
                  <a:pt x="2951607" y="673100"/>
                </a:lnTo>
                <a:lnTo>
                  <a:pt x="2948432" y="660400"/>
                </a:lnTo>
                <a:close/>
              </a:path>
              <a:path w="5820409" h="1384300">
                <a:moveTo>
                  <a:pt x="2864866" y="622300"/>
                </a:moveTo>
                <a:lnTo>
                  <a:pt x="2859405" y="622300"/>
                </a:lnTo>
                <a:lnTo>
                  <a:pt x="2866644" y="635000"/>
                </a:lnTo>
                <a:lnTo>
                  <a:pt x="2864866" y="622300"/>
                </a:lnTo>
                <a:close/>
              </a:path>
              <a:path w="5820409" h="1384300">
                <a:moveTo>
                  <a:pt x="409829" y="0"/>
                </a:moveTo>
                <a:lnTo>
                  <a:pt x="507" y="0"/>
                </a:lnTo>
                <a:lnTo>
                  <a:pt x="0" y="76200"/>
                </a:lnTo>
                <a:lnTo>
                  <a:pt x="406527" y="76200"/>
                </a:lnTo>
                <a:lnTo>
                  <a:pt x="541274" y="88900"/>
                </a:lnTo>
                <a:lnTo>
                  <a:pt x="540766" y="88900"/>
                </a:lnTo>
                <a:lnTo>
                  <a:pt x="674497" y="101600"/>
                </a:lnTo>
                <a:lnTo>
                  <a:pt x="805942" y="101600"/>
                </a:lnTo>
                <a:lnTo>
                  <a:pt x="936752" y="114300"/>
                </a:lnTo>
                <a:lnTo>
                  <a:pt x="936244" y="114300"/>
                </a:lnTo>
                <a:lnTo>
                  <a:pt x="1065149" y="127000"/>
                </a:lnTo>
                <a:lnTo>
                  <a:pt x="1064768" y="127000"/>
                </a:lnTo>
                <a:lnTo>
                  <a:pt x="1191387" y="139700"/>
                </a:lnTo>
                <a:lnTo>
                  <a:pt x="1191006" y="139700"/>
                </a:lnTo>
                <a:lnTo>
                  <a:pt x="1315339" y="152400"/>
                </a:lnTo>
                <a:lnTo>
                  <a:pt x="1314831" y="152400"/>
                </a:lnTo>
                <a:lnTo>
                  <a:pt x="1436624" y="165100"/>
                </a:lnTo>
                <a:lnTo>
                  <a:pt x="1436116" y="165100"/>
                </a:lnTo>
                <a:lnTo>
                  <a:pt x="1554860" y="190500"/>
                </a:lnTo>
                <a:lnTo>
                  <a:pt x="1554353" y="190500"/>
                </a:lnTo>
                <a:lnTo>
                  <a:pt x="1669922" y="203200"/>
                </a:lnTo>
                <a:lnTo>
                  <a:pt x="1669415" y="203200"/>
                </a:lnTo>
                <a:lnTo>
                  <a:pt x="1781556" y="228600"/>
                </a:lnTo>
                <a:lnTo>
                  <a:pt x="1780920" y="228600"/>
                </a:lnTo>
                <a:lnTo>
                  <a:pt x="1889379" y="241300"/>
                </a:lnTo>
                <a:lnTo>
                  <a:pt x="1888744" y="241300"/>
                </a:lnTo>
                <a:lnTo>
                  <a:pt x="1993138" y="266700"/>
                </a:lnTo>
                <a:lnTo>
                  <a:pt x="1992503" y="266700"/>
                </a:lnTo>
                <a:lnTo>
                  <a:pt x="2092579" y="292100"/>
                </a:lnTo>
                <a:lnTo>
                  <a:pt x="2091944" y="292100"/>
                </a:lnTo>
                <a:lnTo>
                  <a:pt x="2187575" y="317500"/>
                </a:lnTo>
                <a:lnTo>
                  <a:pt x="2186813" y="317500"/>
                </a:lnTo>
                <a:lnTo>
                  <a:pt x="2277618" y="330200"/>
                </a:lnTo>
                <a:lnTo>
                  <a:pt x="2276729" y="330200"/>
                </a:lnTo>
                <a:lnTo>
                  <a:pt x="2362454" y="355600"/>
                </a:lnTo>
                <a:lnTo>
                  <a:pt x="2361565" y="355600"/>
                </a:lnTo>
                <a:lnTo>
                  <a:pt x="2442083" y="381000"/>
                </a:lnTo>
                <a:lnTo>
                  <a:pt x="2440940" y="381000"/>
                </a:lnTo>
                <a:lnTo>
                  <a:pt x="2515743" y="406400"/>
                </a:lnTo>
                <a:lnTo>
                  <a:pt x="2514854" y="406400"/>
                </a:lnTo>
                <a:lnTo>
                  <a:pt x="2550160" y="419100"/>
                </a:lnTo>
                <a:lnTo>
                  <a:pt x="2549525" y="419100"/>
                </a:lnTo>
                <a:lnTo>
                  <a:pt x="2583180" y="431800"/>
                </a:lnTo>
                <a:lnTo>
                  <a:pt x="2582545" y="431800"/>
                </a:lnTo>
                <a:lnTo>
                  <a:pt x="2614676" y="457200"/>
                </a:lnTo>
                <a:lnTo>
                  <a:pt x="2614041" y="444500"/>
                </a:lnTo>
                <a:lnTo>
                  <a:pt x="2773489" y="444500"/>
                </a:lnTo>
                <a:lnTo>
                  <a:pt x="2760853" y="431800"/>
                </a:lnTo>
                <a:lnTo>
                  <a:pt x="2705735" y="406400"/>
                </a:lnTo>
                <a:lnTo>
                  <a:pt x="2644521" y="381000"/>
                </a:lnTo>
                <a:lnTo>
                  <a:pt x="2577210" y="355600"/>
                </a:lnTo>
                <a:lnTo>
                  <a:pt x="2541270" y="342900"/>
                </a:lnTo>
                <a:lnTo>
                  <a:pt x="2465451" y="317500"/>
                </a:lnTo>
                <a:lnTo>
                  <a:pt x="2384044" y="292100"/>
                </a:lnTo>
                <a:lnTo>
                  <a:pt x="2297430" y="266700"/>
                </a:lnTo>
                <a:lnTo>
                  <a:pt x="2205863" y="241300"/>
                </a:lnTo>
                <a:lnTo>
                  <a:pt x="2109470" y="215900"/>
                </a:lnTo>
                <a:lnTo>
                  <a:pt x="2008758" y="190500"/>
                </a:lnTo>
                <a:lnTo>
                  <a:pt x="1903730" y="177800"/>
                </a:lnTo>
                <a:lnTo>
                  <a:pt x="1682115" y="127000"/>
                </a:lnTo>
                <a:lnTo>
                  <a:pt x="1446783" y="101600"/>
                </a:lnTo>
                <a:lnTo>
                  <a:pt x="1324609" y="76200"/>
                </a:lnTo>
                <a:lnTo>
                  <a:pt x="811911" y="25400"/>
                </a:lnTo>
                <a:lnTo>
                  <a:pt x="679069" y="25400"/>
                </a:lnTo>
                <a:lnTo>
                  <a:pt x="40982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 noChangeArrowheads="1"/>
          </p:cNvSpPr>
          <p:nvPr/>
        </p:nvSpPr>
        <p:spPr bwMode="auto">
          <a:xfrm>
            <a:off x="2133600" y="2667000"/>
            <a:ext cx="2936875" cy="4968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3" name="object 12"/>
          <p:cNvSpPr>
            <a:spLocks noChangeArrowheads="1"/>
          </p:cNvSpPr>
          <p:nvPr/>
        </p:nvSpPr>
        <p:spPr bwMode="auto">
          <a:xfrm>
            <a:off x="4956175" y="3838575"/>
            <a:ext cx="533400" cy="3556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2365375" y="3114675"/>
            <a:ext cx="2859088" cy="831850"/>
          </a:xfrm>
          <a:custGeom>
            <a:avLst/>
            <a:gdLst/>
            <a:ahLst/>
            <a:cxnLst>
              <a:cxn ang="0">
                <a:pos x="2667508" y="758189"/>
              </a:cxn>
              <a:cxn ang="0">
                <a:pos x="2670302" y="681989"/>
              </a:cxn>
              <a:cxn ang="0">
                <a:pos x="1391738" y="382269"/>
              </a:cxn>
              <a:cxn ang="0">
                <a:pos x="1479042" y="509269"/>
              </a:cxn>
              <a:cxn ang="0">
                <a:pos x="1660906" y="594359"/>
              </a:cxn>
              <a:cxn ang="0">
                <a:pos x="2029206" y="689609"/>
              </a:cxn>
              <a:cxn ang="0">
                <a:pos x="2631821" y="680705"/>
              </a:cxn>
              <a:cxn ang="0">
                <a:pos x="2401823" y="664209"/>
              </a:cxn>
              <a:cxn ang="0">
                <a:pos x="2157476" y="633729"/>
              </a:cxn>
              <a:cxn ang="0">
                <a:pos x="1936369" y="593089"/>
              </a:cxn>
              <a:cxn ang="0">
                <a:pos x="1791081" y="556259"/>
              </a:cxn>
              <a:cxn ang="0">
                <a:pos x="1706118" y="529589"/>
              </a:cxn>
              <a:cxn ang="0">
                <a:pos x="1632331" y="502919"/>
              </a:cxn>
              <a:cxn ang="0">
                <a:pos x="1570608" y="474979"/>
              </a:cxn>
              <a:cxn ang="0">
                <a:pos x="1522603" y="445769"/>
              </a:cxn>
              <a:cxn ang="0">
                <a:pos x="1489709" y="420369"/>
              </a:cxn>
              <a:cxn ang="0">
                <a:pos x="1472945" y="398779"/>
              </a:cxn>
              <a:cxn ang="0">
                <a:pos x="1467739" y="382269"/>
              </a:cxn>
              <a:cxn ang="0">
                <a:pos x="1391361" y="376681"/>
              </a:cxn>
              <a:cxn ang="0">
                <a:pos x="1885822" y="581659"/>
              </a:cxn>
              <a:cxn ang="0">
                <a:pos x="1667764" y="516889"/>
              </a:cxn>
              <a:cxn ang="0">
                <a:pos x="1570608" y="474979"/>
              </a:cxn>
              <a:cxn ang="0">
                <a:pos x="1512951" y="439419"/>
              </a:cxn>
              <a:cxn ang="0">
                <a:pos x="1496568" y="426719"/>
              </a:cxn>
              <a:cxn ang="0">
                <a:pos x="1489709" y="420369"/>
              </a:cxn>
              <a:cxn ang="0">
                <a:pos x="1478107" y="406645"/>
              </a:cxn>
              <a:cxn ang="0">
                <a:pos x="1477953" y="406399"/>
              </a:cxn>
              <a:cxn ang="0">
                <a:pos x="1471168" y="394969"/>
              </a:cxn>
              <a:cxn ang="0">
                <a:pos x="1470185" y="392864"/>
              </a:cxn>
              <a:cxn ang="0">
                <a:pos x="1468302" y="386273"/>
              </a:cxn>
              <a:cxn ang="0">
                <a:pos x="1468246" y="386079"/>
              </a:cxn>
              <a:cxn ang="0">
                <a:pos x="1468302" y="386273"/>
              </a:cxn>
              <a:cxn ang="0">
                <a:pos x="1391793" y="383539"/>
              </a:cxn>
              <a:cxn ang="0">
                <a:pos x="1391411" y="377189"/>
              </a:cxn>
              <a:cxn ang="0">
                <a:pos x="1391539" y="377189"/>
              </a:cxn>
              <a:cxn ang="0">
                <a:pos x="1390269" y="372109"/>
              </a:cxn>
              <a:cxn ang="0">
                <a:pos x="1390756" y="374954"/>
              </a:cxn>
              <a:cxn ang="0">
                <a:pos x="1389760" y="372109"/>
              </a:cxn>
              <a:cxn ang="0">
                <a:pos x="1388618" y="368299"/>
              </a:cxn>
              <a:cxn ang="0">
                <a:pos x="1388618" y="368299"/>
              </a:cxn>
              <a:cxn ang="0">
                <a:pos x="1466342" y="364489"/>
              </a:cxn>
              <a:cxn ang="0">
                <a:pos x="1384045" y="360679"/>
              </a:cxn>
              <a:cxn ang="0">
                <a:pos x="1462455" y="349249"/>
              </a:cxn>
              <a:cxn ang="0">
                <a:pos x="1462455" y="349249"/>
              </a:cxn>
              <a:cxn ang="0">
                <a:pos x="1458058" y="337819"/>
              </a:cxn>
              <a:cxn ang="0">
                <a:pos x="1355872" y="330714"/>
              </a:cxn>
              <a:cxn ang="0">
                <a:pos x="1455081" y="331469"/>
              </a:cxn>
              <a:cxn ang="0">
                <a:pos x="1446609" y="317499"/>
              </a:cxn>
              <a:cxn ang="0">
                <a:pos x="1302511" y="295909"/>
              </a:cxn>
              <a:cxn ang="0">
                <a:pos x="1442084" y="311149"/>
              </a:cxn>
              <a:cxn ang="0">
                <a:pos x="1302511" y="295909"/>
              </a:cxn>
              <a:cxn ang="0">
                <a:pos x="923925" y="171449"/>
              </a:cxn>
              <a:cxn ang="0">
                <a:pos x="1068958" y="207009"/>
              </a:cxn>
              <a:cxn ang="0">
                <a:pos x="1154048" y="233679"/>
              </a:cxn>
              <a:cxn ang="0">
                <a:pos x="1227963" y="261619"/>
              </a:cxn>
              <a:cxn ang="0">
                <a:pos x="1414907" y="281939"/>
              </a:cxn>
              <a:cxn ang="0">
                <a:pos x="1178179" y="161289"/>
              </a:cxn>
              <a:cxn ang="0">
                <a:pos x="132714" y="78739"/>
              </a:cxn>
              <a:cxn ang="0">
                <a:pos x="394207" y="92709"/>
              </a:cxn>
              <a:cxn ang="0">
                <a:pos x="643128" y="120649"/>
              </a:cxn>
              <a:cxn ang="0">
                <a:pos x="1135253" y="147319"/>
              </a:cxn>
              <a:cxn ang="0">
                <a:pos x="592201" y="36829"/>
              </a:cxn>
            </a:cxnLst>
            <a:rect l="0" t="0" r="r" b="b"/>
            <a:pathLst>
              <a:path w="2859404" h="833120">
                <a:moveTo>
                  <a:pt x="2633726" y="604519"/>
                </a:moveTo>
                <a:lnTo>
                  <a:pt x="2631821" y="680705"/>
                </a:lnTo>
                <a:lnTo>
                  <a:pt x="2670302" y="681989"/>
                </a:lnTo>
                <a:lnTo>
                  <a:pt x="2667508" y="758189"/>
                </a:lnTo>
                <a:lnTo>
                  <a:pt x="2629884" y="758189"/>
                </a:lnTo>
                <a:lnTo>
                  <a:pt x="2628010" y="833119"/>
                </a:lnTo>
                <a:lnTo>
                  <a:pt x="2788625" y="758189"/>
                </a:lnTo>
                <a:lnTo>
                  <a:pt x="2667508" y="758189"/>
                </a:lnTo>
                <a:lnTo>
                  <a:pt x="2629915" y="756945"/>
                </a:lnTo>
                <a:lnTo>
                  <a:pt x="2791293" y="756945"/>
                </a:lnTo>
                <a:lnTo>
                  <a:pt x="2859405" y="725169"/>
                </a:lnTo>
                <a:lnTo>
                  <a:pt x="2633726" y="604519"/>
                </a:lnTo>
                <a:close/>
              </a:path>
              <a:path w="2859404" h="833120">
                <a:moveTo>
                  <a:pt x="2631821" y="680705"/>
                </a:moveTo>
                <a:lnTo>
                  <a:pt x="2629915" y="756945"/>
                </a:lnTo>
                <a:lnTo>
                  <a:pt x="2667508" y="758189"/>
                </a:lnTo>
                <a:lnTo>
                  <a:pt x="2670302" y="681989"/>
                </a:lnTo>
                <a:lnTo>
                  <a:pt x="2631821" y="680705"/>
                </a:lnTo>
                <a:close/>
              </a:path>
              <a:path w="2859404" h="833120">
                <a:moveTo>
                  <a:pt x="1467612" y="375919"/>
                </a:moveTo>
                <a:lnTo>
                  <a:pt x="1391284" y="375919"/>
                </a:lnTo>
                <a:lnTo>
                  <a:pt x="1391411" y="376681"/>
                </a:lnTo>
                <a:lnTo>
                  <a:pt x="1391539" y="377189"/>
                </a:lnTo>
                <a:lnTo>
                  <a:pt x="1391411" y="377189"/>
                </a:lnTo>
                <a:lnTo>
                  <a:pt x="1391793" y="380999"/>
                </a:lnTo>
                <a:lnTo>
                  <a:pt x="1391738" y="382269"/>
                </a:lnTo>
                <a:lnTo>
                  <a:pt x="1391920" y="384809"/>
                </a:lnTo>
                <a:lnTo>
                  <a:pt x="1403984" y="431799"/>
                </a:lnTo>
                <a:lnTo>
                  <a:pt x="1425702" y="463549"/>
                </a:lnTo>
                <a:lnTo>
                  <a:pt x="1434845" y="472439"/>
                </a:lnTo>
                <a:lnTo>
                  <a:pt x="1444752" y="482599"/>
                </a:lnTo>
                <a:lnTo>
                  <a:pt x="1455420" y="491489"/>
                </a:lnTo>
                <a:lnTo>
                  <a:pt x="1466850" y="500379"/>
                </a:lnTo>
                <a:lnTo>
                  <a:pt x="1479042" y="509269"/>
                </a:lnTo>
                <a:lnTo>
                  <a:pt x="1491995" y="516889"/>
                </a:lnTo>
                <a:lnTo>
                  <a:pt x="1505711" y="525779"/>
                </a:lnTo>
                <a:lnTo>
                  <a:pt x="1520063" y="533399"/>
                </a:lnTo>
                <a:lnTo>
                  <a:pt x="1535303" y="542289"/>
                </a:lnTo>
                <a:lnTo>
                  <a:pt x="1551178" y="549909"/>
                </a:lnTo>
                <a:lnTo>
                  <a:pt x="1602867" y="572769"/>
                </a:lnTo>
                <a:lnTo>
                  <a:pt x="1640840" y="588009"/>
                </a:lnTo>
                <a:lnTo>
                  <a:pt x="1660906" y="594359"/>
                </a:lnTo>
                <a:lnTo>
                  <a:pt x="1681480" y="601979"/>
                </a:lnTo>
                <a:lnTo>
                  <a:pt x="1702689" y="609599"/>
                </a:lnTo>
                <a:lnTo>
                  <a:pt x="1724533" y="615949"/>
                </a:lnTo>
                <a:lnTo>
                  <a:pt x="1747011" y="623569"/>
                </a:lnTo>
                <a:lnTo>
                  <a:pt x="1793494" y="636269"/>
                </a:lnTo>
                <a:lnTo>
                  <a:pt x="1867661" y="655319"/>
                </a:lnTo>
                <a:lnTo>
                  <a:pt x="1919605" y="666749"/>
                </a:lnTo>
                <a:lnTo>
                  <a:pt x="2029206" y="689609"/>
                </a:lnTo>
                <a:lnTo>
                  <a:pt x="2086609" y="699769"/>
                </a:lnTo>
                <a:lnTo>
                  <a:pt x="2267458" y="726439"/>
                </a:lnTo>
                <a:lnTo>
                  <a:pt x="2330196" y="734059"/>
                </a:lnTo>
                <a:lnTo>
                  <a:pt x="2458847" y="746759"/>
                </a:lnTo>
                <a:lnTo>
                  <a:pt x="2524379" y="751839"/>
                </a:lnTo>
                <a:lnTo>
                  <a:pt x="2590800" y="755649"/>
                </a:lnTo>
                <a:lnTo>
                  <a:pt x="2629915" y="756945"/>
                </a:lnTo>
                <a:lnTo>
                  <a:pt x="2631821" y="680705"/>
                </a:lnTo>
                <a:lnTo>
                  <a:pt x="2594229" y="679449"/>
                </a:lnTo>
                <a:lnTo>
                  <a:pt x="2595245" y="679449"/>
                </a:lnTo>
                <a:lnTo>
                  <a:pt x="2529459" y="675639"/>
                </a:lnTo>
                <a:lnTo>
                  <a:pt x="2529967" y="675639"/>
                </a:lnTo>
                <a:lnTo>
                  <a:pt x="2464943" y="670559"/>
                </a:lnTo>
                <a:lnTo>
                  <a:pt x="2465451" y="670559"/>
                </a:lnTo>
                <a:lnTo>
                  <a:pt x="2401189" y="664209"/>
                </a:lnTo>
                <a:lnTo>
                  <a:pt x="2401823" y="664209"/>
                </a:lnTo>
                <a:lnTo>
                  <a:pt x="2338451" y="657859"/>
                </a:lnTo>
                <a:lnTo>
                  <a:pt x="2338959" y="657859"/>
                </a:lnTo>
                <a:lnTo>
                  <a:pt x="2276602" y="650239"/>
                </a:lnTo>
                <a:lnTo>
                  <a:pt x="2277236" y="650239"/>
                </a:lnTo>
                <a:lnTo>
                  <a:pt x="2216150" y="642619"/>
                </a:lnTo>
                <a:lnTo>
                  <a:pt x="2216658" y="642619"/>
                </a:lnTo>
                <a:lnTo>
                  <a:pt x="2156841" y="633729"/>
                </a:lnTo>
                <a:lnTo>
                  <a:pt x="2157476" y="633729"/>
                </a:lnTo>
                <a:lnTo>
                  <a:pt x="2099183" y="624839"/>
                </a:lnTo>
                <a:lnTo>
                  <a:pt x="2099691" y="624839"/>
                </a:lnTo>
                <a:lnTo>
                  <a:pt x="2042921" y="614679"/>
                </a:lnTo>
                <a:lnTo>
                  <a:pt x="2043557" y="614679"/>
                </a:lnTo>
                <a:lnTo>
                  <a:pt x="1994450" y="604519"/>
                </a:lnTo>
                <a:lnTo>
                  <a:pt x="1988946" y="604519"/>
                </a:lnTo>
                <a:lnTo>
                  <a:pt x="1935733" y="593089"/>
                </a:lnTo>
                <a:lnTo>
                  <a:pt x="1936369" y="593089"/>
                </a:lnTo>
                <a:lnTo>
                  <a:pt x="1890306" y="581659"/>
                </a:lnTo>
                <a:lnTo>
                  <a:pt x="1885822" y="581659"/>
                </a:lnTo>
                <a:lnTo>
                  <a:pt x="1836673" y="568959"/>
                </a:lnTo>
                <a:lnTo>
                  <a:pt x="1837308" y="568959"/>
                </a:lnTo>
                <a:lnTo>
                  <a:pt x="1813433" y="562609"/>
                </a:lnTo>
                <a:lnTo>
                  <a:pt x="1813941" y="562609"/>
                </a:lnTo>
                <a:lnTo>
                  <a:pt x="1790700" y="556259"/>
                </a:lnTo>
                <a:lnTo>
                  <a:pt x="1791081" y="556259"/>
                </a:lnTo>
                <a:lnTo>
                  <a:pt x="1768475" y="549909"/>
                </a:lnTo>
                <a:lnTo>
                  <a:pt x="1768856" y="549909"/>
                </a:lnTo>
                <a:lnTo>
                  <a:pt x="1746884" y="543559"/>
                </a:lnTo>
                <a:lnTo>
                  <a:pt x="1747266" y="543559"/>
                </a:lnTo>
                <a:lnTo>
                  <a:pt x="1729485" y="537209"/>
                </a:lnTo>
                <a:lnTo>
                  <a:pt x="1726438" y="537209"/>
                </a:lnTo>
                <a:lnTo>
                  <a:pt x="1705609" y="529589"/>
                </a:lnTo>
                <a:lnTo>
                  <a:pt x="1706118" y="529589"/>
                </a:lnTo>
                <a:lnTo>
                  <a:pt x="1686052" y="523239"/>
                </a:lnTo>
                <a:lnTo>
                  <a:pt x="1686559" y="523239"/>
                </a:lnTo>
                <a:lnTo>
                  <a:pt x="1670367" y="516889"/>
                </a:lnTo>
                <a:lnTo>
                  <a:pt x="1667764" y="516889"/>
                </a:lnTo>
                <a:lnTo>
                  <a:pt x="1649095" y="509269"/>
                </a:lnTo>
                <a:lnTo>
                  <a:pt x="1649603" y="509269"/>
                </a:lnTo>
                <a:lnTo>
                  <a:pt x="1631569" y="502919"/>
                </a:lnTo>
                <a:lnTo>
                  <a:pt x="1632331" y="502919"/>
                </a:lnTo>
                <a:lnTo>
                  <a:pt x="1615058" y="495299"/>
                </a:lnTo>
                <a:lnTo>
                  <a:pt x="1615567" y="495299"/>
                </a:lnTo>
                <a:lnTo>
                  <a:pt x="1601808" y="488949"/>
                </a:lnTo>
                <a:lnTo>
                  <a:pt x="1599819" y="488949"/>
                </a:lnTo>
                <a:lnTo>
                  <a:pt x="1583944" y="481329"/>
                </a:lnTo>
                <a:lnTo>
                  <a:pt x="1584833" y="481329"/>
                </a:lnTo>
                <a:lnTo>
                  <a:pt x="1572238" y="474979"/>
                </a:lnTo>
                <a:lnTo>
                  <a:pt x="1570608" y="474979"/>
                </a:lnTo>
                <a:lnTo>
                  <a:pt x="1556384" y="467359"/>
                </a:lnTo>
                <a:lnTo>
                  <a:pt x="1557273" y="467359"/>
                </a:lnTo>
                <a:lnTo>
                  <a:pt x="1543811" y="459739"/>
                </a:lnTo>
                <a:lnTo>
                  <a:pt x="1544828" y="459739"/>
                </a:lnTo>
                <a:lnTo>
                  <a:pt x="1534244" y="453389"/>
                </a:lnTo>
                <a:lnTo>
                  <a:pt x="1533144" y="453389"/>
                </a:lnTo>
                <a:lnTo>
                  <a:pt x="1521333" y="445769"/>
                </a:lnTo>
                <a:lnTo>
                  <a:pt x="1522603" y="445769"/>
                </a:lnTo>
                <a:lnTo>
                  <a:pt x="1513501" y="439419"/>
                </a:lnTo>
                <a:lnTo>
                  <a:pt x="1512951" y="439419"/>
                </a:lnTo>
                <a:lnTo>
                  <a:pt x="1504484" y="433069"/>
                </a:lnTo>
                <a:lnTo>
                  <a:pt x="1504315" y="433069"/>
                </a:lnTo>
                <a:lnTo>
                  <a:pt x="1495044" y="425449"/>
                </a:lnTo>
                <a:lnTo>
                  <a:pt x="1495388" y="425449"/>
                </a:lnTo>
                <a:lnTo>
                  <a:pt x="1490671" y="420369"/>
                </a:lnTo>
                <a:lnTo>
                  <a:pt x="1489709" y="420369"/>
                </a:lnTo>
                <a:lnTo>
                  <a:pt x="1484448" y="414019"/>
                </a:lnTo>
                <a:lnTo>
                  <a:pt x="1480058" y="408939"/>
                </a:lnTo>
                <a:lnTo>
                  <a:pt x="1479550" y="408939"/>
                </a:lnTo>
                <a:lnTo>
                  <a:pt x="1477898" y="406399"/>
                </a:lnTo>
                <a:lnTo>
                  <a:pt x="1473961" y="400049"/>
                </a:lnTo>
                <a:lnTo>
                  <a:pt x="1474216" y="400049"/>
                </a:lnTo>
                <a:lnTo>
                  <a:pt x="1473454" y="398779"/>
                </a:lnTo>
                <a:lnTo>
                  <a:pt x="1472945" y="398779"/>
                </a:lnTo>
                <a:lnTo>
                  <a:pt x="1471168" y="394969"/>
                </a:lnTo>
                <a:lnTo>
                  <a:pt x="1470786" y="394969"/>
                </a:lnTo>
                <a:lnTo>
                  <a:pt x="1469390" y="391159"/>
                </a:lnTo>
                <a:lnTo>
                  <a:pt x="1469698" y="391159"/>
                </a:lnTo>
                <a:lnTo>
                  <a:pt x="1469335" y="389889"/>
                </a:lnTo>
                <a:lnTo>
                  <a:pt x="1468585" y="387349"/>
                </a:lnTo>
                <a:lnTo>
                  <a:pt x="1468373" y="387349"/>
                </a:lnTo>
                <a:lnTo>
                  <a:pt x="1467739" y="382269"/>
                </a:lnTo>
                <a:lnTo>
                  <a:pt x="1468035" y="382269"/>
                </a:lnTo>
                <a:lnTo>
                  <a:pt x="1467950" y="380999"/>
                </a:lnTo>
                <a:lnTo>
                  <a:pt x="1391793" y="380999"/>
                </a:lnTo>
                <a:lnTo>
                  <a:pt x="1391544" y="379548"/>
                </a:lnTo>
                <a:lnTo>
                  <a:pt x="1467853" y="379548"/>
                </a:lnTo>
                <a:lnTo>
                  <a:pt x="1467696" y="377189"/>
                </a:lnTo>
                <a:lnTo>
                  <a:pt x="1391539" y="377189"/>
                </a:lnTo>
                <a:lnTo>
                  <a:pt x="1391361" y="376681"/>
                </a:lnTo>
                <a:lnTo>
                  <a:pt x="1467662" y="376681"/>
                </a:lnTo>
                <a:lnTo>
                  <a:pt x="1467612" y="375919"/>
                </a:lnTo>
                <a:close/>
              </a:path>
              <a:path w="2859404" h="833120">
                <a:moveTo>
                  <a:pt x="1988311" y="603249"/>
                </a:moveTo>
                <a:lnTo>
                  <a:pt x="1988946" y="604519"/>
                </a:lnTo>
                <a:lnTo>
                  <a:pt x="1994450" y="604519"/>
                </a:lnTo>
                <a:lnTo>
                  <a:pt x="1988311" y="603249"/>
                </a:lnTo>
                <a:close/>
              </a:path>
              <a:path w="2859404" h="833120">
                <a:moveTo>
                  <a:pt x="1885188" y="580389"/>
                </a:moveTo>
                <a:lnTo>
                  <a:pt x="1885822" y="581659"/>
                </a:lnTo>
                <a:lnTo>
                  <a:pt x="1890306" y="581659"/>
                </a:lnTo>
                <a:lnTo>
                  <a:pt x="1885188" y="580389"/>
                </a:lnTo>
                <a:close/>
              </a:path>
              <a:path w="2859404" h="833120">
                <a:moveTo>
                  <a:pt x="1725930" y="535939"/>
                </a:moveTo>
                <a:lnTo>
                  <a:pt x="1726438" y="537209"/>
                </a:lnTo>
                <a:lnTo>
                  <a:pt x="1729485" y="537209"/>
                </a:lnTo>
                <a:lnTo>
                  <a:pt x="1725930" y="535939"/>
                </a:lnTo>
                <a:close/>
              </a:path>
              <a:path w="2859404" h="833120">
                <a:moveTo>
                  <a:pt x="1667129" y="515619"/>
                </a:moveTo>
                <a:lnTo>
                  <a:pt x="1667764" y="516889"/>
                </a:lnTo>
                <a:lnTo>
                  <a:pt x="1670367" y="516889"/>
                </a:lnTo>
                <a:lnTo>
                  <a:pt x="1667129" y="515619"/>
                </a:lnTo>
                <a:close/>
              </a:path>
              <a:path w="2859404" h="833120">
                <a:moveTo>
                  <a:pt x="1599057" y="487679"/>
                </a:moveTo>
                <a:lnTo>
                  <a:pt x="1599819" y="488949"/>
                </a:lnTo>
                <a:lnTo>
                  <a:pt x="1601808" y="488949"/>
                </a:lnTo>
                <a:lnTo>
                  <a:pt x="1599057" y="487679"/>
                </a:lnTo>
                <a:close/>
              </a:path>
              <a:path w="2859404" h="833120">
                <a:moveTo>
                  <a:pt x="1569720" y="473709"/>
                </a:moveTo>
                <a:lnTo>
                  <a:pt x="1570608" y="474979"/>
                </a:lnTo>
                <a:lnTo>
                  <a:pt x="1572238" y="474979"/>
                </a:lnTo>
                <a:lnTo>
                  <a:pt x="1569720" y="473709"/>
                </a:lnTo>
                <a:close/>
              </a:path>
              <a:path w="2859404" h="833120">
                <a:moveTo>
                  <a:pt x="1532128" y="452119"/>
                </a:moveTo>
                <a:lnTo>
                  <a:pt x="1533144" y="453389"/>
                </a:lnTo>
                <a:lnTo>
                  <a:pt x="1534244" y="453389"/>
                </a:lnTo>
                <a:lnTo>
                  <a:pt x="1532128" y="452119"/>
                </a:lnTo>
                <a:close/>
              </a:path>
              <a:path w="2859404" h="833120">
                <a:moveTo>
                  <a:pt x="1511681" y="438149"/>
                </a:moveTo>
                <a:lnTo>
                  <a:pt x="1512951" y="439419"/>
                </a:lnTo>
                <a:lnTo>
                  <a:pt x="1513501" y="439419"/>
                </a:lnTo>
                <a:lnTo>
                  <a:pt x="1511681" y="438149"/>
                </a:lnTo>
                <a:close/>
              </a:path>
              <a:path w="2859404" h="833120">
                <a:moveTo>
                  <a:pt x="1502791" y="431799"/>
                </a:moveTo>
                <a:lnTo>
                  <a:pt x="1504315" y="433069"/>
                </a:lnTo>
                <a:lnTo>
                  <a:pt x="1504484" y="433069"/>
                </a:lnTo>
                <a:lnTo>
                  <a:pt x="1502791" y="431799"/>
                </a:lnTo>
                <a:close/>
              </a:path>
              <a:path w="2859404" h="833120">
                <a:moveTo>
                  <a:pt x="1495044" y="425449"/>
                </a:moveTo>
                <a:lnTo>
                  <a:pt x="1496568" y="426719"/>
                </a:lnTo>
                <a:lnTo>
                  <a:pt x="1495044" y="425449"/>
                </a:lnTo>
                <a:close/>
              </a:path>
              <a:path w="2859404" h="833120">
                <a:moveTo>
                  <a:pt x="1496499" y="426646"/>
                </a:moveTo>
                <a:close/>
              </a:path>
              <a:path w="2859404" h="833120">
                <a:moveTo>
                  <a:pt x="1495388" y="425449"/>
                </a:moveTo>
                <a:lnTo>
                  <a:pt x="1495044" y="425449"/>
                </a:lnTo>
                <a:lnTo>
                  <a:pt x="1496499" y="426646"/>
                </a:lnTo>
                <a:lnTo>
                  <a:pt x="1495388" y="425449"/>
                </a:lnTo>
                <a:close/>
              </a:path>
              <a:path w="2859404" h="833120">
                <a:moveTo>
                  <a:pt x="1488313" y="417829"/>
                </a:moveTo>
                <a:lnTo>
                  <a:pt x="1489709" y="420369"/>
                </a:lnTo>
                <a:lnTo>
                  <a:pt x="1490671" y="420369"/>
                </a:lnTo>
                <a:lnTo>
                  <a:pt x="1488313" y="417829"/>
                </a:lnTo>
                <a:close/>
              </a:path>
              <a:path w="2859404" h="833120">
                <a:moveTo>
                  <a:pt x="1482344" y="411479"/>
                </a:moveTo>
                <a:lnTo>
                  <a:pt x="1484376" y="414019"/>
                </a:lnTo>
                <a:lnTo>
                  <a:pt x="1482344" y="411479"/>
                </a:lnTo>
                <a:close/>
              </a:path>
              <a:path w="2859404" h="833120">
                <a:moveTo>
                  <a:pt x="1477898" y="406399"/>
                </a:moveTo>
                <a:lnTo>
                  <a:pt x="1479550" y="408939"/>
                </a:lnTo>
                <a:lnTo>
                  <a:pt x="1478107" y="406645"/>
                </a:lnTo>
                <a:lnTo>
                  <a:pt x="1477898" y="406399"/>
                </a:lnTo>
                <a:close/>
              </a:path>
              <a:path w="2859404" h="833120">
                <a:moveTo>
                  <a:pt x="1478107" y="406645"/>
                </a:moveTo>
                <a:lnTo>
                  <a:pt x="1479550" y="408939"/>
                </a:lnTo>
                <a:lnTo>
                  <a:pt x="1480058" y="408939"/>
                </a:lnTo>
                <a:lnTo>
                  <a:pt x="1478107" y="406645"/>
                </a:lnTo>
                <a:close/>
              </a:path>
              <a:path w="2859404" h="833120">
                <a:moveTo>
                  <a:pt x="1477953" y="406399"/>
                </a:moveTo>
                <a:lnTo>
                  <a:pt x="1478107" y="406645"/>
                </a:lnTo>
                <a:lnTo>
                  <a:pt x="1477953" y="406399"/>
                </a:lnTo>
                <a:close/>
              </a:path>
              <a:path w="2859404" h="833120">
                <a:moveTo>
                  <a:pt x="1474216" y="400049"/>
                </a:moveTo>
                <a:lnTo>
                  <a:pt x="1473961" y="400049"/>
                </a:lnTo>
                <a:lnTo>
                  <a:pt x="1475740" y="402589"/>
                </a:lnTo>
                <a:lnTo>
                  <a:pt x="1474216" y="400049"/>
                </a:lnTo>
                <a:close/>
              </a:path>
              <a:path w="2859404" h="833120">
                <a:moveTo>
                  <a:pt x="1471168" y="394969"/>
                </a:moveTo>
                <a:lnTo>
                  <a:pt x="1472945" y="398779"/>
                </a:lnTo>
                <a:lnTo>
                  <a:pt x="1473454" y="398779"/>
                </a:lnTo>
                <a:lnTo>
                  <a:pt x="1471168" y="394969"/>
                </a:lnTo>
                <a:close/>
              </a:path>
              <a:path w="2859404" h="833120">
                <a:moveTo>
                  <a:pt x="1469390" y="391159"/>
                </a:moveTo>
                <a:lnTo>
                  <a:pt x="1470786" y="394969"/>
                </a:lnTo>
                <a:lnTo>
                  <a:pt x="1470185" y="392864"/>
                </a:lnTo>
                <a:lnTo>
                  <a:pt x="1469390" y="391159"/>
                </a:lnTo>
                <a:close/>
              </a:path>
              <a:path w="2859404" h="833120">
                <a:moveTo>
                  <a:pt x="1470185" y="392864"/>
                </a:moveTo>
                <a:lnTo>
                  <a:pt x="1470786" y="394969"/>
                </a:lnTo>
                <a:lnTo>
                  <a:pt x="1471168" y="394969"/>
                </a:lnTo>
                <a:lnTo>
                  <a:pt x="1470185" y="392864"/>
                </a:lnTo>
                <a:close/>
              </a:path>
              <a:path w="2859404" h="833120">
                <a:moveTo>
                  <a:pt x="1469698" y="391159"/>
                </a:moveTo>
                <a:lnTo>
                  <a:pt x="1469390" y="391159"/>
                </a:lnTo>
                <a:lnTo>
                  <a:pt x="1470185" y="392864"/>
                </a:lnTo>
                <a:lnTo>
                  <a:pt x="1469698" y="391159"/>
                </a:lnTo>
                <a:close/>
              </a:path>
              <a:path w="2859404" h="833120">
                <a:moveTo>
                  <a:pt x="1468302" y="386273"/>
                </a:moveTo>
                <a:lnTo>
                  <a:pt x="1469263" y="389889"/>
                </a:lnTo>
                <a:lnTo>
                  <a:pt x="1469093" y="389043"/>
                </a:lnTo>
                <a:lnTo>
                  <a:pt x="1468302" y="386273"/>
                </a:lnTo>
                <a:close/>
              </a:path>
              <a:path w="2859404" h="833120">
                <a:moveTo>
                  <a:pt x="1469093" y="389043"/>
                </a:moveTo>
                <a:lnTo>
                  <a:pt x="1469263" y="389889"/>
                </a:lnTo>
                <a:lnTo>
                  <a:pt x="1469093" y="389043"/>
                </a:lnTo>
                <a:close/>
              </a:path>
              <a:path w="2859404" h="833120">
                <a:moveTo>
                  <a:pt x="1468183" y="384492"/>
                </a:moveTo>
                <a:lnTo>
                  <a:pt x="1468307" y="386291"/>
                </a:lnTo>
                <a:lnTo>
                  <a:pt x="1469093" y="389043"/>
                </a:lnTo>
                <a:lnTo>
                  <a:pt x="1468183" y="384492"/>
                </a:lnTo>
                <a:close/>
              </a:path>
              <a:path w="2859404" h="833120">
                <a:moveTo>
                  <a:pt x="1468246" y="386079"/>
                </a:moveTo>
                <a:lnTo>
                  <a:pt x="1468373" y="387349"/>
                </a:lnTo>
                <a:lnTo>
                  <a:pt x="1468246" y="386079"/>
                </a:lnTo>
                <a:close/>
              </a:path>
              <a:path w="2859404" h="833120">
                <a:moveTo>
                  <a:pt x="1468303" y="386291"/>
                </a:moveTo>
                <a:lnTo>
                  <a:pt x="1468373" y="387349"/>
                </a:lnTo>
                <a:lnTo>
                  <a:pt x="1468585" y="387349"/>
                </a:lnTo>
                <a:lnTo>
                  <a:pt x="1468303" y="386291"/>
                </a:lnTo>
                <a:close/>
              </a:path>
              <a:path w="2859404" h="833120">
                <a:moveTo>
                  <a:pt x="1468289" y="386079"/>
                </a:moveTo>
                <a:lnTo>
                  <a:pt x="1468302" y="386273"/>
                </a:lnTo>
                <a:lnTo>
                  <a:pt x="1468289" y="386079"/>
                </a:lnTo>
                <a:close/>
              </a:path>
              <a:path w="2859404" h="833120">
                <a:moveTo>
                  <a:pt x="1467739" y="382269"/>
                </a:moveTo>
                <a:lnTo>
                  <a:pt x="1468215" y="386079"/>
                </a:lnTo>
                <a:lnTo>
                  <a:pt x="1468183" y="384492"/>
                </a:lnTo>
                <a:lnTo>
                  <a:pt x="1467739" y="382269"/>
                </a:lnTo>
                <a:close/>
              </a:path>
              <a:path w="2859404" h="833120">
                <a:moveTo>
                  <a:pt x="1391793" y="383539"/>
                </a:moveTo>
                <a:lnTo>
                  <a:pt x="1391863" y="384809"/>
                </a:lnTo>
                <a:lnTo>
                  <a:pt x="1391793" y="383539"/>
                </a:lnTo>
                <a:close/>
              </a:path>
              <a:path w="2859404" h="833120">
                <a:moveTo>
                  <a:pt x="1468035" y="382269"/>
                </a:moveTo>
                <a:lnTo>
                  <a:pt x="1467739" y="382269"/>
                </a:lnTo>
                <a:lnTo>
                  <a:pt x="1468183" y="384492"/>
                </a:lnTo>
                <a:lnTo>
                  <a:pt x="1468035" y="382269"/>
                </a:lnTo>
                <a:close/>
              </a:path>
              <a:path w="2859404" h="833120">
                <a:moveTo>
                  <a:pt x="1391333" y="376603"/>
                </a:moveTo>
                <a:lnTo>
                  <a:pt x="1391544" y="379548"/>
                </a:lnTo>
                <a:lnTo>
                  <a:pt x="1391793" y="380999"/>
                </a:lnTo>
                <a:lnTo>
                  <a:pt x="1391411" y="377189"/>
                </a:lnTo>
                <a:lnTo>
                  <a:pt x="1391333" y="376603"/>
                </a:lnTo>
                <a:close/>
              </a:path>
              <a:path w="2859404" h="833120">
                <a:moveTo>
                  <a:pt x="1390756" y="374954"/>
                </a:moveTo>
                <a:lnTo>
                  <a:pt x="1391544" y="379548"/>
                </a:lnTo>
                <a:lnTo>
                  <a:pt x="1391333" y="376603"/>
                </a:lnTo>
                <a:lnTo>
                  <a:pt x="1390756" y="374954"/>
                </a:lnTo>
                <a:close/>
              </a:path>
              <a:path w="2859404" h="833120">
                <a:moveTo>
                  <a:pt x="1391327" y="376343"/>
                </a:moveTo>
                <a:lnTo>
                  <a:pt x="1391361" y="376681"/>
                </a:lnTo>
                <a:lnTo>
                  <a:pt x="1391539" y="377189"/>
                </a:lnTo>
                <a:lnTo>
                  <a:pt x="1391327" y="376343"/>
                </a:lnTo>
                <a:close/>
              </a:path>
              <a:path w="2859404" h="833120">
                <a:moveTo>
                  <a:pt x="1390269" y="372109"/>
                </a:moveTo>
                <a:lnTo>
                  <a:pt x="1390756" y="374954"/>
                </a:lnTo>
                <a:lnTo>
                  <a:pt x="1391333" y="376603"/>
                </a:lnTo>
                <a:lnTo>
                  <a:pt x="1391221" y="375919"/>
                </a:lnTo>
                <a:lnTo>
                  <a:pt x="1390269" y="372109"/>
                </a:lnTo>
                <a:close/>
              </a:path>
              <a:path w="2859404" h="833120">
                <a:moveTo>
                  <a:pt x="1467358" y="372109"/>
                </a:moveTo>
                <a:lnTo>
                  <a:pt x="1390269" y="372109"/>
                </a:lnTo>
                <a:lnTo>
                  <a:pt x="1391310" y="376275"/>
                </a:lnTo>
                <a:lnTo>
                  <a:pt x="1391284" y="375919"/>
                </a:lnTo>
                <a:lnTo>
                  <a:pt x="1467612" y="375919"/>
                </a:lnTo>
                <a:lnTo>
                  <a:pt x="1467358" y="372109"/>
                </a:lnTo>
                <a:close/>
              </a:path>
              <a:path w="2859404" h="833120">
                <a:moveTo>
                  <a:pt x="1467188" y="369569"/>
                </a:moveTo>
                <a:lnTo>
                  <a:pt x="1388871" y="369569"/>
                </a:lnTo>
                <a:lnTo>
                  <a:pt x="1390269" y="373379"/>
                </a:lnTo>
                <a:lnTo>
                  <a:pt x="1390756" y="374954"/>
                </a:lnTo>
                <a:lnTo>
                  <a:pt x="1390269" y="372109"/>
                </a:lnTo>
                <a:lnTo>
                  <a:pt x="1467358" y="372109"/>
                </a:lnTo>
                <a:lnTo>
                  <a:pt x="1467188" y="369569"/>
                </a:lnTo>
                <a:close/>
              </a:path>
              <a:path w="2859404" h="833120">
                <a:moveTo>
                  <a:pt x="1389760" y="372109"/>
                </a:moveTo>
                <a:lnTo>
                  <a:pt x="1390205" y="373379"/>
                </a:lnTo>
                <a:lnTo>
                  <a:pt x="1389760" y="372109"/>
                </a:lnTo>
                <a:close/>
              </a:path>
              <a:path w="2859404" h="833120">
                <a:moveTo>
                  <a:pt x="1388871" y="369569"/>
                </a:moveTo>
                <a:lnTo>
                  <a:pt x="1389760" y="372109"/>
                </a:lnTo>
                <a:lnTo>
                  <a:pt x="1390269" y="373379"/>
                </a:lnTo>
                <a:lnTo>
                  <a:pt x="1388871" y="369569"/>
                </a:lnTo>
                <a:close/>
              </a:path>
              <a:path w="2859404" h="833120">
                <a:moveTo>
                  <a:pt x="1387475" y="366394"/>
                </a:moveTo>
                <a:lnTo>
                  <a:pt x="1389760" y="372109"/>
                </a:lnTo>
                <a:lnTo>
                  <a:pt x="1388871" y="369569"/>
                </a:lnTo>
                <a:lnTo>
                  <a:pt x="1467188" y="369569"/>
                </a:lnTo>
                <a:lnTo>
                  <a:pt x="1467104" y="368299"/>
                </a:lnTo>
                <a:lnTo>
                  <a:pt x="1388618" y="368299"/>
                </a:lnTo>
                <a:lnTo>
                  <a:pt x="1387475" y="366394"/>
                </a:lnTo>
                <a:close/>
              </a:path>
              <a:path w="2859404" h="833120">
                <a:moveTo>
                  <a:pt x="1386713" y="364489"/>
                </a:moveTo>
                <a:lnTo>
                  <a:pt x="1387475" y="366394"/>
                </a:lnTo>
                <a:lnTo>
                  <a:pt x="1388618" y="368299"/>
                </a:lnTo>
                <a:lnTo>
                  <a:pt x="1386713" y="364489"/>
                </a:lnTo>
                <a:close/>
              </a:path>
              <a:path w="2859404" h="833120">
                <a:moveTo>
                  <a:pt x="1466342" y="364489"/>
                </a:moveTo>
                <a:lnTo>
                  <a:pt x="1386713" y="364489"/>
                </a:lnTo>
                <a:lnTo>
                  <a:pt x="1388618" y="368299"/>
                </a:lnTo>
                <a:lnTo>
                  <a:pt x="1467104" y="368299"/>
                </a:lnTo>
                <a:lnTo>
                  <a:pt x="1466342" y="364489"/>
                </a:lnTo>
                <a:close/>
              </a:path>
              <a:path w="2859404" h="833120">
                <a:moveTo>
                  <a:pt x="1465580" y="360679"/>
                </a:moveTo>
                <a:lnTo>
                  <a:pt x="1384045" y="360679"/>
                </a:lnTo>
                <a:lnTo>
                  <a:pt x="1385696" y="363219"/>
                </a:lnTo>
                <a:lnTo>
                  <a:pt x="1387475" y="366394"/>
                </a:lnTo>
                <a:lnTo>
                  <a:pt x="1386713" y="364489"/>
                </a:lnTo>
                <a:lnTo>
                  <a:pt x="1466342" y="364489"/>
                </a:lnTo>
                <a:lnTo>
                  <a:pt x="1465580" y="360679"/>
                </a:lnTo>
                <a:close/>
              </a:path>
              <a:path w="2859404" h="833120">
                <a:moveTo>
                  <a:pt x="1384916" y="362131"/>
                </a:moveTo>
                <a:lnTo>
                  <a:pt x="1385570" y="363219"/>
                </a:lnTo>
                <a:lnTo>
                  <a:pt x="1384916" y="362131"/>
                </a:lnTo>
                <a:close/>
              </a:path>
              <a:path w="2859404" h="833120">
                <a:moveTo>
                  <a:pt x="1384045" y="360679"/>
                </a:moveTo>
                <a:lnTo>
                  <a:pt x="1384916" y="362131"/>
                </a:lnTo>
                <a:lnTo>
                  <a:pt x="1385696" y="363219"/>
                </a:lnTo>
                <a:lnTo>
                  <a:pt x="1384045" y="360679"/>
                </a:lnTo>
                <a:close/>
              </a:path>
              <a:path w="2859404" h="833120">
                <a:moveTo>
                  <a:pt x="1462455" y="349249"/>
                </a:moveTo>
                <a:lnTo>
                  <a:pt x="1375664" y="349249"/>
                </a:lnTo>
                <a:lnTo>
                  <a:pt x="1382141" y="358139"/>
                </a:lnTo>
                <a:lnTo>
                  <a:pt x="1384916" y="362131"/>
                </a:lnTo>
                <a:lnTo>
                  <a:pt x="1384045" y="360679"/>
                </a:lnTo>
                <a:lnTo>
                  <a:pt x="1465580" y="360679"/>
                </a:lnTo>
                <a:lnTo>
                  <a:pt x="1464818" y="356869"/>
                </a:lnTo>
                <a:lnTo>
                  <a:pt x="1462455" y="349249"/>
                </a:lnTo>
                <a:close/>
              </a:path>
              <a:path w="2859404" h="833120">
                <a:moveTo>
                  <a:pt x="1380235" y="355599"/>
                </a:moveTo>
                <a:lnTo>
                  <a:pt x="1382056" y="358139"/>
                </a:lnTo>
                <a:lnTo>
                  <a:pt x="1380235" y="355599"/>
                </a:lnTo>
                <a:close/>
              </a:path>
              <a:path w="2859404" h="833120">
                <a:moveTo>
                  <a:pt x="1460316" y="342899"/>
                </a:moveTo>
                <a:lnTo>
                  <a:pt x="1369695" y="342899"/>
                </a:lnTo>
                <a:lnTo>
                  <a:pt x="1377060" y="351789"/>
                </a:lnTo>
                <a:lnTo>
                  <a:pt x="1375664" y="349249"/>
                </a:lnTo>
                <a:lnTo>
                  <a:pt x="1462455" y="349249"/>
                </a:lnTo>
                <a:lnTo>
                  <a:pt x="1460881" y="344169"/>
                </a:lnTo>
                <a:lnTo>
                  <a:pt x="1460316" y="342899"/>
                </a:lnTo>
                <a:close/>
              </a:path>
              <a:path w="2859404" h="833120">
                <a:moveTo>
                  <a:pt x="1458058" y="337819"/>
                </a:moveTo>
                <a:lnTo>
                  <a:pt x="1363218" y="337819"/>
                </a:lnTo>
                <a:lnTo>
                  <a:pt x="1371600" y="345439"/>
                </a:lnTo>
                <a:lnTo>
                  <a:pt x="1369695" y="342899"/>
                </a:lnTo>
                <a:lnTo>
                  <a:pt x="1460316" y="342899"/>
                </a:lnTo>
                <a:lnTo>
                  <a:pt x="1458058" y="337819"/>
                </a:lnTo>
                <a:close/>
              </a:path>
              <a:path w="2859404" h="833120">
                <a:moveTo>
                  <a:pt x="1355872" y="330714"/>
                </a:moveTo>
                <a:lnTo>
                  <a:pt x="1364488" y="339089"/>
                </a:lnTo>
                <a:lnTo>
                  <a:pt x="1363218" y="337819"/>
                </a:lnTo>
                <a:lnTo>
                  <a:pt x="1458058" y="337819"/>
                </a:lnTo>
                <a:lnTo>
                  <a:pt x="1455801" y="332739"/>
                </a:lnTo>
                <a:lnTo>
                  <a:pt x="1455081" y="331469"/>
                </a:lnTo>
                <a:lnTo>
                  <a:pt x="1356868" y="331469"/>
                </a:lnTo>
                <a:lnTo>
                  <a:pt x="1355872" y="330714"/>
                </a:lnTo>
                <a:close/>
              </a:path>
              <a:path w="2859404" h="833120">
                <a:moveTo>
                  <a:pt x="1355344" y="330199"/>
                </a:moveTo>
                <a:lnTo>
                  <a:pt x="1355872" y="330714"/>
                </a:lnTo>
                <a:lnTo>
                  <a:pt x="1356868" y="331469"/>
                </a:lnTo>
                <a:lnTo>
                  <a:pt x="1355344" y="330199"/>
                </a:lnTo>
                <a:close/>
              </a:path>
              <a:path w="2859404" h="833120">
                <a:moveTo>
                  <a:pt x="1454361" y="330199"/>
                </a:moveTo>
                <a:lnTo>
                  <a:pt x="1355344" y="330199"/>
                </a:lnTo>
                <a:lnTo>
                  <a:pt x="1356868" y="331469"/>
                </a:lnTo>
                <a:lnTo>
                  <a:pt x="1455081" y="331469"/>
                </a:lnTo>
                <a:lnTo>
                  <a:pt x="1454361" y="330199"/>
                </a:lnTo>
                <a:close/>
              </a:path>
              <a:path w="2859404" h="833120">
                <a:moveTo>
                  <a:pt x="1450763" y="323849"/>
                </a:moveTo>
                <a:lnTo>
                  <a:pt x="1346834" y="323849"/>
                </a:lnTo>
                <a:lnTo>
                  <a:pt x="1355872" y="330714"/>
                </a:lnTo>
                <a:lnTo>
                  <a:pt x="1355344" y="330199"/>
                </a:lnTo>
                <a:lnTo>
                  <a:pt x="1454361" y="330199"/>
                </a:lnTo>
                <a:lnTo>
                  <a:pt x="1450763" y="323849"/>
                </a:lnTo>
                <a:close/>
              </a:path>
              <a:path w="2859404" h="833120">
                <a:moveTo>
                  <a:pt x="1446609" y="317499"/>
                </a:moveTo>
                <a:lnTo>
                  <a:pt x="1337056" y="317499"/>
                </a:lnTo>
                <a:lnTo>
                  <a:pt x="1347978" y="325119"/>
                </a:lnTo>
                <a:lnTo>
                  <a:pt x="1346834" y="323849"/>
                </a:lnTo>
                <a:lnTo>
                  <a:pt x="1450763" y="323849"/>
                </a:lnTo>
                <a:lnTo>
                  <a:pt x="1449323" y="321309"/>
                </a:lnTo>
                <a:lnTo>
                  <a:pt x="1446609" y="317499"/>
                </a:lnTo>
                <a:close/>
              </a:path>
              <a:path w="2859404" h="833120">
                <a:moveTo>
                  <a:pt x="1429448" y="295909"/>
                </a:moveTo>
                <a:lnTo>
                  <a:pt x="1302511" y="295909"/>
                </a:lnTo>
                <a:lnTo>
                  <a:pt x="1315846" y="303529"/>
                </a:lnTo>
                <a:lnTo>
                  <a:pt x="1314831" y="303529"/>
                </a:lnTo>
                <a:lnTo>
                  <a:pt x="1327531" y="311149"/>
                </a:lnTo>
                <a:lnTo>
                  <a:pt x="1326515" y="311149"/>
                </a:lnTo>
                <a:lnTo>
                  <a:pt x="1338326" y="318769"/>
                </a:lnTo>
                <a:lnTo>
                  <a:pt x="1337056" y="317499"/>
                </a:lnTo>
                <a:lnTo>
                  <a:pt x="1446609" y="317499"/>
                </a:lnTo>
                <a:lnTo>
                  <a:pt x="1442084" y="311149"/>
                </a:lnTo>
                <a:lnTo>
                  <a:pt x="1433957" y="300989"/>
                </a:lnTo>
                <a:lnTo>
                  <a:pt x="1429448" y="295909"/>
                </a:lnTo>
                <a:close/>
              </a:path>
              <a:path w="2859404" h="833120">
                <a:moveTo>
                  <a:pt x="1414907" y="281939"/>
                </a:moveTo>
                <a:lnTo>
                  <a:pt x="1274953" y="281939"/>
                </a:lnTo>
                <a:lnTo>
                  <a:pt x="1289939" y="289559"/>
                </a:lnTo>
                <a:lnTo>
                  <a:pt x="1289050" y="289559"/>
                </a:lnTo>
                <a:lnTo>
                  <a:pt x="1303401" y="297179"/>
                </a:lnTo>
                <a:lnTo>
                  <a:pt x="1302511" y="295909"/>
                </a:lnTo>
                <a:lnTo>
                  <a:pt x="1429448" y="295909"/>
                </a:lnTo>
                <a:lnTo>
                  <a:pt x="1424940" y="290829"/>
                </a:lnTo>
                <a:lnTo>
                  <a:pt x="1414907" y="281939"/>
                </a:lnTo>
                <a:close/>
              </a:path>
              <a:path w="2859404" h="833120">
                <a:moveTo>
                  <a:pt x="1138872" y="148589"/>
                </a:moveTo>
                <a:lnTo>
                  <a:pt x="816229" y="148589"/>
                </a:lnTo>
                <a:lnTo>
                  <a:pt x="871347" y="160019"/>
                </a:lnTo>
                <a:lnTo>
                  <a:pt x="870585" y="160019"/>
                </a:lnTo>
                <a:lnTo>
                  <a:pt x="923925" y="171449"/>
                </a:lnTo>
                <a:lnTo>
                  <a:pt x="923290" y="171449"/>
                </a:lnTo>
                <a:lnTo>
                  <a:pt x="974597" y="182879"/>
                </a:lnTo>
                <a:lnTo>
                  <a:pt x="973835" y="182879"/>
                </a:lnTo>
                <a:lnTo>
                  <a:pt x="1022984" y="194309"/>
                </a:lnTo>
                <a:lnTo>
                  <a:pt x="1022477" y="194309"/>
                </a:lnTo>
                <a:lnTo>
                  <a:pt x="1046226" y="200659"/>
                </a:lnTo>
                <a:lnTo>
                  <a:pt x="1045844" y="200659"/>
                </a:lnTo>
                <a:lnTo>
                  <a:pt x="1068958" y="207009"/>
                </a:lnTo>
                <a:lnTo>
                  <a:pt x="1068578" y="207009"/>
                </a:lnTo>
                <a:lnTo>
                  <a:pt x="1091310" y="213359"/>
                </a:lnTo>
                <a:lnTo>
                  <a:pt x="1090803" y="213359"/>
                </a:lnTo>
                <a:lnTo>
                  <a:pt x="1112901" y="219709"/>
                </a:lnTo>
                <a:lnTo>
                  <a:pt x="1112393" y="219709"/>
                </a:lnTo>
                <a:lnTo>
                  <a:pt x="1133729" y="227329"/>
                </a:lnTo>
                <a:lnTo>
                  <a:pt x="1133347" y="227329"/>
                </a:lnTo>
                <a:lnTo>
                  <a:pt x="1154048" y="233679"/>
                </a:lnTo>
                <a:lnTo>
                  <a:pt x="1153541" y="233679"/>
                </a:lnTo>
                <a:lnTo>
                  <a:pt x="1173607" y="240029"/>
                </a:lnTo>
                <a:lnTo>
                  <a:pt x="1172971" y="240029"/>
                </a:lnTo>
                <a:lnTo>
                  <a:pt x="1192403" y="247649"/>
                </a:lnTo>
                <a:lnTo>
                  <a:pt x="1191895" y="247649"/>
                </a:lnTo>
                <a:lnTo>
                  <a:pt x="1210564" y="253999"/>
                </a:lnTo>
                <a:lnTo>
                  <a:pt x="1210056" y="253999"/>
                </a:lnTo>
                <a:lnTo>
                  <a:pt x="1227963" y="261619"/>
                </a:lnTo>
                <a:lnTo>
                  <a:pt x="1227582" y="261619"/>
                </a:lnTo>
                <a:lnTo>
                  <a:pt x="1244854" y="267969"/>
                </a:lnTo>
                <a:lnTo>
                  <a:pt x="1243965" y="267969"/>
                </a:lnTo>
                <a:lnTo>
                  <a:pt x="1260602" y="275589"/>
                </a:lnTo>
                <a:lnTo>
                  <a:pt x="1259967" y="275589"/>
                </a:lnTo>
                <a:lnTo>
                  <a:pt x="1275715" y="283209"/>
                </a:lnTo>
                <a:lnTo>
                  <a:pt x="1274953" y="281939"/>
                </a:lnTo>
                <a:lnTo>
                  <a:pt x="1414907" y="281939"/>
                </a:lnTo>
                <a:lnTo>
                  <a:pt x="1380617" y="255269"/>
                </a:lnTo>
                <a:lnTo>
                  <a:pt x="1339595" y="229869"/>
                </a:lnTo>
                <a:lnTo>
                  <a:pt x="1324483" y="222249"/>
                </a:lnTo>
                <a:lnTo>
                  <a:pt x="1308608" y="213359"/>
                </a:lnTo>
                <a:lnTo>
                  <a:pt x="1256665" y="190499"/>
                </a:lnTo>
                <a:lnTo>
                  <a:pt x="1218945" y="176529"/>
                </a:lnTo>
                <a:lnTo>
                  <a:pt x="1198880" y="168909"/>
                </a:lnTo>
                <a:lnTo>
                  <a:pt x="1178179" y="161289"/>
                </a:lnTo>
                <a:lnTo>
                  <a:pt x="1156970" y="154939"/>
                </a:lnTo>
                <a:lnTo>
                  <a:pt x="1138872" y="148589"/>
                </a:lnTo>
                <a:close/>
              </a:path>
              <a:path w="2859404" h="833120">
                <a:moveTo>
                  <a:pt x="67818" y="0"/>
                </a:moveTo>
                <a:lnTo>
                  <a:pt x="507" y="0"/>
                </a:lnTo>
                <a:lnTo>
                  <a:pt x="0" y="76199"/>
                </a:lnTo>
                <a:lnTo>
                  <a:pt x="66293" y="76199"/>
                </a:lnTo>
                <a:lnTo>
                  <a:pt x="133223" y="78739"/>
                </a:lnTo>
                <a:lnTo>
                  <a:pt x="132714" y="78739"/>
                </a:lnTo>
                <a:lnTo>
                  <a:pt x="199389" y="80009"/>
                </a:lnTo>
                <a:lnTo>
                  <a:pt x="198881" y="80009"/>
                </a:lnTo>
                <a:lnTo>
                  <a:pt x="265049" y="83819"/>
                </a:lnTo>
                <a:lnTo>
                  <a:pt x="264541" y="83819"/>
                </a:lnTo>
                <a:lnTo>
                  <a:pt x="330200" y="87629"/>
                </a:lnTo>
                <a:lnTo>
                  <a:pt x="329692" y="87629"/>
                </a:lnTo>
                <a:lnTo>
                  <a:pt x="394716" y="92709"/>
                </a:lnTo>
                <a:lnTo>
                  <a:pt x="394207" y="92709"/>
                </a:lnTo>
                <a:lnTo>
                  <a:pt x="458343" y="99059"/>
                </a:lnTo>
                <a:lnTo>
                  <a:pt x="457835" y="99059"/>
                </a:lnTo>
                <a:lnTo>
                  <a:pt x="521207" y="105409"/>
                </a:lnTo>
                <a:lnTo>
                  <a:pt x="520700" y="105409"/>
                </a:lnTo>
                <a:lnTo>
                  <a:pt x="582930" y="113029"/>
                </a:lnTo>
                <a:lnTo>
                  <a:pt x="582422" y="113029"/>
                </a:lnTo>
                <a:lnTo>
                  <a:pt x="643508" y="120649"/>
                </a:lnTo>
                <a:lnTo>
                  <a:pt x="643128" y="120649"/>
                </a:lnTo>
                <a:lnTo>
                  <a:pt x="702818" y="129539"/>
                </a:lnTo>
                <a:lnTo>
                  <a:pt x="702182" y="129539"/>
                </a:lnTo>
                <a:lnTo>
                  <a:pt x="760603" y="139699"/>
                </a:lnTo>
                <a:lnTo>
                  <a:pt x="759968" y="139699"/>
                </a:lnTo>
                <a:lnTo>
                  <a:pt x="816737" y="149859"/>
                </a:lnTo>
                <a:lnTo>
                  <a:pt x="816229" y="148589"/>
                </a:lnTo>
                <a:lnTo>
                  <a:pt x="1138872" y="148589"/>
                </a:lnTo>
                <a:lnTo>
                  <a:pt x="1135253" y="147319"/>
                </a:lnTo>
                <a:lnTo>
                  <a:pt x="1112773" y="140969"/>
                </a:lnTo>
                <a:lnTo>
                  <a:pt x="1089659" y="133349"/>
                </a:lnTo>
                <a:lnTo>
                  <a:pt x="1041781" y="120649"/>
                </a:lnTo>
                <a:lnTo>
                  <a:pt x="991996" y="107949"/>
                </a:lnTo>
                <a:lnTo>
                  <a:pt x="886206" y="85089"/>
                </a:lnTo>
                <a:lnTo>
                  <a:pt x="830453" y="73659"/>
                </a:lnTo>
                <a:lnTo>
                  <a:pt x="773176" y="63499"/>
                </a:lnTo>
                <a:lnTo>
                  <a:pt x="592201" y="36829"/>
                </a:lnTo>
                <a:lnTo>
                  <a:pt x="529463" y="29209"/>
                </a:lnTo>
                <a:lnTo>
                  <a:pt x="400812" y="16509"/>
                </a:lnTo>
                <a:lnTo>
                  <a:pt x="335280" y="11429"/>
                </a:lnTo>
                <a:lnTo>
                  <a:pt x="202437" y="3809"/>
                </a:lnTo>
                <a:lnTo>
                  <a:pt x="135255" y="2539"/>
                </a:lnTo>
                <a:lnTo>
                  <a:pt x="678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 noChangeArrowheads="1"/>
          </p:cNvSpPr>
          <p:nvPr/>
        </p:nvSpPr>
        <p:spPr bwMode="auto">
          <a:xfrm>
            <a:off x="3203575" y="4654550"/>
            <a:ext cx="614363" cy="4095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2135188" y="3265488"/>
            <a:ext cx="1069975" cy="1620837"/>
          </a:xfrm>
          <a:custGeom>
            <a:avLst/>
            <a:gdLst/>
            <a:ahLst/>
            <a:cxnLst>
              <a:cxn ang="0">
                <a:pos x="877062" y="1562480"/>
              </a:cxn>
              <a:cxn ang="0">
                <a:pos x="877062" y="1562480"/>
              </a:cxn>
              <a:cxn ang="0">
                <a:pos x="557657" y="1148460"/>
              </a:cxn>
              <a:cxn ang="0">
                <a:pos x="869617" y="1477625"/>
              </a:cxn>
              <a:cxn ang="0">
                <a:pos x="790575" y="1401571"/>
              </a:cxn>
              <a:cxn ang="0">
                <a:pos x="684276" y="1246758"/>
              </a:cxn>
              <a:cxn ang="0">
                <a:pos x="599678" y="1024000"/>
              </a:cxn>
              <a:cxn ang="0">
                <a:pos x="573454" y="780287"/>
              </a:cxn>
              <a:cxn ang="0">
                <a:pos x="870542" y="1477263"/>
              </a:cxn>
              <a:cxn ang="0">
                <a:pos x="867877" y="1475104"/>
              </a:cxn>
              <a:cxn ang="0">
                <a:pos x="832170" y="1444441"/>
              </a:cxn>
              <a:cxn ang="0">
                <a:pos x="810513" y="1423161"/>
              </a:cxn>
              <a:cxn ang="0">
                <a:pos x="791363" y="1402422"/>
              </a:cxn>
              <a:cxn ang="0">
                <a:pos x="772160" y="1379727"/>
              </a:cxn>
              <a:cxn ang="0">
                <a:pos x="753065" y="1355281"/>
              </a:cxn>
              <a:cxn ang="0">
                <a:pos x="716534" y="1302003"/>
              </a:cxn>
              <a:cxn ang="0">
                <a:pos x="668632" y="1215770"/>
              </a:cxn>
              <a:cxn ang="0">
                <a:pos x="641476" y="1154525"/>
              </a:cxn>
              <a:cxn ang="0">
                <a:pos x="618105" y="1089405"/>
              </a:cxn>
              <a:cxn ang="0">
                <a:pos x="592074" y="989837"/>
              </a:cxn>
              <a:cxn ang="0">
                <a:pos x="585633" y="955033"/>
              </a:cxn>
              <a:cxn ang="0">
                <a:pos x="577038" y="885670"/>
              </a:cxn>
              <a:cxn ang="0">
                <a:pos x="571347" y="745489"/>
              </a:cxn>
              <a:cxn ang="0">
                <a:pos x="495022" y="747140"/>
              </a:cxn>
              <a:cxn ang="0">
                <a:pos x="491490" y="712342"/>
              </a:cxn>
              <a:cxn ang="0">
                <a:pos x="491236" y="710945"/>
              </a:cxn>
              <a:cxn ang="0">
                <a:pos x="472440" y="607948"/>
              </a:cxn>
              <a:cxn ang="0">
                <a:pos x="479932" y="641984"/>
              </a:cxn>
              <a:cxn ang="0">
                <a:pos x="472535" y="608377"/>
              </a:cxn>
              <a:cxn ang="0">
                <a:pos x="453644" y="541273"/>
              </a:cxn>
              <a:cxn ang="0">
                <a:pos x="442975" y="510031"/>
              </a:cxn>
              <a:cxn ang="0">
                <a:pos x="442468" y="508761"/>
              </a:cxn>
              <a:cxn ang="0">
                <a:pos x="511903" y="476757"/>
              </a:cxn>
              <a:cxn ang="0">
                <a:pos x="388493" y="386587"/>
              </a:cxn>
              <a:cxn ang="0">
                <a:pos x="387731" y="385317"/>
              </a:cxn>
              <a:cxn ang="0">
                <a:pos x="443491" y="328802"/>
              </a:cxn>
              <a:cxn ang="0">
                <a:pos x="319913" y="277875"/>
              </a:cxn>
              <a:cxn ang="0">
                <a:pos x="319805" y="277875"/>
              </a:cxn>
              <a:cxn ang="0">
                <a:pos x="280416" y="229234"/>
              </a:cxn>
              <a:cxn ang="0">
                <a:pos x="260223" y="207517"/>
              </a:cxn>
              <a:cxn ang="0">
                <a:pos x="218694" y="168528"/>
              </a:cxn>
              <a:cxn ang="0">
                <a:pos x="220091" y="169798"/>
              </a:cxn>
              <a:cxn ang="0">
                <a:pos x="198170" y="152140"/>
              </a:cxn>
              <a:cxn ang="0">
                <a:pos x="176269" y="136343"/>
              </a:cxn>
              <a:cxn ang="0">
                <a:pos x="295987" y="135889"/>
              </a:cxn>
              <a:cxn ang="0">
                <a:pos x="154929" y="122690"/>
              </a:cxn>
              <a:cxn ang="0">
                <a:pos x="153924" y="122046"/>
              </a:cxn>
              <a:cxn ang="0">
                <a:pos x="131825" y="109854"/>
              </a:cxn>
              <a:cxn ang="0">
                <a:pos x="267130" y="109854"/>
              </a:cxn>
              <a:cxn ang="0">
                <a:pos x="109728" y="99567"/>
              </a:cxn>
              <a:cxn ang="0">
                <a:pos x="90297" y="91947"/>
              </a:cxn>
              <a:cxn ang="0">
                <a:pos x="244976" y="91947"/>
              </a:cxn>
              <a:cxn ang="0">
                <a:pos x="67088" y="84889"/>
              </a:cxn>
              <a:cxn ang="0">
                <a:pos x="234657" y="84454"/>
              </a:cxn>
              <a:cxn ang="0">
                <a:pos x="46323" y="80334"/>
              </a:cxn>
              <a:cxn ang="0">
                <a:pos x="46323" y="80334"/>
              </a:cxn>
              <a:cxn ang="0">
                <a:pos x="21843" y="76962"/>
              </a:cxn>
              <a:cxn ang="0">
                <a:pos x="21843" y="76962"/>
              </a:cxn>
            </a:cxnLst>
            <a:rect l="0" t="0" r="r" b="b"/>
            <a:pathLst>
              <a:path w="1070610" h="1621154">
                <a:moveTo>
                  <a:pt x="843226" y="1548406"/>
                </a:moveTo>
                <a:lnTo>
                  <a:pt x="816102" y="1621154"/>
                </a:lnTo>
                <a:lnTo>
                  <a:pt x="1070229" y="1593849"/>
                </a:lnTo>
                <a:lnTo>
                  <a:pt x="1040991" y="1562480"/>
                </a:lnTo>
                <a:lnTo>
                  <a:pt x="877062" y="1562480"/>
                </a:lnTo>
                <a:lnTo>
                  <a:pt x="843226" y="1548406"/>
                </a:lnTo>
                <a:close/>
              </a:path>
              <a:path w="1070610" h="1621154">
                <a:moveTo>
                  <a:pt x="869617" y="1477625"/>
                </a:moveTo>
                <a:lnTo>
                  <a:pt x="843226" y="1548406"/>
                </a:lnTo>
                <a:lnTo>
                  <a:pt x="877062" y="1562480"/>
                </a:lnTo>
                <a:lnTo>
                  <a:pt x="906399" y="1492249"/>
                </a:lnTo>
                <a:lnTo>
                  <a:pt x="878747" y="1480692"/>
                </a:lnTo>
                <a:lnTo>
                  <a:pt x="874776" y="1480692"/>
                </a:lnTo>
                <a:lnTo>
                  <a:pt x="869617" y="1477625"/>
                </a:lnTo>
                <a:close/>
              </a:path>
              <a:path w="1070610" h="1621154">
                <a:moveTo>
                  <a:pt x="895985" y="1406905"/>
                </a:moveTo>
                <a:lnTo>
                  <a:pt x="869935" y="1476771"/>
                </a:lnTo>
                <a:lnTo>
                  <a:pt x="870542" y="1477263"/>
                </a:lnTo>
                <a:lnTo>
                  <a:pt x="906399" y="1492249"/>
                </a:lnTo>
                <a:lnTo>
                  <a:pt x="877062" y="1562480"/>
                </a:lnTo>
                <a:lnTo>
                  <a:pt x="1040991" y="1562480"/>
                </a:lnTo>
                <a:lnTo>
                  <a:pt x="895985" y="1406905"/>
                </a:lnTo>
                <a:close/>
              </a:path>
              <a:path w="1070610" h="1621154">
                <a:moveTo>
                  <a:pt x="573454" y="780287"/>
                </a:moveTo>
                <a:lnTo>
                  <a:pt x="497205" y="780287"/>
                </a:lnTo>
                <a:lnTo>
                  <a:pt x="498729" y="854074"/>
                </a:lnTo>
                <a:lnTo>
                  <a:pt x="505079" y="929766"/>
                </a:lnTo>
                <a:lnTo>
                  <a:pt x="517271" y="1004315"/>
                </a:lnTo>
                <a:lnTo>
                  <a:pt x="534924" y="1077467"/>
                </a:lnTo>
                <a:lnTo>
                  <a:pt x="557657" y="1148460"/>
                </a:lnTo>
                <a:lnTo>
                  <a:pt x="585021" y="1216913"/>
                </a:lnTo>
                <a:lnTo>
                  <a:pt x="616712" y="1281810"/>
                </a:lnTo>
                <a:lnTo>
                  <a:pt x="652399" y="1343278"/>
                </a:lnTo>
                <a:lnTo>
                  <a:pt x="691642" y="1400428"/>
                </a:lnTo>
                <a:lnTo>
                  <a:pt x="734060" y="1452625"/>
                </a:lnTo>
                <a:lnTo>
                  <a:pt x="779526" y="1499615"/>
                </a:lnTo>
                <a:lnTo>
                  <a:pt x="830961" y="1543303"/>
                </a:lnTo>
                <a:lnTo>
                  <a:pt x="843226" y="1548406"/>
                </a:lnTo>
                <a:lnTo>
                  <a:pt x="869617" y="1477625"/>
                </a:lnTo>
                <a:lnTo>
                  <a:pt x="865378" y="1475104"/>
                </a:lnTo>
                <a:lnTo>
                  <a:pt x="867877" y="1475104"/>
                </a:lnTo>
                <a:lnTo>
                  <a:pt x="853454" y="1463420"/>
                </a:lnTo>
                <a:lnTo>
                  <a:pt x="853313" y="1463420"/>
                </a:lnTo>
                <a:lnTo>
                  <a:pt x="830961" y="1443354"/>
                </a:lnTo>
                <a:lnTo>
                  <a:pt x="811806" y="1424431"/>
                </a:lnTo>
                <a:lnTo>
                  <a:pt x="810513" y="1423161"/>
                </a:lnTo>
                <a:lnTo>
                  <a:pt x="791753" y="1402841"/>
                </a:lnTo>
                <a:lnTo>
                  <a:pt x="790575" y="1401571"/>
                </a:lnTo>
                <a:lnTo>
                  <a:pt x="772215" y="1379727"/>
                </a:lnTo>
                <a:lnTo>
                  <a:pt x="771144" y="1378457"/>
                </a:lnTo>
                <a:lnTo>
                  <a:pt x="752221" y="1354200"/>
                </a:lnTo>
                <a:lnTo>
                  <a:pt x="733806" y="1328546"/>
                </a:lnTo>
                <a:lnTo>
                  <a:pt x="717282" y="1303146"/>
                </a:lnTo>
                <a:lnTo>
                  <a:pt x="700408" y="1275333"/>
                </a:lnTo>
                <a:lnTo>
                  <a:pt x="700278" y="1275333"/>
                </a:lnTo>
                <a:lnTo>
                  <a:pt x="684416" y="1246758"/>
                </a:lnTo>
                <a:lnTo>
                  <a:pt x="684276" y="1246758"/>
                </a:lnTo>
                <a:lnTo>
                  <a:pt x="668528" y="1215770"/>
                </a:lnTo>
                <a:lnTo>
                  <a:pt x="655079" y="1186560"/>
                </a:lnTo>
                <a:lnTo>
                  <a:pt x="654938" y="1186560"/>
                </a:lnTo>
                <a:lnTo>
                  <a:pt x="641756" y="1155191"/>
                </a:lnTo>
                <a:lnTo>
                  <a:pt x="641223" y="1153921"/>
                </a:lnTo>
                <a:lnTo>
                  <a:pt x="629031" y="1121917"/>
                </a:lnTo>
                <a:lnTo>
                  <a:pt x="617982" y="1089405"/>
                </a:lnTo>
                <a:lnTo>
                  <a:pt x="608076" y="1056258"/>
                </a:lnTo>
                <a:lnTo>
                  <a:pt x="599678" y="1024000"/>
                </a:lnTo>
                <a:lnTo>
                  <a:pt x="592097" y="989837"/>
                </a:lnTo>
                <a:lnTo>
                  <a:pt x="585752" y="955674"/>
                </a:lnTo>
                <a:lnTo>
                  <a:pt x="585617" y="955033"/>
                </a:lnTo>
                <a:lnTo>
                  <a:pt x="585508" y="954150"/>
                </a:lnTo>
                <a:lnTo>
                  <a:pt x="580841" y="921130"/>
                </a:lnTo>
                <a:lnTo>
                  <a:pt x="577121" y="886459"/>
                </a:lnTo>
                <a:lnTo>
                  <a:pt x="574897" y="851661"/>
                </a:lnTo>
                <a:lnTo>
                  <a:pt x="574897" y="850137"/>
                </a:lnTo>
                <a:lnTo>
                  <a:pt x="573454" y="780287"/>
                </a:lnTo>
                <a:close/>
              </a:path>
              <a:path w="1070610" h="1621154">
                <a:moveTo>
                  <a:pt x="869858" y="1476977"/>
                </a:moveTo>
                <a:lnTo>
                  <a:pt x="869617" y="1477625"/>
                </a:lnTo>
                <a:lnTo>
                  <a:pt x="874776" y="1480692"/>
                </a:lnTo>
                <a:lnTo>
                  <a:pt x="870542" y="1477263"/>
                </a:lnTo>
                <a:lnTo>
                  <a:pt x="869858" y="1476977"/>
                </a:lnTo>
                <a:close/>
              </a:path>
              <a:path w="1070610" h="1621154">
                <a:moveTo>
                  <a:pt x="870542" y="1477263"/>
                </a:moveTo>
                <a:lnTo>
                  <a:pt x="874776" y="1480692"/>
                </a:lnTo>
                <a:lnTo>
                  <a:pt x="878747" y="1480692"/>
                </a:lnTo>
                <a:lnTo>
                  <a:pt x="870542" y="1477263"/>
                </a:lnTo>
                <a:close/>
              </a:path>
              <a:path w="1070610" h="1621154">
                <a:moveTo>
                  <a:pt x="865378" y="1475104"/>
                </a:moveTo>
                <a:lnTo>
                  <a:pt x="869617" y="1477625"/>
                </a:lnTo>
                <a:lnTo>
                  <a:pt x="869858" y="1476977"/>
                </a:lnTo>
                <a:lnTo>
                  <a:pt x="865378" y="1475104"/>
                </a:lnTo>
                <a:close/>
              </a:path>
              <a:path w="1070610" h="1621154">
                <a:moveTo>
                  <a:pt x="869935" y="1476771"/>
                </a:moveTo>
                <a:lnTo>
                  <a:pt x="869858" y="1476977"/>
                </a:lnTo>
                <a:lnTo>
                  <a:pt x="870542" y="1477263"/>
                </a:lnTo>
                <a:lnTo>
                  <a:pt x="869935" y="1476771"/>
                </a:lnTo>
                <a:close/>
              </a:path>
              <a:path w="1070610" h="1621154">
                <a:moveTo>
                  <a:pt x="867877" y="1475104"/>
                </a:moveTo>
                <a:lnTo>
                  <a:pt x="865378" y="1475104"/>
                </a:lnTo>
                <a:lnTo>
                  <a:pt x="869858" y="1476977"/>
                </a:lnTo>
                <a:lnTo>
                  <a:pt x="869915" y="1476755"/>
                </a:lnTo>
                <a:lnTo>
                  <a:pt x="867877" y="1475104"/>
                </a:lnTo>
                <a:close/>
              </a:path>
              <a:path w="1070610" h="1621154">
                <a:moveTo>
                  <a:pt x="852043" y="1462277"/>
                </a:moveTo>
                <a:lnTo>
                  <a:pt x="853313" y="1463420"/>
                </a:lnTo>
                <a:lnTo>
                  <a:pt x="853454" y="1463420"/>
                </a:lnTo>
                <a:lnTo>
                  <a:pt x="852043" y="1462277"/>
                </a:lnTo>
                <a:close/>
              </a:path>
              <a:path w="1070610" h="1621154">
                <a:moveTo>
                  <a:pt x="832170" y="1444441"/>
                </a:moveTo>
                <a:lnTo>
                  <a:pt x="832357" y="1444624"/>
                </a:lnTo>
                <a:lnTo>
                  <a:pt x="832170" y="1444441"/>
                </a:lnTo>
                <a:close/>
              </a:path>
              <a:path w="1070610" h="1621154">
                <a:moveTo>
                  <a:pt x="831065" y="1443354"/>
                </a:moveTo>
                <a:lnTo>
                  <a:pt x="832170" y="1444441"/>
                </a:lnTo>
                <a:lnTo>
                  <a:pt x="831065" y="1443354"/>
                </a:lnTo>
                <a:close/>
              </a:path>
              <a:path w="1070610" h="1621154">
                <a:moveTo>
                  <a:pt x="810513" y="1423161"/>
                </a:moveTo>
                <a:lnTo>
                  <a:pt x="811784" y="1424431"/>
                </a:lnTo>
                <a:lnTo>
                  <a:pt x="811551" y="1424181"/>
                </a:lnTo>
                <a:lnTo>
                  <a:pt x="810513" y="1423161"/>
                </a:lnTo>
                <a:close/>
              </a:path>
              <a:path w="1070610" h="1621154">
                <a:moveTo>
                  <a:pt x="811551" y="1424181"/>
                </a:moveTo>
                <a:lnTo>
                  <a:pt x="811784" y="1424431"/>
                </a:lnTo>
                <a:lnTo>
                  <a:pt x="811551" y="1424181"/>
                </a:lnTo>
                <a:close/>
              </a:path>
              <a:path w="1070610" h="1621154">
                <a:moveTo>
                  <a:pt x="810605" y="1423161"/>
                </a:moveTo>
                <a:lnTo>
                  <a:pt x="811551" y="1424181"/>
                </a:lnTo>
                <a:lnTo>
                  <a:pt x="810605" y="1423161"/>
                </a:lnTo>
                <a:close/>
              </a:path>
              <a:path w="1070610" h="1621154">
                <a:moveTo>
                  <a:pt x="790575" y="1401571"/>
                </a:moveTo>
                <a:lnTo>
                  <a:pt x="791718" y="1402841"/>
                </a:lnTo>
                <a:lnTo>
                  <a:pt x="791363" y="1402422"/>
                </a:lnTo>
                <a:lnTo>
                  <a:pt x="790575" y="1401571"/>
                </a:lnTo>
                <a:close/>
              </a:path>
              <a:path w="1070610" h="1621154">
                <a:moveTo>
                  <a:pt x="791363" y="1402422"/>
                </a:moveTo>
                <a:lnTo>
                  <a:pt x="791718" y="1402841"/>
                </a:lnTo>
                <a:lnTo>
                  <a:pt x="791363" y="1402422"/>
                </a:lnTo>
                <a:close/>
              </a:path>
              <a:path w="1070610" h="1621154">
                <a:moveTo>
                  <a:pt x="790646" y="1401571"/>
                </a:moveTo>
                <a:lnTo>
                  <a:pt x="791363" y="1402422"/>
                </a:lnTo>
                <a:lnTo>
                  <a:pt x="790646" y="1401571"/>
                </a:lnTo>
                <a:close/>
              </a:path>
              <a:path w="1070610" h="1621154">
                <a:moveTo>
                  <a:pt x="771144" y="1378457"/>
                </a:moveTo>
                <a:lnTo>
                  <a:pt x="772160" y="1379727"/>
                </a:lnTo>
                <a:lnTo>
                  <a:pt x="771467" y="1378841"/>
                </a:lnTo>
                <a:lnTo>
                  <a:pt x="771144" y="1378457"/>
                </a:lnTo>
                <a:close/>
              </a:path>
              <a:path w="1070610" h="1621154">
                <a:moveTo>
                  <a:pt x="771467" y="1378841"/>
                </a:moveTo>
                <a:lnTo>
                  <a:pt x="772160" y="1379727"/>
                </a:lnTo>
                <a:lnTo>
                  <a:pt x="771467" y="1378841"/>
                </a:lnTo>
                <a:close/>
              </a:path>
              <a:path w="1070610" h="1621154">
                <a:moveTo>
                  <a:pt x="771168" y="1378457"/>
                </a:moveTo>
                <a:lnTo>
                  <a:pt x="771467" y="1378841"/>
                </a:lnTo>
                <a:lnTo>
                  <a:pt x="771168" y="1378457"/>
                </a:lnTo>
                <a:close/>
              </a:path>
              <a:path w="1070610" h="1621154">
                <a:moveTo>
                  <a:pt x="753065" y="1355281"/>
                </a:moveTo>
                <a:close/>
              </a:path>
              <a:path w="1070610" h="1621154">
                <a:moveTo>
                  <a:pt x="752286" y="1354200"/>
                </a:moveTo>
                <a:lnTo>
                  <a:pt x="753065" y="1355281"/>
                </a:lnTo>
                <a:lnTo>
                  <a:pt x="752286" y="1354200"/>
                </a:lnTo>
                <a:close/>
              </a:path>
              <a:path w="1070610" h="1621154">
                <a:moveTo>
                  <a:pt x="733907" y="1328546"/>
                </a:moveTo>
                <a:lnTo>
                  <a:pt x="734822" y="1329943"/>
                </a:lnTo>
                <a:lnTo>
                  <a:pt x="733907" y="1328546"/>
                </a:lnTo>
                <a:close/>
              </a:path>
              <a:path w="1070610" h="1621154">
                <a:moveTo>
                  <a:pt x="716534" y="1302003"/>
                </a:moveTo>
                <a:lnTo>
                  <a:pt x="717169" y="1303146"/>
                </a:lnTo>
                <a:lnTo>
                  <a:pt x="716534" y="1302003"/>
                </a:lnTo>
                <a:close/>
              </a:path>
              <a:path w="1070610" h="1621154">
                <a:moveTo>
                  <a:pt x="699643" y="1274063"/>
                </a:moveTo>
                <a:lnTo>
                  <a:pt x="700278" y="1275333"/>
                </a:lnTo>
                <a:lnTo>
                  <a:pt x="700408" y="1275333"/>
                </a:lnTo>
                <a:lnTo>
                  <a:pt x="699643" y="1274063"/>
                </a:lnTo>
                <a:close/>
              </a:path>
              <a:path w="1070610" h="1621154">
                <a:moveTo>
                  <a:pt x="683641" y="1245361"/>
                </a:moveTo>
                <a:lnTo>
                  <a:pt x="684276" y="1246758"/>
                </a:lnTo>
                <a:lnTo>
                  <a:pt x="684416" y="1246758"/>
                </a:lnTo>
                <a:lnTo>
                  <a:pt x="683641" y="1245361"/>
                </a:lnTo>
                <a:close/>
              </a:path>
              <a:path w="1070610" h="1621154">
                <a:moveTo>
                  <a:pt x="668632" y="1215770"/>
                </a:moveTo>
                <a:lnTo>
                  <a:pt x="669163" y="1216913"/>
                </a:lnTo>
                <a:lnTo>
                  <a:pt x="668632" y="1215770"/>
                </a:lnTo>
                <a:close/>
              </a:path>
              <a:path w="1070610" h="1621154">
                <a:moveTo>
                  <a:pt x="654431" y="1185163"/>
                </a:moveTo>
                <a:lnTo>
                  <a:pt x="654938" y="1186560"/>
                </a:lnTo>
                <a:lnTo>
                  <a:pt x="655079" y="1186560"/>
                </a:lnTo>
                <a:lnTo>
                  <a:pt x="654431" y="1185163"/>
                </a:lnTo>
                <a:close/>
              </a:path>
              <a:path w="1070610" h="1621154">
                <a:moveTo>
                  <a:pt x="641476" y="1154525"/>
                </a:moveTo>
                <a:lnTo>
                  <a:pt x="641731" y="1155191"/>
                </a:lnTo>
                <a:lnTo>
                  <a:pt x="641476" y="1154525"/>
                </a:lnTo>
                <a:close/>
              </a:path>
              <a:path w="1070610" h="1621154">
                <a:moveTo>
                  <a:pt x="641246" y="1153921"/>
                </a:moveTo>
                <a:lnTo>
                  <a:pt x="641476" y="1154525"/>
                </a:lnTo>
                <a:lnTo>
                  <a:pt x="641246" y="1153921"/>
                </a:lnTo>
                <a:close/>
              </a:path>
              <a:path w="1070610" h="1621154">
                <a:moveTo>
                  <a:pt x="629104" y="1121917"/>
                </a:moveTo>
                <a:lnTo>
                  <a:pt x="629538" y="1123187"/>
                </a:lnTo>
                <a:lnTo>
                  <a:pt x="629104" y="1121917"/>
                </a:lnTo>
                <a:close/>
              </a:path>
              <a:path w="1070610" h="1621154">
                <a:moveTo>
                  <a:pt x="618105" y="1089405"/>
                </a:moveTo>
                <a:lnTo>
                  <a:pt x="618490" y="1090675"/>
                </a:lnTo>
                <a:lnTo>
                  <a:pt x="618105" y="1089405"/>
                </a:lnTo>
                <a:close/>
              </a:path>
              <a:path w="1070610" h="1621154">
                <a:moveTo>
                  <a:pt x="608435" y="1057448"/>
                </a:moveTo>
                <a:close/>
              </a:path>
              <a:path w="1070610" h="1621154">
                <a:moveTo>
                  <a:pt x="608124" y="1056258"/>
                </a:moveTo>
                <a:lnTo>
                  <a:pt x="608435" y="1057448"/>
                </a:lnTo>
                <a:lnTo>
                  <a:pt x="608124" y="1056258"/>
                </a:lnTo>
                <a:close/>
              </a:path>
              <a:path w="1070610" h="1621154">
                <a:moveTo>
                  <a:pt x="599313" y="1022603"/>
                </a:moveTo>
                <a:lnTo>
                  <a:pt x="599567" y="1024000"/>
                </a:lnTo>
                <a:lnTo>
                  <a:pt x="599313" y="1022603"/>
                </a:lnTo>
                <a:close/>
              </a:path>
              <a:path w="1070610" h="1621154">
                <a:moveTo>
                  <a:pt x="591943" y="989133"/>
                </a:moveTo>
                <a:lnTo>
                  <a:pt x="592074" y="989837"/>
                </a:lnTo>
                <a:lnTo>
                  <a:pt x="591943" y="989133"/>
                </a:lnTo>
                <a:close/>
              </a:path>
              <a:path w="1070610" h="1621154">
                <a:moveTo>
                  <a:pt x="591838" y="988567"/>
                </a:moveTo>
                <a:lnTo>
                  <a:pt x="591943" y="989133"/>
                </a:lnTo>
                <a:lnTo>
                  <a:pt x="591838" y="988567"/>
                </a:lnTo>
                <a:close/>
              </a:path>
              <a:path w="1070610" h="1621154">
                <a:moveTo>
                  <a:pt x="585469" y="954150"/>
                </a:moveTo>
                <a:lnTo>
                  <a:pt x="585724" y="955674"/>
                </a:lnTo>
                <a:lnTo>
                  <a:pt x="585633" y="955033"/>
                </a:lnTo>
                <a:lnTo>
                  <a:pt x="585469" y="954150"/>
                </a:lnTo>
                <a:close/>
              </a:path>
              <a:path w="1070610" h="1621154">
                <a:moveTo>
                  <a:pt x="585633" y="955033"/>
                </a:moveTo>
                <a:lnTo>
                  <a:pt x="585724" y="955674"/>
                </a:lnTo>
                <a:lnTo>
                  <a:pt x="585633" y="955033"/>
                </a:lnTo>
                <a:close/>
              </a:path>
              <a:path w="1070610" h="1621154">
                <a:moveTo>
                  <a:pt x="585508" y="954150"/>
                </a:moveTo>
                <a:lnTo>
                  <a:pt x="585633" y="955033"/>
                </a:lnTo>
                <a:lnTo>
                  <a:pt x="585508" y="954150"/>
                </a:lnTo>
                <a:close/>
              </a:path>
              <a:path w="1070610" h="1621154">
                <a:moveTo>
                  <a:pt x="580644" y="919733"/>
                </a:moveTo>
                <a:lnTo>
                  <a:pt x="580771" y="921130"/>
                </a:lnTo>
                <a:lnTo>
                  <a:pt x="580644" y="919733"/>
                </a:lnTo>
                <a:close/>
              </a:path>
              <a:path w="1070610" h="1621154">
                <a:moveTo>
                  <a:pt x="577038" y="885670"/>
                </a:moveTo>
                <a:lnTo>
                  <a:pt x="577088" y="886459"/>
                </a:lnTo>
                <a:lnTo>
                  <a:pt x="577038" y="885670"/>
                </a:lnTo>
                <a:close/>
              </a:path>
              <a:path w="1070610" h="1621154">
                <a:moveTo>
                  <a:pt x="576992" y="884935"/>
                </a:moveTo>
                <a:lnTo>
                  <a:pt x="577038" y="885670"/>
                </a:lnTo>
                <a:lnTo>
                  <a:pt x="576992" y="884935"/>
                </a:lnTo>
                <a:close/>
              </a:path>
              <a:path w="1070610" h="1621154">
                <a:moveTo>
                  <a:pt x="574897" y="850137"/>
                </a:moveTo>
                <a:lnTo>
                  <a:pt x="574929" y="851661"/>
                </a:lnTo>
                <a:lnTo>
                  <a:pt x="574897" y="850137"/>
                </a:lnTo>
                <a:close/>
              </a:path>
              <a:path w="1070610" h="1621154">
                <a:moveTo>
                  <a:pt x="571347" y="745489"/>
                </a:moveTo>
                <a:lnTo>
                  <a:pt x="494919" y="745489"/>
                </a:lnTo>
                <a:lnTo>
                  <a:pt x="495046" y="747140"/>
                </a:lnTo>
                <a:lnTo>
                  <a:pt x="497205" y="781938"/>
                </a:lnTo>
                <a:lnTo>
                  <a:pt x="497205" y="780287"/>
                </a:lnTo>
                <a:lnTo>
                  <a:pt x="573454" y="780287"/>
                </a:lnTo>
                <a:lnTo>
                  <a:pt x="573405" y="777874"/>
                </a:lnTo>
                <a:lnTo>
                  <a:pt x="571347" y="745489"/>
                </a:lnTo>
                <a:close/>
              </a:path>
              <a:path w="1070610" h="1621154">
                <a:moveTo>
                  <a:pt x="494987" y="746589"/>
                </a:moveTo>
                <a:lnTo>
                  <a:pt x="495022" y="747140"/>
                </a:lnTo>
                <a:lnTo>
                  <a:pt x="494987" y="746589"/>
                </a:lnTo>
                <a:close/>
              </a:path>
              <a:path w="1070610" h="1621154">
                <a:moveTo>
                  <a:pt x="494919" y="745489"/>
                </a:moveTo>
                <a:lnTo>
                  <a:pt x="494987" y="746589"/>
                </a:lnTo>
                <a:lnTo>
                  <a:pt x="495046" y="747140"/>
                </a:lnTo>
                <a:lnTo>
                  <a:pt x="494919" y="745489"/>
                </a:lnTo>
                <a:close/>
              </a:path>
              <a:path w="1070610" h="1621154">
                <a:moveTo>
                  <a:pt x="563260" y="676274"/>
                </a:moveTo>
                <a:lnTo>
                  <a:pt x="486282" y="676274"/>
                </a:lnTo>
                <a:lnTo>
                  <a:pt x="486537" y="677798"/>
                </a:lnTo>
                <a:lnTo>
                  <a:pt x="491490" y="712342"/>
                </a:lnTo>
                <a:lnTo>
                  <a:pt x="494987" y="746589"/>
                </a:lnTo>
                <a:lnTo>
                  <a:pt x="494919" y="745489"/>
                </a:lnTo>
                <a:lnTo>
                  <a:pt x="571347" y="745489"/>
                </a:lnTo>
                <a:lnTo>
                  <a:pt x="570992" y="739901"/>
                </a:lnTo>
                <a:lnTo>
                  <a:pt x="567055" y="702309"/>
                </a:lnTo>
                <a:lnTo>
                  <a:pt x="563260" y="676274"/>
                </a:lnTo>
                <a:close/>
              </a:path>
              <a:path w="1070610" h="1621154">
                <a:moveTo>
                  <a:pt x="491236" y="710945"/>
                </a:moveTo>
                <a:lnTo>
                  <a:pt x="491383" y="712342"/>
                </a:lnTo>
                <a:lnTo>
                  <a:pt x="491236" y="710945"/>
                </a:lnTo>
                <a:close/>
              </a:path>
              <a:path w="1070610" h="1621154">
                <a:moveTo>
                  <a:pt x="486380" y="676950"/>
                </a:moveTo>
                <a:lnTo>
                  <a:pt x="486503" y="677798"/>
                </a:lnTo>
                <a:lnTo>
                  <a:pt x="486380" y="676950"/>
                </a:lnTo>
                <a:close/>
              </a:path>
              <a:path w="1070610" h="1621154">
                <a:moveTo>
                  <a:pt x="486282" y="676274"/>
                </a:moveTo>
                <a:lnTo>
                  <a:pt x="486380" y="676950"/>
                </a:lnTo>
                <a:lnTo>
                  <a:pt x="486537" y="677798"/>
                </a:lnTo>
                <a:lnTo>
                  <a:pt x="486282" y="676274"/>
                </a:lnTo>
                <a:close/>
              </a:path>
              <a:path w="1070610" h="1621154">
                <a:moveTo>
                  <a:pt x="550518" y="607948"/>
                </a:moveTo>
                <a:lnTo>
                  <a:pt x="472440" y="607948"/>
                </a:lnTo>
                <a:lnTo>
                  <a:pt x="472821" y="609472"/>
                </a:lnTo>
                <a:lnTo>
                  <a:pt x="480313" y="643381"/>
                </a:lnTo>
                <a:lnTo>
                  <a:pt x="486380" y="676950"/>
                </a:lnTo>
                <a:lnTo>
                  <a:pt x="486282" y="676274"/>
                </a:lnTo>
                <a:lnTo>
                  <a:pt x="563260" y="676274"/>
                </a:lnTo>
                <a:lnTo>
                  <a:pt x="561594" y="664844"/>
                </a:lnTo>
                <a:lnTo>
                  <a:pt x="554863" y="627633"/>
                </a:lnTo>
                <a:lnTo>
                  <a:pt x="550518" y="607948"/>
                </a:lnTo>
                <a:close/>
              </a:path>
              <a:path w="1070610" h="1621154">
                <a:moveTo>
                  <a:pt x="479932" y="641984"/>
                </a:moveTo>
                <a:lnTo>
                  <a:pt x="480190" y="643381"/>
                </a:lnTo>
                <a:lnTo>
                  <a:pt x="479932" y="641984"/>
                </a:lnTo>
                <a:close/>
              </a:path>
              <a:path w="1070610" h="1621154">
                <a:moveTo>
                  <a:pt x="472535" y="608377"/>
                </a:moveTo>
                <a:lnTo>
                  <a:pt x="472778" y="609472"/>
                </a:lnTo>
                <a:lnTo>
                  <a:pt x="472535" y="608377"/>
                </a:lnTo>
                <a:close/>
              </a:path>
              <a:path w="1070610" h="1621154">
                <a:moveTo>
                  <a:pt x="542438" y="574420"/>
                </a:moveTo>
                <a:lnTo>
                  <a:pt x="463677" y="574420"/>
                </a:lnTo>
                <a:lnTo>
                  <a:pt x="464057" y="575817"/>
                </a:lnTo>
                <a:lnTo>
                  <a:pt x="472535" y="608377"/>
                </a:lnTo>
                <a:lnTo>
                  <a:pt x="472440" y="607948"/>
                </a:lnTo>
                <a:lnTo>
                  <a:pt x="550518" y="607948"/>
                </a:lnTo>
                <a:lnTo>
                  <a:pt x="546735" y="590803"/>
                </a:lnTo>
                <a:lnTo>
                  <a:pt x="542438" y="574420"/>
                </a:lnTo>
                <a:close/>
              </a:path>
              <a:path w="1070610" h="1621154">
                <a:moveTo>
                  <a:pt x="463935" y="575410"/>
                </a:moveTo>
                <a:lnTo>
                  <a:pt x="464041" y="575817"/>
                </a:lnTo>
                <a:lnTo>
                  <a:pt x="463935" y="575410"/>
                </a:lnTo>
                <a:close/>
              </a:path>
              <a:path w="1070610" h="1621154">
                <a:moveTo>
                  <a:pt x="533228" y="541273"/>
                </a:moveTo>
                <a:lnTo>
                  <a:pt x="453644" y="541273"/>
                </a:lnTo>
                <a:lnTo>
                  <a:pt x="463935" y="575410"/>
                </a:lnTo>
                <a:lnTo>
                  <a:pt x="463677" y="574420"/>
                </a:lnTo>
                <a:lnTo>
                  <a:pt x="542438" y="574420"/>
                </a:lnTo>
                <a:lnTo>
                  <a:pt x="537210" y="554481"/>
                </a:lnTo>
                <a:lnTo>
                  <a:pt x="533228" y="541273"/>
                </a:lnTo>
                <a:close/>
              </a:path>
              <a:path w="1070610" h="1621154">
                <a:moveTo>
                  <a:pt x="511903" y="476757"/>
                </a:moveTo>
                <a:lnTo>
                  <a:pt x="430275" y="476757"/>
                </a:lnTo>
                <a:lnTo>
                  <a:pt x="430784" y="478027"/>
                </a:lnTo>
                <a:lnTo>
                  <a:pt x="442975" y="510031"/>
                </a:lnTo>
                <a:lnTo>
                  <a:pt x="454025" y="542670"/>
                </a:lnTo>
                <a:lnTo>
                  <a:pt x="453644" y="541273"/>
                </a:lnTo>
                <a:lnTo>
                  <a:pt x="533228" y="541273"/>
                </a:lnTo>
                <a:lnTo>
                  <a:pt x="526415" y="518667"/>
                </a:lnTo>
                <a:lnTo>
                  <a:pt x="514477" y="483488"/>
                </a:lnTo>
                <a:lnTo>
                  <a:pt x="511903" y="476757"/>
                </a:lnTo>
                <a:close/>
              </a:path>
              <a:path w="1070610" h="1621154">
                <a:moveTo>
                  <a:pt x="442468" y="508761"/>
                </a:moveTo>
                <a:lnTo>
                  <a:pt x="442900" y="510031"/>
                </a:lnTo>
                <a:lnTo>
                  <a:pt x="442468" y="508761"/>
                </a:lnTo>
                <a:close/>
              </a:path>
              <a:path w="1070610" h="1621154">
                <a:moveTo>
                  <a:pt x="430539" y="477449"/>
                </a:moveTo>
                <a:lnTo>
                  <a:pt x="430760" y="478027"/>
                </a:lnTo>
                <a:lnTo>
                  <a:pt x="430539" y="477449"/>
                </a:lnTo>
                <a:close/>
              </a:path>
              <a:path w="1070610" h="1621154">
                <a:moveTo>
                  <a:pt x="486926" y="415035"/>
                </a:moveTo>
                <a:lnTo>
                  <a:pt x="402971" y="415035"/>
                </a:lnTo>
                <a:lnTo>
                  <a:pt x="417703" y="446785"/>
                </a:lnTo>
                <a:lnTo>
                  <a:pt x="430539" y="477449"/>
                </a:lnTo>
                <a:lnTo>
                  <a:pt x="430275" y="476757"/>
                </a:lnTo>
                <a:lnTo>
                  <a:pt x="511903" y="476757"/>
                </a:lnTo>
                <a:lnTo>
                  <a:pt x="501269" y="448944"/>
                </a:lnTo>
                <a:lnTo>
                  <a:pt x="486926" y="415035"/>
                </a:lnTo>
                <a:close/>
              </a:path>
              <a:path w="1070610" h="1621154">
                <a:moveTo>
                  <a:pt x="417068" y="445515"/>
                </a:moveTo>
                <a:lnTo>
                  <a:pt x="417603" y="446785"/>
                </a:lnTo>
                <a:lnTo>
                  <a:pt x="417068" y="445515"/>
                </a:lnTo>
                <a:close/>
              </a:path>
              <a:path w="1070610" h="1621154">
                <a:moveTo>
                  <a:pt x="443491" y="328802"/>
                </a:moveTo>
                <a:lnTo>
                  <a:pt x="354838" y="328802"/>
                </a:lnTo>
                <a:lnTo>
                  <a:pt x="372491" y="357885"/>
                </a:lnTo>
                <a:lnTo>
                  <a:pt x="388493" y="386587"/>
                </a:lnTo>
                <a:lnTo>
                  <a:pt x="403479" y="416305"/>
                </a:lnTo>
                <a:lnTo>
                  <a:pt x="402971" y="415035"/>
                </a:lnTo>
                <a:lnTo>
                  <a:pt x="486926" y="415035"/>
                </a:lnTo>
                <a:lnTo>
                  <a:pt x="471678" y="382396"/>
                </a:lnTo>
                <a:lnTo>
                  <a:pt x="455422" y="350138"/>
                </a:lnTo>
                <a:lnTo>
                  <a:pt x="443491" y="328802"/>
                </a:lnTo>
                <a:close/>
              </a:path>
              <a:path w="1070610" h="1621154">
                <a:moveTo>
                  <a:pt x="387731" y="385317"/>
                </a:moveTo>
                <a:lnTo>
                  <a:pt x="388376" y="386587"/>
                </a:lnTo>
                <a:lnTo>
                  <a:pt x="387731" y="385317"/>
                </a:lnTo>
                <a:close/>
              </a:path>
              <a:path w="1070610" h="1621154">
                <a:moveTo>
                  <a:pt x="371729" y="356742"/>
                </a:moveTo>
                <a:lnTo>
                  <a:pt x="372371" y="357885"/>
                </a:lnTo>
                <a:lnTo>
                  <a:pt x="371729" y="356742"/>
                </a:lnTo>
                <a:close/>
              </a:path>
              <a:path w="1070610" h="1621154">
                <a:moveTo>
                  <a:pt x="427775" y="302132"/>
                </a:moveTo>
                <a:lnTo>
                  <a:pt x="337185" y="302132"/>
                </a:lnTo>
                <a:lnTo>
                  <a:pt x="338074" y="303402"/>
                </a:lnTo>
                <a:lnTo>
                  <a:pt x="355600" y="330072"/>
                </a:lnTo>
                <a:lnTo>
                  <a:pt x="354838" y="328802"/>
                </a:lnTo>
                <a:lnTo>
                  <a:pt x="443491" y="328802"/>
                </a:lnTo>
                <a:lnTo>
                  <a:pt x="438023" y="319023"/>
                </a:lnTo>
                <a:lnTo>
                  <a:pt x="427775" y="302132"/>
                </a:lnTo>
                <a:close/>
              </a:path>
              <a:path w="1070610" h="1621154">
                <a:moveTo>
                  <a:pt x="337416" y="302484"/>
                </a:moveTo>
                <a:lnTo>
                  <a:pt x="338022" y="303402"/>
                </a:lnTo>
                <a:lnTo>
                  <a:pt x="337416" y="302484"/>
                </a:lnTo>
                <a:close/>
              </a:path>
              <a:path w="1070610" h="1621154">
                <a:moveTo>
                  <a:pt x="378605" y="229234"/>
                </a:moveTo>
                <a:lnTo>
                  <a:pt x="280416" y="229234"/>
                </a:lnTo>
                <a:lnTo>
                  <a:pt x="300990" y="253491"/>
                </a:lnTo>
                <a:lnTo>
                  <a:pt x="319913" y="277875"/>
                </a:lnTo>
                <a:lnTo>
                  <a:pt x="337416" y="302484"/>
                </a:lnTo>
                <a:lnTo>
                  <a:pt x="337185" y="302132"/>
                </a:lnTo>
                <a:lnTo>
                  <a:pt x="427775" y="302132"/>
                </a:lnTo>
                <a:lnTo>
                  <a:pt x="419607" y="288670"/>
                </a:lnTo>
                <a:lnTo>
                  <a:pt x="400431" y="259587"/>
                </a:lnTo>
                <a:lnTo>
                  <a:pt x="380492" y="231647"/>
                </a:lnTo>
                <a:lnTo>
                  <a:pt x="378605" y="229234"/>
                </a:lnTo>
                <a:close/>
              </a:path>
              <a:path w="1070610" h="1621154">
                <a:moveTo>
                  <a:pt x="318897" y="276605"/>
                </a:moveTo>
                <a:lnTo>
                  <a:pt x="319805" y="277875"/>
                </a:lnTo>
                <a:lnTo>
                  <a:pt x="318897" y="276605"/>
                </a:lnTo>
                <a:close/>
              </a:path>
              <a:path w="1070610" h="1621154">
                <a:moveTo>
                  <a:pt x="299974" y="252348"/>
                </a:moveTo>
                <a:lnTo>
                  <a:pt x="300866" y="253491"/>
                </a:lnTo>
                <a:lnTo>
                  <a:pt x="299974" y="252348"/>
                </a:lnTo>
                <a:close/>
              </a:path>
              <a:path w="1070610" h="1621154">
                <a:moveTo>
                  <a:pt x="361622" y="207517"/>
                </a:moveTo>
                <a:lnTo>
                  <a:pt x="260223" y="207517"/>
                </a:lnTo>
                <a:lnTo>
                  <a:pt x="261493" y="208787"/>
                </a:lnTo>
                <a:lnTo>
                  <a:pt x="281431" y="230504"/>
                </a:lnTo>
                <a:lnTo>
                  <a:pt x="280416" y="229234"/>
                </a:lnTo>
                <a:lnTo>
                  <a:pt x="378605" y="229234"/>
                </a:lnTo>
                <a:lnTo>
                  <a:pt x="361622" y="207517"/>
                </a:lnTo>
                <a:close/>
              </a:path>
              <a:path w="1070610" h="1621154">
                <a:moveTo>
                  <a:pt x="260441" y="207755"/>
                </a:moveTo>
                <a:lnTo>
                  <a:pt x="261394" y="208787"/>
                </a:lnTo>
                <a:lnTo>
                  <a:pt x="260441" y="207755"/>
                </a:lnTo>
                <a:close/>
              </a:path>
              <a:path w="1070610" h="1621154">
                <a:moveTo>
                  <a:pt x="260223" y="207517"/>
                </a:moveTo>
                <a:lnTo>
                  <a:pt x="260441" y="207755"/>
                </a:lnTo>
                <a:lnTo>
                  <a:pt x="261493" y="208787"/>
                </a:lnTo>
                <a:lnTo>
                  <a:pt x="260223" y="207517"/>
                </a:lnTo>
                <a:close/>
              </a:path>
              <a:path w="1070610" h="1621154">
                <a:moveTo>
                  <a:pt x="344714" y="187325"/>
                </a:moveTo>
                <a:lnTo>
                  <a:pt x="239649" y="187325"/>
                </a:lnTo>
                <a:lnTo>
                  <a:pt x="260441" y="207755"/>
                </a:lnTo>
                <a:lnTo>
                  <a:pt x="260223" y="207517"/>
                </a:lnTo>
                <a:lnTo>
                  <a:pt x="361622" y="207517"/>
                </a:lnTo>
                <a:lnTo>
                  <a:pt x="359537" y="204850"/>
                </a:lnTo>
                <a:lnTo>
                  <a:pt x="344714" y="187325"/>
                </a:lnTo>
                <a:close/>
              </a:path>
              <a:path w="1070610" h="1621154">
                <a:moveTo>
                  <a:pt x="327999" y="168528"/>
                </a:moveTo>
                <a:lnTo>
                  <a:pt x="218694" y="168528"/>
                </a:lnTo>
                <a:lnTo>
                  <a:pt x="240919" y="188594"/>
                </a:lnTo>
                <a:lnTo>
                  <a:pt x="239649" y="187325"/>
                </a:lnTo>
                <a:lnTo>
                  <a:pt x="344714" y="187325"/>
                </a:lnTo>
                <a:lnTo>
                  <a:pt x="337947" y="179323"/>
                </a:lnTo>
                <a:lnTo>
                  <a:pt x="327999" y="168528"/>
                </a:lnTo>
                <a:close/>
              </a:path>
              <a:path w="1070610" h="1621154">
                <a:moveTo>
                  <a:pt x="311829" y="151383"/>
                </a:moveTo>
                <a:lnTo>
                  <a:pt x="197231" y="151383"/>
                </a:lnTo>
                <a:lnTo>
                  <a:pt x="198881" y="152653"/>
                </a:lnTo>
                <a:lnTo>
                  <a:pt x="220091" y="169798"/>
                </a:lnTo>
                <a:lnTo>
                  <a:pt x="218694" y="168528"/>
                </a:lnTo>
                <a:lnTo>
                  <a:pt x="327999" y="168528"/>
                </a:lnTo>
                <a:lnTo>
                  <a:pt x="315594" y="155066"/>
                </a:lnTo>
                <a:lnTo>
                  <a:pt x="311829" y="151383"/>
                </a:lnTo>
                <a:close/>
              </a:path>
              <a:path w="1070610" h="1621154">
                <a:moveTo>
                  <a:pt x="198170" y="152140"/>
                </a:moveTo>
                <a:lnTo>
                  <a:pt x="198807" y="152653"/>
                </a:lnTo>
                <a:lnTo>
                  <a:pt x="198170" y="152140"/>
                </a:lnTo>
                <a:close/>
              </a:path>
              <a:path w="1070610" h="1621154">
                <a:moveTo>
                  <a:pt x="197231" y="151383"/>
                </a:moveTo>
                <a:lnTo>
                  <a:pt x="198170" y="152140"/>
                </a:lnTo>
                <a:lnTo>
                  <a:pt x="198881" y="152653"/>
                </a:lnTo>
                <a:lnTo>
                  <a:pt x="197231" y="151383"/>
                </a:lnTo>
                <a:close/>
              </a:path>
              <a:path w="1070610" h="1621154">
                <a:moveTo>
                  <a:pt x="176269" y="136343"/>
                </a:moveTo>
                <a:lnTo>
                  <a:pt x="198170" y="152140"/>
                </a:lnTo>
                <a:lnTo>
                  <a:pt x="197231" y="151383"/>
                </a:lnTo>
                <a:lnTo>
                  <a:pt x="311829" y="151383"/>
                </a:lnTo>
                <a:lnTo>
                  <a:pt x="297285" y="137159"/>
                </a:lnTo>
                <a:lnTo>
                  <a:pt x="177546" y="137159"/>
                </a:lnTo>
                <a:lnTo>
                  <a:pt x="176269" y="136343"/>
                </a:lnTo>
                <a:close/>
              </a:path>
              <a:path w="1070610" h="1621154">
                <a:moveTo>
                  <a:pt x="175641" y="135889"/>
                </a:moveTo>
                <a:lnTo>
                  <a:pt x="176269" y="136343"/>
                </a:lnTo>
                <a:lnTo>
                  <a:pt x="177546" y="137159"/>
                </a:lnTo>
                <a:lnTo>
                  <a:pt x="175641" y="135889"/>
                </a:lnTo>
                <a:close/>
              </a:path>
              <a:path w="1070610" h="1621154">
                <a:moveTo>
                  <a:pt x="295987" y="135889"/>
                </a:moveTo>
                <a:lnTo>
                  <a:pt x="175641" y="135889"/>
                </a:lnTo>
                <a:lnTo>
                  <a:pt x="177546" y="137159"/>
                </a:lnTo>
                <a:lnTo>
                  <a:pt x="297285" y="137159"/>
                </a:lnTo>
                <a:lnTo>
                  <a:pt x="295987" y="135889"/>
                </a:lnTo>
                <a:close/>
              </a:path>
              <a:path w="1070610" h="1621154">
                <a:moveTo>
                  <a:pt x="280882" y="122046"/>
                </a:moveTo>
                <a:lnTo>
                  <a:pt x="153924" y="122046"/>
                </a:lnTo>
                <a:lnTo>
                  <a:pt x="155829" y="123189"/>
                </a:lnTo>
                <a:lnTo>
                  <a:pt x="176269" y="136343"/>
                </a:lnTo>
                <a:lnTo>
                  <a:pt x="175641" y="135889"/>
                </a:lnTo>
                <a:lnTo>
                  <a:pt x="295987" y="135889"/>
                </a:lnTo>
                <a:lnTo>
                  <a:pt x="292481" y="132460"/>
                </a:lnTo>
                <a:lnTo>
                  <a:pt x="280882" y="122046"/>
                </a:lnTo>
                <a:close/>
              </a:path>
              <a:path w="1070610" h="1621154">
                <a:moveTo>
                  <a:pt x="154929" y="122690"/>
                </a:moveTo>
                <a:lnTo>
                  <a:pt x="155710" y="123189"/>
                </a:lnTo>
                <a:lnTo>
                  <a:pt x="154929" y="122690"/>
                </a:lnTo>
                <a:close/>
              </a:path>
              <a:path w="1070610" h="1621154">
                <a:moveTo>
                  <a:pt x="153924" y="122046"/>
                </a:moveTo>
                <a:lnTo>
                  <a:pt x="154929" y="122690"/>
                </a:lnTo>
                <a:lnTo>
                  <a:pt x="155829" y="123189"/>
                </a:lnTo>
                <a:lnTo>
                  <a:pt x="153924" y="122046"/>
                </a:lnTo>
                <a:close/>
              </a:path>
              <a:path w="1070610" h="1621154">
                <a:moveTo>
                  <a:pt x="132648" y="110312"/>
                </a:moveTo>
                <a:lnTo>
                  <a:pt x="154929" y="122690"/>
                </a:lnTo>
                <a:lnTo>
                  <a:pt x="153924" y="122046"/>
                </a:lnTo>
                <a:lnTo>
                  <a:pt x="280882" y="122046"/>
                </a:lnTo>
                <a:lnTo>
                  <a:pt x="268859" y="111251"/>
                </a:lnTo>
                <a:lnTo>
                  <a:pt x="268544" y="110997"/>
                </a:lnTo>
                <a:lnTo>
                  <a:pt x="134112" y="110997"/>
                </a:lnTo>
                <a:lnTo>
                  <a:pt x="132648" y="110312"/>
                </a:lnTo>
                <a:close/>
              </a:path>
              <a:path w="1070610" h="1621154">
                <a:moveTo>
                  <a:pt x="131825" y="109854"/>
                </a:moveTo>
                <a:lnTo>
                  <a:pt x="132648" y="110312"/>
                </a:lnTo>
                <a:lnTo>
                  <a:pt x="134112" y="110997"/>
                </a:lnTo>
                <a:lnTo>
                  <a:pt x="131825" y="109854"/>
                </a:lnTo>
                <a:close/>
              </a:path>
              <a:path w="1070610" h="1621154">
                <a:moveTo>
                  <a:pt x="267130" y="109854"/>
                </a:moveTo>
                <a:lnTo>
                  <a:pt x="131825" y="109854"/>
                </a:lnTo>
                <a:lnTo>
                  <a:pt x="134112" y="110997"/>
                </a:lnTo>
                <a:lnTo>
                  <a:pt x="268544" y="110997"/>
                </a:lnTo>
                <a:lnTo>
                  <a:pt x="267130" y="109854"/>
                </a:lnTo>
                <a:close/>
              </a:path>
              <a:path w="1070610" h="1621154">
                <a:moveTo>
                  <a:pt x="110740" y="100042"/>
                </a:moveTo>
                <a:lnTo>
                  <a:pt x="132648" y="110312"/>
                </a:lnTo>
                <a:lnTo>
                  <a:pt x="131825" y="109854"/>
                </a:lnTo>
                <a:lnTo>
                  <a:pt x="267130" y="109854"/>
                </a:lnTo>
                <a:lnTo>
                  <a:pt x="255660" y="100583"/>
                </a:lnTo>
                <a:lnTo>
                  <a:pt x="112141" y="100583"/>
                </a:lnTo>
                <a:lnTo>
                  <a:pt x="110740" y="100042"/>
                </a:lnTo>
                <a:close/>
              </a:path>
              <a:path w="1070610" h="1621154">
                <a:moveTo>
                  <a:pt x="109728" y="99567"/>
                </a:moveTo>
                <a:lnTo>
                  <a:pt x="110740" y="100042"/>
                </a:lnTo>
                <a:lnTo>
                  <a:pt x="112141" y="100583"/>
                </a:lnTo>
                <a:lnTo>
                  <a:pt x="109728" y="99567"/>
                </a:lnTo>
                <a:close/>
              </a:path>
              <a:path w="1070610" h="1621154">
                <a:moveTo>
                  <a:pt x="254403" y="99567"/>
                </a:moveTo>
                <a:lnTo>
                  <a:pt x="109728" y="99567"/>
                </a:lnTo>
                <a:lnTo>
                  <a:pt x="112141" y="100583"/>
                </a:lnTo>
                <a:lnTo>
                  <a:pt x="255660" y="100583"/>
                </a:lnTo>
                <a:lnTo>
                  <a:pt x="254403" y="99567"/>
                </a:lnTo>
                <a:close/>
              </a:path>
              <a:path w="1070610" h="1621154">
                <a:moveTo>
                  <a:pt x="87979" y="91243"/>
                </a:moveTo>
                <a:lnTo>
                  <a:pt x="110740" y="100042"/>
                </a:lnTo>
                <a:lnTo>
                  <a:pt x="109728" y="99567"/>
                </a:lnTo>
                <a:lnTo>
                  <a:pt x="254403" y="99567"/>
                </a:lnTo>
                <a:lnTo>
                  <a:pt x="244976" y="91947"/>
                </a:lnTo>
                <a:lnTo>
                  <a:pt x="90297" y="91947"/>
                </a:lnTo>
                <a:lnTo>
                  <a:pt x="87979" y="91243"/>
                </a:lnTo>
                <a:close/>
              </a:path>
              <a:path w="1070610" h="1621154">
                <a:moveTo>
                  <a:pt x="87503" y="91058"/>
                </a:moveTo>
                <a:lnTo>
                  <a:pt x="87979" y="91243"/>
                </a:lnTo>
                <a:lnTo>
                  <a:pt x="90297" y="91947"/>
                </a:lnTo>
                <a:lnTo>
                  <a:pt x="87503" y="91058"/>
                </a:lnTo>
                <a:close/>
              </a:path>
              <a:path w="1070610" h="1621154">
                <a:moveTo>
                  <a:pt x="243819" y="91058"/>
                </a:moveTo>
                <a:lnTo>
                  <a:pt x="87503" y="91058"/>
                </a:lnTo>
                <a:lnTo>
                  <a:pt x="90297" y="91947"/>
                </a:lnTo>
                <a:lnTo>
                  <a:pt x="244976" y="91947"/>
                </a:lnTo>
                <a:lnTo>
                  <a:pt x="244348" y="91439"/>
                </a:lnTo>
                <a:lnTo>
                  <a:pt x="243819" y="91058"/>
                </a:lnTo>
                <a:close/>
              </a:path>
              <a:path w="1070610" h="1621154">
                <a:moveTo>
                  <a:pt x="67088" y="84889"/>
                </a:moveTo>
                <a:lnTo>
                  <a:pt x="87979" y="91243"/>
                </a:lnTo>
                <a:lnTo>
                  <a:pt x="87503" y="91058"/>
                </a:lnTo>
                <a:lnTo>
                  <a:pt x="243819" y="91058"/>
                </a:lnTo>
                <a:lnTo>
                  <a:pt x="235714" y="85216"/>
                </a:lnTo>
                <a:lnTo>
                  <a:pt x="68580" y="85216"/>
                </a:lnTo>
                <a:lnTo>
                  <a:pt x="67088" y="84889"/>
                </a:lnTo>
                <a:close/>
              </a:path>
              <a:path w="1070610" h="1621154">
                <a:moveTo>
                  <a:pt x="65659" y="84454"/>
                </a:moveTo>
                <a:lnTo>
                  <a:pt x="67088" y="84889"/>
                </a:lnTo>
                <a:lnTo>
                  <a:pt x="68580" y="85216"/>
                </a:lnTo>
                <a:lnTo>
                  <a:pt x="65659" y="84454"/>
                </a:lnTo>
                <a:close/>
              </a:path>
              <a:path w="1070610" h="1621154">
                <a:moveTo>
                  <a:pt x="234657" y="84454"/>
                </a:moveTo>
                <a:lnTo>
                  <a:pt x="65659" y="84454"/>
                </a:lnTo>
                <a:lnTo>
                  <a:pt x="68580" y="85216"/>
                </a:lnTo>
                <a:lnTo>
                  <a:pt x="235714" y="85216"/>
                </a:lnTo>
                <a:lnTo>
                  <a:pt x="234657" y="84454"/>
                </a:lnTo>
                <a:close/>
              </a:path>
              <a:path w="1070610" h="1621154">
                <a:moveTo>
                  <a:pt x="46323" y="80334"/>
                </a:moveTo>
                <a:lnTo>
                  <a:pt x="67088" y="84889"/>
                </a:lnTo>
                <a:lnTo>
                  <a:pt x="65659" y="84454"/>
                </a:lnTo>
                <a:lnTo>
                  <a:pt x="234657" y="84454"/>
                </a:lnTo>
                <a:lnTo>
                  <a:pt x="229019" y="80390"/>
                </a:lnTo>
                <a:lnTo>
                  <a:pt x="46736" y="80390"/>
                </a:lnTo>
                <a:lnTo>
                  <a:pt x="46323" y="80334"/>
                </a:lnTo>
                <a:close/>
              </a:path>
              <a:path w="1070610" h="1621154">
                <a:moveTo>
                  <a:pt x="43687" y="79755"/>
                </a:moveTo>
                <a:lnTo>
                  <a:pt x="46323" y="80334"/>
                </a:lnTo>
                <a:lnTo>
                  <a:pt x="46736" y="80390"/>
                </a:lnTo>
                <a:lnTo>
                  <a:pt x="43687" y="79755"/>
                </a:lnTo>
                <a:close/>
              </a:path>
              <a:path w="1070610" h="1621154">
                <a:moveTo>
                  <a:pt x="228138" y="79755"/>
                </a:moveTo>
                <a:lnTo>
                  <a:pt x="43687" y="79755"/>
                </a:lnTo>
                <a:lnTo>
                  <a:pt x="46736" y="80390"/>
                </a:lnTo>
                <a:lnTo>
                  <a:pt x="229019" y="80390"/>
                </a:lnTo>
                <a:lnTo>
                  <a:pt x="228138" y="79755"/>
                </a:lnTo>
                <a:close/>
              </a:path>
              <a:path w="1070610" h="1621154">
                <a:moveTo>
                  <a:pt x="24345" y="77306"/>
                </a:moveTo>
                <a:lnTo>
                  <a:pt x="46323" y="80334"/>
                </a:lnTo>
                <a:lnTo>
                  <a:pt x="43687" y="79755"/>
                </a:lnTo>
                <a:lnTo>
                  <a:pt x="228138" y="79755"/>
                </a:lnTo>
                <a:lnTo>
                  <a:pt x="224790" y="77342"/>
                </a:lnTo>
                <a:lnTo>
                  <a:pt x="25146" y="77342"/>
                </a:lnTo>
                <a:lnTo>
                  <a:pt x="24345" y="77306"/>
                </a:lnTo>
                <a:close/>
              </a:path>
              <a:path w="1070610" h="1621154">
                <a:moveTo>
                  <a:pt x="21843" y="76962"/>
                </a:moveTo>
                <a:lnTo>
                  <a:pt x="24345" y="77306"/>
                </a:lnTo>
                <a:lnTo>
                  <a:pt x="25146" y="77342"/>
                </a:lnTo>
                <a:lnTo>
                  <a:pt x="21843" y="76962"/>
                </a:lnTo>
                <a:close/>
              </a:path>
              <a:path w="1070610" h="1621154">
                <a:moveTo>
                  <a:pt x="224262" y="76962"/>
                </a:moveTo>
                <a:lnTo>
                  <a:pt x="21843" y="76962"/>
                </a:lnTo>
                <a:lnTo>
                  <a:pt x="25146" y="77342"/>
                </a:lnTo>
                <a:lnTo>
                  <a:pt x="224790" y="77342"/>
                </a:lnTo>
                <a:lnTo>
                  <a:pt x="224262" y="76962"/>
                </a:lnTo>
                <a:close/>
              </a:path>
              <a:path w="1070610" h="1621154">
                <a:moveTo>
                  <a:pt x="3556" y="0"/>
                </a:moveTo>
                <a:lnTo>
                  <a:pt x="0" y="76200"/>
                </a:lnTo>
                <a:lnTo>
                  <a:pt x="24345" y="77306"/>
                </a:lnTo>
                <a:lnTo>
                  <a:pt x="21843" y="76962"/>
                </a:lnTo>
                <a:lnTo>
                  <a:pt x="224262" y="76962"/>
                </a:lnTo>
                <a:lnTo>
                  <a:pt x="167640" y="42671"/>
                </a:lnTo>
                <a:lnTo>
                  <a:pt x="113918" y="19557"/>
                </a:lnTo>
                <a:lnTo>
                  <a:pt x="58419" y="5079"/>
                </a:lnTo>
                <a:lnTo>
                  <a:pt x="30225" y="1269"/>
                </a:lnTo>
                <a:lnTo>
                  <a:pt x="355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7" name="object 16"/>
          <p:cNvSpPr>
            <a:spLocks noChangeArrowheads="1"/>
          </p:cNvSpPr>
          <p:nvPr/>
        </p:nvSpPr>
        <p:spPr bwMode="auto">
          <a:xfrm>
            <a:off x="1331913" y="2943225"/>
            <a:ext cx="452437" cy="3492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8" name="object 17"/>
          <p:cNvSpPr>
            <a:spLocks noChangeArrowheads="1"/>
          </p:cNvSpPr>
          <p:nvPr/>
        </p:nvSpPr>
        <p:spPr bwMode="auto">
          <a:xfrm>
            <a:off x="5702300" y="5872163"/>
            <a:ext cx="2109788" cy="8985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5538" y="5459413"/>
            <a:ext cx="3640137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2004:</a:t>
            </a:r>
            <a:endParaRPr sz="2000">
              <a:latin typeface="Times New Roman"/>
              <a:cs typeface="Times New Roman"/>
            </a:endParaRPr>
          </a:p>
          <a:p>
            <a:pPr marL="401320" fontAlgn="auto">
              <a:lnSpc>
                <a:spcPts val="2315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Establishment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01320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20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45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658F3F34-82A9-46B0-A511-BA5B99213E60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284163"/>
            <a:ext cx="55911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2395220" algn="l"/>
              </a:tabLst>
              <a:defRPr/>
            </a:pPr>
            <a:r>
              <a:rPr sz="4000" spc="-5" dirty="0"/>
              <a:t>Growth</a:t>
            </a:r>
            <a:r>
              <a:rPr sz="4000" spc="20" dirty="0"/>
              <a:t> </a:t>
            </a:r>
            <a:r>
              <a:rPr sz="4000" spc="-5" dirty="0"/>
              <a:t>of	the BGP</a:t>
            </a:r>
            <a:r>
              <a:rPr sz="4000" spc="-65" dirty="0"/>
              <a:t> </a:t>
            </a:r>
            <a:r>
              <a:rPr sz="4000" spc="-5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0313" y="893763"/>
            <a:ext cx="4195762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1994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to Present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(2013)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684213" y="1989138"/>
            <a:ext cx="7921625" cy="3671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525" y="1601788"/>
            <a:ext cx="1593850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latin typeface="Tahoma"/>
                <a:cs typeface="Tahoma"/>
                <a:hlinkClick r:id="rId3"/>
              </a:rPr>
              <a:t>http://bgp.potaroo.net/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46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F771B67-4194-40AB-B7EA-FA4B93D87CAD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13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30200" y="5924550"/>
            <a:ext cx="6950075" cy="493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1190" algn="l"/>
              </a:tabLst>
              <a:defRPr/>
            </a:pPr>
            <a:r>
              <a:rPr sz="1600" u="sng" spc="-10" dirty="0">
                <a:latin typeface="Tahoma"/>
                <a:cs typeface="Tahoma"/>
              </a:rPr>
              <a:t>Note:</a:t>
            </a:r>
            <a:r>
              <a:rPr sz="1600" spc="-10" dirty="0">
                <a:latin typeface="Tahoma"/>
                <a:cs typeface="Tahoma"/>
              </a:rPr>
              <a:t>	Routing Information </a:t>
            </a:r>
            <a:r>
              <a:rPr sz="1600" spc="-5" dirty="0">
                <a:latin typeface="Tahoma"/>
                <a:cs typeface="Tahoma"/>
              </a:rPr>
              <a:t>Base (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RIB</a:t>
            </a:r>
            <a:r>
              <a:rPr sz="1600" spc="-5" dirty="0">
                <a:latin typeface="Tahoma"/>
                <a:cs typeface="Tahoma"/>
              </a:rPr>
              <a:t>), also known as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IP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Routing</a:t>
            </a:r>
            <a:r>
              <a:rPr sz="160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endParaRPr sz="1600">
              <a:latin typeface="Tahoma"/>
              <a:cs typeface="Tahoma"/>
            </a:endParaRPr>
          </a:p>
          <a:p>
            <a:pPr marL="648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Forwarding Information </a:t>
            </a:r>
            <a:r>
              <a:rPr sz="1600" spc="-5" dirty="0">
                <a:latin typeface="Tahoma"/>
                <a:cs typeface="Tahoma"/>
              </a:rPr>
              <a:t>Base (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FIB</a:t>
            </a:r>
            <a:r>
              <a:rPr sz="1600" spc="-5" dirty="0">
                <a:latin typeface="Tahoma"/>
                <a:cs typeface="Tahoma"/>
              </a:rPr>
              <a:t>), also known as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IP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forwarding</a:t>
            </a:r>
            <a:r>
              <a:rPr sz="1600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4441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Rationale </a:t>
            </a:r>
            <a:r>
              <a:rPr spc="-5" dirty="0"/>
              <a:t>for</a:t>
            </a:r>
            <a:r>
              <a:rPr spc="-120" dirty="0"/>
              <a:t> </a:t>
            </a:r>
            <a:r>
              <a:rPr spc="-5" dirty="0"/>
              <a:t>IPv6</a:t>
            </a:r>
          </a:p>
        </p:txBody>
      </p:sp>
      <p:sp>
        <p:nvSpPr>
          <p:cNvPr id="2048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6BD447B-D891-44F7-933E-5599BD897133}" type="slidenum">
              <a:rPr lang="th-TH"/>
              <a:pPr marL="20955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Future </a:t>
            </a:r>
            <a:r>
              <a:rPr spc="-10" dirty="0"/>
              <a:t>of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539750" y="1773238"/>
            <a:ext cx="8172450" cy="4699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F1FA597-F537-407C-9E3F-21114D020415}" type="slidenum">
              <a:rPr lang="th-TH"/>
              <a:pPr marL="20955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What is </a:t>
            </a:r>
            <a:r>
              <a:rPr spc="-5" dirty="0"/>
              <a:t>wrong with IPv4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C675B01-F3E6-4A23-A1D8-A9DEACC9FBB5}" type="slidenum">
              <a:rPr lang="th-TH"/>
              <a:pPr marL="20955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326188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growth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New </a:t>
            </a:r>
            <a:r>
              <a:rPr sz="3200" dirty="0">
                <a:latin typeface="Tahoma"/>
                <a:cs typeface="Tahoma"/>
              </a:rPr>
              <a:t>applications – Real </a:t>
            </a:r>
            <a:r>
              <a:rPr sz="3200" spc="-5" dirty="0">
                <a:latin typeface="Tahoma"/>
                <a:cs typeface="Tahoma"/>
              </a:rPr>
              <a:t>time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app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Changes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corporations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9862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</a:t>
            </a:r>
            <a:r>
              <a:rPr spc="-80" dirty="0"/>
              <a:t> </a:t>
            </a:r>
            <a:r>
              <a:rPr spc="-5" dirty="0"/>
              <a:t>Exhaustion</a:t>
            </a:r>
          </a:p>
        </p:txBody>
      </p:sp>
      <p:sp>
        <p:nvSpPr>
          <p:cNvPr id="2355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533C479-F377-480A-8A12-B87518EF92BF}" type="slidenum">
              <a:rPr lang="th-TH"/>
              <a:pPr marL="209550"/>
              <a:t>17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403225" y="1830388"/>
            <a:ext cx="8443913" cy="3297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“ Early this morning, the Asia Pacific Network Information</a:t>
            </a: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Centre (APNIC) announced that it had been allocated two</a:t>
            </a: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/8 address blocks from the Internet Assigned Numbers  Authority (IANA). Those two blocks, 39/8 and 106/8, were  the </a:t>
            </a:r>
            <a:r>
              <a:rPr lang="th-TH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last unallocated blocks in the IANA free pool of  IPv4 </a:t>
            </a:r>
            <a:r>
              <a:rPr lang="th-TH" sz="2400">
                <a:latin typeface="Tahoma" pitchFamily="34" charset="0"/>
                <a:cs typeface="Tahoma" pitchFamily="34" charset="0"/>
              </a:rPr>
              <a:t>address available to Regional Internet Registries  (RIR). With the allocation, the final days of IPv4 have  moved closer as the number of available addresses that can  be allocated will dwindle. 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5025" y="5491163"/>
            <a:ext cx="4935538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u="sng">
                <a:latin typeface="Tahoma" pitchFamily="34" charset="0"/>
                <a:cs typeface="Tahoma" pitchFamily="34" charset="0"/>
              </a:rPr>
              <a:t>Last of the IPv4 Addresses Allocated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By Sean Michael Kerner | Feb 1, 2011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  <a:hlinkClick r:id="rId2"/>
              </a:rPr>
              <a:t>http://www.enterprisenetworkingplanet.com/news/article.php/ </a:t>
            </a:r>
            <a:r>
              <a:rPr lang="th-TH" sz="1400">
                <a:latin typeface="Tahoma" pitchFamily="34" charset="0"/>
                <a:cs typeface="Tahoma" pitchFamily="34" charset="0"/>
              </a:rPr>
              <a:t> 3923031/Last-of-the-IPv4-Addresses-Allocated.htm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1068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</a:t>
            </a:r>
            <a:r>
              <a:rPr spc="-80" dirty="0"/>
              <a:t> </a:t>
            </a:r>
            <a:r>
              <a:rPr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613" y="1962150"/>
            <a:ext cx="78851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  <a:hlinkClick r:id="rId3"/>
              </a:rPr>
              <a:t>http://www.iana.org/assignments/ipv4-address-space/ipv4-address-space.xml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500188" y="2155825"/>
            <a:ext cx="5986462" cy="4584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1692275" y="2347913"/>
            <a:ext cx="5614988" cy="42148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6963B91-4F6E-4638-AC7A-DF7A7E8D6D2B}" type="slidenum">
              <a:rPr lang="th-TH"/>
              <a:pPr marL="209550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344488"/>
            <a:ext cx="63563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Resource</a:t>
            </a:r>
            <a:r>
              <a:rPr spc="-145" dirty="0"/>
              <a:t> </a:t>
            </a:r>
            <a:r>
              <a:rPr dirty="0"/>
              <a:t>Allocations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0313" y="1016000"/>
            <a:ext cx="255428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Date: 11 Dec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2013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608" name="object 9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25609" name="object 10"/>
          <p:cNvSpPr>
            <a:spLocks noChangeArrowheads="1"/>
          </p:cNvSpPr>
          <p:nvPr/>
        </p:nvSpPr>
        <p:spPr bwMode="auto">
          <a:xfrm>
            <a:off x="1852613" y="2611438"/>
            <a:ext cx="6083300" cy="33004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5091113" y="2506663"/>
            <a:ext cx="0" cy="150812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0" y="57912"/>
              </a:cxn>
              <a:cxn ang="0">
                <a:pos x="0" y="0"/>
              </a:cxn>
            </a:cxnLst>
            <a:rect l="0" t="0" r="r" b="b"/>
            <a:pathLst>
              <a:path h="151130">
                <a:moveTo>
                  <a:pt x="0" y="150875"/>
                </a:moveTo>
                <a:lnTo>
                  <a:pt x="0" y="57912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4768850" y="2016125"/>
            <a:ext cx="788988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AFRINIC</a:t>
            </a:r>
            <a:endParaRPr sz="1600">
              <a:latin typeface="Tahoma"/>
              <a:cs typeface="Tahoma"/>
            </a:endParaRPr>
          </a:p>
          <a:p>
            <a:pPr marL="635" algn="ctr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3%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9775" y="2838450"/>
            <a:ext cx="593725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5725" indent="-73025">
              <a:lnSpc>
                <a:spcPct val="101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APNIC  20%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9375" y="4440238"/>
            <a:ext cx="485775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IN</a:t>
            </a:r>
            <a:endParaRPr sz="1600">
              <a:latin typeface="Tahoma"/>
              <a:cs typeface="Tahoma"/>
            </a:endParaRPr>
          </a:p>
          <a:p>
            <a:pPr marL="32384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40%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5375" y="3681413"/>
            <a:ext cx="831850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4788" indent="-193675">
              <a:lnSpc>
                <a:spcPct val="101000"/>
              </a:lnSpc>
            </a:pPr>
            <a:r>
              <a:rPr lang="th-TH" sz="1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RIPENCC  18%</a:t>
            </a:r>
            <a:endParaRPr lang="th-TH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875" y="2619375"/>
            <a:ext cx="698500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3675" indent="-180975">
              <a:lnSpc>
                <a:spcPct val="101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LACNIC  5%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37013" y="2686050"/>
            <a:ext cx="481012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163" indent="-17463">
              <a:lnSpc>
                <a:spcPct val="101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IANA  14%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68913" y="1243013"/>
            <a:ext cx="37512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  <a:hlinkClick r:id="rId6"/>
              </a:rPr>
              <a:t>http://bgp.potaroo.net/iso3166/v4cc.html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150" y="6142038"/>
            <a:ext cx="31718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h-TH" sz="1200">
                <a:latin typeface="Tahoma" pitchFamily="34" charset="0"/>
                <a:cs typeface="Tahoma" pitchFamily="34" charset="0"/>
              </a:rPr>
              <a:t>APNIC: Asia Pacific Network Info Center</a:t>
            </a:r>
          </a:p>
          <a:p>
            <a:pPr marL="12700">
              <a:lnSpc>
                <a:spcPts val="1400"/>
              </a:lnSpc>
              <a:spcBef>
                <a:spcPts val="75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ARIN: American Registry for Internet Numbers  RIPE: Europe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DB9BF2F4-6D7B-4235-97F6-03E7C591923A}" type="slidenum">
              <a:rPr lang="th-TH"/>
              <a:pPr marL="30638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4724400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</a:t>
            </a:r>
            <a:r>
              <a:rPr sz="3200" dirty="0">
                <a:latin typeface="Tahoma"/>
                <a:cs typeface="Tahoma"/>
              </a:rPr>
              <a:t>Address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Management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Rationale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IPv6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IPv6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Addresses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28971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</a:t>
            </a:r>
            <a:r>
              <a:rPr spc="-105" dirty="0"/>
              <a:t> </a:t>
            </a:r>
            <a:r>
              <a:rPr spc="-5" dirty="0"/>
              <a:t>Free/8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044575" y="1700213"/>
            <a:ext cx="7127875" cy="5014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1786751-043E-4881-BB32-352BF545AE8A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215900"/>
            <a:ext cx="2503488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IPv6</a:t>
            </a:r>
            <a:r>
              <a:rPr sz="4000" spc="-65" dirty="0"/>
              <a:t> </a:t>
            </a:r>
            <a:r>
              <a:rPr sz="4000" spc="-5" dirty="0"/>
              <a:t>Vision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825500"/>
            <a:ext cx="63023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Internet for 10 Billion</a:t>
            </a:r>
            <a:r>
              <a:rPr sz="40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nodes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331913" y="1628775"/>
            <a:ext cx="2090737" cy="1711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8" y="3424238"/>
            <a:ext cx="2309812" cy="368300"/>
          </a:xfrm>
          <a:prstGeom prst="rect">
            <a:avLst/>
          </a:prstGeom>
          <a:solidFill>
            <a:srgbClr val="0000FF"/>
          </a:solidFill>
        </p:spPr>
        <p:txBody>
          <a:bodyPr lIns="0" tIns="52705" rIns="0" bIns="0">
            <a:spAutoFit/>
          </a:bodyPr>
          <a:lstStyle/>
          <a:p>
            <a:pPr marL="95250" fontAlgn="auto">
              <a:spcBef>
                <a:spcPts val="41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Always-on</a:t>
            </a:r>
            <a:r>
              <a:rPr sz="1800" spc="-105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Identity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5435600" y="1557338"/>
            <a:ext cx="2303463" cy="19478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2625" y="3352800"/>
            <a:ext cx="1919288" cy="368300"/>
          </a:xfrm>
          <a:prstGeom prst="rect">
            <a:avLst/>
          </a:prstGeom>
          <a:solidFill>
            <a:srgbClr val="0000FF"/>
          </a:solidFill>
        </p:spPr>
        <p:txBody>
          <a:bodyPr lIns="0" tIns="52705" rIns="0" bIns="0">
            <a:spAutoFit/>
          </a:bodyPr>
          <a:lstStyle/>
          <a:p>
            <a:pPr marL="95885" fontAlgn="auto">
              <a:spcBef>
                <a:spcPts val="41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Auto-Configure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1403350" y="4149725"/>
            <a:ext cx="2051050" cy="16541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1625" y="5873750"/>
            <a:ext cx="939800" cy="368300"/>
          </a:xfrm>
          <a:prstGeom prst="rect">
            <a:avLst/>
          </a:prstGeom>
          <a:solidFill>
            <a:srgbClr val="0000FF"/>
          </a:solidFill>
        </p:spPr>
        <p:txBody>
          <a:bodyPr lIns="0" tIns="53975" rIns="0" bIns="0">
            <a:spAutoFit/>
          </a:bodyPr>
          <a:lstStyle/>
          <a:p>
            <a:pPr marL="95250" fontAlgn="auto">
              <a:spcBef>
                <a:spcPts val="42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Mobile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5867400" y="3933825"/>
            <a:ext cx="1943100" cy="1643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9438" y="5657850"/>
            <a:ext cx="2373312" cy="633413"/>
          </a:xfrm>
          <a:prstGeom prst="rect">
            <a:avLst/>
          </a:prstGeom>
          <a:solidFill>
            <a:srgbClr val="0000FF"/>
          </a:solidFill>
        </p:spPr>
        <p:txBody>
          <a:bodyPr lIns="0" tIns="69215" rIns="0" bIns="0">
            <a:spAutoFit/>
          </a:bodyPr>
          <a:lstStyle/>
          <a:p>
            <a:pPr marL="831850" indent="-595313">
              <a:lnSpc>
                <a:spcPts val="2088"/>
              </a:lnSpc>
              <a:spcBef>
                <a:spcPts val="550"/>
              </a:spcBef>
            </a:pPr>
            <a:r>
              <a:rPr lang="th-TH" sz="1800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Always-on Security  privacy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BBE30ED-6107-4C08-A983-D447221E6EE6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652463"/>
            <a:ext cx="4441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Rationale </a:t>
            </a:r>
            <a:r>
              <a:rPr spc="-5" dirty="0"/>
              <a:t>for</a:t>
            </a:r>
            <a:r>
              <a:rPr spc="-125" dirty="0"/>
              <a:t> </a:t>
            </a:r>
            <a:r>
              <a:rPr spc="-5" dirty="0"/>
              <a:t>IPv6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133D0AE-30E3-4E31-A155-2A592ADAE5CB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16088"/>
            <a:ext cx="7351713" cy="4449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IPv4 address space consumption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Now ~10 years free space remaining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Unused addresses reclaimed</a:t>
            </a:r>
          </a:p>
          <a:p>
            <a:pPr marL="646113" lvl="1" indent="-284163">
              <a:spcBef>
                <a:spcPts val="5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projection </a:t>
            </a:r>
            <a:r>
              <a:rPr lang="th-TH">
                <a:latin typeface="Symbol" pitchFamily="18" charset="2"/>
                <a:cs typeface="Cordia New" pitchFamily="34" charset="-34"/>
              </a:rPr>
              <a:t>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reality </a:t>
            </a:r>
            <a:r>
              <a:rPr lang="th-TH">
                <a:latin typeface="Wingdings" pitchFamily="2" charset="2"/>
                <a:cs typeface="Cordia New" pitchFamily="34" charset="-34"/>
              </a:rPr>
              <a:t>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depleted!</a:t>
            </a:r>
          </a:p>
          <a:p>
            <a:pPr marL="334963" indent="-322263">
              <a:spcBef>
                <a:spcPts val="85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Loss of “end to end” connectivity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Widespread use of NAT due to ISP policies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and marketing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Additional complexity and performance  degradation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00715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The</a:t>
            </a:r>
            <a:r>
              <a:rPr spc="-95" dirty="0"/>
              <a:t> </a:t>
            </a:r>
            <a:r>
              <a:rPr spc="-5" dirty="0"/>
              <a:t>NAT</a:t>
            </a: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5376863" y="4519613"/>
            <a:ext cx="1812925" cy="741362"/>
          </a:xfrm>
          <a:custGeom>
            <a:avLst/>
            <a:gdLst/>
            <a:ahLst/>
            <a:cxnLst>
              <a:cxn ang="0">
                <a:pos x="0" y="740664"/>
              </a:cxn>
              <a:cxn ang="0">
                <a:pos x="1813560" y="740664"/>
              </a:cxn>
              <a:cxn ang="0">
                <a:pos x="1813560" y="0"/>
              </a:cxn>
              <a:cxn ang="0">
                <a:pos x="0" y="0"/>
              </a:cxn>
              <a:cxn ang="0">
                <a:pos x="0" y="740664"/>
              </a:cxn>
            </a:cxnLst>
            <a:rect l="0" t="0" r="r" b="b"/>
            <a:pathLst>
              <a:path w="1813559" h="741045">
                <a:moveTo>
                  <a:pt x="0" y="740664"/>
                </a:moveTo>
                <a:lnTo>
                  <a:pt x="1813560" y="740664"/>
                </a:lnTo>
                <a:lnTo>
                  <a:pt x="1813560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5376863" y="4519613"/>
            <a:ext cx="1812925" cy="741362"/>
          </a:xfrm>
          <a:custGeom>
            <a:avLst/>
            <a:gdLst/>
            <a:ahLst/>
            <a:cxnLst>
              <a:cxn ang="0">
                <a:pos x="0" y="740664"/>
              </a:cxn>
              <a:cxn ang="0">
                <a:pos x="1813560" y="740664"/>
              </a:cxn>
              <a:cxn ang="0">
                <a:pos x="1813560" y="0"/>
              </a:cxn>
              <a:cxn ang="0">
                <a:pos x="0" y="0"/>
              </a:cxn>
              <a:cxn ang="0">
                <a:pos x="0" y="740664"/>
              </a:cxn>
            </a:cxnLst>
            <a:rect l="0" t="0" r="r" b="b"/>
            <a:pathLst>
              <a:path w="1813559" h="741045">
                <a:moveTo>
                  <a:pt x="0" y="740664"/>
                </a:moveTo>
                <a:lnTo>
                  <a:pt x="1813560" y="740664"/>
                </a:lnTo>
                <a:lnTo>
                  <a:pt x="1813560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5476875" y="5013325"/>
            <a:ext cx="165100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4591" y="150875"/>
              </a:cxn>
              <a:cxn ang="0">
                <a:pos x="164591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5100" h="151129">
                <a:moveTo>
                  <a:pt x="0" y="150875"/>
                </a:moveTo>
                <a:lnTo>
                  <a:pt x="164591" y="150875"/>
                </a:lnTo>
                <a:lnTo>
                  <a:pt x="16459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5957888" y="5013325"/>
            <a:ext cx="166687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7639" y="150875"/>
              </a:cxn>
              <a:cxn ang="0">
                <a:pos x="167639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7639" h="151129">
                <a:moveTo>
                  <a:pt x="0" y="150875"/>
                </a:moveTo>
                <a:lnTo>
                  <a:pt x="167639" y="150875"/>
                </a:lnTo>
                <a:lnTo>
                  <a:pt x="167639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6440488" y="5013325"/>
            <a:ext cx="165100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4592" y="150875"/>
              </a:cxn>
              <a:cxn ang="0">
                <a:pos x="164592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5100" h="151129">
                <a:moveTo>
                  <a:pt x="0" y="150875"/>
                </a:moveTo>
                <a:lnTo>
                  <a:pt x="164592" y="150875"/>
                </a:lnTo>
                <a:lnTo>
                  <a:pt x="16459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6923088" y="5014913"/>
            <a:ext cx="165100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4592" y="150875"/>
              </a:cxn>
              <a:cxn ang="0">
                <a:pos x="164592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5100" h="151129">
                <a:moveTo>
                  <a:pt x="0" y="150875"/>
                </a:moveTo>
                <a:lnTo>
                  <a:pt x="164592" y="150875"/>
                </a:lnTo>
                <a:lnTo>
                  <a:pt x="16459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5561013" y="4641850"/>
            <a:ext cx="730250" cy="373063"/>
          </a:xfrm>
          <a:custGeom>
            <a:avLst/>
            <a:gdLst/>
            <a:ahLst/>
            <a:cxnLst>
              <a:cxn ang="0">
                <a:pos x="730250" y="0"/>
              </a:cxn>
              <a:cxn ang="0">
                <a:pos x="730250" y="186562"/>
              </a:cxn>
              <a:cxn ang="0">
                <a:pos x="0" y="186562"/>
              </a:cxn>
              <a:cxn ang="0">
                <a:pos x="0" y="373125"/>
              </a:cxn>
            </a:cxnLst>
            <a:rect l="0" t="0" r="r" b="b"/>
            <a:pathLst>
              <a:path w="730250" h="373379">
                <a:moveTo>
                  <a:pt x="730250" y="0"/>
                </a:moveTo>
                <a:lnTo>
                  <a:pt x="730250" y="186562"/>
                </a:lnTo>
                <a:lnTo>
                  <a:pt x="0" y="186562"/>
                </a:lnTo>
                <a:lnTo>
                  <a:pt x="0" y="373125"/>
                </a:lnTo>
              </a:path>
            </a:pathLst>
          </a:custGeom>
          <a:noFill/>
          <a:ln w="2895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6042025" y="4641850"/>
            <a:ext cx="249238" cy="373063"/>
          </a:xfrm>
          <a:custGeom>
            <a:avLst/>
            <a:gdLst/>
            <a:ahLst/>
            <a:cxnLst>
              <a:cxn ang="0">
                <a:pos x="249174" y="0"/>
              </a:cxn>
              <a:cxn ang="0">
                <a:pos x="249174" y="186562"/>
              </a:cxn>
              <a:cxn ang="0">
                <a:pos x="0" y="186562"/>
              </a:cxn>
              <a:cxn ang="0">
                <a:pos x="0" y="373125"/>
              </a:cxn>
            </a:cxnLst>
            <a:rect l="0" t="0" r="r" b="b"/>
            <a:pathLst>
              <a:path w="249554" h="373379">
                <a:moveTo>
                  <a:pt x="249174" y="0"/>
                </a:moveTo>
                <a:lnTo>
                  <a:pt x="249174" y="186562"/>
                </a:lnTo>
                <a:lnTo>
                  <a:pt x="0" y="186562"/>
                </a:lnTo>
                <a:lnTo>
                  <a:pt x="0" y="373125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6289675" y="4641850"/>
            <a:ext cx="234950" cy="373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6562"/>
              </a:cxn>
              <a:cxn ang="0">
                <a:pos x="233298" y="186562"/>
              </a:cxn>
              <a:cxn ang="0">
                <a:pos x="233298" y="372998"/>
              </a:cxn>
            </a:cxnLst>
            <a:rect l="0" t="0" r="r" b="b"/>
            <a:pathLst>
              <a:path w="233679" h="373379">
                <a:moveTo>
                  <a:pt x="0" y="0"/>
                </a:moveTo>
                <a:lnTo>
                  <a:pt x="0" y="186562"/>
                </a:lnTo>
                <a:lnTo>
                  <a:pt x="233298" y="186562"/>
                </a:lnTo>
                <a:lnTo>
                  <a:pt x="233298" y="372998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291263" y="4643438"/>
            <a:ext cx="717550" cy="374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7324"/>
              </a:cxn>
              <a:cxn ang="0">
                <a:pos x="715898" y="187324"/>
              </a:cxn>
              <a:cxn ang="0">
                <a:pos x="715898" y="374649"/>
              </a:cxn>
            </a:cxnLst>
            <a:rect l="0" t="0" r="r" b="b"/>
            <a:pathLst>
              <a:path w="716279" h="374650">
                <a:moveTo>
                  <a:pt x="0" y="0"/>
                </a:moveTo>
                <a:lnTo>
                  <a:pt x="0" y="187324"/>
                </a:lnTo>
                <a:lnTo>
                  <a:pt x="715898" y="187324"/>
                </a:lnTo>
                <a:lnTo>
                  <a:pt x="715898" y="374649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087813" y="5426075"/>
            <a:ext cx="4286250" cy="638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7120" fontAlgn="auto">
              <a:spcBef>
                <a:spcPts val="0"/>
              </a:spcBef>
              <a:spcAft>
                <a:spcPts val="0"/>
              </a:spcAft>
              <a:tabLst>
                <a:tab pos="1909445" algn="l"/>
                <a:tab pos="2364105" algn="l"/>
                <a:tab pos="2816225" algn="l"/>
              </a:tabLst>
              <a:defRPr/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10.0.0.1	..2	..3	..4</a:t>
            </a: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3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*AKA(also known as)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router,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ICS,</a:t>
            </a:r>
            <a:r>
              <a:rPr sz="16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firewall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2911475" y="3471863"/>
            <a:ext cx="3379788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1225"/>
              </a:cxn>
              <a:cxn ang="0">
                <a:pos x="3379851" y="411225"/>
              </a:cxn>
              <a:cxn ang="0">
                <a:pos x="3379851" y="822324"/>
              </a:cxn>
            </a:cxnLst>
            <a:rect l="0" t="0" r="r" b="b"/>
            <a:pathLst>
              <a:path w="3380104" h="822325">
                <a:moveTo>
                  <a:pt x="0" y="0"/>
                </a:moveTo>
                <a:lnTo>
                  <a:pt x="0" y="411225"/>
                </a:lnTo>
                <a:lnTo>
                  <a:pt x="3379851" y="411225"/>
                </a:lnTo>
                <a:lnTo>
                  <a:pt x="3379851" y="822324"/>
                </a:lnTo>
              </a:path>
            </a:pathLst>
          </a:custGeom>
          <a:noFill/>
          <a:ln w="2895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5900738" y="4292600"/>
            <a:ext cx="777875" cy="349250"/>
          </a:xfrm>
          <a:prstGeom prst="rect">
            <a:avLst/>
          </a:prstGeom>
          <a:solidFill>
            <a:srgbClr val="00FF99"/>
          </a:solidFill>
        </p:spPr>
        <p:txBody>
          <a:bodyPr lIns="0" tIns="27940" rIns="0" bIns="0">
            <a:spAutoFit/>
          </a:bodyPr>
          <a:lstStyle/>
          <a:p>
            <a:pPr marL="100330" fontAlgn="auto">
              <a:spcBef>
                <a:spcPts val="220"/>
              </a:spcBef>
              <a:spcAft>
                <a:spcPts val="0"/>
              </a:spcAft>
              <a:defRPr/>
            </a:pPr>
            <a:r>
              <a:rPr sz="1800" b="1" spc="-40" dirty="0">
                <a:latin typeface="Times New Roman"/>
                <a:cs typeface="Times New Roman"/>
              </a:rPr>
              <a:t>NAT*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5238" y="3968750"/>
            <a:ext cx="105092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61.100.32.128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2778125" y="2360613"/>
            <a:ext cx="134938" cy="622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001" y="622300"/>
              </a:cxn>
            </a:cxnLst>
            <a:rect l="0" t="0" r="r" b="b"/>
            <a:pathLst>
              <a:path w="135255" h="622300">
                <a:moveTo>
                  <a:pt x="0" y="0"/>
                </a:moveTo>
                <a:lnTo>
                  <a:pt x="135001" y="622300"/>
                </a:lnTo>
              </a:path>
            </a:pathLst>
          </a:custGeom>
          <a:noFill/>
          <a:ln w="3809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2911475" y="3470275"/>
            <a:ext cx="4763" cy="822325"/>
          </a:xfrm>
          <a:custGeom>
            <a:avLst/>
            <a:gdLst/>
            <a:ahLst/>
            <a:cxnLst>
              <a:cxn ang="0">
                <a:pos x="2412" y="0"/>
              </a:cxn>
              <a:cxn ang="0">
                <a:pos x="2412" y="822325"/>
              </a:cxn>
            </a:cxnLst>
            <a:rect l="0" t="0" r="r" b="b"/>
            <a:pathLst>
              <a:path w="5080" h="822325">
                <a:moveTo>
                  <a:pt x="2412" y="0"/>
                </a:moveTo>
                <a:lnTo>
                  <a:pt x="2412" y="822325"/>
                </a:lnTo>
              </a:path>
            </a:pathLst>
          </a:custGeom>
          <a:noFill/>
          <a:ln w="482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2124075" y="4568825"/>
            <a:ext cx="1581150" cy="733425"/>
          </a:xfrm>
          <a:custGeom>
            <a:avLst/>
            <a:gdLst/>
            <a:ahLst/>
            <a:cxnLst>
              <a:cxn ang="0">
                <a:pos x="0" y="733044"/>
              </a:cxn>
              <a:cxn ang="0">
                <a:pos x="1580388" y="733044"/>
              </a:cxn>
              <a:cxn ang="0">
                <a:pos x="1580388" y="0"/>
              </a:cxn>
              <a:cxn ang="0">
                <a:pos x="0" y="0"/>
              </a:cxn>
              <a:cxn ang="0">
                <a:pos x="0" y="733044"/>
              </a:cxn>
            </a:cxnLst>
            <a:rect l="0" t="0" r="r" b="b"/>
            <a:pathLst>
              <a:path w="1580514" h="733425">
                <a:moveTo>
                  <a:pt x="0" y="733044"/>
                </a:moveTo>
                <a:lnTo>
                  <a:pt x="1580388" y="733044"/>
                </a:lnTo>
                <a:lnTo>
                  <a:pt x="1580388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2124075" y="4568825"/>
            <a:ext cx="1581150" cy="733425"/>
          </a:xfrm>
          <a:custGeom>
            <a:avLst/>
            <a:gdLst/>
            <a:ahLst/>
            <a:cxnLst>
              <a:cxn ang="0">
                <a:pos x="0" y="733044"/>
              </a:cxn>
              <a:cxn ang="0">
                <a:pos x="1580388" y="733044"/>
              </a:cxn>
              <a:cxn ang="0">
                <a:pos x="1580388" y="0"/>
              </a:cxn>
              <a:cxn ang="0">
                <a:pos x="0" y="0"/>
              </a:cxn>
              <a:cxn ang="0">
                <a:pos x="0" y="733044"/>
              </a:cxn>
            </a:cxnLst>
            <a:rect l="0" t="0" r="r" b="b"/>
            <a:pathLst>
              <a:path w="1580514" h="733425">
                <a:moveTo>
                  <a:pt x="0" y="733044"/>
                </a:moveTo>
                <a:lnTo>
                  <a:pt x="1580388" y="733044"/>
                </a:lnTo>
                <a:lnTo>
                  <a:pt x="1580388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2673350" y="4292600"/>
            <a:ext cx="484188" cy="349250"/>
          </a:xfrm>
          <a:prstGeom prst="rect">
            <a:avLst/>
          </a:prstGeom>
          <a:solidFill>
            <a:srgbClr val="00FF99"/>
          </a:solidFill>
        </p:spPr>
        <p:txBody>
          <a:bodyPr lIns="0" tIns="27940" rIns="0" bIns="0">
            <a:spAutoFit/>
          </a:bodyPr>
          <a:lstStyle/>
          <a:p>
            <a:pPr marL="159385" fontAlgn="auto">
              <a:spcBef>
                <a:spcPts val="22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2211388" y="5057775"/>
            <a:ext cx="142875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3256" y="149352"/>
              </a:cxn>
              <a:cxn ang="0">
                <a:pos x="143256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3510" h="149860">
                <a:moveTo>
                  <a:pt x="0" y="149352"/>
                </a:moveTo>
                <a:lnTo>
                  <a:pt x="143256" y="149352"/>
                </a:lnTo>
                <a:lnTo>
                  <a:pt x="14325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2630488" y="5057775"/>
            <a:ext cx="144462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4780" y="149352"/>
              </a:cxn>
              <a:cxn ang="0">
                <a:pos x="144780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4780" h="149860">
                <a:moveTo>
                  <a:pt x="0" y="149352"/>
                </a:moveTo>
                <a:lnTo>
                  <a:pt x="144780" y="149352"/>
                </a:lnTo>
                <a:lnTo>
                  <a:pt x="14478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3052763" y="5057775"/>
            <a:ext cx="144462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4780" y="149352"/>
              </a:cxn>
              <a:cxn ang="0">
                <a:pos x="144780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4780" h="149860">
                <a:moveTo>
                  <a:pt x="0" y="149352"/>
                </a:moveTo>
                <a:lnTo>
                  <a:pt x="144780" y="149352"/>
                </a:lnTo>
                <a:lnTo>
                  <a:pt x="14478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3473450" y="5057775"/>
            <a:ext cx="144463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4779" y="149352"/>
              </a:cxn>
              <a:cxn ang="0">
                <a:pos x="144779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4779" h="149860">
                <a:moveTo>
                  <a:pt x="0" y="149352"/>
                </a:moveTo>
                <a:lnTo>
                  <a:pt x="144779" y="149352"/>
                </a:lnTo>
                <a:lnTo>
                  <a:pt x="144779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2284413" y="4641850"/>
            <a:ext cx="631825" cy="417513"/>
          </a:xfrm>
          <a:custGeom>
            <a:avLst/>
            <a:gdLst/>
            <a:ahLst/>
            <a:cxnLst>
              <a:cxn ang="0">
                <a:pos x="631825" y="0"/>
              </a:cxn>
              <a:cxn ang="0">
                <a:pos x="631825" y="208787"/>
              </a:cxn>
              <a:cxn ang="0">
                <a:pos x="0" y="208787"/>
              </a:cxn>
              <a:cxn ang="0">
                <a:pos x="0" y="417575"/>
              </a:cxn>
            </a:cxnLst>
            <a:rect l="0" t="0" r="r" b="b"/>
            <a:pathLst>
              <a:path w="631825" h="417829">
                <a:moveTo>
                  <a:pt x="631825" y="0"/>
                </a:moveTo>
                <a:lnTo>
                  <a:pt x="631825" y="208787"/>
                </a:lnTo>
                <a:lnTo>
                  <a:pt x="0" y="208787"/>
                </a:lnTo>
                <a:lnTo>
                  <a:pt x="0" y="417575"/>
                </a:lnTo>
              </a:path>
            </a:pathLst>
          </a:custGeom>
          <a:noFill/>
          <a:ln w="2895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2703513" y="4641850"/>
            <a:ext cx="212725" cy="417513"/>
          </a:xfrm>
          <a:custGeom>
            <a:avLst/>
            <a:gdLst/>
            <a:ahLst/>
            <a:cxnLst>
              <a:cxn ang="0">
                <a:pos x="212725" y="0"/>
              </a:cxn>
              <a:cxn ang="0">
                <a:pos x="212725" y="208787"/>
              </a:cxn>
              <a:cxn ang="0">
                <a:pos x="0" y="208787"/>
              </a:cxn>
              <a:cxn ang="0">
                <a:pos x="0" y="417575"/>
              </a:cxn>
            </a:cxnLst>
            <a:rect l="0" t="0" r="r" b="b"/>
            <a:pathLst>
              <a:path w="212725" h="417829">
                <a:moveTo>
                  <a:pt x="212725" y="0"/>
                </a:moveTo>
                <a:lnTo>
                  <a:pt x="212725" y="208787"/>
                </a:lnTo>
                <a:lnTo>
                  <a:pt x="0" y="208787"/>
                </a:lnTo>
                <a:lnTo>
                  <a:pt x="0" y="417575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2916238" y="4641850"/>
            <a:ext cx="209550" cy="417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8787"/>
              </a:cxn>
              <a:cxn ang="0">
                <a:pos x="209550" y="208787"/>
              </a:cxn>
              <a:cxn ang="0">
                <a:pos x="209550" y="417448"/>
              </a:cxn>
            </a:cxnLst>
            <a:rect l="0" t="0" r="r" b="b"/>
            <a:pathLst>
              <a:path w="209550" h="417829">
                <a:moveTo>
                  <a:pt x="0" y="0"/>
                </a:moveTo>
                <a:lnTo>
                  <a:pt x="0" y="208787"/>
                </a:lnTo>
                <a:lnTo>
                  <a:pt x="209550" y="208787"/>
                </a:lnTo>
                <a:lnTo>
                  <a:pt x="209550" y="417448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2916238" y="4641850"/>
            <a:ext cx="630237" cy="417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8787"/>
              </a:cxn>
              <a:cxn ang="0">
                <a:pos x="630301" y="208787"/>
              </a:cxn>
              <a:cxn ang="0">
                <a:pos x="630301" y="417575"/>
              </a:cxn>
            </a:cxnLst>
            <a:rect l="0" t="0" r="r" b="b"/>
            <a:pathLst>
              <a:path w="630554" h="417829">
                <a:moveTo>
                  <a:pt x="0" y="0"/>
                </a:moveTo>
                <a:lnTo>
                  <a:pt x="0" y="208787"/>
                </a:lnTo>
                <a:lnTo>
                  <a:pt x="630301" y="208787"/>
                </a:lnTo>
                <a:lnTo>
                  <a:pt x="630301" y="417575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 txBox="1">
            <a:spLocks noChangeArrowheads="1"/>
          </p:cNvSpPr>
          <p:nvPr/>
        </p:nvSpPr>
        <p:spPr bwMode="auto">
          <a:xfrm>
            <a:off x="1625600" y="3971925"/>
            <a:ext cx="11033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61.100.32.0/25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28" name="object 33"/>
          <p:cNvSpPr txBox="1">
            <a:spLocks noChangeArrowheads="1"/>
          </p:cNvSpPr>
          <p:nvPr/>
        </p:nvSpPr>
        <p:spPr bwMode="auto">
          <a:xfrm>
            <a:off x="1793875" y="5464175"/>
            <a:ext cx="10493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882650" algn="l"/>
              </a:tabLst>
            </a:pPr>
            <a:r>
              <a:rPr lang="th-TH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61.100.32.1	..2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29" name="object 34"/>
          <p:cNvSpPr txBox="1">
            <a:spLocks noChangeArrowheads="1"/>
          </p:cNvSpPr>
          <p:nvPr/>
        </p:nvSpPr>
        <p:spPr bwMode="auto">
          <a:xfrm>
            <a:off x="3062288" y="5464175"/>
            <a:ext cx="573087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06400" algn="l"/>
              </a:tabLst>
            </a:pPr>
            <a:r>
              <a:rPr lang="th-TH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..3	..4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30" name="object 35"/>
          <p:cNvSpPr>
            <a:spLocks/>
          </p:cNvSpPr>
          <p:nvPr/>
        </p:nvSpPr>
        <p:spPr bwMode="auto">
          <a:xfrm>
            <a:off x="2290763" y="2982913"/>
            <a:ext cx="1239837" cy="487362"/>
          </a:xfrm>
          <a:custGeom>
            <a:avLst/>
            <a:gdLst/>
            <a:ahLst/>
            <a:cxnLst>
              <a:cxn ang="0">
                <a:pos x="620267" y="0"/>
              </a:cxn>
              <a:cxn ang="0">
                <a:pos x="552690" y="1431"/>
              </a:cxn>
              <a:cxn ang="0">
                <a:pos x="487219" y="5626"/>
              </a:cxn>
              <a:cxn ang="0">
                <a:pos x="424232" y="12435"/>
              </a:cxn>
              <a:cxn ang="0">
                <a:pos x="364109" y="21710"/>
              </a:cxn>
              <a:cxn ang="0">
                <a:pos x="307227" y="33302"/>
              </a:cxn>
              <a:cxn ang="0">
                <a:pos x="253965" y="47061"/>
              </a:cxn>
              <a:cxn ang="0">
                <a:pos x="204702" y="62838"/>
              </a:cxn>
              <a:cxn ang="0">
                <a:pos x="159817" y="80485"/>
              </a:cxn>
              <a:cxn ang="0">
                <a:pos x="119688" y="99852"/>
              </a:cxn>
              <a:cxn ang="0">
                <a:pos x="84694" y="120791"/>
              </a:cxn>
              <a:cxn ang="0">
                <a:pos x="31626" y="166786"/>
              </a:cxn>
              <a:cxn ang="0">
                <a:pos x="3640" y="217279"/>
              </a:cxn>
              <a:cxn ang="0">
                <a:pos x="0" y="243840"/>
              </a:cxn>
              <a:cxn ang="0">
                <a:pos x="3640" y="270400"/>
              </a:cxn>
              <a:cxn ang="0">
                <a:pos x="31626" y="320893"/>
              </a:cxn>
              <a:cxn ang="0">
                <a:pos x="84694" y="366888"/>
              </a:cxn>
              <a:cxn ang="0">
                <a:pos x="119688" y="387827"/>
              </a:cxn>
              <a:cxn ang="0">
                <a:pos x="159817" y="407194"/>
              </a:cxn>
              <a:cxn ang="0">
                <a:pos x="204702" y="424841"/>
              </a:cxn>
              <a:cxn ang="0">
                <a:pos x="253965" y="440618"/>
              </a:cxn>
              <a:cxn ang="0">
                <a:pos x="307227" y="454377"/>
              </a:cxn>
              <a:cxn ang="0">
                <a:pos x="364109" y="465969"/>
              </a:cxn>
              <a:cxn ang="0">
                <a:pos x="424232" y="475244"/>
              </a:cxn>
              <a:cxn ang="0">
                <a:pos x="487219" y="482053"/>
              </a:cxn>
              <a:cxn ang="0">
                <a:pos x="552690" y="486248"/>
              </a:cxn>
              <a:cxn ang="0">
                <a:pos x="620267" y="487680"/>
              </a:cxn>
              <a:cxn ang="0">
                <a:pos x="687845" y="486248"/>
              </a:cxn>
              <a:cxn ang="0">
                <a:pos x="753316" y="482053"/>
              </a:cxn>
              <a:cxn ang="0">
                <a:pos x="816303" y="475244"/>
              </a:cxn>
              <a:cxn ang="0">
                <a:pos x="876426" y="465969"/>
              </a:cxn>
              <a:cxn ang="0">
                <a:pos x="933308" y="454377"/>
              </a:cxn>
              <a:cxn ang="0">
                <a:pos x="986570" y="440618"/>
              </a:cxn>
              <a:cxn ang="0">
                <a:pos x="1035833" y="424841"/>
              </a:cxn>
              <a:cxn ang="0">
                <a:pos x="1080718" y="407194"/>
              </a:cxn>
              <a:cxn ang="0">
                <a:pos x="1120847" y="387827"/>
              </a:cxn>
              <a:cxn ang="0">
                <a:pos x="1155841" y="366888"/>
              </a:cxn>
              <a:cxn ang="0">
                <a:pos x="1208909" y="320893"/>
              </a:cxn>
              <a:cxn ang="0">
                <a:pos x="1236895" y="270400"/>
              </a:cxn>
              <a:cxn ang="0">
                <a:pos x="1240536" y="243840"/>
              </a:cxn>
              <a:cxn ang="0">
                <a:pos x="1236895" y="217279"/>
              </a:cxn>
              <a:cxn ang="0">
                <a:pos x="1208909" y="166786"/>
              </a:cxn>
              <a:cxn ang="0">
                <a:pos x="1155841" y="120791"/>
              </a:cxn>
              <a:cxn ang="0">
                <a:pos x="1120847" y="99852"/>
              </a:cxn>
              <a:cxn ang="0">
                <a:pos x="1080718" y="80485"/>
              </a:cxn>
              <a:cxn ang="0">
                <a:pos x="1035833" y="62838"/>
              </a:cxn>
              <a:cxn ang="0">
                <a:pos x="986570" y="47061"/>
              </a:cxn>
              <a:cxn ang="0">
                <a:pos x="933308" y="33302"/>
              </a:cxn>
              <a:cxn ang="0">
                <a:pos x="876426" y="21710"/>
              </a:cxn>
              <a:cxn ang="0">
                <a:pos x="816303" y="12435"/>
              </a:cxn>
              <a:cxn ang="0">
                <a:pos x="753316" y="5626"/>
              </a:cxn>
              <a:cxn ang="0">
                <a:pos x="687845" y="1431"/>
              </a:cxn>
              <a:cxn ang="0">
                <a:pos x="620267" y="0"/>
              </a:cxn>
            </a:cxnLst>
            <a:rect l="0" t="0" r="r" b="b"/>
            <a:pathLst>
              <a:path w="1240789" h="487679">
                <a:moveTo>
                  <a:pt x="620267" y="0"/>
                </a:moveTo>
                <a:lnTo>
                  <a:pt x="552690" y="1431"/>
                </a:lnTo>
                <a:lnTo>
                  <a:pt x="487219" y="5626"/>
                </a:lnTo>
                <a:lnTo>
                  <a:pt x="424232" y="12435"/>
                </a:lnTo>
                <a:lnTo>
                  <a:pt x="364109" y="21710"/>
                </a:lnTo>
                <a:lnTo>
                  <a:pt x="307227" y="33302"/>
                </a:lnTo>
                <a:lnTo>
                  <a:pt x="253965" y="47061"/>
                </a:lnTo>
                <a:lnTo>
                  <a:pt x="204702" y="62838"/>
                </a:lnTo>
                <a:lnTo>
                  <a:pt x="159817" y="80485"/>
                </a:lnTo>
                <a:lnTo>
                  <a:pt x="119688" y="99852"/>
                </a:lnTo>
                <a:lnTo>
                  <a:pt x="84694" y="120791"/>
                </a:lnTo>
                <a:lnTo>
                  <a:pt x="31626" y="166786"/>
                </a:lnTo>
                <a:lnTo>
                  <a:pt x="3640" y="217279"/>
                </a:lnTo>
                <a:lnTo>
                  <a:pt x="0" y="243840"/>
                </a:lnTo>
                <a:lnTo>
                  <a:pt x="3640" y="270400"/>
                </a:lnTo>
                <a:lnTo>
                  <a:pt x="31626" y="320893"/>
                </a:lnTo>
                <a:lnTo>
                  <a:pt x="84694" y="366888"/>
                </a:lnTo>
                <a:lnTo>
                  <a:pt x="119688" y="387827"/>
                </a:lnTo>
                <a:lnTo>
                  <a:pt x="159817" y="407194"/>
                </a:lnTo>
                <a:lnTo>
                  <a:pt x="204702" y="424841"/>
                </a:lnTo>
                <a:lnTo>
                  <a:pt x="253965" y="440618"/>
                </a:lnTo>
                <a:lnTo>
                  <a:pt x="307227" y="454377"/>
                </a:lnTo>
                <a:lnTo>
                  <a:pt x="364109" y="465969"/>
                </a:lnTo>
                <a:lnTo>
                  <a:pt x="424232" y="475244"/>
                </a:lnTo>
                <a:lnTo>
                  <a:pt x="487219" y="482053"/>
                </a:lnTo>
                <a:lnTo>
                  <a:pt x="552690" y="486248"/>
                </a:lnTo>
                <a:lnTo>
                  <a:pt x="620267" y="487680"/>
                </a:lnTo>
                <a:lnTo>
                  <a:pt x="687845" y="486248"/>
                </a:lnTo>
                <a:lnTo>
                  <a:pt x="753316" y="482053"/>
                </a:lnTo>
                <a:lnTo>
                  <a:pt x="816303" y="475244"/>
                </a:lnTo>
                <a:lnTo>
                  <a:pt x="876426" y="465969"/>
                </a:lnTo>
                <a:lnTo>
                  <a:pt x="933308" y="454377"/>
                </a:lnTo>
                <a:lnTo>
                  <a:pt x="986570" y="440618"/>
                </a:lnTo>
                <a:lnTo>
                  <a:pt x="1035833" y="424841"/>
                </a:lnTo>
                <a:lnTo>
                  <a:pt x="1080718" y="407194"/>
                </a:lnTo>
                <a:lnTo>
                  <a:pt x="1120847" y="387827"/>
                </a:lnTo>
                <a:lnTo>
                  <a:pt x="1155841" y="366888"/>
                </a:lnTo>
                <a:lnTo>
                  <a:pt x="1208909" y="320893"/>
                </a:lnTo>
                <a:lnTo>
                  <a:pt x="1236895" y="270400"/>
                </a:lnTo>
                <a:lnTo>
                  <a:pt x="1240536" y="243840"/>
                </a:lnTo>
                <a:lnTo>
                  <a:pt x="1236895" y="217279"/>
                </a:lnTo>
                <a:lnTo>
                  <a:pt x="1208909" y="166786"/>
                </a:lnTo>
                <a:lnTo>
                  <a:pt x="1155841" y="120791"/>
                </a:lnTo>
                <a:lnTo>
                  <a:pt x="1120847" y="99852"/>
                </a:lnTo>
                <a:lnTo>
                  <a:pt x="1080718" y="80485"/>
                </a:lnTo>
                <a:lnTo>
                  <a:pt x="1035833" y="62838"/>
                </a:lnTo>
                <a:lnTo>
                  <a:pt x="986570" y="47061"/>
                </a:lnTo>
                <a:lnTo>
                  <a:pt x="933308" y="33302"/>
                </a:lnTo>
                <a:lnTo>
                  <a:pt x="876426" y="21710"/>
                </a:lnTo>
                <a:lnTo>
                  <a:pt x="816303" y="12435"/>
                </a:lnTo>
                <a:lnTo>
                  <a:pt x="753316" y="5626"/>
                </a:lnTo>
                <a:lnTo>
                  <a:pt x="687845" y="1431"/>
                </a:lnTo>
                <a:lnTo>
                  <a:pt x="620267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2290763" y="2982913"/>
            <a:ext cx="1239837" cy="487362"/>
          </a:xfrm>
          <a:custGeom>
            <a:avLst/>
            <a:gdLst/>
            <a:ahLst/>
            <a:cxnLst>
              <a:cxn ang="0">
                <a:pos x="0" y="243840"/>
              </a:cxn>
              <a:cxn ang="0">
                <a:pos x="14308" y="191545"/>
              </a:cxn>
              <a:cxn ang="0">
                <a:pos x="55214" y="143152"/>
              </a:cxn>
              <a:cxn ang="0">
                <a:pos x="119688" y="99852"/>
              </a:cxn>
              <a:cxn ang="0">
                <a:pos x="159817" y="80485"/>
              </a:cxn>
              <a:cxn ang="0">
                <a:pos x="204702" y="62838"/>
              </a:cxn>
              <a:cxn ang="0">
                <a:pos x="253965" y="47061"/>
              </a:cxn>
              <a:cxn ang="0">
                <a:pos x="307227" y="33302"/>
              </a:cxn>
              <a:cxn ang="0">
                <a:pos x="364109" y="21710"/>
              </a:cxn>
              <a:cxn ang="0">
                <a:pos x="424232" y="12435"/>
              </a:cxn>
              <a:cxn ang="0">
                <a:pos x="487219" y="5626"/>
              </a:cxn>
              <a:cxn ang="0">
                <a:pos x="552690" y="1431"/>
              </a:cxn>
              <a:cxn ang="0">
                <a:pos x="620267" y="0"/>
              </a:cxn>
              <a:cxn ang="0">
                <a:pos x="687845" y="1431"/>
              </a:cxn>
              <a:cxn ang="0">
                <a:pos x="753316" y="5626"/>
              </a:cxn>
              <a:cxn ang="0">
                <a:pos x="816303" y="12435"/>
              </a:cxn>
              <a:cxn ang="0">
                <a:pos x="876426" y="21710"/>
              </a:cxn>
              <a:cxn ang="0">
                <a:pos x="933308" y="33302"/>
              </a:cxn>
              <a:cxn ang="0">
                <a:pos x="986570" y="47061"/>
              </a:cxn>
              <a:cxn ang="0">
                <a:pos x="1035833" y="62838"/>
              </a:cxn>
              <a:cxn ang="0">
                <a:pos x="1080718" y="80485"/>
              </a:cxn>
              <a:cxn ang="0">
                <a:pos x="1120847" y="99852"/>
              </a:cxn>
              <a:cxn ang="0">
                <a:pos x="1155841" y="120791"/>
              </a:cxn>
              <a:cxn ang="0">
                <a:pos x="1208909" y="166786"/>
              </a:cxn>
              <a:cxn ang="0">
                <a:pos x="1236895" y="217279"/>
              </a:cxn>
              <a:cxn ang="0">
                <a:pos x="1240536" y="243840"/>
              </a:cxn>
              <a:cxn ang="0">
                <a:pos x="1236895" y="270400"/>
              </a:cxn>
              <a:cxn ang="0">
                <a:pos x="1208909" y="320893"/>
              </a:cxn>
              <a:cxn ang="0">
                <a:pos x="1155841" y="366888"/>
              </a:cxn>
              <a:cxn ang="0">
                <a:pos x="1120847" y="387827"/>
              </a:cxn>
              <a:cxn ang="0">
                <a:pos x="1080718" y="407194"/>
              </a:cxn>
              <a:cxn ang="0">
                <a:pos x="1035833" y="424841"/>
              </a:cxn>
              <a:cxn ang="0">
                <a:pos x="986570" y="440618"/>
              </a:cxn>
              <a:cxn ang="0">
                <a:pos x="933308" y="454377"/>
              </a:cxn>
              <a:cxn ang="0">
                <a:pos x="876426" y="465969"/>
              </a:cxn>
              <a:cxn ang="0">
                <a:pos x="816303" y="475244"/>
              </a:cxn>
              <a:cxn ang="0">
                <a:pos x="753316" y="482053"/>
              </a:cxn>
              <a:cxn ang="0">
                <a:pos x="687845" y="486248"/>
              </a:cxn>
              <a:cxn ang="0">
                <a:pos x="620267" y="487680"/>
              </a:cxn>
              <a:cxn ang="0">
                <a:pos x="552690" y="486248"/>
              </a:cxn>
              <a:cxn ang="0">
                <a:pos x="487219" y="482053"/>
              </a:cxn>
              <a:cxn ang="0">
                <a:pos x="424232" y="475244"/>
              </a:cxn>
              <a:cxn ang="0">
                <a:pos x="364109" y="465969"/>
              </a:cxn>
              <a:cxn ang="0">
                <a:pos x="307227" y="454377"/>
              </a:cxn>
              <a:cxn ang="0">
                <a:pos x="253965" y="440618"/>
              </a:cxn>
              <a:cxn ang="0">
                <a:pos x="204702" y="424841"/>
              </a:cxn>
              <a:cxn ang="0">
                <a:pos x="159817" y="407194"/>
              </a:cxn>
              <a:cxn ang="0">
                <a:pos x="119688" y="387827"/>
              </a:cxn>
              <a:cxn ang="0">
                <a:pos x="84694" y="366888"/>
              </a:cxn>
              <a:cxn ang="0">
                <a:pos x="31626" y="320893"/>
              </a:cxn>
              <a:cxn ang="0">
                <a:pos x="3640" y="270400"/>
              </a:cxn>
              <a:cxn ang="0">
                <a:pos x="0" y="243840"/>
              </a:cxn>
            </a:cxnLst>
            <a:rect l="0" t="0" r="r" b="b"/>
            <a:pathLst>
              <a:path w="1240789" h="487679">
                <a:moveTo>
                  <a:pt x="0" y="243840"/>
                </a:moveTo>
                <a:lnTo>
                  <a:pt x="14308" y="191545"/>
                </a:lnTo>
                <a:lnTo>
                  <a:pt x="55214" y="143152"/>
                </a:lnTo>
                <a:lnTo>
                  <a:pt x="119688" y="99852"/>
                </a:lnTo>
                <a:lnTo>
                  <a:pt x="159817" y="80485"/>
                </a:lnTo>
                <a:lnTo>
                  <a:pt x="204702" y="62838"/>
                </a:lnTo>
                <a:lnTo>
                  <a:pt x="253965" y="47061"/>
                </a:lnTo>
                <a:lnTo>
                  <a:pt x="307227" y="33302"/>
                </a:lnTo>
                <a:lnTo>
                  <a:pt x="364109" y="21710"/>
                </a:lnTo>
                <a:lnTo>
                  <a:pt x="424232" y="12435"/>
                </a:lnTo>
                <a:lnTo>
                  <a:pt x="487219" y="5626"/>
                </a:lnTo>
                <a:lnTo>
                  <a:pt x="552690" y="1431"/>
                </a:lnTo>
                <a:lnTo>
                  <a:pt x="620267" y="0"/>
                </a:lnTo>
                <a:lnTo>
                  <a:pt x="687845" y="1431"/>
                </a:lnTo>
                <a:lnTo>
                  <a:pt x="753316" y="5626"/>
                </a:lnTo>
                <a:lnTo>
                  <a:pt x="816303" y="12435"/>
                </a:lnTo>
                <a:lnTo>
                  <a:pt x="876426" y="21710"/>
                </a:lnTo>
                <a:lnTo>
                  <a:pt x="933308" y="33302"/>
                </a:lnTo>
                <a:lnTo>
                  <a:pt x="986570" y="47061"/>
                </a:lnTo>
                <a:lnTo>
                  <a:pt x="1035833" y="62838"/>
                </a:lnTo>
                <a:lnTo>
                  <a:pt x="1080718" y="80485"/>
                </a:lnTo>
                <a:lnTo>
                  <a:pt x="1120847" y="99852"/>
                </a:lnTo>
                <a:lnTo>
                  <a:pt x="1155841" y="120791"/>
                </a:lnTo>
                <a:lnTo>
                  <a:pt x="1208909" y="166786"/>
                </a:lnTo>
                <a:lnTo>
                  <a:pt x="1236895" y="217279"/>
                </a:lnTo>
                <a:lnTo>
                  <a:pt x="1240536" y="243840"/>
                </a:lnTo>
                <a:lnTo>
                  <a:pt x="1236895" y="270400"/>
                </a:lnTo>
                <a:lnTo>
                  <a:pt x="1208909" y="320893"/>
                </a:lnTo>
                <a:lnTo>
                  <a:pt x="1155841" y="366888"/>
                </a:lnTo>
                <a:lnTo>
                  <a:pt x="1120847" y="387827"/>
                </a:lnTo>
                <a:lnTo>
                  <a:pt x="1080718" y="407194"/>
                </a:lnTo>
                <a:lnTo>
                  <a:pt x="1035833" y="424841"/>
                </a:lnTo>
                <a:lnTo>
                  <a:pt x="986570" y="440618"/>
                </a:lnTo>
                <a:lnTo>
                  <a:pt x="933308" y="454377"/>
                </a:lnTo>
                <a:lnTo>
                  <a:pt x="876426" y="465969"/>
                </a:lnTo>
                <a:lnTo>
                  <a:pt x="816303" y="475244"/>
                </a:lnTo>
                <a:lnTo>
                  <a:pt x="753316" y="482053"/>
                </a:lnTo>
                <a:lnTo>
                  <a:pt x="687845" y="486248"/>
                </a:lnTo>
                <a:lnTo>
                  <a:pt x="620267" y="487680"/>
                </a:lnTo>
                <a:lnTo>
                  <a:pt x="552690" y="486248"/>
                </a:lnTo>
                <a:lnTo>
                  <a:pt x="487219" y="482053"/>
                </a:lnTo>
                <a:lnTo>
                  <a:pt x="424232" y="475244"/>
                </a:lnTo>
                <a:lnTo>
                  <a:pt x="364109" y="465969"/>
                </a:lnTo>
                <a:lnTo>
                  <a:pt x="307227" y="454377"/>
                </a:lnTo>
                <a:lnTo>
                  <a:pt x="253965" y="440618"/>
                </a:lnTo>
                <a:lnTo>
                  <a:pt x="204702" y="424841"/>
                </a:lnTo>
                <a:lnTo>
                  <a:pt x="159817" y="407194"/>
                </a:lnTo>
                <a:lnTo>
                  <a:pt x="119688" y="387827"/>
                </a:lnTo>
                <a:lnTo>
                  <a:pt x="84694" y="366888"/>
                </a:lnTo>
                <a:lnTo>
                  <a:pt x="31626" y="320893"/>
                </a:lnTo>
                <a:lnTo>
                  <a:pt x="3640" y="270400"/>
                </a:lnTo>
                <a:lnTo>
                  <a:pt x="0" y="243840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660650" y="3030538"/>
            <a:ext cx="5000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ISP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32213" y="3101975"/>
            <a:ext cx="115093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61.100.0.0/16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2043113" y="1874838"/>
            <a:ext cx="2171700" cy="741362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8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1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8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1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8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1387475" y="1700213"/>
            <a:ext cx="2170113" cy="741362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7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1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7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1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7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1438275" y="1874838"/>
            <a:ext cx="2170113" cy="741362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8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1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8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1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8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1892300" y="1700213"/>
            <a:ext cx="2170113" cy="741362"/>
          </a:xfrm>
          <a:custGeom>
            <a:avLst/>
            <a:gdLst/>
            <a:ahLst/>
            <a:cxnLst>
              <a:cxn ang="0">
                <a:pos x="1015757" y="728"/>
              </a:cxn>
              <a:cxn ang="0">
                <a:pos x="882143" y="6429"/>
              </a:cxn>
              <a:cxn ang="0">
                <a:pos x="754077" y="17496"/>
              </a:cxn>
              <a:cxn ang="0">
                <a:pos x="632574" y="33584"/>
              </a:cxn>
              <a:cxn ang="0">
                <a:pos x="518651" y="54343"/>
              </a:cxn>
              <a:cxn ang="0">
                <a:pos x="413324" y="79428"/>
              </a:cxn>
              <a:cxn ang="0">
                <a:pos x="317611" y="108489"/>
              </a:cxn>
              <a:cxn ang="0">
                <a:pos x="232527" y="141180"/>
              </a:cxn>
              <a:cxn ang="0">
                <a:pos x="159089" y="177154"/>
              </a:cxn>
              <a:cxn ang="0">
                <a:pos x="51219" y="257556"/>
              </a:cxn>
              <a:cxn ang="0">
                <a:pos x="2133" y="346917"/>
              </a:cxn>
              <a:cxn ang="0">
                <a:pos x="2133" y="393746"/>
              </a:cxn>
              <a:cxn ang="0">
                <a:pos x="51219" y="483107"/>
              </a:cxn>
              <a:cxn ang="0">
                <a:pos x="159089" y="563509"/>
              </a:cxn>
              <a:cxn ang="0">
                <a:pos x="232527" y="599483"/>
              </a:cxn>
              <a:cxn ang="0">
                <a:pos x="317611" y="632174"/>
              </a:cxn>
              <a:cxn ang="0">
                <a:pos x="413324" y="661235"/>
              </a:cxn>
              <a:cxn ang="0">
                <a:pos x="518651" y="686320"/>
              </a:cxn>
              <a:cxn ang="0">
                <a:pos x="632574" y="707079"/>
              </a:cxn>
              <a:cxn ang="0">
                <a:pos x="754077" y="723167"/>
              </a:cxn>
              <a:cxn ang="0">
                <a:pos x="882143" y="734234"/>
              </a:cxn>
              <a:cxn ang="0">
                <a:pos x="1015757" y="739935"/>
              </a:cxn>
              <a:cxn ang="0">
                <a:pos x="1152894" y="739935"/>
              </a:cxn>
              <a:cxn ang="0">
                <a:pos x="1286508" y="734234"/>
              </a:cxn>
              <a:cxn ang="0">
                <a:pos x="1414574" y="723167"/>
              </a:cxn>
              <a:cxn ang="0">
                <a:pos x="1536077" y="707079"/>
              </a:cxn>
              <a:cxn ang="0">
                <a:pos x="1650000" y="686320"/>
              </a:cxn>
              <a:cxn ang="0">
                <a:pos x="1755327" y="661235"/>
              </a:cxn>
              <a:cxn ang="0">
                <a:pos x="1851040" y="632174"/>
              </a:cxn>
              <a:cxn ang="0">
                <a:pos x="1936124" y="599483"/>
              </a:cxn>
              <a:cxn ang="0">
                <a:pos x="2009562" y="563509"/>
              </a:cxn>
              <a:cxn ang="0">
                <a:pos x="2117432" y="483107"/>
              </a:cxn>
              <a:cxn ang="0">
                <a:pos x="2166518" y="393746"/>
              </a:cxn>
              <a:cxn ang="0">
                <a:pos x="2166518" y="346917"/>
              </a:cxn>
              <a:cxn ang="0">
                <a:pos x="2117432" y="257556"/>
              </a:cxn>
              <a:cxn ang="0">
                <a:pos x="2009562" y="177154"/>
              </a:cxn>
              <a:cxn ang="0">
                <a:pos x="1936124" y="141180"/>
              </a:cxn>
              <a:cxn ang="0">
                <a:pos x="1851040" y="108489"/>
              </a:cxn>
              <a:cxn ang="0">
                <a:pos x="1755327" y="79428"/>
              </a:cxn>
              <a:cxn ang="0">
                <a:pos x="1650000" y="54343"/>
              </a:cxn>
              <a:cxn ang="0">
                <a:pos x="1536077" y="33584"/>
              </a:cxn>
              <a:cxn ang="0">
                <a:pos x="1414574" y="17496"/>
              </a:cxn>
              <a:cxn ang="0">
                <a:pos x="1286508" y="6429"/>
              </a:cxn>
              <a:cxn ang="0">
                <a:pos x="1152894" y="728"/>
              </a:cxn>
            </a:cxnLst>
            <a:rect l="0" t="0" r="r" b="b"/>
            <a:pathLst>
              <a:path w="2169160" h="741044">
                <a:moveTo>
                  <a:pt x="1084326" y="0"/>
                </a:moveTo>
                <a:lnTo>
                  <a:pt x="1015757" y="728"/>
                </a:lnTo>
                <a:lnTo>
                  <a:pt x="948320" y="2886"/>
                </a:lnTo>
                <a:lnTo>
                  <a:pt x="882143" y="6429"/>
                </a:lnTo>
                <a:lnTo>
                  <a:pt x="817353" y="11313"/>
                </a:lnTo>
                <a:lnTo>
                  <a:pt x="754077" y="17496"/>
                </a:lnTo>
                <a:lnTo>
                  <a:pt x="692441" y="24934"/>
                </a:lnTo>
                <a:lnTo>
                  <a:pt x="632574" y="33584"/>
                </a:lnTo>
                <a:lnTo>
                  <a:pt x="574601" y="43401"/>
                </a:lnTo>
                <a:lnTo>
                  <a:pt x="518651" y="54343"/>
                </a:lnTo>
                <a:lnTo>
                  <a:pt x="464849" y="66367"/>
                </a:lnTo>
                <a:lnTo>
                  <a:pt x="413324" y="79428"/>
                </a:lnTo>
                <a:lnTo>
                  <a:pt x="364202" y="93483"/>
                </a:lnTo>
                <a:lnTo>
                  <a:pt x="317611" y="108489"/>
                </a:lnTo>
                <a:lnTo>
                  <a:pt x="273676" y="124403"/>
                </a:lnTo>
                <a:lnTo>
                  <a:pt x="232527" y="141180"/>
                </a:lnTo>
                <a:lnTo>
                  <a:pt x="194289" y="158779"/>
                </a:lnTo>
                <a:lnTo>
                  <a:pt x="159089" y="177154"/>
                </a:lnTo>
                <a:lnTo>
                  <a:pt x="98314" y="216062"/>
                </a:lnTo>
                <a:lnTo>
                  <a:pt x="51219" y="257556"/>
                </a:lnTo>
                <a:lnTo>
                  <a:pt x="18820" y="301291"/>
                </a:lnTo>
                <a:lnTo>
                  <a:pt x="2133" y="346917"/>
                </a:lnTo>
                <a:lnTo>
                  <a:pt x="0" y="370331"/>
                </a:lnTo>
                <a:lnTo>
                  <a:pt x="2133" y="393746"/>
                </a:lnTo>
                <a:lnTo>
                  <a:pt x="18820" y="439372"/>
                </a:lnTo>
                <a:lnTo>
                  <a:pt x="51219" y="483107"/>
                </a:lnTo>
                <a:lnTo>
                  <a:pt x="98314" y="524601"/>
                </a:lnTo>
                <a:lnTo>
                  <a:pt x="159089" y="563509"/>
                </a:lnTo>
                <a:lnTo>
                  <a:pt x="194289" y="581884"/>
                </a:lnTo>
                <a:lnTo>
                  <a:pt x="232527" y="599483"/>
                </a:lnTo>
                <a:lnTo>
                  <a:pt x="273676" y="616260"/>
                </a:lnTo>
                <a:lnTo>
                  <a:pt x="317611" y="632174"/>
                </a:lnTo>
                <a:lnTo>
                  <a:pt x="364202" y="647180"/>
                </a:lnTo>
                <a:lnTo>
                  <a:pt x="413324" y="661235"/>
                </a:lnTo>
                <a:lnTo>
                  <a:pt x="464849" y="674296"/>
                </a:lnTo>
                <a:lnTo>
                  <a:pt x="518651" y="686320"/>
                </a:lnTo>
                <a:lnTo>
                  <a:pt x="574601" y="697262"/>
                </a:lnTo>
                <a:lnTo>
                  <a:pt x="632574" y="707079"/>
                </a:lnTo>
                <a:lnTo>
                  <a:pt x="692441" y="715729"/>
                </a:lnTo>
                <a:lnTo>
                  <a:pt x="754077" y="723167"/>
                </a:lnTo>
                <a:lnTo>
                  <a:pt x="817353" y="729350"/>
                </a:lnTo>
                <a:lnTo>
                  <a:pt x="882143" y="734234"/>
                </a:lnTo>
                <a:lnTo>
                  <a:pt x="948320" y="737777"/>
                </a:lnTo>
                <a:lnTo>
                  <a:pt x="1015757" y="739935"/>
                </a:lnTo>
                <a:lnTo>
                  <a:pt x="1084326" y="740663"/>
                </a:lnTo>
                <a:lnTo>
                  <a:pt x="1152894" y="739935"/>
                </a:lnTo>
                <a:lnTo>
                  <a:pt x="1220331" y="737777"/>
                </a:lnTo>
                <a:lnTo>
                  <a:pt x="1286508" y="734234"/>
                </a:lnTo>
                <a:lnTo>
                  <a:pt x="1351298" y="729350"/>
                </a:lnTo>
                <a:lnTo>
                  <a:pt x="1414574" y="723167"/>
                </a:lnTo>
                <a:lnTo>
                  <a:pt x="1476210" y="715729"/>
                </a:lnTo>
                <a:lnTo>
                  <a:pt x="1536077" y="707079"/>
                </a:lnTo>
                <a:lnTo>
                  <a:pt x="1594050" y="697262"/>
                </a:lnTo>
                <a:lnTo>
                  <a:pt x="1650000" y="686320"/>
                </a:lnTo>
                <a:lnTo>
                  <a:pt x="1703802" y="674296"/>
                </a:lnTo>
                <a:lnTo>
                  <a:pt x="1755327" y="661235"/>
                </a:lnTo>
                <a:lnTo>
                  <a:pt x="1804449" y="647180"/>
                </a:lnTo>
                <a:lnTo>
                  <a:pt x="1851040" y="632174"/>
                </a:lnTo>
                <a:lnTo>
                  <a:pt x="1894975" y="616260"/>
                </a:lnTo>
                <a:lnTo>
                  <a:pt x="1936124" y="599483"/>
                </a:lnTo>
                <a:lnTo>
                  <a:pt x="1974362" y="581884"/>
                </a:lnTo>
                <a:lnTo>
                  <a:pt x="2009562" y="563509"/>
                </a:lnTo>
                <a:lnTo>
                  <a:pt x="2070337" y="524601"/>
                </a:lnTo>
                <a:lnTo>
                  <a:pt x="2117432" y="483107"/>
                </a:lnTo>
                <a:lnTo>
                  <a:pt x="2149831" y="439372"/>
                </a:lnTo>
                <a:lnTo>
                  <a:pt x="2166518" y="393746"/>
                </a:lnTo>
                <a:lnTo>
                  <a:pt x="2168652" y="370331"/>
                </a:lnTo>
                <a:lnTo>
                  <a:pt x="2166518" y="346917"/>
                </a:lnTo>
                <a:lnTo>
                  <a:pt x="2149831" y="301291"/>
                </a:lnTo>
                <a:lnTo>
                  <a:pt x="2117432" y="257556"/>
                </a:lnTo>
                <a:lnTo>
                  <a:pt x="2070337" y="216062"/>
                </a:lnTo>
                <a:lnTo>
                  <a:pt x="2009562" y="177154"/>
                </a:lnTo>
                <a:lnTo>
                  <a:pt x="1974362" y="158779"/>
                </a:lnTo>
                <a:lnTo>
                  <a:pt x="1936124" y="141180"/>
                </a:lnTo>
                <a:lnTo>
                  <a:pt x="1894975" y="124403"/>
                </a:lnTo>
                <a:lnTo>
                  <a:pt x="1851040" y="108489"/>
                </a:lnTo>
                <a:lnTo>
                  <a:pt x="1804449" y="93483"/>
                </a:lnTo>
                <a:lnTo>
                  <a:pt x="1755327" y="79428"/>
                </a:lnTo>
                <a:lnTo>
                  <a:pt x="1703802" y="66367"/>
                </a:lnTo>
                <a:lnTo>
                  <a:pt x="1650000" y="54343"/>
                </a:lnTo>
                <a:lnTo>
                  <a:pt x="1594050" y="43401"/>
                </a:lnTo>
                <a:lnTo>
                  <a:pt x="1536077" y="33584"/>
                </a:lnTo>
                <a:lnTo>
                  <a:pt x="1476210" y="24934"/>
                </a:lnTo>
                <a:lnTo>
                  <a:pt x="1414574" y="17496"/>
                </a:lnTo>
                <a:lnTo>
                  <a:pt x="1351298" y="11313"/>
                </a:lnTo>
                <a:lnTo>
                  <a:pt x="1286508" y="6429"/>
                </a:lnTo>
                <a:lnTo>
                  <a:pt x="1220331" y="2886"/>
                </a:lnTo>
                <a:lnTo>
                  <a:pt x="1152894" y="728"/>
                </a:lnTo>
                <a:lnTo>
                  <a:pt x="1084326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1589088" y="1787525"/>
            <a:ext cx="2170112" cy="741363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8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2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8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2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8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2224088" y="1978025"/>
            <a:ext cx="16764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8080"/>
                </a:solidFill>
                <a:latin typeface="Times New Roman"/>
                <a:cs typeface="Times New Roman"/>
              </a:rPr>
              <a:t>The</a:t>
            </a:r>
            <a:r>
              <a:rPr sz="2400" b="1" spc="-6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80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740" name="object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BB9B282-475E-44B5-B80E-D62C1084412B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00715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6575425" y="4222750"/>
            <a:ext cx="517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7017" y="0"/>
              </a:cxn>
            </a:cxnLst>
            <a:rect l="0" t="0" r="r" b="b"/>
            <a:pathLst>
              <a:path w="517525">
                <a:moveTo>
                  <a:pt x="0" y="0"/>
                </a:moveTo>
                <a:lnTo>
                  <a:pt x="517017" y="0"/>
                </a:lnTo>
              </a:path>
            </a:pathLst>
          </a:custGeom>
          <a:noFill/>
          <a:ln w="19812">
            <a:solidFill>
              <a:srgbClr val="00E3A8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3055938" y="4222750"/>
            <a:ext cx="3460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61004" y="0"/>
              </a:cxn>
            </a:cxnLst>
            <a:rect l="0" t="0" r="r" b="b"/>
            <a:pathLst>
              <a:path w="3461384">
                <a:moveTo>
                  <a:pt x="0" y="0"/>
                </a:moveTo>
                <a:lnTo>
                  <a:pt x="3461004" y="0"/>
                </a:lnTo>
              </a:path>
            </a:pathLst>
          </a:custGeom>
          <a:noFill/>
          <a:ln w="19812">
            <a:solidFill>
              <a:srgbClr val="00E3A8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2628900" y="4222750"/>
            <a:ext cx="368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045" y="0"/>
              </a:cxn>
            </a:cxnLst>
            <a:rect l="0" t="0" r="r" b="b"/>
            <a:pathLst>
              <a:path w="368300">
                <a:moveTo>
                  <a:pt x="0" y="0"/>
                </a:moveTo>
                <a:lnTo>
                  <a:pt x="368045" y="0"/>
                </a:lnTo>
              </a:path>
            </a:pathLst>
          </a:custGeom>
          <a:noFill/>
          <a:ln w="19812">
            <a:solidFill>
              <a:srgbClr val="00E3A8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The NAT</a:t>
            </a:r>
            <a:r>
              <a:rPr spc="-60" dirty="0"/>
              <a:t> </a:t>
            </a:r>
            <a:r>
              <a:rPr spc="-5" dirty="0"/>
              <a:t>“Problem”</a:t>
            </a:r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4349750" y="1916113"/>
            <a:ext cx="379413" cy="4395787"/>
          </a:xfrm>
          <a:custGeom>
            <a:avLst/>
            <a:gdLst/>
            <a:ahLst/>
            <a:cxnLst>
              <a:cxn ang="0">
                <a:pos x="252983" y="316230"/>
              </a:cxn>
              <a:cxn ang="0">
                <a:pos x="126491" y="316230"/>
              </a:cxn>
              <a:cxn ang="0">
                <a:pos x="126491" y="4394847"/>
              </a:cxn>
              <a:cxn ang="0">
                <a:pos x="252983" y="4394847"/>
              </a:cxn>
              <a:cxn ang="0">
                <a:pos x="252983" y="316230"/>
              </a:cxn>
              <a:cxn ang="0">
                <a:pos x="189737" y="0"/>
              </a:cxn>
              <a:cxn ang="0">
                <a:pos x="0" y="379475"/>
              </a:cxn>
              <a:cxn ang="0">
                <a:pos x="126491" y="379475"/>
              </a:cxn>
              <a:cxn ang="0">
                <a:pos x="126491" y="316230"/>
              </a:cxn>
              <a:cxn ang="0">
                <a:pos x="347852" y="316230"/>
              </a:cxn>
              <a:cxn ang="0">
                <a:pos x="189737" y="0"/>
              </a:cxn>
              <a:cxn ang="0">
                <a:pos x="347852" y="316230"/>
              </a:cxn>
              <a:cxn ang="0">
                <a:pos x="252983" y="316230"/>
              </a:cxn>
              <a:cxn ang="0">
                <a:pos x="252983" y="379475"/>
              </a:cxn>
              <a:cxn ang="0">
                <a:pos x="379475" y="379475"/>
              </a:cxn>
              <a:cxn ang="0">
                <a:pos x="347852" y="316230"/>
              </a:cxn>
            </a:cxnLst>
            <a:rect l="0" t="0" r="r" b="b"/>
            <a:pathLst>
              <a:path w="379729" h="4395470">
                <a:moveTo>
                  <a:pt x="252983" y="316230"/>
                </a:moveTo>
                <a:lnTo>
                  <a:pt x="126491" y="316230"/>
                </a:lnTo>
                <a:lnTo>
                  <a:pt x="126491" y="4394847"/>
                </a:lnTo>
                <a:lnTo>
                  <a:pt x="252983" y="4394847"/>
                </a:lnTo>
                <a:lnTo>
                  <a:pt x="252983" y="316230"/>
                </a:lnTo>
                <a:close/>
              </a:path>
              <a:path w="379729" h="4395470">
                <a:moveTo>
                  <a:pt x="189737" y="0"/>
                </a:moveTo>
                <a:lnTo>
                  <a:pt x="0" y="379475"/>
                </a:lnTo>
                <a:lnTo>
                  <a:pt x="126491" y="379475"/>
                </a:lnTo>
                <a:lnTo>
                  <a:pt x="126491" y="316230"/>
                </a:lnTo>
                <a:lnTo>
                  <a:pt x="347852" y="316230"/>
                </a:lnTo>
                <a:lnTo>
                  <a:pt x="189737" y="0"/>
                </a:lnTo>
                <a:close/>
              </a:path>
              <a:path w="379729" h="4395470">
                <a:moveTo>
                  <a:pt x="347852" y="316230"/>
                </a:moveTo>
                <a:lnTo>
                  <a:pt x="252983" y="316230"/>
                </a:lnTo>
                <a:lnTo>
                  <a:pt x="252983" y="379475"/>
                </a:lnTo>
                <a:lnTo>
                  <a:pt x="379475" y="379475"/>
                </a:lnTo>
                <a:lnTo>
                  <a:pt x="347852" y="31623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5070475" y="2008188"/>
            <a:ext cx="379413" cy="2212975"/>
          </a:xfrm>
          <a:custGeom>
            <a:avLst/>
            <a:gdLst/>
            <a:ahLst/>
            <a:cxnLst>
              <a:cxn ang="0">
                <a:pos x="126491" y="1834134"/>
              </a:cxn>
              <a:cxn ang="0">
                <a:pos x="0" y="1834134"/>
              </a:cxn>
              <a:cxn ang="0">
                <a:pos x="189737" y="2213610"/>
              </a:cxn>
              <a:cxn ang="0">
                <a:pos x="347852" y="1897380"/>
              </a:cxn>
              <a:cxn ang="0">
                <a:pos x="126491" y="1897380"/>
              </a:cxn>
              <a:cxn ang="0">
                <a:pos x="126491" y="1834134"/>
              </a:cxn>
              <a:cxn ang="0">
                <a:pos x="252984" y="1770888"/>
              </a:cxn>
              <a:cxn ang="0">
                <a:pos x="126491" y="1770888"/>
              </a:cxn>
              <a:cxn ang="0">
                <a:pos x="126491" y="1897380"/>
              </a:cxn>
              <a:cxn ang="0">
                <a:pos x="252984" y="1897380"/>
              </a:cxn>
              <a:cxn ang="0">
                <a:pos x="252984" y="1770888"/>
              </a:cxn>
              <a:cxn ang="0">
                <a:pos x="379475" y="1834134"/>
              </a:cxn>
              <a:cxn ang="0">
                <a:pos x="252984" y="1834134"/>
              </a:cxn>
              <a:cxn ang="0">
                <a:pos x="252984" y="1897380"/>
              </a:cxn>
              <a:cxn ang="0">
                <a:pos x="347852" y="1897380"/>
              </a:cxn>
              <a:cxn ang="0">
                <a:pos x="379475" y="1834134"/>
              </a:cxn>
              <a:cxn ang="0">
                <a:pos x="252984" y="1517903"/>
              </a:cxn>
              <a:cxn ang="0">
                <a:pos x="126491" y="1517903"/>
              </a:cxn>
              <a:cxn ang="0">
                <a:pos x="126491" y="1644396"/>
              </a:cxn>
              <a:cxn ang="0">
                <a:pos x="252984" y="1644396"/>
              </a:cxn>
              <a:cxn ang="0">
                <a:pos x="252984" y="1517903"/>
              </a:cxn>
              <a:cxn ang="0">
                <a:pos x="252984" y="1264920"/>
              </a:cxn>
              <a:cxn ang="0">
                <a:pos x="126491" y="1264920"/>
              </a:cxn>
              <a:cxn ang="0">
                <a:pos x="126491" y="1391412"/>
              </a:cxn>
              <a:cxn ang="0">
                <a:pos x="252984" y="1391412"/>
              </a:cxn>
              <a:cxn ang="0">
                <a:pos x="252984" y="1264920"/>
              </a:cxn>
              <a:cxn ang="0">
                <a:pos x="252984" y="1011936"/>
              </a:cxn>
              <a:cxn ang="0">
                <a:pos x="126491" y="1011936"/>
              </a:cxn>
              <a:cxn ang="0">
                <a:pos x="126491" y="1138427"/>
              </a:cxn>
              <a:cxn ang="0">
                <a:pos x="252984" y="1138427"/>
              </a:cxn>
              <a:cxn ang="0">
                <a:pos x="252984" y="1011936"/>
              </a:cxn>
              <a:cxn ang="0">
                <a:pos x="252984" y="758951"/>
              </a:cxn>
              <a:cxn ang="0">
                <a:pos x="126491" y="758951"/>
              </a:cxn>
              <a:cxn ang="0">
                <a:pos x="126491" y="885444"/>
              </a:cxn>
              <a:cxn ang="0">
                <a:pos x="252984" y="885444"/>
              </a:cxn>
              <a:cxn ang="0">
                <a:pos x="252984" y="758951"/>
              </a:cxn>
              <a:cxn ang="0">
                <a:pos x="252984" y="505968"/>
              </a:cxn>
              <a:cxn ang="0">
                <a:pos x="126491" y="505968"/>
              </a:cxn>
              <a:cxn ang="0">
                <a:pos x="126491" y="632460"/>
              </a:cxn>
              <a:cxn ang="0">
                <a:pos x="252984" y="632460"/>
              </a:cxn>
              <a:cxn ang="0">
                <a:pos x="252984" y="505968"/>
              </a:cxn>
              <a:cxn ang="0">
                <a:pos x="252984" y="252984"/>
              </a:cxn>
              <a:cxn ang="0">
                <a:pos x="126491" y="252984"/>
              </a:cxn>
              <a:cxn ang="0">
                <a:pos x="126491" y="379475"/>
              </a:cxn>
              <a:cxn ang="0">
                <a:pos x="252984" y="379475"/>
              </a:cxn>
              <a:cxn ang="0">
                <a:pos x="252984" y="252984"/>
              </a:cxn>
              <a:cxn ang="0">
                <a:pos x="252984" y="0"/>
              </a:cxn>
              <a:cxn ang="0">
                <a:pos x="126491" y="0"/>
              </a:cxn>
              <a:cxn ang="0">
                <a:pos x="126491" y="126491"/>
              </a:cxn>
              <a:cxn ang="0">
                <a:pos x="252984" y="126491"/>
              </a:cxn>
              <a:cxn ang="0">
                <a:pos x="252984" y="0"/>
              </a:cxn>
            </a:cxnLst>
            <a:rect l="0" t="0" r="r" b="b"/>
            <a:pathLst>
              <a:path w="379729" h="2213610">
                <a:moveTo>
                  <a:pt x="126491" y="1834134"/>
                </a:moveTo>
                <a:lnTo>
                  <a:pt x="0" y="1834134"/>
                </a:lnTo>
                <a:lnTo>
                  <a:pt x="189737" y="2213610"/>
                </a:lnTo>
                <a:lnTo>
                  <a:pt x="347852" y="1897380"/>
                </a:lnTo>
                <a:lnTo>
                  <a:pt x="126491" y="1897380"/>
                </a:lnTo>
                <a:lnTo>
                  <a:pt x="126491" y="1834134"/>
                </a:lnTo>
                <a:close/>
              </a:path>
              <a:path w="379729" h="2213610">
                <a:moveTo>
                  <a:pt x="252984" y="1770888"/>
                </a:moveTo>
                <a:lnTo>
                  <a:pt x="126491" y="1770888"/>
                </a:lnTo>
                <a:lnTo>
                  <a:pt x="126491" y="1897380"/>
                </a:lnTo>
                <a:lnTo>
                  <a:pt x="252984" y="1897380"/>
                </a:lnTo>
                <a:lnTo>
                  <a:pt x="252984" y="1770888"/>
                </a:lnTo>
                <a:close/>
              </a:path>
              <a:path w="379729" h="2213610">
                <a:moveTo>
                  <a:pt x="379475" y="1834134"/>
                </a:moveTo>
                <a:lnTo>
                  <a:pt x="252984" y="1834134"/>
                </a:lnTo>
                <a:lnTo>
                  <a:pt x="252984" y="1897380"/>
                </a:lnTo>
                <a:lnTo>
                  <a:pt x="347852" y="1897380"/>
                </a:lnTo>
                <a:lnTo>
                  <a:pt x="379475" y="1834134"/>
                </a:lnTo>
                <a:close/>
              </a:path>
              <a:path w="379729" h="2213610">
                <a:moveTo>
                  <a:pt x="252984" y="1517903"/>
                </a:moveTo>
                <a:lnTo>
                  <a:pt x="126491" y="1517903"/>
                </a:lnTo>
                <a:lnTo>
                  <a:pt x="126491" y="1644396"/>
                </a:lnTo>
                <a:lnTo>
                  <a:pt x="252984" y="1644396"/>
                </a:lnTo>
                <a:lnTo>
                  <a:pt x="252984" y="1517903"/>
                </a:lnTo>
                <a:close/>
              </a:path>
              <a:path w="379729" h="2213610">
                <a:moveTo>
                  <a:pt x="252984" y="1264920"/>
                </a:moveTo>
                <a:lnTo>
                  <a:pt x="126491" y="1264920"/>
                </a:lnTo>
                <a:lnTo>
                  <a:pt x="126491" y="1391412"/>
                </a:lnTo>
                <a:lnTo>
                  <a:pt x="252984" y="1391412"/>
                </a:lnTo>
                <a:lnTo>
                  <a:pt x="252984" y="1264920"/>
                </a:lnTo>
                <a:close/>
              </a:path>
              <a:path w="379729" h="2213610">
                <a:moveTo>
                  <a:pt x="252984" y="1011936"/>
                </a:moveTo>
                <a:lnTo>
                  <a:pt x="126491" y="1011936"/>
                </a:lnTo>
                <a:lnTo>
                  <a:pt x="126491" y="1138427"/>
                </a:lnTo>
                <a:lnTo>
                  <a:pt x="252984" y="1138427"/>
                </a:lnTo>
                <a:lnTo>
                  <a:pt x="252984" y="1011936"/>
                </a:lnTo>
                <a:close/>
              </a:path>
              <a:path w="379729" h="2213610">
                <a:moveTo>
                  <a:pt x="252984" y="758951"/>
                </a:moveTo>
                <a:lnTo>
                  <a:pt x="126491" y="758951"/>
                </a:lnTo>
                <a:lnTo>
                  <a:pt x="126491" y="885444"/>
                </a:lnTo>
                <a:lnTo>
                  <a:pt x="252984" y="885444"/>
                </a:lnTo>
                <a:lnTo>
                  <a:pt x="252984" y="758951"/>
                </a:lnTo>
                <a:close/>
              </a:path>
              <a:path w="379729" h="2213610">
                <a:moveTo>
                  <a:pt x="252984" y="505968"/>
                </a:moveTo>
                <a:lnTo>
                  <a:pt x="126491" y="505968"/>
                </a:lnTo>
                <a:lnTo>
                  <a:pt x="126491" y="632460"/>
                </a:lnTo>
                <a:lnTo>
                  <a:pt x="252984" y="632460"/>
                </a:lnTo>
                <a:lnTo>
                  <a:pt x="252984" y="505968"/>
                </a:lnTo>
                <a:close/>
              </a:path>
              <a:path w="379729" h="2213610">
                <a:moveTo>
                  <a:pt x="252984" y="252984"/>
                </a:moveTo>
                <a:lnTo>
                  <a:pt x="126491" y="252984"/>
                </a:lnTo>
                <a:lnTo>
                  <a:pt x="126491" y="379475"/>
                </a:lnTo>
                <a:lnTo>
                  <a:pt x="252984" y="379475"/>
                </a:lnTo>
                <a:lnTo>
                  <a:pt x="252984" y="252984"/>
                </a:lnTo>
                <a:close/>
              </a:path>
              <a:path w="379729" h="2213610">
                <a:moveTo>
                  <a:pt x="252984" y="0"/>
                </a:moveTo>
                <a:lnTo>
                  <a:pt x="126491" y="0"/>
                </a:lnTo>
                <a:lnTo>
                  <a:pt x="126491" y="126491"/>
                </a:lnTo>
                <a:lnTo>
                  <a:pt x="252984" y="126491"/>
                </a:lnTo>
                <a:lnTo>
                  <a:pt x="25298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2995613" y="3379788"/>
            <a:ext cx="60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436" y="0"/>
              </a:cxn>
            </a:cxnLst>
            <a:rect l="0" t="0" r="r" b="b"/>
            <a:pathLst>
              <a:path w="59689">
                <a:moveTo>
                  <a:pt x="0" y="0"/>
                </a:moveTo>
                <a:lnTo>
                  <a:pt x="59436" y="0"/>
                </a:lnTo>
              </a:path>
            </a:pathLst>
          </a:custGeom>
          <a:noFill/>
          <a:ln w="5791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2995613" y="4797425"/>
            <a:ext cx="60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436" y="0"/>
              </a:cxn>
            </a:cxnLst>
            <a:rect l="0" t="0" r="r" b="b"/>
            <a:pathLst>
              <a:path w="59689">
                <a:moveTo>
                  <a:pt x="0" y="0"/>
                </a:moveTo>
                <a:lnTo>
                  <a:pt x="59436" y="0"/>
                </a:lnTo>
              </a:path>
            </a:pathLst>
          </a:custGeom>
          <a:noFill/>
          <a:ln w="5791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2058988" y="2200275"/>
            <a:ext cx="2082800" cy="754063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90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4" y="377190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90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80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4" y="377190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1428750" y="2024063"/>
            <a:ext cx="2082800" cy="754062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89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4" y="377189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89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79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4" y="377189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1476375" y="2200275"/>
            <a:ext cx="2082800" cy="754063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90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3" y="377190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90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80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3" y="377190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1912938" y="2024063"/>
            <a:ext cx="2081212" cy="754062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89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3" y="377189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89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79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3" y="377189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1622425" y="2112963"/>
            <a:ext cx="2081213" cy="752475"/>
          </a:xfrm>
          <a:custGeom>
            <a:avLst/>
            <a:gdLst/>
            <a:ahLst/>
            <a:cxnLst>
              <a:cxn ang="0">
                <a:pos x="971744" y="800"/>
              </a:cxn>
              <a:cxn ang="0">
                <a:pos x="838651" y="7057"/>
              </a:cxn>
              <a:cxn ang="0">
                <a:pos x="711378" y="19190"/>
              </a:cxn>
              <a:cxn ang="0">
                <a:pos x="591022" y="36802"/>
              </a:cxn>
              <a:cxn ang="0">
                <a:pos x="478678" y="59498"/>
              </a:cxn>
              <a:cxn ang="0">
                <a:pos x="375444" y="86879"/>
              </a:cxn>
              <a:cxn ang="0">
                <a:pos x="282417" y="118549"/>
              </a:cxn>
              <a:cxn ang="0">
                <a:pos x="200692" y="154112"/>
              </a:cxn>
              <a:cxn ang="0">
                <a:pos x="131367" y="193171"/>
              </a:cxn>
              <a:cxn ang="0">
                <a:pos x="34304" y="280189"/>
              </a:cxn>
              <a:cxn ang="0">
                <a:pos x="0" y="376427"/>
              </a:cxn>
              <a:cxn ang="0">
                <a:pos x="19501" y="449347"/>
              </a:cxn>
              <a:cxn ang="0">
                <a:pos x="101697" y="538968"/>
              </a:cxn>
              <a:cxn ang="0">
                <a:pos x="200692" y="598743"/>
              </a:cxn>
              <a:cxn ang="0">
                <a:pos x="282417" y="634306"/>
              </a:cxn>
              <a:cxn ang="0">
                <a:pos x="375444" y="665976"/>
              </a:cxn>
              <a:cxn ang="0">
                <a:pos x="478678" y="693357"/>
              </a:cxn>
              <a:cxn ang="0">
                <a:pos x="591022" y="716053"/>
              </a:cxn>
              <a:cxn ang="0">
                <a:pos x="711378" y="733665"/>
              </a:cxn>
              <a:cxn ang="0">
                <a:pos x="838651" y="745798"/>
              </a:cxn>
              <a:cxn ang="0">
                <a:pos x="971744" y="752055"/>
              </a:cxn>
              <a:cxn ang="0">
                <a:pos x="1108515" y="752055"/>
              </a:cxn>
              <a:cxn ang="0">
                <a:pos x="1241608" y="745798"/>
              </a:cxn>
              <a:cxn ang="0">
                <a:pos x="1368881" y="733665"/>
              </a:cxn>
              <a:cxn ang="0">
                <a:pos x="1489237" y="716053"/>
              </a:cxn>
              <a:cxn ang="0">
                <a:pos x="1601581" y="693357"/>
              </a:cxn>
              <a:cxn ang="0">
                <a:pos x="1704815" y="665976"/>
              </a:cxn>
              <a:cxn ang="0">
                <a:pos x="1797842" y="634306"/>
              </a:cxn>
              <a:cxn ang="0">
                <a:pos x="1879567" y="598743"/>
              </a:cxn>
              <a:cxn ang="0">
                <a:pos x="1948892" y="559684"/>
              </a:cxn>
              <a:cxn ang="0">
                <a:pos x="2045955" y="472666"/>
              </a:cxn>
              <a:cxn ang="0">
                <a:pos x="2080260" y="376427"/>
              </a:cxn>
              <a:cxn ang="0">
                <a:pos x="2060758" y="303508"/>
              </a:cxn>
              <a:cxn ang="0">
                <a:pos x="1978562" y="213887"/>
              </a:cxn>
              <a:cxn ang="0">
                <a:pos x="1879567" y="154112"/>
              </a:cxn>
              <a:cxn ang="0">
                <a:pos x="1797842" y="118549"/>
              </a:cxn>
              <a:cxn ang="0">
                <a:pos x="1704815" y="86879"/>
              </a:cxn>
              <a:cxn ang="0">
                <a:pos x="1601581" y="59498"/>
              </a:cxn>
              <a:cxn ang="0">
                <a:pos x="1489237" y="36802"/>
              </a:cxn>
              <a:cxn ang="0">
                <a:pos x="1368881" y="19190"/>
              </a:cxn>
              <a:cxn ang="0">
                <a:pos x="1241608" y="7057"/>
              </a:cxn>
              <a:cxn ang="0">
                <a:pos x="1108515" y="800"/>
              </a:cxn>
            </a:cxnLst>
            <a:rect l="0" t="0" r="r" b="b"/>
            <a:pathLst>
              <a:path w="2080260" h="753110">
                <a:moveTo>
                  <a:pt x="1040129" y="0"/>
                </a:moveTo>
                <a:lnTo>
                  <a:pt x="971744" y="800"/>
                </a:lnTo>
                <a:lnTo>
                  <a:pt x="904539" y="3169"/>
                </a:lnTo>
                <a:lnTo>
                  <a:pt x="838651" y="7057"/>
                </a:lnTo>
                <a:lnTo>
                  <a:pt x="774219" y="12413"/>
                </a:lnTo>
                <a:lnTo>
                  <a:pt x="711378" y="19190"/>
                </a:lnTo>
                <a:lnTo>
                  <a:pt x="650267" y="27336"/>
                </a:lnTo>
                <a:lnTo>
                  <a:pt x="591022" y="36802"/>
                </a:lnTo>
                <a:lnTo>
                  <a:pt x="533780" y="47539"/>
                </a:lnTo>
                <a:lnTo>
                  <a:pt x="478678" y="59498"/>
                </a:lnTo>
                <a:lnTo>
                  <a:pt x="425854" y="72627"/>
                </a:lnTo>
                <a:lnTo>
                  <a:pt x="375444" y="86879"/>
                </a:lnTo>
                <a:lnTo>
                  <a:pt x="327586" y="102203"/>
                </a:lnTo>
                <a:lnTo>
                  <a:pt x="282417" y="118549"/>
                </a:lnTo>
                <a:lnTo>
                  <a:pt x="240073" y="135869"/>
                </a:lnTo>
                <a:lnTo>
                  <a:pt x="200692" y="154112"/>
                </a:lnTo>
                <a:lnTo>
                  <a:pt x="164411" y="173230"/>
                </a:lnTo>
                <a:lnTo>
                  <a:pt x="131367" y="193171"/>
                </a:lnTo>
                <a:lnTo>
                  <a:pt x="75539" y="235329"/>
                </a:lnTo>
                <a:lnTo>
                  <a:pt x="34304" y="280189"/>
                </a:lnTo>
                <a:lnTo>
                  <a:pt x="8758" y="327354"/>
                </a:lnTo>
                <a:lnTo>
                  <a:pt x="0" y="376427"/>
                </a:lnTo>
                <a:lnTo>
                  <a:pt x="2212" y="401178"/>
                </a:lnTo>
                <a:lnTo>
                  <a:pt x="19501" y="449347"/>
                </a:lnTo>
                <a:lnTo>
                  <a:pt x="53029" y="495409"/>
                </a:lnTo>
                <a:lnTo>
                  <a:pt x="101697" y="538968"/>
                </a:lnTo>
                <a:lnTo>
                  <a:pt x="164411" y="579625"/>
                </a:lnTo>
                <a:lnTo>
                  <a:pt x="200692" y="598743"/>
                </a:lnTo>
                <a:lnTo>
                  <a:pt x="240073" y="616986"/>
                </a:lnTo>
                <a:lnTo>
                  <a:pt x="282417" y="634306"/>
                </a:lnTo>
                <a:lnTo>
                  <a:pt x="327586" y="650652"/>
                </a:lnTo>
                <a:lnTo>
                  <a:pt x="375444" y="665976"/>
                </a:lnTo>
                <a:lnTo>
                  <a:pt x="425854" y="680228"/>
                </a:lnTo>
                <a:lnTo>
                  <a:pt x="478678" y="693357"/>
                </a:lnTo>
                <a:lnTo>
                  <a:pt x="533780" y="705316"/>
                </a:lnTo>
                <a:lnTo>
                  <a:pt x="591022" y="716053"/>
                </a:lnTo>
                <a:lnTo>
                  <a:pt x="650267" y="725519"/>
                </a:lnTo>
                <a:lnTo>
                  <a:pt x="711378" y="733665"/>
                </a:lnTo>
                <a:lnTo>
                  <a:pt x="774219" y="740442"/>
                </a:lnTo>
                <a:lnTo>
                  <a:pt x="838651" y="745798"/>
                </a:lnTo>
                <a:lnTo>
                  <a:pt x="904539" y="749686"/>
                </a:lnTo>
                <a:lnTo>
                  <a:pt x="971744" y="752055"/>
                </a:lnTo>
                <a:lnTo>
                  <a:pt x="1040129" y="752856"/>
                </a:lnTo>
                <a:lnTo>
                  <a:pt x="1108515" y="752055"/>
                </a:lnTo>
                <a:lnTo>
                  <a:pt x="1175720" y="749686"/>
                </a:lnTo>
                <a:lnTo>
                  <a:pt x="1241608" y="745798"/>
                </a:lnTo>
                <a:lnTo>
                  <a:pt x="1306040" y="740442"/>
                </a:lnTo>
                <a:lnTo>
                  <a:pt x="1368881" y="733665"/>
                </a:lnTo>
                <a:lnTo>
                  <a:pt x="1429992" y="725519"/>
                </a:lnTo>
                <a:lnTo>
                  <a:pt x="1489237" y="716053"/>
                </a:lnTo>
                <a:lnTo>
                  <a:pt x="1546479" y="705316"/>
                </a:lnTo>
                <a:lnTo>
                  <a:pt x="1601581" y="693357"/>
                </a:lnTo>
                <a:lnTo>
                  <a:pt x="1654405" y="680228"/>
                </a:lnTo>
                <a:lnTo>
                  <a:pt x="1704815" y="665976"/>
                </a:lnTo>
                <a:lnTo>
                  <a:pt x="1752673" y="650652"/>
                </a:lnTo>
                <a:lnTo>
                  <a:pt x="1797842" y="634306"/>
                </a:lnTo>
                <a:lnTo>
                  <a:pt x="1840186" y="616986"/>
                </a:lnTo>
                <a:lnTo>
                  <a:pt x="1879567" y="598743"/>
                </a:lnTo>
                <a:lnTo>
                  <a:pt x="1915848" y="579625"/>
                </a:lnTo>
                <a:lnTo>
                  <a:pt x="1948892" y="559684"/>
                </a:lnTo>
                <a:lnTo>
                  <a:pt x="2004720" y="517526"/>
                </a:lnTo>
                <a:lnTo>
                  <a:pt x="2045955" y="472666"/>
                </a:lnTo>
                <a:lnTo>
                  <a:pt x="2071501" y="425501"/>
                </a:lnTo>
                <a:lnTo>
                  <a:pt x="2080260" y="376427"/>
                </a:lnTo>
                <a:lnTo>
                  <a:pt x="2078047" y="351677"/>
                </a:lnTo>
                <a:lnTo>
                  <a:pt x="2060758" y="303508"/>
                </a:lnTo>
                <a:lnTo>
                  <a:pt x="2027230" y="257446"/>
                </a:lnTo>
                <a:lnTo>
                  <a:pt x="1978562" y="213887"/>
                </a:lnTo>
                <a:lnTo>
                  <a:pt x="1915848" y="173230"/>
                </a:lnTo>
                <a:lnTo>
                  <a:pt x="1879567" y="154112"/>
                </a:lnTo>
                <a:lnTo>
                  <a:pt x="1840186" y="135869"/>
                </a:lnTo>
                <a:lnTo>
                  <a:pt x="1797842" y="118549"/>
                </a:lnTo>
                <a:lnTo>
                  <a:pt x="1752673" y="102203"/>
                </a:lnTo>
                <a:lnTo>
                  <a:pt x="1704815" y="86879"/>
                </a:lnTo>
                <a:lnTo>
                  <a:pt x="1654405" y="72627"/>
                </a:lnTo>
                <a:lnTo>
                  <a:pt x="1601581" y="59498"/>
                </a:lnTo>
                <a:lnTo>
                  <a:pt x="1546479" y="47539"/>
                </a:lnTo>
                <a:lnTo>
                  <a:pt x="1489237" y="36802"/>
                </a:lnTo>
                <a:lnTo>
                  <a:pt x="1429992" y="27336"/>
                </a:lnTo>
                <a:lnTo>
                  <a:pt x="1368881" y="19190"/>
                </a:lnTo>
                <a:lnTo>
                  <a:pt x="1306040" y="12413"/>
                </a:lnTo>
                <a:lnTo>
                  <a:pt x="1241608" y="7057"/>
                </a:lnTo>
                <a:lnTo>
                  <a:pt x="1175720" y="3169"/>
                </a:lnTo>
                <a:lnTo>
                  <a:pt x="1108515" y="800"/>
                </a:lnTo>
                <a:lnTo>
                  <a:pt x="1040129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2339975" y="2327275"/>
            <a:ext cx="1093788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008080"/>
                </a:solidFill>
                <a:latin typeface="Times New Roman"/>
                <a:cs typeface="Times New Roman"/>
              </a:rPr>
              <a:t>Int</a:t>
            </a:r>
            <a:r>
              <a:rPr sz="2400" b="1" spc="5" dirty="0">
                <a:solidFill>
                  <a:srgbClr val="00808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8080"/>
                </a:solidFill>
                <a:latin typeface="Times New Roman"/>
                <a:cs typeface="Times New Roman"/>
              </a:rPr>
              <a:t>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42" name="object 23"/>
          <p:cNvSpPr txBox="1">
            <a:spLocks noChangeArrowheads="1"/>
          </p:cNvSpPr>
          <p:nvPr/>
        </p:nvSpPr>
        <p:spPr bwMode="auto">
          <a:xfrm>
            <a:off x="2505075" y="6148388"/>
            <a:ext cx="5207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10.0.0.1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3" name="object 24"/>
          <p:cNvSpPr>
            <a:spLocks noChangeArrowheads="1"/>
          </p:cNvSpPr>
          <p:nvPr/>
        </p:nvSpPr>
        <p:spPr bwMode="auto">
          <a:xfrm>
            <a:off x="2019300" y="5110163"/>
            <a:ext cx="1530350" cy="9128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2544763" y="4038600"/>
            <a:ext cx="954087" cy="358775"/>
          </a:xfrm>
          <a:custGeom>
            <a:avLst/>
            <a:gdLst/>
            <a:ahLst/>
            <a:cxnLst>
              <a:cxn ang="0">
                <a:pos x="477012" y="0"/>
              </a:cxn>
              <a:cxn ang="0">
                <a:pos x="412294" y="1634"/>
              </a:cxn>
              <a:cxn ang="0">
                <a:pos x="350220" y="6394"/>
              </a:cxn>
              <a:cxn ang="0">
                <a:pos x="291357" y="14067"/>
              </a:cxn>
              <a:cxn ang="0">
                <a:pos x="236276" y="24440"/>
              </a:cxn>
              <a:cxn ang="0">
                <a:pos x="185544" y="37300"/>
              </a:cxn>
              <a:cxn ang="0">
                <a:pos x="139731" y="52435"/>
              </a:cxn>
              <a:cxn ang="0">
                <a:pos x="99406" y="69630"/>
              </a:cxn>
              <a:cxn ang="0">
                <a:pos x="65136" y="88674"/>
              </a:cxn>
              <a:cxn ang="0">
                <a:pos x="17042" y="131453"/>
              </a:cxn>
              <a:cxn ang="0">
                <a:pos x="0" y="179069"/>
              </a:cxn>
              <a:cxn ang="0">
                <a:pos x="4355" y="203376"/>
              </a:cxn>
              <a:cxn ang="0">
                <a:pos x="37492" y="248787"/>
              </a:cxn>
              <a:cxn ang="0">
                <a:pos x="99406" y="288509"/>
              </a:cxn>
              <a:cxn ang="0">
                <a:pos x="139731" y="305704"/>
              </a:cxn>
              <a:cxn ang="0">
                <a:pos x="185544" y="320839"/>
              </a:cxn>
              <a:cxn ang="0">
                <a:pos x="236276" y="333699"/>
              </a:cxn>
              <a:cxn ang="0">
                <a:pos x="291357" y="344072"/>
              </a:cxn>
              <a:cxn ang="0">
                <a:pos x="350220" y="351745"/>
              </a:cxn>
              <a:cxn ang="0">
                <a:pos x="412294" y="356505"/>
              </a:cxn>
              <a:cxn ang="0">
                <a:pos x="477012" y="358139"/>
              </a:cxn>
              <a:cxn ang="0">
                <a:pos x="541729" y="356505"/>
              </a:cxn>
              <a:cxn ang="0">
                <a:pos x="603803" y="351745"/>
              </a:cxn>
              <a:cxn ang="0">
                <a:pos x="662666" y="344072"/>
              </a:cxn>
              <a:cxn ang="0">
                <a:pos x="717747" y="333699"/>
              </a:cxn>
              <a:cxn ang="0">
                <a:pos x="768479" y="320839"/>
              </a:cxn>
              <a:cxn ang="0">
                <a:pos x="814292" y="305704"/>
              </a:cxn>
              <a:cxn ang="0">
                <a:pos x="854617" y="288509"/>
              </a:cxn>
              <a:cxn ang="0">
                <a:pos x="888887" y="269465"/>
              </a:cxn>
              <a:cxn ang="0">
                <a:pos x="936981" y="226686"/>
              </a:cxn>
              <a:cxn ang="0">
                <a:pos x="954023" y="179069"/>
              </a:cxn>
              <a:cxn ang="0">
                <a:pos x="949668" y="154763"/>
              </a:cxn>
              <a:cxn ang="0">
                <a:pos x="916531" y="109352"/>
              </a:cxn>
              <a:cxn ang="0">
                <a:pos x="854617" y="69630"/>
              </a:cxn>
              <a:cxn ang="0">
                <a:pos x="814292" y="52435"/>
              </a:cxn>
              <a:cxn ang="0">
                <a:pos x="768479" y="37300"/>
              </a:cxn>
              <a:cxn ang="0">
                <a:pos x="717747" y="24440"/>
              </a:cxn>
              <a:cxn ang="0">
                <a:pos x="662666" y="14067"/>
              </a:cxn>
              <a:cxn ang="0">
                <a:pos x="603803" y="6394"/>
              </a:cxn>
              <a:cxn ang="0">
                <a:pos x="541729" y="1634"/>
              </a:cxn>
              <a:cxn ang="0">
                <a:pos x="477012" y="0"/>
              </a:cxn>
            </a:cxnLst>
            <a:rect l="0" t="0" r="r" b="b"/>
            <a:pathLst>
              <a:path w="954404" h="358139">
                <a:moveTo>
                  <a:pt x="477012" y="0"/>
                </a:moveTo>
                <a:lnTo>
                  <a:pt x="412294" y="1634"/>
                </a:lnTo>
                <a:lnTo>
                  <a:pt x="350220" y="6394"/>
                </a:lnTo>
                <a:lnTo>
                  <a:pt x="291357" y="14067"/>
                </a:lnTo>
                <a:lnTo>
                  <a:pt x="236276" y="24440"/>
                </a:lnTo>
                <a:lnTo>
                  <a:pt x="185544" y="37300"/>
                </a:lnTo>
                <a:lnTo>
                  <a:pt x="139731" y="52435"/>
                </a:lnTo>
                <a:lnTo>
                  <a:pt x="99406" y="69630"/>
                </a:lnTo>
                <a:lnTo>
                  <a:pt x="65136" y="88674"/>
                </a:lnTo>
                <a:lnTo>
                  <a:pt x="17042" y="131453"/>
                </a:lnTo>
                <a:lnTo>
                  <a:pt x="0" y="179069"/>
                </a:lnTo>
                <a:lnTo>
                  <a:pt x="4355" y="203376"/>
                </a:lnTo>
                <a:lnTo>
                  <a:pt x="37492" y="248787"/>
                </a:lnTo>
                <a:lnTo>
                  <a:pt x="99406" y="288509"/>
                </a:lnTo>
                <a:lnTo>
                  <a:pt x="139731" y="305704"/>
                </a:lnTo>
                <a:lnTo>
                  <a:pt x="185544" y="320839"/>
                </a:lnTo>
                <a:lnTo>
                  <a:pt x="236276" y="333699"/>
                </a:lnTo>
                <a:lnTo>
                  <a:pt x="291357" y="344072"/>
                </a:lnTo>
                <a:lnTo>
                  <a:pt x="350220" y="351745"/>
                </a:lnTo>
                <a:lnTo>
                  <a:pt x="412294" y="356505"/>
                </a:lnTo>
                <a:lnTo>
                  <a:pt x="477012" y="358139"/>
                </a:lnTo>
                <a:lnTo>
                  <a:pt x="541729" y="356505"/>
                </a:lnTo>
                <a:lnTo>
                  <a:pt x="603803" y="351745"/>
                </a:lnTo>
                <a:lnTo>
                  <a:pt x="662666" y="344072"/>
                </a:lnTo>
                <a:lnTo>
                  <a:pt x="717747" y="333699"/>
                </a:lnTo>
                <a:lnTo>
                  <a:pt x="768479" y="320839"/>
                </a:lnTo>
                <a:lnTo>
                  <a:pt x="814292" y="305704"/>
                </a:lnTo>
                <a:lnTo>
                  <a:pt x="854617" y="288509"/>
                </a:lnTo>
                <a:lnTo>
                  <a:pt x="888887" y="269465"/>
                </a:lnTo>
                <a:lnTo>
                  <a:pt x="936981" y="226686"/>
                </a:lnTo>
                <a:lnTo>
                  <a:pt x="954023" y="179069"/>
                </a:lnTo>
                <a:lnTo>
                  <a:pt x="949668" y="154763"/>
                </a:lnTo>
                <a:lnTo>
                  <a:pt x="916531" y="109352"/>
                </a:lnTo>
                <a:lnTo>
                  <a:pt x="854617" y="69630"/>
                </a:lnTo>
                <a:lnTo>
                  <a:pt x="814292" y="52435"/>
                </a:lnTo>
                <a:lnTo>
                  <a:pt x="768479" y="37300"/>
                </a:lnTo>
                <a:lnTo>
                  <a:pt x="717747" y="24440"/>
                </a:lnTo>
                <a:lnTo>
                  <a:pt x="662666" y="14067"/>
                </a:lnTo>
                <a:lnTo>
                  <a:pt x="603803" y="6394"/>
                </a:lnTo>
                <a:lnTo>
                  <a:pt x="541729" y="1634"/>
                </a:lnTo>
                <a:lnTo>
                  <a:pt x="477012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2544763" y="4038600"/>
            <a:ext cx="954087" cy="358775"/>
          </a:xfrm>
          <a:custGeom>
            <a:avLst/>
            <a:gdLst/>
            <a:ahLst/>
            <a:cxnLst>
              <a:cxn ang="0">
                <a:pos x="0" y="179069"/>
              </a:cxn>
              <a:cxn ang="0">
                <a:pos x="17042" y="131453"/>
              </a:cxn>
              <a:cxn ang="0">
                <a:pos x="65136" y="88674"/>
              </a:cxn>
              <a:cxn ang="0">
                <a:pos x="99406" y="69630"/>
              </a:cxn>
              <a:cxn ang="0">
                <a:pos x="139731" y="52435"/>
              </a:cxn>
              <a:cxn ang="0">
                <a:pos x="185544" y="37300"/>
              </a:cxn>
              <a:cxn ang="0">
                <a:pos x="236276" y="24440"/>
              </a:cxn>
              <a:cxn ang="0">
                <a:pos x="291357" y="14067"/>
              </a:cxn>
              <a:cxn ang="0">
                <a:pos x="350220" y="6394"/>
              </a:cxn>
              <a:cxn ang="0">
                <a:pos x="412294" y="1634"/>
              </a:cxn>
              <a:cxn ang="0">
                <a:pos x="477012" y="0"/>
              </a:cxn>
              <a:cxn ang="0">
                <a:pos x="541729" y="1634"/>
              </a:cxn>
              <a:cxn ang="0">
                <a:pos x="603803" y="6394"/>
              </a:cxn>
              <a:cxn ang="0">
                <a:pos x="662666" y="14067"/>
              </a:cxn>
              <a:cxn ang="0">
                <a:pos x="717747" y="24440"/>
              </a:cxn>
              <a:cxn ang="0">
                <a:pos x="768479" y="37300"/>
              </a:cxn>
              <a:cxn ang="0">
                <a:pos x="814292" y="52435"/>
              </a:cxn>
              <a:cxn ang="0">
                <a:pos x="854617" y="69630"/>
              </a:cxn>
              <a:cxn ang="0">
                <a:pos x="888887" y="88674"/>
              </a:cxn>
              <a:cxn ang="0">
                <a:pos x="936981" y="131453"/>
              </a:cxn>
              <a:cxn ang="0">
                <a:pos x="954023" y="179069"/>
              </a:cxn>
              <a:cxn ang="0">
                <a:pos x="949668" y="203376"/>
              </a:cxn>
              <a:cxn ang="0">
                <a:pos x="916531" y="248787"/>
              </a:cxn>
              <a:cxn ang="0">
                <a:pos x="854617" y="288509"/>
              </a:cxn>
              <a:cxn ang="0">
                <a:pos x="814292" y="305704"/>
              </a:cxn>
              <a:cxn ang="0">
                <a:pos x="768479" y="320839"/>
              </a:cxn>
              <a:cxn ang="0">
                <a:pos x="717747" y="333699"/>
              </a:cxn>
              <a:cxn ang="0">
                <a:pos x="662666" y="344072"/>
              </a:cxn>
              <a:cxn ang="0">
                <a:pos x="603803" y="351745"/>
              </a:cxn>
              <a:cxn ang="0">
                <a:pos x="541729" y="356505"/>
              </a:cxn>
              <a:cxn ang="0">
                <a:pos x="477012" y="358139"/>
              </a:cxn>
              <a:cxn ang="0">
                <a:pos x="412294" y="356505"/>
              </a:cxn>
              <a:cxn ang="0">
                <a:pos x="350220" y="351745"/>
              </a:cxn>
              <a:cxn ang="0">
                <a:pos x="291357" y="344072"/>
              </a:cxn>
              <a:cxn ang="0">
                <a:pos x="236276" y="333699"/>
              </a:cxn>
              <a:cxn ang="0">
                <a:pos x="185544" y="320839"/>
              </a:cxn>
              <a:cxn ang="0">
                <a:pos x="139731" y="305704"/>
              </a:cxn>
              <a:cxn ang="0">
                <a:pos x="99406" y="288509"/>
              </a:cxn>
              <a:cxn ang="0">
                <a:pos x="65136" y="269465"/>
              </a:cxn>
              <a:cxn ang="0">
                <a:pos x="17042" y="226686"/>
              </a:cxn>
              <a:cxn ang="0">
                <a:pos x="0" y="179069"/>
              </a:cxn>
            </a:cxnLst>
            <a:rect l="0" t="0" r="r" b="b"/>
            <a:pathLst>
              <a:path w="954404" h="358139">
                <a:moveTo>
                  <a:pt x="0" y="179069"/>
                </a:moveTo>
                <a:lnTo>
                  <a:pt x="17042" y="131453"/>
                </a:lnTo>
                <a:lnTo>
                  <a:pt x="65136" y="88674"/>
                </a:lnTo>
                <a:lnTo>
                  <a:pt x="99406" y="69630"/>
                </a:lnTo>
                <a:lnTo>
                  <a:pt x="139731" y="52435"/>
                </a:lnTo>
                <a:lnTo>
                  <a:pt x="185544" y="37300"/>
                </a:lnTo>
                <a:lnTo>
                  <a:pt x="236276" y="24440"/>
                </a:lnTo>
                <a:lnTo>
                  <a:pt x="291357" y="14067"/>
                </a:lnTo>
                <a:lnTo>
                  <a:pt x="350220" y="6394"/>
                </a:lnTo>
                <a:lnTo>
                  <a:pt x="412294" y="1634"/>
                </a:lnTo>
                <a:lnTo>
                  <a:pt x="477012" y="0"/>
                </a:lnTo>
                <a:lnTo>
                  <a:pt x="541729" y="1634"/>
                </a:lnTo>
                <a:lnTo>
                  <a:pt x="603803" y="6394"/>
                </a:lnTo>
                <a:lnTo>
                  <a:pt x="662666" y="14067"/>
                </a:lnTo>
                <a:lnTo>
                  <a:pt x="717747" y="24440"/>
                </a:lnTo>
                <a:lnTo>
                  <a:pt x="768479" y="37300"/>
                </a:lnTo>
                <a:lnTo>
                  <a:pt x="814292" y="52435"/>
                </a:lnTo>
                <a:lnTo>
                  <a:pt x="854617" y="69630"/>
                </a:lnTo>
                <a:lnTo>
                  <a:pt x="888887" y="88674"/>
                </a:lnTo>
                <a:lnTo>
                  <a:pt x="936981" y="131453"/>
                </a:lnTo>
                <a:lnTo>
                  <a:pt x="954023" y="179069"/>
                </a:lnTo>
                <a:lnTo>
                  <a:pt x="949668" y="203376"/>
                </a:lnTo>
                <a:lnTo>
                  <a:pt x="916531" y="248787"/>
                </a:lnTo>
                <a:lnTo>
                  <a:pt x="854617" y="288509"/>
                </a:lnTo>
                <a:lnTo>
                  <a:pt x="814292" y="305704"/>
                </a:lnTo>
                <a:lnTo>
                  <a:pt x="768479" y="320839"/>
                </a:lnTo>
                <a:lnTo>
                  <a:pt x="717747" y="333699"/>
                </a:lnTo>
                <a:lnTo>
                  <a:pt x="662666" y="344072"/>
                </a:lnTo>
                <a:lnTo>
                  <a:pt x="603803" y="351745"/>
                </a:lnTo>
                <a:lnTo>
                  <a:pt x="541729" y="356505"/>
                </a:lnTo>
                <a:lnTo>
                  <a:pt x="477012" y="358139"/>
                </a:lnTo>
                <a:lnTo>
                  <a:pt x="412294" y="356505"/>
                </a:lnTo>
                <a:lnTo>
                  <a:pt x="350220" y="351745"/>
                </a:lnTo>
                <a:lnTo>
                  <a:pt x="291357" y="344072"/>
                </a:lnTo>
                <a:lnTo>
                  <a:pt x="236276" y="333699"/>
                </a:lnTo>
                <a:lnTo>
                  <a:pt x="185544" y="320839"/>
                </a:lnTo>
                <a:lnTo>
                  <a:pt x="139731" y="305704"/>
                </a:lnTo>
                <a:lnTo>
                  <a:pt x="99406" y="288509"/>
                </a:lnTo>
                <a:lnTo>
                  <a:pt x="65136" y="269465"/>
                </a:lnTo>
                <a:lnTo>
                  <a:pt x="17042" y="226686"/>
                </a:lnTo>
                <a:lnTo>
                  <a:pt x="0" y="179069"/>
                </a:lnTo>
                <a:close/>
              </a:path>
            </a:pathLst>
          </a:custGeom>
          <a:noFill/>
          <a:ln w="609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2541588" y="3967163"/>
            <a:ext cx="954087" cy="254000"/>
          </a:xfrm>
          <a:custGeom>
            <a:avLst/>
            <a:gdLst/>
            <a:ahLst/>
            <a:cxnLst>
              <a:cxn ang="0">
                <a:pos x="0" y="254507"/>
              </a:cxn>
              <a:cxn ang="0">
                <a:pos x="954023" y="254507"/>
              </a:cxn>
              <a:cxn ang="0">
                <a:pos x="954023" y="0"/>
              </a:cxn>
              <a:cxn ang="0">
                <a:pos x="0" y="0"/>
              </a:cxn>
              <a:cxn ang="0">
                <a:pos x="0" y="254507"/>
              </a:cxn>
            </a:cxnLst>
            <a:rect l="0" t="0" r="r" b="b"/>
            <a:pathLst>
              <a:path w="954404" h="254635">
                <a:moveTo>
                  <a:pt x="0" y="254507"/>
                </a:moveTo>
                <a:lnTo>
                  <a:pt x="954023" y="254507"/>
                </a:lnTo>
                <a:lnTo>
                  <a:pt x="954023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2544763" y="3783013"/>
            <a:ext cx="954087" cy="360362"/>
          </a:xfrm>
          <a:custGeom>
            <a:avLst/>
            <a:gdLst/>
            <a:ahLst/>
            <a:cxnLst>
              <a:cxn ang="0">
                <a:pos x="477012" y="0"/>
              </a:cxn>
              <a:cxn ang="0">
                <a:pos x="412294" y="1641"/>
              </a:cxn>
              <a:cxn ang="0">
                <a:pos x="350220" y="6424"/>
              </a:cxn>
              <a:cxn ang="0">
                <a:pos x="291357" y="14132"/>
              </a:cxn>
              <a:cxn ang="0">
                <a:pos x="236276" y="24553"/>
              </a:cxn>
              <a:cxn ang="0">
                <a:pos x="185544" y="37471"/>
              </a:cxn>
              <a:cxn ang="0">
                <a:pos x="139731" y="52673"/>
              </a:cxn>
              <a:cxn ang="0">
                <a:pos x="99406" y="69943"/>
              </a:cxn>
              <a:cxn ang="0">
                <a:pos x="65136" y="89069"/>
              </a:cxn>
              <a:cxn ang="0">
                <a:pos x="17042" y="132027"/>
              </a:cxn>
              <a:cxn ang="0">
                <a:pos x="0" y="179831"/>
              </a:cxn>
              <a:cxn ang="0">
                <a:pos x="4355" y="204233"/>
              </a:cxn>
              <a:cxn ang="0">
                <a:pos x="37492" y="249828"/>
              </a:cxn>
              <a:cxn ang="0">
                <a:pos x="99406" y="289720"/>
              </a:cxn>
              <a:cxn ang="0">
                <a:pos x="139731" y="306990"/>
              </a:cxn>
              <a:cxn ang="0">
                <a:pos x="185544" y="322192"/>
              </a:cxn>
              <a:cxn ang="0">
                <a:pos x="236276" y="335110"/>
              </a:cxn>
              <a:cxn ang="0">
                <a:pos x="291357" y="345531"/>
              </a:cxn>
              <a:cxn ang="0">
                <a:pos x="350220" y="353239"/>
              </a:cxn>
              <a:cxn ang="0">
                <a:pos x="412294" y="358022"/>
              </a:cxn>
              <a:cxn ang="0">
                <a:pos x="477012" y="359663"/>
              </a:cxn>
              <a:cxn ang="0">
                <a:pos x="541729" y="358022"/>
              </a:cxn>
              <a:cxn ang="0">
                <a:pos x="603803" y="353239"/>
              </a:cxn>
              <a:cxn ang="0">
                <a:pos x="662666" y="345531"/>
              </a:cxn>
              <a:cxn ang="0">
                <a:pos x="717747" y="335110"/>
              </a:cxn>
              <a:cxn ang="0">
                <a:pos x="768479" y="322192"/>
              </a:cxn>
              <a:cxn ang="0">
                <a:pos x="814292" y="306990"/>
              </a:cxn>
              <a:cxn ang="0">
                <a:pos x="854617" y="289720"/>
              </a:cxn>
              <a:cxn ang="0">
                <a:pos x="888887" y="270594"/>
              </a:cxn>
              <a:cxn ang="0">
                <a:pos x="936981" y="227636"/>
              </a:cxn>
              <a:cxn ang="0">
                <a:pos x="954023" y="179831"/>
              </a:cxn>
              <a:cxn ang="0">
                <a:pos x="949668" y="155430"/>
              </a:cxn>
              <a:cxn ang="0">
                <a:pos x="916531" y="109835"/>
              </a:cxn>
              <a:cxn ang="0">
                <a:pos x="854617" y="69943"/>
              </a:cxn>
              <a:cxn ang="0">
                <a:pos x="814292" y="52673"/>
              </a:cxn>
              <a:cxn ang="0">
                <a:pos x="768479" y="37471"/>
              </a:cxn>
              <a:cxn ang="0">
                <a:pos x="717747" y="24553"/>
              </a:cxn>
              <a:cxn ang="0">
                <a:pos x="662666" y="14132"/>
              </a:cxn>
              <a:cxn ang="0">
                <a:pos x="603803" y="6424"/>
              </a:cxn>
              <a:cxn ang="0">
                <a:pos x="541729" y="1641"/>
              </a:cxn>
              <a:cxn ang="0">
                <a:pos x="477012" y="0"/>
              </a:cxn>
            </a:cxnLst>
            <a:rect l="0" t="0" r="r" b="b"/>
            <a:pathLst>
              <a:path w="954404" h="360045">
                <a:moveTo>
                  <a:pt x="477012" y="0"/>
                </a:moveTo>
                <a:lnTo>
                  <a:pt x="412294" y="1641"/>
                </a:lnTo>
                <a:lnTo>
                  <a:pt x="350220" y="6424"/>
                </a:lnTo>
                <a:lnTo>
                  <a:pt x="291357" y="14132"/>
                </a:lnTo>
                <a:lnTo>
                  <a:pt x="236276" y="24553"/>
                </a:lnTo>
                <a:lnTo>
                  <a:pt x="185544" y="37471"/>
                </a:lnTo>
                <a:lnTo>
                  <a:pt x="139731" y="52673"/>
                </a:lnTo>
                <a:lnTo>
                  <a:pt x="99406" y="69943"/>
                </a:lnTo>
                <a:lnTo>
                  <a:pt x="65136" y="89069"/>
                </a:lnTo>
                <a:lnTo>
                  <a:pt x="17042" y="132027"/>
                </a:lnTo>
                <a:lnTo>
                  <a:pt x="0" y="179831"/>
                </a:lnTo>
                <a:lnTo>
                  <a:pt x="4355" y="204233"/>
                </a:lnTo>
                <a:lnTo>
                  <a:pt x="37492" y="249828"/>
                </a:lnTo>
                <a:lnTo>
                  <a:pt x="99406" y="289720"/>
                </a:lnTo>
                <a:lnTo>
                  <a:pt x="139731" y="306990"/>
                </a:lnTo>
                <a:lnTo>
                  <a:pt x="185544" y="322192"/>
                </a:lnTo>
                <a:lnTo>
                  <a:pt x="236276" y="335110"/>
                </a:lnTo>
                <a:lnTo>
                  <a:pt x="291357" y="345531"/>
                </a:lnTo>
                <a:lnTo>
                  <a:pt x="350220" y="353239"/>
                </a:lnTo>
                <a:lnTo>
                  <a:pt x="412294" y="358022"/>
                </a:lnTo>
                <a:lnTo>
                  <a:pt x="477012" y="359663"/>
                </a:lnTo>
                <a:lnTo>
                  <a:pt x="541729" y="358022"/>
                </a:lnTo>
                <a:lnTo>
                  <a:pt x="603803" y="353239"/>
                </a:lnTo>
                <a:lnTo>
                  <a:pt x="662666" y="345531"/>
                </a:lnTo>
                <a:lnTo>
                  <a:pt x="717747" y="335110"/>
                </a:lnTo>
                <a:lnTo>
                  <a:pt x="768479" y="322192"/>
                </a:lnTo>
                <a:lnTo>
                  <a:pt x="814292" y="306990"/>
                </a:lnTo>
                <a:lnTo>
                  <a:pt x="854617" y="289720"/>
                </a:lnTo>
                <a:lnTo>
                  <a:pt x="888887" y="270594"/>
                </a:lnTo>
                <a:lnTo>
                  <a:pt x="936981" y="227636"/>
                </a:lnTo>
                <a:lnTo>
                  <a:pt x="954023" y="179831"/>
                </a:lnTo>
                <a:lnTo>
                  <a:pt x="949668" y="155430"/>
                </a:lnTo>
                <a:lnTo>
                  <a:pt x="916531" y="109835"/>
                </a:lnTo>
                <a:lnTo>
                  <a:pt x="854617" y="69943"/>
                </a:lnTo>
                <a:lnTo>
                  <a:pt x="814292" y="52673"/>
                </a:lnTo>
                <a:lnTo>
                  <a:pt x="768479" y="37471"/>
                </a:lnTo>
                <a:lnTo>
                  <a:pt x="717747" y="24553"/>
                </a:lnTo>
                <a:lnTo>
                  <a:pt x="662666" y="14132"/>
                </a:lnTo>
                <a:lnTo>
                  <a:pt x="603803" y="6424"/>
                </a:lnTo>
                <a:lnTo>
                  <a:pt x="541729" y="1641"/>
                </a:lnTo>
                <a:lnTo>
                  <a:pt x="477012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2544763" y="3783013"/>
            <a:ext cx="954087" cy="360362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17042" y="132027"/>
              </a:cxn>
              <a:cxn ang="0">
                <a:pos x="65136" y="89069"/>
              </a:cxn>
              <a:cxn ang="0">
                <a:pos x="99406" y="69943"/>
              </a:cxn>
              <a:cxn ang="0">
                <a:pos x="139731" y="52673"/>
              </a:cxn>
              <a:cxn ang="0">
                <a:pos x="185544" y="37471"/>
              </a:cxn>
              <a:cxn ang="0">
                <a:pos x="236276" y="24553"/>
              </a:cxn>
              <a:cxn ang="0">
                <a:pos x="291357" y="14132"/>
              </a:cxn>
              <a:cxn ang="0">
                <a:pos x="350220" y="6424"/>
              </a:cxn>
              <a:cxn ang="0">
                <a:pos x="412294" y="1641"/>
              </a:cxn>
              <a:cxn ang="0">
                <a:pos x="477012" y="0"/>
              </a:cxn>
              <a:cxn ang="0">
                <a:pos x="541729" y="1641"/>
              </a:cxn>
              <a:cxn ang="0">
                <a:pos x="603803" y="6424"/>
              </a:cxn>
              <a:cxn ang="0">
                <a:pos x="662666" y="14132"/>
              </a:cxn>
              <a:cxn ang="0">
                <a:pos x="717747" y="24553"/>
              </a:cxn>
              <a:cxn ang="0">
                <a:pos x="768479" y="37471"/>
              </a:cxn>
              <a:cxn ang="0">
                <a:pos x="814292" y="52673"/>
              </a:cxn>
              <a:cxn ang="0">
                <a:pos x="854617" y="69943"/>
              </a:cxn>
              <a:cxn ang="0">
                <a:pos x="888887" y="89069"/>
              </a:cxn>
              <a:cxn ang="0">
                <a:pos x="936981" y="132027"/>
              </a:cxn>
              <a:cxn ang="0">
                <a:pos x="954023" y="179831"/>
              </a:cxn>
              <a:cxn ang="0">
                <a:pos x="949668" y="204233"/>
              </a:cxn>
              <a:cxn ang="0">
                <a:pos x="916531" y="249828"/>
              </a:cxn>
              <a:cxn ang="0">
                <a:pos x="854617" y="289720"/>
              </a:cxn>
              <a:cxn ang="0">
                <a:pos x="814292" y="306990"/>
              </a:cxn>
              <a:cxn ang="0">
                <a:pos x="768479" y="322192"/>
              </a:cxn>
              <a:cxn ang="0">
                <a:pos x="717747" y="335110"/>
              </a:cxn>
              <a:cxn ang="0">
                <a:pos x="662666" y="345531"/>
              </a:cxn>
              <a:cxn ang="0">
                <a:pos x="603803" y="353239"/>
              </a:cxn>
              <a:cxn ang="0">
                <a:pos x="541729" y="358022"/>
              </a:cxn>
              <a:cxn ang="0">
                <a:pos x="477012" y="359663"/>
              </a:cxn>
              <a:cxn ang="0">
                <a:pos x="412294" y="358022"/>
              </a:cxn>
              <a:cxn ang="0">
                <a:pos x="350220" y="353239"/>
              </a:cxn>
              <a:cxn ang="0">
                <a:pos x="291357" y="345531"/>
              </a:cxn>
              <a:cxn ang="0">
                <a:pos x="236276" y="335110"/>
              </a:cxn>
              <a:cxn ang="0">
                <a:pos x="185544" y="322192"/>
              </a:cxn>
              <a:cxn ang="0">
                <a:pos x="139731" y="306990"/>
              </a:cxn>
              <a:cxn ang="0">
                <a:pos x="99406" y="289720"/>
              </a:cxn>
              <a:cxn ang="0">
                <a:pos x="65136" y="270594"/>
              </a:cxn>
              <a:cxn ang="0">
                <a:pos x="17042" y="227636"/>
              </a:cxn>
              <a:cxn ang="0">
                <a:pos x="0" y="179831"/>
              </a:cxn>
            </a:cxnLst>
            <a:rect l="0" t="0" r="r" b="b"/>
            <a:pathLst>
              <a:path w="954404" h="360045">
                <a:moveTo>
                  <a:pt x="0" y="179831"/>
                </a:moveTo>
                <a:lnTo>
                  <a:pt x="17042" y="132027"/>
                </a:lnTo>
                <a:lnTo>
                  <a:pt x="65136" y="89069"/>
                </a:lnTo>
                <a:lnTo>
                  <a:pt x="99406" y="69943"/>
                </a:lnTo>
                <a:lnTo>
                  <a:pt x="139731" y="52673"/>
                </a:lnTo>
                <a:lnTo>
                  <a:pt x="185544" y="37471"/>
                </a:lnTo>
                <a:lnTo>
                  <a:pt x="236276" y="24553"/>
                </a:lnTo>
                <a:lnTo>
                  <a:pt x="291357" y="14132"/>
                </a:lnTo>
                <a:lnTo>
                  <a:pt x="350220" y="6424"/>
                </a:lnTo>
                <a:lnTo>
                  <a:pt x="412294" y="1641"/>
                </a:lnTo>
                <a:lnTo>
                  <a:pt x="477012" y="0"/>
                </a:lnTo>
                <a:lnTo>
                  <a:pt x="541729" y="1641"/>
                </a:lnTo>
                <a:lnTo>
                  <a:pt x="603803" y="6424"/>
                </a:lnTo>
                <a:lnTo>
                  <a:pt x="662666" y="14132"/>
                </a:lnTo>
                <a:lnTo>
                  <a:pt x="717747" y="24553"/>
                </a:lnTo>
                <a:lnTo>
                  <a:pt x="768479" y="37471"/>
                </a:lnTo>
                <a:lnTo>
                  <a:pt x="814292" y="52673"/>
                </a:lnTo>
                <a:lnTo>
                  <a:pt x="854617" y="69943"/>
                </a:lnTo>
                <a:lnTo>
                  <a:pt x="888887" y="89069"/>
                </a:lnTo>
                <a:lnTo>
                  <a:pt x="936981" y="132027"/>
                </a:lnTo>
                <a:lnTo>
                  <a:pt x="954023" y="179831"/>
                </a:lnTo>
                <a:lnTo>
                  <a:pt x="949668" y="204233"/>
                </a:lnTo>
                <a:lnTo>
                  <a:pt x="916531" y="249828"/>
                </a:lnTo>
                <a:lnTo>
                  <a:pt x="854617" y="289720"/>
                </a:lnTo>
                <a:lnTo>
                  <a:pt x="814292" y="306990"/>
                </a:lnTo>
                <a:lnTo>
                  <a:pt x="768479" y="322192"/>
                </a:lnTo>
                <a:lnTo>
                  <a:pt x="717747" y="335110"/>
                </a:lnTo>
                <a:lnTo>
                  <a:pt x="662666" y="345531"/>
                </a:lnTo>
                <a:lnTo>
                  <a:pt x="603803" y="353239"/>
                </a:lnTo>
                <a:lnTo>
                  <a:pt x="541729" y="358022"/>
                </a:lnTo>
                <a:lnTo>
                  <a:pt x="477012" y="359663"/>
                </a:lnTo>
                <a:lnTo>
                  <a:pt x="412294" y="358022"/>
                </a:lnTo>
                <a:lnTo>
                  <a:pt x="350220" y="353239"/>
                </a:lnTo>
                <a:lnTo>
                  <a:pt x="291357" y="345531"/>
                </a:lnTo>
                <a:lnTo>
                  <a:pt x="236276" y="335110"/>
                </a:lnTo>
                <a:lnTo>
                  <a:pt x="185544" y="322192"/>
                </a:lnTo>
                <a:lnTo>
                  <a:pt x="139731" y="306990"/>
                </a:lnTo>
                <a:lnTo>
                  <a:pt x="99406" y="289720"/>
                </a:lnTo>
                <a:lnTo>
                  <a:pt x="65136" y="270594"/>
                </a:lnTo>
                <a:lnTo>
                  <a:pt x="17042" y="227636"/>
                </a:lnTo>
                <a:lnTo>
                  <a:pt x="0" y="179831"/>
                </a:lnTo>
                <a:close/>
              </a:path>
            </a:pathLst>
          </a:custGeom>
          <a:noFill/>
          <a:ln w="6096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3030538" y="3832225"/>
            <a:ext cx="312737" cy="114300"/>
          </a:xfrm>
          <a:custGeom>
            <a:avLst/>
            <a:gdLst/>
            <a:ahLst/>
            <a:cxnLst>
              <a:cxn ang="0">
                <a:pos x="272541" y="0"/>
              </a:cxn>
              <a:cxn ang="0">
                <a:pos x="74421" y="0"/>
              </a:cxn>
              <a:cxn ang="0">
                <a:pos x="155575" y="18033"/>
              </a:cxn>
              <a:cxn ang="0">
                <a:pos x="0" y="88645"/>
              </a:cxn>
              <a:cxn ang="0">
                <a:pos x="69087" y="114300"/>
              </a:cxn>
              <a:cxn ang="0">
                <a:pos x="236600" y="37210"/>
              </a:cxn>
              <a:cxn ang="0">
                <a:pos x="296098" y="37210"/>
              </a:cxn>
              <a:cxn ang="0">
                <a:pos x="272541" y="0"/>
              </a:cxn>
              <a:cxn ang="0">
                <a:pos x="296098" y="37210"/>
              </a:cxn>
              <a:cxn ang="0">
                <a:pos x="236600" y="37210"/>
              </a:cxn>
              <a:cxn ang="0">
                <a:pos x="312419" y="62991"/>
              </a:cxn>
              <a:cxn ang="0">
                <a:pos x="296098" y="37210"/>
              </a:cxn>
            </a:cxnLst>
            <a:rect l="0" t="0" r="r" b="b"/>
            <a:pathLst>
              <a:path w="312420" h="114300">
                <a:moveTo>
                  <a:pt x="272541" y="0"/>
                </a:moveTo>
                <a:lnTo>
                  <a:pt x="74421" y="0"/>
                </a:lnTo>
                <a:lnTo>
                  <a:pt x="155575" y="18033"/>
                </a:lnTo>
                <a:lnTo>
                  <a:pt x="0" y="88645"/>
                </a:lnTo>
                <a:lnTo>
                  <a:pt x="69087" y="114300"/>
                </a:lnTo>
                <a:lnTo>
                  <a:pt x="236600" y="37210"/>
                </a:lnTo>
                <a:lnTo>
                  <a:pt x="296098" y="37210"/>
                </a:lnTo>
                <a:lnTo>
                  <a:pt x="272541" y="0"/>
                </a:lnTo>
                <a:close/>
              </a:path>
              <a:path w="312420" h="114300">
                <a:moveTo>
                  <a:pt x="296098" y="37210"/>
                </a:moveTo>
                <a:lnTo>
                  <a:pt x="236600" y="37210"/>
                </a:lnTo>
                <a:lnTo>
                  <a:pt x="312419" y="62991"/>
                </a:lnTo>
                <a:lnTo>
                  <a:pt x="296098" y="372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3030538" y="3832225"/>
            <a:ext cx="312737" cy="114300"/>
          </a:xfrm>
          <a:custGeom>
            <a:avLst/>
            <a:gdLst/>
            <a:ahLst/>
            <a:cxnLst>
              <a:cxn ang="0">
                <a:pos x="272541" y="0"/>
              </a:cxn>
              <a:cxn ang="0">
                <a:pos x="74421" y="0"/>
              </a:cxn>
              <a:cxn ang="0">
                <a:pos x="155575" y="18033"/>
              </a:cxn>
              <a:cxn ang="0">
                <a:pos x="0" y="88645"/>
              </a:cxn>
              <a:cxn ang="0">
                <a:pos x="69087" y="114300"/>
              </a:cxn>
              <a:cxn ang="0">
                <a:pos x="236600" y="37210"/>
              </a:cxn>
              <a:cxn ang="0">
                <a:pos x="296098" y="37210"/>
              </a:cxn>
              <a:cxn ang="0">
                <a:pos x="272541" y="0"/>
              </a:cxn>
              <a:cxn ang="0">
                <a:pos x="296098" y="37210"/>
              </a:cxn>
              <a:cxn ang="0">
                <a:pos x="236600" y="37210"/>
              </a:cxn>
              <a:cxn ang="0">
                <a:pos x="312419" y="62991"/>
              </a:cxn>
              <a:cxn ang="0">
                <a:pos x="296098" y="37210"/>
              </a:cxn>
            </a:cxnLst>
            <a:rect l="0" t="0" r="r" b="b"/>
            <a:pathLst>
              <a:path w="312420" h="114300">
                <a:moveTo>
                  <a:pt x="272541" y="0"/>
                </a:moveTo>
                <a:lnTo>
                  <a:pt x="74421" y="0"/>
                </a:lnTo>
                <a:lnTo>
                  <a:pt x="155575" y="18033"/>
                </a:lnTo>
                <a:lnTo>
                  <a:pt x="0" y="88645"/>
                </a:lnTo>
                <a:lnTo>
                  <a:pt x="69087" y="114300"/>
                </a:lnTo>
                <a:lnTo>
                  <a:pt x="236600" y="37210"/>
                </a:lnTo>
                <a:lnTo>
                  <a:pt x="296098" y="37210"/>
                </a:lnTo>
                <a:lnTo>
                  <a:pt x="272541" y="0"/>
                </a:lnTo>
                <a:close/>
              </a:path>
              <a:path w="312420" h="114300">
                <a:moveTo>
                  <a:pt x="296098" y="37210"/>
                </a:moveTo>
                <a:lnTo>
                  <a:pt x="236600" y="37210"/>
                </a:lnTo>
                <a:lnTo>
                  <a:pt x="312419" y="62991"/>
                </a:lnTo>
                <a:lnTo>
                  <a:pt x="296098" y="372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2687638" y="3967163"/>
            <a:ext cx="314325" cy="120650"/>
          </a:xfrm>
          <a:custGeom>
            <a:avLst/>
            <a:gdLst/>
            <a:ahLst/>
            <a:cxnLst>
              <a:cxn ang="0">
                <a:pos x="0" y="49910"/>
              </a:cxn>
              <a:cxn ang="0">
                <a:pos x="41275" y="120395"/>
              </a:cxn>
              <a:cxn ang="0">
                <a:pos x="243458" y="120395"/>
              </a:cxn>
              <a:cxn ang="0">
                <a:pos x="156971" y="94741"/>
              </a:cxn>
              <a:cxn ang="0">
                <a:pos x="199756" y="75564"/>
              </a:cxn>
              <a:cxn ang="0">
                <a:pos x="81152" y="75564"/>
              </a:cxn>
              <a:cxn ang="0">
                <a:pos x="0" y="49910"/>
              </a:cxn>
              <a:cxn ang="0">
                <a:pos x="243458" y="0"/>
              </a:cxn>
              <a:cxn ang="0">
                <a:pos x="81152" y="75564"/>
              </a:cxn>
              <a:cxn ang="0">
                <a:pos x="199756" y="75564"/>
              </a:cxn>
              <a:cxn ang="0">
                <a:pos x="313944" y="24383"/>
              </a:cxn>
              <a:cxn ang="0">
                <a:pos x="243458" y="0"/>
              </a:cxn>
            </a:cxnLst>
            <a:rect l="0" t="0" r="r" b="b"/>
            <a:pathLst>
              <a:path w="314325" h="120650">
                <a:moveTo>
                  <a:pt x="0" y="49910"/>
                </a:moveTo>
                <a:lnTo>
                  <a:pt x="41275" y="120395"/>
                </a:lnTo>
                <a:lnTo>
                  <a:pt x="243458" y="120395"/>
                </a:lnTo>
                <a:lnTo>
                  <a:pt x="156971" y="94741"/>
                </a:lnTo>
                <a:lnTo>
                  <a:pt x="199756" y="75564"/>
                </a:lnTo>
                <a:lnTo>
                  <a:pt x="81152" y="75564"/>
                </a:lnTo>
                <a:lnTo>
                  <a:pt x="0" y="49910"/>
                </a:lnTo>
                <a:close/>
              </a:path>
              <a:path w="314325" h="120650">
                <a:moveTo>
                  <a:pt x="243458" y="0"/>
                </a:moveTo>
                <a:lnTo>
                  <a:pt x="81152" y="75564"/>
                </a:lnTo>
                <a:lnTo>
                  <a:pt x="199756" y="75564"/>
                </a:lnTo>
                <a:lnTo>
                  <a:pt x="313944" y="24383"/>
                </a:lnTo>
                <a:lnTo>
                  <a:pt x="2434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2" name="object 33"/>
          <p:cNvSpPr>
            <a:spLocks/>
          </p:cNvSpPr>
          <p:nvPr/>
        </p:nvSpPr>
        <p:spPr bwMode="auto">
          <a:xfrm>
            <a:off x="2687638" y="3967163"/>
            <a:ext cx="314325" cy="120650"/>
          </a:xfrm>
          <a:custGeom>
            <a:avLst/>
            <a:gdLst/>
            <a:ahLst/>
            <a:cxnLst>
              <a:cxn ang="0">
                <a:pos x="0" y="49910"/>
              </a:cxn>
              <a:cxn ang="0">
                <a:pos x="41275" y="120395"/>
              </a:cxn>
              <a:cxn ang="0">
                <a:pos x="243458" y="120395"/>
              </a:cxn>
              <a:cxn ang="0">
                <a:pos x="156971" y="94741"/>
              </a:cxn>
              <a:cxn ang="0">
                <a:pos x="199756" y="75564"/>
              </a:cxn>
              <a:cxn ang="0">
                <a:pos x="81152" y="75564"/>
              </a:cxn>
              <a:cxn ang="0">
                <a:pos x="0" y="49910"/>
              </a:cxn>
              <a:cxn ang="0">
                <a:pos x="243458" y="0"/>
              </a:cxn>
              <a:cxn ang="0">
                <a:pos x="81152" y="75564"/>
              </a:cxn>
              <a:cxn ang="0">
                <a:pos x="199756" y="75564"/>
              </a:cxn>
              <a:cxn ang="0">
                <a:pos x="313944" y="24383"/>
              </a:cxn>
              <a:cxn ang="0">
                <a:pos x="243458" y="0"/>
              </a:cxn>
            </a:cxnLst>
            <a:rect l="0" t="0" r="r" b="b"/>
            <a:pathLst>
              <a:path w="314325" h="120650">
                <a:moveTo>
                  <a:pt x="0" y="49910"/>
                </a:moveTo>
                <a:lnTo>
                  <a:pt x="41275" y="120395"/>
                </a:lnTo>
                <a:lnTo>
                  <a:pt x="243458" y="120395"/>
                </a:lnTo>
                <a:lnTo>
                  <a:pt x="156971" y="94741"/>
                </a:lnTo>
                <a:lnTo>
                  <a:pt x="199756" y="75564"/>
                </a:lnTo>
                <a:lnTo>
                  <a:pt x="81152" y="75564"/>
                </a:lnTo>
                <a:lnTo>
                  <a:pt x="0" y="49910"/>
                </a:lnTo>
                <a:close/>
              </a:path>
              <a:path w="314325" h="120650">
                <a:moveTo>
                  <a:pt x="243458" y="0"/>
                </a:moveTo>
                <a:lnTo>
                  <a:pt x="81152" y="75564"/>
                </a:lnTo>
                <a:lnTo>
                  <a:pt x="199756" y="75564"/>
                </a:lnTo>
                <a:lnTo>
                  <a:pt x="313944" y="24383"/>
                </a:lnTo>
                <a:lnTo>
                  <a:pt x="2434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3" name="object 34"/>
          <p:cNvSpPr>
            <a:spLocks/>
          </p:cNvSpPr>
          <p:nvPr/>
        </p:nvSpPr>
        <p:spPr bwMode="auto">
          <a:xfrm>
            <a:off x="2705100" y="3825875"/>
            <a:ext cx="314325" cy="114300"/>
          </a:xfrm>
          <a:custGeom>
            <a:avLst/>
            <a:gdLst/>
            <a:ahLst/>
            <a:cxnLst>
              <a:cxn ang="0">
                <a:pos x="70485" y="0"/>
              </a:cxn>
              <a:cxn ang="0">
                <a:pos x="0" y="24384"/>
              </a:cxn>
              <a:cxn ang="0">
                <a:pos x="156972" y="94996"/>
              </a:cxn>
              <a:cxn ang="0">
                <a:pos x="75818" y="114300"/>
              </a:cxn>
              <a:cxn ang="0">
                <a:pos x="272669" y="114300"/>
              </a:cxn>
              <a:cxn ang="0">
                <a:pos x="301545" y="69342"/>
              </a:cxn>
              <a:cxn ang="0">
                <a:pos x="238125" y="69342"/>
              </a:cxn>
              <a:cxn ang="0">
                <a:pos x="70485" y="0"/>
              </a:cxn>
              <a:cxn ang="0">
                <a:pos x="313944" y="50037"/>
              </a:cxn>
              <a:cxn ang="0">
                <a:pos x="238125" y="69342"/>
              </a:cxn>
              <a:cxn ang="0">
                <a:pos x="301545" y="69342"/>
              </a:cxn>
              <a:cxn ang="0">
                <a:pos x="313944" y="50037"/>
              </a:cxn>
            </a:cxnLst>
            <a:rect l="0" t="0" r="r" b="b"/>
            <a:pathLst>
              <a:path w="314325" h="114300">
                <a:moveTo>
                  <a:pt x="70485" y="0"/>
                </a:moveTo>
                <a:lnTo>
                  <a:pt x="0" y="24384"/>
                </a:lnTo>
                <a:lnTo>
                  <a:pt x="156972" y="94996"/>
                </a:lnTo>
                <a:lnTo>
                  <a:pt x="75818" y="114300"/>
                </a:lnTo>
                <a:lnTo>
                  <a:pt x="272669" y="114300"/>
                </a:lnTo>
                <a:lnTo>
                  <a:pt x="301545" y="69342"/>
                </a:lnTo>
                <a:lnTo>
                  <a:pt x="238125" y="69342"/>
                </a:lnTo>
                <a:lnTo>
                  <a:pt x="70485" y="0"/>
                </a:lnTo>
                <a:close/>
              </a:path>
              <a:path w="314325" h="114300">
                <a:moveTo>
                  <a:pt x="313944" y="50037"/>
                </a:moveTo>
                <a:lnTo>
                  <a:pt x="238125" y="69342"/>
                </a:lnTo>
                <a:lnTo>
                  <a:pt x="301545" y="69342"/>
                </a:lnTo>
                <a:lnTo>
                  <a:pt x="313944" y="500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4" name="object 35"/>
          <p:cNvSpPr>
            <a:spLocks/>
          </p:cNvSpPr>
          <p:nvPr/>
        </p:nvSpPr>
        <p:spPr bwMode="auto">
          <a:xfrm>
            <a:off x="2705100" y="3825875"/>
            <a:ext cx="314325" cy="114300"/>
          </a:xfrm>
          <a:custGeom>
            <a:avLst/>
            <a:gdLst/>
            <a:ahLst/>
            <a:cxnLst>
              <a:cxn ang="0">
                <a:pos x="70485" y="0"/>
              </a:cxn>
              <a:cxn ang="0">
                <a:pos x="0" y="24384"/>
              </a:cxn>
              <a:cxn ang="0">
                <a:pos x="156972" y="94996"/>
              </a:cxn>
              <a:cxn ang="0">
                <a:pos x="75818" y="114300"/>
              </a:cxn>
              <a:cxn ang="0">
                <a:pos x="272669" y="114300"/>
              </a:cxn>
              <a:cxn ang="0">
                <a:pos x="301545" y="69342"/>
              </a:cxn>
              <a:cxn ang="0">
                <a:pos x="238125" y="69342"/>
              </a:cxn>
              <a:cxn ang="0">
                <a:pos x="70485" y="0"/>
              </a:cxn>
              <a:cxn ang="0">
                <a:pos x="313944" y="50037"/>
              </a:cxn>
              <a:cxn ang="0">
                <a:pos x="238125" y="69342"/>
              </a:cxn>
              <a:cxn ang="0">
                <a:pos x="301545" y="69342"/>
              </a:cxn>
              <a:cxn ang="0">
                <a:pos x="313944" y="50037"/>
              </a:cxn>
            </a:cxnLst>
            <a:rect l="0" t="0" r="r" b="b"/>
            <a:pathLst>
              <a:path w="314325" h="114300">
                <a:moveTo>
                  <a:pt x="70485" y="0"/>
                </a:moveTo>
                <a:lnTo>
                  <a:pt x="0" y="24384"/>
                </a:lnTo>
                <a:lnTo>
                  <a:pt x="156972" y="94996"/>
                </a:lnTo>
                <a:lnTo>
                  <a:pt x="75818" y="114300"/>
                </a:lnTo>
                <a:lnTo>
                  <a:pt x="272669" y="114300"/>
                </a:lnTo>
                <a:lnTo>
                  <a:pt x="301545" y="69342"/>
                </a:lnTo>
                <a:lnTo>
                  <a:pt x="238125" y="69342"/>
                </a:lnTo>
                <a:lnTo>
                  <a:pt x="70485" y="0"/>
                </a:lnTo>
                <a:close/>
              </a:path>
              <a:path w="314325" h="114300">
                <a:moveTo>
                  <a:pt x="313944" y="50037"/>
                </a:moveTo>
                <a:lnTo>
                  <a:pt x="238125" y="69342"/>
                </a:lnTo>
                <a:lnTo>
                  <a:pt x="301545" y="69342"/>
                </a:lnTo>
                <a:lnTo>
                  <a:pt x="313944" y="500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5" name="object 36"/>
          <p:cNvSpPr>
            <a:spLocks/>
          </p:cNvSpPr>
          <p:nvPr/>
        </p:nvSpPr>
        <p:spPr bwMode="auto">
          <a:xfrm>
            <a:off x="3019425" y="3978275"/>
            <a:ext cx="312738" cy="114300"/>
          </a:xfrm>
          <a:custGeom>
            <a:avLst/>
            <a:gdLst/>
            <a:ahLst/>
            <a:cxnLst>
              <a:cxn ang="0">
                <a:pos x="199096" y="38481"/>
              </a:cxn>
              <a:cxn ang="0">
                <a:pos x="81153" y="38481"/>
              </a:cxn>
              <a:cxn ang="0">
                <a:pos x="243331" y="114300"/>
              </a:cxn>
              <a:cxn ang="0">
                <a:pos x="312419" y="89916"/>
              </a:cxn>
              <a:cxn ang="0">
                <a:pos x="199096" y="38481"/>
              </a:cxn>
              <a:cxn ang="0">
                <a:pos x="243331" y="0"/>
              </a:cxn>
              <a:cxn ang="0">
                <a:pos x="39878" y="0"/>
              </a:cxn>
              <a:cxn ang="0">
                <a:pos x="0" y="64262"/>
              </a:cxn>
              <a:cxn ang="0">
                <a:pos x="81153" y="38481"/>
              </a:cxn>
              <a:cxn ang="0">
                <a:pos x="199096" y="38481"/>
              </a:cxn>
              <a:cxn ang="0">
                <a:pos x="156844" y="19304"/>
              </a:cxn>
              <a:cxn ang="0">
                <a:pos x="243331" y="0"/>
              </a:cxn>
            </a:cxnLst>
            <a:rect l="0" t="0" r="r" b="b"/>
            <a:pathLst>
              <a:path w="312420" h="114300">
                <a:moveTo>
                  <a:pt x="199096" y="38481"/>
                </a:moveTo>
                <a:lnTo>
                  <a:pt x="81153" y="38481"/>
                </a:lnTo>
                <a:lnTo>
                  <a:pt x="243331" y="114300"/>
                </a:lnTo>
                <a:lnTo>
                  <a:pt x="312419" y="89916"/>
                </a:lnTo>
                <a:lnTo>
                  <a:pt x="199096" y="38481"/>
                </a:lnTo>
                <a:close/>
              </a:path>
              <a:path w="312420" h="114300">
                <a:moveTo>
                  <a:pt x="243331" y="0"/>
                </a:moveTo>
                <a:lnTo>
                  <a:pt x="39878" y="0"/>
                </a:lnTo>
                <a:lnTo>
                  <a:pt x="0" y="64262"/>
                </a:lnTo>
                <a:lnTo>
                  <a:pt x="81153" y="38481"/>
                </a:lnTo>
                <a:lnTo>
                  <a:pt x="199096" y="38481"/>
                </a:lnTo>
                <a:lnTo>
                  <a:pt x="156844" y="19304"/>
                </a:lnTo>
                <a:lnTo>
                  <a:pt x="2433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6" name="object 37"/>
          <p:cNvSpPr>
            <a:spLocks/>
          </p:cNvSpPr>
          <p:nvPr/>
        </p:nvSpPr>
        <p:spPr bwMode="auto">
          <a:xfrm>
            <a:off x="3019425" y="3978275"/>
            <a:ext cx="312738" cy="114300"/>
          </a:xfrm>
          <a:custGeom>
            <a:avLst/>
            <a:gdLst/>
            <a:ahLst/>
            <a:cxnLst>
              <a:cxn ang="0">
                <a:pos x="199096" y="38481"/>
              </a:cxn>
              <a:cxn ang="0">
                <a:pos x="81153" y="38481"/>
              </a:cxn>
              <a:cxn ang="0">
                <a:pos x="243331" y="114300"/>
              </a:cxn>
              <a:cxn ang="0">
                <a:pos x="312419" y="89916"/>
              </a:cxn>
              <a:cxn ang="0">
                <a:pos x="199096" y="38481"/>
              </a:cxn>
              <a:cxn ang="0">
                <a:pos x="243331" y="0"/>
              </a:cxn>
              <a:cxn ang="0">
                <a:pos x="39878" y="0"/>
              </a:cxn>
              <a:cxn ang="0">
                <a:pos x="0" y="64262"/>
              </a:cxn>
              <a:cxn ang="0">
                <a:pos x="81153" y="38481"/>
              </a:cxn>
              <a:cxn ang="0">
                <a:pos x="199096" y="38481"/>
              </a:cxn>
              <a:cxn ang="0">
                <a:pos x="156844" y="19304"/>
              </a:cxn>
              <a:cxn ang="0">
                <a:pos x="243331" y="0"/>
              </a:cxn>
            </a:cxnLst>
            <a:rect l="0" t="0" r="r" b="b"/>
            <a:pathLst>
              <a:path w="312420" h="114300">
                <a:moveTo>
                  <a:pt x="199096" y="38481"/>
                </a:moveTo>
                <a:lnTo>
                  <a:pt x="81153" y="38481"/>
                </a:lnTo>
                <a:lnTo>
                  <a:pt x="243331" y="114300"/>
                </a:lnTo>
                <a:lnTo>
                  <a:pt x="312419" y="89916"/>
                </a:lnTo>
                <a:lnTo>
                  <a:pt x="199096" y="38481"/>
                </a:lnTo>
                <a:close/>
              </a:path>
              <a:path w="312420" h="114300">
                <a:moveTo>
                  <a:pt x="243331" y="0"/>
                </a:moveTo>
                <a:lnTo>
                  <a:pt x="39878" y="0"/>
                </a:lnTo>
                <a:lnTo>
                  <a:pt x="0" y="64262"/>
                </a:lnTo>
                <a:lnTo>
                  <a:pt x="81153" y="38481"/>
                </a:lnTo>
                <a:lnTo>
                  <a:pt x="199096" y="38481"/>
                </a:lnTo>
                <a:lnTo>
                  <a:pt x="156844" y="19304"/>
                </a:lnTo>
                <a:lnTo>
                  <a:pt x="2433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7" name="object 38"/>
          <p:cNvSpPr>
            <a:spLocks/>
          </p:cNvSpPr>
          <p:nvPr/>
        </p:nvSpPr>
        <p:spPr bwMode="auto">
          <a:xfrm>
            <a:off x="3036888" y="3838575"/>
            <a:ext cx="314325" cy="114300"/>
          </a:xfrm>
          <a:custGeom>
            <a:avLst/>
            <a:gdLst/>
            <a:ahLst/>
            <a:cxnLst>
              <a:cxn ang="0">
                <a:pos x="272669" y="0"/>
              </a:cxn>
              <a:cxn ang="0">
                <a:pos x="75818" y="0"/>
              </a:cxn>
              <a:cxn ang="0">
                <a:pos x="156972" y="18034"/>
              </a:cxn>
              <a:cxn ang="0">
                <a:pos x="0" y="88646"/>
              </a:cxn>
              <a:cxn ang="0">
                <a:pos x="69215" y="114300"/>
              </a:cxn>
              <a:cxn ang="0">
                <a:pos x="238125" y="37211"/>
              </a:cxn>
              <a:cxn ang="0">
                <a:pos x="297051" y="37211"/>
              </a:cxn>
              <a:cxn ang="0">
                <a:pos x="272669" y="0"/>
              </a:cxn>
              <a:cxn ang="0">
                <a:pos x="297051" y="37211"/>
              </a:cxn>
              <a:cxn ang="0">
                <a:pos x="238125" y="37211"/>
              </a:cxn>
              <a:cxn ang="0">
                <a:pos x="313944" y="62992"/>
              </a:cxn>
              <a:cxn ang="0">
                <a:pos x="297051" y="37211"/>
              </a:cxn>
            </a:cxnLst>
            <a:rect l="0" t="0" r="r" b="b"/>
            <a:pathLst>
              <a:path w="314325" h="114300">
                <a:moveTo>
                  <a:pt x="272669" y="0"/>
                </a:moveTo>
                <a:lnTo>
                  <a:pt x="75818" y="0"/>
                </a:lnTo>
                <a:lnTo>
                  <a:pt x="156972" y="18034"/>
                </a:lnTo>
                <a:lnTo>
                  <a:pt x="0" y="88646"/>
                </a:lnTo>
                <a:lnTo>
                  <a:pt x="69215" y="114300"/>
                </a:lnTo>
                <a:lnTo>
                  <a:pt x="238125" y="37211"/>
                </a:lnTo>
                <a:lnTo>
                  <a:pt x="297051" y="37211"/>
                </a:lnTo>
                <a:lnTo>
                  <a:pt x="272669" y="0"/>
                </a:lnTo>
                <a:close/>
              </a:path>
              <a:path w="314325" h="114300">
                <a:moveTo>
                  <a:pt x="297051" y="37211"/>
                </a:moveTo>
                <a:lnTo>
                  <a:pt x="238125" y="37211"/>
                </a:lnTo>
                <a:lnTo>
                  <a:pt x="313944" y="62992"/>
                </a:lnTo>
                <a:lnTo>
                  <a:pt x="297051" y="372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8" name="object 39"/>
          <p:cNvSpPr>
            <a:spLocks/>
          </p:cNvSpPr>
          <p:nvPr/>
        </p:nvSpPr>
        <p:spPr bwMode="auto">
          <a:xfrm>
            <a:off x="3036888" y="3838575"/>
            <a:ext cx="314325" cy="114300"/>
          </a:xfrm>
          <a:custGeom>
            <a:avLst/>
            <a:gdLst/>
            <a:ahLst/>
            <a:cxnLst>
              <a:cxn ang="0">
                <a:pos x="272669" y="0"/>
              </a:cxn>
              <a:cxn ang="0">
                <a:pos x="75818" y="0"/>
              </a:cxn>
              <a:cxn ang="0">
                <a:pos x="156972" y="18034"/>
              </a:cxn>
              <a:cxn ang="0">
                <a:pos x="0" y="88646"/>
              </a:cxn>
              <a:cxn ang="0">
                <a:pos x="69215" y="114300"/>
              </a:cxn>
              <a:cxn ang="0">
                <a:pos x="238125" y="37211"/>
              </a:cxn>
              <a:cxn ang="0">
                <a:pos x="297051" y="37211"/>
              </a:cxn>
              <a:cxn ang="0">
                <a:pos x="272669" y="0"/>
              </a:cxn>
              <a:cxn ang="0">
                <a:pos x="297051" y="37211"/>
              </a:cxn>
              <a:cxn ang="0">
                <a:pos x="238125" y="37211"/>
              </a:cxn>
              <a:cxn ang="0">
                <a:pos x="313944" y="62992"/>
              </a:cxn>
              <a:cxn ang="0">
                <a:pos x="297051" y="37211"/>
              </a:cxn>
            </a:cxnLst>
            <a:rect l="0" t="0" r="r" b="b"/>
            <a:pathLst>
              <a:path w="314325" h="114300">
                <a:moveTo>
                  <a:pt x="272669" y="0"/>
                </a:moveTo>
                <a:lnTo>
                  <a:pt x="75818" y="0"/>
                </a:lnTo>
                <a:lnTo>
                  <a:pt x="156972" y="18034"/>
                </a:lnTo>
                <a:lnTo>
                  <a:pt x="0" y="88646"/>
                </a:lnTo>
                <a:lnTo>
                  <a:pt x="69215" y="114300"/>
                </a:lnTo>
                <a:lnTo>
                  <a:pt x="238125" y="37211"/>
                </a:lnTo>
                <a:lnTo>
                  <a:pt x="297051" y="37211"/>
                </a:lnTo>
                <a:lnTo>
                  <a:pt x="272669" y="0"/>
                </a:lnTo>
                <a:close/>
              </a:path>
              <a:path w="314325" h="114300">
                <a:moveTo>
                  <a:pt x="297051" y="37211"/>
                </a:moveTo>
                <a:lnTo>
                  <a:pt x="238125" y="37211"/>
                </a:lnTo>
                <a:lnTo>
                  <a:pt x="313944" y="62992"/>
                </a:lnTo>
                <a:lnTo>
                  <a:pt x="297051" y="372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9" name="object 40"/>
          <p:cNvSpPr>
            <a:spLocks/>
          </p:cNvSpPr>
          <p:nvPr/>
        </p:nvSpPr>
        <p:spPr bwMode="auto">
          <a:xfrm>
            <a:off x="2692400" y="3971925"/>
            <a:ext cx="314325" cy="120650"/>
          </a:xfrm>
          <a:custGeom>
            <a:avLst/>
            <a:gdLst/>
            <a:ahLst/>
            <a:cxnLst>
              <a:cxn ang="0">
                <a:pos x="0" y="51180"/>
              </a:cxn>
              <a:cxn ang="0">
                <a:pos x="41275" y="120395"/>
              </a:cxn>
              <a:cxn ang="0">
                <a:pos x="244729" y="120395"/>
              </a:cxn>
              <a:cxn ang="0">
                <a:pos x="156972" y="96011"/>
              </a:cxn>
              <a:cxn ang="0">
                <a:pos x="199756" y="76834"/>
              </a:cxn>
              <a:cxn ang="0">
                <a:pos x="82423" y="76834"/>
              </a:cxn>
              <a:cxn ang="0">
                <a:pos x="0" y="51180"/>
              </a:cxn>
              <a:cxn ang="0">
                <a:pos x="244729" y="0"/>
              </a:cxn>
              <a:cxn ang="0">
                <a:pos x="82423" y="76834"/>
              </a:cxn>
              <a:cxn ang="0">
                <a:pos x="199756" y="76834"/>
              </a:cxn>
              <a:cxn ang="0">
                <a:pos x="313944" y="25653"/>
              </a:cxn>
              <a:cxn ang="0">
                <a:pos x="244729" y="0"/>
              </a:cxn>
            </a:cxnLst>
            <a:rect l="0" t="0" r="r" b="b"/>
            <a:pathLst>
              <a:path w="314325" h="120650">
                <a:moveTo>
                  <a:pt x="0" y="51180"/>
                </a:moveTo>
                <a:lnTo>
                  <a:pt x="41275" y="120395"/>
                </a:lnTo>
                <a:lnTo>
                  <a:pt x="244729" y="120395"/>
                </a:lnTo>
                <a:lnTo>
                  <a:pt x="156972" y="96011"/>
                </a:lnTo>
                <a:lnTo>
                  <a:pt x="199756" y="76834"/>
                </a:lnTo>
                <a:lnTo>
                  <a:pt x="82423" y="76834"/>
                </a:lnTo>
                <a:lnTo>
                  <a:pt x="0" y="51180"/>
                </a:lnTo>
                <a:close/>
              </a:path>
              <a:path w="314325" h="120650">
                <a:moveTo>
                  <a:pt x="244729" y="0"/>
                </a:moveTo>
                <a:lnTo>
                  <a:pt x="82423" y="76834"/>
                </a:lnTo>
                <a:lnTo>
                  <a:pt x="199756" y="76834"/>
                </a:lnTo>
                <a:lnTo>
                  <a:pt x="313944" y="25653"/>
                </a:lnTo>
                <a:lnTo>
                  <a:pt x="24472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0" name="object 41"/>
          <p:cNvSpPr>
            <a:spLocks/>
          </p:cNvSpPr>
          <p:nvPr/>
        </p:nvSpPr>
        <p:spPr bwMode="auto">
          <a:xfrm>
            <a:off x="2692400" y="3971925"/>
            <a:ext cx="314325" cy="120650"/>
          </a:xfrm>
          <a:custGeom>
            <a:avLst/>
            <a:gdLst/>
            <a:ahLst/>
            <a:cxnLst>
              <a:cxn ang="0">
                <a:pos x="0" y="51180"/>
              </a:cxn>
              <a:cxn ang="0">
                <a:pos x="41275" y="120395"/>
              </a:cxn>
              <a:cxn ang="0">
                <a:pos x="244729" y="120395"/>
              </a:cxn>
              <a:cxn ang="0">
                <a:pos x="156972" y="96011"/>
              </a:cxn>
              <a:cxn ang="0">
                <a:pos x="199756" y="76834"/>
              </a:cxn>
              <a:cxn ang="0">
                <a:pos x="82423" y="76834"/>
              </a:cxn>
              <a:cxn ang="0">
                <a:pos x="0" y="51180"/>
              </a:cxn>
              <a:cxn ang="0">
                <a:pos x="244729" y="0"/>
              </a:cxn>
              <a:cxn ang="0">
                <a:pos x="82423" y="76834"/>
              </a:cxn>
              <a:cxn ang="0">
                <a:pos x="199756" y="76834"/>
              </a:cxn>
              <a:cxn ang="0">
                <a:pos x="313944" y="25653"/>
              </a:cxn>
              <a:cxn ang="0">
                <a:pos x="244729" y="0"/>
              </a:cxn>
            </a:cxnLst>
            <a:rect l="0" t="0" r="r" b="b"/>
            <a:pathLst>
              <a:path w="314325" h="120650">
                <a:moveTo>
                  <a:pt x="0" y="51180"/>
                </a:moveTo>
                <a:lnTo>
                  <a:pt x="41275" y="120395"/>
                </a:lnTo>
                <a:lnTo>
                  <a:pt x="244729" y="120395"/>
                </a:lnTo>
                <a:lnTo>
                  <a:pt x="156972" y="96011"/>
                </a:lnTo>
                <a:lnTo>
                  <a:pt x="199756" y="76834"/>
                </a:lnTo>
                <a:lnTo>
                  <a:pt x="82423" y="76834"/>
                </a:lnTo>
                <a:lnTo>
                  <a:pt x="0" y="51180"/>
                </a:lnTo>
                <a:close/>
              </a:path>
              <a:path w="314325" h="120650">
                <a:moveTo>
                  <a:pt x="244729" y="0"/>
                </a:moveTo>
                <a:lnTo>
                  <a:pt x="82423" y="76834"/>
                </a:lnTo>
                <a:lnTo>
                  <a:pt x="199756" y="76834"/>
                </a:lnTo>
                <a:lnTo>
                  <a:pt x="313944" y="25653"/>
                </a:lnTo>
                <a:lnTo>
                  <a:pt x="24472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1" name="object 42"/>
          <p:cNvSpPr>
            <a:spLocks/>
          </p:cNvSpPr>
          <p:nvPr/>
        </p:nvSpPr>
        <p:spPr bwMode="auto">
          <a:xfrm>
            <a:off x="2711450" y="3832225"/>
            <a:ext cx="312738" cy="114300"/>
          </a:xfrm>
          <a:custGeom>
            <a:avLst/>
            <a:gdLst/>
            <a:ahLst/>
            <a:cxnLst>
              <a:cxn ang="0">
                <a:pos x="69087" y="0"/>
              </a:cxn>
              <a:cxn ang="0">
                <a:pos x="0" y="24383"/>
              </a:cxn>
              <a:cxn ang="0">
                <a:pos x="155575" y="94995"/>
              </a:cxn>
              <a:cxn ang="0">
                <a:pos x="74422" y="114300"/>
              </a:cxn>
              <a:cxn ang="0">
                <a:pos x="272542" y="114300"/>
              </a:cxn>
              <a:cxn ang="0">
                <a:pos x="300440" y="69341"/>
              </a:cxn>
              <a:cxn ang="0">
                <a:pos x="236601" y="69341"/>
              </a:cxn>
              <a:cxn ang="0">
                <a:pos x="69087" y="0"/>
              </a:cxn>
              <a:cxn ang="0">
                <a:pos x="312420" y="50037"/>
              </a:cxn>
              <a:cxn ang="0">
                <a:pos x="236601" y="69341"/>
              </a:cxn>
              <a:cxn ang="0">
                <a:pos x="300440" y="69341"/>
              </a:cxn>
              <a:cxn ang="0">
                <a:pos x="312420" y="50037"/>
              </a:cxn>
            </a:cxnLst>
            <a:rect l="0" t="0" r="r" b="b"/>
            <a:pathLst>
              <a:path w="312419" h="114300">
                <a:moveTo>
                  <a:pt x="69087" y="0"/>
                </a:moveTo>
                <a:lnTo>
                  <a:pt x="0" y="24383"/>
                </a:lnTo>
                <a:lnTo>
                  <a:pt x="155575" y="94995"/>
                </a:lnTo>
                <a:lnTo>
                  <a:pt x="74422" y="114300"/>
                </a:lnTo>
                <a:lnTo>
                  <a:pt x="272542" y="114300"/>
                </a:lnTo>
                <a:lnTo>
                  <a:pt x="300440" y="69341"/>
                </a:lnTo>
                <a:lnTo>
                  <a:pt x="236601" y="69341"/>
                </a:lnTo>
                <a:lnTo>
                  <a:pt x="69087" y="0"/>
                </a:lnTo>
                <a:close/>
              </a:path>
              <a:path w="312419" h="114300">
                <a:moveTo>
                  <a:pt x="312420" y="50037"/>
                </a:moveTo>
                <a:lnTo>
                  <a:pt x="236601" y="69341"/>
                </a:lnTo>
                <a:lnTo>
                  <a:pt x="300440" y="69341"/>
                </a:lnTo>
                <a:lnTo>
                  <a:pt x="312420" y="500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2" name="object 43"/>
          <p:cNvSpPr>
            <a:spLocks/>
          </p:cNvSpPr>
          <p:nvPr/>
        </p:nvSpPr>
        <p:spPr bwMode="auto">
          <a:xfrm>
            <a:off x="2711450" y="3832225"/>
            <a:ext cx="312738" cy="114300"/>
          </a:xfrm>
          <a:custGeom>
            <a:avLst/>
            <a:gdLst/>
            <a:ahLst/>
            <a:cxnLst>
              <a:cxn ang="0">
                <a:pos x="69087" y="0"/>
              </a:cxn>
              <a:cxn ang="0">
                <a:pos x="0" y="24383"/>
              </a:cxn>
              <a:cxn ang="0">
                <a:pos x="155575" y="94995"/>
              </a:cxn>
              <a:cxn ang="0">
                <a:pos x="74422" y="114300"/>
              </a:cxn>
              <a:cxn ang="0">
                <a:pos x="272542" y="114300"/>
              </a:cxn>
              <a:cxn ang="0">
                <a:pos x="300440" y="69341"/>
              </a:cxn>
              <a:cxn ang="0">
                <a:pos x="236601" y="69341"/>
              </a:cxn>
              <a:cxn ang="0">
                <a:pos x="69087" y="0"/>
              </a:cxn>
              <a:cxn ang="0">
                <a:pos x="312420" y="50037"/>
              </a:cxn>
              <a:cxn ang="0">
                <a:pos x="236601" y="69341"/>
              </a:cxn>
              <a:cxn ang="0">
                <a:pos x="300440" y="69341"/>
              </a:cxn>
              <a:cxn ang="0">
                <a:pos x="312420" y="50037"/>
              </a:cxn>
            </a:cxnLst>
            <a:rect l="0" t="0" r="r" b="b"/>
            <a:pathLst>
              <a:path w="312419" h="114300">
                <a:moveTo>
                  <a:pt x="69087" y="0"/>
                </a:moveTo>
                <a:lnTo>
                  <a:pt x="0" y="24383"/>
                </a:lnTo>
                <a:lnTo>
                  <a:pt x="155575" y="94995"/>
                </a:lnTo>
                <a:lnTo>
                  <a:pt x="74422" y="114300"/>
                </a:lnTo>
                <a:lnTo>
                  <a:pt x="272542" y="114300"/>
                </a:lnTo>
                <a:lnTo>
                  <a:pt x="300440" y="69341"/>
                </a:lnTo>
                <a:lnTo>
                  <a:pt x="236601" y="69341"/>
                </a:lnTo>
                <a:lnTo>
                  <a:pt x="69087" y="0"/>
                </a:lnTo>
                <a:close/>
              </a:path>
              <a:path w="312419" h="114300">
                <a:moveTo>
                  <a:pt x="312420" y="50037"/>
                </a:moveTo>
                <a:lnTo>
                  <a:pt x="236601" y="69341"/>
                </a:lnTo>
                <a:lnTo>
                  <a:pt x="300440" y="69341"/>
                </a:lnTo>
                <a:lnTo>
                  <a:pt x="312420" y="500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3" name="object 44"/>
          <p:cNvSpPr>
            <a:spLocks/>
          </p:cNvSpPr>
          <p:nvPr/>
        </p:nvSpPr>
        <p:spPr bwMode="auto">
          <a:xfrm>
            <a:off x="3024188" y="3984625"/>
            <a:ext cx="314325" cy="114300"/>
          </a:xfrm>
          <a:custGeom>
            <a:avLst/>
            <a:gdLst/>
            <a:ahLst/>
            <a:cxnLst>
              <a:cxn ang="0">
                <a:pos x="200571" y="38481"/>
              </a:cxn>
              <a:cxn ang="0">
                <a:pos x="81533" y="38481"/>
              </a:cxn>
              <a:cxn ang="0">
                <a:pos x="244601" y="114300"/>
              </a:cxn>
              <a:cxn ang="0">
                <a:pos x="315468" y="89915"/>
              </a:cxn>
              <a:cxn ang="0">
                <a:pos x="200571" y="38481"/>
              </a:cxn>
              <a:cxn ang="0">
                <a:pos x="244601" y="0"/>
              </a:cxn>
              <a:cxn ang="0">
                <a:pos x="41401" y="0"/>
              </a:cxn>
              <a:cxn ang="0">
                <a:pos x="0" y="64262"/>
              </a:cxn>
              <a:cxn ang="0">
                <a:pos x="81533" y="38481"/>
              </a:cxn>
              <a:cxn ang="0">
                <a:pos x="200571" y="38481"/>
              </a:cxn>
              <a:cxn ang="0">
                <a:pos x="157733" y="19303"/>
              </a:cxn>
              <a:cxn ang="0">
                <a:pos x="244601" y="0"/>
              </a:cxn>
            </a:cxnLst>
            <a:rect l="0" t="0" r="r" b="b"/>
            <a:pathLst>
              <a:path w="315595" h="114300">
                <a:moveTo>
                  <a:pt x="200571" y="38481"/>
                </a:moveTo>
                <a:lnTo>
                  <a:pt x="81533" y="38481"/>
                </a:lnTo>
                <a:lnTo>
                  <a:pt x="244601" y="114300"/>
                </a:lnTo>
                <a:lnTo>
                  <a:pt x="315468" y="89915"/>
                </a:lnTo>
                <a:lnTo>
                  <a:pt x="200571" y="38481"/>
                </a:lnTo>
                <a:close/>
              </a:path>
              <a:path w="315595" h="114300">
                <a:moveTo>
                  <a:pt x="244601" y="0"/>
                </a:moveTo>
                <a:lnTo>
                  <a:pt x="41401" y="0"/>
                </a:lnTo>
                <a:lnTo>
                  <a:pt x="0" y="64262"/>
                </a:lnTo>
                <a:lnTo>
                  <a:pt x="81533" y="38481"/>
                </a:lnTo>
                <a:lnTo>
                  <a:pt x="200571" y="38481"/>
                </a:lnTo>
                <a:lnTo>
                  <a:pt x="157733" y="19303"/>
                </a:lnTo>
                <a:lnTo>
                  <a:pt x="24460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4" name="object 45"/>
          <p:cNvSpPr>
            <a:spLocks/>
          </p:cNvSpPr>
          <p:nvPr/>
        </p:nvSpPr>
        <p:spPr bwMode="auto">
          <a:xfrm>
            <a:off x="3024188" y="3984625"/>
            <a:ext cx="314325" cy="114300"/>
          </a:xfrm>
          <a:custGeom>
            <a:avLst/>
            <a:gdLst/>
            <a:ahLst/>
            <a:cxnLst>
              <a:cxn ang="0">
                <a:pos x="200571" y="38481"/>
              </a:cxn>
              <a:cxn ang="0">
                <a:pos x="81533" y="38481"/>
              </a:cxn>
              <a:cxn ang="0">
                <a:pos x="244601" y="114300"/>
              </a:cxn>
              <a:cxn ang="0">
                <a:pos x="315468" y="89915"/>
              </a:cxn>
              <a:cxn ang="0">
                <a:pos x="200571" y="38481"/>
              </a:cxn>
              <a:cxn ang="0">
                <a:pos x="244601" y="0"/>
              </a:cxn>
              <a:cxn ang="0">
                <a:pos x="41401" y="0"/>
              </a:cxn>
              <a:cxn ang="0">
                <a:pos x="0" y="64262"/>
              </a:cxn>
              <a:cxn ang="0">
                <a:pos x="81533" y="38481"/>
              </a:cxn>
              <a:cxn ang="0">
                <a:pos x="200571" y="38481"/>
              </a:cxn>
              <a:cxn ang="0">
                <a:pos x="157733" y="19303"/>
              </a:cxn>
              <a:cxn ang="0">
                <a:pos x="244601" y="0"/>
              </a:cxn>
            </a:cxnLst>
            <a:rect l="0" t="0" r="r" b="b"/>
            <a:pathLst>
              <a:path w="315595" h="114300">
                <a:moveTo>
                  <a:pt x="200571" y="38481"/>
                </a:moveTo>
                <a:lnTo>
                  <a:pt x="81533" y="38481"/>
                </a:lnTo>
                <a:lnTo>
                  <a:pt x="244601" y="114300"/>
                </a:lnTo>
                <a:lnTo>
                  <a:pt x="315468" y="89915"/>
                </a:lnTo>
                <a:lnTo>
                  <a:pt x="200571" y="38481"/>
                </a:lnTo>
                <a:close/>
              </a:path>
              <a:path w="315595" h="114300">
                <a:moveTo>
                  <a:pt x="244601" y="0"/>
                </a:moveTo>
                <a:lnTo>
                  <a:pt x="41401" y="0"/>
                </a:lnTo>
                <a:lnTo>
                  <a:pt x="0" y="64262"/>
                </a:lnTo>
                <a:lnTo>
                  <a:pt x="81533" y="38481"/>
                </a:lnTo>
                <a:lnTo>
                  <a:pt x="200571" y="38481"/>
                </a:lnTo>
                <a:lnTo>
                  <a:pt x="157733" y="19303"/>
                </a:lnTo>
                <a:lnTo>
                  <a:pt x="24460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5" name="object 46"/>
          <p:cNvSpPr>
            <a:spLocks/>
          </p:cNvSpPr>
          <p:nvPr/>
        </p:nvSpPr>
        <p:spPr bwMode="auto">
          <a:xfrm>
            <a:off x="2541588" y="3960813"/>
            <a:ext cx="1587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54507"/>
              </a:cxn>
            </a:cxnLst>
            <a:rect l="0" t="0" r="r" b="b"/>
            <a:pathLst>
              <a:path w="1905" h="254635">
                <a:moveTo>
                  <a:pt x="0" y="0"/>
                </a:moveTo>
                <a:lnTo>
                  <a:pt x="1524" y="254507"/>
                </a:lnTo>
              </a:path>
            </a:pathLst>
          </a:custGeom>
          <a:noFill/>
          <a:ln w="609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6" name="object 47"/>
          <p:cNvSpPr>
            <a:spLocks/>
          </p:cNvSpPr>
          <p:nvPr/>
        </p:nvSpPr>
        <p:spPr bwMode="auto">
          <a:xfrm>
            <a:off x="3497263" y="3960813"/>
            <a:ext cx="1587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54507"/>
              </a:cxn>
            </a:cxnLst>
            <a:rect l="0" t="0" r="r" b="b"/>
            <a:pathLst>
              <a:path w="1904" h="254635">
                <a:moveTo>
                  <a:pt x="0" y="0"/>
                </a:moveTo>
                <a:lnTo>
                  <a:pt x="1524" y="254507"/>
                </a:lnTo>
              </a:path>
            </a:pathLst>
          </a:custGeom>
          <a:noFill/>
          <a:ln w="609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1255713" y="3794125"/>
            <a:ext cx="1100137" cy="642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73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E3A8"/>
                </a:solidFill>
                <a:latin typeface="Times New Roman"/>
                <a:cs typeface="Times New Roman"/>
              </a:rPr>
              <a:t>N</a:t>
            </a:r>
            <a:r>
              <a:rPr sz="2400" b="1" spc="-190" dirty="0">
                <a:solidFill>
                  <a:srgbClr val="00E3A8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00E3A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61.100.32.128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768" name="object 49"/>
          <p:cNvSpPr txBox="1">
            <a:spLocks noChangeArrowheads="1"/>
          </p:cNvSpPr>
          <p:nvPr/>
        </p:nvSpPr>
        <p:spPr bwMode="auto">
          <a:xfrm>
            <a:off x="4943475" y="4424363"/>
            <a:ext cx="63500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9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th-TH" sz="9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9" name="object 50"/>
          <p:cNvSpPr>
            <a:spLocks noChangeArrowheads="1"/>
          </p:cNvSpPr>
          <p:nvPr/>
        </p:nvSpPr>
        <p:spPr bwMode="auto">
          <a:xfrm>
            <a:off x="6264275" y="3584575"/>
            <a:ext cx="855663" cy="10255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37313" y="6219825"/>
            <a:ext cx="528637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Extn</a:t>
            </a:r>
            <a:r>
              <a:rPr sz="1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771" name="object 52"/>
          <p:cNvSpPr>
            <a:spLocks noChangeArrowheads="1"/>
          </p:cNvSpPr>
          <p:nvPr/>
        </p:nvSpPr>
        <p:spPr bwMode="auto">
          <a:xfrm>
            <a:off x="6016625" y="5211763"/>
            <a:ext cx="1357313" cy="8842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51500" y="1885950"/>
            <a:ext cx="2097088" cy="966788"/>
          </a:xfrm>
          <a:prstGeom prst="rect">
            <a:avLst/>
          </a:prstGeom>
          <a:solidFill>
            <a:srgbClr val="FFEB99"/>
          </a:solidFill>
        </p:spPr>
        <p:txBody>
          <a:bodyPr lIns="0" tIns="215265" rIns="0" bIns="0">
            <a:spAutoFit/>
          </a:bodyPr>
          <a:lstStyle/>
          <a:p>
            <a:pPr marL="570865" fontAlgn="auto">
              <a:lnSpc>
                <a:spcPts val="2315"/>
              </a:lnSpc>
              <a:spcBef>
                <a:spcPts val="169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8080"/>
                </a:solidFill>
                <a:latin typeface="Times New Roman"/>
                <a:cs typeface="Times New Roman"/>
              </a:rPr>
              <a:t>Phone</a:t>
            </a:r>
            <a:endParaRPr sz="2000">
              <a:latin typeface="Times New Roman"/>
              <a:cs typeface="Times New Roman"/>
            </a:endParaRPr>
          </a:p>
          <a:p>
            <a:pPr marL="824865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808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773" name="object 5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4C75D8F-3560-4B6E-8ECB-8DAFF1DC1C22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7329488" y="3790950"/>
            <a:ext cx="1004887" cy="655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0" dirty="0">
                <a:solidFill>
                  <a:srgbClr val="00E3A8"/>
                </a:solidFill>
                <a:latin typeface="Times New Roman"/>
                <a:cs typeface="Times New Roman"/>
              </a:rPr>
              <a:t>PABX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495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10 4567</a:t>
            </a:r>
            <a:r>
              <a:rPr sz="14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9876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NAT</a:t>
            </a:r>
            <a:r>
              <a:rPr spc="-40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DB9F9F2-31A1-4F62-B172-07E207B0056C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72819" indent="-32258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10" dirty="0"/>
              <a:t>Breaks </a:t>
            </a:r>
            <a:r>
              <a:rPr sz="2800" spc="-5" dirty="0"/>
              <a:t>end-to-end network</a:t>
            </a:r>
            <a:r>
              <a:rPr sz="2800" spc="40" dirty="0"/>
              <a:t> </a:t>
            </a:r>
            <a:r>
              <a:rPr sz="2800" dirty="0"/>
              <a:t>model</a:t>
            </a:r>
            <a:endParaRPr sz="28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Some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applications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cannot work through</a:t>
            </a:r>
            <a:r>
              <a:rPr sz="2400" spc="-8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83970" lvl="1" indent="-285115" eaLnBrk="1" fontAlgn="auto" hangingPunct="1">
              <a:spcBef>
                <a:spcPts val="5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Breaks end-end security</a:t>
            </a:r>
            <a:r>
              <a:rPr sz="24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(IPsec)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72819" indent="-32258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5" dirty="0"/>
              <a:t>Requires application-level gateway</a:t>
            </a:r>
            <a:r>
              <a:rPr sz="2800" spc="40" dirty="0"/>
              <a:t> </a:t>
            </a:r>
            <a:r>
              <a:rPr sz="2800" spc="-5" dirty="0"/>
              <a:t>(ALG)</a:t>
            </a:r>
            <a:endParaRPr sz="2800"/>
          </a:p>
          <a:p>
            <a:pPr marL="1283970" lvl="1" indent="-285115" eaLnBrk="1" fontAlgn="auto" hangingPunct="1">
              <a:lnSpc>
                <a:spcPts val="2650"/>
              </a:lnSpc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new application is not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NAT-aware,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ALG device</a:t>
            </a:r>
            <a:r>
              <a:rPr sz="2400" spc="-8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must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83970" eaLnBrk="1" fontAlgn="auto" hangingPunct="1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/>
              <a:t>be</a:t>
            </a:r>
            <a:r>
              <a:rPr sz="2400" spc="-80" dirty="0"/>
              <a:t> </a:t>
            </a:r>
            <a:r>
              <a:rPr sz="2400" spc="-5" dirty="0"/>
              <a:t>upgraded</a:t>
            </a:r>
            <a:endParaRPr sz="24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ALGs are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slow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and do not</a:t>
            </a:r>
            <a:r>
              <a:rPr sz="2400" spc="-1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scale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72819" indent="-322580" eaLnBrk="1" fontAlgn="auto" hangingPunct="1">
              <a:lnSpc>
                <a:spcPts val="3090"/>
              </a:lnSpc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5" dirty="0"/>
              <a:t>Merging of separate private networks</a:t>
            </a:r>
            <a:r>
              <a:rPr sz="2800" spc="70" dirty="0"/>
              <a:t> </a:t>
            </a:r>
            <a:r>
              <a:rPr sz="2800" spc="-5" dirty="0"/>
              <a:t>is</a:t>
            </a:r>
            <a:endParaRPr sz="2800"/>
          </a:p>
          <a:p>
            <a:pPr marL="972819" eaLnBrk="1" fontAlgn="auto" hangingPunct="1">
              <a:lnSpc>
                <a:spcPts val="3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spc="-5" dirty="0"/>
              <a:t>difficult</a:t>
            </a:r>
            <a:endParaRPr sz="28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Due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to address</a:t>
            </a:r>
            <a:r>
              <a:rPr sz="2400" spc="-1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clashes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72819" indent="-322580" eaLnBrk="1" fontAlgn="auto" hangingPunct="1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10" dirty="0"/>
              <a:t>See</a:t>
            </a:r>
            <a:r>
              <a:rPr sz="2800" spc="-60" dirty="0"/>
              <a:t> </a:t>
            </a:r>
            <a:r>
              <a:rPr sz="2800" spc="-5" dirty="0"/>
              <a:t>RFC2993</a:t>
            </a:r>
            <a:endParaRPr sz="28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Architectural Implications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42545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75" dirty="0"/>
              <a:t> </a:t>
            </a:r>
            <a:r>
              <a:rPr spc="-5" dirty="0"/>
              <a:t>Deployment</a:t>
            </a:r>
          </a:p>
        </p:txBody>
      </p:sp>
      <p:sp>
        <p:nvSpPr>
          <p:cNvPr id="3277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1C64DC5-006A-4EBF-9F16-4A13B0D7159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62007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#of </a:t>
            </a:r>
            <a:r>
              <a:rPr spc="-5" dirty="0"/>
              <a:t>IPv6 </a:t>
            </a:r>
            <a:r>
              <a:rPr dirty="0"/>
              <a:t>prefixes and</a:t>
            </a:r>
            <a:r>
              <a:rPr spc="-140" dirty="0"/>
              <a:t> </a:t>
            </a:r>
            <a:r>
              <a:rPr dirty="0"/>
              <a:t>AS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890588" y="1635125"/>
            <a:ext cx="7281862" cy="5105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7638" y="1457325"/>
            <a:ext cx="3633787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  <a:hlinkClick r:id="rId4"/>
              </a:rPr>
              <a:t>http://en.wikipedia.org/wiki/IPv6_deployment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79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4A4D275-6F31-4B1B-A6E8-8743654ADB48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106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Monthly </a:t>
            </a:r>
            <a:r>
              <a:rPr sz="4000" spc="-10" dirty="0"/>
              <a:t>IPv6 </a:t>
            </a:r>
            <a:r>
              <a:rPr sz="4000" spc="-5" dirty="0"/>
              <a:t>allocations per</a:t>
            </a:r>
            <a:r>
              <a:rPr sz="4000" spc="-15" dirty="0"/>
              <a:t> </a:t>
            </a:r>
            <a:r>
              <a:rPr sz="4000" spc="-5" dirty="0"/>
              <a:t>RIR</a:t>
            </a:r>
            <a:endParaRPr sz="4000"/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044575" y="1695450"/>
            <a:ext cx="7200900" cy="5162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7638" y="1457325"/>
            <a:ext cx="3633787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  <a:hlinkClick r:id="rId3"/>
              </a:rPr>
              <a:t>http://en.wikipedia.org/wiki/IPv6_deployment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82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F3C8A324-42E3-4F97-8209-3C6DEBFF583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44600"/>
            <a:ext cx="422275" cy="384175"/>
          </a:xfrm>
          <a:custGeom>
            <a:avLst/>
            <a:gdLst/>
            <a:ahLst/>
            <a:cxnLst>
              <a:cxn ang="0">
                <a:pos x="0" y="383654"/>
              </a:cxn>
              <a:cxn ang="0">
                <a:pos x="422148" y="383654"/>
              </a:cxn>
              <a:cxn ang="0">
                <a:pos x="422148" y="0"/>
              </a:cxn>
              <a:cxn ang="0">
                <a:pos x="0" y="0"/>
              </a:cxn>
              <a:cxn ang="0">
                <a:pos x="0" y="383654"/>
              </a:cxn>
            </a:cxnLst>
            <a:rect l="0" t="0" r="r" b="b"/>
            <a:pathLst>
              <a:path w="422275" h="384175">
                <a:moveTo>
                  <a:pt x="0" y="383654"/>
                </a:moveTo>
                <a:lnTo>
                  <a:pt x="422148" y="383654"/>
                </a:lnTo>
                <a:lnTo>
                  <a:pt x="422148" y="0"/>
                </a:lnTo>
                <a:lnTo>
                  <a:pt x="0" y="0"/>
                </a:lnTo>
                <a:lnTo>
                  <a:pt x="0" y="383654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714375"/>
            <a:ext cx="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14006"/>
              </a:cxn>
            </a:cxnLst>
            <a:rect l="0" t="0" r="r" b="b"/>
            <a:pathLst>
              <a:path h="914400">
                <a:moveTo>
                  <a:pt x="0" y="0"/>
                </a:moveTo>
                <a:lnTo>
                  <a:pt x="0" y="914006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466725"/>
            <a:ext cx="5024437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IPv6 Users by</a:t>
            </a:r>
            <a:r>
              <a:rPr sz="4000" spc="-60" dirty="0"/>
              <a:t> </a:t>
            </a:r>
            <a:r>
              <a:rPr sz="4000" spc="-5" dirty="0"/>
              <a:t>Country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230313" y="1077913"/>
            <a:ext cx="213518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Date: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11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Dec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2013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848" name="object 9"/>
          <p:cNvSpPr txBox="1">
            <a:spLocks noChangeArrowheads="1"/>
          </p:cNvSpPr>
          <p:nvPr/>
        </p:nvSpPr>
        <p:spPr bwMode="auto">
          <a:xfrm>
            <a:off x="6875463" y="6388100"/>
            <a:ext cx="216058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3020" rIns="0" bIns="0">
            <a:spAutoFit/>
          </a:bodyPr>
          <a:lstStyle/>
          <a:p>
            <a:pPr algn="r">
              <a:lnSpc>
                <a:spcPts val="1638"/>
              </a:lnSpc>
              <a:spcBef>
                <a:spcPts val="263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11813" y="1241425"/>
            <a:ext cx="33877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  <a:hlinkClick r:id="rId5"/>
              </a:rPr>
              <a:t>http://bgp.potaroo.net/iso3166/v6dcc.html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0825" y="1628775"/>
          <a:ext cx="8785225" cy="4981575"/>
        </p:xfrm>
        <a:graphic>
          <a:graphicData uri="http://schemas.openxmlformats.org/drawingml/2006/table">
            <a:tbl>
              <a:tblPr/>
              <a:tblGrid>
                <a:gridCol w="858838"/>
                <a:gridCol w="854075"/>
                <a:gridCol w="1239837"/>
                <a:gridCol w="1277938"/>
                <a:gridCol w="1235075"/>
                <a:gridCol w="1160462"/>
                <a:gridCol w="2159000"/>
              </a:tblGrid>
              <a:tr h="434975">
                <a:tc>
                  <a:txBody>
                    <a:bodyPr/>
                    <a:lstStyle/>
                    <a:p>
                      <a:pPr marL="206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Index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ISO-3166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Code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Internet Users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100" b="1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V6 Use ratio </a:t>
                      </a: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ymbol" pitchFamily="34" charset="0"/>
                          <a:cs typeface="Cordia New" pitchFamily="34" charset="-34"/>
                        </a:rPr>
                        <a:t>▴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Symbol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V6 Users (Est)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Population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Country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6,544,418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12.48%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816,867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7,681,242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Switzerland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RO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9,710,357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11.16%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1,083,365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22,058,968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Romania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LU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470,292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10.12%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47,607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517,430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Luxembourg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781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DE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68,153,649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6.86%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4,677,521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82,112,831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Germany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BE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8,152,741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6.30%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513,802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10,452,233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Belgium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0162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JP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99,409,750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5.98%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5,949,484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125,755,535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Japan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2778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US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249,622,663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5.89%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14,697,957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320,604,500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United States of America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6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EU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-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5.82%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-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-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European Union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PE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11,208,101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5.61%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629,291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31,133,616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Peru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FR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51,908,383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5.41%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2,809,229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65,227,926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France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940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SG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3,436,691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3.90%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133,939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4,840,411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Singapore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FJ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280,841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3.46%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9,726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1,003,005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Fiji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CZ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7,415,962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2.45%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181,599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10,163,030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Czech Republic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876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NO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4,444,303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1.87%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83,211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4,729,492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Norway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518,047,719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1.50%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7,776,569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1,352,605,013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China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HK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5,203,449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1.46%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75,778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7,206,994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Hong Kong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17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241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TW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16,697,956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1.33%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221,294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23,191,606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Taiwan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558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MY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16,892,749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0.77%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129,788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27,693,032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Malaysia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781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28,793,186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0.40%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115,063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34,690,586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Canada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76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TH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16,063,362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0.21%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33,615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67,777,901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Thailand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60388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 Address</a:t>
            </a:r>
            <a:r>
              <a:rPr spc="-45" dirty="0"/>
              <a:t> </a:t>
            </a:r>
            <a:r>
              <a:rPr dirty="0"/>
              <a:t>Management</a:t>
            </a: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AE3BE003-BD84-4659-8E75-9802B2B1E598}" type="slidenum">
              <a:rPr lang="th-TH"/>
              <a:pPr marL="306388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40798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Features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5" dirty="0"/>
              <a:t>IPv6</a:t>
            </a:r>
          </a:p>
        </p:txBody>
      </p:sp>
      <p:sp>
        <p:nvSpPr>
          <p:cNvPr id="3687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780889B3-8639-457E-972F-C96D79478427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feature</a:t>
            </a:r>
            <a:r>
              <a:rPr spc="-6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F4F4C3D-5A34-4FF1-8F40-CD33B5306A4C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412038" cy="3436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Increased size </a:t>
            </a:r>
            <a:r>
              <a:rPr sz="3200" dirty="0">
                <a:latin typeface="Tahoma"/>
                <a:cs typeface="Tahoma"/>
              </a:rPr>
              <a:t>of address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space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Header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simplification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Extended </a:t>
            </a:r>
            <a:r>
              <a:rPr sz="3200" dirty="0">
                <a:latin typeface="Tahoma"/>
                <a:cs typeface="Tahoma"/>
              </a:rPr>
              <a:t>Address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Hierarchy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Auto-configuration </a:t>
            </a:r>
            <a:r>
              <a:rPr sz="3200" dirty="0">
                <a:latin typeface="Tahoma"/>
                <a:cs typeface="Tahoma"/>
              </a:rPr>
              <a:t>/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Renumbering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QoS </a:t>
            </a:r>
            <a:r>
              <a:rPr sz="3200" spc="-5" dirty="0">
                <a:latin typeface="Tahoma"/>
                <a:cs typeface="Tahoma"/>
              </a:rPr>
              <a:t>(Integrated/Differentiated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IPSec </a:t>
            </a:r>
            <a:r>
              <a:rPr sz="3200" spc="-5" dirty="0">
                <a:latin typeface="Tahoma"/>
                <a:cs typeface="Tahoma"/>
              </a:rPr>
              <a:t>(As 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IPv4)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addressing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638" y="1770063"/>
            <a:ext cx="4824412" cy="393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Unicast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Single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interface</a:t>
            </a:r>
            <a:endParaRPr>
              <a:latin typeface="Tahoma"/>
              <a:cs typeface="Tahoma"/>
            </a:endParaRPr>
          </a:p>
          <a:p>
            <a:pPr lvl="1" fontAlgn="auto"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"/>
              <a:defRPr/>
            </a:pPr>
            <a:endParaRPr sz="3100">
              <a:latin typeface="Times New Roman"/>
              <a:cs typeface="Times New Roman"/>
            </a:endParaRPr>
          </a:p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Anycast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Any one </a:t>
            </a:r>
            <a:r>
              <a:rPr dirty="0">
                <a:latin typeface="Tahoma"/>
                <a:cs typeface="Tahoma"/>
              </a:rPr>
              <a:t>of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several</a:t>
            </a:r>
            <a:endParaRPr>
              <a:latin typeface="Tahoma"/>
              <a:cs typeface="Tahoma"/>
            </a:endParaRPr>
          </a:p>
          <a:p>
            <a:pPr lvl="1" fontAlgn="auto"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"/>
              <a:defRPr/>
            </a:pPr>
            <a:endParaRPr sz="3100">
              <a:latin typeface="Times New Roman"/>
              <a:cs typeface="Times New Roman"/>
            </a:endParaRPr>
          </a:p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Multicast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All of a group of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interfaces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Replaces IPv4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“broadcast”</a:t>
            </a:r>
            <a:endParaRPr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38" y="6156325"/>
            <a:ext cx="2540000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See </a:t>
            </a:r>
            <a:r>
              <a:rPr spc="-5" dirty="0">
                <a:latin typeface="Tahoma"/>
                <a:cs typeface="Tahoma"/>
              </a:rPr>
              <a:t>RFC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3513</a:t>
            </a:r>
            <a:endParaRPr>
              <a:latin typeface="Tahoma"/>
              <a:cs typeface="Tahoma"/>
            </a:endParaRPr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5364163" y="1700213"/>
            <a:ext cx="3600450" cy="936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8" name="object 7"/>
          <p:cNvSpPr>
            <a:spLocks/>
          </p:cNvSpPr>
          <p:nvPr/>
        </p:nvSpPr>
        <p:spPr bwMode="auto">
          <a:xfrm>
            <a:off x="5364163" y="1700213"/>
            <a:ext cx="3600450" cy="936625"/>
          </a:xfrm>
          <a:custGeom>
            <a:avLst/>
            <a:gdLst/>
            <a:ahLst/>
            <a:cxnLst>
              <a:cxn ang="0">
                <a:pos x="0" y="935736"/>
              </a:cxn>
              <a:cxn ang="0">
                <a:pos x="3599687" y="935736"/>
              </a:cxn>
              <a:cxn ang="0">
                <a:pos x="3599687" y="0"/>
              </a:cxn>
              <a:cxn ang="0">
                <a:pos x="0" y="0"/>
              </a:cxn>
              <a:cxn ang="0">
                <a:pos x="0" y="935736"/>
              </a:cxn>
            </a:cxnLst>
            <a:rect l="0" t="0" r="r" b="b"/>
            <a:pathLst>
              <a:path w="3599815" h="935989">
                <a:moveTo>
                  <a:pt x="0" y="935736"/>
                </a:moveTo>
                <a:lnTo>
                  <a:pt x="3599687" y="935736"/>
                </a:lnTo>
                <a:lnTo>
                  <a:pt x="3599687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6807200" y="2144713"/>
            <a:ext cx="790575" cy="114300"/>
          </a:xfrm>
          <a:custGeom>
            <a:avLst/>
            <a:gdLst/>
            <a:ahLst/>
            <a:cxnLst>
              <a:cxn ang="0">
                <a:pos x="676613" y="76288"/>
              </a:cxn>
              <a:cxn ang="0">
                <a:pos x="676528" y="114300"/>
              </a:cxn>
              <a:cxn ang="0">
                <a:pos x="752898" y="76326"/>
              </a:cxn>
              <a:cxn ang="0">
                <a:pos x="695705" y="76326"/>
              </a:cxn>
              <a:cxn ang="0">
                <a:pos x="676613" y="76288"/>
              </a:cxn>
              <a:cxn ang="0">
                <a:pos x="676698" y="38188"/>
              </a:cxn>
              <a:cxn ang="0">
                <a:pos x="676613" y="76288"/>
              </a:cxn>
              <a:cxn ang="0">
                <a:pos x="695705" y="76326"/>
              </a:cxn>
              <a:cxn ang="0">
                <a:pos x="695705" y="38226"/>
              </a:cxn>
              <a:cxn ang="0">
                <a:pos x="676698" y="38188"/>
              </a:cxn>
              <a:cxn ang="0">
                <a:pos x="676782" y="0"/>
              </a:cxn>
              <a:cxn ang="0">
                <a:pos x="676698" y="38188"/>
              </a:cxn>
              <a:cxn ang="0">
                <a:pos x="695705" y="38226"/>
              </a:cxn>
              <a:cxn ang="0">
                <a:pos x="695705" y="76326"/>
              </a:cxn>
              <a:cxn ang="0">
                <a:pos x="752898" y="76326"/>
              </a:cxn>
              <a:cxn ang="0">
                <a:pos x="790955" y="57403"/>
              </a:cxn>
              <a:cxn ang="0">
                <a:pos x="676782" y="0"/>
              </a:cxn>
              <a:cxn ang="0">
                <a:pos x="0" y="36830"/>
              </a:cxn>
              <a:cxn ang="0">
                <a:pos x="0" y="74930"/>
              </a:cxn>
              <a:cxn ang="0">
                <a:pos x="676613" y="76288"/>
              </a:cxn>
              <a:cxn ang="0">
                <a:pos x="676698" y="38188"/>
              </a:cxn>
              <a:cxn ang="0">
                <a:pos x="0" y="36830"/>
              </a:cxn>
            </a:cxnLst>
            <a:rect l="0" t="0" r="r" b="b"/>
            <a:pathLst>
              <a:path w="791209" h="114300">
                <a:moveTo>
                  <a:pt x="676613" y="76288"/>
                </a:moveTo>
                <a:lnTo>
                  <a:pt x="676528" y="114300"/>
                </a:lnTo>
                <a:lnTo>
                  <a:pt x="752898" y="76326"/>
                </a:lnTo>
                <a:lnTo>
                  <a:pt x="695705" y="76326"/>
                </a:lnTo>
                <a:lnTo>
                  <a:pt x="676613" y="76288"/>
                </a:lnTo>
                <a:close/>
              </a:path>
              <a:path w="791209" h="114300">
                <a:moveTo>
                  <a:pt x="676698" y="38188"/>
                </a:moveTo>
                <a:lnTo>
                  <a:pt x="676613" y="76288"/>
                </a:lnTo>
                <a:lnTo>
                  <a:pt x="695705" y="76326"/>
                </a:lnTo>
                <a:lnTo>
                  <a:pt x="695705" y="38226"/>
                </a:lnTo>
                <a:lnTo>
                  <a:pt x="676698" y="38188"/>
                </a:lnTo>
                <a:close/>
              </a:path>
              <a:path w="791209" h="114300">
                <a:moveTo>
                  <a:pt x="676782" y="0"/>
                </a:moveTo>
                <a:lnTo>
                  <a:pt x="676698" y="38188"/>
                </a:lnTo>
                <a:lnTo>
                  <a:pt x="695705" y="38226"/>
                </a:lnTo>
                <a:lnTo>
                  <a:pt x="695705" y="76326"/>
                </a:lnTo>
                <a:lnTo>
                  <a:pt x="752898" y="76326"/>
                </a:lnTo>
                <a:lnTo>
                  <a:pt x="790955" y="57403"/>
                </a:lnTo>
                <a:lnTo>
                  <a:pt x="676782" y="0"/>
                </a:lnTo>
                <a:close/>
              </a:path>
              <a:path w="791209" h="114300">
                <a:moveTo>
                  <a:pt x="0" y="36830"/>
                </a:moveTo>
                <a:lnTo>
                  <a:pt x="0" y="74930"/>
                </a:lnTo>
                <a:lnTo>
                  <a:pt x="676613" y="76288"/>
                </a:lnTo>
                <a:lnTo>
                  <a:pt x="676698" y="38188"/>
                </a:lnTo>
                <a:lnTo>
                  <a:pt x="0" y="3683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0" name="object 9"/>
          <p:cNvSpPr>
            <a:spLocks/>
          </p:cNvSpPr>
          <p:nvPr/>
        </p:nvSpPr>
        <p:spPr bwMode="auto">
          <a:xfrm>
            <a:off x="6372225" y="1982788"/>
            <a:ext cx="506413" cy="509587"/>
          </a:xfrm>
          <a:custGeom>
            <a:avLst/>
            <a:gdLst/>
            <a:ahLst/>
            <a:cxnLst>
              <a:cxn ang="0">
                <a:pos x="500506" y="506222"/>
              </a:cxn>
              <a:cxn ang="0">
                <a:pos x="5460" y="506222"/>
              </a:cxn>
              <a:cxn ang="0">
                <a:pos x="8127" y="509015"/>
              </a:cxn>
              <a:cxn ang="0">
                <a:pos x="497839" y="509015"/>
              </a:cxn>
              <a:cxn ang="0">
                <a:pos x="500506" y="506222"/>
              </a:cxn>
              <a:cxn ang="0">
                <a:pos x="441071" y="310514"/>
              </a:cxn>
              <a:cxn ang="0">
                <a:pos x="64896" y="310514"/>
              </a:cxn>
              <a:cxn ang="0">
                <a:pos x="64896" y="436245"/>
              </a:cxn>
              <a:cxn ang="0">
                <a:pos x="16255" y="478281"/>
              </a:cxn>
              <a:cxn ang="0">
                <a:pos x="10794" y="481075"/>
              </a:cxn>
              <a:cxn ang="0">
                <a:pos x="5460" y="486663"/>
              </a:cxn>
              <a:cxn ang="0">
                <a:pos x="2666" y="492251"/>
              </a:cxn>
              <a:cxn ang="0">
                <a:pos x="0" y="497839"/>
              </a:cxn>
              <a:cxn ang="0">
                <a:pos x="0" y="500634"/>
              </a:cxn>
              <a:cxn ang="0">
                <a:pos x="2666" y="503427"/>
              </a:cxn>
              <a:cxn ang="0">
                <a:pos x="2666" y="506222"/>
              </a:cxn>
              <a:cxn ang="0">
                <a:pos x="503300" y="506222"/>
              </a:cxn>
              <a:cxn ang="0">
                <a:pos x="505967" y="503427"/>
              </a:cxn>
              <a:cxn ang="0">
                <a:pos x="505967" y="497839"/>
              </a:cxn>
              <a:cxn ang="0">
                <a:pos x="503300" y="492251"/>
              </a:cxn>
              <a:cxn ang="0">
                <a:pos x="500506" y="486663"/>
              </a:cxn>
              <a:cxn ang="0">
                <a:pos x="497839" y="481075"/>
              </a:cxn>
              <a:cxn ang="0">
                <a:pos x="492378" y="478281"/>
              </a:cxn>
              <a:cxn ang="0">
                <a:pos x="441071" y="433450"/>
              </a:cxn>
              <a:cxn ang="0">
                <a:pos x="441071" y="310514"/>
              </a:cxn>
              <a:cxn ang="0">
                <a:pos x="362584" y="274065"/>
              </a:cxn>
              <a:cxn ang="0">
                <a:pos x="143382" y="274065"/>
              </a:cxn>
              <a:cxn ang="0">
                <a:pos x="143382" y="310514"/>
              </a:cxn>
              <a:cxn ang="0">
                <a:pos x="362584" y="310514"/>
              </a:cxn>
              <a:cxn ang="0">
                <a:pos x="362584" y="274065"/>
              </a:cxn>
              <a:cxn ang="0">
                <a:pos x="405891" y="0"/>
              </a:cxn>
              <a:cxn ang="0">
                <a:pos x="100075" y="0"/>
              </a:cxn>
              <a:cxn ang="0">
                <a:pos x="100075" y="274065"/>
              </a:cxn>
              <a:cxn ang="0">
                <a:pos x="405891" y="274065"/>
              </a:cxn>
              <a:cxn ang="0">
                <a:pos x="405891" y="0"/>
              </a:cxn>
            </a:cxnLst>
            <a:rect l="0" t="0" r="r" b="b"/>
            <a:pathLst>
              <a:path w="506095" h="509269">
                <a:moveTo>
                  <a:pt x="500506" y="506222"/>
                </a:moveTo>
                <a:lnTo>
                  <a:pt x="5460" y="506222"/>
                </a:lnTo>
                <a:lnTo>
                  <a:pt x="8127" y="509015"/>
                </a:lnTo>
                <a:lnTo>
                  <a:pt x="497839" y="509015"/>
                </a:lnTo>
                <a:lnTo>
                  <a:pt x="500506" y="506222"/>
                </a:lnTo>
                <a:close/>
              </a:path>
              <a:path w="506095" h="509269">
                <a:moveTo>
                  <a:pt x="441071" y="310514"/>
                </a:moveTo>
                <a:lnTo>
                  <a:pt x="64896" y="310514"/>
                </a:lnTo>
                <a:lnTo>
                  <a:pt x="64896" y="436245"/>
                </a:lnTo>
                <a:lnTo>
                  <a:pt x="16255" y="478281"/>
                </a:lnTo>
                <a:lnTo>
                  <a:pt x="10794" y="481075"/>
                </a:lnTo>
                <a:lnTo>
                  <a:pt x="5460" y="486663"/>
                </a:lnTo>
                <a:lnTo>
                  <a:pt x="2666" y="492251"/>
                </a:lnTo>
                <a:lnTo>
                  <a:pt x="0" y="497839"/>
                </a:lnTo>
                <a:lnTo>
                  <a:pt x="0" y="500634"/>
                </a:lnTo>
                <a:lnTo>
                  <a:pt x="2666" y="503427"/>
                </a:lnTo>
                <a:lnTo>
                  <a:pt x="2666" y="506222"/>
                </a:lnTo>
                <a:lnTo>
                  <a:pt x="503300" y="506222"/>
                </a:lnTo>
                <a:lnTo>
                  <a:pt x="505967" y="503427"/>
                </a:lnTo>
                <a:lnTo>
                  <a:pt x="505967" y="497839"/>
                </a:lnTo>
                <a:lnTo>
                  <a:pt x="503300" y="492251"/>
                </a:lnTo>
                <a:lnTo>
                  <a:pt x="500506" y="486663"/>
                </a:lnTo>
                <a:lnTo>
                  <a:pt x="497839" y="481075"/>
                </a:lnTo>
                <a:lnTo>
                  <a:pt x="492378" y="478281"/>
                </a:lnTo>
                <a:lnTo>
                  <a:pt x="441071" y="433450"/>
                </a:lnTo>
                <a:lnTo>
                  <a:pt x="441071" y="310514"/>
                </a:lnTo>
                <a:close/>
              </a:path>
              <a:path w="506095" h="509269">
                <a:moveTo>
                  <a:pt x="362584" y="274065"/>
                </a:moveTo>
                <a:lnTo>
                  <a:pt x="143382" y="274065"/>
                </a:lnTo>
                <a:lnTo>
                  <a:pt x="143382" y="310514"/>
                </a:lnTo>
                <a:lnTo>
                  <a:pt x="362584" y="310514"/>
                </a:lnTo>
                <a:lnTo>
                  <a:pt x="362584" y="274065"/>
                </a:lnTo>
                <a:close/>
              </a:path>
              <a:path w="506095" h="509269">
                <a:moveTo>
                  <a:pt x="405891" y="0"/>
                </a:moveTo>
                <a:lnTo>
                  <a:pt x="100075" y="0"/>
                </a:lnTo>
                <a:lnTo>
                  <a:pt x="100075" y="274065"/>
                </a:lnTo>
                <a:lnTo>
                  <a:pt x="405891" y="274065"/>
                </a:lnTo>
                <a:lnTo>
                  <a:pt x="405891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6457950" y="2411413"/>
            <a:ext cx="336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534" y="0"/>
              </a:cxn>
            </a:cxnLst>
            <a:rect l="0" t="0" r="r" b="b"/>
            <a:pathLst>
              <a:path w="335915">
                <a:moveTo>
                  <a:pt x="0" y="0"/>
                </a:moveTo>
                <a:lnTo>
                  <a:pt x="335534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2" name="object 11"/>
          <p:cNvSpPr>
            <a:spLocks/>
          </p:cNvSpPr>
          <p:nvPr/>
        </p:nvSpPr>
        <p:spPr bwMode="auto">
          <a:xfrm>
            <a:off x="6429375" y="2439988"/>
            <a:ext cx="392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2430" y="0"/>
              </a:cxn>
            </a:cxnLst>
            <a:rect l="0" t="0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6399213" y="2465388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532" y="0"/>
              </a:cxn>
            </a:cxnLst>
            <a:rect l="0" t="0" r="r" b="b"/>
            <a:pathLst>
              <a:path w="454659">
                <a:moveTo>
                  <a:pt x="0" y="0"/>
                </a:moveTo>
                <a:lnTo>
                  <a:pt x="454532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>
            <a:spLocks/>
          </p:cNvSpPr>
          <p:nvPr/>
        </p:nvSpPr>
        <p:spPr bwMode="auto">
          <a:xfrm>
            <a:off x="6437313" y="2316163"/>
            <a:ext cx="376237" cy="103187"/>
          </a:xfrm>
          <a:custGeom>
            <a:avLst/>
            <a:gdLst/>
            <a:ahLst/>
            <a:cxnLst>
              <a:cxn ang="0">
                <a:pos x="343662" y="72644"/>
              </a:cxn>
              <a:cxn ang="0">
                <a:pos x="32512" y="72644"/>
              </a:cxn>
              <a:cxn ang="0">
                <a:pos x="0" y="103378"/>
              </a:cxn>
              <a:cxn ang="0">
                <a:pos x="376174" y="100584"/>
              </a:cxn>
              <a:cxn ang="0">
                <a:pos x="343662" y="72644"/>
              </a:cxn>
              <a:cxn ang="0">
                <a:pos x="351789" y="0"/>
              </a:cxn>
              <a:cxn ang="0">
                <a:pos x="243586" y="0"/>
              </a:cxn>
              <a:cxn ang="0">
                <a:pos x="243586" y="13970"/>
              </a:cxn>
              <a:cxn ang="0">
                <a:pos x="351789" y="13970"/>
              </a:cxn>
              <a:cxn ang="0">
                <a:pos x="351789" y="0"/>
              </a:cxn>
            </a:cxnLst>
            <a:rect l="0" t="0" r="r" b="b"/>
            <a:pathLst>
              <a:path w="376554" h="103505">
                <a:moveTo>
                  <a:pt x="343662" y="72644"/>
                </a:moveTo>
                <a:lnTo>
                  <a:pt x="32512" y="72644"/>
                </a:lnTo>
                <a:lnTo>
                  <a:pt x="0" y="103378"/>
                </a:lnTo>
                <a:lnTo>
                  <a:pt x="376174" y="100584"/>
                </a:lnTo>
                <a:lnTo>
                  <a:pt x="343662" y="72644"/>
                </a:lnTo>
                <a:close/>
              </a:path>
              <a:path w="376554" h="103505">
                <a:moveTo>
                  <a:pt x="351789" y="0"/>
                </a:moveTo>
                <a:lnTo>
                  <a:pt x="243586" y="0"/>
                </a:lnTo>
                <a:lnTo>
                  <a:pt x="243586" y="13970"/>
                </a:lnTo>
                <a:lnTo>
                  <a:pt x="351789" y="13970"/>
                </a:lnTo>
                <a:lnTo>
                  <a:pt x="351789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6515100" y="2027238"/>
            <a:ext cx="219075" cy="185737"/>
          </a:xfrm>
          <a:custGeom>
            <a:avLst/>
            <a:gdLst/>
            <a:ahLst/>
            <a:cxnLst>
              <a:cxn ang="0">
                <a:pos x="219201" y="0"/>
              </a:cxn>
              <a:cxn ang="0">
                <a:pos x="0" y="0"/>
              </a:cxn>
              <a:cxn ang="0">
                <a:pos x="0" y="184658"/>
              </a:cxn>
              <a:cxn ang="0">
                <a:pos x="219201" y="184658"/>
              </a:cxn>
              <a:cxn ang="0">
                <a:pos x="219201" y="0"/>
              </a:cxn>
            </a:cxnLst>
            <a:rect l="0" t="0" r="r" b="b"/>
            <a:pathLst>
              <a:path w="219709" h="184785">
                <a:moveTo>
                  <a:pt x="219201" y="0"/>
                </a:moveTo>
                <a:lnTo>
                  <a:pt x="0" y="0"/>
                </a:lnTo>
                <a:lnTo>
                  <a:pt x="0" y="184658"/>
                </a:lnTo>
                <a:lnTo>
                  <a:pt x="219201" y="184658"/>
                </a:lnTo>
                <a:lnTo>
                  <a:pt x="219201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6515100" y="2274888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201" y="0"/>
              </a:cxn>
            </a:cxnLst>
            <a:rect l="0" t="0" r="r" b="b"/>
            <a:pathLst>
              <a:path w="219709">
                <a:moveTo>
                  <a:pt x="0" y="0"/>
                </a:moveTo>
                <a:lnTo>
                  <a:pt x="219201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6372225" y="1982788"/>
            <a:ext cx="506413" cy="509587"/>
          </a:xfrm>
          <a:custGeom>
            <a:avLst/>
            <a:gdLst/>
            <a:ahLst/>
            <a:cxnLst>
              <a:cxn ang="0">
                <a:pos x="492378" y="478281"/>
              </a:cxn>
              <a:cxn ang="0">
                <a:pos x="441071" y="433450"/>
              </a:cxn>
              <a:cxn ang="0">
                <a:pos x="441071" y="310514"/>
              </a:cxn>
              <a:cxn ang="0">
                <a:pos x="362584" y="310514"/>
              </a:cxn>
              <a:cxn ang="0">
                <a:pos x="362584" y="274065"/>
              </a:cxn>
              <a:cxn ang="0">
                <a:pos x="405891" y="274065"/>
              </a:cxn>
              <a:cxn ang="0">
                <a:pos x="405891" y="262889"/>
              </a:cxn>
              <a:cxn ang="0">
                <a:pos x="405891" y="0"/>
              </a:cxn>
              <a:cxn ang="0">
                <a:pos x="254380" y="0"/>
              </a:cxn>
              <a:cxn ang="0">
                <a:pos x="100075" y="0"/>
              </a:cxn>
              <a:cxn ang="0">
                <a:pos x="100075" y="260096"/>
              </a:cxn>
              <a:cxn ang="0">
                <a:pos x="100075" y="274065"/>
              </a:cxn>
              <a:cxn ang="0">
                <a:pos x="143382" y="274065"/>
              </a:cxn>
              <a:cxn ang="0">
                <a:pos x="143382" y="310514"/>
              </a:cxn>
              <a:cxn ang="0">
                <a:pos x="64896" y="310514"/>
              </a:cxn>
              <a:cxn ang="0">
                <a:pos x="64896" y="436245"/>
              </a:cxn>
              <a:cxn ang="0">
                <a:pos x="16255" y="478281"/>
              </a:cxn>
              <a:cxn ang="0">
                <a:pos x="10794" y="481075"/>
              </a:cxn>
              <a:cxn ang="0">
                <a:pos x="5460" y="486663"/>
              </a:cxn>
              <a:cxn ang="0">
                <a:pos x="2666" y="492251"/>
              </a:cxn>
              <a:cxn ang="0">
                <a:pos x="0" y="497839"/>
              </a:cxn>
              <a:cxn ang="0">
                <a:pos x="0" y="500634"/>
              </a:cxn>
              <a:cxn ang="0">
                <a:pos x="2666" y="503427"/>
              </a:cxn>
              <a:cxn ang="0">
                <a:pos x="2666" y="506222"/>
              </a:cxn>
              <a:cxn ang="0">
                <a:pos x="5460" y="506222"/>
              </a:cxn>
              <a:cxn ang="0">
                <a:pos x="8127" y="509015"/>
              </a:cxn>
              <a:cxn ang="0">
                <a:pos x="13588" y="509015"/>
              </a:cxn>
              <a:cxn ang="0">
                <a:pos x="497839" y="509015"/>
              </a:cxn>
              <a:cxn ang="0">
                <a:pos x="500506" y="506222"/>
              </a:cxn>
              <a:cxn ang="0">
                <a:pos x="503300" y="506222"/>
              </a:cxn>
              <a:cxn ang="0">
                <a:pos x="505967" y="503427"/>
              </a:cxn>
              <a:cxn ang="0">
                <a:pos x="505967" y="500634"/>
              </a:cxn>
              <a:cxn ang="0">
                <a:pos x="505967" y="497839"/>
              </a:cxn>
              <a:cxn ang="0">
                <a:pos x="503300" y="492251"/>
              </a:cxn>
              <a:cxn ang="0">
                <a:pos x="500506" y="486663"/>
              </a:cxn>
              <a:cxn ang="0">
                <a:pos x="497839" y="481075"/>
              </a:cxn>
              <a:cxn ang="0">
                <a:pos x="492378" y="478281"/>
              </a:cxn>
            </a:cxnLst>
            <a:rect l="0" t="0" r="r" b="b"/>
            <a:pathLst>
              <a:path w="506095" h="509269">
                <a:moveTo>
                  <a:pt x="492378" y="478281"/>
                </a:moveTo>
                <a:lnTo>
                  <a:pt x="441071" y="433450"/>
                </a:lnTo>
                <a:lnTo>
                  <a:pt x="441071" y="310514"/>
                </a:lnTo>
                <a:lnTo>
                  <a:pt x="362584" y="310514"/>
                </a:lnTo>
                <a:lnTo>
                  <a:pt x="362584" y="274065"/>
                </a:lnTo>
                <a:lnTo>
                  <a:pt x="405891" y="274065"/>
                </a:lnTo>
                <a:lnTo>
                  <a:pt x="405891" y="262889"/>
                </a:lnTo>
                <a:lnTo>
                  <a:pt x="405891" y="0"/>
                </a:lnTo>
                <a:lnTo>
                  <a:pt x="254380" y="0"/>
                </a:lnTo>
                <a:lnTo>
                  <a:pt x="100075" y="0"/>
                </a:lnTo>
                <a:lnTo>
                  <a:pt x="100075" y="260096"/>
                </a:lnTo>
                <a:lnTo>
                  <a:pt x="100075" y="274065"/>
                </a:lnTo>
                <a:lnTo>
                  <a:pt x="143382" y="274065"/>
                </a:lnTo>
                <a:lnTo>
                  <a:pt x="143382" y="310514"/>
                </a:lnTo>
                <a:lnTo>
                  <a:pt x="64896" y="310514"/>
                </a:lnTo>
                <a:lnTo>
                  <a:pt x="64896" y="436245"/>
                </a:lnTo>
                <a:lnTo>
                  <a:pt x="16255" y="478281"/>
                </a:lnTo>
                <a:lnTo>
                  <a:pt x="10794" y="481075"/>
                </a:lnTo>
                <a:lnTo>
                  <a:pt x="5460" y="486663"/>
                </a:lnTo>
                <a:lnTo>
                  <a:pt x="2666" y="492251"/>
                </a:lnTo>
                <a:lnTo>
                  <a:pt x="0" y="497839"/>
                </a:lnTo>
                <a:lnTo>
                  <a:pt x="0" y="500634"/>
                </a:lnTo>
                <a:lnTo>
                  <a:pt x="2666" y="503427"/>
                </a:lnTo>
                <a:lnTo>
                  <a:pt x="2666" y="506222"/>
                </a:lnTo>
                <a:lnTo>
                  <a:pt x="5460" y="506222"/>
                </a:lnTo>
                <a:lnTo>
                  <a:pt x="8127" y="509015"/>
                </a:lnTo>
                <a:lnTo>
                  <a:pt x="13588" y="509015"/>
                </a:lnTo>
                <a:lnTo>
                  <a:pt x="497839" y="509015"/>
                </a:lnTo>
                <a:lnTo>
                  <a:pt x="500506" y="506222"/>
                </a:lnTo>
                <a:lnTo>
                  <a:pt x="503300" y="506222"/>
                </a:lnTo>
                <a:lnTo>
                  <a:pt x="505967" y="503427"/>
                </a:lnTo>
                <a:lnTo>
                  <a:pt x="505967" y="500634"/>
                </a:lnTo>
                <a:lnTo>
                  <a:pt x="505967" y="497839"/>
                </a:lnTo>
                <a:lnTo>
                  <a:pt x="503300" y="492251"/>
                </a:lnTo>
                <a:lnTo>
                  <a:pt x="500506" y="486663"/>
                </a:lnTo>
                <a:lnTo>
                  <a:pt x="497839" y="481075"/>
                </a:lnTo>
                <a:lnTo>
                  <a:pt x="492378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6457950" y="2405063"/>
            <a:ext cx="336550" cy="14287"/>
          </a:xfrm>
          <a:custGeom>
            <a:avLst/>
            <a:gdLst/>
            <a:ahLst/>
            <a:cxnLst>
              <a:cxn ang="0">
                <a:pos x="335534" y="13970"/>
              </a:cxn>
              <a:cxn ang="0">
                <a:pos x="319277" y="0"/>
              </a:cxn>
              <a:cxn ang="0">
                <a:pos x="16255" y="0"/>
              </a:cxn>
              <a:cxn ang="0">
                <a:pos x="0" y="13970"/>
              </a:cxn>
              <a:cxn ang="0">
                <a:pos x="335534" y="13970"/>
              </a:cxn>
            </a:cxnLst>
            <a:rect l="0" t="0" r="r" b="b"/>
            <a:pathLst>
              <a:path w="335915" h="13969">
                <a:moveTo>
                  <a:pt x="335534" y="13970"/>
                </a:moveTo>
                <a:lnTo>
                  <a:pt x="319277" y="0"/>
                </a:lnTo>
                <a:lnTo>
                  <a:pt x="16255" y="0"/>
                </a:lnTo>
                <a:lnTo>
                  <a:pt x="0" y="13970"/>
                </a:lnTo>
                <a:lnTo>
                  <a:pt x="335534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9" name="object 18"/>
          <p:cNvSpPr>
            <a:spLocks/>
          </p:cNvSpPr>
          <p:nvPr/>
        </p:nvSpPr>
        <p:spPr bwMode="auto">
          <a:xfrm>
            <a:off x="6429375" y="2433638"/>
            <a:ext cx="392113" cy="12700"/>
          </a:xfrm>
          <a:custGeom>
            <a:avLst/>
            <a:gdLst/>
            <a:ahLst/>
            <a:cxnLst>
              <a:cxn ang="0">
                <a:pos x="392430" y="13970"/>
              </a:cxn>
              <a:cxn ang="0">
                <a:pos x="376173" y="0"/>
              </a:cxn>
              <a:cxn ang="0">
                <a:pos x="16256" y="0"/>
              </a:cxn>
              <a:cxn ang="0">
                <a:pos x="0" y="13970"/>
              </a:cxn>
              <a:cxn ang="0">
                <a:pos x="392430" y="13970"/>
              </a:cxn>
            </a:cxnLst>
            <a:rect l="0" t="0" r="r" b="b"/>
            <a:pathLst>
              <a:path w="392429" h="13969">
                <a:moveTo>
                  <a:pt x="392430" y="13970"/>
                </a:moveTo>
                <a:lnTo>
                  <a:pt x="376173" y="0"/>
                </a:lnTo>
                <a:lnTo>
                  <a:pt x="16256" y="0"/>
                </a:lnTo>
                <a:lnTo>
                  <a:pt x="0" y="13970"/>
                </a:lnTo>
                <a:lnTo>
                  <a:pt x="392430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6399213" y="2457450"/>
            <a:ext cx="454025" cy="14288"/>
          </a:xfrm>
          <a:custGeom>
            <a:avLst/>
            <a:gdLst/>
            <a:ahLst/>
            <a:cxnLst>
              <a:cxn ang="0">
                <a:pos x="454532" y="13970"/>
              </a:cxn>
              <a:cxn ang="0">
                <a:pos x="438276" y="0"/>
              </a:cxn>
              <a:cxn ang="0">
                <a:pos x="16255" y="0"/>
              </a:cxn>
              <a:cxn ang="0">
                <a:pos x="0" y="13970"/>
              </a:cxn>
              <a:cxn ang="0">
                <a:pos x="454532" y="13970"/>
              </a:cxn>
            </a:cxnLst>
            <a:rect l="0" t="0" r="r" b="b"/>
            <a:pathLst>
              <a:path w="454659" h="13969">
                <a:moveTo>
                  <a:pt x="454532" y="13970"/>
                </a:moveTo>
                <a:lnTo>
                  <a:pt x="438276" y="0"/>
                </a:lnTo>
                <a:lnTo>
                  <a:pt x="16255" y="0"/>
                </a:lnTo>
                <a:lnTo>
                  <a:pt x="0" y="13970"/>
                </a:lnTo>
                <a:lnTo>
                  <a:pt x="454532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1" name="object 20"/>
          <p:cNvSpPr>
            <a:spLocks/>
          </p:cNvSpPr>
          <p:nvPr/>
        </p:nvSpPr>
        <p:spPr bwMode="auto">
          <a:xfrm>
            <a:off x="6437313" y="2387600"/>
            <a:ext cx="376237" cy="31750"/>
          </a:xfrm>
          <a:custGeom>
            <a:avLst/>
            <a:gdLst/>
            <a:ahLst/>
            <a:cxnLst>
              <a:cxn ang="0">
                <a:pos x="376174" y="27939"/>
              </a:cxn>
              <a:cxn ang="0">
                <a:pos x="343662" y="0"/>
              </a:cxn>
              <a:cxn ang="0">
                <a:pos x="32512" y="0"/>
              </a:cxn>
              <a:cxn ang="0">
                <a:pos x="0" y="30734"/>
              </a:cxn>
            </a:cxnLst>
            <a:rect l="0" t="0" r="r" b="b"/>
            <a:pathLst>
              <a:path w="376554" h="31114">
                <a:moveTo>
                  <a:pt x="376174" y="27939"/>
                </a:moveTo>
                <a:lnTo>
                  <a:pt x="343662" y="0"/>
                </a:lnTo>
                <a:lnTo>
                  <a:pt x="32512" y="0"/>
                </a:lnTo>
                <a:lnTo>
                  <a:pt x="0" y="3073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2" name="object 21"/>
          <p:cNvSpPr>
            <a:spLocks/>
          </p:cNvSpPr>
          <p:nvPr/>
        </p:nvSpPr>
        <p:spPr bwMode="auto">
          <a:xfrm>
            <a:off x="6675438" y="2322513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348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6515100" y="2027238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9201" y="184658"/>
              </a:cxn>
              <a:cxn ang="0">
                <a:pos x="219201" y="0"/>
              </a:cxn>
              <a:cxn ang="0">
                <a:pos x="0" y="0"/>
              </a:cxn>
            </a:cxnLst>
            <a:rect l="0" t="0" r="r" b="b"/>
            <a:pathLst>
              <a:path w="219709" h="184785">
                <a:moveTo>
                  <a:pt x="0" y="0"/>
                </a:moveTo>
                <a:lnTo>
                  <a:pt x="0" y="184658"/>
                </a:lnTo>
                <a:lnTo>
                  <a:pt x="219201" y="184658"/>
                </a:lnTo>
                <a:lnTo>
                  <a:pt x="219201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4" name="object 23"/>
          <p:cNvSpPr>
            <a:spLocks/>
          </p:cNvSpPr>
          <p:nvPr/>
        </p:nvSpPr>
        <p:spPr bwMode="auto">
          <a:xfrm>
            <a:off x="6515100" y="2257425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201" y="0"/>
              </a:cxn>
              <a:cxn ang="0">
                <a:pos x="219201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9709" h="36830">
                <a:moveTo>
                  <a:pt x="0" y="0"/>
                </a:moveTo>
                <a:lnTo>
                  <a:pt x="219201" y="0"/>
                </a:lnTo>
                <a:lnTo>
                  <a:pt x="219201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7499350" y="1982788"/>
            <a:ext cx="504825" cy="509587"/>
          </a:xfrm>
          <a:custGeom>
            <a:avLst/>
            <a:gdLst/>
            <a:ahLst/>
            <a:cxnLst>
              <a:cxn ang="0">
                <a:pos x="499110" y="506222"/>
              </a:cxn>
              <a:cxn ang="0">
                <a:pos x="5334" y="506222"/>
              </a:cxn>
              <a:cxn ang="0">
                <a:pos x="8127" y="509015"/>
              </a:cxn>
              <a:cxn ang="0">
                <a:pos x="496316" y="509015"/>
              </a:cxn>
              <a:cxn ang="0">
                <a:pos x="499110" y="506222"/>
              </a:cxn>
              <a:cxn ang="0">
                <a:pos x="439674" y="310514"/>
              </a:cxn>
              <a:cxn ang="0">
                <a:pos x="64770" y="310514"/>
              </a:cxn>
              <a:cxn ang="0">
                <a:pos x="64770" y="436245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0" y="497839"/>
              </a:cxn>
              <a:cxn ang="0">
                <a:pos x="0" y="500634"/>
              </a:cxn>
              <a:cxn ang="0">
                <a:pos x="2667" y="503427"/>
              </a:cxn>
              <a:cxn ang="0">
                <a:pos x="2667" y="506222"/>
              </a:cxn>
              <a:cxn ang="0">
                <a:pos x="501776" y="506222"/>
              </a:cxn>
              <a:cxn ang="0">
                <a:pos x="504444" y="503427"/>
              </a:cxn>
              <a:cxn ang="0">
                <a:pos x="504444" y="497839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065"/>
              </a:cxn>
              <a:cxn ang="0">
                <a:pos x="404622" y="274065"/>
              </a:cxn>
              <a:cxn ang="0">
                <a:pos x="404622" y="0"/>
              </a:cxn>
            </a:cxnLst>
            <a:rect l="0" t="0" r="r" b="b"/>
            <a:pathLst>
              <a:path w="504825" h="509269">
                <a:moveTo>
                  <a:pt x="499110" y="506222"/>
                </a:moveTo>
                <a:lnTo>
                  <a:pt x="5334" y="506222"/>
                </a:lnTo>
                <a:lnTo>
                  <a:pt x="8127" y="509015"/>
                </a:lnTo>
                <a:lnTo>
                  <a:pt x="496316" y="509015"/>
                </a:lnTo>
                <a:lnTo>
                  <a:pt x="499110" y="506222"/>
                </a:lnTo>
                <a:close/>
              </a:path>
              <a:path w="504825" h="509269">
                <a:moveTo>
                  <a:pt x="439674" y="310514"/>
                </a:moveTo>
                <a:lnTo>
                  <a:pt x="64770" y="310514"/>
                </a:lnTo>
                <a:lnTo>
                  <a:pt x="64770" y="436245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0" y="497839"/>
                </a:lnTo>
                <a:lnTo>
                  <a:pt x="0" y="500634"/>
                </a:lnTo>
                <a:lnTo>
                  <a:pt x="2667" y="503427"/>
                </a:lnTo>
                <a:lnTo>
                  <a:pt x="2667" y="506222"/>
                </a:lnTo>
                <a:lnTo>
                  <a:pt x="501776" y="506222"/>
                </a:lnTo>
                <a:lnTo>
                  <a:pt x="504444" y="503427"/>
                </a:lnTo>
                <a:lnTo>
                  <a:pt x="504444" y="497839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lnTo>
                  <a:pt x="439674" y="433450"/>
                </a:lnTo>
                <a:lnTo>
                  <a:pt x="439674" y="310514"/>
                </a:lnTo>
                <a:close/>
              </a:path>
              <a:path w="504825" h="509269">
                <a:moveTo>
                  <a:pt x="361442" y="274065"/>
                </a:moveTo>
                <a:lnTo>
                  <a:pt x="143001" y="274065"/>
                </a:lnTo>
                <a:lnTo>
                  <a:pt x="143001" y="310514"/>
                </a:lnTo>
                <a:lnTo>
                  <a:pt x="361442" y="310514"/>
                </a:lnTo>
                <a:lnTo>
                  <a:pt x="361442" y="274065"/>
                </a:lnTo>
                <a:close/>
              </a:path>
              <a:path w="504825" h="509269">
                <a:moveTo>
                  <a:pt x="404622" y="0"/>
                </a:moveTo>
                <a:lnTo>
                  <a:pt x="99822" y="0"/>
                </a:lnTo>
                <a:lnTo>
                  <a:pt x="99822" y="274065"/>
                </a:lnTo>
                <a:lnTo>
                  <a:pt x="404622" y="27406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7586663" y="2411413"/>
            <a:ext cx="333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7556500" y="2439988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8" name="object 27"/>
          <p:cNvSpPr>
            <a:spLocks/>
          </p:cNvSpPr>
          <p:nvPr/>
        </p:nvSpPr>
        <p:spPr bwMode="auto">
          <a:xfrm>
            <a:off x="7526338" y="2465388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7564438" y="2316163"/>
            <a:ext cx="374650" cy="103187"/>
          </a:xfrm>
          <a:custGeom>
            <a:avLst/>
            <a:gdLst/>
            <a:ahLst/>
            <a:cxnLst>
              <a:cxn ang="0">
                <a:pos x="342519" y="72644"/>
              </a:cxn>
              <a:cxn ang="0">
                <a:pos x="32384" y="72644"/>
              </a:cxn>
              <a:cxn ang="0">
                <a:pos x="0" y="103378"/>
              </a:cxn>
              <a:cxn ang="0">
                <a:pos x="374903" y="100584"/>
              </a:cxn>
              <a:cxn ang="0">
                <a:pos x="342519" y="72644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3970"/>
              </a:cxn>
              <a:cxn ang="0">
                <a:pos x="350647" y="13970"/>
              </a:cxn>
              <a:cxn ang="0">
                <a:pos x="350647" y="0"/>
              </a:cxn>
            </a:cxnLst>
            <a:rect l="0" t="0" r="r" b="b"/>
            <a:pathLst>
              <a:path w="375284" h="103505">
                <a:moveTo>
                  <a:pt x="342519" y="72644"/>
                </a:moveTo>
                <a:lnTo>
                  <a:pt x="32384" y="72644"/>
                </a:lnTo>
                <a:lnTo>
                  <a:pt x="0" y="103378"/>
                </a:lnTo>
                <a:lnTo>
                  <a:pt x="374903" y="100584"/>
                </a:lnTo>
                <a:lnTo>
                  <a:pt x="342519" y="72644"/>
                </a:lnTo>
                <a:close/>
              </a:path>
              <a:path w="375284" h="103505">
                <a:moveTo>
                  <a:pt x="350647" y="0"/>
                </a:moveTo>
                <a:lnTo>
                  <a:pt x="242697" y="0"/>
                </a:lnTo>
                <a:lnTo>
                  <a:pt x="242697" y="13970"/>
                </a:lnTo>
                <a:lnTo>
                  <a:pt x="350647" y="1397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>
            <a:spLocks/>
          </p:cNvSpPr>
          <p:nvPr/>
        </p:nvSpPr>
        <p:spPr bwMode="auto">
          <a:xfrm>
            <a:off x="7642225" y="2027238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</a:cxnLst>
            <a:rect l="0" t="0" r="r" b="b"/>
            <a:pathLst>
              <a:path w="218440" h="184785">
                <a:moveTo>
                  <a:pt x="218440" y="0"/>
                </a:moveTo>
                <a:lnTo>
                  <a:pt x="0" y="0"/>
                </a:ln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7642225" y="2274888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>
            <a:spLocks/>
          </p:cNvSpPr>
          <p:nvPr/>
        </p:nvSpPr>
        <p:spPr bwMode="auto">
          <a:xfrm>
            <a:off x="7499350" y="1982788"/>
            <a:ext cx="504825" cy="509587"/>
          </a:xfrm>
          <a:custGeom>
            <a:avLst/>
            <a:gdLst/>
            <a:ahLst/>
            <a:cxnLst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274065"/>
              </a:cxn>
              <a:cxn ang="0">
                <a:pos x="404622" y="262889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096"/>
              </a:cxn>
              <a:cxn ang="0">
                <a:pos x="9982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64770" y="310514"/>
              </a:cxn>
              <a:cxn ang="0">
                <a:pos x="64770" y="436245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2667" y="492251"/>
              </a:cxn>
              <a:cxn ang="0">
                <a:pos x="0" y="497839"/>
              </a:cxn>
              <a:cxn ang="0">
                <a:pos x="0" y="500634"/>
              </a:cxn>
              <a:cxn ang="0">
                <a:pos x="2667" y="503427"/>
              </a:cxn>
              <a:cxn ang="0">
                <a:pos x="2667" y="506222"/>
              </a:cxn>
              <a:cxn ang="0">
                <a:pos x="5334" y="506222"/>
              </a:cxn>
              <a:cxn ang="0">
                <a:pos x="8127" y="509015"/>
              </a:cxn>
              <a:cxn ang="0">
                <a:pos x="13462" y="509015"/>
              </a:cxn>
              <a:cxn ang="0">
                <a:pos x="16128" y="509015"/>
              </a:cxn>
              <a:cxn ang="0">
                <a:pos x="253619" y="509015"/>
              </a:cxn>
              <a:cxn ang="0">
                <a:pos x="488315" y="509015"/>
              </a:cxn>
              <a:cxn ang="0">
                <a:pos x="493649" y="509015"/>
              </a:cxn>
              <a:cxn ang="0">
                <a:pos x="496316" y="509015"/>
              </a:cxn>
              <a:cxn ang="0">
                <a:pos x="499110" y="506222"/>
              </a:cxn>
              <a:cxn ang="0">
                <a:pos x="501776" y="506222"/>
              </a:cxn>
              <a:cxn ang="0">
                <a:pos x="504444" y="503427"/>
              </a:cxn>
              <a:cxn ang="0">
                <a:pos x="504444" y="500634"/>
              </a:cxn>
              <a:cxn ang="0">
                <a:pos x="504444" y="497839"/>
              </a:cxn>
              <a:cxn ang="0">
                <a:pos x="501776" y="492251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</a:cxnLst>
            <a:rect l="0" t="0" r="r" b="b"/>
            <a:pathLst>
              <a:path w="504825" h="509269">
                <a:moveTo>
                  <a:pt x="490981" y="478281"/>
                </a:moveTo>
                <a:lnTo>
                  <a:pt x="439674" y="433450"/>
                </a:lnTo>
                <a:lnTo>
                  <a:pt x="439674" y="310514"/>
                </a:lnTo>
                <a:lnTo>
                  <a:pt x="361442" y="310514"/>
                </a:lnTo>
                <a:lnTo>
                  <a:pt x="361442" y="274065"/>
                </a:lnTo>
                <a:lnTo>
                  <a:pt x="404622" y="274065"/>
                </a:lnTo>
                <a:lnTo>
                  <a:pt x="404622" y="262889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096"/>
                </a:lnTo>
                <a:lnTo>
                  <a:pt x="99822" y="274065"/>
                </a:lnTo>
                <a:lnTo>
                  <a:pt x="143001" y="274065"/>
                </a:lnTo>
                <a:lnTo>
                  <a:pt x="143001" y="310514"/>
                </a:lnTo>
                <a:lnTo>
                  <a:pt x="64770" y="310514"/>
                </a:lnTo>
                <a:lnTo>
                  <a:pt x="64770" y="436245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2667" y="492251"/>
                </a:lnTo>
                <a:lnTo>
                  <a:pt x="0" y="497839"/>
                </a:lnTo>
                <a:lnTo>
                  <a:pt x="0" y="500634"/>
                </a:lnTo>
                <a:lnTo>
                  <a:pt x="2667" y="503427"/>
                </a:lnTo>
                <a:lnTo>
                  <a:pt x="2667" y="506222"/>
                </a:lnTo>
                <a:lnTo>
                  <a:pt x="5334" y="506222"/>
                </a:lnTo>
                <a:lnTo>
                  <a:pt x="8127" y="509015"/>
                </a:lnTo>
                <a:lnTo>
                  <a:pt x="13462" y="509015"/>
                </a:lnTo>
                <a:lnTo>
                  <a:pt x="16128" y="509015"/>
                </a:lnTo>
                <a:lnTo>
                  <a:pt x="253619" y="509015"/>
                </a:lnTo>
                <a:lnTo>
                  <a:pt x="488315" y="509015"/>
                </a:lnTo>
                <a:lnTo>
                  <a:pt x="493649" y="509015"/>
                </a:lnTo>
                <a:lnTo>
                  <a:pt x="496316" y="509015"/>
                </a:lnTo>
                <a:lnTo>
                  <a:pt x="499110" y="506222"/>
                </a:lnTo>
                <a:lnTo>
                  <a:pt x="501776" y="506222"/>
                </a:lnTo>
                <a:lnTo>
                  <a:pt x="504444" y="503427"/>
                </a:lnTo>
                <a:lnTo>
                  <a:pt x="504444" y="500634"/>
                </a:lnTo>
                <a:lnTo>
                  <a:pt x="504444" y="497839"/>
                </a:lnTo>
                <a:lnTo>
                  <a:pt x="501776" y="492251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7586663" y="2405063"/>
            <a:ext cx="333375" cy="14287"/>
          </a:xfrm>
          <a:custGeom>
            <a:avLst/>
            <a:gdLst/>
            <a:ahLst/>
            <a:cxnLst>
              <a:cxn ang="0">
                <a:pos x="334390" y="13970"/>
              </a:cxn>
              <a:cxn ang="0">
                <a:pos x="318261" y="0"/>
              </a:cxn>
              <a:cxn ang="0">
                <a:pos x="16128" y="0"/>
              </a:cxn>
              <a:cxn ang="0">
                <a:pos x="0" y="13970"/>
              </a:cxn>
              <a:cxn ang="0">
                <a:pos x="334390" y="13970"/>
              </a:cxn>
            </a:cxnLst>
            <a:rect l="0" t="0" r="r" b="b"/>
            <a:pathLst>
              <a:path w="334645" h="13969">
                <a:moveTo>
                  <a:pt x="334390" y="13970"/>
                </a:moveTo>
                <a:lnTo>
                  <a:pt x="318261" y="0"/>
                </a:lnTo>
                <a:lnTo>
                  <a:pt x="16128" y="0"/>
                </a:lnTo>
                <a:lnTo>
                  <a:pt x="0" y="13970"/>
                </a:lnTo>
                <a:lnTo>
                  <a:pt x="334390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4" name="object 33"/>
          <p:cNvSpPr>
            <a:spLocks/>
          </p:cNvSpPr>
          <p:nvPr/>
        </p:nvSpPr>
        <p:spPr bwMode="auto">
          <a:xfrm>
            <a:off x="7556500" y="2433638"/>
            <a:ext cx="390525" cy="12700"/>
          </a:xfrm>
          <a:custGeom>
            <a:avLst/>
            <a:gdLst/>
            <a:ahLst/>
            <a:cxnLst>
              <a:cxn ang="0">
                <a:pos x="391159" y="13970"/>
              </a:cxn>
              <a:cxn ang="0">
                <a:pos x="374903" y="0"/>
              </a:cxn>
              <a:cxn ang="0">
                <a:pos x="16255" y="0"/>
              </a:cxn>
              <a:cxn ang="0">
                <a:pos x="0" y="13970"/>
              </a:cxn>
              <a:cxn ang="0">
                <a:pos x="391159" y="13970"/>
              </a:cxn>
            </a:cxnLst>
            <a:rect l="0" t="0" r="r" b="b"/>
            <a:pathLst>
              <a:path w="391159" h="13969">
                <a:moveTo>
                  <a:pt x="391159" y="13970"/>
                </a:moveTo>
                <a:lnTo>
                  <a:pt x="374903" y="0"/>
                </a:lnTo>
                <a:lnTo>
                  <a:pt x="16255" y="0"/>
                </a:lnTo>
                <a:lnTo>
                  <a:pt x="0" y="13970"/>
                </a:lnTo>
                <a:lnTo>
                  <a:pt x="391159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7526338" y="2457450"/>
            <a:ext cx="454025" cy="14288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6" y="0"/>
              </a:cxn>
              <a:cxn ang="0">
                <a:pos x="16255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69">
                <a:moveTo>
                  <a:pt x="453263" y="13970"/>
                </a:moveTo>
                <a:lnTo>
                  <a:pt x="437006" y="0"/>
                </a:lnTo>
                <a:lnTo>
                  <a:pt x="16255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>
            <a:spLocks/>
          </p:cNvSpPr>
          <p:nvPr/>
        </p:nvSpPr>
        <p:spPr bwMode="auto">
          <a:xfrm>
            <a:off x="7564438" y="2387600"/>
            <a:ext cx="374650" cy="31750"/>
          </a:xfrm>
          <a:custGeom>
            <a:avLst/>
            <a:gdLst/>
            <a:ahLst/>
            <a:cxnLst>
              <a:cxn ang="0">
                <a:pos x="374903" y="27939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734"/>
              </a:cxn>
            </a:cxnLst>
            <a:rect l="0" t="0" r="r" b="b"/>
            <a:pathLst>
              <a:path w="375284" h="31114">
                <a:moveTo>
                  <a:pt x="374903" y="27939"/>
                </a:moveTo>
                <a:lnTo>
                  <a:pt x="342519" y="0"/>
                </a:lnTo>
                <a:lnTo>
                  <a:pt x="32384" y="0"/>
                </a:lnTo>
                <a:lnTo>
                  <a:pt x="0" y="30734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7802563" y="2322513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8" name="object 37"/>
          <p:cNvSpPr>
            <a:spLocks/>
          </p:cNvSpPr>
          <p:nvPr/>
        </p:nvSpPr>
        <p:spPr bwMode="auto">
          <a:xfrm>
            <a:off x="7642225" y="2027238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4785">
                <a:moveTo>
                  <a:pt x="0" y="0"/>
                </a:move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7642225" y="2257425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30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>
            <a:spLocks noChangeArrowheads="1"/>
          </p:cNvSpPr>
          <p:nvPr/>
        </p:nvSpPr>
        <p:spPr bwMode="auto">
          <a:xfrm>
            <a:off x="5364163" y="2708275"/>
            <a:ext cx="3600450" cy="1657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5364163" y="2708275"/>
            <a:ext cx="3600450" cy="1658938"/>
          </a:xfrm>
          <a:custGeom>
            <a:avLst/>
            <a:gdLst/>
            <a:ahLst/>
            <a:cxnLst>
              <a:cxn ang="0">
                <a:pos x="0" y="1658112"/>
              </a:cxn>
              <a:cxn ang="0">
                <a:pos x="3599687" y="1658112"/>
              </a:cxn>
              <a:cxn ang="0">
                <a:pos x="3599687" y="0"/>
              </a:cxn>
              <a:cxn ang="0">
                <a:pos x="0" y="0"/>
              </a:cxn>
              <a:cxn ang="0">
                <a:pos x="0" y="1658112"/>
              </a:cxn>
            </a:cxnLst>
            <a:rect l="0" t="0" r="r" b="b"/>
            <a:pathLst>
              <a:path w="3599815" h="1658620">
                <a:moveTo>
                  <a:pt x="0" y="1658112"/>
                </a:moveTo>
                <a:lnTo>
                  <a:pt x="3599687" y="1658112"/>
                </a:lnTo>
                <a:lnTo>
                  <a:pt x="3599687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2" name="object 41"/>
          <p:cNvSpPr>
            <a:spLocks/>
          </p:cNvSpPr>
          <p:nvPr/>
        </p:nvSpPr>
        <p:spPr bwMode="auto">
          <a:xfrm>
            <a:off x="6651625" y="3457575"/>
            <a:ext cx="431800" cy="114300"/>
          </a:xfrm>
          <a:custGeom>
            <a:avLst/>
            <a:gdLst/>
            <a:ahLst/>
            <a:cxnLst>
              <a:cxn ang="0">
                <a:pos x="317373" y="0"/>
              </a:cxn>
              <a:cxn ang="0">
                <a:pos x="317203" y="38035"/>
              </a:cxn>
              <a:cxn ang="0">
                <a:pos x="336296" y="38100"/>
              </a:cxn>
              <a:cxn ang="0">
                <a:pos x="336042" y="76200"/>
              </a:cxn>
              <a:cxn ang="0">
                <a:pos x="317034" y="76200"/>
              </a:cxn>
              <a:cxn ang="0">
                <a:pos x="316864" y="114300"/>
              </a:cxn>
              <a:cxn ang="0">
                <a:pos x="393746" y="76200"/>
              </a:cxn>
              <a:cxn ang="0">
                <a:pos x="336042" y="76200"/>
              </a:cxn>
              <a:cxn ang="0">
                <a:pos x="393877" y="76135"/>
              </a:cxn>
              <a:cxn ang="0">
                <a:pos x="431419" y="57530"/>
              </a:cxn>
              <a:cxn ang="0">
                <a:pos x="317373" y="0"/>
              </a:cxn>
              <a:cxn ang="0">
                <a:pos x="317203" y="38035"/>
              </a:cxn>
              <a:cxn ang="0">
                <a:pos x="317034" y="76135"/>
              </a:cxn>
              <a:cxn ang="0">
                <a:pos x="336042" y="76200"/>
              </a:cxn>
              <a:cxn ang="0">
                <a:pos x="336296" y="38100"/>
              </a:cxn>
              <a:cxn ang="0">
                <a:pos x="317203" y="38035"/>
              </a:cxn>
              <a:cxn ang="0">
                <a:pos x="253" y="36957"/>
              </a:cxn>
              <a:cxn ang="0">
                <a:pos x="0" y="75057"/>
              </a:cxn>
              <a:cxn ang="0">
                <a:pos x="317034" y="76135"/>
              </a:cxn>
              <a:cxn ang="0">
                <a:pos x="317203" y="38035"/>
              </a:cxn>
              <a:cxn ang="0">
                <a:pos x="253" y="36957"/>
              </a:cxn>
            </a:cxnLst>
            <a:rect l="0" t="0" r="r" b="b"/>
            <a:pathLst>
              <a:path w="431800" h="114300">
                <a:moveTo>
                  <a:pt x="317373" y="0"/>
                </a:moveTo>
                <a:lnTo>
                  <a:pt x="317203" y="38035"/>
                </a:lnTo>
                <a:lnTo>
                  <a:pt x="336296" y="38100"/>
                </a:lnTo>
                <a:lnTo>
                  <a:pt x="336042" y="76200"/>
                </a:lnTo>
                <a:lnTo>
                  <a:pt x="317034" y="76200"/>
                </a:lnTo>
                <a:lnTo>
                  <a:pt x="316864" y="114300"/>
                </a:lnTo>
                <a:lnTo>
                  <a:pt x="393746" y="76200"/>
                </a:lnTo>
                <a:lnTo>
                  <a:pt x="336042" y="76200"/>
                </a:lnTo>
                <a:lnTo>
                  <a:pt x="393877" y="76135"/>
                </a:lnTo>
                <a:lnTo>
                  <a:pt x="431419" y="57530"/>
                </a:lnTo>
                <a:lnTo>
                  <a:pt x="317373" y="0"/>
                </a:lnTo>
                <a:close/>
              </a:path>
              <a:path w="431800" h="114300">
                <a:moveTo>
                  <a:pt x="317203" y="38035"/>
                </a:moveTo>
                <a:lnTo>
                  <a:pt x="317034" y="76135"/>
                </a:lnTo>
                <a:lnTo>
                  <a:pt x="336042" y="76200"/>
                </a:lnTo>
                <a:lnTo>
                  <a:pt x="336296" y="38100"/>
                </a:lnTo>
                <a:lnTo>
                  <a:pt x="317203" y="38035"/>
                </a:lnTo>
                <a:close/>
              </a:path>
              <a:path w="431800" h="114300">
                <a:moveTo>
                  <a:pt x="253" y="36957"/>
                </a:moveTo>
                <a:lnTo>
                  <a:pt x="0" y="75057"/>
                </a:lnTo>
                <a:lnTo>
                  <a:pt x="317034" y="76135"/>
                </a:lnTo>
                <a:lnTo>
                  <a:pt x="317203" y="38035"/>
                </a:lnTo>
                <a:lnTo>
                  <a:pt x="253" y="36957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7073900" y="2862263"/>
            <a:ext cx="873125" cy="665162"/>
          </a:xfrm>
          <a:custGeom>
            <a:avLst/>
            <a:gdLst/>
            <a:ahLst/>
            <a:cxnLst>
              <a:cxn ang="0">
                <a:pos x="0" y="640714"/>
              </a:cxn>
              <a:cxn ang="0">
                <a:pos x="40640" y="646429"/>
              </a:cxn>
              <a:cxn ang="0">
                <a:pos x="69342" y="588390"/>
              </a:cxn>
              <a:cxn ang="0">
                <a:pos x="63753" y="628903"/>
              </a:cxn>
              <a:cxn ang="0">
                <a:pos x="69342" y="588390"/>
              </a:cxn>
              <a:cxn ang="0">
                <a:pos x="92455" y="570991"/>
              </a:cxn>
              <a:cxn ang="0">
                <a:pos x="133096" y="576579"/>
              </a:cxn>
              <a:cxn ang="0">
                <a:pos x="161798" y="518540"/>
              </a:cxn>
              <a:cxn ang="0">
                <a:pos x="156209" y="559180"/>
              </a:cxn>
              <a:cxn ang="0">
                <a:pos x="161798" y="518540"/>
              </a:cxn>
              <a:cxn ang="0">
                <a:pos x="184912" y="501141"/>
              </a:cxn>
              <a:cxn ang="0">
                <a:pos x="225425" y="506856"/>
              </a:cxn>
              <a:cxn ang="0">
                <a:pos x="254253" y="448817"/>
              </a:cxn>
              <a:cxn ang="0">
                <a:pos x="248539" y="489330"/>
              </a:cxn>
              <a:cxn ang="0">
                <a:pos x="254253" y="448817"/>
              </a:cxn>
              <a:cxn ang="0">
                <a:pos x="277368" y="431418"/>
              </a:cxn>
              <a:cxn ang="0">
                <a:pos x="317880" y="437006"/>
              </a:cxn>
              <a:cxn ang="0">
                <a:pos x="346709" y="379094"/>
              </a:cxn>
              <a:cxn ang="0">
                <a:pos x="340995" y="419607"/>
              </a:cxn>
              <a:cxn ang="0">
                <a:pos x="346709" y="379094"/>
              </a:cxn>
              <a:cxn ang="0">
                <a:pos x="369824" y="361568"/>
              </a:cxn>
              <a:cxn ang="0">
                <a:pos x="410337" y="367283"/>
              </a:cxn>
              <a:cxn ang="0">
                <a:pos x="439166" y="309244"/>
              </a:cxn>
              <a:cxn ang="0">
                <a:pos x="433450" y="349757"/>
              </a:cxn>
              <a:cxn ang="0">
                <a:pos x="439166" y="309244"/>
              </a:cxn>
              <a:cxn ang="0">
                <a:pos x="462279" y="291845"/>
              </a:cxn>
              <a:cxn ang="0">
                <a:pos x="502793" y="297433"/>
              </a:cxn>
              <a:cxn ang="0">
                <a:pos x="531622" y="239521"/>
              </a:cxn>
              <a:cxn ang="0">
                <a:pos x="525906" y="280035"/>
              </a:cxn>
              <a:cxn ang="0">
                <a:pos x="531622" y="239521"/>
              </a:cxn>
              <a:cxn ang="0">
                <a:pos x="554736" y="221995"/>
              </a:cxn>
              <a:cxn ang="0">
                <a:pos x="595249" y="227711"/>
              </a:cxn>
              <a:cxn ang="0">
                <a:pos x="624077" y="169671"/>
              </a:cxn>
              <a:cxn ang="0">
                <a:pos x="618363" y="210312"/>
              </a:cxn>
              <a:cxn ang="0">
                <a:pos x="624077" y="169671"/>
              </a:cxn>
              <a:cxn ang="0">
                <a:pos x="647192" y="152273"/>
              </a:cxn>
              <a:cxn ang="0">
                <a:pos x="687704" y="157861"/>
              </a:cxn>
              <a:cxn ang="0">
                <a:pos x="716533" y="99949"/>
              </a:cxn>
              <a:cxn ang="0">
                <a:pos x="710819" y="140462"/>
              </a:cxn>
              <a:cxn ang="0">
                <a:pos x="716533" y="99949"/>
              </a:cxn>
              <a:cxn ang="0">
                <a:pos x="739648" y="82423"/>
              </a:cxn>
              <a:cxn ang="0">
                <a:pos x="780161" y="88137"/>
              </a:cxn>
              <a:cxn ang="0">
                <a:pos x="856985" y="32003"/>
              </a:cxn>
              <a:cxn ang="0">
                <a:pos x="823849" y="55117"/>
              </a:cxn>
              <a:cxn ang="0">
                <a:pos x="829691" y="86994"/>
              </a:cxn>
              <a:cxn ang="0">
                <a:pos x="794798" y="40754"/>
              </a:cxn>
              <a:cxn ang="0">
                <a:pos x="803275" y="70738"/>
              </a:cxn>
              <a:cxn ang="0">
                <a:pos x="794798" y="40754"/>
              </a:cxn>
              <a:cxn ang="0">
                <a:pos x="794798" y="40754"/>
              </a:cxn>
              <a:cxn ang="0">
                <a:pos x="823849" y="55117"/>
              </a:cxn>
              <a:cxn ang="0">
                <a:pos x="872871" y="0"/>
              </a:cxn>
              <a:cxn ang="0">
                <a:pos x="794798" y="40754"/>
              </a:cxn>
              <a:cxn ang="0">
                <a:pos x="856985" y="32003"/>
              </a:cxn>
            </a:cxnLst>
            <a:rect l="0" t="0" r="r" b="b"/>
            <a:pathLst>
              <a:path w="873125" h="664210">
                <a:moveTo>
                  <a:pt x="23114" y="623315"/>
                </a:moveTo>
                <a:lnTo>
                  <a:pt x="0" y="640714"/>
                </a:lnTo>
                <a:lnTo>
                  <a:pt x="17525" y="663828"/>
                </a:lnTo>
                <a:lnTo>
                  <a:pt x="40640" y="646429"/>
                </a:lnTo>
                <a:lnTo>
                  <a:pt x="23114" y="623315"/>
                </a:lnTo>
                <a:close/>
              </a:path>
              <a:path w="873125" h="664210">
                <a:moveTo>
                  <a:pt x="69342" y="588390"/>
                </a:moveTo>
                <a:lnTo>
                  <a:pt x="46227" y="605789"/>
                </a:lnTo>
                <a:lnTo>
                  <a:pt x="63753" y="628903"/>
                </a:lnTo>
                <a:lnTo>
                  <a:pt x="86868" y="611504"/>
                </a:lnTo>
                <a:lnTo>
                  <a:pt x="69342" y="588390"/>
                </a:lnTo>
                <a:close/>
              </a:path>
              <a:path w="873125" h="664210">
                <a:moveTo>
                  <a:pt x="115570" y="553465"/>
                </a:moveTo>
                <a:lnTo>
                  <a:pt x="92455" y="570991"/>
                </a:lnTo>
                <a:lnTo>
                  <a:pt x="109981" y="594105"/>
                </a:lnTo>
                <a:lnTo>
                  <a:pt x="133096" y="576579"/>
                </a:lnTo>
                <a:lnTo>
                  <a:pt x="115570" y="553465"/>
                </a:lnTo>
                <a:close/>
              </a:path>
              <a:path w="873125" h="664210">
                <a:moveTo>
                  <a:pt x="161798" y="518540"/>
                </a:moveTo>
                <a:lnTo>
                  <a:pt x="138683" y="536066"/>
                </a:lnTo>
                <a:lnTo>
                  <a:pt x="156209" y="559180"/>
                </a:lnTo>
                <a:lnTo>
                  <a:pt x="179197" y="541654"/>
                </a:lnTo>
                <a:lnTo>
                  <a:pt x="161798" y="518540"/>
                </a:lnTo>
                <a:close/>
              </a:path>
              <a:path w="873125" h="664210">
                <a:moveTo>
                  <a:pt x="208025" y="483742"/>
                </a:moveTo>
                <a:lnTo>
                  <a:pt x="184912" y="501141"/>
                </a:lnTo>
                <a:lnTo>
                  <a:pt x="202311" y="524255"/>
                </a:lnTo>
                <a:lnTo>
                  <a:pt x="225425" y="506856"/>
                </a:lnTo>
                <a:lnTo>
                  <a:pt x="208025" y="483742"/>
                </a:lnTo>
                <a:close/>
              </a:path>
              <a:path w="873125" h="664210">
                <a:moveTo>
                  <a:pt x="254253" y="448817"/>
                </a:moveTo>
                <a:lnTo>
                  <a:pt x="231140" y="466216"/>
                </a:lnTo>
                <a:lnTo>
                  <a:pt x="248539" y="489330"/>
                </a:lnTo>
                <a:lnTo>
                  <a:pt x="271652" y="471931"/>
                </a:lnTo>
                <a:lnTo>
                  <a:pt x="254253" y="448817"/>
                </a:lnTo>
                <a:close/>
              </a:path>
              <a:path w="873125" h="664210">
                <a:moveTo>
                  <a:pt x="300481" y="413892"/>
                </a:moveTo>
                <a:lnTo>
                  <a:pt x="277368" y="431418"/>
                </a:lnTo>
                <a:lnTo>
                  <a:pt x="294767" y="454532"/>
                </a:lnTo>
                <a:lnTo>
                  <a:pt x="317880" y="437006"/>
                </a:lnTo>
                <a:lnTo>
                  <a:pt x="300481" y="413892"/>
                </a:lnTo>
                <a:close/>
              </a:path>
              <a:path w="873125" h="664210">
                <a:moveTo>
                  <a:pt x="346709" y="379094"/>
                </a:moveTo>
                <a:lnTo>
                  <a:pt x="323596" y="396493"/>
                </a:lnTo>
                <a:lnTo>
                  <a:pt x="340995" y="419607"/>
                </a:lnTo>
                <a:lnTo>
                  <a:pt x="364108" y="402208"/>
                </a:lnTo>
                <a:lnTo>
                  <a:pt x="346709" y="379094"/>
                </a:lnTo>
                <a:close/>
              </a:path>
              <a:path w="873125" h="664210">
                <a:moveTo>
                  <a:pt x="392938" y="344169"/>
                </a:moveTo>
                <a:lnTo>
                  <a:pt x="369824" y="361568"/>
                </a:lnTo>
                <a:lnTo>
                  <a:pt x="387223" y="384682"/>
                </a:lnTo>
                <a:lnTo>
                  <a:pt x="410337" y="367283"/>
                </a:lnTo>
                <a:lnTo>
                  <a:pt x="392938" y="344169"/>
                </a:lnTo>
                <a:close/>
              </a:path>
              <a:path w="873125" h="664210">
                <a:moveTo>
                  <a:pt x="439166" y="309244"/>
                </a:moveTo>
                <a:lnTo>
                  <a:pt x="416051" y="326643"/>
                </a:lnTo>
                <a:lnTo>
                  <a:pt x="433450" y="349757"/>
                </a:lnTo>
                <a:lnTo>
                  <a:pt x="456565" y="332358"/>
                </a:lnTo>
                <a:lnTo>
                  <a:pt x="439166" y="309244"/>
                </a:lnTo>
                <a:close/>
              </a:path>
              <a:path w="873125" h="664210">
                <a:moveTo>
                  <a:pt x="485394" y="274319"/>
                </a:moveTo>
                <a:lnTo>
                  <a:pt x="462279" y="291845"/>
                </a:lnTo>
                <a:lnTo>
                  <a:pt x="479678" y="314960"/>
                </a:lnTo>
                <a:lnTo>
                  <a:pt x="502793" y="297433"/>
                </a:lnTo>
                <a:lnTo>
                  <a:pt x="485394" y="274319"/>
                </a:lnTo>
                <a:close/>
              </a:path>
              <a:path w="873125" h="664210">
                <a:moveTo>
                  <a:pt x="531622" y="239521"/>
                </a:moveTo>
                <a:lnTo>
                  <a:pt x="508507" y="256920"/>
                </a:lnTo>
                <a:lnTo>
                  <a:pt x="525906" y="280035"/>
                </a:lnTo>
                <a:lnTo>
                  <a:pt x="549021" y="262636"/>
                </a:lnTo>
                <a:lnTo>
                  <a:pt x="531622" y="239521"/>
                </a:lnTo>
                <a:close/>
              </a:path>
              <a:path w="873125" h="664210">
                <a:moveTo>
                  <a:pt x="577850" y="204596"/>
                </a:moveTo>
                <a:lnTo>
                  <a:pt x="554736" y="221995"/>
                </a:lnTo>
                <a:lnTo>
                  <a:pt x="572134" y="245110"/>
                </a:lnTo>
                <a:lnTo>
                  <a:pt x="595249" y="227711"/>
                </a:lnTo>
                <a:lnTo>
                  <a:pt x="577850" y="204596"/>
                </a:lnTo>
                <a:close/>
              </a:path>
              <a:path w="873125" h="664210">
                <a:moveTo>
                  <a:pt x="624077" y="169671"/>
                </a:moveTo>
                <a:lnTo>
                  <a:pt x="600964" y="187198"/>
                </a:lnTo>
                <a:lnTo>
                  <a:pt x="618363" y="210312"/>
                </a:lnTo>
                <a:lnTo>
                  <a:pt x="641476" y="192786"/>
                </a:lnTo>
                <a:lnTo>
                  <a:pt x="624077" y="169671"/>
                </a:lnTo>
                <a:close/>
              </a:path>
              <a:path w="873125" h="664210">
                <a:moveTo>
                  <a:pt x="670305" y="134746"/>
                </a:moveTo>
                <a:lnTo>
                  <a:pt x="647192" y="152273"/>
                </a:lnTo>
                <a:lnTo>
                  <a:pt x="664591" y="175387"/>
                </a:lnTo>
                <a:lnTo>
                  <a:pt x="687704" y="157861"/>
                </a:lnTo>
                <a:lnTo>
                  <a:pt x="670305" y="134746"/>
                </a:lnTo>
                <a:close/>
              </a:path>
              <a:path w="873125" h="664210">
                <a:moveTo>
                  <a:pt x="716533" y="99949"/>
                </a:moveTo>
                <a:lnTo>
                  <a:pt x="693420" y="117348"/>
                </a:lnTo>
                <a:lnTo>
                  <a:pt x="710819" y="140462"/>
                </a:lnTo>
                <a:lnTo>
                  <a:pt x="733932" y="123062"/>
                </a:lnTo>
                <a:lnTo>
                  <a:pt x="716533" y="99949"/>
                </a:lnTo>
                <a:close/>
              </a:path>
              <a:path w="873125" h="664210">
                <a:moveTo>
                  <a:pt x="762634" y="65024"/>
                </a:moveTo>
                <a:lnTo>
                  <a:pt x="739648" y="82423"/>
                </a:lnTo>
                <a:lnTo>
                  <a:pt x="757047" y="105537"/>
                </a:lnTo>
                <a:lnTo>
                  <a:pt x="780161" y="88137"/>
                </a:lnTo>
                <a:lnTo>
                  <a:pt x="762634" y="65024"/>
                </a:lnTo>
                <a:close/>
              </a:path>
              <a:path w="873125" h="664210">
                <a:moveTo>
                  <a:pt x="856985" y="32003"/>
                </a:moveTo>
                <a:lnTo>
                  <a:pt x="806323" y="32003"/>
                </a:lnTo>
                <a:lnTo>
                  <a:pt x="823849" y="55117"/>
                </a:lnTo>
                <a:lnTo>
                  <a:pt x="812270" y="63908"/>
                </a:lnTo>
                <a:lnTo>
                  <a:pt x="829691" y="86994"/>
                </a:lnTo>
                <a:lnTo>
                  <a:pt x="856985" y="32003"/>
                </a:lnTo>
                <a:close/>
              </a:path>
              <a:path w="873125" h="664210">
                <a:moveTo>
                  <a:pt x="794798" y="40754"/>
                </a:moveTo>
                <a:lnTo>
                  <a:pt x="785749" y="47625"/>
                </a:lnTo>
                <a:lnTo>
                  <a:pt x="803275" y="70738"/>
                </a:lnTo>
                <a:lnTo>
                  <a:pt x="812270" y="63908"/>
                </a:lnTo>
                <a:lnTo>
                  <a:pt x="794798" y="40754"/>
                </a:lnTo>
                <a:close/>
              </a:path>
              <a:path w="873125" h="664210">
                <a:moveTo>
                  <a:pt x="806323" y="32003"/>
                </a:moveTo>
                <a:lnTo>
                  <a:pt x="794798" y="40754"/>
                </a:lnTo>
                <a:lnTo>
                  <a:pt x="812270" y="63908"/>
                </a:lnTo>
                <a:lnTo>
                  <a:pt x="823849" y="55117"/>
                </a:lnTo>
                <a:lnTo>
                  <a:pt x="806323" y="32003"/>
                </a:lnTo>
                <a:close/>
              </a:path>
              <a:path w="873125" h="664210">
                <a:moveTo>
                  <a:pt x="872871" y="0"/>
                </a:moveTo>
                <a:lnTo>
                  <a:pt x="777367" y="17652"/>
                </a:lnTo>
                <a:lnTo>
                  <a:pt x="794798" y="40754"/>
                </a:lnTo>
                <a:lnTo>
                  <a:pt x="806323" y="32003"/>
                </a:lnTo>
                <a:lnTo>
                  <a:pt x="856985" y="32003"/>
                </a:lnTo>
                <a:lnTo>
                  <a:pt x="872871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4" name="object 43"/>
          <p:cNvSpPr>
            <a:spLocks/>
          </p:cNvSpPr>
          <p:nvPr/>
        </p:nvSpPr>
        <p:spPr bwMode="auto">
          <a:xfrm>
            <a:off x="7088188" y="3556000"/>
            <a:ext cx="838200" cy="504825"/>
          </a:xfrm>
          <a:custGeom>
            <a:avLst/>
            <a:gdLst/>
            <a:ahLst/>
            <a:cxnLst>
              <a:cxn ang="0">
                <a:pos x="0" y="24891"/>
              </a:cxn>
              <a:cxn ang="0">
                <a:pos x="39624" y="14732"/>
              </a:cxn>
              <a:cxn ang="0">
                <a:pos x="64515" y="29463"/>
              </a:cxn>
              <a:cxn ang="0">
                <a:pos x="74675" y="69214"/>
              </a:cxn>
              <a:cxn ang="0">
                <a:pos x="64515" y="29463"/>
              </a:cxn>
              <a:cxn ang="0">
                <a:pos x="99567" y="83947"/>
              </a:cxn>
              <a:cxn ang="0">
                <a:pos x="139318" y="73787"/>
              </a:cxn>
              <a:cxn ang="0">
                <a:pos x="164210" y="88518"/>
              </a:cxn>
              <a:cxn ang="0">
                <a:pos x="174370" y="128269"/>
              </a:cxn>
              <a:cxn ang="0">
                <a:pos x="164210" y="88518"/>
              </a:cxn>
              <a:cxn ang="0">
                <a:pos x="199262" y="143001"/>
              </a:cxn>
              <a:cxn ang="0">
                <a:pos x="238886" y="132842"/>
              </a:cxn>
              <a:cxn ang="0">
                <a:pos x="263905" y="147574"/>
              </a:cxn>
              <a:cxn ang="0">
                <a:pos x="273938" y="187325"/>
              </a:cxn>
              <a:cxn ang="0">
                <a:pos x="263905" y="147574"/>
              </a:cxn>
              <a:cxn ang="0">
                <a:pos x="298957" y="202056"/>
              </a:cxn>
              <a:cxn ang="0">
                <a:pos x="338581" y="191897"/>
              </a:cxn>
              <a:cxn ang="0">
                <a:pos x="363474" y="206629"/>
              </a:cxn>
              <a:cxn ang="0">
                <a:pos x="373633" y="246380"/>
              </a:cxn>
              <a:cxn ang="0">
                <a:pos x="363474" y="206629"/>
              </a:cxn>
              <a:cxn ang="0">
                <a:pos x="398525" y="261112"/>
              </a:cxn>
              <a:cxn ang="0">
                <a:pos x="438150" y="250951"/>
              </a:cxn>
              <a:cxn ang="0">
                <a:pos x="463168" y="265683"/>
              </a:cxn>
              <a:cxn ang="0">
                <a:pos x="473328" y="305435"/>
              </a:cxn>
              <a:cxn ang="0">
                <a:pos x="463168" y="265683"/>
              </a:cxn>
              <a:cxn ang="0">
                <a:pos x="498220" y="320167"/>
              </a:cxn>
              <a:cxn ang="0">
                <a:pos x="537844" y="310006"/>
              </a:cxn>
              <a:cxn ang="0">
                <a:pos x="562736" y="324738"/>
              </a:cxn>
              <a:cxn ang="0">
                <a:pos x="572897" y="364489"/>
              </a:cxn>
              <a:cxn ang="0">
                <a:pos x="562736" y="324738"/>
              </a:cxn>
              <a:cxn ang="0">
                <a:pos x="597788" y="379222"/>
              </a:cxn>
              <a:cxn ang="0">
                <a:pos x="637539" y="369062"/>
              </a:cxn>
              <a:cxn ang="0">
                <a:pos x="662431" y="383794"/>
              </a:cxn>
              <a:cxn ang="0">
                <a:pos x="672591" y="423544"/>
              </a:cxn>
              <a:cxn ang="0">
                <a:pos x="662431" y="383794"/>
              </a:cxn>
              <a:cxn ang="0">
                <a:pos x="697483" y="438276"/>
              </a:cxn>
              <a:cxn ang="0">
                <a:pos x="737107" y="428117"/>
              </a:cxn>
              <a:cxn ang="0">
                <a:pos x="755833" y="472797"/>
              </a:cxn>
              <a:cxn ang="0">
                <a:pos x="837945" y="504698"/>
              </a:cxn>
              <a:cxn ang="0">
                <a:pos x="768350" y="480187"/>
              </a:cxn>
              <a:cxn ang="0">
                <a:pos x="770596" y="447924"/>
              </a:cxn>
              <a:cxn ang="0">
                <a:pos x="768350" y="480187"/>
              </a:cxn>
              <a:cxn ang="0">
                <a:pos x="770596" y="447924"/>
              </a:cxn>
              <a:cxn ang="0">
                <a:pos x="770596" y="447924"/>
              </a:cxn>
              <a:cxn ang="0">
                <a:pos x="768350" y="480187"/>
              </a:cxn>
              <a:cxn ang="0">
                <a:pos x="785367" y="423037"/>
              </a:cxn>
              <a:cxn ang="0">
                <a:pos x="747267" y="467741"/>
              </a:cxn>
              <a:cxn ang="0">
                <a:pos x="770596" y="447924"/>
              </a:cxn>
            </a:cxnLst>
            <a:rect l="0" t="0" r="r" b="b"/>
            <a:pathLst>
              <a:path w="838200" h="504825">
                <a:moveTo>
                  <a:pt x="14731" y="0"/>
                </a:moveTo>
                <a:lnTo>
                  <a:pt x="0" y="24891"/>
                </a:lnTo>
                <a:lnTo>
                  <a:pt x="24891" y="39624"/>
                </a:lnTo>
                <a:lnTo>
                  <a:pt x="39624" y="14732"/>
                </a:lnTo>
                <a:lnTo>
                  <a:pt x="14731" y="0"/>
                </a:lnTo>
                <a:close/>
              </a:path>
              <a:path w="838200" h="504825">
                <a:moveTo>
                  <a:pt x="64515" y="29463"/>
                </a:moveTo>
                <a:lnTo>
                  <a:pt x="49783" y="54482"/>
                </a:lnTo>
                <a:lnTo>
                  <a:pt x="74675" y="69214"/>
                </a:lnTo>
                <a:lnTo>
                  <a:pt x="89534" y="44323"/>
                </a:lnTo>
                <a:lnTo>
                  <a:pt x="64515" y="29463"/>
                </a:lnTo>
                <a:close/>
              </a:path>
              <a:path w="838200" h="504825">
                <a:moveTo>
                  <a:pt x="114426" y="59055"/>
                </a:moveTo>
                <a:lnTo>
                  <a:pt x="99567" y="83947"/>
                </a:lnTo>
                <a:lnTo>
                  <a:pt x="124586" y="98679"/>
                </a:lnTo>
                <a:lnTo>
                  <a:pt x="139318" y="73787"/>
                </a:lnTo>
                <a:lnTo>
                  <a:pt x="114426" y="59055"/>
                </a:lnTo>
                <a:close/>
              </a:path>
              <a:path w="838200" h="504825">
                <a:moveTo>
                  <a:pt x="164210" y="88518"/>
                </a:moveTo>
                <a:lnTo>
                  <a:pt x="149478" y="113537"/>
                </a:lnTo>
                <a:lnTo>
                  <a:pt x="174370" y="128269"/>
                </a:lnTo>
                <a:lnTo>
                  <a:pt x="189102" y="103377"/>
                </a:lnTo>
                <a:lnTo>
                  <a:pt x="164210" y="88518"/>
                </a:lnTo>
                <a:close/>
              </a:path>
              <a:path w="838200" h="504825">
                <a:moveTo>
                  <a:pt x="213994" y="118110"/>
                </a:moveTo>
                <a:lnTo>
                  <a:pt x="199262" y="143001"/>
                </a:lnTo>
                <a:lnTo>
                  <a:pt x="224154" y="157733"/>
                </a:lnTo>
                <a:lnTo>
                  <a:pt x="238886" y="132842"/>
                </a:lnTo>
                <a:lnTo>
                  <a:pt x="213994" y="118110"/>
                </a:lnTo>
                <a:close/>
              </a:path>
              <a:path w="838200" h="504825">
                <a:moveTo>
                  <a:pt x="263905" y="147574"/>
                </a:moveTo>
                <a:lnTo>
                  <a:pt x="249047" y="172593"/>
                </a:lnTo>
                <a:lnTo>
                  <a:pt x="273938" y="187325"/>
                </a:lnTo>
                <a:lnTo>
                  <a:pt x="288798" y="162432"/>
                </a:lnTo>
                <a:lnTo>
                  <a:pt x="263905" y="147574"/>
                </a:lnTo>
                <a:close/>
              </a:path>
              <a:path w="838200" h="504825">
                <a:moveTo>
                  <a:pt x="313689" y="177164"/>
                </a:moveTo>
                <a:lnTo>
                  <a:pt x="298957" y="202056"/>
                </a:lnTo>
                <a:lnTo>
                  <a:pt x="323850" y="216788"/>
                </a:lnTo>
                <a:lnTo>
                  <a:pt x="338581" y="191897"/>
                </a:lnTo>
                <a:lnTo>
                  <a:pt x="313689" y="177164"/>
                </a:lnTo>
                <a:close/>
              </a:path>
              <a:path w="838200" h="504825">
                <a:moveTo>
                  <a:pt x="363474" y="206629"/>
                </a:moveTo>
                <a:lnTo>
                  <a:pt x="348741" y="231520"/>
                </a:lnTo>
                <a:lnTo>
                  <a:pt x="373633" y="246380"/>
                </a:lnTo>
                <a:lnTo>
                  <a:pt x="388365" y="221487"/>
                </a:lnTo>
                <a:lnTo>
                  <a:pt x="363474" y="206629"/>
                </a:lnTo>
                <a:close/>
              </a:path>
              <a:path w="838200" h="504825">
                <a:moveTo>
                  <a:pt x="413257" y="236219"/>
                </a:moveTo>
                <a:lnTo>
                  <a:pt x="398525" y="261112"/>
                </a:lnTo>
                <a:lnTo>
                  <a:pt x="423417" y="275844"/>
                </a:lnTo>
                <a:lnTo>
                  <a:pt x="438150" y="250951"/>
                </a:lnTo>
                <a:lnTo>
                  <a:pt x="413257" y="236219"/>
                </a:lnTo>
                <a:close/>
              </a:path>
              <a:path w="838200" h="504825">
                <a:moveTo>
                  <a:pt x="463168" y="265683"/>
                </a:moveTo>
                <a:lnTo>
                  <a:pt x="448309" y="290575"/>
                </a:lnTo>
                <a:lnTo>
                  <a:pt x="473328" y="305435"/>
                </a:lnTo>
                <a:lnTo>
                  <a:pt x="488060" y="280543"/>
                </a:lnTo>
                <a:lnTo>
                  <a:pt x="463168" y="265683"/>
                </a:lnTo>
                <a:close/>
              </a:path>
              <a:path w="838200" h="504825">
                <a:moveTo>
                  <a:pt x="512952" y="295275"/>
                </a:moveTo>
                <a:lnTo>
                  <a:pt x="498220" y="320167"/>
                </a:lnTo>
                <a:lnTo>
                  <a:pt x="523112" y="334899"/>
                </a:lnTo>
                <a:lnTo>
                  <a:pt x="537844" y="310006"/>
                </a:lnTo>
                <a:lnTo>
                  <a:pt x="512952" y="295275"/>
                </a:lnTo>
                <a:close/>
              </a:path>
              <a:path w="838200" h="504825">
                <a:moveTo>
                  <a:pt x="562736" y="324738"/>
                </a:moveTo>
                <a:lnTo>
                  <a:pt x="548004" y="349631"/>
                </a:lnTo>
                <a:lnTo>
                  <a:pt x="572897" y="364489"/>
                </a:lnTo>
                <a:lnTo>
                  <a:pt x="587628" y="339598"/>
                </a:lnTo>
                <a:lnTo>
                  <a:pt x="562736" y="324738"/>
                </a:lnTo>
                <a:close/>
              </a:path>
              <a:path w="838200" h="504825">
                <a:moveTo>
                  <a:pt x="612520" y="354330"/>
                </a:moveTo>
                <a:lnTo>
                  <a:pt x="597788" y="379222"/>
                </a:lnTo>
                <a:lnTo>
                  <a:pt x="622680" y="393954"/>
                </a:lnTo>
                <a:lnTo>
                  <a:pt x="637539" y="369062"/>
                </a:lnTo>
                <a:lnTo>
                  <a:pt x="612520" y="354330"/>
                </a:lnTo>
                <a:close/>
              </a:path>
              <a:path w="838200" h="504825">
                <a:moveTo>
                  <a:pt x="662431" y="383794"/>
                </a:moveTo>
                <a:lnTo>
                  <a:pt x="647700" y="408686"/>
                </a:lnTo>
                <a:lnTo>
                  <a:pt x="672591" y="423544"/>
                </a:lnTo>
                <a:lnTo>
                  <a:pt x="687324" y="398652"/>
                </a:lnTo>
                <a:lnTo>
                  <a:pt x="662431" y="383794"/>
                </a:lnTo>
                <a:close/>
              </a:path>
              <a:path w="838200" h="504825">
                <a:moveTo>
                  <a:pt x="712215" y="413385"/>
                </a:moveTo>
                <a:lnTo>
                  <a:pt x="697483" y="438276"/>
                </a:lnTo>
                <a:lnTo>
                  <a:pt x="722376" y="453008"/>
                </a:lnTo>
                <a:lnTo>
                  <a:pt x="737107" y="428117"/>
                </a:lnTo>
                <a:lnTo>
                  <a:pt x="712215" y="413385"/>
                </a:lnTo>
                <a:close/>
              </a:path>
              <a:path w="838200" h="504825">
                <a:moveTo>
                  <a:pt x="755833" y="472797"/>
                </a:moveTo>
                <a:lnTo>
                  <a:pt x="741044" y="497713"/>
                </a:lnTo>
                <a:lnTo>
                  <a:pt x="837945" y="504698"/>
                </a:lnTo>
                <a:lnTo>
                  <a:pt x="822164" y="480187"/>
                </a:lnTo>
                <a:lnTo>
                  <a:pt x="768350" y="480187"/>
                </a:lnTo>
                <a:lnTo>
                  <a:pt x="755833" y="472797"/>
                </a:lnTo>
                <a:close/>
              </a:path>
              <a:path w="838200" h="504825">
                <a:moveTo>
                  <a:pt x="770596" y="447924"/>
                </a:moveTo>
                <a:lnTo>
                  <a:pt x="755833" y="472797"/>
                </a:lnTo>
                <a:lnTo>
                  <a:pt x="768350" y="480187"/>
                </a:lnTo>
                <a:lnTo>
                  <a:pt x="783081" y="455294"/>
                </a:lnTo>
                <a:lnTo>
                  <a:pt x="770596" y="447924"/>
                </a:lnTo>
                <a:close/>
              </a:path>
              <a:path w="838200" h="504825">
                <a:moveTo>
                  <a:pt x="785367" y="423037"/>
                </a:moveTo>
                <a:lnTo>
                  <a:pt x="770596" y="447924"/>
                </a:lnTo>
                <a:lnTo>
                  <a:pt x="783081" y="455294"/>
                </a:lnTo>
                <a:lnTo>
                  <a:pt x="768350" y="480187"/>
                </a:lnTo>
                <a:lnTo>
                  <a:pt x="822164" y="480187"/>
                </a:lnTo>
                <a:lnTo>
                  <a:pt x="785367" y="423037"/>
                </a:lnTo>
                <a:close/>
              </a:path>
              <a:path w="838200" h="504825">
                <a:moveTo>
                  <a:pt x="762000" y="442849"/>
                </a:moveTo>
                <a:lnTo>
                  <a:pt x="747267" y="467741"/>
                </a:lnTo>
                <a:lnTo>
                  <a:pt x="755833" y="472797"/>
                </a:lnTo>
                <a:lnTo>
                  <a:pt x="770596" y="447924"/>
                </a:lnTo>
                <a:lnTo>
                  <a:pt x="762000" y="442849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7083425" y="3471863"/>
            <a:ext cx="358775" cy="85725"/>
          </a:xfrm>
          <a:custGeom>
            <a:avLst/>
            <a:gdLst/>
            <a:ahLst/>
            <a:cxnLst>
              <a:cxn ang="0">
                <a:pos x="272753" y="57974"/>
              </a:cxn>
              <a:cxn ang="0">
                <a:pos x="272668" y="86868"/>
              </a:cxn>
              <a:cxn ang="0">
                <a:pos x="330922" y="58038"/>
              </a:cxn>
              <a:cxn ang="0">
                <a:pos x="287274" y="58038"/>
              </a:cxn>
              <a:cxn ang="0">
                <a:pos x="272753" y="57974"/>
              </a:cxn>
              <a:cxn ang="0">
                <a:pos x="272838" y="29019"/>
              </a:cxn>
              <a:cxn ang="0">
                <a:pos x="272753" y="57974"/>
              </a:cxn>
              <a:cxn ang="0">
                <a:pos x="287274" y="58038"/>
              </a:cxn>
              <a:cxn ang="0">
                <a:pos x="287274" y="29083"/>
              </a:cxn>
              <a:cxn ang="0">
                <a:pos x="272838" y="29019"/>
              </a:cxn>
              <a:cxn ang="0">
                <a:pos x="272923" y="0"/>
              </a:cxn>
              <a:cxn ang="0">
                <a:pos x="272838" y="29019"/>
              </a:cxn>
              <a:cxn ang="0">
                <a:pos x="287274" y="29083"/>
              </a:cxn>
              <a:cxn ang="0">
                <a:pos x="287274" y="58038"/>
              </a:cxn>
              <a:cxn ang="0">
                <a:pos x="330922" y="58038"/>
              </a:cxn>
              <a:cxn ang="0">
                <a:pos x="359663" y="43814"/>
              </a:cxn>
              <a:cxn ang="0">
                <a:pos x="272923" y="0"/>
              </a:cxn>
              <a:cxn ang="0">
                <a:pos x="0" y="27812"/>
              </a:cxn>
              <a:cxn ang="0">
                <a:pos x="0" y="56769"/>
              </a:cxn>
              <a:cxn ang="0">
                <a:pos x="272753" y="57974"/>
              </a:cxn>
              <a:cxn ang="0">
                <a:pos x="272838" y="29019"/>
              </a:cxn>
              <a:cxn ang="0">
                <a:pos x="0" y="27812"/>
              </a:cxn>
            </a:cxnLst>
            <a:rect l="0" t="0" r="r" b="b"/>
            <a:pathLst>
              <a:path w="360045" h="86995">
                <a:moveTo>
                  <a:pt x="272753" y="57974"/>
                </a:moveTo>
                <a:lnTo>
                  <a:pt x="272668" y="86868"/>
                </a:lnTo>
                <a:lnTo>
                  <a:pt x="330922" y="58038"/>
                </a:lnTo>
                <a:lnTo>
                  <a:pt x="287274" y="58038"/>
                </a:lnTo>
                <a:lnTo>
                  <a:pt x="272753" y="57974"/>
                </a:lnTo>
                <a:close/>
              </a:path>
              <a:path w="360045" h="86995">
                <a:moveTo>
                  <a:pt x="272838" y="29019"/>
                </a:moveTo>
                <a:lnTo>
                  <a:pt x="272753" y="57974"/>
                </a:lnTo>
                <a:lnTo>
                  <a:pt x="287274" y="58038"/>
                </a:lnTo>
                <a:lnTo>
                  <a:pt x="287274" y="29083"/>
                </a:lnTo>
                <a:lnTo>
                  <a:pt x="272838" y="29019"/>
                </a:lnTo>
                <a:close/>
              </a:path>
              <a:path w="360045" h="86995">
                <a:moveTo>
                  <a:pt x="272923" y="0"/>
                </a:moveTo>
                <a:lnTo>
                  <a:pt x="272838" y="29019"/>
                </a:lnTo>
                <a:lnTo>
                  <a:pt x="287274" y="29083"/>
                </a:lnTo>
                <a:lnTo>
                  <a:pt x="287274" y="58038"/>
                </a:lnTo>
                <a:lnTo>
                  <a:pt x="330922" y="58038"/>
                </a:lnTo>
                <a:lnTo>
                  <a:pt x="359663" y="43814"/>
                </a:lnTo>
                <a:lnTo>
                  <a:pt x="272923" y="0"/>
                </a:lnTo>
                <a:close/>
              </a:path>
              <a:path w="360045" h="86995">
                <a:moveTo>
                  <a:pt x="0" y="27812"/>
                </a:moveTo>
                <a:lnTo>
                  <a:pt x="0" y="56769"/>
                </a:lnTo>
                <a:lnTo>
                  <a:pt x="272753" y="57974"/>
                </a:lnTo>
                <a:lnTo>
                  <a:pt x="272838" y="29019"/>
                </a:lnTo>
                <a:lnTo>
                  <a:pt x="0" y="27812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6" name="object 45"/>
          <p:cNvSpPr>
            <a:spLocks/>
          </p:cNvSpPr>
          <p:nvPr/>
        </p:nvSpPr>
        <p:spPr bwMode="auto">
          <a:xfrm>
            <a:off x="6230938" y="3297238"/>
            <a:ext cx="504825" cy="509587"/>
          </a:xfrm>
          <a:custGeom>
            <a:avLst/>
            <a:gdLst/>
            <a:ahLst/>
            <a:cxnLst>
              <a:cxn ang="0">
                <a:pos x="499110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496315" y="509015"/>
              </a:cxn>
              <a:cxn ang="0">
                <a:pos x="499110" y="506221"/>
              </a:cxn>
              <a:cxn ang="0">
                <a:pos x="439673" y="310514"/>
              </a:cxn>
              <a:cxn ang="0">
                <a:pos x="64769" y="310514"/>
              </a:cxn>
              <a:cxn ang="0">
                <a:pos x="64769" y="436244"/>
              </a:cxn>
              <a:cxn ang="0">
                <a:pos x="16128" y="478281"/>
              </a:cxn>
              <a:cxn ang="0">
                <a:pos x="10794" y="481075"/>
              </a:cxn>
              <a:cxn ang="0">
                <a:pos x="5334" y="486663"/>
              </a:cxn>
              <a:cxn ang="0">
                <a:pos x="0" y="497839"/>
              </a:cxn>
              <a:cxn ang="0">
                <a:pos x="0" y="500633"/>
              </a:cxn>
              <a:cxn ang="0">
                <a:pos x="2666" y="503427"/>
              </a:cxn>
              <a:cxn ang="0">
                <a:pos x="2666" y="506221"/>
              </a:cxn>
              <a:cxn ang="0">
                <a:pos x="501777" y="506221"/>
              </a:cxn>
              <a:cxn ang="0">
                <a:pos x="504443" y="503427"/>
              </a:cxn>
              <a:cxn ang="0">
                <a:pos x="504443" y="497839"/>
              </a:cxn>
              <a:cxn ang="0">
                <a:pos x="499110" y="486663"/>
              </a:cxn>
              <a:cxn ang="0">
                <a:pos x="496315" y="481075"/>
              </a:cxn>
              <a:cxn ang="0">
                <a:pos x="490982" y="478281"/>
              </a:cxn>
              <a:cxn ang="0">
                <a:pos x="439673" y="433450"/>
              </a:cxn>
              <a:cxn ang="0">
                <a:pos x="439673" y="310514"/>
              </a:cxn>
              <a:cxn ang="0">
                <a:pos x="361441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361441" y="310514"/>
              </a:cxn>
              <a:cxn ang="0">
                <a:pos x="361441" y="274065"/>
              </a:cxn>
              <a:cxn ang="0">
                <a:pos x="404621" y="0"/>
              </a:cxn>
              <a:cxn ang="0">
                <a:pos x="99822" y="0"/>
              </a:cxn>
              <a:cxn ang="0">
                <a:pos x="99822" y="274065"/>
              </a:cxn>
              <a:cxn ang="0">
                <a:pos x="404621" y="274065"/>
              </a:cxn>
              <a:cxn ang="0">
                <a:pos x="404621" y="0"/>
              </a:cxn>
            </a:cxnLst>
            <a:rect l="0" t="0" r="r" b="b"/>
            <a:pathLst>
              <a:path w="504825" h="509270">
                <a:moveTo>
                  <a:pt x="499110" y="506221"/>
                </a:moveTo>
                <a:lnTo>
                  <a:pt x="5334" y="506221"/>
                </a:lnTo>
                <a:lnTo>
                  <a:pt x="8127" y="509015"/>
                </a:lnTo>
                <a:lnTo>
                  <a:pt x="496315" y="509015"/>
                </a:lnTo>
                <a:lnTo>
                  <a:pt x="499110" y="506221"/>
                </a:lnTo>
                <a:close/>
              </a:path>
              <a:path w="504825" h="509270">
                <a:moveTo>
                  <a:pt x="439673" y="310514"/>
                </a:moveTo>
                <a:lnTo>
                  <a:pt x="64769" y="310514"/>
                </a:lnTo>
                <a:lnTo>
                  <a:pt x="64769" y="436244"/>
                </a:lnTo>
                <a:lnTo>
                  <a:pt x="16128" y="478281"/>
                </a:lnTo>
                <a:lnTo>
                  <a:pt x="10794" y="481075"/>
                </a:lnTo>
                <a:lnTo>
                  <a:pt x="5334" y="486663"/>
                </a:lnTo>
                <a:lnTo>
                  <a:pt x="0" y="497839"/>
                </a:lnTo>
                <a:lnTo>
                  <a:pt x="0" y="500633"/>
                </a:lnTo>
                <a:lnTo>
                  <a:pt x="2666" y="503427"/>
                </a:lnTo>
                <a:lnTo>
                  <a:pt x="2666" y="506221"/>
                </a:lnTo>
                <a:lnTo>
                  <a:pt x="501777" y="506221"/>
                </a:lnTo>
                <a:lnTo>
                  <a:pt x="504443" y="503427"/>
                </a:lnTo>
                <a:lnTo>
                  <a:pt x="504443" y="497839"/>
                </a:lnTo>
                <a:lnTo>
                  <a:pt x="499110" y="486663"/>
                </a:lnTo>
                <a:lnTo>
                  <a:pt x="496315" y="481075"/>
                </a:lnTo>
                <a:lnTo>
                  <a:pt x="490982" y="478281"/>
                </a:lnTo>
                <a:lnTo>
                  <a:pt x="439673" y="433450"/>
                </a:lnTo>
                <a:lnTo>
                  <a:pt x="439673" y="310514"/>
                </a:lnTo>
                <a:close/>
              </a:path>
              <a:path w="504825" h="509270">
                <a:moveTo>
                  <a:pt x="361441" y="274065"/>
                </a:moveTo>
                <a:lnTo>
                  <a:pt x="143001" y="274065"/>
                </a:lnTo>
                <a:lnTo>
                  <a:pt x="143001" y="310514"/>
                </a:lnTo>
                <a:lnTo>
                  <a:pt x="361441" y="310514"/>
                </a:lnTo>
                <a:lnTo>
                  <a:pt x="361441" y="274065"/>
                </a:lnTo>
                <a:close/>
              </a:path>
              <a:path w="504825" h="509270">
                <a:moveTo>
                  <a:pt x="404621" y="0"/>
                </a:moveTo>
                <a:lnTo>
                  <a:pt x="99822" y="0"/>
                </a:lnTo>
                <a:lnTo>
                  <a:pt x="99822" y="274065"/>
                </a:lnTo>
                <a:lnTo>
                  <a:pt x="404621" y="274065"/>
                </a:lnTo>
                <a:lnTo>
                  <a:pt x="404621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7" name="object 46"/>
          <p:cNvSpPr>
            <a:spLocks/>
          </p:cNvSpPr>
          <p:nvPr/>
        </p:nvSpPr>
        <p:spPr bwMode="auto">
          <a:xfrm>
            <a:off x="6318250" y="3727450"/>
            <a:ext cx="334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6288088" y="3756025"/>
            <a:ext cx="392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60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60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/>
          </p:cNvSpPr>
          <p:nvPr/>
        </p:nvSpPr>
        <p:spPr bwMode="auto">
          <a:xfrm>
            <a:off x="6257925" y="3779838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6296025" y="3630613"/>
            <a:ext cx="376238" cy="103187"/>
          </a:xfrm>
          <a:custGeom>
            <a:avLst/>
            <a:gdLst/>
            <a:ahLst/>
            <a:cxnLst>
              <a:cxn ang="0">
                <a:pos x="342519" y="72644"/>
              </a:cxn>
              <a:cxn ang="0">
                <a:pos x="32385" y="72644"/>
              </a:cxn>
              <a:cxn ang="0">
                <a:pos x="0" y="103378"/>
              </a:cxn>
              <a:cxn ang="0">
                <a:pos x="374903" y="100584"/>
              </a:cxn>
              <a:cxn ang="0">
                <a:pos x="342519" y="72644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3970"/>
              </a:cxn>
              <a:cxn ang="0">
                <a:pos x="350647" y="13970"/>
              </a:cxn>
              <a:cxn ang="0">
                <a:pos x="350647" y="0"/>
              </a:cxn>
            </a:cxnLst>
            <a:rect l="0" t="0" r="r" b="b"/>
            <a:pathLst>
              <a:path w="375284" h="103504">
                <a:moveTo>
                  <a:pt x="342519" y="72644"/>
                </a:moveTo>
                <a:lnTo>
                  <a:pt x="32385" y="72644"/>
                </a:lnTo>
                <a:lnTo>
                  <a:pt x="0" y="103378"/>
                </a:lnTo>
                <a:lnTo>
                  <a:pt x="374903" y="100584"/>
                </a:lnTo>
                <a:lnTo>
                  <a:pt x="342519" y="72644"/>
                </a:lnTo>
                <a:close/>
              </a:path>
              <a:path w="375284" h="103504">
                <a:moveTo>
                  <a:pt x="350647" y="0"/>
                </a:moveTo>
                <a:lnTo>
                  <a:pt x="242697" y="0"/>
                </a:lnTo>
                <a:lnTo>
                  <a:pt x="242697" y="13970"/>
                </a:lnTo>
                <a:lnTo>
                  <a:pt x="350647" y="1397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/>
          </p:cNvSpPr>
          <p:nvPr/>
        </p:nvSpPr>
        <p:spPr bwMode="auto">
          <a:xfrm>
            <a:off x="6375400" y="3343275"/>
            <a:ext cx="217488" cy="184150"/>
          </a:xfrm>
          <a:custGeom>
            <a:avLst/>
            <a:gdLst/>
            <a:ahLst/>
            <a:cxnLst>
              <a:cxn ang="0">
                <a:pos x="218439" y="0"/>
              </a:cxn>
              <a:cxn ang="0">
                <a:pos x="0" y="0"/>
              </a:cxn>
              <a:cxn ang="0">
                <a:pos x="0" y="184658"/>
              </a:cxn>
              <a:cxn ang="0">
                <a:pos x="218439" y="184658"/>
              </a:cxn>
              <a:cxn ang="0">
                <a:pos x="218439" y="0"/>
              </a:cxn>
            </a:cxnLst>
            <a:rect l="0" t="0" r="r" b="b"/>
            <a:pathLst>
              <a:path w="218440" h="184785">
                <a:moveTo>
                  <a:pt x="218439" y="0"/>
                </a:moveTo>
                <a:lnTo>
                  <a:pt x="0" y="0"/>
                </a:lnTo>
                <a:lnTo>
                  <a:pt x="0" y="184658"/>
                </a:lnTo>
                <a:lnTo>
                  <a:pt x="218439" y="184658"/>
                </a:lnTo>
                <a:lnTo>
                  <a:pt x="218439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2" name="object 51"/>
          <p:cNvSpPr>
            <a:spLocks/>
          </p:cNvSpPr>
          <p:nvPr/>
        </p:nvSpPr>
        <p:spPr bwMode="auto">
          <a:xfrm>
            <a:off x="6375400" y="3590925"/>
            <a:ext cx="217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39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6230938" y="3297238"/>
            <a:ext cx="504825" cy="509587"/>
          </a:xfrm>
          <a:custGeom>
            <a:avLst/>
            <a:gdLst/>
            <a:ahLst/>
            <a:cxnLst>
              <a:cxn ang="0">
                <a:pos x="490982" y="478281"/>
              </a:cxn>
              <a:cxn ang="0">
                <a:pos x="439673" y="433450"/>
              </a:cxn>
              <a:cxn ang="0">
                <a:pos x="439673" y="310514"/>
              </a:cxn>
              <a:cxn ang="0">
                <a:pos x="361441" y="310514"/>
              </a:cxn>
              <a:cxn ang="0">
                <a:pos x="361441" y="274065"/>
              </a:cxn>
              <a:cxn ang="0">
                <a:pos x="404621" y="274065"/>
              </a:cxn>
              <a:cxn ang="0">
                <a:pos x="404621" y="262889"/>
              </a:cxn>
              <a:cxn ang="0">
                <a:pos x="404621" y="0"/>
              </a:cxn>
              <a:cxn ang="0">
                <a:pos x="253618" y="0"/>
              </a:cxn>
              <a:cxn ang="0">
                <a:pos x="99822" y="0"/>
              </a:cxn>
              <a:cxn ang="0">
                <a:pos x="99822" y="260096"/>
              </a:cxn>
              <a:cxn ang="0">
                <a:pos x="9982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64769" y="310514"/>
              </a:cxn>
              <a:cxn ang="0">
                <a:pos x="64769" y="436244"/>
              </a:cxn>
              <a:cxn ang="0">
                <a:pos x="16128" y="478281"/>
              </a:cxn>
              <a:cxn ang="0">
                <a:pos x="10794" y="481075"/>
              </a:cxn>
              <a:cxn ang="0">
                <a:pos x="5334" y="486663"/>
              </a:cxn>
              <a:cxn ang="0">
                <a:pos x="2666" y="492251"/>
              </a:cxn>
              <a:cxn ang="0">
                <a:pos x="0" y="497839"/>
              </a:cxn>
              <a:cxn ang="0">
                <a:pos x="0" y="500633"/>
              </a:cxn>
              <a:cxn ang="0">
                <a:pos x="2666" y="503427"/>
              </a:cxn>
              <a:cxn ang="0">
                <a:pos x="2666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13462" y="509015"/>
              </a:cxn>
              <a:cxn ang="0">
                <a:pos x="496315" y="509015"/>
              </a:cxn>
              <a:cxn ang="0">
                <a:pos x="499110" y="506221"/>
              </a:cxn>
              <a:cxn ang="0">
                <a:pos x="501777" y="506221"/>
              </a:cxn>
              <a:cxn ang="0">
                <a:pos x="504443" y="503427"/>
              </a:cxn>
              <a:cxn ang="0">
                <a:pos x="504443" y="500633"/>
              </a:cxn>
              <a:cxn ang="0">
                <a:pos x="504443" y="497839"/>
              </a:cxn>
              <a:cxn ang="0">
                <a:pos x="501777" y="492251"/>
              </a:cxn>
              <a:cxn ang="0">
                <a:pos x="499110" y="486663"/>
              </a:cxn>
              <a:cxn ang="0">
                <a:pos x="496315" y="481075"/>
              </a:cxn>
              <a:cxn ang="0">
                <a:pos x="490982" y="478281"/>
              </a:cxn>
            </a:cxnLst>
            <a:rect l="0" t="0" r="r" b="b"/>
            <a:pathLst>
              <a:path w="504825" h="509270">
                <a:moveTo>
                  <a:pt x="490982" y="478281"/>
                </a:moveTo>
                <a:lnTo>
                  <a:pt x="439673" y="433450"/>
                </a:lnTo>
                <a:lnTo>
                  <a:pt x="439673" y="310514"/>
                </a:lnTo>
                <a:lnTo>
                  <a:pt x="361441" y="310514"/>
                </a:lnTo>
                <a:lnTo>
                  <a:pt x="361441" y="274065"/>
                </a:lnTo>
                <a:lnTo>
                  <a:pt x="404621" y="274065"/>
                </a:lnTo>
                <a:lnTo>
                  <a:pt x="404621" y="262889"/>
                </a:lnTo>
                <a:lnTo>
                  <a:pt x="404621" y="0"/>
                </a:lnTo>
                <a:lnTo>
                  <a:pt x="253618" y="0"/>
                </a:lnTo>
                <a:lnTo>
                  <a:pt x="99822" y="0"/>
                </a:lnTo>
                <a:lnTo>
                  <a:pt x="99822" y="260096"/>
                </a:lnTo>
                <a:lnTo>
                  <a:pt x="99822" y="274065"/>
                </a:lnTo>
                <a:lnTo>
                  <a:pt x="143001" y="274065"/>
                </a:lnTo>
                <a:lnTo>
                  <a:pt x="143001" y="310514"/>
                </a:lnTo>
                <a:lnTo>
                  <a:pt x="64769" y="310514"/>
                </a:lnTo>
                <a:lnTo>
                  <a:pt x="64769" y="436244"/>
                </a:lnTo>
                <a:lnTo>
                  <a:pt x="16128" y="478281"/>
                </a:lnTo>
                <a:lnTo>
                  <a:pt x="10794" y="481075"/>
                </a:lnTo>
                <a:lnTo>
                  <a:pt x="5334" y="486663"/>
                </a:lnTo>
                <a:lnTo>
                  <a:pt x="2666" y="492251"/>
                </a:lnTo>
                <a:lnTo>
                  <a:pt x="0" y="497839"/>
                </a:lnTo>
                <a:lnTo>
                  <a:pt x="0" y="500633"/>
                </a:lnTo>
                <a:lnTo>
                  <a:pt x="2666" y="503427"/>
                </a:lnTo>
                <a:lnTo>
                  <a:pt x="2666" y="506221"/>
                </a:lnTo>
                <a:lnTo>
                  <a:pt x="5334" y="506221"/>
                </a:lnTo>
                <a:lnTo>
                  <a:pt x="8127" y="509015"/>
                </a:lnTo>
                <a:lnTo>
                  <a:pt x="13462" y="509015"/>
                </a:lnTo>
                <a:lnTo>
                  <a:pt x="496315" y="509015"/>
                </a:lnTo>
                <a:lnTo>
                  <a:pt x="499110" y="506221"/>
                </a:lnTo>
                <a:lnTo>
                  <a:pt x="501777" y="506221"/>
                </a:lnTo>
                <a:lnTo>
                  <a:pt x="504443" y="503427"/>
                </a:lnTo>
                <a:lnTo>
                  <a:pt x="504443" y="500633"/>
                </a:lnTo>
                <a:lnTo>
                  <a:pt x="504443" y="497839"/>
                </a:lnTo>
                <a:lnTo>
                  <a:pt x="501777" y="492251"/>
                </a:lnTo>
                <a:lnTo>
                  <a:pt x="499110" y="486663"/>
                </a:lnTo>
                <a:lnTo>
                  <a:pt x="496315" y="481075"/>
                </a:lnTo>
                <a:lnTo>
                  <a:pt x="490982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6318250" y="3719513"/>
            <a:ext cx="334963" cy="14287"/>
          </a:xfrm>
          <a:custGeom>
            <a:avLst/>
            <a:gdLst/>
            <a:ahLst/>
            <a:cxnLst>
              <a:cxn ang="0">
                <a:pos x="334390" y="13969"/>
              </a:cxn>
              <a:cxn ang="0">
                <a:pos x="318261" y="0"/>
              </a:cxn>
              <a:cxn ang="0">
                <a:pos x="16128" y="0"/>
              </a:cxn>
              <a:cxn ang="0">
                <a:pos x="0" y="13969"/>
              </a:cxn>
              <a:cxn ang="0">
                <a:pos x="334390" y="13969"/>
              </a:cxn>
            </a:cxnLst>
            <a:rect l="0" t="0" r="r" b="b"/>
            <a:pathLst>
              <a:path w="334645" h="13970">
                <a:moveTo>
                  <a:pt x="334390" y="13969"/>
                </a:moveTo>
                <a:lnTo>
                  <a:pt x="318261" y="0"/>
                </a:lnTo>
                <a:lnTo>
                  <a:pt x="16128" y="0"/>
                </a:lnTo>
                <a:lnTo>
                  <a:pt x="0" y="13969"/>
                </a:lnTo>
                <a:lnTo>
                  <a:pt x="334390" y="1396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6288088" y="3748088"/>
            <a:ext cx="392112" cy="14287"/>
          </a:xfrm>
          <a:custGeom>
            <a:avLst/>
            <a:gdLst/>
            <a:ahLst/>
            <a:cxnLst>
              <a:cxn ang="0">
                <a:pos x="391160" y="13970"/>
              </a:cxn>
              <a:cxn ang="0">
                <a:pos x="374903" y="0"/>
              </a:cxn>
              <a:cxn ang="0">
                <a:pos x="16256" y="0"/>
              </a:cxn>
              <a:cxn ang="0">
                <a:pos x="0" y="13970"/>
              </a:cxn>
              <a:cxn ang="0">
                <a:pos x="391160" y="13970"/>
              </a:cxn>
            </a:cxnLst>
            <a:rect l="0" t="0" r="r" b="b"/>
            <a:pathLst>
              <a:path w="391159" h="13970">
                <a:moveTo>
                  <a:pt x="391160" y="13970"/>
                </a:moveTo>
                <a:lnTo>
                  <a:pt x="374903" y="0"/>
                </a:lnTo>
                <a:lnTo>
                  <a:pt x="16256" y="0"/>
                </a:lnTo>
                <a:lnTo>
                  <a:pt x="0" y="13970"/>
                </a:lnTo>
                <a:lnTo>
                  <a:pt x="391160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6" name="object 55"/>
          <p:cNvSpPr>
            <a:spLocks/>
          </p:cNvSpPr>
          <p:nvPr/>
        </p:nvSpPr>
        <p:spPr bwMode="auto">
          <a:xfrm>
            <a:off x="6257925" y="3773488"/>
            <a:ext cx="454025" cy="14287"/>
          </a:xfrm>
          <a:custGeom>
            <a:avLst/>
            <a:gdLst/>
            <a:ahLst/>
            <a:cxnLst>
              <a:cxn ang="0">
                <a:pos x="453263" y="13969"/>
              </a:cxn>
              <a:cxn ang="0">
                <a:pos x="437007" y="0"/>
              </a:cxn>
              <a:cxn ang="0">
                <a:pos x="16255" y="0"/>
              </a:cxn>
              <a:cxn ang="0">
                <a:pos x="0" y="13969"/>
              </a:cxn>
              <a:cxn ang="0">
                <a:pos x="453263" y="13969"/>
              </a:cxn>
            </a:cxnLst>
            <a:rect l="0" t="0" r="r" b="b"/>
            <a:pathLst>
              <a:path w="453390" h="13970">
                <a:moveTo>
                  <a:pt x="453263" y="13969"/>
                </a:moveTo>
                <a:lnTo>
                  <a:pt x="437007" y="0"/>
                </a:lnTo>
                <a:lnTo>
                  <a:pt x="16255" y="0"/>
                </a:lnTo>
                <a:lnTo>
                  <a:pt x="0" y="13969"/>
                </a:lnTo>
                <a:lnTo>
                  <a:pt x="453263" y="139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7" name="object 56"/>
          <p:cNvSpPr>
            <a:spLocks/>
          </p:cNvSpPr>
          <p:nvPr/>
        </p:nvSpPr>
        <p:spPr bwMode="auto">
          <a:xfrm>
            <a:off x="6296025" y="3703638"/>
            <a:ext cx="376238" cy="30162"/>
          </a:xfrm>
          <a:custGeom>
            <a:avLst/>
            <a:gdLst/>
            <a:ahLst/>
            <a:cxnLst>
              <a:cxn ang="0">
                <a:pos x="374903" y="27939"/>
              </a:cxn>
              <a:cxn ang="0">
                <a:pos x="342519" y="0"/>
              </a:cxn>
              <a:cxn ang="0">
                <a:pos x="32385" y="0"/>
              </a:cxn>
              <a:cxn ang="0">
                <a:pos x="0" y="30733"/>
              </a:cxn>
            </a:cxnLst>
            <a:rect l="0" t="0" r="r" b="b"/>
            <a:pathLst>
              <a:path w="375284" h="31114">
                <a:moveTo>
                  <a:pt x="374903" y="27939"/>
                </a:moveTo>
                <a:lnTo>
                  <a:pt x="342519" y="0"/>
                </a:lnTo>
                <a:lnTo>
                  <a:pt x="32385" y="0"/>
                </a:lnTo>
                <a:lnTo>
                  <a:pt x="0" y="3073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8" name="object 57"/>
          <p:cNvSpPr>
            <a:spLocks/>
          </p:cNvSpPr>
          <p:nvPr/>
        </p:nvSpPr>
        <p:spPr bwMode="auto">
          <a:xfrm>
            <a:off x="6534150" y="3638550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9" name="object 58"/>
          <p:cNvSpPr>
            <a:spLocks/>
          </p:cNvSpPr>
          <p:nvPr/>
        </p:nvSpPr>
        <p:spPr bwMode="auto">
          <a:xfrm>
            <a:off x="6375400" y="3343275"/>
            <a:ext cx="217488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8439" y="184658"/>
              </a:cxn>
              <a:cxn ang="0">
                <a:pos x="218439" y="0"/>
              </a:cxn>
              <a:cxn ang="0">
                <a:pos x="0" y="0"/>
              </a:cxn>
            </a:cxnLst>
            <a:rect l="0" t="0" r="r" b="b"/>
            <a:pathLst>
              <a:path w="218440" h="184785">
                <a:moveTo>
                  <a:pt x="0" y="0"/>
                </a:moveTo>
                <a:lnTo>
                  <a:pt x="0" y="184658"/>
                </a:lnTo>
                <a:lnTo>
                  <a:pt x="218439" y="184658"/>
                </a:lnTo>
                <a:lnTo>
                  <a:pt x="21843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6375400" y="3571875"/>
            <a:ext cx="217488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  <a:cxn ang="0">
                <a:pos x="218439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39" y="0"/>
                </a:lnTo>
                <a:lnTo>
                  <a:pt x="218439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1" name="object 60"/>
          <p:cNvSpPr>
            <a:spLocks/>
          </p:cNvSpPr>
          <p:nvPr/>
        </p:nvSpPr>
        <p:spPr bwMode="auto">
          <a:xfrm>
            <a:off x="7883525" y="2720975"/>
            <a:ext cx="504825" cy="509588"/>
          </a:xfrm>
          <a:custGeom>
            <a:avLst/>
            <a:gdLst/>
            <a:ahLst/>
            <a:cxnLst>
              <a:cxn ang="0">
                <a:pos x="499109" y="507746"/>
              </a:cxn>
              <a:cxn ang="0">
                <a:pos x="5333" y="507746"/>
              </a:cxn>
              <a:cxn ang="0">
                <a:pos x="8127" y="510539"/>
              </a:cxn>
              <a:cxn ang="0">
                <a:pos x="496316" y="510539"/>
              </a:cxn>
              <a:cxn ang="0">
                <a:pos x="499109" y="507746"/>
              </a:cxn>
              <a:cxn ang="0">
                <a:pos x="439674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3" y="488061"/>
              </a:cxn>
              <a:cxn ang="0">
                <a:pos x="2667" y="493649"/>
              </a:cxn>
              <a:cxn ang="0">
                <a:pos x="0" y="499363"/>
              </a:cxn>
              <a:cxn ang="0">
                <a:pos x="0" y="502158"/>
              </a:cxn>
              <a:cxn ang="0">
                <a:pos x="2667" y="504951"/>
              </a:cxn>
              <a:cxn ang="0">
                <a:pos x="2667" y="507746"/>
              </a:cxn>
              <a:cxn ang="0">
                <a:pos x="501776" y="507746"/>
              </a:cxn>
              <a:cxn ang="0">
                <a:pos x="504444" y="504951"/>
              </a:cxn>
              <a:cxn ang="0">
                <a:pos x="504444" y="499363"/>
              </a:cxn>
              <a:cxn ang="0">
                <a:pos x="501776" y="493649"/>
              </a:cxn>
              <a:cxn ang="0">
                <a:pos x="499109" y="488061"/>
              </a:cxn>
              <a:cxn ang="0">
                <a:pos x="496316" y="482473"/>
              </a:cxn>
              <a:cxn ang="0">
                <a:pos x="490981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5"/>
              </a:cxn>
              <a:cxn ang="0">
                <a:pos x="404622" y="274955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09" y="507746"/>
                </a:moveTo>
                <a:lnTo>
                  <a:pt x="5333" y="507746"/>
                </a:lnTo>
                <a:lnTo>
                  <a:pt x="8127" y="510539"/>
                </a:lnTo>
                <a:lnTo>
                  <a:pt x="496316" y="510539"/>
                </a:lnTo>
                <a:lnTo>
                  <a:pt x="499109" y="507746"/>
                </a:lnTo>
                <a:close/>
              </a:path>
              <a:path w="504825" h="510539">
                <a:moveTo>
                  <a:pt x="439674" y="311404"/>
                </a:move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3" y="488061"/>
                </a:lnTo>
                <a:lnTo>
                  <a:pt x="2667" y="493649"/>
                </a:lnTo>
                <a:lnTo>
                  <a:pt x="0" y="499363"/>
                </a:lnTo>
                <a:lnTo>
                  <a:pt x="0" y="502158"/>
                </a:lnTo>
                <a:lnTo>
                  <a:pt x="2667" y="504951"/>
                </a:lnTo>
                <a:lnTo>
                  <a:pt x="2667" y="507746"/>
                </a:lnTo>
                <a:lnTo>
                  <a:pt x="501776" y="507746"/>
                </a:lnTo>
                <a:lnTo>
                  <a:pt x="504444" y="504951"/>
                </a:lnTo>
                <a:lnTo>
                  <a:pt x="504444" y="499363"/>
                </a:lnTo>
                <a:lnTo>
                  <a:pt x="501776" y="493649"/>
                </a:lnTo>
                <a:lnTo>
                  <a:pt x="499109" y="488061"/>
                </a:lnTo>
                <a:lnTo>
                  <a:pt x="496316" y="482473"/>
                </a:lnTo>
                <a:lnTo>
                  <a:pt x="490981" y="479679"/>
                </a:lnTo>
                <a:lnTo>
                  <a:pt x="439674" y="434848"/>
                </a:lnTo>
                <a:lnTo>
                  <a:pt x="439674" y="311404"/>
                </a:lnTo>
                <a:close/>
              </a:path>
              <a:path w="504825" h="510539">
                <a:moveTo>
                  <a:pt x="361442" y="274955"/>
                </a:moveTo>
                <a:lnTo>
                  <a:pt x="143001" y="274955"/>
                </a:lnTo>
                <a:lnTo>
                  <a:pt x="143001" y="311404"/>
                </a:lnTo>
                <a:lnTo>
                  <a:pt x="361442" y="311404"/>
                </a:lnTo>
                <a:lnTo>
                  <a:pt x="361442" y="274955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5"/>
                </a:lnTo>
                <a:lnTo>
                  <a:pt x="404622" y="27495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2" name="object 61"/>
          <p:cNvSpPr>
            <a:spLocks/>
          </p:cNvSpPr>
          <p:nvPr/>
        </p:nvSpPr>
        <p:spPr bwMode="auto">
          <a:xfrm>
            <a:off x="7969250" y="3151188"/>
            <a:ext cx="334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1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1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3" name="object 62"/>
          <p:cNvSpPr>
            <a:spLocks/>
          </p:cNvSpPr>
          <p:nvPr/>
        </p:nvSpPr>
        <p:spPr bwMode="auto">
          <a:xfrm>
            <a:off x="7940675" y="3179763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4" name="object 63"/>
          <p:cNvSpPr>
            <a:spLocks/>
          </p:cNvSpPr>
          <p:nvPr/>
        </p:nvSpPr>
        <p:spPr bwMode="auto">
          <a:xfrm>
            <a:off x="7910513" y="3203575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7948613" y="3054350"/>
            <a:ext cx="374650" cy="103188"/>
          </a:xfrm>
          <a:custGeom>
            <a:avLst/>
            <a:gdLst/>
            <a:ahLst/>
            <a:cxnLst>
              <a:cxn ang="0">
                <a:pos x="342519" y="73025"/>
              </a:cxn>
              <a:cxn ang="0">
                <a:pos x="32384" y="73025"/>
              </a:cxn>
              <a:cxn ang="0">
                <a:pos x="0" y="103886"/>
              </a:cxn>
              <a:cxn ang="0">
                <a:pos x="374903" y="101091"/>
              </a:cxn>
              <a:cxn ang="0">
                <a:pos x="342519" y="73025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6"/>
              </a:cxn>
              <a:cxn ang="0">
                <a:pos x="350647" y="14096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5"/>
                </a:moveTo>
                <a:lnTo>
                  <a:pt x="32384" y="73025"/>
                </a:lnTo>
                <a:lnTo>
                  <a:pt x="0" y="103886"/>
                </a:lnTo>
                <a:lnTo>
                  <a:pt x="374903" y="101091"/>
                </a:lnTo>
                <a:lnTo>
                  <a:pt x="342519" y="73025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6"/>
                </a:lnTo>
                <a:lnTo>
                  <a:pt x="350647" y="14096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6" name="object 65"/>
          <p:cNvSpPr>
            <a:spLocks/>
          </p:cNvSpPr>
          <p:nvPr/>
        </p:nvSpPr>
        <p:spPr bwMode="auto">
          <a:xfrm>
            <a:off x="8026400" y="2765425"/>
            <a:ext cx="219075" cy="185738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19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7" name="object 66"/>
          <p:cNvSpPr>
            <a:spLocks/>
          </p:cNvSpPr>
          <p:nvPr/>
        </p:nvSpPr>
        <p:spPr bwMode="auto">
          <a:xfrm>
            <a:off x="8026400" y="3013075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8" name="object 67"/>
          <p:cNvSpPr>
            <a:spLocks/>
          </p:cNvSpPr>
          <p:nvPr/>
        </p:nvSpPr>
        <p:spPr bwMode="auto">
          <a:xfrm>
            <a:off x="7883525" y="2720975"/>
            <a:ext cx="504825" cy="509588"/>
          </a:xfrm>
          <a:custGeom>
            <a:avLst/>
            <a:gdLst/>
            <a:ahLst/>
            <a:cxnLst>
              <a:cxn ang="0">
                <a:pos x="490981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274955"/>
              </a:cxn>
              <a:cxn ang="0">
                <a:pos x="404622" y="263651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8"/>
              </a:cxn>
              <a:cxn ang="0">
                <a:pos x="9982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3" y="488061"/>
              </a:cxn>
              <a:cxn ang="0">
                <a:pos x="2667" y="493649"/>
              </a:cxn>
              <a:cxn ang="0">
                <a:pos x="0" y="499363"/>
              </a:cxn>
              <a:cxn ang="0">
                <a:pos x="0" y="502158"/>
              </a:cxn>
              <a:cxn ang="0">
                <a:pos x="2667" y="504951"/>
              </a:cxn>
              <a:cxn ang="0">
                <a:pos x="2667" y="507746"/>
              </a:cxn>
              <a:cxn ang="0">
                <a:pos x="5333" y="507746"/>
              </a:cxn>
              <a:cxn ang="0">
                <a:pos x="8127" y="510539"/>
              </a:cxn>
              <a:cxn ang="0">
                <a:pos x="13462" y="510539"/>
              </a:cxn>
              <a:cxn ang="0">
                <a:pos x="496316" y="510539"/>
              </a:cxn>
              <a:cxn ang="0">
                <a:pos x="499109" y="507746"/>
              </a:cxn>
              <a:cxn ang="0">
                <a:pos x="501776" y="507746"/>
              </a:cxn>
              <a:cxn ang="0">
                <a:pos x="504444" y="504951"/>
              </a:cxn>
              <a:cxn ang="0">
                <a:pos x="504444" y="502158"/>
              </a:cxn>
              <a:cxn ang="0">
                <a:pos x="504444" y="499363"/>
              </a:cxn>
              <a:cxn ang="0">
                <a:pos x="501776" y="493649"/>
              </a:cxn>
              <a:cxn ang="0">
                <a:pos x="499109" y="488061"/>
              </a:cxn>
              <a:cxn ang="0">
                <a:pos x="496316" y="482473"/>
              </a:cxn>
              <a:cxn ang="0">
                <a:pos x="490981" y="479679"/>
              </a:cxn>
            </a:cxnLst>
            <a:rect l="0" t="0" r="r" b="b"/>
            <a:pathLst>
              <a:path w="504825" h="510539">
                <a:moveTo>
                  <a:pt x="490981" y="479679"/>
                </a:moveTo>
                <a:lnTo>
                  <a:pt x="439674" y="434848"/>
                </a:lnTo>
                <a:lnTo>
                  <a:pt x="439674" y="311404"/>
                </a:lnTo>
                <a:lnTo>
                  <a:pt x="361442" y="311404"/>
                </a:lnTo>
                <a:lnTo>
                  <a:pt x="361442" y="274955"/>
                </a:lnTo>
                <a:lnTo>
                  <a:pt x="404622" y="274955"/>
                </a:lnTo>
                <a:lnTo>
                  <a:pt x="404622" y="263651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8"/>
                </a:lnTo>
                <a:lnTo>
                  <a:pt x="99822" y="274955"/>
                </a:lnTo>
                <a:lnTo>
                  <a:pt x="143001" y="274955"/>
                </a:lnTo>
                <a:lnTo>
                  <a:pt x="143001" y="311404"/>
                </a:ln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3" y="488061"/>
                </a:lnTo>
                <a:lnTo>
                  <a:pt x="2667" y="493649"/>
                </a:lnTo>
                <a:lnTo>
                  <a:pt x="0" y="499363"/>
                </a:lnTo>
                <a:lnTo>
                  <a:pt x="0" y="502158"/>
                </a:lnTo>
                <a:lnTo>
                  <a:pt x="2667" y="504951"/>
                </a:lnTo>
                <a:lnTo>
                  <a:pt x="2667" y="507746"/>
                </a:lnTo>
                <a:lnTo>
                  <a:pt x="5333" y="507746"/>
                </a:lnTo>
                <a:lnTo>
                  <a:pt x="8127" y="510539"/>
                </a:lnTo>
                <a:lnTo>
                  <a:pt x="13462" y="510539"/>
                </a:lnTo>
                <a:lnTo>
                  <a:pt x="496316" y="510539"/>
                </a:lnTo>
                <a:lnTo>
                  <a:pt x="499109" y="507746"/>
                </a:lnTo>
                <a:lnTo>
                  <a:pt x="501776" y="507746"/>
                </a:lnTo>
                <a:lnTo>
                  <a:pt x="504444" y="504951"/>
                </a:lnTo>
                <a:lnTo>
                  <a:pt x="504444" y="502158"/>
                </a:lnTo>
                <a:lnTo>
                  <a:pt x="504444" y="499363"/>
                </a:lnTo>
                <a:lnTo>
                  <a:pt x="501776" y="493649"/>
                </a:lnTo>
                <a:lnTo>
                  <a:pt x="499109" y="488061"/>
                </a:lnTo>
                <a:lnTo>
                  <a:pt x="496316" y="482473"/>
                </a:lnTo>
                <a:lnTo>
                  <a:pt x="490981" y="47967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9" name="object 68"/>
          <p:cNvSpPr>
            <a:spLocks/>
          </p:cNvSpPr>
          <p:nvPr/>
        </p:nvSpPr>
        <p:spPr bwMode="auto">
          <a:xfrm>
            <a:off x="7969250" y="3143250"/>
            <a:ext cx="334963" cy="15875"/>
          </a:xfrm>
          <a:custGeom>
            <a:avLst/>
            <a:gdLst/>
            <a:ahLst/>
            <a:cxnLst>
              <a:cxn ang="0">
                <a:pos x="334391" y="14097"/>
              </a:cxn>
              <a:cxn ang="0">
                <a:pos x="318262" y="0"/>
              </a:cxn>
              <a:cxn ang="0">
                <a:pos x="16129" y="0"/>
              </a:cxn>
              <a:cxn ang="0">
                <a:pos x="0" y="14097"/>
              </a:cxn>
              <a:cxn ang="0">
                <a:pos x="334391" y="14097"/>
              </a:cxn>
            </a:cxnLst>
            <a:rect l="0" t="0" r="r" b="b"/>
            <a:pathLst>
              <a:path w="334645" h="14605">
                <a:moveTo>
                  <a:pt x="334391" y="14097"/>
                </a:moveTo>
                <a:lnTo>
                  <a:pt x="318262" y="0"/>
                </a:lnTo>
                <a:lnTo>
                  <a:pt x="16129" y="0"/>
                </a:lnTo>
                <a:lnTo>
                  <a:pt x="0" y="14097"/>
                </a:lnTo>
                <a:lnTo>
                  <a:pt x="334391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7940675" y="3171825"/>
            <a:ext cx="390525" cy="14288"/>
          </a:xfrm>
          <a:custGeom>
            <a:avLst/>
            <a:gdLst/>
            <a:ahLst/>
            <a:cxnLst>
              <a:cxn ang="0">
                <a:pos x="391159" y="14097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7"/>
              </a:cxn>
              <a:cxn ang="0">
                <a:pos x="391159" y="14097"/>
              </a:cxn>
            </a:cxnLst>
            <a:rect l="0" t="0" r="r" b="b"/>
            <a:pathLst>
              <a:path w="391159" h="14605">
                <a:moveTo>
                  <a:pt x="391159" y="14097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7"/>
                </a:lnTo>
                <a:lnTo>
                  <a:pt x="391159" y="1409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1" name="object 70"/>
          <p:cNvSpPr>
            <a:spLocks/>
          </p:cNvSpPr>
          <p:nvPr/>
        </p:nvSpPr>
        <p:spPr bwMode="auto">
          <a:xfrm>
            <a:off x="7910513" y="3197225"/>
            <a:ext cx="454025" cy="14288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6" y="0"/>
              </a:cxn>
              <a:cxn ang="0">
                <a:pos x="16255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69">
                <a:moveTo>
                  <a:pt x="453263" y="13970"/>
                </a:moveTo>
                <a:lnTo>
                  <a:pt x="437006" y="0"/>
                </a:lnTo>
                <a:lnTo>
                  <a:pt x="16255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2" name="object 71"/>
          <p:cNvSpPr>
            <a:spLocks/>
          </p:cNvSpPr>
          <p:nvPr/>
        </p:nvSpPr>
        <p:spPr bwMode="auto">
          <a:xfrm>
            <a:off x="7948613" y="3127375"/>
            <a:ext cx="374650" cy="30163"/>
          </a:xfrm>
          <a:custGeom>
            <a:avLst/>
            <a:gdLst/>
            <a:ahLst/>
            <a:cxnLst>
              <a:cxn ang="0">
                <a:pos x="374903" y="28066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861"/>
              </a:cxn>
            </a:cxnLst>
            <a:rect l="0" t="0" r="r" b="b"/>
            <a:pathLst>
              <a:path w="375284" h="31114">
                <a:moveTo>
                  <a:pt x="374903" y="28066"/>
                </a:moveTo>
                <a:lnTo>
                  <a:pt x="342519" y="0"/>
                </a:lnTo>
                <a:lnTo>
                  <a:pt x="32384" y="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3" name="object 72"/>
          <p:cNvSpPr>
            <a:spLocks/>
          </p:cNvSpPr>
          <p:nvPr/>
        </p:nvSpPr>
        <p:spPr bwMode="auto">
          <a:xfrm>
            <a:off x="8186738" y="3060700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4" name="object 73"/>
          <p:cNvSpPr>
            <a:spLocks/>
          </p:cNvSpPr>
          <p:nvPr/>
        </p:nvSpPr>
        <p:spPr bwMode="auto">
          <a:xfrm>
            <a:off x="8026400" y="2765425"/>
            <a:ext cx="219075" cy="185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19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8026400" y="2995613"/>
            <a:ext cx="219075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30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6" name="object 75"/>
          <p:cNvSpPr>
            <a:spLocks/>
          </p:cNvSpPr>
          <p:nvPr/>
        </p:nvSpPr>
        <p:spPr bwMode="auto">
          <a:xfrm>
            <a:off x="7416800" y="3249613"/>
            <a:ext cx="504825" cy="509587"/>
          </a:xfrm>
          <a:custGeom>
            <a:avLst/>
            <a:gdLst/>
            <a:ahLst/>
            <a:cxnLst>
              <a:cxn ang="0">
                <a:pos x="499110" y="507746"/>
              </a:cxn>
              <a:cxn ang="0">
                <a:pos x="5334" y="507746"/>
              </a:cxn>
              <a:cxn ang="0">
                <a:pos x="8127" y="510540"/>
              </a:cxn>
              <a:cxn ang="0">
                <a:pos x="496316" y="510540"/>
              </a:cxn>
              <a:cxn ang="0">
                <a:pos x="499110" y="507746"/>
              </a:cxn>
              <a:cxn ang="0">
                <a:pos x="439674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4" y="488061"/>
              </a:cxn>
              <a:cxn ang="0">
                <a:pos x="2667" y="493649"/>
              </a:cxn>
              <a:cxn ang="0">
                <a:pos x="0" y="499364"/>
              </a:cxn>
              <a:cxn ang="0">
                <a:pos x="0" y="502158"/>
              </a:cxn>
              <a:cxn ang="0">
                <a:pos x="2667" y="504952"/>
              </a:cxn>
              <a:cxn ang="0">
                <a:pos x="2667" y="507746"/>
              </a:cxn>
              <a:cxn ang="0">
                <a:pos x="501776" y="507746"/>
              </a:cxn>
              <a:cxn ang="0">
                <a:pos x="504444" y="504952"/>
              </a:cxn>
              <a:cxn ang="0">
                <a:pos x="504444" y="499364"/>
              </a:cxn>
              <a:cxn ang="0">
                <a:pos x="501776" y="493649"/>
              </a:cxn>
              <a:cxn ang="0">
                <a:pos x="499110" y="488061"/>
              </a:cxn>
              <a:cxn ang="0">
                <a:pos x="496316" y="482473"/>
              </a:cxn>
              <a:cxn ang="0">
                <a:pos x="490982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5"/>
              </a:cxn>
              <a:cxn ang="0">
                <a:pos x="404622" y="274955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10" y="507746"/>
                </a:moveTo>
                <a:lnTo>
                  <a:pt x="5334" y="507746"/>
                </a:lnTo>
                <a:lnTo>
                  <a:pt x="8127" y="510540"/>
                </a:lnTo>
                <a:lnTo>
                  <a:pt x="496316" y="510540"/>
                </a:lnTo>
                <a:lnTo>
                  <a:pt x="499110" y="507746"/>
                </a:lnTo>
                <a:close/>
              </a:path>
              <a:path w="504825" h="510539">
                <a:moveTo>
                  <a:pt x="439674" y="311404"/>
                </a:move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4" y="488061"/>
                </a:lnTo>
                <a:lnTo>
                  <a:pt x="2667" y="493649"/>
                </a:lnTo>
                <a:lnTo>
                  <a:pt x="0" y="499364"/>
                </a:lnTo>
                <a:lnTo>
                  <a:pt x="0" y="502158"/>
                </a:lnTo>
                <a:lnTo>
                  <a:pt x="2667" y="504952"/>
                </a:lnTo>
                <a:lnTo>
                  <a:pt x="2667" y="507746"/>
                </a:lnTo>
                <a:lnTo>
                  <a:pt x="501776" y="507746"/>
                </a:lnTo>
                <a:lnTo>
                  <a:pt x="504444" y="504952"/>
                </a:lnTo>
                <a:lnTo>
                  <a:pt x="504444" y="499364"/>
                </a:lnTo>
                <a:lnTo>
                  <a:pt x="501776" y="493649"/>
                </a:lnTo>
                <a:lnTo>
                  <a:pt x="499110" y="488061"/>
                </a:lnTo>
                <a:lnTo>
                  <a:pt x="496316" y="482473"/>
                </a:lnTo>
                <a:lnTo>
                  <a:pt x="490982" y="479679"/>
                </a:lnTo>
                <a:lnTo>
                  <a:pt x="439674" y="434848"/>
                </a:lnTo>
                <a:lnTo>
                  <a:pt x="439674" y="311404"/>
                </a:lnTo>
                <a:close/>
              </a:path>
              <a:path w="504825" h="510539">
                <a:moveTo>
                  <a:pt x="361442" y="274955"/>
                </a:moveTo>
                <a:lnTo>
                  <a:pt x="143001" y="274955"/>
                </a:lnTo>
                <a:lnTo>
                  <a:pt x="143001" y="311404"/>
                </a:lnTo>
                <a:lnTo>
                  <a:pt x="361442" y="311404"/>
                </a:lnTo>
                <a:lnTo>
                  <a:pt x="361442" y="274955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5"/>
                </a:lnTo>
                <a:lnTo>
                  <a:pt x="404622" y="27495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7" name="object 76"/>
          <p:cNvSpPr>
            <a:spLocks/>
          </p:cNvSpPr>
          <p:nvPr/>
        </p:nvSpPr>
        <p:spPr bwMode="auto">
          <a:xfrm>
            <a:off x="7504113" y="3679825"/>
            <a:ext cx="334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8" name="object 77"/>
          <p:cNvSpPr>
            <a:spLocks/>
          </p:cNvSpPr>
          <p:nvPr/>
        </p:nvSpPr>
        <p:spPr bwMode="auto">
          <a:xfrm>
            <a:off x="7473950" y="3708400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9" name="object 78"/>
          <p:cNvSpPr>
            <a:spLocks/>
          </p:cNvSpPr>
          <p:nvPr/>
        </p:nvSpPr>
        <p:spPr bwMode="auto">
          <a:xfrm>
            <a:off x="7443788" y="3733800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7481888" y="3582988"/>
            <a:ext cx="376237" cy="104775"/>
          </a:xfrm>
          <a:custGeom>
            <a:avLst/>
            <a:gdLst/>
            <a:ahLst/>
            <a:cxnLst>
              <a:cxn ang="0">
                <a:pos x="342519" y="73025"/>
              </a:cxn>
              <a:cxn ang="0">
                <a:pos x="32385" y="73025"/>
              </a:cxn>
              <a:cxn ang="0">
                <a:pos x="0" y="103886"/>
              </a:cxn>
              <a:cxn ang="0">
                <a:pos x="374903" y="101092"/>
              </a:cxn>
              <a:cxn ang="0">
                <a:pos x="342519" y="73025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7"/>
              </a:cxn>
              <a:cxn ang="0">
                <a:pos x="350647" y="14097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5"/>
                </a:moveTo>
                <a:lnTo>
                  <a:pt x="32385" y="73025"/>
                </a:lnTo>
                <a:lnTo>
                  <a:pt x="0" y="103886"/>
                </a:lnTo>
                <a:lnTo>
                  <a:pt x="374903" y="101092"/>
                </a:lnTo>
                <a:lnTo>
                  <a:pt x="342519" y="73025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7"/>
                </a:lnTo>
                <a:lnTo>
                  <a:pt x="350647" y="14097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1" name="object 80"/>
          <p:cNvSpPr>
            <a:spLocks/>
          </p:cNvSpPr>
          <p:nvPr/>
        </p:nvSpPr>
        <p:spPr bwMode="auto">
          <a:xfrm>
            <a:off x="7559675" y="329406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7559675" y="354171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3" name="object 82"/>
          <p:cNvSpPr>
            <a:spLocks/>
          </p:cNvSpPr>
          <p:nvPr/>
        </p:nvSpPr>
        <p:spPr bwMode="auto">
          <a:xfrm>
            <a:off x="7416800" y="3249613"/>
            <a:ext cx="504825" cy="509587"/>
          </a:xfrm>
          <a:custGeom>
            <a:avLst/>
            <a:gdLst/>
            <a:ahLst/>
            <a:cxnLst>
              <a:cxn ang="0">
                <a:pos x="490982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274955"/>
              </a:cxn>
              <a:cxn ang="0">
                <a:pos x="404622" y="263652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8"/>
              </a:cxn>
              <a:cxn ang="0">
                <a:pos x="9982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4" y="488061"/>
              </a:cxn>
              <a:cxn ang="0">
                <a:pos x="2667" y="493649"/>
              </a:cxn>
              <a:cxn ang="0">
                <a:pos x="0" y="499364"/>
              </a:cxn>
              <a:cxn ang="0">
                <a:pos x="0" y="502158"/>
              </a:cxn>
              <a:cxn ang="0">
                <a:pos x="2667" y="504952"/>
              </a:cxn>
              <a:cxn ang="0">
                <a:pos x="2667" y="507746"/>
              </a:cxn>
              <a:cxn ang="0">
                <a:pos x="5334" y="507746"/>
              </a:cxn>
              <a:cxn ang="0">
                <a:pos x="8127" y="510540"/>
              </a:cxn>
              <a:cxn ang="0">
                <a:pos x="13462" y="510540"/>
              </a:cxn>
              <a:cxn ang="0">
                <a:pos x="496316" y="510540"/>
              </a:cxn>
              <a:cxn ang="0">
                <a:pos x="499110" y="507746"/>
              </a:cxn>
              <a:cxn ang="0">
                <a:pos x="501776" y="507746"/>
              </a:cxn>
              <a:cxn ang="0">
                <a:pos x="504444" y="504952"/>
              </a:cxn>
              <a:cxn ang="0">
                <a:pos x="504444" y="502158"/>
              </a:cxn>
              <a:cxn ang="0">
                <a:pos x="504444" y="499364"/>
              </a:cxn>
              <a:cxn ang="0">
                <a:pos x="501776" y="493649"/>
              </a:cxn>
              <a:cxn ang="0">
                <a:pos x="499110" y="488061"/>
              </a:cxn>
              <a:cxn ang="0">
                <a:pos x="496316" y="482473"/>
              </a:cxn>
              <a:cxn ang="0">
                <a:pos x="490982" y="479679"/>
              </a:cxn>
            </a:cxnLst>
            <a:rect l="0" t="0" r="r" b="b"/>
            <a:pathLst>
              <a:path w="504825" h="510539">
                <a:moveTo>
                  <a:pt x="490982" y="479679"/>
                </a:moveTo>
                <a:lnTo>
                  <a:pt x="439674" y="434848"/>
                </a:lnTo>
                <a:lnTo>
                  <a:pt x="439674" y="311404"/>
                </a:lnTo>
                <a:lnTo>
                  <a:pt x="361442" y="311404"/>
                </a:lnTo>
                <a:lnTo>
                  <a:pt x="361442" y="274955"/>
                </a:lnTo>
                <a:lnTo>
                  <a:pt x="404622" y="274955"/>
                </a:lnTo>
                <a:lnTo>
                  <a:pt x="404622" y="263652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8"/>
                </a:lnTo>
                <a:lnTo>
                  <a:pt x="99822" y="274955"/>
                </a:lnTo>
                <a:lnTo>
                  <a:pt x="143001" y="274955"/>
                </a:lnTo>
                <a:lnTo>
                  <a:pt x="143001" y="311404"/>
                </a:ln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4" y="488061"/>
                </a:lnTo>
                <a:lnTo>
                  <a:pt x="2667" y="493649"/>
                </a:lnTo>
                <a:lnTo>
                  <a:pt x="0" y="499364"/>
                </a:lnTo>
                <a:lnTo>
                  <a:pt x="0" y="502158"/>
                </a:lnTo>
                <a:lnTo>
                  <a:pt x="2667" y="504952"/>
                </a:lnTo>
                <a:lnTo>
                  <a:pt x="2667" y="507746"/>
                </a:lnTo>
                <a:lnTo>
                  <a:pt x="5334" y="507746"/>
                </a:lnTo>
                <a:lnTo>
                  <a:pt x="8127" y="510540"/>
                </a:lnTo>
                <a:lnTo>
                  <a:pt x="13462" y="510540"/>
                </a:lnTo>
                <a:lnTo>
                  <a:pt x="496316" y="510540"/>
                </a:lnTo>
                <a:lnTo>
                  <a:pt x="499110" y="507746"/>
                </a:lnTo>
                <a:lnTo>
                  <a:pt x="501776" y="507746"/>
                </a:lnTo>
                <a:lnTo>
                  <a:pt x="504444" y="504952"/>
                </a:lnTo>
                <a:lnTo>
                  <a:pt x="504444" y="502158"/>
                </a:lnTo>
                <a:lnTo>
                  <a:pt x="504444" y="499364"/>
                </a:lnTo>
                <a:lnTo>
                  <a:pt x="501776" y="493649"/>
                </a:lnTo>
                <a:lnTo>
                  <a:pt x="499110" y="488061"/>
                </a:lnTo>
                <a:lnTo>
                  <a:pt x="496316" y="482473"/>
                </a:lnTo>
                <a:lnTo>
                  <a:pt x="490982" y="47967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7504113" y="3673475"/>
            <a:ext cx="334962" cy="14288"/>
          </a:xfrm>
          <a:custGeom>
            <a:avLst/>
            <a:gdLst/>
            <a:ahLst/>
            <a:cxnLst>
              <a:cxn ang="0">
                <a:pos x="334390" y="14097"/>
              </a:cxn>
              <a:cxn ang="0">
                <a:pos x="318261" y="0"/>
              </a:cxn>
              <a:cxn ang="0">
                <a:pos x="16128" y="0"/>
              </a:cxn>
              <a:cxn ang="0">
                <a:pos x="0" y="14097"/>
              </a:cxn>
              <a:cxn ang="0">
                <a:pos x="334390" y="14097"/>
              </a:cxn>
            </a:cxnLst>
            <a:rect l="0" t="0" r="r" b="b"/>
            <a:pathLst>
              <a:path w="334645" h="14604">
                <a:moveTo>
                  <a:pt x="334390" y="14097"/>
                </a:moveTo>
                <a:lnTo>
                  <a:pt x="318261" y="0"/>
                </a:lnTo>
                <a:lnTo>
                  <a:pt x="16128" y="0"/>
                </a:lnTo>
                <a:lnTo>
                  <a:pt x="0" y="14097"/>
                </a:lnTo>
                <a:lnTo>
                  <a:pt x="334390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7473950" y="3700463"/>
            <a:ext cx="390525" cy="14287"/>
          </a:xfrm>
          <a:custGeom>
            <a:avLst/>
            <a:gdLst/>
            <a:ahLst/>
            <a:cxnLst>
              <a:cxn ang="0">
                <a:pos x="391159" y="14097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7"/>
              </a:cxn>
              <a:cxn ang="0">
                <a:pos x="391159" y="14097"/>
              </a:cxn>
            </a:cxnLst>
            <a:rect l="0" t="0" r="r" b="b"/>
            <a:pathLst>
              <a:path w="391159" h="14604">
                <a:moveTo>
                  <a:pt x="391159" y="14097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7"/>
                </a:lnTo>
                <a:lnTo>
                  <a:pt x="391159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7443788" y="3725863"/>
            <a:ext cx="454025" cy="14287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7" y="0"/>
              </a:cxn>
              <a:cxn ang="0">
                <a:pos x="16256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70">
                <a:moveTo>
                  <a:pt x="453263" y="13970"/>
                </a:moveTo>
                <a:lnTo>
                  <a:pt x="437007" y="0"/>
                </a:lnTo>
                <a:lnTo>
                  <a:pt x="16256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7481888" y="3656013"/>
            <a:ext cx="376237" cy="31750"/>
          </a:xfrm>
          <a:custGeom>
            <a:avLst/>
            <a:gdLst/>
            <a:ahLst/>
            <a:cxnLst>
              <a:cxn ang="0">
                <a:pos x="374903" y="28067"/>
              </a:cxn>
              <a:cxn ang="0">
                <a:pos x="342519" y="0"/>
              </a:cxn>
              <a:cxn ang="0">
                <a:pos x="32385" y="0"/>
              </a:cxn>
              <a:cxn ang="0">
                <a:pos x="0" y="30861"/>
              </a:cxn>
            </a:cxnLst>
            <a:rect l="0" t="0" r="r" b="b"/>
            <a:pathLst>
              <a:path w="375284" h="31114">
                <a:moveTo>
                  <a:pt x="374903" y="28067"/>
                </a:moveTo>
                <a:lnTo>
                  <a:pt x="342519" y="0"/>
                </a:lnTo>
                <a:lnTo>
                  <a:pt x="32385" y="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8" name="object 87"/>
          <p:cNvSpPr>
            <a:spLocks/>
          </p:cNvSpPr>
          <p:nvPr/>
        </p:nvSpPr>
        <p:spPr bwMode="auto">
          <a:xfrm>
            <a:off x="7720013" y="358933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7559675" y="329406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7559675" y="352425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7872413" y="3783013"/>
            <a:ext cx="504825" cy="509587"/>
          </a:xfrm>
          <a:custGeom>
            <a:avLst/>
            <a:gdLst/>
            <a:ahLst/>
            <a:cxnLst>
              <a:cxn ang="0">
                <a:pos x="499110" y="507745"/>
              </a:cxn>
              <a:cxn ang="0">
                <a:pos x="5334" y="507745"/>
              </a:cxn>
              <a:cxn ang="0">
                <a:pos x="8127" y="510539"/>
              </a:cxn>
              <a:cxn ang="0">
                <a:pos x="496316" y="510539"/>
              </a:cxn>
              <a:cxn ang="0">
                <a:pos x="499110" y="507745"/>
              </a:cxn>
              <a:cxn ang="0">
                <a:pos x="439674" y="311403"/>
              </a:cxn>
              <a:cxn ang="0">
                <a:pos x="64770" y="311403"/>
              </a:cxn>
              <a:cxn ang="0">
                <a:pos x="64770" y="437641"/>
              </a:cxn>
              <a:cxn ang="0">
                <a:pos x="16129" y="479678"/>
              </a:cxn>
              <a:cxn ang="0">
                <a:pos x="10795" y="482472"/>
              </a:cxn>
              <a:cxn ang="0">
                <a:pos x="5334" y="488060"/>
              </a:cxn>
              <a:cxn ang="0">
                <a:pos x="2667" y="493648"/>
              </a:cxn>
              <a:cxn ang="0">
                <a:pos x="0" y="499363"/>
              </a:cxn>
              <a:cxn ang="0">
                <a:pos x="0" y="502157"/>
              </a:cxn>
              <a:cxn ang="0">
                <a:pos x="2667" y="504951"/>
              </a:cxn>
              <a:cxn ang="0">
                <a:pos x="2667" y="507745"/>
              </a:cxn>
              <a:cxn ang="0">
                <a:pos x="501776" y="507745"/>
              </a:cxn>
              <a:cxn ang="0">
                <a:pos x="504444" y="504951"/>
              </a:cxn>
              <a:cxn ang="0">
                <a:pos x="504444" y="499363"/>
              </a:cxn>
              <a:cxn ang="0">
                <a:pos x="501776" y="493648"/>
              </a:cxn>
              <a:cxn ang="0">
                <a:pos x="499110" y="488060"/>
              </a:cxn>
              <a:cxn ang="0">
                <a:pos x="496316" y="482472"/>
              </a:cxn>
              <a:cxn ang="0">
                <a:pos x="490982" y="479678"/>
              </a:cxn>
              <a:cxn ang="0">
                <a:pos x="439674" y="434847"/>
              </a:cxn>
              <a:cxn ang="0">
                <a:pos x="439674" y="311403"/>
              </a:cxn>
              <a:cxn ang="0">
                <a:pos x="361442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361442" y="311403"/>
              </a:cxn>
              <a:cxn ang="0">
                <a:pos x="361442" y="274954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4"/>
              </a:cxn>
              <a:cxn ang="0">
                <a:pos x="404622" y="274954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10" y="507745"/>
                </a:moveTo>
                <a:lnTo>
                  <a:pt x="5334" y="507745"/>
                </a:lnTo>
                <a:lnTo>
                  <a:pt x="8127" y="510539"/>
                </a:lnTo>
                <a:lnTo>
                  <a:pt x="496316" y="510539"/>
                </a:lnTo>
                <a:lnTo>
                  <a:pt x="499110" y="507745"/>
                </a:lnTo>
                <a:close/>
              </a:path>
              <a:path w="504825" h="510539">
                <a:moveTo>
                  <a:pt x="439674" y="311403"/>
                </a:moveTo>
                <a:lnTo>
                  <a:pt x="64770" y="311403"/>
                </a:lnTo>
                <a:lnTo>
                  <a:pt x="64770" y="437641"/>
                </a:lnTo>
                <a:lnTo>
                  <a:pt x="16129" y="479678"/>
                </a:lnTo>
                <a:lnTo>
                  <a:pt x="10795" y="482472"/>
                </a:lnTo>
                <a:lnTo>
                  <a:pt x="5334" y="488060"/>
                </a:lnTo>
                <a:lnTo>
                  <a:pt x="2667" y="493648"/>
                </a:lnTo>
                <a:lnTo>
                  <a:pt x="0" y="499363"/>
                </a:lnTo>
                <a:lnTo>
                  <a:pt x="0" y="502157"/>
                </a:lnTo>
                <a:lnTo>
                  <a:pt x="2667" y="504951"/>
                </a:lnTo>
                <a:lnTo>
                  <a:pt x="2667" y="507745"/>
                </a:lnTo>
                <a:lnTo>
                  <a:pt x="501776" y="507745"/>
                </a:lnTo>
                <a:lnTo>
                  <a:pt x="504444" y="504951"/>
                </a:lnTo>
                <a:lnTo>
                  <a:pt x="504444" y="499363"/>
                </a:lnTo>
                <a:lnTo>
                  <a:pt x="501776" y="493648"/>
                </a:lnTo>
                <a:lnTo>
                  <a:pt x="499110" y="488060"/>
                </a:lnTo>
                <a:lnTo>
                  <a:pt x="496316" y="482472"/>
                </a:lnTo>
                <a:lnTo>
                  <a:pt x="490982" y="479678"/>
                </a:lnTo>
                <a:lnTo>
                  <a:pt x="439674" y="434847"/>
                </a:lnTo>
                <a:lnTo>
                  <a:pt x="439674" y="311403"/>
                </a:lnTo>
                <a:close/>
              </a:path>
              <a:path w="504825" h="510539">
                <a:moveTo>
                  <a:pt x="361442" y="274954"/>
                </a:moveTo>
                <a:lnTo>
                  <a:pt x="143001" y="274954"/>
                </a:lnTo>
                <a:lnTo>
                  <a:pt x="143001" y="311403"/>
                </a:lnTo>
                <a:lnTo>
                  <a:pt x="361442" y="311403"/>
                </a:lnTo>
                <a:lnTo>
                  <a:pt x="361442" y="274954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4"/>
                </a:lnTo>
                <a:lnTo>
                  <a:pt x="404622" y="274954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7959725" y="4213225"/>
            <a:ext cx="334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3" name="object 92"/>
          <p:cNvSpPr>
            <a:spLocks/>
          </p:cNvSpPr>
          <p:nvPr/>
        </p:nvSpPr>
        <p:spPr bwMode="auto">
          <a:xfrm>
            <a:off x="7929563" y="4241800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4" name="object 93"/>
          <p:cNvSpPr>
            <a:spLocks/>
          </p:cNvSpPr>
          <p:nvPr/>
        </p:nvSpPr>
        <p:spPr bwMode="auto">
          <a:xfrm>
            <a:off x="7899400" y="4267200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7937500" y="4116388"/>
            <a:ext cx="376238" cy="104775"/>
          </a:xfrm>
          <a:custGeom>
            <a:avLst/>
            <a:gdLst/>
            <a:ahLst/>
            <a:cxnLst>
              <a:cxn ang="0">
                <a:pos x="342519" y="73025"/>
              </a:cxn>
              <a:cxn ang="0">
                <a:pos x="32385" y="73025"/>
              </a:cxn>
              <a:cxn ang="0">
                <a:pos x="0" y="103886"/>
              </a:cxn>
              <a:cxn ang="0">
                <a:pos x="374903" y="101092"/>
              </a:cxn>
              <a:cxn ang="0">
                <a:pos x="342519" y="73025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6"/>
              </a:cxn>
              <a:cxn ang="0">
                <a:pos x="350647" y="14096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5"/>
                </a:moveTo>
                <a:lnTo>
                  <a:pt x="32385" y="73025"/>
                </a:lnTo>
                <a:lnTo>
                  <a:pt x="0" y="103886"/>
                </a:lnTo>
                <a:lnTo>
                  <a:pt x="374903" y="101092"/>
                </a:lnTo>
                <a:lnTo>
                  <a:pt x="342519" y="73025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6"/>
                </a:lnTo>
                <a:lnTo>
                  <a:pt x="350647" y="14096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8015288" y="382746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8015288" y="407511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7872413" y="3783013"/>
            <a:ext cx="504825" cy="509587"/>
          </a:xfrm>
          <a:custGeom>
            <a:avLst/>
            <a:gdLst/>
            <a:ahLst/>
            <a:cxnLst>
              <a:cxn ang="0">
                <a:pos x="490982" y="479678"/>
              </a:cxn>
              <a:cxn ang="0">
                <a:pos x="439674" y="434847"/>
              </a:cxn>
              <a:cxn ang="0">
                <a:pos x="439674" y="311403"/>
              </a:cxn>
              <a:cxn ang="0">
                <a:pos x="361442" y="311403"/>
              </a:cxn>
              <a:cxn ang="0">
                <a:pos x="361442" y="274954"/>
              </a:cxn>
              <a:cxn ang="0">
                <a:pos x="404622" y="274954"/>
              </a:cxn>
              <a:cxn ang="0">
                <a:pos x="404622" y="263651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7"/>
              </a:cxn>
              <a:cxn ang="0">
                <a:pos x="99822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64770" y="311403"/>
              </a:cxn>
              <a:cxn ang="0">
                <a:pos x="64770" y="437641"/>
              </a:cxn>
              <a:cxn ang="0">
                <a:pos x="16129" y="479678"/>
              </a:cxn>
              <a:cxn ang="0">
                <a:pos x="10795" y="482472"/>
              </a:cxn>
              <a:cxn ang="0">
                <a:pos x="5334" y="488060"/>
              </a:cxn>
              <a:cxn ang="0">
                <a:pos x="2667" y="493648"/>
              </a:cxn>
              <a:cxn ang="0">
                <a:pos x="0" y="499363"/>
              </a:cxn>
              <a:cxn ang="0">
                <a:pos x="0" y="502157"/>
              </a:cxn>
              <a:cxn ang="0">
                <a:pos x="2667" y="504951"/>
              </a:cxn>
              <a:cxn ang="0">
                <a:pos x="2667" y="507745"/>
              </a:cxn>
              <a:cxn ang="0">
                <a:pos x="5334" y="507745"/>
              </a:cxn>
              <a:cxn ang="0">
                <a:pos x="8127" y="510539"/>
              </a:cxn>
              <a:cxn ang="0">
                <a:pos x="13462" y="510539"/>
              </a:cxn>
              <a:cxn ang="0">
                <a:pos x="496316" y="510539"/>
              </a:cxn>
              <a:cxn ang="0">
                <a:pos x="499110" y="507745"/>
              </a:cxn>
              <a:cxn ang="0">
                <a:pos x="501776" y="507745"/>
              </a:cxn>
              <a:cxn ang="0">
                <a:pos x="504444" y="504951"/>
              </a:cxn>
              <a:cxn ang="0">
                <a:pos x="504444" y="502157"/>
              </a:cxn>
              <a:cxn ang="0">
                <a:pos x="504444" y="499363"/>
              </a:cxn>
              <a:cxn ang="0">
                <a:pos x="501776" y="493648"/>
              </a:cxn>
              <a:cxn ang="0">
                <a:pos x="499110" y="488060"/>
              </a:cxn>
              <a:cxn ang="0">
                <a:pos x="496316" y="482472"/>
              </a:cxn>
              <a:cxn ang="0">
                <a:pos x="490982" y="479678"/>
              </a:cxn>
            </a:cxnLst>
            <a:rect l="0" t="0" r="r" b="b"/>
            <a:pathLst>
              <a:path w="504825" h="510539">
                <a:moveTo>
                  <a:pt x="490982" y="479678"/>
                </a:moveTo>
                <a:lnTo>
                  <a:pt x="439674" y="434847"/>
                </a:lnTo>
                <a:lnTo>
                  <a:pt x="439674" y="311403"/>
                </a:lnTo>
                <a:lnTo>
                  <a:pt x="361442" y="311403"/>
                </a:lnTo>
                <a:lnTo>
                  <a:pt x="361442" y="274954"/>
                </a:lnTo>
                <a:lnTo>
                  <a:pt x="404622" y="274954"/>
                </a:lnTo>
                <a:lnTo>
                  <a:pt x="404622" y="263651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7"/>
                </a:lnTo>
                <a:lnTo>
                  <a:pt x="99822" y="274954"/>
                </a:lnTo>
                <a:lnTo>
                  <a:pt x="143001" y="274954"/>
                </a:lnTo>
                <a:lnTo>
                  <a:pt x="143001" y="311403"/>
                </a:lnTo>
                <a:lnTo>
                  <a:pt x="64770" y="311403"/>
                </a:lnTo>
                <a:lnTo>
                  <a:pt x="64770" y="437641"/>
                </a:lnTo>
                <a:lnTo>
                  <a:pt x="16129" y="479678"/>
                </a:lnTo>
                <a:lnTo>
                  <a:pt x="10795" y="482472"/>
                </a:lnTo>
                <a:lnTo>
                  <a:pt x="5334" y="488060"/>
                </a:lnTo>
                <a:lnTo>
                  <a:pt x="2667" y="493648"/>
                </a:lnTo>
                <a:lnTo>
                  <a:pt x="0" y="499363"/>
                </a:lnTo>
                <a:lnTo>
                  <a:pt x="0" y="502157"/>
                </a:lnTo>
                <a:lnTo>
                  <a:pt x="2667" y="504951"/>
                </a:lnTo>
                <a:lnTo>
                  <a:pt x="2667" y="507745"/>
                </a:lnTo>
                <a:lnTo>
                  <a:pt x="5334" y="507745"/>
                </a:lnTo>
                <a:lnTo>
                  <a:pt x="8127" y="510539"/>
                </a:lnTo>
                <a:lnTo>
                  <a:pt x="13462" y="510539"/>
                </a:lnTo>
                <a:lnTo>
                  <a:pt x="496316" y="510539"/>
                </a:lnTo>
                <a:lnTo>
                  <a:pt x="499110" y="507745"/>
                </a:lnTo>
                <a:lnTo>
                  <a:pt x="501776" y="507745"/>
                </a:lnTo>
                <a:lnTo>
                  <a:pt x="504444" y="504951"/>
                </a:lnTo>
                <a:lnTo>
                  <a:pt x="504444" y="502157"/>
                </a:lnTo>
                <a:lnTo>
                  <a:pt x="504444" y="499363"/>
                </a:lnTo>
                <a:lnTo>
                  <a:pt x="501776" y="493648"/>
                </a:lnTo>
                <a:lnTo>
                  <a:pt x="499110" y="488060"/>
                </a:lnTo>
                <a:lnTo>
                  <a:pt x="496316" y="482472"/>
                </a:lnTo>
                <a:lnTo>
                  <a:pt x="490982" y="47967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7959725" y="4206875"/>
            <a:ext cx="334963" cy="14288"/>
          </a:xfrm>
          <a:custGeom>
            <a:avLst/>
            <a:gdLst/>
            <a:ahLst/>
            <a:cxnLst>
              <a:cxn ang="0">
                <a:pos x="334390" y="14097"/>
              </a:cxn>
              <a:cxn ang="0">
                <a:pos x="318261" y="0"/>
              </a:cxn>
              <a:cxn ang="0">
                <a:pos x="16128" y="0"/>
              </a:cxn>
              <a:cxn ang="0">
                <a:pos x="0" y="14097"/>
              </a:cxn>
              <a:cxn ang="0">
                <a:pos x="334390" y="14097"/>
              </a:cxn>
            </a:cxnLst>
            <a:rect l="0" t="0" r="r" b="b"/>
            <a:pathLst>
              <a:path w="334645" h="14604">
                <a:moveTo>
                  <a:pt x="334390" y="14097"/>
                </a:moveTo>
                <a:lnTo>
                  <a:pt x="318261" y="0"/>
                </a:lnTo>
                <a:lnTo>
                  <a:pt x="16128" y="0"/>
                </a:lnTo>
                <a:lnTo>
                  <a:pt x="0" y="14097"/>
                </a:lnTo>
                <a:lnTo>
                  <a:pt x="334390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7929563" y="4233863"/>
            <a:ext cx="390525" cy="14287"/>
          </a:xfrm>
          <a:custGeom>
            <a:avLst/>
            <a:gdLst/>
            <a:ahLst/>
            <a:cxnLst>
              <a:cxn ang="0">
                <a:pos x="391159" y="14097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7"/>
              </a:cxn>
              <a:cxn ang="0">
                <a:pos x="391159" y="14097"/>
              </a:cxn>
            </a:cxnLst>
            <a:rect l="0" t="0" r="r" b="b"/>
            <a:pathLst>
              <a:path w="391159" h="14604">
                <a:moveTo>
                  <a:pt x="391159" y="14097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7"/>
                </a:lnTo>
                <a:lnTo>
                  <a:pt x="391159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7899400" y="4259263"/>
            <a:ext cx="454025" cy="14287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7" y="0"/>
              </a:cxn>
              <a:cxn ang="0">
                <a:pos x="16256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70">
                <a:moveTo>
                  <a:pt x="453263" y="13970"/>
                </a:moveTo>
                <a:lnTo>
                  <a:pt x="437007" y="0"/>
                </a:lnTo>
                <a:lnTo>
                  <a:pt x="16256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7937500" y="4189413"/>
            <a:ext cx="376238" cy="31750"/>
          </a:xfrm>
          <a:custGeom>
            <a:avLst/>
            <a:gdLst/>
            <a:ahLst/>
            <a:cxnLst>
              <a:cxn ang="0">
                <a:pos x="374903" y="28067"/>
              </a:cxn>
              <a:cxn ang="0">
                <a:pos x="342519" y="0"/>
              </a:cxn>
              <a:cxn ang="0">
                <a:pos x="32385" y="0"/>
              </a:cxn>
              <a:cxn ang="0">
                <a:pos x="0" y="30861"/>
              </a:cxn>
            </a:cxnLst>
            <a:rect l="0" t="0" r="r" b="b"/>
            <a:pathLst>
              <a:path w="375284" h="31114">
                <a:moveTo>
                  <a:pt x="374903" y="28067"/>
                </a:moveTo>
                <a:lnTo>
                  <a:pt x="342519" y="0"/>
                </a:lnTo>
                <a:lnTo>
                  <a:pt x="32385" y="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/>
          </p:cNvSpPr>
          <p:nvPr/>
        </p:nvSpPr>
        <p:spPr bwMode="auto">
          <a:xfrm>
            <a:off x="8175625" y="412273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8015288" y="382746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8015288" y="405765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 noChangeArrowheads="1"/>
          </p:cNvSpPr>
          <p:nvPr/>
        </p:nvSpPr>
        <p:spPr bwMode="auto">
          <a:xfrm>
            <a:off x="5364163" y="4437063"/>
            <a:ext cx="3600450" cy="19446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17" name="object 106"/>
          <p:cNvSpPr>
            <a:spLocks/>
          </p:cNvSpPr>
          <p:nvPr/>
        </p:nvSpPr>
        <p:spPr bwMode="auto">
          <a:xfrm>
            <a:off x="5364163" y="4437063"/>
            <a:ext cx="3600450" cy="1946275"/>
          </a:xfrm>
          <a:custGeom>
            <a:avLst/>
            <a:gdLst/>
            <a:ahLst/>
            <a:cxnLst>
              <a:cxn ang="0">
                <a:pos x="0" y="1946148"/>
              </a:cxn>
              <a:cxn ang="0">
                <a:pos x="3599687" y="1946148"/>
              </a:cxn>
              <a:cxn ang="0">
                <a:pos x="3599687" y="0"/>
              </a:cxn>
              <a:cxn ang="0">
                <a:pos x="0" y="0"/>
              </a:cxn>
              <a:cxn ang="0">
                <a:pos x="0" y="1946148"/>
              </a:cxn>
            </a:cxnLst>
            <a:rect l="0" t="0" r="r" b="b"/>
            <a:pathLst>
              <a:path w="3599815" h="1946275">
                <a:moveTo>
                  <a:pt x="0" y="1946148"/>
                </a:moveTo>
                <a:lnTo>
                  <a:pt x="3599687" y="1946148"/>
                </a:lnTo>
                <a:lnTo>
                  <a:pt x="3599687" y="0"/>
                </a:lnTo>
                <a:lnTo>
                  <a:pt x="0" y="0"/>
                </a:lnTo>
                <a:lnTo>
                  <a:pt x="0" y="19461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8" name="object 107"/>
          <p:cNvSpPr>
            <a:spLocks/>
          </p:cNvSpPr>
          <p:nvPr/>
        </p:nvSpPr>
        <p:spPr bwMode="auto">
          <a:xfrm>
            <a:off x="6934200" y="5364163"/>
            <a:ext cx="431800" cy="114300"/>
          </a:xfrm>
          <a:custGeom>
            <a:avLst/>
            <a:gdLst/>
            <a:ahLst/>
            <a:cxnLst>
              <a:cxn ang="0">
                <a:pos x="317373" y="0"/>
              </a:cxn>
              <a:cxn ang="0">
                <a:pos x="317203" y="38035"/>
              </a:cxn>
              <a:cxn ang="0">
                <a:pos x="336296" y="38100"/>
              </a:cxn>
              <a:cxn ang="0">
                <a:pos x="336042" y="76200"/>
              </a:cxn>
              <a:cxn ang="0">
                <a:pos x="317034" y="76200"/>
              </a:cxn>
              <a:cxn ang="0">
                <a:pos x="316865" y="114300"/>
              </a:cxn>
              <a:cxn ang="0">
                <a:pos x="393746" y="76200"/>
              </a:cxn>
              <a:cxn ang="0">
                <a:pos x="336042" y="76200"/>
              </a:cxn>
              <a:cxn ang="0">
                <a:pos x="393877" y="76135"/>
              </a:cxn>
              <a:cxn ang="0">
                <a:pos x="431419" y="57531"/>
              </a:cxn>
              <a:cxn ang="0">
                <a:pos x="317373" y="0"/>
              </a:cxn>
              <a:cxn ang="0">
                <a:pos x="317203" y="38035"/>
              </a:cxn>
              <a:cxn ang="0">
                <a:pos x="317034" y="76135"/>
              </a:cxn>
              <a:cxn ang="0">
                <a:pos x="336042" y="76200"/>
              </a:cxn>
              <a:cxn ang="0">
                <a:pos x="336296" y="38100"/>
              </a:cxn>
              <a:cxn ang="0">
                <a:pos x="317203" y="38035"/>
              </a:cxn>
              <a:cxn ang="0">
                <a:pos x="254" y="36956"/>
              </a:cxn>
              <a:cxn ang="0">
                <a:pos x="0" y="75056"/>
              </a:cxn>
              <a:cxn ang="0">
                <a:pos x="317034" y="76135"/>
              </a:cxn>
              <a:cxn ang="0">
                <a:pos x="317203" y="38035"/>
              </a:cxn>
              <a:cxn ang="0">
                <a:pos x="254" y="36956"/>
              </a:cxn>
            </a:cxnLst>
            <a:rect l="0" t="0" r="r" b="b"/>
            <a:pathLst>
              <a:path w="431800" h="114300">
                <a:moveTo>
                  <a:pt x="317373" y="0"/>
                </a:moveTo>
                <a:lnTo>
                  <a:pt x="317203" y="38035"/>
                </a:lnTo>
                <a:lnTo>
                  <a:pt x="336296" y="38100"/>
                </a:lnTo>
                <a:lnTo>
                  <a:pt x="336042" y="76200"/>
                </a:lnTo>
                <a:lnTo>
                  <a:pt x="317034" y="76200"/>
                </a:lnTo>
                <a:lnTo>
                  <a:pt x="316865" y="114300"/>
                </a:lnTo>
                <a:lnTo>
                  <a:pt x="393746" y="76200"/>
                </a:lnTo>
                <a:lnTo>
                  <a:pt x="336042" y="76200"/>
                </a:lnTo>
                <a:lnTo>
                  <a:pt x="393877" y="76135"/>
                </a:lnTo>
                <a:lnTo>
                  <a:pt x="431419" y="57531"/>
                </a:lnTo>
                <a:lnTo>
                  <a:pt x="317373" y="0"/>
                </a:lnTo>
                <a:close/>
              </a:path>
              <a:path w="431800" h="114300">
                <a:moveTo>
                  <a:pt x="317203" y="38035"/>
                </a:moveTo>
                <a:lnTo>
                  <a:pt x="317034" y="76135"/>
                </a:lnTo>
                <a:lnTo>
                  <a:pt x="336042" y="76200"/>
                </a:lnTo>
                <a:lnTo>
                  <a:pt x="336296" y="38100"/>
                </a:lnTo>
                <a:lnTo>
                  <a:pt x="317203" y="38035"/>
                </a:lnTo>
                <a:close/>
              </a:path>
              <a:path w="431800" h="114300">
                <a:moveTo>
                  <a:pt x="254" y="36956"/>
                </a:moveTo>
                <a:lnTo>
                  <a:pt x="0" y="75056"/>
                </a:lnTo>
                <a:lnTo>
                  <a:pt x="317034" y="76135"/>
                </a:lnTo>
                <a:lnTo>
                  <a:pt x="317203" y="38035"/>
                </a:lnTo>
                <a:lnTo>
                  <a:pt x="254" y="36956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9" name="object 108"/>
          <p:cNvSpPr>
            <a:spLocks/>
          </p:cNvSpPr>
          <p:nvPr/>
        </p:nvSpPr>
        <p:spPr bwMode="auto">
          <a:xfrm>
            <a:off x="7354888" y="4987925"/>
            <a:ext cx="373062" cy="442913"/>
          </a:xfrm>
          <a:custGeom>
            <a:avLst/>
            <a:gdLst/>
            <a:ahLst/>
            <a:cxnLst>
              <a:cxn ang="0">
                <a:pos x="305692" y="57498"/>
              </a:cxn>
              <a:cxn ang="0">
                <a:pos x="0" y="425069"/>
              </a:cxn>
              <a:cxn ang="0">
                <a:pos x="22351" y="443611"/>
              </a:cxn>
              <a:cxn ang="0">
                <a:pos x="327936" y="76021"/>
              </a:cxn>
              <a:cxn ang="0">
                <a:pos x="305692" y="57498"/>
              </a:cxn>
              <a:cxn ang="0">
                <a:pos x="361537" y="46355"/>
              </a:cxn>
              <a:cxn ang="0">
                <a:pos x="314960" y="46355"/>
              </a:cxn>
              <a:cxn ang="0">
                <a:pos x="337185" y="64897"/>
              </a:cxn>
              <a:cxn ang="0">
                <a:pos x="327936" y="76021"/>
              </a:cxn>
              <a:cxn ang="0">
                <a:pos x="350266" y="94615"/>
              </a:cxn>
              <a:cxn ang="0">
                <a:pos x="361537" y="46355"/>
              </a:cxn>
              <a:cxn ang="0">
                <a:pos x="314960" y="46355"/>
              </a:cxn>
              <a:cxn ang="0">
                <a:pos x="305692" y="57498"/>
              </a:cxn>
              <a:cxn ang="0">
                <a:pos x="327936" y="76021"/>
              </a:cxn>
              <a:cxn ang="0">
                <a:pos x="337185" y="64897"/>
              </a:cxn>
              <a:cxn ang="0">
                <a:pos x="314960" y="46355"/>
              </a:cxn>
              <a:cxn ang="0">
                <a:pos x="372364" y="0"/>
              </a:cxn>
              <a:cxn ang="0">
                <a:pos x="283464" y="38989"/>
              </a:cxn>
              <a:cxn ang="0">
                <a:pos x="305692" y="57498"/>
              </a:cxn>
              <a:cxn ang="0">
                <a:pos x="314960" y="46355"/>
              </a:cxn>
              <a:cxn ang="0">
                <a:pos x="361537" y="46355"/>
              </a:cxn>
              <a:cxn ang="0">
                <a:pos x="372364" y="0"/>
              </a:cxn>
            </a:cxnLst>
            <a:rect l="0" t="0" r="r" b="b"/>
            <a:pathLst>
              <a:path w="372745" h="443864">
                <a:moveTo>
                  <a:pt x="305692" y="57498"/>
                </a:moveTo>
                <a:lnTo>
                  <a:pt x="0" y="425069"/>
                </a:lnTo>
                <a:lnTo>
                  <a:pt x="22351" y="443611"/>
                </a:lnTo>
                <a:lnTo>
                  <a:pt x="327936" y="76021"/>
                </a:lnTo>
                <a:lnTo>
                  <a:pt x="305692" y="57498"/>
                </a:lnTo>
                <a:close/>
              </a:path>
              <a:path w="372745" h="443864">
                <a:moveTo>
                  <a:pt x="361537" y="46355"/>
                </a:moveTo>
                <a:lnTo>
                  <a:pt x="314960" y="46355"/>
                </a:lnTo>
                <a:lnTo>
                  <a:pt x="337185" y="64897"/>
                </a:lnTo>
                <a:lnTo>
                  <a:pt x="327936" y="76021"/>
                </a:lnTo>
                <a:lnTo>
                  <a:pt x="350266" y="94615"/>
                </a:lnTo>
                <a:lnTo>
                  <a:pt x="361537" y="46355"/>
                </a:lnTo>
                <a:close/>
              </a:path>
              <a:path w="372745" h="443864">
                <a:moveTo>
                  <a:pt x="314960" y="46355"/>
                </a:moveTo>
                <a:lnTo>
                  <a:pt x="305692" y="57498"/>
                </a:lnTo>
                <a:lnTo>
                  <a:pt x="327936" y="76021"/>
                </a:lnTo>
                <a:lnTo>
                  <a:pt x="337185" y="64897"/>
                </a:lnTo>
                <a:lnTo>
                  <a:pt x="314960" y="46355"/>
                </a:lnTo>
                <a:close/>
              </a:path>
              <a:path w="372745" h="443864">
                <a:moveTo>
                  <a:pt x="372364" y="0"/>
                </a:moveTo>
                <a:lnTo>
                  <a:pt x="283464" y="38989"/>
                </a:lnTo>
                <a:lnTo>
                  <a:pt x="305692" y="57498"/>
                </a:lnTo>
                <a:lnTo>
                  <a:pt x="314960" y="46355"/>
                </a:lnTo>
                <a:lnTo>
                  <a:pt x="361537" y="46355"/>
                </a:lnTo>
                <a:lnTo>
                  <a:pt x="37236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0" name="object 109"/>
          <p:cNvSpPr>
            <a:spLocks/>
          </p:cNvSpPr>
          <p:nvPr/>
        </p:nvSpPr>
        <p:spPr bwMode="auto">
          <a:xfrm>
            <a:off x="7366000" y="5378450"/>
            <a:ext cx="361950" cy="85725"/>
          </a:xfrm>
          <a:custGeom>
            <a:avLst/>
            <a:gdLst/>
            <a:ahLst/>
            <a:cxnLst>
              <a:cxn ang="0">
                <a:pos x="274404" y="57975"/>
              </a:cxn>
              <a:cxn ang="0">
                <a:pos x="274320" y="86868"/>
              </a:cxn>
              <a:cxn ang="0">
                <a:pos x="332573" y="58039"/>
              </a:cxn>
              <a:cxn ang="0">
                <a:pos x="288925" y="58039"/>
              </a:cxn>
              <a:cxn ang="0">
                <a:pos x="274404" y="57975"/>
              </a:cxn>
              <a:cxn ang="0">
                <a:pos x="274489" y="29019"/>
              </a:cxn>
              <a:cxn ang="0">
                <a:pos x="274404" y="57975"/>
              </a:cxn>
              <a:cxn ang="0">
                <a:pos x="288925" y="58039"/>
              </a:cxn>
              <a:cxn ang="0">
                <a:pos x="288925" y="29083"/>
              </a:cxn>
              <a:cxn ang="0">
                <a:pos x="274489" y="29019"/>
              </a:cxn>
              <a:cxn ang="0">
                <a:pos x="274574" y="0"/>
              </a:cxn>
              <a:cxn ang="0">
                <a:pos x="274489" y="29019"/>
              </a:cxn>
              <a:cxn ang="0">
                <a:pos x="288925" y="29083"/>
              </a:cxn>
              <a:cxn ang="0">
                <a:pos x="288925" y="58039"/>
              </a:cxn>
              <a:cxn ang="0">
                <a:pos x="332573" y="58039"/>
              </a:cxn>
              <a:cxn ang="0">
                <a:pos x="361315" y="43815"/>
              </a:cxn>
              <a:cxn ang="0">
                <a:pos x="274574" y="0"/>
              </a:cxn>
              <a:cxn ang="0">
                <a:pos x="126" y="27813"/>
              </a:cxn>
              <a:cxn ang="0">
                <a:pos x="0" y="56769"/>
              </a:cxn>
              <a:cxn ang="0">
                <a:pos x="274404" y="57975"/>
              </a:cxn>
              <a:cxn ang="0">
                <a:pos x="274489" y="29019"/>
              </a:cxn>
              <a:cxn ang="0">
                <a:pos x="126" y="27813"/>
              </a:cxn>
            </a:cxnLst>
            <a:rect l="0" t="0" r="r" b="b"/>
            <a:pathLst>
              <a:path w="361315" h="86995">
                <a:moveTo>
                  <a:pt x="274404" y="57975"/>
                </a:moveTo>
                <a:lnTo>
                  <a:pt x="274320" y="86868"/>
                </a:lnTo>
                <a:lnTo>
                  <a:pt x="332573" y="58039"/>
                </a:lnTo>
                <a:lnTo>
                  <a:pt x="288925" y="58039"/>
                </a:lnTo>
                <a:lnTo>
                  <a:pt x="274404" y="57975"/>
                </a:lnTo>
                <a:close/>
              </a:path>
              <a:path w="361315" h="86995">
                <a:moveTo>
                  <a:pt x="274489" y="29019"/>
                </a:moveTo>
                <a:lnTo>
                  <a:pt x="274404" y="57975"/>
                </a:lnTo>
                <a:lnTo>
                  <a:pt x="288925" y="58039"/>
                </a:lnTo>
                <a:lnTo>
                  <a:pt x="288925" y="29083"/>
                </a:lnTo>
                <a:lnTo>
                  <a:pt x="274489" y="29019"/>
                </a:lnTo>
                <a:close/>
              </a:path>
              <a:path w="361315" h="86995">
                <a:moveTo>
                  <a:pt x="274574" y="0"/>
                </a:moveTo>
                <a:lnTo>
                  <a:pt x="274489" y="29019"/>
                </a:lnTo>
                <a:lnTo>
                  <a:pt x="288925" y="29083"/>
                </a:lnTo>
                <a:lnTo>
                  <a:pt x="288925" y="58039"/>
                </a:lnTo>
                <a:lnTo>
                  <a:pt x="332573" y="58039"/>
                </a:lnTo>
                <a:lnTo>
                  <a:pt x="361315" y="43815"/>
                </a:lnTo>
                <a:lnTo>
                  <a:pt x="274574" y="0"/>
                </a:lnTo>
                <a:close/>
              </a:path>
              <a:path w="361315" h="86995">
                <a:moveTo>
                  <a:pt x="126" y="27813"/>
                </a:moveTo>
                <a:lnTo>
                  <a:pt x="0" y="56769"/>
                </a:lnTo>
                <a:lnTo>
                  <a:pt x="274404" y="57975"/>
                </a:lnTo>
                <a:lnTo>
                  <a:pt x="274489" y="29019"/>
                </a:lnTo>
                <a:lnTo>
                  <a:pt x="126" y="27813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1" name="object 110"/>
          <p:cNvSpPr>
            <a:spLocks/>
          </p:cNvSpPr>
          <p:nvPr/>
        </p:nvSpPr>
        <p:spPr bwMode="auto">
          <a:xfrm>
            <a:off x="7370763" y="5391150"/>
            <a:ext cx="412750" cy="404813"/>
          </a:xfrm>
          <a:custGeom>
            <a:avLst/>
            <a:gdLst/>
            <a:ahLst/>
            <a:cxnLst>
              <a:cxn ang="0">
                <a:pos x="338789" y="352979"/>
              </a:cxn>
              <a:cxn ang="0">
                <a:pos x="318516" y="373646"/>
              </a:cxn>
              <a:cxn ang="0">
                <a:pos x="410972" y="403479"/>
              </a:cxn>
              <a:cxn ang="0">
                <a:pos x="397075" y="363118"/>
              </a:cxn>
              <a:cxn ang="0">
                <a:pos x="349123" y="363118"/>
              </a:cxn>
              <a:cxn ang="0">
                <a:pos x="338789" y="352979"/>
              </a:cxn>
              <a:cxn ang="0">
                <a:pos x="359088" y="332286"/>
              </a:cxn>
              <a:cxn ang="0">
                <a:pos x="338789" y="352979"/>
              </a:cxn>
              <a:cxn ang="0">
                <a:pos x="349123" y="363118"/>
              </a:cxn>
              <a:cxn ang="0">
                <a:pos x="369443" y="342442"/>
              </a:cxn>
              <a:cxn ang="0">
                <a:pos x="359088" y="332286"/>
              </a:cxn>
              <a:cxn ang="0">
                <a:pos x="379349" y="311632"/>
              </a:cxn>
              <a:cxn ang="0">
                <a:pos x="359088" y="332286"/>
              </a:cxn>
              <a:cxn ang="0">
                <a:pos x="369443" y="342442"/>
              </a:cxn>
              <a:cxn ang="0">
                <a:pos x="349123" y="363118"/>
              </a:cxn>
              <a:cxn ang="0">
                <a:pos x="397075" y="363118"/>
              </a:cxn>
              <a:cxn ang="0">
                <a:pos x="379349" y="311632"/>
              </a:cxn>
              <a:cxn ang="0">
                <a:pos x="20320" y="0"/>
              </a:cxn>
              <a:cxn ang="0">
                <a:pos x="0" y="20574"/>
              </a:cxn>
              <a:cxn ang="0">
                <a:pos x="338789" y="352979"/>
              </a:cxn>
              <a:cxn ang="0">
                <a:pos x="359088" y="332286"/>
              </a:cxn>
              <a:cxn ang="0">
                <a:pos x="20320" y="0"/>
              </a:cxn>
            </a:cxnLst>
            <a:rect l="0" t="0" r="r" b="b"/>
            <a:pathLst>
              <a:path w="411479" h="403860">
                <a:moveTo>
                  <a:pt x="338789" y="352979"/>
                </a:moveTo>
                <a:lnTo>
                  <a:pt x="318516" y="373646"/>
                </a:lnTo>
                <a:lnTo>
                  <a:pt x="410972" y="403479"/>
                </a:lnTo>
                <a:lnTo>
                  <a:pt x="397075" y="363118"/>
                </a:lnTo>
                <a:lnTo>
                  <a:pt x="349123" y="363118"/>
                </a:lnTo>
                <a:lnTo>
                  <a:pt x="338789" y="352979"/>
                </a:lnTo>
                <a:close/>
              </a:path>
              <a:path w="411479" h="403860">
                <a:moveTo>
                  <a:pt x="359088" y="332286"/>
                </a:moveTo>
                <a:lnTo>
                  <a:pt x="338789" y="352979"/>
                </a:lnTo>
                <a:lnTo>
                  <a:pt x="349123" y="363118"/>
                </a:lnTo>
                <a:lnTo>
                  <a:pt x="369443" y="342442"/>
                </a:lnTo>
                <a:lnTo>
                  <a:pt x="359088" y="332286"/>
                </a:lnTo>
                <a:close/>
              </a:path>
              <a:path w="411479" h="403860">
                <a:moveTo>
                  <a:pt x="379349" y="311632"/>
                </a:moveTo>
                <a:lnTo>
                  <a:pt x="359088" y="332286"/>
                </a:lnTo>
                <a:lnTo>
                  <a:pt x="369443" y="342442"/>
                </a:lnTo>
                <a:lnTo>
                  <a:pt x="349123" y="363118"/>
                </a:lnTo>
                <a:lnTo>
                  <a:pt x="397075" y="363118"/>
                </a:lnTo>
                <a:lnTo>
                  <a:pt x="379349" y="311632"/>
                </a:lnTo>
                <a:close/>
              </a:path>
              <a:path w="411479" h="403860">
                <a:moveTo>
                  <a:pt x="20320" y="0"/>
                </a:moveTo>
                <a:lnTo>
                  <a:pt x="0" y="20574"/>
                </a:lnTo>
                <a:lnTo>
                  <a:pt x="338789" y="352979"/>
                </a:lnTo>
                <a:lnTo>
                  <a:pt x="359088" y="332286"/>
                </a:lnTo>
                <a:lnTo>
                  <a:pt x="20320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2" name="object 111"/>
          <p:cNvSpPr>
            <a:spLocks/>
          </p:cNvSpPr>
          <p:nvPr/>
        </p:nvSpPr>
        <p:spPr bwMode="auto">
          <a:xfrm>
            <a:off x="7726363" y="4594225"/>
            <a:ext cx="504825" cy="509588"/>
          </a:xfrm>
          <a:custGeom>
            <a:avLst/>
            <a:gdLst/>
            <a:ahLst/>
            <a:cxnLst>
              <a:cxn ang="0">
                <a:pos x="499110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496316" y="509015"/>
              </a:cxn>
              <a:cxn ang="0">
                <a:pos x="499110" y="506221"/>
              </a:cxn>
              <a:cxn ang="0">
                <a:pos x="439674" y="310514"/>
              </a:cxn>
              <a:cxn ang="0">
                <a:pos x="64770" y="310514"/>
              </a:cxn>
              <a:cxn ang="0">
                <a:pos x="64770" y="436244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0" y="497839"/>
              </a:cxn>
              <a:cxn ang="0">
                <a:pos x="0" y="500633"/>
              </a:cxn>
              <a:cxn ang="0">
                <a:pos x="2667" y="503427"/>
              </a:cxn>
              <a:cxn ang="0">
                <a:pos x="2667" y="506221"/>
              </a:cxn>
              <a:cxn ang="0">
                <a:pos x="501776" y="506221"/>
              </a:cxn>
              <a:cxn ang="0">
                <a:pos x="504444" y="503427"/>
              </a:cxn>
              <a:cxn ang="0">
                <a:pos x="504444" y="497839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065"/>
              </a:cxn>
              <a:cxn ang="0">
                <a:pos x="404622" y="274065"/>
              </a:cxn>
              <a:cxn ang="0">
                <a:pos x="404622" y="0"/>
              </a:cxn>
            </a:cxnLst>
            <a:rect l="0" t="0" r="r" b="b"/>
            <a:pathLst>
              <a:path w="504825" h="509270">
                <a:moveTo>
                  <a:pt x="499110" y="506221"/>
                </a:moveTo>
                <a:lnTo>
                  <a:pt x="5334" y="506221"/>
                </a:lnTo>
                <a:lnTo>
                  <a:pt x="8127" y="509015"/>
                </a:lnTo>
                <a:lnTo>
                  <a:pt x="496316" y="509015"/>
                </a:lnTo>
                <a:lnTo>
                  <a:pt x="499110" y="506221"/>
                </a:lnTo>
                <a:close/>
              </a:path>
              <a:path w="504825" h="509270">
                <a:moveTo>
                  <a:pt x="439674" y="310514"/>
                </a:moveTo>
                <a:lnTo>
                  <a:pt x="64770" y="310514"/>
                </a:lnTo>
                <a:lnTo>
                  <a:pt x="64770" y="436244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0" y="497839"/>
                </a:lnTo>
                <a:lnTo>
                  <a:pt x="0" y="500633"/>
                </a:lnTo>
                <a:lnTo>
                  <a:pt x="2667" y="503427"/>
                </a:lnTo>
                <a:lnTo>
                  <a:pt x="2667" y="506221"/>
                </a:lnTo>
                <a:lnTo>
                  <a:pt x="501776" y="506221"/>
                </a:lnTo>
                <a:lnTo>
                  <a:pt x="504444" y="503427"/>
                </a:lnTo>
                <a:lnTo>
                  <a:pt x="504444" y="497839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lnTo>
                  <a:pt x="439674" y="433450"/>
                </a:lnTo>
                <a:lnTo>
                  <a:pt x="439674" y="310514"/>
                </a:lnTo>
                <a:close/>
              </a:path>
              <a:path w="504825" h="509270">
                <a:moveTo>
                  <a:pt x="361442" y="274065"/>
                </a:moveTo>
                <a:lnTo>
                  <a:pt x="143001" y="274065"/>
                </a:lnTo>
                <a:lnTo>
                  <a:pt x="143001" y="310514"/>
                </a:lnTo>
                <a:lnTo>
                  <a:pt x="361442" y="310514"/>
                </a:lnTo>
                <a:lnTo>
                  <a:pt x="361442" y="274065"/>
                </a:lnTo>
                <a:close/>
              </a:path>
              <a:path w="504825" h="509270">
                <a:moveTo>
                  <a:pt x="404622" y="0"/>
                </a:moveTo>
                <a:lnTo>
                  <a:pt x="99822" y="0"/>
                </a:lnTo>
                <a:lnTo>
                  <a:pt x="99822" y="274065"/>
                </a:lnTo>
                <a:lnTo>
                  <a:pt x="404622" y="27406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3" name="object 112"/>
          <p:cNvSpPr>
            <a:spLocks/>
          </p:cNvSpPr>
          <p:nvPr/>
        </p:nvSpPr>
        <p:spPr bwMode="auto">
          <a:xfrm>
            <a:off x="7813675" y="5024438"/>
            <a:ext cx="333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4" name="object 113"/>
          <p:cNvSpPr>
            <a:spLocks/>
          </p:cNvSpPr>
          <p:nvPr/>
        </p:nvSpPr>
        <p:spPr bwMode="auto">
          <a:xfrm>
            <a:off x="7783513" y="5051425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5" name="object 114"/>
          <p:cNvSpPr>
            <a:spLocks/>
          </p:cNvSpPr>
          <p:nvPr/>
        </p:nvSpPr>
        <p:spPr bwMode="auto">
          <a:xfrm>
            <a:off x="7753350" y="5076825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6" name="object 115"/>
          <p:cNvSpPr>
            <a:spLocks/>
          </p:cNvSpPr>
          <p:nvPr/>
        </p:nvSpPr>
        <p:spPr bwMode="auto">
          <a:xfrm>
            <a:off x="7791450" y="4927600"/>
            <a:ext cx="374650" cy="103188"/>
          </a:xfrm>
          <a:custGeom>
            <a:avLst/>
            <a:gdLst/>
            <a:ahLst/>
            <a:cxnLst>
              <a:cxn ang="0">
                <a:pos x="342519" y="72643"/>
              </a:cxn>
              <a:cxn ang="0">
                <a:pos x="32384" y="72643"/>
              </a:cxn>
              <a:cxn ang="0">
                <a:pos x="0" y="103378"/>
              </a:cxn>
              <a:cxn ang="0">
                <a:pos x="374903" y="100584"/>
              </a:cxn>
              <a:cxn ang="0">
                <a:pos x="342519" y="72643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3970"/>
              </a:cxn>
              <a:cxn ang="0">
                <a:pos x="350647" y="13970"/>
              </a:cxn>
              <a:cxn ang="0">
                <a:pos x="350647" y="0"/>
              </a:cxn>
            </a:cxnLst>
            <a:rect l="0" t="0" r="r" b="b"/>
            <a:pathLst>
              <a:path w="375284" h="103504">
                <a:moveTo>
                  <a:pt x="342519" y="72643"/>
                </a:moveTo>
                <a:lnTo>
                  <a:pt x="32384" y="72643"/>
                </a:lnTo>
                <a:lnTo>
                  <a:pt x="0" y="103378"/>
                </a:lnTo>
                <a:lnTo>
                  <a:pt x="374903" y="100584"/>
                </a:lnTo>
                <a:lnTo>
                  <a:pt x="342519" y="72643"/>
                </a:lnTo>
                <a:close/>
              </a:path>
              <a:path w="375284" h="103504">
                <a:moveTo>
                  <a:pt x="350647" y="0"/>
                </a:moveTo>
                <a:lnTo>
                  <a:pt x="242697" y="0"/>
                </a:lnTo>
                <a:lnTo>
                  <a:pt x="242697" y="13970"/>
                </a:lnTo>
                <a:lnTo>
                  <a:pt x="350647" y="1397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7" name="object 116"/>
          <p:cNvSpPr>
            <a:spLocks/>
          </p:cNvSpPr>
          <p:nvPr/>
        </p:nvSpPr>
        <p:spPr bwMode="auto">
          <a:xfrm>
            <a:off x="7869238" y="4640263"/>
            <a:ext cx="219075" cy="184150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</a:cxnLst>
            <a:rect l="0" t="0" r="r" b="b"/>
            <a:pathLst>
              <a:path w="218440" h="184785">
                <a:moveTo>
                  <a:pt x="218440" y="0"/>
                </a:moveTo>
                <a:lnTo>
                  <a:pt x="0" y="0"/>
                </a:ln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8" name="object 117"/>
          <p:cNvSpPr>
            <a:spLocks/>
          </p:cNvSpPr>
          <p:nvPr/>
        </p:nvSpPr>
        <p:spPr bwMode="auto">
          <a:xfrm>
            <a:off x="7869238" y="488791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9" name="object 118"/>
          <p:cNvSpPr>
            <a:spLocks/>
          </p:cNvSpPr>
          <p:nvPr/>
        </p:nvSpPr>
        <p:spPr bwMode="auto">
          <a:xfrm>
            <a:off x="7726363" y="4594225"/>
            <a:ext cx="504825" cy="509588"/>
          </a:xfrm>
          <a:custGeom>
            <a:avLst/>
            <a:gdLst/>
            <a:ahLst/>
            <a:cxnLst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274065"/>
              </a:cxn>
              <a:cxn ang="0">
                <a:pos x="404622" y="262889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095"/>
              </a:cxn>
              <a:cxn ang="0">
                <a:pos x="9982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64770" y="310514"/>
              </a:cxn>
              <a:cxn ang="0">
                <a:pos x="64770" y="436244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2667" y="492251"/>
              </a:cxn>
              <a:cxn ang="0">
                <a:pos x="0" y="497839"/>
              </a:cxn>
              <a:cxn ang="0">
                <a:pos x="0" y="500633"/>
              </a:cxn>
              <a:cxn ang="0">
                <a:pos x="2667" y="503427"/>
              </a:cxn>
              <a:cxn ang="0">
                <a:pos x="2667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13462" y="509015"/>
              </a:cxn>
              <a:cxn ang="0">
                <a:pos x="16128" y="509015"/>
              </a:cxn>
              <a:cxn ang="0">
                <a:pos x="253619" y="509015"/>
              </a:cxn>
              <a:cxn ang="0">
                <a:pos x="488315" y="509015"/>
              </a:cxn>
              <a:cxn ang="0">
                <a:pos x="493649" y="509015"/>
              </a:cxn>
              <a:cxn ang="0">
                <a:pos x="496316" y="509015"/>
              </a:cxn>
              <a:cxn ang="0">
                <a:pos x="499110" y="506221"/>
              </a:cxn>
              <a:cxn ang="0">
                <a:pos x="501776" y="506221"/>
              </a:cxn>
              <a:cxn ang="0">
                <a:pos x="504444" y="503427"/>
              </a:cxn>
              <a:cxn ang="0">
                <a:pos x="504444" y="500633"/>
              </a:cxn>
              <a:cxn ang="0">
                <a:pos x="504444" y="497839"/>
              </a:cxn>
              <a:cxn ang="0">
                <a:pos x="501776" y="492251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</a:cxnLst>
            <a:rect l="0" t="0" r="r" b="b"/>
            <a:pathLst>
              <a:path w="504825" h="509270">
                <a:moveTo>
                  <a:pt x="490981" y="478281"/>
                </a:moveTo>
                <a:lnTo>
                  <a:pt x="439674" y="433450"/>
                </a:lnTo>
                <a:lnTo>
                  <a:pt x="439674" y="310514"/>
                </a:lnTo>
                <a:lnTo>
                  <a:pt x="361442" y="310514"/>
                </a:lnTo>
                <a:lnTo>
                  <a:pt x="361442" y="274065"/>
                </a:lnTo>
                <a:lnTo>
                  <a:pt x="404622" y="274065"/>
                </a:lnTo>
                <a:lnTo>
                  <a:pt x="404622" y="262889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095"/>
                </a:lnTo>
                <a:lnTo>
                  <a:pt x="99822" y="274065"/>
                </a:lnTo>
                <a:lnTo>
                  <a:pt x="143001" y="274065"/>
                </a:lnTo>
                <a:lnTo>
                  <a:pt x="143001" y="310514"/>
                </a:lnTo>
                <a:lnTo>
                  <a:pt x="64770" y="310514"/>
                </a:lnTo>
                <a:lnTo>
                  <a:pt x="64770" y="436244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2667" y="492251"/>
                </a:lnTo>
                <a:lnTo>
                  <a:pt x="0" y="497839"/>
                </a:lnTo>
                <a:lnTo>
                  <a:pt x="0" y="500633"/>
                </a:lnTo>
                <a:lnTo>
                  <a:pt x="2667" y="503427"/>
                </a:lnTo>
                <a:lnTo>
                  <a:pt x="2667" y="506221"/>
                </a:lnTo>
                <a:lnTo>
                  <a:pt x="5334" y="506221"/>
                </a:lnTo>
                <a:lnTo>
                  <a:pt x="8127" y="509015"/>
                </a:lnTo>
                <a:lnTo>
                  <a:pt x="13462" y="509015"/>
                </a:lnTo>
                <a:lnTo>
                  <a:pt x="16128" y="509015"/>
                </a:lnTo>
                <a:lnTo>
                  <a:pt x="253619" y="509015"/>
                </a:lnTo>
                <a:lnTo>
                  <a:pt x="488315" y="509015"/>
                </a:lnTo>
                <a:lnTo>
                  <a:pt x="493649" y="509015"/>
                </a:lnTo>
                <a:lnTo>
                  <a:pt x="496316" y="509015"/>
                </a:lnTo>
                <a:lnTo>
                  <a:pt x="499110" y="506221"/>
                </a:lnTo>
                <a:lnTo>
                  <a:pt x="501776" y="506221"/>
                </a:lnTo>
                <a:lnTo>
                  <a:pt x="504444" y="503427"/>
                </a:lnTo>
                <a:lnTo>
                  <a:pt x="504444" y="500633"/>
                </a:lnTo>
                <a:lnTo>
                  <a:pt x="504444" y="497839"/>
                </a:lnTo>
                <a:lnTo>
                  <a:pt x="501776" y="492251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0" name="object 119"/>
          <p:cNvSpPr>
            <a:spLocks/>
          </p:cNvSpPr>
          <p:nvPr/>
        </p:nvSpPr>
        <p:spPr bwMode="auto">
          <a:xfrm>
            <a:off x="7813675" y="5016500"/>
            <a:ext cx="333375" cy="14288"/>
          </a:xfrm>
          <a:custGeom>
            <a:avLst/>
            <a:gdLst/>
            <a:ahLst/>
            <a:cxnLst>
              <a:cxn ang="0">
                <a:pos x="334390" y="13969"/>
              </a:cxn>
              <a:cxn ang="0">
                <a:pos x="318261" y="0"/>
              </a:cxn>
              <a:cxn ang="0">
                <a:pos x="16128" y="0"/>
              </a:cxn>
              <a:cxn ang="0">
                <a:pos x="0" y="13969"/>
              </a:cxn>
              <a:cxn ang="0">
                <a:pos x="334390" y="13969"/>
              </a:cxn>
            </a:cxnLst>
            <a:rect l="0" t="0" r="r" b="b"/>
            <a:pathLst>
              <a:path w="334645" h="13970">
                <a:moveTo>
                  <a:pt x="334390" y="13969"/>
                </a:moveTo>
                <a:lnTo>
                  <a:pt x="318261" y="0"/>
                </a:lnTo>
                <a:lnTo>
                  <a:pt x="16128" y="0"/>
                </a:lnTo>
                <a:lnTo>
                  <a:pt x="0" y="13969"/>
                </a:lnTo>
                <a:lnTo>
                  <a:pt x="334390" y="1396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1" name="object 120"/>
          <p:cNvSpPr>
            <a:spLocks/>
          </p:cNvSpPr>
          <p:nvPr/>
        </p:nvSpPr>
        <p:spPr bwMode="auto">
          <a:xfrm>
            <a:off x="7783513" y="5045075"/>
            <a:ext cx="390525" cy="14288"/>
          </a:xfrm>
          <a:custGeom>
            <a:avLst/>
            <a:gdLst/>
            <a:ahLst/>
            <a:cxnLst>
              <a:cxn ang="0">
                <a:pos x="391159" y="13970"/>
              </a:cxn>
              <a:cxn ang="0">
                <a:pos x="374903" y="0"/>
              </a:cxn>
              <a:cxn ang="0">
                <a:pos x="16255" y="0"/>
              </a:cxn>
              <a:cxn ang="0">
                <a:pos x="0" y="13970"/>
              </a:cxn>
              <a:cxn ang="0">
                <a:pos x="391159" y="13970"/>
              </a:cxn>
            </a:cxnLst>
            <a:rect l="0" t="0" r="r" b="b"/>
            <a:pathLst>
              <a:path w="391159" h="13970">
                <a:moveTo>
                  <a:pt x="391159" y="13970"/>
                </a:moveTo>
                <a:lnTo>
                  <a:pt x="374903" y="0"/>
                </a:lnTo>
                <a:lnTo>
                  <a:pt x="16255" y="0"/>
                </a:lnTo>
                <a:lnTo>
                  <a:pt x="0" y="13970"/>
                </a:lnTo>
                <a:lnTo>
                  <a:pt x="391159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2" name="object 121"/>
          <p:cNvSpPr>
            <a:spLocks/>
          </p:cNvSpPr>
          <p:nvPr/>
        </p:nvSpPr>
        <p:spPr bwMode="auto">
          <a:xfrm>
            <a:off x="7753350" y="5070475"/>
            <a:ext cx="454025" cy="14288"/>
          </a:xfrm>
          <a:custGeom>
            <a:avLst/>
            <a:gdLst/>
            <a:ahLst/>
            <a:cxnLst>
              <a:cxn ang="0">
                <a:pos x="453263" y="13969"/>
              </a:cxn>
              <a:cxn ang="0">
                <a:pos x="437006" y="0"/>
              </a:cxn>
              <a:cxn ang="0">
                <a:pos x="16255" y="0"/>
              </a:cxn>
              <a:cxn ang="0">
                <a:pos x="0" y="13969"/>
              </a:cxn>
              <a:cxn ang="0">
                <a:pos x="453263" y="13969"/>
              </a:cxn>
            </a:cxnLst>
            <a:rect l="0" t="0" r="r" b="b"/>
            <a:pathLst>
              <a:path w="453390" h="13970">
                <a:moveTo>
                  <a:pt x="453263" y="13969"/>
                </a:moveTo>
                <a:lnTo>
                  <a:pt x="437006" y="0"/>
                </a:lnTo>
                <a:lnTo>
                  <a:pt x="16255" y="0"/>
                </a:lnTo>
                <a:lnTo>
                  <a:pt x="0" y="13969"/>
                </a:lnTo>
                <a:lnTo>
                  <a:pt x="453263" y="139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3" name="object 122"/>
          <p:cNvSpPr>
            <a:spLocks/>
          </p:cNvSpPr>
          <p:nvPr/>
        </p:nvSpPr>
        <p:spPr bwMode="auto">
          <a:xfrm>
            <a:off x="7791450" y="5000625"/>
            <a:ext cx="374650" cy="30163"/>
          </a:xfrm>
          <a:custGeom>
            <a:avLst/>
            <a:gdLst/>
            <a:ahLst/>
            <a:cxnLst>
              <a:cxn ang="0">
                <a:pos x="374903" y="27939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733"/>
              </a:cxn>
            </a:cxnLst>
            <a:rect l="0" t="0" r="r" b="b"/>
            <a:pathLst>
              <a:path w="375284" h="31114">
                <a:moveTo>
                  <a:pt x="374903" y="27939"/>
                </a:moveTo>
                <a:lnTo>
                  <a:pt x="342519" y="0"/>
                </a:lnTo>
                <a:lnTo>
                  <a:pt x="32384" y="0"/>
                </a:lnTo>
                <a:lnTo>
                  <a:pt x="0" y="30733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4" name="object 123"/>
          <p:cNvSpPr>
            <a:spLocks/>
          </p:cNvSpPr>
          <p:nvPr/>
        </p:nvSpPr>
        <p:spPr bwMode="auto">
          <a:xfrm>
            <a:off x="8029575" y="4933950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5" name="object 124"/>
          <p:cNvSpPr>
            <a:spLocks/>
          </p:cNvSpPr>
          <p:nvPr/>
        </p:nvSpPr>
        <p:spPr bwMode="auto">
          <a:xfrm>
            <a:off x="7869238" y="4640263"/>
            <a:ext cx="219075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4785">
                <a:moveTo>
                  <a:pt x="0" y="0"/>
                </a:move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6" name="object 125"/>
          <p:cNvSpPr>
            <a:spLocks/>
          </p:cNvSpPr>
          <p:nvPr/>
        </p:nvSpPr>
        <p:spPr bwMode="auto">
          <a:xfrm>
            <a:off x="7869238" y="4868863"/>
            <a:ext cx="219075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7" name="object 126"/>
          <p:cNvSpPr>
            <a:spLocks/>
          </p:cNvSpPr>
          <p:nvPr/>
        </p:nvSpPr>
        <p:spPr bwMode="auto">
          <a:xfrm>
            <a:off x="7726363" y="5122863"/>
            <a:ext cx="504825" cy="509587"/>
          </a:xfrm>
          <a:custGeom>
            <a:avLst/>
            <a:gdLst/>
            <a:ahLst/>
            <a:cxnLst>
              <a:cxn ang="0">
                <a:pos x="499110" y="507720"/>
              </a:cxn>
              <a:cxn ang="0">
                <a:pos x="5334" y="507720"/>
              </a:cxn>
              <a:cxn ang="0">
                <a:pos x="8127" y="510540"/>
              </a:cxn>
              <a:cxn ang="0">
                <a:pos x="496316" y="510540"/>
              </a:cxn>
              <a:cxn ang="0">
                <a:pos x="499110" y="507720"/>
              </a:cxn>
              <a:cxn ang="0">
                <a:pos x="439674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4" y="488111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499313"/>
              </a:cxn>
              <a:cxn ang="0">
                <a:pos x="499110" y="488111"/>
              </a:cxn>
              <a:cxn ang="0">
                <a:pos x="496316" y="482485"/>
              </a:cxn>
              <a:cxn ang="0">
                <a:pos x="490981" y="479691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5"/>
              </a:cxn>
              <a:cxn ang="0">
                <a:pos x="404622" y="274955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10" y="507720"/>
                </a:moveTo>
                <a:lnTo>
                  <a:pt x="5334" y="507720"/>
                </a:lnTo>
                <a:lnTo>
                  <a:pt x="8127" y="510540"/>
                </a:lnTo>
                <a:lnTo>
                  <a:pt x="496316" y="510540"/>
                </a:lnTo>
                <a:lnTo>
                  <a:pt x="499110" y="507720"/>
                </a:lnTo>
                <a:close/>
              </a:path>
              <a:path w="504825" h="510539">
                <a:moveTo>
                  <a:pt x="439674" y="311404"/>
                </a:moveTo>
                <a:lnTo>
                  <a:pt x="64770" y="311404"/>
                </a:lnTo>
                <a:lnTo>
                  <a:pt x="64770" y="437642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4" y="488111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499313"/>
                </a:lnTo>
                <a:lnTo>
                  <a:pt x="499110" y="488111"/>
                </a:lnTo>
                <a:lnTo>
                  <a:pt x="496316" y="482485"/>
                </a:lnTo>
                <a:lnTo>
                  <a:pt x="490981" y="479691"/>
                </a:lnTo>
                <a:lnTo>
                  <a:pt x="439674" y="434848"/>
                </a:lnTo>
                <a:lnTo>
                  <a:pt x="439674" y="311404"/>
                </a:lnTo>
                <a:close/>
              </a:path>
              <a:path w="504825" h="510539">
                <a:moveTo>
                  <a:pt x="361442" y="274955"/>
                </a:moveTo>
                <a:lnTo>
                  <a:pt x="143001" y="274955"/>
                </a:lnTo>
                <a:lnTo>
                  <a:pt x="143001" y="311404"/>
                </a:lnTo>
                <a:lnTo>
                  <a:pt x="361442" y="311404"/>
                </a:lnTo>
                <a:lnTo>
                  <a:pt x="361442" y="274955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5"/>
                </a:lnTo>
                <a:lnTo>
                  <a:pt x="404622" y="27495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8" name="object 127"/>
          <p:cNvSpPr>
            <a:spLocks/>
          </p:cNvSpPr>
          <p:nvPr/>
        </p:nvSpPr>
        <p:spPr bwMode="auto">
          <a:xfrm>
            <a:off x="7813675" y="5553075"/>
            <a:ext cx="333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9" name="object 128"/>
          <p:cNvSpPr>
            <a:spLocks/>
          </p:cNvSpPr>
          <p:nvPr/>
        </p:nvSpPr>
        <p:spPr bwMode="auto">
          <a:xfrm>
            <a:off x="7783513" y="5580063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0" name="object 129"/>
          <p:cNvSpPr>
            <a:spLocks/>
          </p:cNvSpPr>
          <p:nvPr/>
        </p:nvSpPr>
        <p:spPr bwMode="auto">
          <a:xfrm>
            <a:off x="7753350" y="5605463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40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1" name="object 130"/>
          <p:cNvSpPr>
            <a:spLocks/>
          </p:cNvSpPr>
          <p:nvPr/>
        </p:nvSpPr>
        <p:spPr bwMode="auto">
          <a:xfrm>
            <a:off x="7791450" y="5456238"/>
            <a:ext cx="374650" cy="103187"/>
          </a:xfrm>
          <a:custGeom>
            <a:avLst/>
            <a:gdLst/>
            <a:ahLst/>
            <a:cxnLst>
              <a:cxn ang="0">
                <a:pos x="342519" y="73024"/>
              </a:cxn>
              <a:cxn ang="0">
                <a:pos x="32384" y="73024"/>
              </a:cxn>
              <a:cxn ang="0">
                <a:pos x="0" y="103885"/>
              </a:cxn>
              <a:cxn ang="0">
                <a:pos x="374903" y="101091"/>
              </a:cxn>
              <a:cxn ang="0">
                <a:pos x="342519" y="73024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6"/>
              </a:cxn>
              <a:cxn ang="0">
                <a:pos x="350647" y="14096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4"/>
                </a:moveTo>
                <a:lnTo>
                  <a:pt x="32384" y="73024"/>
                </a:lnTo>
                <a:lnTo>
                  <a:pt x="0" y="103885"/>
                </a:lnTo>
                <a:lnTo>
                  <a:pt x="374903" y="101091"/>
                </a:lnTo>
                <a:lnTo>
                  <a:pt x="342519" y="73024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6"/>
                </a:lnTo>
                <a:lnTo>
                  <a:pt x="350647" y="14096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2" name="object 131"/>
          <p:cNvSpPr>
            <a:spLocks/>
          </p:cNvSpPr>
          <p:nvPr/>
        </p:nvSpPr>
        <p:spPr bwMode="auto">
          <a:xfrm>
            <a:off x="7869238" y="516731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3" name="object 132"/>
          <p:cNvSpPr>
            <a:spLocks/>
          </p:cNvSpPr>
          <p:nvPr/>
        </p:nvSpPr>
        <p:spPr bwMode="auto">
          <a:xfrm>
            <a:off x="7869238" y="541496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4" name="object 133"/>
          <p:cNvSpPr>
            <a:spLocks/>
          </p:cNvSpPr>
          <p:nvPr/>
        </p:nvSpPr>
        <p:spPr bwMode="auto">
          <a:xfrm>
            <a:off x="7726363" y="5122863"/>
            <a:ext cx="504825" cy="509587"/>
          </a:xfrm>
          <a:custGeom>
            <a:avLst/>
            <a:gdLst/>
            <a:ahLst/>
            <a:cxnLst>
              <a:cxn ang="0">
                <a:pos x="490981" y="479691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274955"/>
              </a:cxn>
              <a:cxn ang="0">
                <a:pos x="404622" y="263652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8"/>
              </a:cxn>
              <a:cxn ang="0">
                <a:pos x="9982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4" y="488111"/>
              </a:cxn>
              <a:cxn ang="0">
                <a:pos x="2667" y="493712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334" y="507720"/>
              </a:cxn>
              <a:cxn ang="0">
                <a:pos x="8127" y="510540"/>
              </a:cxn>
              <a:cxn ang="0">
                <a:pos x="13462" y="510540"/>
              </a:cxn>
              <a:cxn ang="0">
                <a:pos x="496316" y="510540"/>
              </a:cxn>
              <a:cxn ang="0">
                <a:pos x="499110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502119"/>
              </a:cxn>
              <a:cxn ang="0">
                <a:pos x="504444" y="499313"/>
              </a:cxn>
              <a:cxn ang="0">
                <a:pos x="501776" y="493712"/>
              </a:cxn>
              <a:cxn ang="0">
                <a:pos x="499110" y="488111"/>
              </a:cxn>
              <a:cxn ang="0">
                <a:pos x="496316" y="482485"/>
              </a:cxn>
              <a:cxn ang="0">
                <a:pos x="490981" y="479691"/>
              </a:cxn>
            </a:cxnLst>
            <a:rect l="0" t="0" r="r" b="b"/>
            <a:pathLst>
              <a:path w="504825" h="510539">
                <a:moveTo>
                  <a:pt x="490981" y="479691"/>
                </a:moveTo>
                <a:lnTo>
                  <a:pt x="439674" y="434848"/>
                </a:lnTo>
                <a:lnTo>
                  <a:pt x="439674" y="311404"/>
                </a:lnTo>
                <a:lnTo>
                  <a:pt x="361442" y="311404"/>
                </a:lnTo>
                <a:lnTo>
                  <a:pt x="361442" y="274955"/>
                </a:lnTo>
                <a:lnTo>
                  <a:pt x="404622" y="274955"/>
                </a:lnTo>
                <a:lnTo>
                  <a:pt x="404622" y="263652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8"/>
                </a:lnTo>
                <a:lnTo>
                  <a:pt x="99822" y="274955"/>
                </a:lnTo>
                <a:lnTo>
                  <a:pt x="143001" y="274955"/>
                </a:lnTo>
                <a:lnTo>
                  <a:pt x="143001" y="311404"/>
                </a:lnTo>
                <a:lnTo>
                  <a:pt x="64770" y="311404"/>
                </a:lnTo>
                <a:lnTo>
                  <a:pt x="64770" y="437642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4" y="488111"/>
                </a:lnTo>
                <a:lnTo>
                  <a:pt x="2667" y="493712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334" y="507720"/>
                </a:lnTo>
                <a:lnTo>
                  <a:pt x="8127" y="510540"/>
                </a:lnTo>
                <a:lnTo>
                  <a:pt x="13462" y="510540"/>
                </a:lnTo>
                <a:lnTo>
                  <a:pt x="496316" y="510540"/>
                </a:lnTo>
                <a:lnTo>
                  <a:pt x="499110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502119"/>
                </a:lnTo>
                <a:lnTo>
                  <a:pt x="504444" y="499313"/>
                </a:lnTo>
                <a:lnTo>
                  <a:pt x="501776" y="493712"/>
                </a:lnTo>
                <a:lnTo>
                  <a:pt x="499110" y="488111"/>
                </a:lnTo>
                <a:lnTo>
                  <a:pt x="496316" y="482485"/>
                </a:lnTo>
                <a:lnTo>
                  <a:pt x="490981" y="4796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5" name="object 134"/>
          <p:cNvSpPr>
            <a:spLocks/>
          </p:cNvSpPr>
          <p:nvPr/>
        </p:nvSpPr>
        <p:spPr bwMode="auto">
          <a:xfrm>
            <a:off x="7813675" y="5545138"/>
            <a:ext cx="333375" cy="15875"/>
          </a:xfrm>
          <a:custGeom>
            <a:avLst/>
            <a:gdLst/>
            <a:ahLst/>
            <a:cxnLst>
              <a:cxn ang="0">
                <a:pos x="334390" y="14096"/>
              </a:cxn>
              <a:cxn ang="0">
                <a:pos x="318261" y="0"/>
              </a:cxn>
              <a:cxn ang="0">
                <a:pos x="16128" y="0"/>
              </a:cxn>
              <a:cxn ang="0">
                <a:pos x="0" y="14096"/>
              </a:cxn>
              <a:cxn ang="0">
                <a:pos x="334390" y="14096"/>
              </a:cxn>
            </a:cxnLst>
            <a:rect l="0" t="0" r="r" b="b"/>
            <a:pathLst>
              <a:path w="334645" h="14604">
                <a:moveTo>
                  <a:pt x="334390" y="14096"/>
                </a:moveTo>
                <a:lnTo>
                  <a:pt x="318261" y="0"/>
                </a:lnTo>
                <a:lnTo>
                  <a:pt x="16128" y="0"/>
                </a:lnTo>
                <a:lnTo>
                  <a:pt x="0" y="14096"/>
                </a:lnTo>
                <a:lnTo>
                  <a:pt x="334390" y="14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6" name="object 135"/>
          <p:cNvSpPr>
            <a:spLocks/>
          </p:cNvSpPr>
          <p:nvPr/>
        </p:nvSpPr>
        <p:spPr bwMode="auto">
          <a:xfrm>
            <a:off x="7783513" y="5573713"/>
            <a:ext cx="390525" cy="14287"/>
          </a:xfrm>
          <a:custGeom>
            <a:avLst/>
            <a:gdLst/>
            <a:ahLst/>
            <a:cxnLst>
              <a:cxn ang="0">
                <a:pos x="391159" y="14096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6"/>
              </a:cxn>
              <a:cxn ang="0">
                <a:pos x="391159" y="14096"/>
              </a:cxn>
            </a:cxnLst>
            <a:rect l="0" t="0" r="r" b="b"/>
            <a:pathLst>
              <a:path w="391159" h="14604">
                <a:moveTo>
                  <a:pt x="391159" y="14096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6"/>
                </a:lnTo>
                <a:lnTo>
                  <a:pt x="391159" y="14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7" name="object 136"/>
          <p:cNvSpPr>
            <a:spLocks/>
          </p:cNvSpPr>
          <p:nvPr/>
        </p:nvSpPr>
        <p:spPr bwMode="auto">
          <a:xfrm>
            <a:off x="7753350" y="5599113"/>
            <a:ext cx="454025" cy="14287"/>
          </a:xfrm>
          <a:custGeom>
            <a:avLst/>
            <a:gdLst/>
            <a:ahLst/>
            <a:cxnLst>
              <a:cxn ang="0">
                <a:pos x="453263" y="14008"/>
              </a:cxn>
              <a:cxn ang="0">
                <a:pos x="437006" y="0"/>
              </a:cxn>
              <a:cxn ang="0">
                <a:pos x="16255" y="0"/>
              </a:cxn>
              <a:cxn ang="0">
                <a:pos x="0" y="14008"/>
              </a:cxn>
              <a:cxn ang="0">
                <a:pos x="453263" y="14008"/>
              </a:cxn>
            </a:cxnLst>
            <a:rect l="0" t="0" r="r" b="b"/>
            <a:pathLst>
              <a:path w="453390" h="14604">
                <a:moveTo>
                  <a:pt x="453263" y="14008"/>
                </a:moveTo>
                <a:lnTo>
                  <a:pt x="437006" y="0"/>
                </a:lnTo>
                <a:lnTo>
                  <a:pt x="16255" y="0"/>
                </a:lnTo>
                <a:lnTo>
                  <a:pt x="0" y="14008"/>
                </a:lnTo>
                <a:lnTo>
                  <a:pt x="453263" y="140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8" name="object 137"/>
          <p:cNvSpPr>
            <a:spLocks/>
          </p:cNvSpPr>
          <p:nvPr/>
        </p:nvSpPr>
        <p:spPr bwMode="auto">
          <a:xfrm>
            <a:off x="7791450" y="5529263"/>
            <a:ext cx="374650" cy="30162"/>
          </a:xfrm>
          <a:custGeom>
            <a:avLst/>
            <a:gdLst/>
            <a:ahLst/>
            <a:cxnLst>
              <a:cxn ang="0">
                <a:pos x="374903" y="28066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860"/>
              </a:cxn>
            </a:cxnLst>
            <a:rect l="0" t="0" r="r" b="b"/>
            <a:pathLst>
              <a:path w="375284" h="31114">
                <a:moveTo>
                  <a:pt x="374903" y="28066"/>
                </a:moveTo>
                <a:lnTo>
                  <a:pt x="342519" y="0"/>
                </a:lnTo>
                <a:lnTo>
                  <a:pt x="32384" y="0"/>
                </a:lnTo>
                <a:lnTo>
                  <a:pt x="0" y="3086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9" name="object 138"/>
          <p:cNvSpPr>
            <a:spLocks/>
          </p:cNvSpPr>
          <p:nvPr/>
        </p:nvSpPr>
        <p:spPr bwMode="auto">
          <a:xfrm>
            <a:off x="8029575" y="546258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0" name="object 139"/>
          <p:cNvSpPr>
            <a:spLocks/>
          </p:cNvSpPr>
          <p:nvPr/>
        </p:nvSpPr>
        <p:spPr bwMode="auto">
          <a:xfrm>
            <a:off x="7869238" y="516731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1" name="object 140"/>
          <p:cNvSpPr>
            <a:spLocks/>
          </p:cNvSpPr>
          <p:nvPr/>
        </p:nvSpPr>
        <p:spPr bwMode="auto">
          <a:xfrm>
            <a:off x="7869238" y="539750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8"/>
              </a:cxn>
              <a:cxn ang="0">
                <a:pos x="0" y="36448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8"/>
                </a:lnTo>
                <a:lnTo>
                  <a:pt x="0" y="36448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2" name="object 141"/>
          <p:cNvSpPr>
            <a:spLocks/>
          </p:cNvSpPr>
          <p:nvPr/>
        </p:nvSpPr>
        <p:spPr bwMode="auto">
          <a:xfrm>
            <a:off x="7739063" y="5656263"/>
            <a:ext cx="504825" cy="509587"/>
          </a:xfrm>
          <a:custGeom>
            <a:avLst/>
            <a:gdLst/>
            <a:ahLst/>
            <a:cxnLst>
              <a:cxn ang="0">
                <a:pos x="499109" y="507720"/>
              </a:cxn>
              <a:cxn ang="0">
                <a:pos x="5333" y="507720"/>
              </a:cxn>
              <a:cxn ang="0">
                <a:pos x="8127" y="510540"/>
              </a:cxn>
              <a:cxn ang="0">
                <a:pos x="496316" y="510540"/>
              </a:cxn>
              <a:cxn ang="0">
                <a:pos x="499109" y="507720"/>
              </a:cxn>
              <a:cxn ang="0">
                <a:pos x="439674" y="311378"/>
              </a:cxn>
              <a:cxn ang="0">
                <a:pos x="64770" y="311378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499313"/>
              </a:cxn>
              <a:cxn ang="0">
                <a:pos x="499109" y="488111"/>
              </a:cxn>
              <a:cxn ang="0">
                <a:pos x="496316" y="482485"/>
              </a:cxn>
              <a:cxn ang="0">
                <a:pos x="490981" y="479691"/>
              </a:cxn>
              <a:cxn ang="0">
                <a:pos x="439674" y="434809"/>
              </a:cxn>
              <a:cxn ang="0">
                <a:pos x="439674" y="311378"/>
              </a:cxn>
              <a:cxn ang="0">
                <a:pos x="361442" y="274916"/>
              </a:cxn>
              <a:cxn ang="0">
                <a:pos x="143001" y="274916"/>
              </a:cxn>
              <a:cxn ang="0">
                <a:pos x="143001" y="311378"/>
              </a:cxn>
              <a:cxn ang="0">
                <a:pos x="361442" y="311378"/>
              </a:cxn>
              <a:cxn ang="0">
                <a:pos x="361442" y="274916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16"/>
              </a:cxn>
              <a:cxn ang="0">
                <a:pos x="404622" y="274916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09" y="507720"/>
                </a:moveTo>
                <a:lnTo>
                  <a:pt x="5333" y="507720"/>
                </a:lnTo>
                <a:lnTo>
                  <a:pt x="8127" y="510540"/>
                </a:lnTo>
                <a:lnTo>
                  <a:pt x="496316" y="510540"/>
                </a:lnTo>
                <a:lnTo>
                  <a:pt x="499109" y="507720"/>
                </a:lnTo>
                <a:close/>
              </a:path>
              <a:path w="504825" h="510539">
                <a:moveTo>
                  <a:pt x="439674" y="311378"/>
                </a:moveTo>
                <a:lnTo>
                  <a:pt x="64770" y="311378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499313"/>
                </a:lnTo>
                <a:lnTo>
                  <a:pt x="499109" y="488111"/>
                </a:lnTo>
                <a:lnTo>
                  <a:pt x="496316" y="482485"/>
                </a:lnTo>
                <a:lnTo>
                  <a:pt x="490981" y="479691"/>
                </a:lnTo>
                <a:lnTo>
                  <a:pt x="439674" y="434809"/>
                </a:lnTo>
                <a:lnTo>
                  <a:pt x="439674" y="311378"/>
                </a:lnTo>
                <a:close/>
              </a:path>
              <a:path w="504825" h="510539">
                <a:moveTo>
                  <a:pt x="361442" y="274916"/>
                </a:moveTo>
                <a:lnTo>
                  <a:pt x="143001" y="274916"/>
                </a:lnTo>
                <a:lnTo>
                  <a:pt x="143001" y="311378"/>
                </a:lnTo>
                <a:lnTo>
                  <a:pt x="361442" y="311378"/>
                </a:lnTo>
                <a:lnTo>
                  <a:pt x="361442" y="274916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16"/>
                </a:lnTo>
                <a:lnTo>
                  <a:pt x="404622" y="274916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3" name="object 142"/>
          <p:cNvSpPr>
            <a:spLocks/>
          </p:cNvSpPr>
          <p:nvPr/>
        </p:nvSpPr>
        <p:spPr bwMode="auto">
          <a:xfrm>
            <a:off x="7824788" y="6086475"/>
            <a:ext cx="334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1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1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4" name="object 143"/>
          <p:cNvSpPr>
            <a:spLocks/>
          </p:cNvSpPr>
          <p:nvPr/>
        </p:nvSpPr>
        <p:spPr bwMode="auto">
          <a:xfrm>
            <a:off x="7796213" y="6113463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5" name="object 144"/>
          <p:cNvSpPr>
            <a:spLocks/>
          </p:cNvSpPr>
          <p:nvPr/>
        </p:nvSpPr>
        <p:spPr bwMode="auto">
          <a:xfrm>
            <a:off x="7766050" y="6138863"/>
            <a:ext cx="452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2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2" y="0"/>
                </a:lnTo>
              </a:path>
            </a:pathLst>
          </a:custGeom>
          <a:noFill/>
          <a:ln w="140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6" name="object 145"/>
          <p:cNvSpPr>
            <a:spLocks/>
          </p:cNvSpPr>
          <p:nvPr/>
        </p:nvSpPr>
        <p:spPr bwMode="auto">
          <a:xfrm>
            <a:off x="7804150" y="5989638"/>
            <a:ext cx="374650" cy="103187"/>
          </a:xfrm>
          <a:custGeom>
            <a:avLst/>
            <a:gdLst/>
            <a:ahLst/>
            <a:cxnLst>
              <a:cxn ang="0">
                <a:pos x="342518" y="72948"/>
              </a:cxn>
              <a:cxn ang="0">
                <a:pos x="32384" y="72948"/>
              </a:cxn>
              <a:cxn ang="0">
                <a:pos x="0" y="103797"/>
              </a:cxn>
              <a:cxn ang="0">
                <a:pos x="374903" y="101003"/>
              </a:cxn>
              <a:cxn ang="0">
                <a:pos x="342518" y="72948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20"/>
              </a:cxn>
              <a:cxn ang="0">
                <a:pos x="350647" y="14020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8" y="72948"/>
                </a:moveTo>
                <a:lnTo>
                  <a:pt x="32384" y="72948"/>
                </a:lnTo>
                <a:lnTo>
                  <a:pt x="0" y="103797"/>
                </a:lnTo>
                <a:lnTo>
                  <a:pt x="374903" y="101003"/>
                </a:lnTo>
                <a:lnTo>
                  <a:pt x="342518" y="72948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20"/>
                </a:lnTo>
                <a:lnTo>
                  <a:pt x="350647" y="1402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7" name="object 146"/>
          <p:cNvSpPr>
            <a:spLocks/>
          </p:cNvSpPr>
          <p:nvPr/>
        </p:nvSpPr>
        <p:spPr bwMode="auto">
          <a:xfrm>
            <a:off x="7881938" y="570071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40"/>
              </a:cxn>
              <a:cxn ang="0">
                <a:pos x="218440" y="185140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40"/>
                </a:lnTo>
                <a:lnTo>
                  <a:pt x="218440" y="185140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8" name="object 147"/>
          <p:cNvSpPr>
            <a:spLocks/>
          </p:cNvSpPr>
          <p:nvPr/>
        </p:nvSpPr>
        <p:spPr bwMode="auto">
          <a:xfrm>
            <a:off x="7881938" y="594836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61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9" name="object 148"/>
          <p:cNvSpPr>
            <a:spLocks/>
          </p:cNvSpPr>
          <p:nvPr/>
        </p:nvSpPr>
        <p:spPr bwMode="auto">
          <a:xfrm>
            <a:off x="7739063" y="5656263"/>
            <a:ext cx="504825" cy="509587"/>
          </a:xfrm>
          <a:custGeom>
            <a:avLst/>
            <a:gdLst/>
            <a:ahLst/>
            <a:cxnLst>
              <a:cxn ang="0">
                <a:pos x="490981" y="479691"/>
              </a:cxn>
              <a:cxn ang="0">
                <a:pos x="439674" y="434809"/>
              </a:cxn>
              <a:cxn ang="0">
                <a:pos x="439674" y="311378"/>
              </a:cxn>
              <a:cxn ang="0">
                <a:pos x="361442" y="311378"/>
              </a:cxn>
              <a:cxn ang="0">
                <a:pos x="361442" y="274916"/>
              </a:cxn>
              <a:cxn ang="0">
                <a:pos x="404622" y="274916"/>
              </a:cxn>
              <a:cxn ang="0">
                <a:pos x="404622" y="263690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70"/>
              </a:cxn>
              <a:cxn ang="0">
                <a:pos x="99822" y="274916"/>
              </a:cxn>
              <a:cxn ang="0">
                <a:pos x="143001" y="274916"/>
              </a:cxn>
              <a:cxn ang="0">
                <a:pos x="143001" y="311378"/>
              </a:cxn>
              <a:cxn ang="0">
                <a:pos x="64770" y="311378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2667" y="493712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333" y="507720"/>
              </a:cxn>
              <a:cxn ang="0">
                <a:pos x="8127" y="510540"/>
              </a:cxn>
              <a:cxn ang="0">
                <a:pos x="13461" y="510540"/>
              </a:cxn>
              <a:cxn ang="0">
                <a:pos x="16128" y="510540"/>
              </a:cxn>
              <a:cxn ang="0">
                <a:pos x="253619" y="510540"/>
              </a:cxn>
              <a:cxn ang="0">
                <a:pos x="488314" y="510540"/>
              </a:cxn>
              <a:cxn ang="0">
                <a:pos x="493649" y="510540"/>
              </a:cxn>
              <a:cxn ang="0">
                <a:pos x="496316" y="510540"/>
              </a:cxn>
              <a:cxn ang="0">
                <a:pos x="499109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502119"/>
              </a:cxn>
              <a:cxn ang="0">
                <a:pos x="504444" y="499313"/>
              </a:cxn>
              <a:cxn ang="0">
                <a:pos x="501776" y="493712"/>
              </a:cxn>
              <a:cxn ang="0">
                <a:pos x="499109" y="488111"/>
              </a:cxn>
              <a:cxn ang="0">
                <a:pos x="496316" y="482485"/>
              </a:cxn>
              <a:cxn ang="0">
                <a:pos x="490981" y="479691"/>
              </a:cxn>
            </a:cxnLst>
            <a:rect l="0" t="0" r="r" b="b"/>
            <a:pathLst>
              <a:path w="504825" h="510539">
                <a:moveTo>
                  <a:pt x="490981" y="479691"/>
                </a:moveTo>
                <a:lnTo>
                  <a:pt x="439674" y="434809"/>
                </a:lnTo>
                <a:lnTo>
                  <a:pt x="439674" y="311378"/>
                </a:lnTo>
                <a:lnTo>
                  <a:pt x="361442" y="311378"/>
                </a:lnTo>
                <a:lnTo>
                  <a:pt x="361442" y="274916"/>
                </a:lnTo>
                <a:lnTo>
                  <a:pt x="404622" y="274916"/>
                </a:lnTo>
                <a:lnTo>
                  <a:pt x="404622" y="263690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70"/>
                </a:lnTo>
                <a:lnTo>
                  <a:pt x="99822" y="274916"/>
                </a:lnTo>
                <a:lnTo>
                  <a:pt x="143001" y="274916"/>
                </a:lnTo>
                <a:lnTo>
                  <a:pt x="143001" y="311378"/>
                </a:lnTo>
                <a:lnTo>
                  <a:pt x="64770" y="311378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2667" y="493712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333" y="507720"/>
                </a:lnTo>
                <a:lnTo>
                  <a:pt x="8127" y="510540"/>
                </a:lnTo>
                <a:lnTo>
                  <a:pt x="13461" y="510540"/>
                </a:lnTo>
                <a:lnTo>
                  <a:pt x="16128" y="510540"/>
                </a:lnTo>
                <a:lnTo>
                  <a:pt x="253619" y="510540"/>
                </a:lnTo>
                <a:lnTo>
                  <a:pt x="488314" y="510540"/>
                </a:lnTo>
                <a:lnTo>
                  <a:pt x="493649" y="510540"/>
                </a:lnTo>
                <a:lnTo>
                  <a:pt x="496316" y="510540"/>
                </a:lnTo>
                <a:lnTo>
                  <a:pt x="499109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502119"/>
                </a:lnTo>
                <a:lnTo>
                  <a:pt x="504444" y="499313"/>
                </a:lnTo>
                <a:lnTo>
                  <a:pt x="501776" y="493712"/>
                </a:lnTo>
                <a:lnTo>
                  <a:pt x="499109" y="488111"/>
                </a:lnTo>
                <a:lnTo>
                  <a:pt x="496316" y="482485"/>
                </a:lnTo>
                <a:lnTo>
                  <a:pt x="490981" y="4796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0" name="object 149"/>
          <p:cNvSpPr>
            <a:spLocks/>
          </p:cNvSpPr>
          <p:nvPr/>
        </p:nvSpPr>
        <p:spPr bwMode="auto">
          <a:xfrm>
            <a:off x="7824788" y="6078538"/>
            <a:ext cx="334962" cy="15875"/>
          </a:xfrm>
          <a:custGeom>
            <a:avLst/>
            <a:gdLst/>
            <a:ahLst/>
            <a:cxnLst>
              <a:cxn ang="0">
                <a:pos x="334391" y="14020"/>
              </a:cxn>
              <a:cxn ang="0">
                <a:pos x="318262" y="0"/>
              </a:cxn>
              <a:cxn ang="0">
                <a:pos x="16128" y="0"/>
              </a:cxn>
              <a:cxn ang="0">
                <a:pos x="0" y="14020"/>
              </a:cxn>
              <a:cxn ang="0">
                <a:pos x="334391" y="14020"/>
              </a:cxn>
            </a:cxnLst>
            <a:rect l="0" t="0" r="r" b="b"/>
            <a:pathLst>
              <a:path w="334645" h="14604">
                <a:moveTo>
                  <a:pt x="334391" y="14020"/>
                </a:moveTo>
                <a:lnTo>
                  <a:pt x="318262" y="0"/>
                </a:lnTo>
                <a:lnTo>
                  <a:pt x="16128" y="0"/>
                </a:lnTo>
                <a:lnTo>
                  <a:pt x="0" y="14020"/>
                </a:lnTo>
                <a:lnTo>
                  <a:pt x="334391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1" name="object 150"/>
          <p:cNvSpPr>
            <a:spLocks/>
          </p:cNvSpPr>
          <p:nvPr/>
        </p:nvSpPr>
        <p:spPr bwMode="auto">
          <a:xfrm>
            <a:off x="7796213" y="6107113"/>
            <a:ext cx="390525" cy="14287"/>
          </a:xfrm>
          <a:custGeom>
            <a:avLst/>
            <a:gdLst/>
            <a:ahLst/>
            <a:cxnLst>
              <a:cxn ang="0">
                <a:pos x="391159" y="14020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20"/>
              </a:cxn>
              <a:cxn ang="0">
                <a:pos x="391159" y="14020"/>
              </a:cxn>
            </a:cxnLst>
            <a:rect l="0" t="0" r="r" b="b"/>
            <a:pathLst>
              <a:path w="391159" h="14604">
                <a:moveTo>
                  <a:pt x="391159" y="14020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20"/>
                </a:lnTo>
                <a:lnTo>
                  <a:pt x="391159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2" name="object 151"/>
          <p:cNvSpPr>
            <a:spLocks/>
          </p:cNvSpPr>
          <p:nvPr/>
        </p:nvSpPr>
        <p:spPr bwMode="auto">
          <a:xfrm>
            <a:off x="7766050" y="6132513"/>
            <a:ext cx="452438" cy="14287"/>
          </a:xfrm>
          <a:custGeom>
            <a:avLst/>
            <a:gdLst/>
            <a:ahLst/>
            <a:cxnLst>
              <a:cxn ang="0">
                <a:pos x="453262" y="14008"/>
              </a:cxn>
              <a:cxn ang="0">
                <a:pos x="437006" y="0"/>
              </a:cxn>
              <a:cxn ang="0">
                <a:pos x="16255" y="0"/>
              </a:cxn>
              <a:cxn ang="0">
                <a:pos x="0" y="14008"/>
              </a:cxn>
              <a:cxn ang="0">
                <a:pos x="453262" y="14008"/>
              </a:cxn>
            </a:cxnLst>
            <a:rect l="0" t="0" r="r" b="b"/>
            <a:pathLst>
              <a:path w="453390" h="14604">
                <a:moveTo>
                  <a:pt x="453262" y="14008"/>
                </a:moveTo>
                <a:lnTo>
                  <a:pt x="437006" y="0"/>
                </a:lnTo>
                <a:lnTo>
                  <a:pt x="16255" y="0"/>
                </a:lnTo>
                <a:lnTo>
                  <a:pt x="0" y="14008"/>
                </a:lnTo>
                <a:lnTo>
                  <a:pt x="453262" y="140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3" name="object 152"/>
          <p:cNvSpPr>
            <a:spLocks/>
          </p:cNvSpPr>
          <p:nvPr/>
        </p:nvSpPr>
        <p:spPr bwMode="auto">
          <a:xfrm>
            <a:off x="7804150" y="6062663"/>
            <a:ext cx="374650" cy="30162"/>
          </a:xfrm>
          <a:custGeom>
            <a:avLst/>
            <a:gdLst/>
            <a:ahLst/>
            <a:cxnLst>
              <a:cxn ang="0">
                <a:pos x="374903" y="28054"/>
              </a:cxn>
              <a:cxn ang="0">
                <a:pos x="342518" y="0"/>
              </a:cxn>
              <a:cxn ang="0">
                <a:pos x="32384" y="0"/>
              </a:cxn>
              <a:cxn ang="0">
                <a:pos x="0" y="30848"/>
              </a:cxn>
            </a:cxnLst>
            <a:rect l="0" t="0" r="r" b="b"/>
            <a:pathLst>
              <a:path w="375284" h="31114">
                <a:moveTo>
                  <a:pt x="374903" y="28054"/>
                </a:moveTo>
                <a:lnTo>
                  <a:pt x="342518" y="0"/>
                </a:lnTo>
                <a:lnTo>
                  <a:pt x="32384" y="0"/>
                </a:lnTo>
                <a:lnTo>
                  <a:pt x="0" y="3084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4" name="object 153"/>
          <p:cNvSpPr>
            <a:spLocks/>
          </p:cNvSpPr>
          <p:nvPr/>
        </p:nvSpPr>
        <p:spPr bwMode="auto">
          <a:xfrm>
            <a:off x="8042275" y="599598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5" name="object 154"/>
          <p:cNvSpPr>
            <a:spLocks/>
          </p:cNvSpPr>
          <p:nvPr/>
        </p:nvSpPr>
        <p:spPr bwMode="auto">
          <a:xfrm>
            <a:off x="7881938" y="570071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40"/>
              </a:cxn>
              <a:cxn ang="0">
                <a:pos x="218440" y="185140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40"/>
                </a:lnTo>
                <a:lnTo>
                  <a:pt x="218440" y="185140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6" name="object 155"/>
          <p:cNvSpPr>
            <a:spLocks/>
          </p:cNvSpPr>
          <p:nvPr/>
        </p:nvSpPr>
        <p:spPr bwMode="auto">
          <a:xfrm>
            <a:off x="7881938" y="593090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61"/>
              </a:cxn>
              <a:cxn ang="0">
                <a:pos x="0" y="36461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61"/>
                </a:lnTo>
                <a:lnTo>
                  <a:pt x="0" y="36461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7" name="object 156"/>
          <p:cNvSpPr>
            <a:spLocks/>
          </p:cNvSpPr>
          <p:nvPr/>
        </p:nvSpPr>
        <p:spPr bwMode="auto">
          <a:xfrm>
            <a:off x="6561138" y="5194300"/>
            <a:ext cx="504825" cy="509588"/>
          </a:xfrm>
          <a:custGeom>
            <a:avLst/>
            <a:gdLst/>
            <a:ahLst/>
            <a:cxnLst>
              <a:cxn ang="0">
                <a:pos x="499109" y="507720"/>
              </a:cxn>
              <a:cxn ang="0">
                <a:pos x="5333" y="507720"/>
              </a:cxn>
              <a:cxn ang="0">
                <a:pos x="8127" y="510539"/>
              </a:cxn>
              <a:cxn ang="0">
                <a:pos x="496315" y="510539"/>
              </a:cxn>
              <a:cxn ang="0">
                <a:pos x="499109" y="507720"/>
              </a:cxn>
              <a:cxn ang="0">
                <a:pos x="439674" y="311403"/>
              </a:cxn>
              <a:cxn ang="0">
                <a:pos x="64770" y="311403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0" y="499313"/>
              </a:cxn>
              <a:cxn ang="0">
                <a:pos x="0" y="502119"/>
              </a:cxn>
              <a:cxn ang="0">
                <a:pos x="2666" y="504939"/>
              </a:cxn>
              <a:cxn ang="0">
                <a:pos x="2666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499313"/>
              </a:cxn>
              <a:cxn ang="0">
                <a:pos x="499109" y="488111"/>
              </a:cxn>
              <a:cxn ang="0">
                <a:pos x="496315" y="482485"/>
              </a:cxn>
              <a:cxn ang="0">
                <a:pos x="490981" y="479691"/>
              </a:cxn>
              <a:cxn ang="0">
                <a:pos x="439674" y="434809"/>
              </a:cxn>
              <a:cxn ang="0">
                <a:pos x="439674" y="311403"/>
              </a:cxn>
              <a:cxn ang="0">
                <a:pos x="361441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361441" y="311403"/>
              </a:cxn>
              <a:cxn ang="0">
                <a:pos x="361441" y="274954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4"/>
              </a:cxn>
              <a:cxn ang="0">
                <a:pos x="404622" y="274954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09" y="507720"/>
                </a:moveTo>
                <a:lnTo>
                  <a:pt x="5333" y="507720"/>
                </a:lnTo>
                <a:lnTo>
                  <a:pt x="8127" y="510539"/>
                </a:lnTo>
                <a:lnTo>
                  <a:pt x="496315" y="510539"/>
                </a:lnTo>
                <a:lnTo>
                  <a:pt x="499109" y="507720"/>
                </a:lnTo>
                <a:close/>
              </a:path>
              <a:path w="504825" h="510539">
                <a:moveTo>
                  <a:pt x="439674" y="311403"/>
                </a:moveTo>
                <a:lnTo>
                  <a:pt x="64770" y="311403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0" y="499313"/>
                </a:lnTo>
                <a:lnTo>
                  <a:pt x="0" y="502119"/>
                </a:lnTo>
                <a:lnTo>
                  <a:pt x="2666" y="504939"/>
                </a:lnTo>
                <a:lnTo>
                  <a:pt x="2666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499313"/>
                </a:lnTo>
                <a:lnTo>
                  <a:pt x="499109" y="488111"/>
                </a:lnTo>
                <a:lnTo>
                  <a:pt x="496315" y="482485"/>
                </a:lnTo>
                <a:lnTo>
                  <a:pt x="490981" y="479691"/>
                </a:lnTo>
                <a:lnTo>
                  <a:pt x="439674" y="434809"/>
                </a:lnTo>
                <a:lnTo>
                  <a:pt x="439674" y="311403"/>
                </a:lnTo>
                <a:close/>
              </a:path>
              <a:path w="504825" h="510539">
                <a:moveTo>
                  <a:pt x="361441" y="274954"/>
                </a:moveTo>
                <a:lnTo>
                  <a:pt x="143001" y="274954"/>
                </a:lnTo>
                <a:lnTo>
                  <a:pt x="143001" y="311403"/>
                </a:lnTo>
                <a:lnTo>
                  <a:pt x="361441" y="311403"/>
                </a:lnTo>
                <a:lnTo>
                  <a:pt x="361441" y="274954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4"/>
                </a:lnTo>
                <a:lnTo>
                  <a:pt x="404622" y="274954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8" name="object 157"/>
          <p:cNvSpPr>
            <a:spLocks/>
          </p:cNvSpPr>
          <p:nvPr/>
        </p:nvSpPr>
        <p:spPr bwMode="auto">
          <a:xfrm>
            <a:off x="6646863" y="5624513"/>
            <a:ext cx="334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1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1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9" name="object 158"/>
          <p:cNvSpPr>
            <a:spLocks/>
          </p:cNvSpPr>
          <p:nvPr/>
        </p:nvSpPr>
        <p:spPr bwMode="auto">
          <a:xfrm>
            <a:off x="6616700" y="5653088"/>
            <a:ext cx="392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60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60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0" name="object 159"/>
          <p:cNvSpPr>
            <a:spLocks/>
          </p:cNvSpPr>
          <p:nvPr/>
        </p:nvSpPr>
        <p:spPr bwMode="auto">
          <a:xfrm>
            <a:off x="6588125" y="5676900"/>
            <a:ext cx="452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2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2" y="0"/>
                </a:lnTo>
              </a:path>
            </a:pathLst>
          </a:custGeom>
          <a:noFill/>
          <a:ln w="140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1" name="object 160"/>
          <p:cNvSpPr>
            <a:spLocks/>
          </p:cNvSpPr>
          <p:nvPr/>
        </p:nvSpPr>
        <p:spPr bwMode="auto">
          <a:xfrm>
            <a:off x="6626225" y="5527675"/>
            <a:ext cx="374650" cy="104775"/>
          </a:xfrm>
          <a:custGeom>
            <a:avLst/>
            <a:gdLst/>
            <a:ahLst/>
            <a:cxnLst>
              <a:cxn ang="0">
                <a:pos x="342518" y="72999"/>
              </a:cxn>
              <a:cxn ang="0">
                <a:pos x="32384" y="72999"/>
              </a:cxn>
              <a:cxn ang="0">
                <a:pos x="0" y="103847"/>
              </a:cxn>
              <a:cxn ang="0">
                <a:pos x="374903" y="101053"/>
              </a:cxn>
              <a:cxn ang="0">
                <a:pos x="342518" y="72999"/>
              </a:cxn>
              <a:cxn ang="0">
                <a:pos x="350646" y="0"/>
              </a:cxn>
              <a:cxn ang="0">
                <a:pos x="242696" y="0"/>
              </a:cxn>
              <a:cxn ang="0">
                <a:pos x="242696" y="14096"/>
              </a:cxn>
              <a:cxn ang="0">
                <a:pos x="350646" y="14096"/>
              </a:cxn>
              <a:cxn ang="0">
                <a:pos x="350646" y="0"/>
              </a:cxn>
            </a:cxnLst>
            <a:rect l="0" t="0" r="r" b="b"/>
            <a:pathLst>
              <a:path w="375284" h="104139">
                <a:moveTo>
                  <a:pt x="342518" y="72999"/>
                </a:moveTo>
                <a:lnTo>
                  <a:pt x="32384" y="72999"/>
                </a:lnTo>
                <a:lnTo>
                  <a:pt x="0" y="103847"/>
                </a:lnTo>
                <a:lnTo>
                  <a:pt x="374903" y="101053"/>
                </a:lnTo>
                <a:lnTo>
                  <a:pt x="342518" y="72999"/>
                </a:lnTo>
                <a:close/>
              </a:path>
              <a:path w="375284" h="104139">
                <a:moveTo>
                  <a:pt x="350646" y="0"/>
                </a:moveTo>
                <a:lnTo>
                  <a:pt x="242696" y="0"/>
                </a:lnTo>
                <a:lnTo>
                  <a:pt x="242696" y="14096"/>
                </a:lnTo>
                <a:lnTo>
                  <a:pt x="350646" y="14096"/>
                </a:lnTo>
                <a:lnTo>
                  <a:pt x="350646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2" name="object 161"/>
          <p:cNvSpPr>
            <a:spLocks/>
          </p:cNvSpPr>
          <p:nvPr/>
        </p:nvSpPr>
        <p:spPr bwMode="auto">
          <a:xfrm>
            <a:off x="6704013" y="5238750"/>
            <a:ext cx="217487" cy="185738"/>
          </a:xfrm>
          <a:custGeom>
            <a:avLst/>
            <a:gdLst/>
            <a:ahLst/>
            <a:cxnLst>
              <a:cxn ang="0">
                <a:pos x="218439" y="0"/>
              </a:cxn>
              <a:cxn ang="0">
                <a:pos x="0" y="0"/>
              </a:cxn>
              <a:cxn ang="0">
                <a:pos x="0" y="185165"/>
              </a:cxn>
              <a:cxn ang="0">
                <a:pos x="218439" y="185165"/>
              </a:cxn>
              <a:cxn ang="0">
                <a:pos x="218439" y="0"/>
              </a:cxn>
            </a:cxnLst>
            <a:rect l="0" t="0" r="r" b="b"/>
            <a:pathLst>
              <a:path w="218440" h="185420">
                <a:moveTo>
                  <a:pt x="218439" y="0"/>
                </a:moveTo>
                <a:lnTo>
                  <a:pt x="0" y="0"/>
                </a:lnTo>
                <a:lnTo>
                  <a:pt x="0" y="185165"/>
                </a:lnTo>
                <a:lnTo>
                  <a:pt x="218439" y="185165"/>
                </a:lnTo>
                <a:lnTo>
                  <a:pt x="218439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3" name="object 162"/>
          <p:cNvSpPr>
            <a:spLocks/>
          </p:cNvSpPr>
          <p:nvPr/>
        </p:nvSpPr>
        <p:spPr bwMode="auto">
          <a:xfrm>
            <a:off x="6704013" y="5486400"/>
            <a:ext cx="217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39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4" name="object 163"/>
          <p:cNvSpPr>
            <a:spLocks/>
          </p:cNvSpPr>
          <p:nvPr/>
        </p:nvSpPr>
        <p:spPr bwMode="auto">
          <a:xfrm>
            <a:off x="6561138" y="5194300"/>
            <a:ext cx="504825" cy="509588"/>
          </a:xfrm>
          <a:custGeom>
            <a:avLst/>
            <a:gdLst/>
            <a:ahLst/>
            <a:cxnLst>
              <a:cxn ang="0">
                <a:pos x="490981" y="479691"/>
              </a:cxn>
              <a:cxn ang="0">
                <a:pos x="439674" y="434809"/>
              </a:cxn>
              <a:cxn ang="0">
                <a:pos x="439674" y="311403"/>
              </a:cxn>
              <a:cxn ang="0">
                <a:pos x="361441" y="311403"/>
              </a:cxn>
              <a:cxn ang="0">
                <a:pos x="361441" y="274954"/>
              </a:cxn>
              <a:cxn ang="0">
                <a:pos x="404622" y="274954"/>
              </a:cxn>
              <a:cxn ang="0">
                <a:pos x="404622" y="263651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7"/>
              </a:cxn>
              <a:cxn ang="0">
                <a:pos x="99822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64770" y="311403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2666" y="493712"/>
              </a:cxn>
              <a:cxn ang="0">
                <a:pos x="0" y="499313"/>
              </a:cxn>
              <a:cxn ang="0">
                <a:pos x="0" y="502119"/>
              </a:cxn>
              <a:cxn ang="0">
                <a:pos x="2666" y="504939"/>
              </a:cxn>
              <a:cxn ang="0">
                <a:pos x="2666" y="507720"/>
              </a:cxn>
              <a:cxn ang="0">
                <a:pos x="5333" y="507720"/>
              </a:cxn>
              <a:cxn ang="0">
                <a:pos x="8127" y="510539"/>
              </a:cxn>
              <a:cxn ang="0">
                <a:pos x="13461" y="510539"/>
              </a:cxn>
              <a:cxn ang="0">
                <a:pos x="496315" y="510539"/>
              </a:cxn>
              <a:cxn ang="0">
                <a:pos x="499109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502119"/>
              </a:cxn>
              <a:cxn ang="0">
                <a:pos x="504444" y="499313"/>
              </a:cxn>
              <a:cxn ang="0">
                <a:pos x="501776" y="493712"/>
              </a:cxn>
              <a:cxn ang="0">
                <a:pos x="499109" y="488111"/>
              </a:cxn>
              <a:cxn ang="0">
                <a:pos x="496315" y="482485"/>
              </a:cxn>
              <a:cxn ang="0">
                <a:pos x="490981" y="479691"/>
              </a:cxn>
            </a:cxnLst>
            <a:rect l="0" t="0" r="r" b="b"/>
            <a:pathLst>
              <a:path w="504825" h="510539">
                <a:moveTo>
                  <a:pt x="490981" y="479691"/>
                </a:moveTo>
                <a:lnTo>
                  <a:pt x="439674" y="434809"/>
                </a:lnTo>
                <a:lnTo>
                  <a:pt x="439674" y="311403"/>
                </a:lnTo>
                <a:lnTo>
                  <a:pt x="361441" y="311403"/>
                </a:lnTo>
                <a:lnTo>
                  <a:pt x="361441" y="274954"/>
                </a:lnTo>
                <a:lnTo>
                  <a:pt x="404622" y="274954"/>
                </a:lnTo>
                <a:lnTo>
                  <a:pt x="404622" y="263651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7"/>
                </a:lnTo>
                <a:lnTo>
                  <a:pt x="99822" y="274954"/>
                </a:lnTo>
                <a:lnTo>
                  <a:pt x="143001" y="274954"/>
                </a:lnTo>
                <a:lnTo>
                  <a:pt x="143001" y="311403"/>
                </a:lnTo>
                <a:lnTo>
                  <a:pt x="64770" y="311403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2666" y="493712"/>
                </a:lnTo>
                <a:lnTo>
                  <a:pt x="0" y="499313"/>
                </a:lnTo>
                <a:lnTo>
                  <a:pt x="0" y="502119"/>
                </a:lnTo>
                <a:lnTo>
                  <a:pt x="2666" y="504939"/>
                </a:lnTo>
                <a:lnTo>
                  <a:pt x="2666" y="507720"/>
                </a:lnTo>
                <a:lnTo>
                  <a:pt x="5333" y="507720"/>
                </a:lnTo>
                <a:lnTo>
                  <a:pt x="8127" y="510539"/>
                </a:lnTo>
                <a:lnTo>
                  <a:pt x="13461" y="510539"/>
                </a:lnTo>
                <a:lnTo>
                  <a:pt x="496315" y="510539"/>
                </a:lnTo>
                <a:lnTo>
                  <a:pt x="499109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502119"/>
                </a:lnTo>
                <a:lnTo>
                  <a:pt x="504444" y="499313"/>
                </a:lnTo>
                <a:lnTo>
                  <a:pt x="501776" y="493712"/>
                </a:lnTo>
                <a:lnTo>
                  <a:pt x="499109" y="488111"/>
                </a:lnTo>
                <a:lnTo>
                  <a:pt x="496315" y="482485"/>
                </a:lnTo>
                <a:lnTo>
                  <a:pt x="490981" y="4796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5" name="object 164"/>
          <p:cNvSpPr>
            <a:spLocks/>
          </p:cNvSpPr>
          <p:nvPr/>
        </p:nvSpPr>
        <p:spPr bwMode="auto">
          <a:xfrm>
            <a:off x="6646863" y="5618163"/>
            <a:ext cx="334962" cy="14287"/>
          </a:xfrm>
          <a:custGeom>
            <a:avLst/>
            <a:gdLst/>
            <a:ahLst/>
            <a:cxnLst>
              <a:cxn ang="0">
                <a:pos x="334391" y="14020"/>
              </a:cxn>
              <a:cxn ang="0">
                <a:pos x="318262" y="0"/>
              </a:cxn>
              <a:cxn ang="0">
                <a:pos x="16128" y="0"/>
              </a:cxn>
              <a:cxn ang="0">
                <a:pos x="0" y="14020"/>
              </a:cxn>
              <a:cxn ang="0">
                <a:pos x="334391" y="14020"/>
              </a:cxn>
            </a:cxnLst>
            <a:rect l="0" t="0" r="r" b="b"/>
            <a:pathLst>
              <a:path w="334645" h="14604">
                <a:moveTo>
                  <a:pt x="334391" y="14020"/>
                </a:moveTo>
                <a:lnTo>
                  <a:pt x="318262" y="0"/>
                </a:lnTo>
                <a:lnTo>
                  <a:pt x="16128" y="0"/>
                </a:lnTo>
                <a:lnTo>
                  <a:pt x="0" y="14020"/>
                </a:lnTo>
                <a:lnTo>
                  <a:pt x="334391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6" name="object 165"/>
          <p:cNvSpPr>
            <a:spLocks/>
          </p:cNvSpPr>
          <p:nvPr/>
        </p:nvSpPr>
        <p:spPr bwMode="auto">
          <a:xfrm>
            <a:off x="6616700" y="5645150"/>
            <a:ext cx="392113" cy="14288"/>
          </a:xfrm>
          <a:custGeom>
            <a:avLst/>
            <a:gdLst/>
            <a:ahLst/>
            <a:cxnLst>
              <a:cxn ang="0">
                <a:pos x="391160" y="14020"/>
              </a:cxn>
              <a:cxn ang="0">
                <a:pos x="374904" y="0"/>
              </a:cxn>
              <a:cxn ang="0">
                <a:pos x="16256" y="0"/>
              </a:cxn>
              <a:cxn ang="0">
                <a:pos x="0" y="14020"/>
              </a:cxn>
              <a:cxn ang="0">
                <a:pos x="391160" y="14020"/>
              </a:cxn>
            </a:cxnLst>
            <a:rect l="0" t="0" r="r" b="b"/>
            <a:pathLst>
              <a:path w="391159" h="14604">
                <a:moveTo>
                  <a:pt x="391160" y="14020"/>
                </a:moveTo>
                <a:lnTo>
                  <a:pt x="374904" y="0"/>
                </a:lnTo>
                <a:lnTo>
                  <a:pt x="16256" y="0"/>
                </a:lnTo>
                <a:lnTo>
                  <a:pt x="0" y="14020"/>
                </a:lnTo>
                <a:lnTo>
                  <a:pt x="391160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7" name="object 166"/>
          <p:cNvSpPr>
            <a:spLocks/>
          </p:cNvSpPr>
          <p:nvPr/>
        </p:nvSpPr>
        <p:spPr bwMode="auto">
          <a:xfrm>
            <a:off x="6588125" y="5670550"/>
            <a:ext cx="452438" cy="14288"/>
          </a:xfrm>
          <a:custGeom>
            <a:avLst/>
            <a:gdLst/>
            <a:ahLst/>
            <a:cxnLst>
              <a:cxn ang="0">
                <a:pos x="453262" y="14008"/>
              </a:cxn>
              <a:cxn ang="0">
                <a:pos x="437006" y="0"/>
              </a:cxn>
              <a:cxn ang="0">
                <a:pos x="16255" y="0"/>
              </a:cxn>
              <a:cxn ang="0">
                <a:pos x="0" y="14008"/>
              </a:cxn>
              <a:cxn ang="0">
                <a:pos x="453262" y="14008"/>
              </a:cxn>
            </a:cxnLst>
            <a:rect l="0" t="0" r="r" b="b"/>
            <a:pathLst>
              <a:path w="453390" h="14604">
                <a:moveTo>
                  <a:pt x="453262" y="14008"/>
                </a:moveTo>
                <a:lnTo>
                  <a:pt x="437006" y="0"/>
                </a:lnTo>
                <a:lnTo>
                  <a:pt x="16255" y="0"/>
                </a:lnTo>
                <a:lnTo>
                  <a:pt x="0" y="14008"/>
                </a:lnTo>
                <a:lnTo>
                  <a:pt x="453262" y="140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8" name="object 167"/>
          <p:cNvSpPr>
            <a:spLocks/>
          </p:cNvSpPr>
          <p:nvPr/>
        </p:nvSpPr>
        <p:spPr bwMode="auto">
          <a:xfrm>
            <a:off x="6626225" y="5600700"/>
            <a:ext cx="374650" cy="31750"/>
          </a:xfrm>
          <a:custGeom>
            <a:avLst/>
            <a:gdLst/>
            <a:ahLst/>
            <a:cxnLst>
              <a:cxn ang="0">
                <a:pos x="374903" y="28054"/>
              </a:cxn>
              <a:cxn ang="0">
                <a:pos x="342518" y="0"/>
              </a:cxn>
              <a:cxn ang="0">
                <a:pos x="32384" y="0"/>
              </a:cxn>
              <a:cxn ang="0">
                <a:pos x="0" y="30848"/>
              </a:cxn>
            </a:cxnLst>
            <a:rect l="0" t="0" r="r" b="b"/>
            <a:pathLst>
              <a:path w="375284" h="31114">
                <a:moveTo>
                  <a:pt x="374903" y="28054"/>
                </a:moveTo>
                <a:lnTo>
                  <a:pt x="342518" y="0"/>
                </a:lnTo>
                <a:lnTo>
                  <a:pt x="32384" y="0"/>
                </a:lnTo>
                <a:lnTo>
                  <a:pt x="0" y="3084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9" name="object 168"/>
          <p:cNvSpPr>
            <a:spLocks/>
          </p:cNvSpPr>
          <p:nvPr/>
        </p:nvSpPr>
        <p:spPr bwMode="auto">
          <a:xfrm>
            <a:off x="6864350" y="5534025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80" name="object 169"/>
          <p:cNvSpPr>
            <a:spLocks/>
          </p:cNvSpPr>
          <p:nvPr/>
        </p:nvSpPr>
        <p:spPr bwMode="auto">
          <a:xfrm>
            <a:off x="6704013" y="5238750"/>
            <a:ext cx="217487" cy="185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39" y="185165"/>
              </a:cxn>
              <a:cxn ang="0">
                <a:pos x="218439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39" y="185165"/>
                </a:lnTo>
                <a:lnTo>
                  <a:pt x="21843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81" name="object 170"/>
          <p:cNvSpPr>
            <a:spLocks/>
          </p:cNvSpPr>
          <p:nvPr/>
        </p:nvSpPr>
        <p:spPr bwMode="auto">
          <a:xfrm>
            <a:off x="6704013" y="5468938"/>
            <a:ext cx="217487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  <a:cxn ang="0">
                <a:pos x="218439" y="36448"/>
              </a:cxn>
              <a:cxn ang="0">
                <a:pos x="0" y="36448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39" y="0"/>
                </a:lnTo>
                <a:lnTo>
                  <a:pt x="218439" y="36448"/>
                </a:lnTo>
                <a:lnTo>
                  <a:pt x="0" y="36448"/>
                </a:lnTo>
                <a:lnTo>
                  <a:pt x="0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Anycast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F9247F34-7057-411B-B437-24088B53218D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642938" y="1846263"/>
            <a:ext cx="8064500" cy="422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Assigned to more than one interface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Nodes must know that the add. is anycast add.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Addresses are from the unicast address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space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 a region, where anycast is used, each  member must have its own entry in the  routing table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Note: now used only for (identify) routers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vs</a:t>
            </a:r>
            <a:r>
              <a:rPr spc="-95" dirty="0"/>
              <a:t> </a:t>
            </a:r>
            <a:r>
              <a:rPr spc="-5" dirty="0"/>
              <a:t>IPv6</a:t>
            </a:r>
          </a:p>
        </p:txBody>
      </p:sp>
      <p:sp>
        <p:nvSpPr>
          <p:cNvPr id="4096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48A5968D-36B5-4198-83D3-8B9BD8A12DC8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66800" y="1730375"/>
            <a:ext cx="1828800" cy="381000"/>
          </a:xfrm>
          <a:prstGeom prst="rect">
            <a:avLst/>
          </a:prstGeom>
          <a:solidFill>
            <a:srgbClr val="0000FF"/>
          </a:solidFill>
        </p:spPr>
        <p:txBody>
          <a:bodyPr lIns="0" tIns="28575" rIns="0" bIns="0">
            <a:spAutoFit/>
          </a:bodyPr>
          <a:lstStyle/>
          <a:p>
            <a:pPr marL="231140" fontAlgn="auto">
              <a:spcBef>
                <a:spcPts val="22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IPv4: 32</a:t>
            </a:r>
            <a:r>
              <a:rPr sz="2000" b="1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588" y="2187575"/>
            <a:ext cx="3465512" cy="1155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7810" indent="-2451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58445" algn="l"/>
              </a:tabLst>
              <a:defRPr/>
            </a:pP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32</a:t>
            </a:r>
            <a:r>
              <a:rPr sz="3150" spc="292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addresses</a:t>
            </a:r>
            <a:endParaRPr sz="3200">
              <a:latin typeface="Times New Roman"/>
              <a:cs typeface="Times New Roman"/>
            </a:endParaRPr>
          </a:p>
          <a:p>
            <a:pPr marL="408305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 </a:t>
            </a:r>
            <a:r>
              <a:rPr sz="2000" spc="-20" dirty="0">
                <a:solidFill>
                  <a:srgbClr val="3333CC"/>
                </a:solidFill>
                <a:latin typeface="Tahoma"/>
                <a:cs typeface="Tahoma"/>
              </a:rPr>
              <a:t>4,294,967,296</a:t>
            </a:r>
            <a:r>
              <a:rPr sz="2000" spc="-7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  <a:p>
            <a:pPr marL="408305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 4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billion</a:t>
            </a:r>
            <a:r>
              <a:rPr sz="2000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940175"/>
            <a:ext cx="7315200" cy="381000"/>
          </a:xfrm>
          <a:prstGeom prst="rect">
            <a:avLst/>
          </a:prstGeom>
          <a:solidFill>
            <a:srgbClr val="0000FF"/>
          </a:solidFill>
        </p:spPr>
        <p:txBody>
          <a:bodyPr lIns="0" tIns="29209" rIns="0" bIns="0">
            <a:spAutoFit/>
          </a:bodyPr>
          <a:lstStyle/>
          <a:p>
            <a:pPr marL="3810" algn="ctr" fontAlgn="auto">
              <a:spcBef>
                <a:spcPts val="229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IPv6: 128</a:t>
            </a:r>
            <a:r>
              <a:rPr sz="2000" b="1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588" y="4397375"/>
            <a:ext cx="6975475" cy="2024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7810" indent="-2451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58445" algn="l"/>
              </a:tabLst>
              <a:defRPr/>
            </a:pP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128</a:t>
            </a:r>
            <a:r>
              <a:rPr sz="3150" spc="300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addresses?</a:t>
            </a:r>
            <a:endParaRPr sz="3200">
              <a:latin typeface="Times New Roman"/>
              <a:cs typeface="Times New Roman"/>
            </a:endParaRPr>
          </a:p>
          <a:p>
            <a:pPr marL="419100" fontAlgn="auto">
              <a:spcBef>
                <a:spcPts val="93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sz="2000" spc="-7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340,282,366,920,938,463,463,374,607,431,770,000,000</a:t>
            </a:r>
            <a:endParaRPr sz="2000">
              <a:latin typeface="Tahoma"/>
              <a:cs typeface="Tahoma"/>
            </a:endParaRPr>
          </a:p>
          <a:p>
            <a:pPr marL="408305" fontAlgn="auto">
              <a:spcBef>
                <a:spcPts val="1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340 billion billion billion billion</a:t>
            </a:r>
            <a:r>
              <a:rPr sz="2000" spc="14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addresses?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257810" indent="-2451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58445" algn="l"/>
              </a:tabLst>
              <a:defRPr/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No, due to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IPv6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</a:t>
            </a:r>
            <a:r>
              <a:rPr sz="32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structure…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5" dirty="0"/>
              <a:t> </a:t>
            </a:r>
            <a:r>
              <a:rPr dirty="0"/>
              <a:t>header</a:t>
            </a:r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30F4C122-7551-4440-8931-2BF419C8AB40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100138" y="1863725"/>
            <a:ext cx="5572125" cy="412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23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600" spc="-5" dirty="0">
                <a:latin typeface="Tahoma"/>
                <a:cs typeface="Tahoma"/>
              </a:rPr>
              <a:t>IPv6 </a:t>
            </a:r>
            <a:r>
              <a:rPr sz="2600" dirty="0">
                <a:latin typeface="Tahoma"/>
                <a:cs typeface="Tahoma"/>
              </a:rPr>
              <a:t>header is simpler </a:t>
            </a:r>
            <a:r>
              <a:rPr sz="2600" spc="-5" dirty="0">
                <a:latin typeface="Tahoma"/>
                <a:cs typeface="Tahoma"/>
              </a:rPr>
              <a:t>than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IPv4</a:t>
            </a:r>
            <a:endParaRPr sz="26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IPv4: </a:t>
            </a:r>
            <a:r>
              <a:rPr sz="2000" dirty="0">
                <a:latin typeface="Tahoma"/>
                <a:cs typeface="Tahoma"/>
              </a:rPr>
              <a:t>14 </a:t>
            </a:r>
            <a:r>
              <a:rPr sz="2000" spc="-5" dirty="0">
                <a:latin typeface="Tahoma"/>
                <a:cs typeface="Tahoma"/>
              </a:rPr>
              <a:t>fields, variable length </a:t>
            </a:r>
            <a:r>
              <a:rPr sz="2000" dirty="0">
                <a:latin typeface="Tahoma"/>
                <a:cs typeface="Tahoma"/>
              </a:rPr>
              <a:t>(20 </a:t>
            </a:r>
            <a:r>
              <a:rPr sz="2000" spc="-5" dirty="0">
                <a:latin typeface="Tahoma"/>
                <a:cs typeface="Tahoma"/>
              </a:rPr>
              <a:t>bytes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+)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  <a:tab pos="147510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IPv6:	</a:t>
            </a:r>
            <a:r>
              <a:rPr sz="2000" dirty="0">
                <a:latin typeface="Tahoma"/>
                <a:cs typeface="Tahoma"/>
              </a:rPr>
              <a:t>8 </a:t>
            </a:r>
            <a:r>
              <a:rPr sz="2000" spc="-5" dirty="0">
                <a:latin typeface="Tahoma"/>
                <a:cs typeface="Tahoma"/>
              </a:rPr>
              <a:t>fields, fixed length </a:t>
            </a:r>
            <a:r>
              <a:rPr sz="2000" dirty="0">
                <a:latin typeface="Tahoma"/>
                <a:cs typeface="Tahoma"/>
              </a:rPr>
              <a:t>(40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bytes)</a:t>
            </a:r>
            <a:endParaRPr sz="2000"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423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600" spc="-5" dirty="0">
                <a:latin typeface="Tahoma"/>
                <a:cs typeface="Tahoma"/>
              </a:rPr>
              <a:t>Header fields eliminated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IPv6</a:t>
            </a:r>
            <a:endParaRPr sz="26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Header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Length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Identification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0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Flag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Fragmentation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Offset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Checksum</a:t>
            </a:r>
            <a:endParaRPr sz="2000"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423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600" spc="-5" dirty="0">
                <a:latin typeface="Tahoma"/>
                <a:cs typeface="Tahoma"/>
              </a:rPr>
              <a:t>Header fields enhanced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IPv6</a:t>
            </a:r>
            <a:endParaRPr sz="26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dirty="0">
                <a:latin typeface="Tahoma"/>
                <a:cs typeface="Tahoma"/>
              </a:rPr>
              <a:t>Traffic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Class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Flow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Label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0" dirty="0"/>
              <a:t> </a:t>
            </a:r>
            <a:r>
              <a:rPr spc="-5" dirty="0"/>
              <a:t>transition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E8B05963-ED62-4144-85B4-BD61DEE51B8A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045325" cy="200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Dual stack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hosts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Two TCP/IP </a:t>
            </a:r>
            <a:r>
              <a:rPr spc="-10" dirty="0">
                <a:latin typeface="Tahoma"/>
                <a:cs typeface="Tahoma"/>
              </a:rPr>
              <a:t>stacks </a:t>
            </a:r>
            <a:r>
              <a:rPr spc="-5" dirty="0">
                <a:latin typeface="Tahoma"/>
                <a:cs typeface="Tahoma"/>
              </a:rPr>
              <a:t>co-exists on one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Supporting </a:t>
            </a:r>
            <a:r>
              <a:rPr spc="-5" dirty="0">
                <a:latin typeface="Tahoma"/>
                <a:cs typeface="Tahoma"/>
              </a:rPr>
              <a:t>IPv4 and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IPv6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Client uses whichever protocol it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wishes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395288" y="1844675"/>
            <a:ext cx="8353425" cy="4608513"/>
          </a:xfrm>
          <a:custGeom>
            <a:avLst/>
            <a:gdLst/>
            <a:ahLst/>
            <a:cxnLst>
              <a:cxn ang="0">
                <a:pos x="0" y="4608576"/>
              </a:cxn>
              <a:cxn ang="0">
                <a:pos x="8354568" y="4608576"/>
              </a:cxn>
              <a:cxn ang="0">
                <a:pos x="8354568" y="0"/>
              </a:cxn>
              <a:cxn ang="0">
                <a:pos x="0" y="0"/>
              </a:cxn>
              <a:cxn ang="0">
                <a:pos x="0" y="4608576"/>
              </a:cxn>
            </a:cxnLst>
            <a:rect l="0" t="0" r="r" b="b"/>
            <a:pathLst>
              <a:path w="8354695" h="4608830">
                <a:moveTo>
                  <a:pt x="0" y="4608576"/>
                </a:moveTo>
                <a:lnTo>
                  <a:pt x="8354568" y="4608576"/>
                </a:lnTo>
                <a:lnTo>
                  <a:pt x="8354568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solidFill>
            <a:srgbClr val="0F553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/>
          </p:cNvSpPr>
          <p:nvPr/>
        </p:nvSpPr>
        <p:spPr bwMode="auto">
          <a:xfrm>
            <a:off x="395288" y="1844675"/>
            <a:ext cx="8353425" cy="4608513"/>
          </a:xfrm>
          <a:custGeom>
            <a:avLst/>
            <a:gdLst/>
            <a:ahLst/>
            <a:cxnLst>
              <a:cxn ang="0">
                <a:pos x="0" y="4608576"/>
              </a:cxn>
              <a:cxn ang="0">
                <a:pos x="8354568" y="4608576"/>
              </a:cxn>
              <a:cxn ang="0">
                <a:pos x="8354568" y="0"/>
              </a:cxn>
              <a:cxn ang="0">
                <a:pos x="0" y="0"/>
              </a:cxn>
              <a:cxn ang="0">
                <a:pos x="0" y="4608576"/>
              </a:cxn>
            </a:cxnLst>
            <a:rect l="0" t="0" r="r" b="b"/>
            <a:pathLst>
              <a:path w="8354695" h="4608830">
                <a:moveTo>
                  <a:pt x="0" y="4608576"/>
                </a:moveTo>
                <a:lnTo>
                  <a:pt x="8354568" y="4608576"/>
                </a:lnTo>
                <a:lnTo>
                  <a:pt x="8354568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0" dirty="0"/>
              <a:t> </a:t>
            </a:r>
            <a:r>
              <a:rPr spc="-5" dirty="0"/>
              <a:t>transition</a:t>
            </a: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533400" y="4419600"/>
            <a:ext cx="1133475" cy="985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7" name="object 6"/>
          <p:cNvSpPr txBox="1">
            <a:spLocks noChangeArrowheads="1"/>
          </p:cNvSpPr>
          <p:nvPr/>
        </p:nvSpPr>
        <p:spPr bwMode="auto">
          <a:xfrm>
            <a:off x="869950" y="4041775"/>
            <a:ext cx="482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7385050" y="4514850"/>
            <a:ext cx="1131888" cy="987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 txBox="1">
            <a:spLocks noChangeArrowheads="1"/>
          </p:cNvSpPr>
          <p:nvPr/>
        </p:nvSpPr>
        <p:spPr bwMode="auto">
          <a:xfrm>
            <a:off x="7710488" y="4116388"/>
            <a:ext cx="484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40" name="object 9"/>
          <p:cNvSpPr>
            <a:spLocks/>
          </p:cNvSpPr>
          <p:nvPr/>
        </p:nvSpPr>
        <p:spPr bwMode="auto">
          <a:xfrm>
            <a:off x="4198938" y="2232025"/>
            <a:ext cx="179387" cy="1319213"/>
          </a:xfrm>
          <a:custGeom>
            <a:avLst/>
            <a:gdLst/>
            <a:ahLst/>
            <a:cxnLst>
              <a:cxn ang="0">
                <a:pos x="179491" y="0"/>
              </a:cxn>
              <a:cxn ang="0">
                <a:pos x="0" y="329574"/>
              </a:cxn>
              <a:cxn ang="0">
                <a:pos x="0" y="1052236"/>
              </a:cxn>
              <a:cxn ang="0">
                <a:pos x="179491" y="1320134"/>
              </a:cxn>
              <a:cxn ang="0">
                <a:pos x="179491" y="0"/>
              </a:cxn>
            </a:cxnLst>
            <a:rect l="0" t="0" r="r" b="b"/>
            <a:pathLst>
              <a:path w="179704" h="1320164">
                <a:moveTo>
                  <a:pt x="179491" y="0"/>
                </a:moveTo>
                <a:lnTo>
                  <a:pt x="0" y="329574"/>
                </a:lnTo>
                <a:lnTo>
                  <a:pt x="0" y="1052236"/>
                </a:lnTo>
                <a:lnTo>
                  <a:pt x="179491" y="1320134"/>
                </a:lnTo>
                <a:lnTo>
                  <a:pt x="179491" y="0"/>
                </a:lnTo>
                <a:close/>
              </a:path>
            </a:pathLst>
          </a:custGeom>
          <a:solidFill>
            <a:srgbClr val="BDBE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1" name="object 10"/>
          <p:cNvSpPr>
            <a:spLocks/>
          </p:cNvSpPr>
          <p:nvPr/>
        </p:nvSpPr>
        <p:spPr bwMode="auto">
          <a:xfrm>
            <a:off x="4178300" y="2209800"/>
            <a:ext cx="222250" cy="1363663"/>
          </a:xfrm>
          <a:custGeom>
            <a:avLst/>
            <a:gdLst/>
            <a:ahLst/>
            <a:cxnLst>
              <a:cxn ang="0">
                <a:pos x="202367" y="0"/>
              </a:cxn>
              <a:cxn ang="0">
                <a:pos x="195327" y="0"/>
              </a:cxn>
              <a:cxn ang="0">
                <a:pos x="186529" y="3525"/>
              </a:cxn>
              <a:cxn ang="0">
                <a:pos x="181249" y="10577"/>
              </a:cxn>
              <a:cxn ang="0">
                <a:pos x="1759" y="340175"/>
              </a:cxn>
              <a:cxn ang="0">
                <a:pos x="0" y="345464"/>
              </a:cxn>
              <a:cxn ang="0">
                <a:pos x="0" y="1080443"/>
              </a:cxn>
              <a:cxn ang="0">
                <a:pos x="3519" y="1085732"/>
              </a:cxn>
              <a:cxn ang="0">
                <a:pos x="183009" y="1353627"/>
              </a:cxn>
              <a:cxn ang="0">
                <a:pos x="188289" y="1358914"/>
              </a:cxn>
              <a:cxn ang="0">
                <a:pos x="197087" y="1362440"/>
              </a:cxn>
              <a:cxn ang="0">
                <a:pos x="204127" y="1362440"/>
              </a:cxn>
              <a:cxn ang="0">
                <a:pos x="212925" y="1358914"/>
              </a:cxn>
              <a:cxn ang="0">
                <a:pos x="219962" y="1351864"/>
              </a:cxn>
              <a:cxn ang="0">
                <a:pos x="221722" y="1346577"/>
              </a:cxn>
              <a:cxn ang="0">
                <a:pos x="221722" y="1341290"/>
              </a:cxn>
              <a:cxn ang="0">
                <a:pos x="219962" y="1336001"/>
              </a:cxn>
              <a:cxn ang="0">
                <a:pos x="218205" y="1328951"/>
              </a:cxn>
              <a:cxn ang="0">
                <a:pos x="42233" y="1068103"/>
              </a:cxn>
              <a:cxn ang="0">
                <a:pos x="42233" y="356018"/>
              </a:cxn>
              <a:cxn ang="0">
                <a:pos x="218205" y="31709"/>
              </a:cxn>
              <a:cxn ang="0">
                <a:pos x="221722" y="26444"/>
              </a:cxn>
              <a:cxn ang="0">
                <a:pos x="221722" y="15866"/>
              </a:cxn>
              <a:cxn ang="0">
                <a:pos x="214685" y="5288"/>
              </a:cxn>
              <a:cxn ang="0">
                <a:pos x="211165" y="1762"/>
              </a:cxn>
              <a:cxn ang="0">
                <a:pos x="202367" y="0"/>
              </a:cxn>
            </a:cxnLst>
            <a:rect l="0" t="0" r="r" b="b"/>
            <a:pathLst>
              <a:path w="222250" h="1362710">
                <a:moveTo>
                  <a:pt x="202367" y="0"/>
                </a:moveTo>
                <a:lnTo>
                  <a:pt x="195327" y="0"/>
                </a:lnTo>
                <a:lnTo>
                  <a:pt x="186529" y="3525"/>
                </a:lnTo>
                <a:lnTo>
                  <a:pt x="181249" y="10577"/>
                </a:lnTo>
                <a:lnTo>
                  <a:pt x="1759" y="340175"/>
                </a:lnTo>
                <a:lnTo>
                  <a:pt x="0" y="345464"/>
                </a:lnTo>
                <a:lnTo>
                  <a:pt x="0" y="1080443"/>
                </a:lnTo>
                <a:lnTo>
                  <a:pt x="3519" y="1085732"/>
                </a:lnTo>
                <a:lnTo>
                  <a:pt x="183009" y="1353627"/>
                </a:lnTo>
                <a:lnTo>
                  <a:pt x="188289" y="1358914"/>
                </a:lnTo>
                <a:lnTo>
                  <a:pt x="197087" y="1362440"/>
                </a:lnTo>
                <a:lnTo>
                  <a:pt x="204127" y="1362440"/>
                </a:lnTo>
                <a:lnTo>
                  <a:pt x="212925" y="1358914"/>
                </a:lnTo>
                <a:lnTo>
                  <a:pt x="219962" y="1351864"/>
                </a:lnTo>
                <a:lnTo>
                  <a:pt x="221722" y="1346577"/>
                </a:lnTo>
                <a:lnTo>
                  <a:pt x="221722" y="1341290"/>
                </a:lnTo>
                <a:lnTo>
                  <a:pt x="219962" y="1336001"/>
                </a:lnTo>
                <a:lnTo>
                  <a:pt x="218205" y="1328951"/>
                </a:lnTo>
                <a:lnTo>
                  <a:pt x="42233" y="1068103"/>
                </a:lnTo>
                <a:lnTo>
                  <a:pt x="42233" y="356018"/>
                </a:lnTo>
                <a:lnTo>
                  <a:pt x="218205" y="31709"/>
                </a:lnTo>
                <a:lnTo>
                  <a:pt x="221722" y="26444"/>
                </a:lnTo>
                <a:lnTo>
                  <a:pt x="221722" y="15866"/>
                </a:lnTo>
                <a:lnTo>
                  <a:pt x="214685" y="5288"/>
                </a:lnTo>
                <a:lnTo>
                  <a:pt x="211165" y="1762"/>
                </a:lnTo>
                <a:lnTo>
                  <a:pt x="2023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2" name="object 11"/>
          <p:cNvSpPr>
            <a:spLocks/>
          </p:cNvSpPr>
          <p:nvPr/>
        </p:nvSpPr>
        <p:spPr bwMode="auto">
          <a:xfrm>
            <a:off x="4383088" y="2232025"/>
            <a:ext cx="768350" cy="131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134"/>
              </a:cxn>
              <a:cxn ang="0">
                <a:pos x="767242" y="1242582"/>
              </a:cxn>
              <a:cxn ang="0">
                <a:pos x="767242" y="56390"/>
              </a:cxn>
              <a:cxn ang="0">
                <a:pos x="0" y="0"/>
              </a:cxn>
            </a:cxnLst>
            <a:rect l="0" t="0" r="r" b="b"/>
            <a:pathLst>
              <a:path w="767714" h="1320164">
                <a:moveTo>
                  <a:pt x="0" y="0"/>
                </a:moveTo>
                <a:lnTo>
                  <a:pt x="0" y="1320134"/>
                </a:lnTo>
                <a:lnTo>
                  <a:pt x="767242" y="1242582"/>
                </a:lnTo>
                <a:lnTo>
                  <a:pt x="767242" y="5639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4362450" y="2209800"/>
            <a:ext cx="809625" cy="1363663"/>
          </a:xfrm>
          <a:custGeom>
            <a:avLst/>
            <a:gdLst/>
            <a:ahLst/>
            <a:cxnLst>
              <a:cxn ang="0">
                <a:pos x="22875" y="0"/>
              </a:cxn>
              <a:cxn ang="0">
                <a:pos x="14077" y="0"/>
              </a:cxn>
              <a:cxn ang="0">
                <a:pos x="7037" y="5288"/>
              </a:cxn>
              <a:cxn ang="0">
                <a:pos x="1759" y="10577"/>
              </a:cxn>
              <a:cxn ang="0">
                <a:pos x="0" y="19392"/>
              </a:cxn>
              <a:cxn ang="0">
                <a:pos x="0" y="21155"/>
              </a:cxn>
              <a:cxn ang="0">
                <a:pos x="767242" y="96937"/>
              </a:cxn>
              <a:cxn ang="0">
                <a:pos x="767242" y="1246112"/>
              </a:cxn>
              <a:cxn ang="0">
                <a:pos x="19357" y="1320139"/>
              </a:cxn>
              <a:cxn ang="0">
                <a:pos x="0" y="1341290"/>
              </a:cxn>
              <a:cxn ang="0">
                <a:pos x="0" y="1343052"/>
              </a:cxn>
              <a:cxn ang="0">
                <a:pos x="3519" y="1351864"/>
              </a:cxn>
              <a:cxn ang="0">
                <a:pos x="8797" y="1357152"/>
              </a:cxn>
              <a:cxn ang="0">
                <a:pos x="15837" y="1362440"/>
              </a:cxn>
              <a:cxn ang="0">
                <a:pos x="22875" y="1362440"/>
              </a:cxn>
              <a:cxn ang="0">
                <a:pos x="790115" y="1284887"/>
              </a:cxn>
              <a:cxn ang="0">
                <a:pos x="809472" y="1263737"/>
              </a:cxn>
              <a:cxn ang="0">
                <a:pos x="809472" y="77545"/>
              </a:cxn>
              <a:cxn ang="0">
                <a:pos x="807715" y="68730"/>
              </a:cxn>
              <a:cxn ang="0">
                <a:pos x="804176" y="61679"/>
              </a:cxn>
              <a:cxn ang="0">
                <a:pos x="797145" y="58153"/>
              </a:cxn>
              <a:cxn ang="0">
                <a:pos x="790115" y="56390"/>
              </a:cxn>
              <a:cxn ang="0">
                <a:pos x="22875" y="0"/>
              </a:cxn>
            </a:cxnLst>
            <a:rect l="0" t="0" r="r" b="b"/>
            <a:pathLst>
              <a:path w="809625" h="1362710">
                <a:moveTo>
                  <a:pt x="22875" y="0"/>
                </a:moveTo>
                <a:lnTo>
                  <a:pt x="14077" y="0"/>
                </a:lnTo>
                <a:lnTo>
                  <a:pt x="7037" y="5288"/>
                </a:lnTo>
                <a:lnTo>
                  <a:pt x="1759" y="10577"/>
                </a:lnTo>
                <a:lnTo>
                  <a:pt x="0" y="19392"/>
                </a:lnTo>
                <a:lnTo>
                  <a:pt x="0" y="21155"/>
                </a:lnTo>
                <a:lnTo>
                  <a:pt x="767242" y="96937"/>
                </a:lnTo>
                <a:lnTo>
                  <a:pt x="767242" y="1246112"/>
                </a:lnTo>
                <a:lnTo>
                  <a:pt x="19357" y="1320139"/>
                </a:lnTo>
                <a:lnTo>
                  <a:pt x="0" y="1341290"/>
                </a:lnTo>
                <a:lnTo>
                  <a:pt x="0" y="1343052"/>
                </a:lnTo>
                <a:lnTo>
                  <a:pt x="3519" y="1351864"/>
                </a:lnTo>
                <a:lnTo>
                  <a:pt x="8797" y="1357152"/>
                </a:lnTo>
                <a:lnTo>
                  <a:pt x="15837" y="1362440"/>
                </a:lnTo>
                <a:lnTo>
                  <a:pt x="22875" y="1362440"/>
                </a:lnTo>
                <a:lnTo>
                  <a:pt x="790115" y="1284887"/>
                </a:lnTo>
                <a:lnTo>
                  <a:pt x="809472" y="1263737"/>
                </a:lnTo>
                <a:lnTo>
                  <a:pt x="809472" y="77545"/>
                </a:lnTo>
                <a:lnTo>
                  <a:pt x="807715" y="68730"/>
                </a:lnTo>
                <a:lnTo>
                  <a:pt x="804176" y="61679"/>
                </a:lnTo>
                <a:lnTo>
                  <a:pt x="797145" y="58153"/>
                </a:lnTo>
                <a:lnTo>
                  <a:pt x="790115" y="56390"/>
                </a:lnTo>
                <a:lnTo>
                  <a:pt x="228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>
            <a:spLocks/>
          </p:cNvSpPr>
          <p:nvPr/>
        </p:nvSpPr>
        <p:spPr bwMode="auto">
          <a:xfrm>
            <a:off x="4381500" y="2238375"/>
            <a:ext cx="0" cy="1309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09557"/>
              </a:cxn>
            </a:cxnLst>
            <a:rect l="0" t="0" r="r" b="b"/>
            <a:pathLst>
              <a:path h="1310004">
                <a:moveTo>
                  <a:pt x="0" y="0"/>
                </a:moveTo>
                <a:lnTo>
                  <a:pt x="0" y="1309557"/>
                </a:lnTo>
              </a:path>
            </a:pathLst>
          </a:custGeom>
          <a:noFill/>
          <a:ln w="211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4506913" y="2362200"/>
            <a:ext cx="536575" cy="112713"/>
          </a:xfrm>
          <a:custGeom>
            <a:avLst/>
            <a:gdLst/>
            <a:ahLst/>
            <a:cxnLst>
              <a:cxn ang="0">
                <a:pos x="135491" y="7051"/>
              </a:cxn>
              <a:cxn ang="0">
                <a:pos x="8788" y="7051"/>
              </a:cxn>
              <a:cxn ang="0">
                <a:pos x="529663" y="35258"/>
              </a:cxn>
              <a:cxn ang="0">
                <a:pos x="529663" y="112804"/>
              </a:cxn>
              <a:cxn ang="0">
                <a:pos x="536694" y="112804"/>
              </a:cxn>
              <a:cxn ang="0">
                <a:pos x="536694" y="28206"/>
              </a:cxn>
              <a:cxn ang="0">
                <a:pos x="135491" y="7051"/>
              </a:cxn>
              <a:cxn ang="0">
                <a:pos x="1757" y="0"/>
              </a:cxn>
              <a:cxn ang="0">
                <a:pos x="1757" y="3525"/>
              </a:cxn>
              <a:cxn ang="0">
                <a:pos x="0" y="89886"/>
              </a:cxn>
              <a:cxn ang="0">
                <a:pos x="7030" y="89886"/>
              </a:cxn>
              <a:cxn ang="0">
                <a:pos x="8788" y="7051"/>
              </a:cxn>
              <a:cxn ang="0">
                <a:pos x="135491" y="7051"/>
              </a:cxn>
              <a:cxn ang="0">
                <a:pos x="1757" y="0"/>
              </a:cxn>
            </a:cxnLst>
            <a:rect l="0" t="0" r="r" b="b"/>
            <a:pathLst>
              <a:path w="537210" h="113030">
                <a:moveTo>
                  <a:pt x="135491" y="7051"/>
                </a:moveTo>
                <a:lnTo>
                  <a:pt x="8788" y="7051"/>
                </a:lnTo>
                <a:lnTo>
                  <a:pt x="529663" y="35258"/>
                </a:lnTo>
                <a:lnTo>
                  <a:pt x="529663" y="112804"/>
                </a:lnTo>
                <a:lnTo>
                  <a:pt x="536694" y="112804"/>
                </a:lnTo>
                <a:lnTo>
                  <a:pt x="536694" y="28206"/>
                </a:lnTo>
                <a:lnTo>
                  <a:pt x="135491" y="7051"/>
                </a:lnTo>
                <a:close/>
              </a:path>
              <a:path w="537210" h="113030">
                <a:moveTo>
                  <a:pt x="1757" y="0"/>
                </a:moveTo>
                <a:lnTo>
                  <a:pt x="1757" y="3525"/>
                </a:lnTo>
                <a:lnTo>
                  <a:pt x="0" y="89886"/>
                </a:lnTo>
                <a:lnTo>
                  <a:pt x="7030" y="89886"/>
                </a:lnTo>
                <a:lnTo>
                  <a:pt x="8788" y="7051"/>
                </a:lnTo>
                <a:lnTo>
                  <a:pt x="135491" y="7051"/>
                </a:lnTo>
                <a:lnTo>
                  <a:pt x="1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4510088" y="2466975"/>
            <a:ext cx="530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9663" y="0"/>
              </a:cxn>
            </a:cxnLst>
            <a:rect l="0" t="0" r="r" b="b"/>
            <a:pathLst>
              <a:path w="530225">
                <a:moveTo>
                  <a:pt x="0" y="0"/>
                </a:moveTo>
                <a:lnTo>
                  <a:pt x="529663" y="0"/>
                </a:lnTo>
              </a:path>
            </a:pathLst>
          </a:custGeom>
          <a:noFill/>
          <a:ln w="2291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4506913" y="2520950"/>
            <a:ext cx="536575" cy="98425"/>
          </a:xfrm>
          <a:custGeom>
            <a:avLst/>
            <a:gdLst/>
            <a:ahLst/>
            <a:cxnLst>
              <a:cxn ang="0">
                <a:pos x="307435" y="7051"/>
              </a:cxn>
              <a:cxn ang="0">
                <a:pos x="8788" y="7051"/>
              </a:cxn>
              <a:cxn ang="0">
                <a:pos x="529663" y="19392"/>
              </a:cxn>
              <a:cxn ang="0">
                <a:pos x="529663" y="98700"/>
              </a:cxn>
              <a:cxn ang="0">
                <a:pos x="536694" y="98700"/>
              </a:cxn>
              <a:cxn ang="0">
                <a:pos x="536694" y="12340"/>
              </a:cxn>
              <a:cxn ang="0">
                <a:pos x="307435" y="7051"/>
              </a:cxn>
              <a:cxn ang="0">
                <a:pos x="1757" y="0"/>
              </a:cxn>
              <a:cxn ang="0">
                <a:pos x="1757" y="3525"/>
              </a:cxn>
              <a:cxn ang="0">
                <a:pos x="0" y="88123"/>
              </a:cxn>
              <a:cxn ang="0">
                <a:pos x="7030" y="88123"/>
              </a:cxn>
              <a:cxn ang="0">
                <a:pos x="8788" y="7051"/>
              </a:cxn>
              <a:cxn ang="0">
                <a:pos x="307435" y="7051"/>
              </a:cxn>
              <a:cxn ang="0">
                <a:pos x="1757" y="0"/>
              </a:cxn>
            </a:cxnLst>
            <a:rect l="0" t="0" r="r" b="b"/>
            <a:pathLst>
              <a:path w="537210" h="99060">
                <a:moveTo>
                  <a:pt x="307435" y="7051"/>
                </a:moveTo>
                <a:lnTo>
                  <a:pt x="8788" y="7051"/>
                </a:lnTo>
                <a:lnTo>
                  <a:pt x="529663" y="19392"/>
                </a:lnTo>
                <a:lnTo>
                  <a:pt x="529663" y="98700"/>
                </a:lnTo>
                <a:lnTo>
                  <a:pt x="536694" y="98700"/>
                </a:lnTo>
                <a:lnTo>
                  <a:pt x="536694" y="12340"/>
                </a:lnTo>
                <a:lnTo>
                  <a:pt x="307435" y="7051"/>
                </a:lnTo>
                <a:close/>
              </a:path>
              <a:path w="537210" h="99060">
                <a:moveTo>
                  <a:pt x="1757" y="0"/>
                </a:moveTo>
                <a:lnTo>
                  <a:pt x="1757" y="3525"/>
                </a:lnTo>
                <a:lnTo>
                  <a:pt x="0" y="88123"/>
                </a:lnTo>
                <a:lnTo>
                  <a:pt x="7030" y="88123"/>
                </a:lnTo>
                <a:lnTo>
                  <a:pt x="8788" y="7051"/>
                </a:lnTo>
                <a:lnTo>
                  <a:pt x="307435" y="7051"/>
                </a:lnTo>
                <a:lnTo>
                  <a:pt x="1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4511675" y="2617788"/>
            <a:ext cx="528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7905" y="0"/>
              </a:cxn>
            </a:cxnLst>
            <a:rect l="0" t="0" r="r" b="b"/>
            <a:pathLst>
              <a:path w="528320">
                <a:moveTo>
                  <a:pt x="0" y="0"/>
                </a:moveTo>
                <a:lnTo>
                  <a:pt x="527905" y="0"/>
                </a:lnTo>
              </a:path>
            </a:pathLst>
          </a:custGeom>
          <a:noFill/>
          <a:ln w="105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4506913" y="2792413"/>
            <a:ext cx="536575" cy="103187"/>
          </a:xfrm>
          <a:custGeom>
            <a:avLst/>
            <a:gdLst/>
            <a:ahLst/>
            <a:cxnLst>
              <a:cxn ang="0">
                <a:pos x="536694" y="0"/>
              </a:cxn>
              <a:cxn ang="0">
                <a:pos x="533178" y="0"/>
              </a:cxn>
              <a:cxn ang="0">
                <a:pos x="1757" y="14103"/>
              </a:cxn>
              <a:cxn ang="0">
                <a:pos x="0" y="103989"/>
              </a:cxn>
              <a:cxn ang="0">
                <a:pos x="7030" y="103989"/>
              </a:cxn>
              <a:cxn ang="0">
                <a:pos x="8788" y="21155"/>
              </a:cxn>
              <a:cxn ang="0">
                <a:pos x="529663" y="7051"/>
              </a:cxn>
              <a:cxn ang="0">
                <a:pos x="536694" y="7051"/>
              </a:cxn>
              <a:cxn ang="0">
                <a:pos x="536694" y="0"/>
              </a:cxn>
              <a:cxn ang="0">
                <a:pos x="536694" y="7051"/>
              </a:cxn>
              <a:cxn ang="0">
                <a:pos x="529663" y="7051"/>
              </a:cxn>
              <a:cxn ang="0">
                <a:pos x="529663" y="86360"/>
              </a:cxn>
              <a:cxn ang="0">
                <a:pos x="536694" y="86360"/>
              </a:cxn>
              <a:cxn ang="0">
                <a:pos x="536694" y="7051"/>
              </a:cxn>
            </a:cxnLst>
            <a:rect l="0" t="0" r="r" b="b"/>
            <a:pathLst>
              <a:path w="537210" h="104139">
                <a:moveTo>
                  <a:pt x="536694" y="0"/>
                </a:moveTo>
                <a:lnTo>
                  <a:pt x="533178" y="0"/>
                </a:lnTo>
                <a:lnTo>
                  <a:pt x="1757" y="14103"/>
                </a:lnTo>
                <a:lnTo>
                  <a:pt x="0" y="103989"/>
                </a:lnTo>
                <a:lnTo>
                  <a:pt x="7030" y="103989"/>
                </a:lnTo>
                <a:lnTo>
                  <a:pt x="8788" y="21155"/>
                </a:lnTo>
                <a:lnTo>
                  <a:pt x="529663" y="7051"/>
                </a:lnTo>
                <a:lnTo>
                  <a:pt x="536694" y="7051"/>
                </a:lnTo>
                <a:lnTo>
                  <a:pt x="536694" y="0"/>
                </a:lnTo>
                <a:close/>
              </a:path>
              <a:path w="537210" h="104139">
                <a:moveTo>
                  <a:pt x="536694" y="7051"/>
                </a:moveTo>
                <a:lnTo>
                  <a:pt x="529663" y="7051"/>
                </a:lnTo>
                <a:lnTo>
                  <a:pt x="529663" y="86360"/>
                </a:lnTo>
                <a:lnTo>
                  <a:pt x="536694" y="86360"/>
                </a:lnTo>
                <a:lnTo>
                  <a:pt x="536694" y="70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/>
          </p:cNvSpPr>
          <p:nvPr/>
        </p:nvSpPr>
        <p:spPr bwMode="auto">
          <a:xfrm>
            <a:off x="4510088" y="2890838"/>
            <a:ext cx="530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9663" y="0"/>
              </a:cxn>
            </a:cxnLst>
            <a:rect l="0" t="0" r="r" b="b"/>
            <a:pathLst>
              <a:path w="530225">
                <a:moveTo>
                  <a:pt x="0" y="0"/>
                </a:moveTo>
                <a:lnTo>
                  <a:pt x="529663" y="0"/>
                </a:lnTo>
              </a:path>
            </a:pathLst>
          </a:custGeom>
          <a:noFill/>
          <a:ln w="3173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4511675" y="2713038"/>
            <a:ext cx="123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178" y="0"/>
              </a:cxn>
            </a:cxnLst>
            <a:rect l="0" t="0" r="r" b="b"/>
            <a:pathLst>
              <a:path w="123189">
                <a:moveTo>
                  <a:pt x="0" y="0"/>
                </a:moveTo>
                <a:lnTo>
                  <a:pt x="123178" y="0"/>
                </a:lnTo>
              </a:path>
            </a:pathLst>
          </a:custGeom>
          <a:noFill/>
          <a:ln w="423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4681538" y="2713038"/>
            <a:ext cx="1222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178" y="0"/>
              </a:cxn>
            </a:cxnLst>
            <a:rect l="0" t="0" r="r" b="b"/>
            <a:pathLst>
              <a:path w="123189">
                <a:moveTo>
                  <a:pt x="0" y="0"/>
                </a:moveTo>
                <a:lnTo>
                  <a:pt x="123178" y="0"/>
                </a:lnTo>
              </a:path>
            </a:pathLst>
          </a:custGeom>
          <a:noFill/>
          <a:ln w="423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935413" y="3611563"/>
            <a:ext cx="146526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www.apnic.net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054" name="object 23"/>
          <p:cNvSpPr>
            <a:spLocks/>
          </p:cNvSpPr>
          <p:nvPr/>
        </p:nvSpPr>
        <p:spPr bwMode="auto">
          <a:xfrm>
            <a:off x="5178425" y="2894013"/>
            <a:ext cx="2447925" cy="1371600"/>
          </a:xfrm>
          <a:custGeom>
            <a:avLst/>
            <a:gdLst/>
            <a:ahLst/>
            <a:cxnLst>
              <a:cxn ang="0">
                <a:pos x="2338936" y="1332364"/>
              </a:cxn>
              <a:cxn ang="0">
                <a:pos x="2320290" y="1365631"/>
              </a:cxn>
              <a:cxn ang="0">
                <a:pos x="2447925" y="1371600"/>
              </a:cxn>
              <a:cxn ang="0">
                <a:pos x="2427571" y="1341628"/>
              </a:cxn>
              <a:cxn ang="0">
                <a:pos x="2355468" y="1341628"/>
              </a:cxn>
              <a:cxn ang="0">
                <a:pos x="2338936" y="1332364"/>
              </a:cxn>
              <a:cxn ang="0">
                <a:pos x="2357537" y="1299178"/>
              </a:cxn>
              <a:cxn ang="0">
                <a:pos x="2338936" y="1332364"/>
              </a:cxn>
              <a:cxn ang="0">
                <a:pos x="2355468" y="1341628"/>
              </a:cxn>
              <a:cxn ang="0">
                <a:pos x="2374138" y="1308481"/>
              </a:cxn>
              <a:cxn ang="0">
                <a:pos x="2357537" y="1299178"/>
              </a:cxn>
              <a:cxn ang="0">
                <a:pos x="2376169" y="1265936"/>
              </a:cxn>
              <a:cxn ang="0">
                <a:pos x="2357537" y="1299178"/>
              </a:cxn>
              <a:cxn ang="0">
                <a:pos x="2374138" y="1308481"/>
              </a:cxn>
              <a:cxn ang="0">
                <a:pos x="2355468" y="1341628"/>
              </a:cxn>
              <a:cxn ang="0">
                <a:pos x="2427571" y="1341628"/>
              </a:cxn>
              <a:cxn ang="0">
                <a:pos x="2376169" y="1265936"/>
              </a:cxn>
              <a:cxn ang="0">
                <a:pos x="109006" y="39245"/>
              </a:cxn>
              <a:cxn ang="0">
                <a:pos x="90424" y="72441"/>
              </a:cxn>
              <a:cxn ang="0">
                <a:pos x="2338936" y="1332364"/>
              </a:cxn>
              <a:cxn ang="0">
                <a:pos x="2357537" y="1299178"/>
              </a:cxn>
              <a:cxn ang="0">
                <a:pos x="109006" y="39245"/>
              </a:cxn>
              <a:cxn ang="0">
                <a:pos x="0" y="0"/>
              </a:cxn>
              <a:cxn ang="0">
                <a:pos x="71755" y="105790"/>
              </a:cxn>
              <a:cxn ang="0">
                <a:pos x="90424" y="72441"/>
              </a:cxn>
              <a:cxn ang="0">
                <a:pos x="73787" y="63119"/>
              </a:cxn>
              <a:cxn ang="0">
                <a:pos x="92456" y="29972"/>
              </a:cxn>
              <a:cxn ang="0">
                <a:pos x="114198" y="29972"/>
              </a:cxn>
              <a:cxn ang="0">
                <a:pos x="127635" y="5969"/>
              </a:cxn>
              <a:cxn ang="0">
                <a:pos x="0" y="0"/>
              </a:cxn>
              <a:cxn ang="0">
                <a:pos x="92456" y="29972"/>
              </a:cxn>
              <a:cxn ang="0">
                <a:pos x="73787" y="63119"/>
              </a:cxn>
              <a:cxn ang="0">
                <a:pos x="90424" y="72441"/>
              </a:cxn>
              <a:cxn ang="0">
                <a:pos x="109006" y="39245"/>
              </a:cxn>
              <a:cxn ang="0">
                <a:pos x="92456" y="29972"/>
              </a:cxn>
              <a:cxn ang="0">
                <a:pos x="114198" y="29972"/>
              </a:cxn>
              <a:cxn ang="0">
                <a:pos x="92456" y="29972"/>
              </a:cxn>
              <a:cxn ang="0">
                <a:pos x="109006" y="39245"/>
              </a:cxn>
              <a:cxn ang="0">
                <a:pos x="114198" y="29972"/>
              </a:cxn>
            </a:cxnLst>
            <a:rect l="0" t="0" r="r" b="b"/>
            <a:pathLst>
              <a:path w="2447925" h="1371600">
                <a:moveTo>
                  <a:pt x="2338936" y="1332364"/>
                </a:moveTo>
                <a:lnTo>
                  <a:pt x="2320290" y="1365631"/>
                </a:lnTo>
                <a:lnTo>
                  <a:pt x="2447925" y="1371600"/>
                </a:lnTo>
                <a:lnTo>
                  <a:pt x="2427571" y="1341628"/>
                </a:lnTo>
                <a:lnTo>
                  <a:pt x="2355468" y="1341628"/>
                </a:lnTo>
                <a:lnTo>
                  <a:pt x="2338936" y="1332364"/>
                </a:lnTo>
                <a:close/>
              </a:path>
              <a:path w="2447925" h="1371600">
                <a:moveTo>
                  <a:pt x="2357537" y="1299178"/>
                </a:moveTo>
                <a:lnTo>
                  <a:pt x="2338936" y="1332364"/>
                </a:lnTo>
                <a:lnTo>
                  <a:pt x="2355468" y="1341628"/>
                </a:lnTo>
                <a:lnTo>
                  <a:pt x="2374138" y="1308481"/>
                </a:lnTo>
                <a:lnTo>
                  <a:pt x="2357537" y="1299178"/>
                </a:lnTo>
                <a:close/>
              </a:path>
              <a:path w="2447925" h="1371600">
                <a:moveTo>
                  <a:pt x="2376169" y="1265936"/>
                </a:moveTo>
                <a:lnTo>
                  <a:pt x="2357537" y="1299178"/>
                </a:lnTo>
                <a:lnTo>
                  <a:pt x="2374138" y="1308481"/>
                </a:lnTo>
                <a:lnTo>
                  <a:pt x="2355468" y="1341628"/>
                </a:lnTo>
                <a:lnTo>
                  <a:pt x="2427571" y="1341628"/>
                </a:lnTo>
                <a:lnTo>
                  <a:pt x="2376169" y="1265936"/>
                </a:lnTo>
                <a:close/>
              </a:path>
              <a:path w="2447925" h="1371600">
                <a:moveTo>
                  <a:pt x="109006" y="39245"/>
                </a:moveTo>
                <a:lnTo>
                  <a:pt x="90424" y="72441"/>
                </a:lnTo>
                <a:lnTo>
                  <a:pt x="2338936" y="1332364"/>
                </a:lnTo>
                <a:lnTo>
                  <a:pt x="2357537" y="1299178"/>
                </a:lnTo>
                <a:lnTo>
                  <a:pt x="109006" y="39245"/>
                </a:lnTo>
                <a:close/>
              </a:path>
              <a:path w="2447925" h="1371600">
                <a:moveTo>
                  <a:pt x="0" y="0"/>
                </a:moveTo>
                <a:lnTo>
                  <a:pt x="71755" y="105790"/>
                </a:lnTo>
                <a:lnTo>
                  <a:pt x="90424" y="72441"/>
                </a:lnTo>
                <a:lnTo>
                  <a:pt x="73787" y="63119"/>
                </a:lnTo>
                <a:lnTo>
                  <a:pt x="92456" y="29972"/>
                </a:lnTo>
                <a:lnTo>
                  <a:pt x="114198" y="29972"/>
                </a:lnTo>
                <a:lnTo>
                  <a:pt x="127635" y="5969"/>
                </a:lnTo>
                <a:lnTo>
                  <a:pt x="0" y="0"/>
                </a:lnTo>
                <a:close/>
              </a:path>
              <a:path w="2447925" h="1371600">
                <a:moveTo>
                  <a:pt x="92456" y="29972"/>
                </a:moveTo>
                <a:lnTo>
                  <a:pt x="73787" y="63119"/>
                </a:lnTo>
                <a:lnTo>
                  <a:pt x="90424" y="72441"/>
                </a:lnTo>
                <a:lnTo>
                  <a:pt x="109006" y="39245"/>
                </a:lnTo>
                <a:lnTo>
                  <a:pt x="92456" y="29972"/>
                </a:lnTo>
                <a:close/>
              </a:path>
              <a:path w="2447925" h="1371600">
                <a:moveTo>
                  <a:pt x="114198" y="29972"/>
                </a:moveTo>
                <a:lnTo>
                  <a:pt x="92456" y="29972"/>
                </a:lnTo>
                <a:lnTo>
                  <a:pt x="109006" y="39245"/>
                </a:lnTo>
                <a:lnTo>
                  <a:pt x="114198" y="2997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5" name="object 24"/>
          <p:cNvSpPr txBox="1">
            <a:spLocks noChangeArrowheads="1"/>
          </p:cNvSpPr>
          <p:nvPr/>
        </p:nvSpPr>
        <p:spPr bwMode="auto">
          <a:xfrm>
            <a:off x="6545263" y="3098800"/>
            <a:ext cx="2301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6" name="object 25"/>
          <p:cNvSpPr>
            <a:spLocks/>
          </p:cNvSpPr>
          <p:nvPr/>
        </p:nvSpPr>
        <p:spPr bwMode="auto">
          <a:xfrm>
            <a:off x="1439863" y="2819400"/>
            <a:ext cx="2447925" cy="1371600"/>
          </a:xfrm>
          <a:custGeom>
            <a:avLst/>
            <a:gdLst/>
            <a:ahLst/>
            <a:cxnLst>
              <a:cxn ang="0">
                <a:pos x="71754" y="1265809"/>
              </a:cxn>
              <a:cxn ang="0">
                <a:pos x="0" y="1371600"/>
              </a:cxn>
              <a:cxn ang="0">
                <a:pos x="127634" y="1365631"/>
              </a:cxn>
              <a:cxn ang="0">
                <a:pos x="114198" y="1341628"/>
              </a:cxn>
              <a:cxn ang="0">
                <a:pos x="92456" y="1341628"/>
              </a:cxn>
              <a:cxn ang="0">
                <a:pos x="73787" y="1308481"/>
              </a:cxn>
              <a:cxn ang="0">
                <a:pos x="90424" y="1299158"/>
              </a:cxn>
              <a:cxn ang="0">
                <a:pos x="71754" y="1265809"/>
              </a:cxn>
              <a:cxn ang="0">
                <a:pos x="90424" y="1299158"/>
              </a:cxn>
              <a:cxn ang="0">
                <a:pos x="73787" y="1308481"/>
              </a:cxn>
              <a:cxn ang="0">
                <a:pos x="92456" y="1341628"/>
              </a:cxn>
              <a:cxn ang="0">
                <a:pos x="109006" y="1332354"/>
              </a:cxn>
              <a:cxn ang="0">
                <a:pos x="90424" y="1299158"/>
              </a:cxn>
              <a:cxn ang="0">
                <a:pos x="109006" y="1332354"/>
              </a:cxn>
              <a:cxn ang="0">
                <a:pos x="92456" y="1341628"/>
              </a:cxn>
              <a:cxn ang="0">
                <a:pos x="114198" y="1341628"/>
              </a:cxn>
              <a:cxn ang="0">
                <a:pos x="109006" y="1332354"/>
              </a:cxn>
              <a:cxn ang="0">
                <a:pos x="2338918" y="39245"/>
              </a:cxn>
              <a:cxn ang="0">
                <a:pos x="90424" y="1299158"/>
              </a:cxn>
              <a:cxn ang="0">
                <a:pos x="109006" y="1332354"/>
              </a:cxn>
              <a:cxn ang="0">
                <a:pos x="2357500" y="72441"/>
              </a:cxn>
              <a:cxn ang="0">
                <a:pos x="2338918" y="39245"/>
              </a:cxn>
              <a:cxn ang="0">
                <a:pos x="2427595" y="29972"/>
              </a:cxn>
              <a:cxn ang="0">
                <a:pos x="2355469" y="29972"/>
              </a:cxn>
              <a:cxn ang="0">
                <a:pos x="2374137" y="63119"/>
              </a:cxn>
              <a:cxn ang="0">
                <a:pos x="2357500" y="72441"/>
              </a:cxn>
              <a:cxn ang="0">
                <a:pos x="2376170" y="105790"/>
              </a:cxn>
              <a:cxn ang="0">
                <a:pos x="2427595" y="29972"/>
              </a:cxn>
              <a:cxn ang="0">
                <a:pos x="2355469" y="29972"/>
              </a:cxn>
              <a:cxn ang="0">
                <a:pos x="2338918" y="39245"/>
              </a:cxn>
              <a:cxn ang="0">
                <a:pos x="2357500" y="72441"/>
              </a:cxn>
              <a:cxn ang="0">
                <a:pos x="2374137" y="63119"/>
              </a:cxn>
              <a:cxn ang="0">
                <a:pos x="2355469" y="29972"/>
              </a:cxn>
              <a:cxn ang="0">
                <a:pos x="2447924" y="0"/>
              </a:cxn>
              <a:cxn ang="0">
                <a:pos x="2320290" y="5969"/>
              </a:cxn>
              <a:cxn ang="0">
                <a:pos x="2338918" y="39245"/>
              </a:cxn>
              <a:cxn ang="0">
                <a:pos x="2355469" y="29972"/>
              </a:cxn>
              <a:cxn ang="0">
                <a:pos x="2427595" y="29972"/>
              </a:cxn>
              <a:cxn ang="0">
                <a:pos x="2447924" y="0"/>
              </a:cxn>
            </a:cxnLst>
            <a:rect l="0" t="0" r="r" b="b"/>
            <a:pathLst>
              <a:path w="2447925" h="1371600">
                <a:moveTo>
                  <a:pt x="71754" y="1265809"/>
                </a:moveTo>
                <a:lnTo>
                  <a:pt x="0" y="1371600"/>
                </a:lnTo>
                <a:lnTo>
                  <a:pt x="127634" y="1365631"/>
                </a:lnTo>
                <a:lnTo>
                  <a:pt x="114198" y="1341628"/>
                </a:lnTo>
                <a:lnTo>
                  <a:pt x="92456" y="1341628"/>
                </a:lnTo>
                <a:lnTo>
                  <a:pt x="73787" y="1308481"/>
                </a:lnTo>
                <a:lnTo>
                  <a:pt x="90424" y="1299158"/>
                </a:lnTo>
                <a:lnTo>
                  <a:pt x="71754" y="1265809"/>
                </a:lnTo>
                <a:close/>
              </a:path>
              <a:path w="2447925" h="1371600">
                <a:moveTo>
                  <a:pt x="90424" y="1299158"/>
                </a:moveTo>
                <a:lnTo>
                  <a:pt x="73787" y="1308481"/>
                </a:lnTo>
                <a:lnTo>
                  <a:pt x="92456" y="1341628"/>
                </a:lnTo>
                <a:lnTo>
                  <a:pt x="109006" y="1332354"/>
                </a:lnTo>
                <a:lnTo>
                  <a:pt x="90424" y="1299158"/>
                </a:lnTo>
                <a:close/>
              </a:path>
              <a:path w="2447925" h="1371600">
                <a:moveTo>
                  <a:pt x="109006" y="1332354"/>
                </a:moveTo>
                <a:lnTo>
                  <a:pt x="92456" y="1341628"/>
                </a:lnTo>
                <a:lnTo>
                  <a:pt x="114198" y="1341628"/>
                </a:lnTo>
                <a:lnTo>
                  <a:pt x="109006" y="1332354"/>
                </a:lnTo>
                <a:close/>
              </a:path>
              <a:path w="2447925" h="1371600">
                <a:moveTo>
                  <a:pt x="2338918" y="39245"/>
                </a:moveTo>
                <a:lnTo>
                  <a:pt x="90424" y="1299158"/>
                </a:lnTo>
                <a:lnTo>
                  <a:pt x="109006" y="1332354"/>
                </a:lnTo>
                <a:lnTo>
                  <a:pt x="2357500" y="72441"/>
                </a:lnTo>
                <a:lnTo>
                  <a:pt x="2338918" y="39245"/>
                </a:lnTo>
                <a:close/>
              </a:path>
              <a:path w="2447925" h="1371600">
                <a:moveTo>
                  <a:pt x="2427595" y="29972"/>
                </a:moveTo>
                <a:lnTo>
                  <a:pt x="2355469" y="29972"/>
                </a:lnTo>
                <a:lnTo>
                  <a:pt x="2374137" y="63119"/>
                </a:lnTo>
                <a:lnTo>
                  <a:pt x="2357500" y="72441"/>
                </a:lnTo>
                <a:lnTo>
                  <a:pt x="2376170" y="105790"/>
                </a:lnTo>
                <a:lnTo>
                  <a:pt x="2427595" y="29972"/>
                </a:lnTo>
                <a:close/>
              </a:path>
              <a:path w="2447925" h="1371600">
                <a:moveTo>
                  <a:pt x="2355469" y="29972"/>
                </a:moveTo>
                <a:lnTo>
                  <a:pt x="2338918" y="39245"/>
                </a:lnTo>
                <a:lnTo>
                  <a:pt x="2357500" y="72441"/>
                </a:lnTo>
                <a:lnTo>
                  <a:pt x="2374137" y="63119"/>
                </a:lnTo>
                <a:lnTo>
                  <a:pt x="2355469" y="29972"/>
                </a:lnTo>
                <a:close/>
              </a:path>
              <a:path w="2447925" h="1371600">
                <a:moveTo>
                  <a:pt x="2447924" y="0"/>
                </a:moveTo>
                <a:lnTo>
                  <a:pt x="2320290" y="5969"/>
                </a:lnTo>
                <a:lnTo>
                  <a:pt x="2338918" y="39245"/>
                </a:lnTo>
                <a:lnTo>
                  <a:pt x="2355469" y="29972"/>
                </a:lnTo>
                <a:lnTo>
                  <a:pt x="2427595" y="29972"/>
                </a:lnTo>
                <a:lnTo>
                  <a:pt x="244792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7" name="object 26"/>
          <p:cNvSpPr txBox="1">
            <a:spLocks noChangeArrowheads="1"/>
          </p:cNvSpPr>
          <p:nvPr/>
        </p:nvSpPr>
        <p:spPr bwMode="auto">
          <a:xfrm>
            <a:off x="2584450" y="3098800"/>
            <a:ext cx="2286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406775" y="4065588"/>
          <a:ext cx="2446338" cy="143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772"/>
                <a:gridCol w="1223771"/>
              </a:tblGrid>
              <a:tr h="359663"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66"/>
                      </a:solidFill>
                      <a:prstDash val="solid"/>
                    </a:lnL>
                    <a:lnR w="28956">
                      <a:solidFill>
                        <a:srgbClr val="000066"/>
                      </a:solidFill>
                      <a:prstDash val="solid"/>
                    </a:lnR>
                    <a:lnT w="28956">
                      <a:solidFill>
                        <a:srgbClr val="000066"/>
                      </a:solidFill>
                      <a:prstDash val="soli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139">
                <a:tc gridSpan="2"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TCP/UDP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6">
                      <a:solidFill>
                        <a:srgbClr val="000066"/>
                      </a:solidFill>
                      <a:prstDash val="solid"/>
                    </a:lnT>
                    <a:lnB w="28955">
                      <a:solidFill>
                        <a:srgbClr val="000066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188"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955">
                      <a:solidFill>
                        <a:srgbClr val="000066"/>
                      </a:solidFill>
                      <a:prstDash val="solid"/>
                    </a:lnR>
                    <a:lnT w="2895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IPv6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5">
                      <a:solidFill>
                        <a:srgbClr val="000066"/>
                      </a:solidFill>
                      <a:prstDash val="solid"/>
                    </a:lnL>
                    <a:lnT w="28955">
                      <a:solidFill>
                        <a:srgbClr val="000066"/>
                      </a:solidFill>
                      <a:prstDash val="soli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581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Link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6">
                      <a:solidFill>
                        <a:srgbClr val="000066"/>
                      </a:solidFill>
                      <a:prstDash val="soli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4073" name="object 28"/>
          <p:cNvSpPr>
            <a:spLocks/>
          </p:cNvSpPr>
          <p:nvPr/>
        </p:nvSpPr>
        <p:spPr bwMode="auto">
          <a:xfrm>
            <a:off x="5616575" y="4324350"/>
            <a:ext cx="2335213" cy="1222375"/>
          </a:xfrm>
          <a:custGeom>
            <a:avLst/>
            <a:gdLst/>
            <a:ahLst/>
            <a:cxnLst>
              <a:cxn ang="0">
                <a:pos x="1129538" y="114300"/>
              </a:cxn>
              <a:cxn ang="0">
                <a:pos x="1129538" y="1220851"/>
              </a:cxn>
              <a:cxn ang="0">
                <a:pos x="2335149" y="1220851"/>
              </a:cxn>
              <a:cxn ang="0">
                <a:pos x="2335149" y="1182751"/>
              </a:cxn>
              <a:cxn ang="0">
                <a:pos x="1205738" y="1182751"/>
              </a:cxn>
              <a:cxn ang="0">
                <a:pos x="1167638" y="1144651"/>
              </a:cxn>
              <a:cxn ang="0">
                <a:pos x="1205738" y="1144651"/>
              </a:cxn>
              <a:cxn ang="0">
                <a:pos x="1205738" y="152400"/>
              </a:cxn>
              <a:cxn ang="0">
                <a:pos x="1167638" y="152400"/>
              </a:cxn>
              <a:cxn ang="0">
                <a:pos x="1129538" y="114300"/>
              </a:cxn>
              <a:cxn ang="0">
                <a:pos x="1205738" y="1144651"/>
              </a:cxn>
              <a:cxn ang="0">
                <a:pos x="1167638" y="1144651"/>
              </a:cxn>
              <a:cxn ang="0">
                <a:pos x="1205738" y="1182751"/>
              </a:cxn>
              <a:cxn ang="0">
                <a:pos x="1205738" y="1144651"/>
              </a:cxn>
              <a:cxn ang="0">
                <a:pos x="2335149" y="1144651"/>
              </a:cxn>
              <a:cxn ang="0">
                <a:pos x="1205738" y="1144651"/>
              </a:cxn>
              <a:cxn ang="0">
                <a:pos x="1205738" y="1182751"/>
              </a:cxn>
              <a:cxn ang="0">
                <a:pos x="2335149" y="1182751"/>
              </a:cxn>
              <a:cxn ang="0">
                <a:pos x="2335149" y="1144651"/>
              </a:cxn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205738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129538" y="152400"/>
              </a:cxn>
              <a:cxn ang="0">
                <a:pos x="1129538" y="114300"/>
              </a:cxn>
              <a:cxn ang="0">
                <a:pos x="1205738" y="114300"/>
              </a:cxn>
              <a:cxn ang="0">
                <a:pos x="1205738" y="76200"/>
              </a:cxn>
              <a:cxn ang="0">
                <a:pos x="1205738" y="114300"/>
              </a:cxn>
              <a:cxn ang="0">
                <a:pos x="1129538" y="114300"/>
              </a:cxn>
              <a:cxn ang="0">
                <a:pos x="1167638" y="152400"/>
              </a:cxn>
              <a:cxn ang="0">
                <a:pos x="1205738" y="152400"/>
              </a:cxn>
              <a:cxn ang="0">
                <a:pos x="1205738" y="114300"/>
              </a:cxn>
            </a:cxnLst>
            <a:rect l="0" t="0" r="r" b="b"/>
            <a:pathLst>
              <a:path w="2335529" h="1221104">
                <a:moveTo>
                  <a:pt x="1129538" y="114300"/>
                </a:moveTo>
                <a:lnTo>
                  <a:pt x="1129538" y="1220851"/>
                </a:lnTo>
                <a:lnTo>
                  <a:pt x="2335149" y="1220851"/>
                </a:lnTo>
                <a:lnTo>
                  <a:pt x="2335149" y="1182751"/>
                </a:lnTo>
                <a:lnTo>
                  <a:pt x="1205738" y="1182751"/>
                </a:lnTo>
                <a:lnTo>
                  <a:pt x="1167638" y="1144651"/>
                </a:lnTo>
                <a:lnTo>
                  <a:pt x="1205738" y="1144651"/>
                </a:lnTo>
                <a:lnTo>
                  <a:pt x="1205738" y="152400"/>
                </a:lnTo>
                <a:lnTo>
                  <a:pt x="1167638" y="152400"/>
                </a:lnTo>
                <a:lnTo>
                  <a:pt x="1129538" y="114300"/>
                </a:lnTo>
                <a:close/>
              </a:path>
              <a:path w="2335529" h="1221104">
                <a:moveTo>
                  <a:pt x="1205738" y="1144651"/>
                </a:moveTo>
                <a:lnTo>
                  <a:pt x="1167638" y="1144651"/>
                </a:lnTo>
                <a:lnTo>
                  <a:pt x="1205738" y="1182751"/>
                </a:lnTo>
                <a:lnTo>
                  <a:pt x="1205738" y="1144651"/>
                </a:lnTo>
                <a:close/>
              </a:path>
              <a:path w="2335529" h="1221104">
                <a:moveTo>
                  <a:pt x="2335149" y="1144651"/>
                </a:moveTo>
                <a:lnTo>
                  <a:pt x="1205738" y="1144651"/>
                </a:lnTo>
                <a:lnTo>
                  <a:pt x="1205738" y="1182751"/>
                </a:lnTo>
                <a:lnTo>
                  <a:pt x="2335149" y="1182751"/>
                </a:lnTo>
                <a:lnTo>
                  <a:pt x="2335149" y="1144651"/>
                </a:lnTo>
                <a:close/>
              </a:path>
              <a:path w="2335529" h="1221104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335529" h="1221104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335529" h="1221104">
                <a:moveTo>
                  <a:pt x="1205738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129538" y="152400"/>
                </a:lnTo>
                <a:lnTo>
                  <a:pt x="1129538" y="114300"/>
                </a:lnTo>
                <a:lnTo>
                  <a:pt x="1205738" y="114300"/>
                </a:lnTo>
                <a:lnTo>
                  <a:pt x="1205738" y="76200"/>
                </a:lnTo>
                <a:close/>
              </a:path>
              <a:path w="2335529" h="1221104">
                <a:moveTo>
                  <a:pt x="1205738" y="114300"/>
                </a:moveTo>
                <a:lnTo>
                  <a:pt x="1129538" y="114300"/>
                </a:lnTo>
                <a:lnTo>
                  <a:pt x="1167638" y="152400"/>
                </a:lnTo>
                <a:lnTo>
                  <a:pt x="1205738" y="152400"/>
                </a:lnTo>
                <a:lnTo>
                  <a:pt x="1205738" y="11430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4" name="object 29"/>
          <p:cNvSpPr>
            <a:spLocks/>
          </p:cNvSpPr>
          <p:nvPr/>
        </p:nvSpPr>
        <p:spPr bwMode="auto">
          <a:xfrm>
            <a:off x="1398588" y="4324350"/>
            <a:ext cx="2273300" cy="1222375"/>
          </a:xfrm>
          <a:custGeom>
            <a:avLst/>
            <a:gdLst/>
            <a:ahLst/>
            <a:cxnLst>
              <a:cxn ang="0">
                <a:pos x="1098550" y="1144651"/>
              </a:cxn>
              <a:cxn ang="0">
                <a:pos x="0" y="1144651"/>
              </a:cxn>
              <a:cxn ang="0">
                <a:pos x="0" y="1220851"/>
              </a:cxn>
              <a:cxn ang="0">
                <a:pos x="1174750" y="1220851"/>
              </a:cxn>
              <a:cxn ang="0">
                <a:pos x="1174750" y="1182751"/>
              </a:cxn>
              <a:cxn ang="0">
                <a:pos x="1098550" y="1182751"/>
              </a:cxn>
              <a:cxn ang="0">
                <a:pos x="1098550" y="1144651"/>
              </a:cxn>
              <a:cxn ang="0">
                <a:pos x="2044700" y="76200"/>
              </a:cxn>
              <a:cxn ang="0">
                <a:pos x="1098550" y="76200"/>
              </a:cxn>
              <a:cxn ang="0">
                <a:pos x="1098550" y="1182751"/>
              </a:cxn>
              <a:cxn ang="0">
                <a:pos x="1136650" y="1144651"/>
              </a:cxn>
              <a:cxn ang="0">
                <a:pos x="1174750" y="1144651"/>
              </a:cxn>
              <a:cxn ang="0">
                <a:pos x="1174750" y="152400"/>
              </a:cxn>
              <a:cxn ang="0">
                <a:pos x="1136650" y="152400"/>
              </a:cxn>
              <a:cxn ang="0">
                <a:pos x="1174750" y="114300"/>
              </a:cxn>
              <a:cxn ang="0">
                <a:pos x="2044700" y="114300"/>
              </a:cxn>
              <a:cxn ang="0">
                <a:pos x="2044700" y="76200"/>
              </a:cxn>
              <a:cxn ang="0">
                <a:pos x="1174750" y="1144651"/>
              </a:cxn>
              <a:cxn ang="0">
                <a:pos x="1136650" y="1144651"/>
              </a:cxn>
              <a:cxn ang="0">
                <a:pos x="1098550" y="1182751"/>
              </a:cxn>
              <a:cxn ang="0">
                <a:pos x="1174750" y="1182751"/>
              </a:cxn>
              <a:cxn ang="0">
                <a:pos x="1174750" y="1144651"/>
              </a:cxn>
              <a:cxn ang="0">
                <a:pos x="2044700" y="0"/>
              </a:cxn>
              <a:cxn ang="0">
                <a:pos x="2044700" y="228600"/>
              </a:cxn>
              <a:cxn ang="0">
                <a:pos x="2197100" y="152400"/>
              </a:cxn>
              <a:cxn ang="0">
                <a:pos x="2082800" y="152400"/>
              </a:cxn>
              <a:cxn ang="0">
                <a:pos x="2082800" y="76200"/>
              </a:cxn>
              <a:cxn ang="0">
                <a:pos x="2197100" y="76200"/>
              </a:cxn>
              <a:cxn ang="0">
                <a:pos x="2044700" y="0"/>
              </a:cxn>
              <a:cxn ang="0">
                <a:pos x="1174750" y="114300"/>
              </a:cxn>
              <a:cxn ang="0">
                <a:pos x="1136650" y="152400"/>
              </a:cxn>
              <a:cxn ang="0">
                <a:pos x="1174750" y="152400"/>
              </a:cxn>
              <a:cxn ang="0">
                <a:pos x="1174750" y="114300"/>
              </a:cxn>
              <a:cxn ang="0">
                <a:pos x="2044700" y="114300"/>
              </a:cxn>
              <a:cxn ang="0">
                <a:pos x="1174750" y="114300"/>
              </a:cxn>
              <a:cxn ang="0">
                <a:pos x="1174750" y="152400"/>
              </a:cxn>
              <a:cxn ang="0">
                <a:pos x="2044700" y="152400"/>
              </a:cxn>
              <a:cxn ang="0">
                <a:pos x="2044700" y="114300"/>
              </a:cxn>
              <a:cxn ang="0">
                <a:pos x="2197100" y="76200"/>
              </a:cxn>
              <a:cxn ang="0">
                <a:pos x="2082800" y="76200"/>
              </a:cxn>
              <a:cxn ang="0">
                <a:pos x="2082800" y="152400"/>
              </a:cxn>
              <a:cxn ang="0">
                <a:pos x="2197100" y="152400"/>
              </a:cxn>
              <a:cxn ang="0">
                <a:pos x="2273300" y="114300"/>
              </a:cxn>
              <a:cxn ang="0">
                <a:pos x="2197100" y="76200"/>
              </a:cxn>
            </a:cxnLst>
            <a:rect l="0" t="0" r="r" b="b"/>
            <a:pathLst>
              <a:path w="2273300" h="1221104">
                <a:moveTo>
                  <a:pt x="1098550" y="1144651"/>
                </a:moveTo>
                <a:lnTo>
                  <a:pt x="0" y="1144651"/>
                </a:lnTo>
                <a:lnTo>
                  <a:pt x="0" y="1220851"/>
                </a:lnTo>
                <a:lnTo>
                  <a:pt x="1174750" y="1220851"/>
                </a:lnTo>
                <a:lnTo>
                  <a:pt x="1174750" y="1182751"/>
                </a:lnTo>
                <a:lnTo>
                  <a:pt x="1098550" y="1182751"/>
                </a:lnTo>
                <a:lnTo>
                  <a:pt x="1098550" y="1144651"/>
                </a:lnTo>
                <a:close/>
              </a:path>
              <a:path w="2273300" h="1221104">
                <a:moveTo>
                  <a:pt x="2044700" y="76200"/>
                </a:moveTo>
                <a:lnTo>
                  <a:pt x="1098550" y="76200"/>
                </a:lnTo>
                <a:lnTo>
                  <a:pt x="1098550" y="1182751"/>
                </a:lnTo>
                <a:lnTo>
                  <a:pt x="1136650" y="1144651"/>
                </a:lnTo>
                <a:lnTo>
                  <a:pt x="1174750" y="1144651"/>
                </a:lnTo>
                <a:lnTo>
                  <a:pt x="1174750" y="152400"/>
                </a:lnTo>
                <a:lnTo>
                  <a:pt x="1136650" y="152400"/>
                </a:lnTo>
                <a:lnTo>
                  <a:pt x="1174750" y="114300"/>
                </a:lnTo>
                <a:lnTo>
                  <a:pt x="2044700" y="114300"/>
                </a:lnTo>
                <a:lnTo>
                  <a:pt x="2044700" y="76200"/>
                </a:lnTo>
                <a:close/>
              </a:path>
              <a:path w="2273300" h="1221104">
                <a:moveTo>
                  <a:pt x="1174750" y="1144651"/>
                </a:moveTo>
                <a:lnTo>
                  <a:pt x="1136650" y="1144651"/>
                </a:lnTo>
                <a:lnTo>
                  <a:pt x="1098550" y="1182751"/>
                </a:lnTo>
                <a:lnTo>
                  <a:pt x="1174750" y="1182751"/>
                </a:lnTo>
                <a:lnTo>
                  <a:pt x="1174750" y="1144651"/>
                </a:lnTo>
                <a:close/>
              </a:path>
              <a:path w="2273300" h="1221104">
                <a:moveTo>
                  <a:pt x="2044700" y="0"/>
                </a:moveTo>
                <a:lnTo>
                  <a:pt x="2044700" y="228600"/>
                </a:lnTo>
                <a:lnTo>
                  <a:pt x="2197100" y="152400"/>
                </a:lnTo>
                <a:lnTo>
                  <a:pt x="2082800" y="152400"/>
                </a:lnTo>
                <a:lnTo>
                  <a:pt x="2082800" y="76200"/>
                </a:lnTo>
                <a:lnTo>
                  <a:pt x="2197100" y="76200"/>
                </a:lnTo>
                <a:lnTo>
                  <a:pt x="2044700" y="0"/>
                </a:lnTo>
                <a:close/>
              </a:path>
              <a:path w="2273300" h="1221104">
                <a:moveTo>
                  <a:pt x="1174750" y="114300"/>
                </a:moveTo>
                <a:lnTo>
                  <a:pt x="1136650" y="152400"/>
                </a:lnTo>
                <a:lnTo>
                  <a:pt x="1174750" y="152400"/>
                </a:lnTo>
                <a:lnTo>
                  <a:pt x="1174750" y="114300"/>
                </a:lnTo>
                <a:close/>
              </a:path>
              <a:path w="2273300" h="1221104">
                <a:moveTo>
                  <a:pt x="2044700" y="114300"/>
                </a:moveTo>
                <a:lnTo>
                  <a:pt x="1174750" y="114300"/>
                </a:lnTo>
                <a:lnTo>
                  <a:pt x="1174750" y="152400"/>
                </a:lnTo>
                <a:lnTo>
                  <a:pt x="2044700" y="152400"/>
                </a:lnTo>
                <a:lnTo>
                  <a:pt x="2044700" y="114300"/>
                </a:lnTo>
                <a:close/>
              </a:path>
              <a:path w="2273300" h="1221104">
                <a:moveTo>
                  <a:pt x="2197100" y="76200"/>
                </a:moveTo>
                <a:lnTo>
                  <a:pt x="2082800" y="76200"/>
                </a:lnTo>
                <a:lnTo>
                  <a:pt x="2082800" y="152400"/>
                </a:lnTo>
                <a:lnTo>
                  <a:pt x="2197100" y="152400"/>
                </a:lnTo>
                <a:lnTo>
                  <a:pt x="2273300" y="114300"/>
                </a:lnTo>
                <a:lnTo>
                  <a:pt x="2197100" y="7620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5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948266E0-7C4C-4BBD-B7F3-6ECBB63243C6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0" y="1701800"/>
            <a:ext cx="4243388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IPv6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tunnel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over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IPv4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1517650" y="2141538"/>
            <a:ext cx="6059488" cy="2151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 txBox="1">
            <a:spLocks noChangeArrowheads="1"/>
          </p:cNvSpPr>
          <p:nvPr/>
        </p:nvSpPr>
        <p:spPr bwMode="auto">
          <a:xfrm>
            <a:off x="2112963" y="3409950"/>
            <a:ext cx="5349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object 5"/>
          <p:cNvSpPr txBox="1">
            <a:spLocks noChangeArrowheads="1"/>
          </p:cNvSpPr>
          <p:nvPr/>
        </p:nvSpPr>
        <p:spPr bwMode="auto">
          <a:xfrm>
            <a:off x="6475413" y="3417888"/>
            <a:ext cx="5349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1" name="object 6"/>
          <p:cNvSpPr>
            <a:spLocks/>
          </p:cNvSpPr>
          <p:nvPr/>
        </p:nvSpPr>
        <p:spPr bwMode="auto">
          <a:xfrm>
            <a:off x="804863" y="5730875"/>
            <a:ext cx="1465262" cy="376238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1464564" y="376428"/>
              </a:cxn>
              <a:cxn ang="0">
                <a:pos x="1464564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1464945" h="376554">
                <a:moveTo>
                  <a:pt x="0" y="376428"/>
                </a:moveTo>
                <a:lnTo>
                  <a:pt x="1464564" y="376428"/>
                </a:lnTo>
                <a:lnTo>
                  <a:pt x="146456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804863" y="5730875"/>
            <a:ext cx="1465262" cy="376238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1464564" y="376428"/>
              </a:cxn>
              <a:cxn ang="0">
                <a:pos x="1464564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1464945" h="376554">
                <a:moveTo>
                  <a:pt x="0" y="376428"/>
                </a:moveTo>
                <a:lnTo>
                  <a:pt x="1464564" y="376428"/>
                </a:lnTo>
                <a:lnTo>
                  <a:pt x="146456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882650" y="5756275"/>
            <a:ext cx="13033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IPv6</a:t>
            </a:r>
            <a:r>
              <a:rPr sz="20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2279650" y="5732463"/>
            <a:ext cx="852488" cy="376237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853440" y="376428"/>
              </a:cxn>
              <a:cxn ang="0">
                <a:pos x="853440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853439" h="376554">
                <a:moveTo>
                  <a:pt x="0" y="376428"/>
                </a:moveTo>
                <a:lnTo>
                  <a:pt x="853440" y="376428"/>
                </a:lnTo>
                <a:lnTo>
                  <a:pt x="853440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2279650" y="5732463"/>
            <a:ext cx="852488" cy="376237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853440" y="376428"/>
              </a:cxn>
              <a:cxn ang="0">
                <a:pos x="853440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853439" h="376554">
                <a:moveTo>
                  <a:pt x="0" y="376428"/>
                </a:moveTo>
                <a:lnTo>
                  <a:pt x="853440" y="376428"/>
                </a:lnTo>
                <a:lnTo>
                  <a:pt x="853440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 txBox="1">
            <a:spLocks noChangeArrowheads="1"/>
          </p:cNvSpPr>
          <p:nvPr/>
        </p:nvSpPr>
        <p:spPr bwMode="auto">
          <a:xfrm>
            <a:off x="2355850" y="5759450"/>
            <a:ext cx="5064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2054225" y="4408488"/>
            <a:ext cx="1655763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1656588" y="457199"/>
              </a:cxn>
              <a:cxn ang="0">
                <a:pos x="1656588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1656714" h="457200">
                <a:moveTo>
                  <a:pt x="0" y="457199"/>
                </a:moveTo>
                <a:lnTo>
                  <a:pt x="1656588" y="457199"/>
                </a:lnTo>
                <a:lnTo>
                  <a:pt x="165658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2054225" y="4408488"/>
            <a:ext cx="1655763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1656588" y="457199"/>
              </a:cxn>
              <a:cxn ang="0">
                <a:pos x="1656588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1656714" h="457200">
                <a:moveTo>
                  <a:pt x="0" y="457199"/>
                </a:moveTo>
                <a:lnTo>
                  <a:pt x="1656588" y="457199"/>
                </a:lnTo>
                <a:lnTo>
                  <a:pt x="165658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2130425" y="4475163"/>
            <a:ext cx="1303338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IPv4</a:t>
            </a:r>
            <a:r>
              <a:rPr sz="20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3709988" y="4408488"/>
            <a:ext cx="2590800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2590800" y="457199"/>
              </a:cxn>
              <a:cxn ang="0">
                <a:pos x="2590800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2590800" h="457200">
                <a:moveTo>
                  <a:pt x="0" y="457199"/>
                </a:moveTo>
                <a:lnTo>
                  <a:pt x="2590800" y="457199"/>
                </a:lnTo>
                <a:lnTo>
                  <a:pt x="2590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3709988" y="4408488"/>
            <a:ext cx="2590800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2590800" y="457199"/>
              </a:cxn>
              <a:cxn ang="0">
                <a:pos x="2590800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2590800" h="457200">
                <a:moveTo>
                  <a:pt x="0" y="457199"/>
                </a:moveTo>
                <a:lnTo>
                  <a:pt x="2590800" y="457199"/>
                </a:lnTo>
                <a:lnTo>
                  <a:pt x="2590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3865563" y="4452938"/>
            <a:ext cx="1465262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1464564" y="374904"/>
              </a:cxn>
              <a:cxn ang="0">
                <a:pos x="1464564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1464945" h="375285">
                <a:moveTo>
                  <a:pt x="0" y="374904"/>
                </a:moveTo>
                <a:lnTo>
                  <a:pt x="1464564" y="374904"/>
                </a:lnTo>
                <a:lnTo>
                  <a:pt x="1464564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3865563" y="4452938"/>
            <a:ext cx="1465262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1464564" y="374904"/>
              </a:cxn>
              <a:cxn ang="0">
                <a:pos x="1464564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1464945" h="375285">
                <a:moveTo>
                  <a:pt x="0" y="374904"/>
                </a:moveTo>
                <a:lnTo>
                  <a:pt x="1464564" y="374904"/>
                </a:lnTo>
                <a:lnTo>
                  <a:pt x="1464564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943350" y="4476750"/>
            <a:ext cx="13033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IPv6</a:t>
            </a:r>
            <a:r>
              <a:rPr sz="20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5486400" y="4452938"/>
            <a:ext cx="660400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659891" y="374904"/>
              </a:cxn>
              <a:cxn ang="0">
                <a:pos x="659891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660400" h="375285">
                <a:moveTo>
                  <a:pt x="0" y="374904"/>
                </a:moveTo>
                <a:lnTo>
                  <a:pt x="659891" y="374904"/>
                </a:lnTo>
                <a:lnTo>
                  <a:pt x="659891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5486400" y="4452938"/>
            <a:ext cx="660400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659891" y="374904"/>
              </a:cxn>
              <a:cxn ang="0">
                <a:pos x="659891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660400" h="375285">
                <a:moveTo>
                  <a:pt x="0" y="374904"/>
                </a:moveTo>
                <a:lnTo>
                  <a:pt x="659891" y="374904"/>
                </a:lnTo>
                <a:lnTo>
                  <a:pt x="659891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 txBox="1">
            <a:spLocks noChangeArrowheads="1"/>
          </p:cNvSpPr>
          <p:nvPr/>
        </p:nvSpPr>
        <p:spPr bwMode="auto">
          <a:xfrm>
            <a:off x="5562600" y="4476750"/>
            <a:ext cx="50641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1506538" y="4826000"/>
            <a:ext cx="3178175" cy="904875"/>
          </a:xfrm>
          <a:custGeom>
            <a:avLst/>
            <a:gdLst/>
            <a:ahLst/>
            <a:cxnLst>
              <a:cxn ang="0">
                <a:pos x="3060700" y="422656"/>
              </a:cxn>
              <a:cxn ang="0">
                <a:pos x="0" y="422656"/>
              </a:cxn>
              <a:cxn ang="0">
                <a:pos x="0" y="903185"/>
              </a:cxn>
              <a:cxn ang="0">
                <a:pos x="57911" y="903185"/>
              </a:cxn>
              <a:cxn ang="0">
                <a:pos x="57911" y="480568"/>
              </a:cxn>
              <a:cxn ang="0">
                <a:pos x="28955" y="480568"/>
              </a:cxn>
              <a:cxn ang="0">
                <a:pos x="57911" y="451612"/>
              </a:cxn>
              <a:cxn ang="0">
                <a:pos x="3060700" y="451612"/>
              </a:cxn>
              <a:cxn ang="0">
                <a:pos x="3060700" y="422656"/>
              </a:cxn>
              <a:cxn ang="0">
                <a:pos x="57911" y="451612"/>
              </a:cxn>
              <a:cxn ang="0">
                <a:pos x="28955" y="480568"/>
              </a:cxn>
              <a:cxn ang="0">
                <a:pos x="57911" y="480568"/>
              </a:cxn>
              <a:cxn ang="0">
                <a:pos x="57911" y="451612"/>
              </a:cxn>
              <a:cxn ang="0">
                <a:pos x="3118612" y="422656"/>
              </a:cxn>
              <a:cxn ang="0">
                <a:pos x="3089655" y="422656"/>
              </a:cxn>
              <a:cxn ang="0">
                <a:pos x="3060700" y="451612"/>
              </a:cxn>
              <a:cxn ang="0">
                <a:pos x="57911" y="451612"/>
              </a:cxn>
              <a:cxn ang="0">
                <a:pos x="57911" y="480568"/>
              </a:cxn>
              <a:cxn ang="0">
                <a:pos x="3118612" y="480568"/>
              </a:cxn>
              <a:cxn ang="0">
                <a:pos x="3118612" y="422656"/>
              </a:cxn>
              <a:cxn ang="0">
                <a:pos x="3118612" y="144780"/>
              </a:cxn>
              <a:cxn ang="0">
                <a:pos x="3060700" y="144780"/>
              </a:cxn>
              <a:cxn ang="0">
                <a:pos x="3060700" y="451612"/>
              </a:cxn>
              <a:cxn ang="0">
                <a:pos x="3089655" y="422656"/>
              </a:cxn>
              <a:cxn ang="0">
                <a:pos x="3118612" y="422656"/>
              </a:cxn>
              <a:cxn ang="0">
                <a:pos x="3118612" y="144780"/>
              </a:cxn>
              <a:cxn ang="0">
                <a:pos x="3089655" y="0"/>
              </a:cxn>
              <a:cxn ang="0">
                <a:pos x="3002788" y="173736"/>
              </a:cxn>
              <a:cxn ang="0">
                <a:pos x="3060700" y="173736"/>
              </a:cxn>
              <a:cxn ang="0">
                <a:pos x="3060700" y="144780"/>
              </a:cxn>
              <a:cxn ang="0">
                <a:pos x="3162046" y="144780"/>
              </a:cxn>
              <a:cxn ang="0">
                <a:pos x="3089655" y="0"/>
              </a:cxn>
              <a:cxn ang="0">
                <a:pos x="3162046" y="144780"/>
              </a:cxn>
              <a:cxn ang="0">
                <a:pos x="3118612" y="144780"/>
              </a:cxn>
              <a:cxn ang="0">
                <a:pos x="3118612" y="173736"/>
              </a:cxn>
              <a:cxn ang="0">
                <a:pos x="3176524" y="173736"/>
              </a:cxn>
              <a:cxn ang="0">
                <a:pos x="3162046" y="144780"/>
              </a:cxn>
            </a:cxnLst>
            <a:rect l="0" t="0" r="r" b="b"/>
            <a:pathLst>
              <a:path w="3176904" h="903604">
                <a:moveTo>
                  <a:pt x="3060700" y="422656"/>
                </a:moveTo>
                <a:lnTo>
                  <a:pt x="0" y="422656"/>
                </a:lnTo>
                <a:lnTo>
                  <a:pt x="0" y="903185"/>
                </a:lnTo>
                <a:lnTo>
                  <a:pt x="57911" y="903185"/>
                </a:lnTo>
                <a:lnTo>
                  <a:pt x="57911" y="480568"/>
                </a:lnTo>
                <a:lnTo>
                  <a:pt x="28955" y="480568"/>
                </a:lnTo>
                <a:lnTo>
                  <a:pt x="57911" y="451612"/>
                </a:lnTo>
                <a:lnTo>
                  <a:pt x="3060700" y="451612"/>
                </a:lnTo>
                <a:lnTo>
                  <a:pt x="3060700" y="422656"/>
                </a:lnTo>
                <a:close/>
              </a:path>
              <a:path w="3176904" h="903604">
                <a:moveTo>
                  <a:pt x="57911" y="451612"/>
                </a:moveTo>
                <a:lnTo>
                  <a:pt x="28955" y="480568"/>
                </a:lnTo>
                <a:lnTo>
                  <a:pt x="57911" y="480568"/>
                </a:lnTo>
                <a:lnTo>
                  <a:pt x="57911" y="451612"/>
                </a:lnTo>
                <a:close/>
              </a:path>
              <a:path w="3176904" h="903604">
                <a:moveTo>
                  <a:pt x="3118612" y="422656"/>
                </a:moveTo>
                <a:lnTo>
                  <a:pt x="3089655" y="422656"/>
                </a:lnTo>
                <a:lnTo>
                  <a:pt x="3060700" y="451612"/>
                </a:lnTo>
                <a:lnTo>
                  <a:pt x="57911" y="451612"/>
                </a:lnTo>
                <a:lnTo>
                  <a:pt x="57911" y="480568"/>
                </a:lnTo>
                <a:lnTo>
                  <a:pt x="3118612" y="480568"/>
                </a:lnTo>
                <a:lnTo>
                  <a:pt x="3118612" y="422656"/>
                </a:lnTo>
                <a:close/>
              </a:path>
              <a:path w="3176904" h="903604">
                <a:moveTo>
                  <a:pt x="3118612" y="144780"/>
                </a:moveTo>
                <a:lnTo>
                  <a:pt x="3060700" y="144780"/>
                </a:lnTo>
                <a:lnTo>
                  <a:pt x="3060700" y="451612"/>
                </a:lnTo>
                <a:lnTo>
                  <a:pt x="3089655" y="422656"/>
                </a:lnTo>
                <a:lnTo>
                  <a:pt x="3118612" y="422656"/>
                </a:lnTo>
                <a:lnTo>
                  <a:pt x="3118612" y="144780"/>
                </a:lnTo>
                <a:close/>
              </a:path>
              <a:path w="3176904" h="903604">
                <a:moveTo>
                  <a:pt x="3089655" y="0"/>
                </a:moveTo>
                <a:lnTo>
                  <a:pt x="3002788" y="173736"/>
                </a:lnTo>
                <a:lnTo>
                  <a:pt x="3060700" y="173736"/>
                </a:lnTo>
                <a:lnTo>
                  <a:pt x="3060700" y="144780"/>
                </a:lnTo>
                <a:lnTo>
                  <a:pt x="3162046" y="144780"/>
                </a:lnTo>
                <a:lnTo>
                  <a:pt x="3089655" y="0"/>
                </a:lnTo>
                <a:close/>
              </a:path>
              <a:path w="3176904" h="903604">
                <a:moveTo>
                  <a:pt x="3162046" y="144780"/>
                </a:moveTo>
                <a:lnTo>
                  <a:pt x="3118612" y="144780"/>
                </a:lnTo>
                <a:lnTo>
                  <a:pt x="3118612" y="173736"/>
                </a:lnTo>
                <a:lnTo>
                  <a:pt x="3176524" y="173736"/>
                </a:lnTo>
                <a:lnTo>
                  <a:pt x="3162046" y="14478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835650" y="5951538"/>
          <a:ext cx="2184400" cy="376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/>
                <a:gridCol w="60959"/>
                <a:gridCol w="659892"/>
              </a:tblGrid>
              <a:tr h="37642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IPv6</a:t>
                      </a:r>
                      <a:r>
                        <a:rPr sz="2000" spc="-1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Header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45089" name="object 25"/>
          <p:cNvSpPr>
            <a:spLocks/>
          </p:cNvSpPr>
          <p:nvPr/>
        </p:nvSpPr>
        <p:spPr bwMode="auto">
          <a:xfrm>
            <a:off x="5786438" y="4868863"/>
            <a:ext cx="885825" cy="1100137"/>
          </a:xfrm>
          <a:custGeom>
            <a:avLst/>
            <a:gdLst/>
            <a:ahLst/>
            <a:cxnLst>
              <a:cxn ang="0">
                <a:pos x="769874" y="926401"/>
              </a:cxn>
              <a:cxn ang="0">
                <a:pos x="711962" y="926401"/>
              </a:cxn>
              <a:cxn ang="0">
                <a:pos x="798829" y="1100137"/>
              </a:cxn>
              <a:cxn ang="0">
                <a:pos x="871220" y="955357"/>
              </a:cxn>
              <a:cxn ang="0">
                <a:pos x="769874" y="955357"/>
              </a:cxn>
              <a:cxn ang="0">
                <a:pos x="769874" y="926401"/>
              </a:cxn>
              <a:cxn ang="0">
                <a:pos x="769874" y="550037"/>
              </a:cxn>
              <a:cxn ang="0">
                <a:pos x="769874" y="955357"/>
              </a:cxn>
              <a:cxn ang="0">
                <a:pos x="827786" y="955357"/>
              </a:cxn>
              <a:cxn ang="0">
                <a:pos x="827786" y="578993"/>
              </a:cxn>
              <a:cxn ang="0">
                <a:pos x="798829" y="578993"/>
              </a:cxn>
              <a:cxn ang="0">
                <a:pos x="769874" y="550037"/>
              </a:cxn>
              <a:cxn ang="0">
                <a:pos x="885698" y="926401"/>
              </a:cxn>
              <a:cxn ang="0">
                <a:pos x="827786" y="926401"/>
              </a:cxn>
              <a:cxn ang="0">
                <a:pos x="827786" y="955357"/>
              </a:cxn>
              <a:cxn ang="0">
                <a:pos x="871220" y="955357"/>
              </a:cxn>
              <a:cxn ang="0">
                <a:pos x="885698" y="926401"/>
              </a:cxn>
              <a:cxn ang="0">
                <a:pos x="57912" y="0"/>
              </a:cxn>
              <a:cxn ang="0">
                <a:pos x="0" y="0"/>
              </a:cxn>
              <a:cxn ang="0">
                <a:pos x="0" y="578993"/>
              </a:cxn>
              <a:cxn ang="0">
                <a:pos x="769874" y="578993"/>
              </a:cxn>
              <a:cxn ang="0">
                <a:pos x="769874" y="550037"/>
              </a:cxn>
              <a:cxn ang="0">
                <a:pos x="57912" y="550037"/>
              </a:cxn>
              <a:cxn ang="0">
                <a:pos x="28956" y="521081"/>
              </a:cxn>
              <a:cxn ang="0">
                <a:pos x="57912" y="521081"/>
              </a:cxn>
              <a:cxn ang="0">
                <a:pos x="57912" y="0"/>
              </a:cxn>
              <a:cxn ang="0">
                <a:pos x="827786" y="521081"/>
              </a:cxn>
              <a:cxn ang="0">
                <a:pos x="57912" y="521081"/>
              </a:cxn>
              <a:cxn ang="0">
                <a:pos x="57912" y="550037"/>
              </a:cxn>
              <a:cxn ang="0">
                <a:pos x="769874" y="550037"/>
              </a:cxn>
              <a:cxn ang="0">
                <a:pos x="798829" y="578993"/>
              </a:cxn>
              <a:cxn ang="0">
                <a:pos x="827786" y="578993"/>
              </a:cxn>
              <a:cxn ang="0">
                <a:pos x="827786" y="521081"/>
              </a:cxn>
              <a:cxn ang="0">
                <a:pos x="57912" y="521081"/>
              </a:cxn>
              <a:cxn ang="0">
                <a:pos x="28956" y="521081"/>
              </a:cxn>
              <a:cxn ang="0">
                <a:pos x="57912" y="550037"/>
              </a:cxn>
              <a:cxn ang="0">
                <a:pos x="57912" y="521081"/>
              </a:cxn>
            </a:cxnLst>
            <a:rect l="0" t="0" r="r" b="b"/>
            <a:pathLst>
              <a:path w="885825" h="1100454">
                <a:moveTo>
                  <a:pt x="769874" y="926401"/>
                </a:moveTo>
                <a:lnTo>
                  <a:pt x="711962" y="926401"/>
                </a:lnTo>
                <a:lnTo>
                  <a:pt x="798829" y="1100137"/>
                </a:lnTo>
                <a:lnTo>
                  <a:pt x="871220" y="955357"/>
                </a:lnTo>
                <a:lnTo>
                  <a:pt x="769874" y="955357"/>
                </a:lnTo>
                <a:lnTo>
                  <a:pt x="769874" y="926401"/>
                </a:lnTo>
                <a:close/>
              </a:path>
              <a:path w="885825" h="1100454">
                <a:moveTo>
                  <a:pt x="769874" y="550037"/>
                </a:moveTo>
                <a:lnTo>
                  <a:pt x="769874" y="955357"/>
                </a:lnTo>
                <a:lnTo>
                  <a:pt x="827786" y="955357"/>
                </a:lnTo>
                <a:lnTo>
                  <a:pt x="827786" y="578993"/>
                </a:lnTo>
                <a:lnTo>
                  <a:pt x="798829" y="578993"/>
                </a:lnTo>
                <a:lnTo>
                  <a:pt x="769874" y="550037"/>
                </a:lnTo>
                <a:close/>
              </a:path>
              <a:path w="885825" h="1100454">
                <a:moveTo>
                  <a:pt x="885698" y="926401"/>
                </a:moveTo>
                <a:lnTo>
                  <a:pt x="827786" y="926401"/>
                </a:lnTo>
                <a:lnTo>
                  <a:pt x="827786" y="955357"/>
                </a:lnTo>
                <a:lnTo>
                  <a:pt x="871220" y="955357"/>
                </a:lnTo>
                <a:lnTo>
                  <a:pt x="885698" y="926401"/>
                </a:lnTo>
                <a:close/>
              </a:path>
              <a:path w="885825" h="1100454">
                <a:moveTo>
                  <a:pt x="57912" y="0"/>
                </a:moveTo>
                <a:lnTo>
                  <a:pt x="0" y="0"/>
                </a:lnTo>
                <a:lnTo>
                  <a:pt x="0" y="578993"/>
                </a:lnTo>
                <a:lnTo>
                  <a:pt x="769874" y="578993"/>
                </a:lnTo>
                <a:lnTo>
                  <a:pt x="769874" y="550037"/>
                </a:lnTo>
                <a:lnTo>
                  <a:pt x="57912" y="550037"/>
                </a:lnTo>
                <a:lnTo>
                  <a:pt x="28956" y="521081"/>
                </a:lnTo>
                <a:lnTo>
                  <a:pt x="57912" y="521081"/>
                </a:lnTo>
                <a:lnTo>
                  <a:pt x="57912" y="0"/>
                </a:lnTo>
                <a:close/>
              </a:path>
              <a:path w="885825" h="1100454">
                <a:moveTo>
                  <a:pt x="827786" y="521081"/>
                </a:moveTo>
                <a:lnTo>
                  <a:pt x="57912" y="521081"/>
                </a:lnTo>
                <a:lnTo>
                  <a:pt x="57912" y="550037"/>
                </a:lnTo>
                <a:lnTo>
                  <a:pt x="769874" y="550037"/>
                </a:lnTo>
                <a:lnTo>
                  <a:pt x="798829" y="578993"/>
                </a:lnTo>
                <a:lnTo>
                  <a:pt x="827786" y="578993"/>
                </a:lnTo>
                <a:lnTo>
                  <a:pt x="827786" y="521081"/>
                </a:lnTo>
                <a:close/>
              </a:path>
              <a:path w="885825" h="1100454">
                <a:moveTo>
                  <a:pt x="57912" y="521081"/>
                </a:moveTo>
                <a:lnTo>
                  <a:pt x="28956" y="521081"/>
                </a:lnTo>
                <a:lnTo>
                  <a:pt x="57912" y="550037"/>
                </a:lnTo>
                <a:lnTo>
                  <a:pt x="57912" y="52108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26"/>
          <p:cNvSpPr>
            <a:spLocks noChangeArrowheads="1"/>
          </p:cNvSpPr>
          <p:nvPr/>
        </p:nvSpPr>
        <p:spPr bwMode="auto">
          <a:xfrm>
            <a:off x="2887663" y="3602038"/>
            <a:ext cx="3189287" cy="3667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91" name="object 27"/>
          <p:cNvSpPr>
            <a:spLocks/>
          </p:cNvSpPr>
          <p:nvPr/>
        </p:nvSpPr>
        <p:spPr bwMode="auto">
          <a:xfrm>
            <a:off x="3103563" y="3746500"/>
            <a:ext cx="2755900" cy="73025"/>
          </a:xfrm>
          <a:custGeom>
            <a:avLst/>
            <a:gdLst/>
            <a:ahLst/>
            <a:cxnLst>
              <a:cxn ang="0">
                <a:pos x="2704875" y="70196"/>
              </a:cxn>
              <a:cxn ang="0">
                <a:pos x="51239" y="70196"/>
              </a:cxn>
              <a:cxn ang="0">
                <a:pos x="64722" y="72617"/>
              </a:cxn>
              <a:cxn ang="0">
                <a:pos x="2691406" y="72617"/>
              </a:cxn>
              <a:cxn ang="0">
                <a:pos x="2704875" y="70196"/>
              </a:cxn>
              <a:cxn ang="0">
                <a:pos x="2715686" y="2423"/>
              </a:cxn>
              <a:cxn ang="0">
                <a:pos x="37755" y="2423"/>
              </a:cxn>
              <a:cxn ang="0">
                <a:pos x="26966" y="7263"/>
              </a:cxn>
              <a:cxn ang="0">
                <a:pos x="10785" y="16944"/>
              </a:cxn>
              <a:cxn ang="0">
                <a:pos x="5394" y="21785"/>
              </a:cxn>
              <a:cxn ang="0">
                <a:pos x="0" y="29049"/>
              </a:cxn>
              <a:cxn ang="0">
                <a:pos x="0" y="43570"/>
              </a:cxn>
              <a:cxn ang="0">
                <a:pos x="5394" y="50831"/>
              </a:cxn>
              <a:cxn ang="0">
                <a:pos x="10785" y="55675"/>
              </a:cxn>
              <a:cxn ang="0">
                <a:pos x="26966" y="65356"/>
              </a:cxn>
              <a:cxn ang="0">
                <a:pos x="37755" y="70196"/>
              </a:cxn>
              <a:cxn ang="0">
                <a:pos x="2715686" y="70196"/>
              </a:cxn>
              <a:cxn ang="0">
                <a:pos x="2737236" y="60515"/>
              </a:cxn>
              <a:cxn ang="0">
                <a:pos x="2745354" y="55675"/>
              </a:cxn>
              <a:cxn ang="0">
                <a:pos x="2750741" y="50831"/>
              </a:cxn>
              <a:cxn ang="0">
                <a:pos x="2756129" y="36310"/>
              </a:cxn>
              <a:cxn ang="0">
                <a:pos x="2750741" y="21785"/>
              </a:cxn>
              <a:cxn ang="0">
                <a:pos x="2745354" y="16944"/>
              </a:cxn>
              <a:cxn ang="0">
                <a:pos x="2737236" y="12104"/>
              </a:cxn>
              <a:cxn ang="0">
                <a:pos x="2715686" y="2423"/>
              </a:cxn>
              <a:cxn ang="0">
                <a:pos x="2691406" y="0"/>
              </a:cxn>
              <a:cxn ang="0">
                <a:pos x="64722" y="0"/>
              </a:cxn>
              <a:cxn ang="0">
                <a:pos x="51239" y="2423"/>
              </a:cxn>
              <a:cxn ang="0">
                <a:pos x="2704875" y="2423"/>
              </a:cxn>
              <a:cxn ang="0">
                <a:pos x="2691406" y="0"/>
              </a:cxn>
            </a:cxnLst>
            <a:rect l="0" t="0" r="r" b="b"/>
            <a:pathLst>
              <a:path w="2756535" h="73025">
                <a:moveTo>
                  <a:pt x="2704875" y="70196"/>
                </a:moveTo>
                <a:lnTo>
                  <a:pt x="51239" y="70196"/>
                </a:lnTo>
                <a:lnTo>
                  <a:pt x="64722" y="72617"/>
                </a:lnTo>
                <a:lnTo>
                  <a:pt x="2691406" y="72617"/>
                </a:lnTo>
                <a:lnTo>
                  <a:pt x="2704875" y="70196"/>
                </a:lnTo>
                <a:close/>
              </a:path>
              <a:path w="2756535" h="73025">
                <a:moveTo>
                  <a:pt x="2715686" y="2423"/>
                </a:moveTo>
                <a:lnTo>
                  <a:pt x="37755" y="2423"/>
                </a:lnTo>
                <a:lnTo>
                  <a:pt x="26966" y="7263"/>
                </a:lnTo>
                <a:lnTo>
                  <a:pt x="10785" y="16944"/>
                </a:lnTo>
                <a:lnTo>
                  <a:pt x="5394" y="21785"/>
                </a:lnTo>
                <a:lnTo>
                  <a:pt x="0" y="29049"/>
                </a:lnTo>
                <a:lnTo>
                  <a:pt x="0" y="43570"/>
                </a:lnTo>
                <a:lnTo>
                  <a:pt x="5394" y="50831"/>
                </a:lnTo>
                <a:lnTo>
                  <a:pt x="10785" y="55675"/>
                </a:lnTo>
                <a:lnTo>
                  <a:pt x="26966" y="65356"/>
                </a:lnTo>
                <a:lnTo>
                  <a:pt x="37755" y="70196"/>
                </a:lnTo>
                <a:lnTo>
                  <a:pt x="2715686" y="70196"/>
                </a:lnTo>
                <a:lnTo>
                  <a:pt x="2737236" y="60515"/>
                </a:lnTo>
                <a:lnTo>
                  <a:pt x="2745354" y="55675"/>
                </a:lnTo>
                <a:lnTo>
                  <a:pt x="2750741" y="50831"/>
                </a:lnTo>
                <a:lnTo>
                  <a:pt x="2756129" y="36310"/>
                </a:lnTo>
                <a:lnTo>
                  <a:pt x="2750741" y="21785"/>
                </a:lnTo>
                <a:lnTo>
                  <a:pt x="2745354" y="16944"/>
                </a:lnTo>
                <a:lnTo>
                  <a:pt x="2737236" y="12104"/>
                </a:lnTo>
                <a:lnTo>
                  <a:pt x="2715686" y="2423"/>
                </a:lnTo>
                <a:close/>
              </a:path>
              <a:path w="2756535" h="73025">
                <a:moveTo>
                  <a:pt x="2691406" y="0"/>
                </a:moveTo>
                <a:lnTo>
                  <a:pt x="64722" y="0"/>
                </a:lnTo>
                <a:lnTo>
                  <a:pt x="51239" y="2423"/>
                </a:lnTo>
                <a:lnTo>
                  <a:pt x="2704875" y="2423"/>
                </a:lnTo>
                <a:lnTo>
                  <a:pt x="2691406" y="0"/>
                </a:lnTo>
                <a:close/>
              </a:path>
            </a:pathLst>
          </a:custGeom>
          <a:solidFill>
            <a:srgbClr val="F9FBD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3886200" y="2514600"/>
            <a:ext cx="973138" cy="1320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0504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0066"/>
                </a:solidFill>
                <a:latin typeface="Times New Roman"/>
                <a:cs typeface="Times New Roman"/>
              </a:rPr>
              <a:t>IPv4</a:t>
            </a:r>
            <a:endParaRPr sz="2000">
              <a:latin typeface="Times New Roman"/>
              <a:cs typeface="Times New Roman"/>
            </a:endParaRPr>
          </a:p>
          <a:p>
            <a:pPr marL="262890" indent="-250825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0066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  <a:p>
            <a:pPr marL="262890" fontAlgn="auto">
              <a:spcBef>
                <a:spcPts val="10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tunnel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93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1A219FCC-5ABC-492C-BDC7-7B877F579BA5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38</a:t>
            </a:fld>
            <a:endParaRPr lang="th-TH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0" dirty="0"/>
              <a:t> </a:t>
            </a:r>
            <a:r>
              <a:rPr spc="-5" dirty="0"/>
              <a:t>transition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4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39973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5" dirty="0"/>
              <a:t> </a:t>
            </a:r>
            <a:r>
              <a:rPr dirty="0"/>
              <a:t>Addressing</a:t>
            </a:r>
          </a:p>
        </p:txBody>
      </p:sp>
      <p:sp>
        <p:nvSpPr>
          <p:cNvPr id="4608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4191685-18EC-4C69-BEB1-4BACB9CC5BC8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Grp="1"/>
          </p:cNvSpPr>
          <p:nvPr>
            <p:ph type="title"/>
          </p:nvPr>
        </p:nvSpPr>
        <p:spPr>
          <a:xfrm>
            <a:off x="1230313" y="711200"/>
            <a:ext cx="3108325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Abbreviation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6C7DA11D-22DF-482C-88D9-013B3D96210C}" type="slidenum">
              <a:rPr lang="th-TH"/>
              <a:pPr marL="306388"/>
              <a:t>4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1939925"/>
          <a:ext cx="8137525" cy="4322763"/>
        </p:xfrm>
        <a:graphic>
          <a:graphicData uri="http://schemas.openxmlformats.org/drawingml/2006/table">
            <a:tbl>
              <a:tblPr/>
              <a:tblGrid>
                <a:gridCol w="1368425"/>
                <a:gridCol w="67691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Full Name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3A8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ICANN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Internet Corporation for Assigned Names and Numbers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Internet Assigned Numbers Authority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ts val="21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9000"/>
                        <a:buFontTx/>
                        <a:buChar char="•"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department of ICANN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responsible for allocation of globally unique names and no.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RIR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Regional Internet Registries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APNIC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Asia Pacific Network Information Center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ARIN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American Registry for Internet Numbers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RIPE NCC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Réseaux IP Européens Network Coordination Centre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11000"/>
                        <a:buFontTx/>
                        <a:buChar char="•"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Europe, Middle East and parts of Central Asia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41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166688" y="2643188"/>
            <a:ext cx="8748712" cy="1624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A5E9FAD-1CBE-4198-B09F-210390C99486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27924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Prefix</a:t>
            </a:r>
            <a:r>
              <a:rPr spc="-95" dirty="0"/>
              <a:t> </a:t>
            </a:r>
            <a:r>
              <a:rPr dirty="0"/>
              <a:t>Type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1309688" y="1570038"/>
            <a:ext cx="6462712" cy="5243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87342B4-2503-4281-A65A-B0316BDC64B3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41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106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Provider-Based </a:t>
            </a:r>
            <a:r>
              <a:rPr sz="4000" spc="-5" dirty="0"/>
              <a:t>Unicast</a:t>
            </a:r>
            <a:r>
              <a:rPr sz="4000" spc="20" dirty="0"/>
              <a:t> </a:t>
            </a:r>
            <a:r>
              <a:rPr sz="4000" spc="-5" dirty="0"/>
              <a:t>Address</a:t>
            </a:r>
            <a:endParaRPr sz="4000"/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457200" y="2044700"/>
            <a:ext cx="8050213" cy="330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88" y="5470525"/>
            <a:ext cx="8112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45" dirty="0">
                <a:solidFill>
                  <a:srgbClr val="000080"/>
                </a:solidFill>
                <a:latin typeface="Tahoma"/>
                <a:cs typeface="Tahoma"/>
              </a:rPr>
              <a:t>Type</a:t>
            </a:r>
            <a:r>
              <a:rPr sz="1800" spc="-95" dirty="0">
                <a:solidFill>
                  <a:srgbClr val="00008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80"/>
                </a:solidFill>
                <a:latin typeface="Tahoma"/>
                <a:cs typeface="Tahoma"/>
              </a:rPr>
              <a:t>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156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232546A-74BD-44A6-ADF5-8180E542EA9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1013" y="5470525"/>
            <a:ext cx="11477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0080"/>
                </a:solidFill>
                <a:latin typeface="Tahoma"/>
                <a:cs typeface="Tahoma"/>
              </a:rPr>
              <a:t>Registry</a:t>
            </a:r>
            <a:r>
              <a:rPr sz="1800" spc="-85" dirty="0">
                <a:solidFill>
                  <a:srgbClr val="00008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80"/>
                </a:solidFill>
                <a:latin typeface="Tahoma"/>
                <a:cs typeface="Tahoma"/>
              </a:rPr>
              <a:t>ID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4926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433388" y="2339975"/>
            <a:ext cx="8382000" cy="194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F14DFE6-344F-49BF-9637-AC94014DECD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43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IPv6 </a:t>
            </a:r>
            <a:r>
              <a:rPr dirty="0">
                <a:solidFill>
                  <a:srgbClr val="000080"/>
                </a:solidFill>
              </a:rPr>
              <a:t>address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4175125"/>
            <a:ext cx="6183313" cy="2182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8 groups of 4 hexadecimal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digits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group represents 16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bits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Separator is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“</a:t>
            </a:r>
            <a:r>
              <a:rPr sz="400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dirty="0">
                <a:latin typeface="Tahoma"/>
                <a:cs typeface="Tahoma"/>
              </a:rPr>
              <a:t>”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Case-independent</a:t>
            </a:r>
            <a:endParaRPr>
              <a:latin typeface="Tahoma"/>
              <a:cs typeface="Tahoma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533400" y="1898650"/>
            <a:ext cx="7977188" cy="1665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3E1B67D-5B08-47A1-86B2-017A45488B0E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 txBox="1">
            <a:spLocks noChangeArrowheads="1"/>
          </p:cNvSpPr>
          <p:nvPr/>
        </p:nvSpPr>
        <p:spPr bwMode="auto">
          <a:xfrm>
            <a:off x="1758950" y="4492625"/>
            <a:ext cx="6015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1115" rIns="0" bIns="0">
            <a:spAutoFit/>
          </a:bodyPr>
          <a:lstStyle/>
          <a:p>
            <a:pPr marL="88900">
              <a:spcBef>
                <a:spcPts val="250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2001:0DA8:E800:0000:0000:0000:0000:0001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6" name="object 3"/>
          <p:cNvSpPr txBox="1">
            <a:spLocks noChangeArrowheads="1"/>
          </p:cNvSpPr>
          <p:nvPr/>
        </p:nvSpPr>
        <p:spPr bwMode="auto">
          <a:xfrm>
            <a:off x="1781175" y="1935163"/>
            <a:ext cx="6256338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0480" rIns="0" bIns="0">
            <a:spAutoFit/>
          </a:bodyPr>
          <a:lstStyle/>
          <a:p>
            <a:pPr marL="76200">
              <a:spcBef>
                <a:spcPts val="238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2001:0DA8:E800:0000:0260:3EFF:FE47:0001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IPv6 </a:t>
            </a:r>
            <a:r>
              <a:rPr dirty="0">
                <a:solidFill>
                  <a:srgbClr val="000080"/>
                </a:solidFill>
              </a:rPr>
              <a:t>address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format</a:t>
            </a:r>
          </a:p>
        </p:txBody>
      </p:sp>
      <p:sp>
        <p:nvSpPr>
          <p:cNvPr id="52228" name="object 5"/>
          <p:cNvSpPr txBox="1">
            <a:spLocks noChangeArrowheads="1"/>
          </p:cNvSpPr>
          <p:nvPr/>
        </p:nvSpPr>
        <p:spPr bwMode="auto">
          <a:xfrm>
            <a:off x="2301875" y="2906713"/>
            <a:ext cx="4721225" cy="4318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69850">
              <a:spcBef>
                <a:spcPts val="1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2001:DA8:E800:0:260:3EFF:FE47:1</a:t>
            </a:r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4559300" y="2401888"/>
            <a:ext cx="174625" cy="504825"/>
          </a:xfrm>
          <a:custGeom>
            <a:avLst/>
            <a:gdLst/>
            <a:ahLst/>
            <a:cxnLst>
              <a:cxn ang="0">
                <a:pos x="57946" y="330919"/>
              </a:cxn>
              <a:cxn ang="0">
                <a:pos x="0" y="331088"/>
              </a:cxn>
              <a:cxn ang="0">
                <a:pos x="87375" y="504570"/>
              </a:cxn>
              <a:cxn ang="0">
                <a:pos x="159174" y="359917"/>
              </a:cxn>
              <a:cxn ang="0">
                <a:pos x="58038" y="359917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57946" y="330919"/>
              </a:cxn>
              <a:cxn ang="0">
                <a:pos x="58038" y="359917"/>
              </a:cxn>
              <a:cxn ang="0">
                <a:pos x="115950" y="359663"/>
              </a:cxn>
              <a:cxn ang="0">
                <a:pos x="115859" y="330750"/>
              </a:cxn>
              <a:cxn ang="0">
                <a:pos x="173736" y="330580"/>
              </a:cxn>
              <a:cxn ang="0">
                <a:pos x="115859" y="330750"/>
              </a:cxn>
              <a:cxn ang="0">
                <a:pos x="115950" y="359663"/>
              </a:cxn>
              <a:cxn ang="0">
                <a:pos x="58038" y="359917"/>
              </a:cxn>
              <a:cxn ang="0">
                <a:pos x="159174" y="359917"/>
              </a:cxn>
              <a:cxn ang="0">
                <a:pos x="173736" y="330580"/>
              </a:cxn>
              <a:cxn ang="0">
                <a:pos x="114808" y="0"/>
              </a:cxn>
              <a:cxn ang="0">
                <a:pos x="56896" y="253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114808" y="0"/>
              </a:cxn>
            </a:cxnLst>
            <a:rect l="0" t="0" r="r" b="b"/>
            <a:pathLst>
              <a:path w="173989" h="504825">
                <a:moveTo>
                  <a:pt x="57946" y="330919"/>
                </a:moveTo>
                <a:lnTo>
                  <a:pt x="0" y="331088"/>
                </a:lnTo>
                <a:lnTo>
                  <a:pt x="87375" y="504570"/>
                </a:lnTo>
                <a:lnTo>
                  <a:pt x="159174" y="359917"/>
                </a:lnTo>
                <a:lnTo>
                  <a:pt x="58038" y="359917"/>
                </a:lnTo>
                <a:lnTo>
                  <a:pt x="57946" y="330919"/>
                </a:lnTo>
                <a:close/>
              </a:path>
              <a:path w="173989" h="504825">
                <a:moveTo>
                  <a:pt x="115859" y="330750"/>
                </a:moveTo>
                <a:lnTo>
                  <a:pt x="57946" y="330919"/>
                </a:lnTo>
                <a:lnTo>
                  <a:pt x="58038" y="359917"/>
                </a:lnTo>
                <a:lnTo>
                  <a:pt x="115950" y="359663"/>
                </a:lnTo>
                <a:lnTo>
                  <a:pt x="115859" y="330750"/>
                </a:lnTo>
                <a:close/>
              </a:path>
              <a:path w="173989" h="504825">
                <a:moveTo>
                  <a:pt x="173736" y="330580"/>
                </a:moveTo>
                <a:lnTo>
                  <a:pt x="115859" y="330750"/>
                </a:lnTo>
                <a:lnTo>
                  <a:pt x="115950" y="359663"/>
                </a:lnTo>
                <a:lnTo>
                  <a:pt x="58038" y="359917"/>
                </a:lnTo>
                <a:lnTo>
                  <a:pt x="159174" y="359917"/>
                </a:lnTo>
                <a:lnTo>
                  <a:pt x="173736" y="330580"/>
                </a:lnTo>
                <a:close/>
              </a:path>
              <a:path w="173989" h="504825">
                <a:moveTo>
                  <a:pt x="114808" y="0"/>
                </a:moveTo>
                <a:lnTo>
                  <a:pt x="56896" y="253"/>
                </a:lnTo>
                <a:lnTo>
                  <a:pt x="57946" y="330919"/>
                </a:lnTo>
                <a:lnTo>
                  <a:pt x="115859" y="330750"/>
                </a:lnTo>
                <a:lnTo>
                  <a:pt x="11480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 txBox="1">
            <a:spLocks noChangeArrowheads="1"/>
          </p:cNvSpPr>
          <p:nvPr/>
        </p:nvSpPr>
        <p:spPr bwMode="auto">
          <a:xfrm>
            <a:off x="1758950" y="4492625"/>
            <a:ext cx="6015038" cy="428625"/>
          </a:xfrm>
          <a:prstGeom prst="rect">
            <a:avLst/>
          </a:prstGeom>
          <a:solidFill>
            <a:srgbClr val="304004"/>
          </a:solidFill>
          <a:ln w="9525">
            <a:noFill/>
            <a:miter lim="800000"/>
            <a:headEnd/>
            <a:tailEnd/>
          </a:ln>
        </p:spPr>
        <p:txBody>
          <a:bodyPr lIns="0" tIns="31115" rIns="0" bIns="0">
            <a:spAutoFit/>
          </a:bodyPr>
          <a:lstStyle/>
          <a:p>
            <a:pPr marL="88900">
              <a:spcBef>
                <a:spcPts val="250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DA8:E800: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0000:0000:0000:0000:000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1" name="object 8"/>
          <p:cNvSpPr txBox="1">
            <a:spLocks noChangeArrowheads="1"/>
          </p:cNvSpPr>
          <p:nvPr/>
        </p:nvSpPr>
        <p:spPr bwMode="auto">
          <a:xfrm>
            <a:off x="1773238" y="1935163"/>
            <a:ext cx="6264275" cy="433387"/>
          </a:xfrm>
          <a:prstGeom prst="rect">
            <a:avLst/>
          </a:prstGeom>
          <a:solidFill>
            <a:srgbClr val="304004"/>
          </a:solidFill>
          <a:ln w="9525">
            <a:noFill/>
            <a:miter lim="800000"/>
            <a:headEnd/>
            <a:tailEnd/>
          </a:ln>
        </p:spPr>
        <p:txBody>
          <a:bodyPr lIns="0" tIns="30480" rIns="0" bIns="0">
            <a:spAutoFit/>
          </a:bodyPr>
          <a:lstStyle/>
          <a:p>
            <a:pPr marL="95250">
              <a:spcBef>
                <a:spcPts val="238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DA8:E800: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260:3EFF:FE47: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2" name="object 9"/>
          <p:cNvSpPr txBox="1">
            <a:spLocks noChangeArrowheads="1"/>
          </p:cNvSpPr>
          <p:nvPr/>
        </p:nvSpPr>
        <p:spPr bwMode="auto">
          <a:xfrm>
            <a:off x="3509963" y="5464175"/>
            <a:ext cx="2517775" cy="4318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69850">
              <a:spcBef>
                <a:spcPts val="1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2001:DA8:E800::1</a:t>
            </a:r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4557713" y="4957763"/>
            <a:ext cx="174625" cy="504825"/>
          </a:xfrm>
          <a:custGeom>
            <a:avLst/>
            <a:gdLst/>
            <a:ahLst/>
            <a:cxnLst>
              <a:cxn ang="0">
                <a:pos x="57946" y="330919"/>
              </a:cxn>
              <a:cxn ang="0">
                <a:pos x="0" y="331088"/>
              </a:cxn>
              <a:cxn ang="0">
                <a:pos x="87375" y="504570"/>
              </a:cxn>
              <a:cxn ang="0">
                <a:pos x="159174" y="359917"/>
              </a:cxn>
              <a:cxn ang="0">
                <a:pos x="58038" y="359917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57946" y="330919"/>
              </a:cxn>
              <a:cxn ang="0">
                <a:pos x="58038" y="359917"/>
              </a:cxn>
              <a:cxn ang="0">
                <a:pos x="115950" y="359663"/>
              </a:cxn>
              <a:cxn ang="0">
                <a:pos x="115859" y="330750"/>
              </a:cxn>
              <a:cxn ang="0">
                <a:pos x="173736" y="330580"/>
              </a:cxn>
              <a:cxn ang="0">
                <a:pos x="115859" y="330750"/>
              </a:cxn>
              <a:cxn ang="0">
                <a:pos x="115950" y="359663"/>
              </a:cxn>
              <a:cxn ang="0">
                <a:pos x="58038" y="359917"/>
              </a:cxn>
              <a:cxn ang="0">
                <a:pos x="159174" y="359917"/>
              </a:cxn>
              <a:cxn ang="0">
                <a:pos x="173736" y="330580"/>
              </a:cxn>
              <a:cxn ang="0">
                <a:pos x="114808" y="0"/>
              </a:cxn>
              <a:cxn ang="0">
                <a:pos x="56896" y="253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114808" y="0"/>
              </a:cxn>
            </a:cxnLst>
            <a:rect l="0" t="0" r="r" b="b"/>
            <a:pathLst>
              <a:path w="173989" h="504825">
                <a:moveTo>
                  <a:pt x="57946" y="330919"/>
                </a:moveTo>
                <a:lnTo>
                  <a:pt x="0" y="331088"/>
                </a:lnTo>
                <a:lnTo>
                  <a:pt x="87375" y="504570"/>
                </a:lnTo>
                <a:lnTo>
                  <a:pt x="159174" y="359917"/>
                </a:lnTo>
                <a:lnTo>
                  <a:pt x="58038" y="359917"/>
                </a:lnTo>
                <a:lnTo>
                  <a:pt x="57946" y="330919"/>
                </a:lnTo>
                <a:close/>
              </a:path>
              <a:path w="173989" h="504825">
                <a:moveTo>
                  <a:pt x="115859" y="330750"/>
                </a:moveTo>
                <a:lnTo>
                  <a:pt x="57946" y="330919"/>
                </a:lnTo>
                <a:lnTo>
                  <a:pt x="58038" y="359917"/>
                </a:lnTo>
                <a:lnTo>
                  <a:pt x="115950" y="359663"/>
                </a:lnTo>
                <a:lnTo>
                  <a:pt x="115859" y="330750"/>
                </a:lnTo>
                <a:close/>
              </a:path>
              <a:path w="173989" h="504825">
                <a:moveTo>
                  <a:pt x="173736" y="330580"/>
                </a:moveTo>
                <a:lnTo>
                  <a:pt x="115859" y="330750"/>
                </a:lnTo>
                <a:lnTo>
                  <a:pt x="115950" y="359663"/>
                </a:lnTo>
                <a:lnTo>
                  <a:pt x="58038" y="359917"/>
                </a:lnTo>
                <a:lnTo>
                  <a:pt x="159174" y="359917"/>
                </a:lnTo>
                <a:lnTo>
                  <a:pt x="173736" y="330580"/>
                </a:lnTo>
                <a:close/>
              </a:path>
              <a:path w="173989" h="504825">
                <a:moveTo>
                  <a:pt x="114808" y="0"/>
                </a:moveTo>
                <a:lnTo>
                  <a:pt x="56896" y="253"/>
                </a:lnTo>
                <a:lnTo>
                  <a:pt x="57946" y="330919"/>
                </a:lnTo>
                <a:lnTo>
                  <a:pt x="115859" y="330750"/>
                </a:lnTo>
                <a:lnTo>
                  <a:pt x="11480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1E355D0-51A7-4B30-8137-8F65A116D615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45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Special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1266825" y="2992438"/>
            <a:ext cx="87313" cy="90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875" y="2170113"/>
            <a:ext cx="7215188" cy="149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b="1" dirty="0">
                <a:latin typeface="Tahoma"/>
                <a:cs typeface="Tahoma"/>
              </a:rPr>
              <a:t>Unspecified</a:t>
            </a:r>
            <a:r>
              <a:rPr sz="3200" b="1" spc="-9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646430" fontAlgn="auto">
              <a:spcBef>
                <a:spcPts val="555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0:0:0:0:0:0:0:0 </a:t>
            </a:r>
            <a:r>
              <a:rPr spc="-10" dirty="0">
                <a:latin typeface="Wingdings"/>
                <a:cs typeface="Wingdings"/>
              </a:rPr>
              <a:t>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FF"/>
                </a:solidFill>
                <a:latin typeface="Tahoma"/>
                <a:cs typeface="Tahoma"/>
              </a:rPr>
              <a:t>::</a:t>
            </a:r>
            <a:endParaRPr>
              <a:latin typeface="Tahoma"/>
              <a:cs typeface="Tahoma"/>
            </a:endParaRPr>
          </a:p>
          <a:p>
            <a:pPr marL="646430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Source add. (when own add. is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unknown)</a:t>
            </a:r>
            <a:endParaRPr>
              <a:latin typeface="Tahoma"/>
              <a:cs typeface="Tahoma"/>
            </a:endParaRPr>
          </a:p>
        </p:txBody>
      </p:sp>
      <p:sp>
        <p:nvSpPr>
          <p:cNvPr id="53252" name="object 5"/>
          <p:cNvSpPr>
            <a:spLocks noChangeArrowheads="1"/>
          </p:cNvSpPr>
          <p:nvPr/>
        </p:nvSpPr>
        <p:spPr bwMode="auto">
          <a:xfrm>
            <a:off x="1266825" y="3500438"/>
            <a:ext cx="87313" cy="92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228600" y="4343400"/>
            <a:ext cx="8458200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EEA7161-EB75-4200-9924-068E1A1BA456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 noChangeArrowheads="1"/>
          </p:cNvSpPr>
          <p:nvPr/>
        </p:nvSpPr>
        <p:spPr bwMode="auto">
          <a:xfrm>
            <a:off x="1220788" y="2806700"/>
            <a:ext cx="76200" cy="7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1220788" y="3254375"/>
            <a:ext cx="76200" cy="7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188" y="1933575"/>
            <a:ext cx="5672137" cy="1906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2913" indent="-430213">
              <a:lnSpc>
                <a:spcPct val="118000"/>
              </a:lnSpc>
              <a:buSzPct val="33000"/>
              <a:buFont typeface="Wingdings" pitchFamily="2" charset="2"/>
              <a:buChar char=""/>
              <a:tabLst>
                <a:tab pos="306388" algn="l"/>
              </a:tabLst>
            </a:pPr>
            <a:r>
              <a:rPr lang="th-TH" sz="3200" b="1">
                <a:latin typeface="Tahoma" pitchFamily="34" charset="0"/>
                <a:cs typeface="Tahoma" pitchFamily="34" charset="0"/>
              </a:rPr>
              <a:t>Loopback address  </a:t>
            </a:r>
            <a:r>
              <a:rPr lang="th-TH" sz="2400">
                <a:latin typeface="Tahoma" pitchFamily="34" charset="0"/>
                <a:cs typeface="Tahoma" pitchFamily="34" charset="0"/>
              </a:rPr>
              <a:t>0:0:0:0:0:0:0:1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::1  </a:t>
            </a:r>
            <a:r>
              <a:rPr lang="th-TH" sz="2400">
                <a:latin typeface="Tahoma" pitchFamily="34" charset="0"/>
                <a:cs typeface="Tahoma" pitchFamily="34" charset="0"/>
              </a:rPr>
              <a:t>For testing</a:t>
            </a:r>
          </a:p>
          <a:p>
            <a:pPr marL="442913" indent="-430213">
              <a:spcBef>
                <a:spcPts val="600"/>
              </a:spcBef>
              <a:tabLst>
                <a:tab pos="3063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Datagram is delivered to local machine</a:t>
            </a:r>
          </a:p>
        </p:txBody>
      </p:sp>
      <p:sp>
        <p:nvSpPr>
          <p:cNvPr id="54276" name="object 5"/>
          <p:cNvSpPr>
            <a:spLocks noChangeArrowheads="1"/>
          </p:cNvSpPr>
          <p:nvPr/>
        </p:nvSpPr>
        <p:spPr bwMode="auto">
          <a:xfrm>
            <a:off x="1220788" y="3695700"/>
            <a:ext cx="76200" cy="7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Special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54278" name="object 7"/>
          <p:cNvSpPr>
            <a:spLocks noChangeArrowheads="1"/>
          </p:cNvSpPr>
          <p:nvPr/>
        </p:nvSpPr>
        <p:spPr bwMode="auto">
          <a:xfrm>
            <a:off x="228600" y="4343400"/>
            <a:ext cx="8686800" cy="914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12002FCE-7515-4068-8567-624ADDDF5723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00088"/>
            <a:ext cx="5745162" cy="67786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Transition </a:t>
            </a:r>
            <a:r>
              <a:rPr spc="-5" dirty="0"/>
              <a:t>IPv4 </a:t>
            </a:r>
            <a:r>
              <a:rPr dirty="0">
                <a:latin typeface="Arial"/>
                <a:cs typeface="Arial"/>
              </a:rPr>
              <a:t>→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/>
              <a:t>IPv6</a:t>
            </a:r>
          </a:p>
        </p:txBody>
      </p:sp>
      <p:sp>
        <p:nvSpPr>
          <p:cNvPr id="552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43CFB35-AEF4-46D1-83EC-A296954F657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48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929187" cy="2395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2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Formats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Compatible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3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(v6host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Tahoma"/>
                <a:cs typeface="Tahoma"/>
              </a:rPr>
              <a:t>v4net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Tahoma"/>
                <a:cs typeface="Tahoma"/>
              </a:rPr>
              <a:t>v6host)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7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Mapped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3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(v6host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Tahoma"/>
                <a:cs typeface="Tahoma"/>
              </a:rPr>
              <a:t>v6net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Tahoma"/>
                <a:cs typeface="Tahoma"/>
              </a:rPr>
              <a:t>v4host)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9069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Compatible</a:t>
            </a:r>
            <a:r>
              <a:rPr spc="-110" dirty="0"/>
              <a:t> </a:t>
            </a:r>
            <a:r>
              <a:rPr dirty="0"/>
              <a:t>Address</a:t>
            </a:r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152400" y="2398713"/>
            <a:ext cx="8802688" cy="2393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975" y="5227638"/>
            <a:ext cx="378777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dirty="0">
                <a:solidFill>
                  <a:srgbClr val="000080"/>
                </a:solidFill>
                <a:latin typeface="Tahoma"/>
                <a:cs typeface="Tahoma"/>
              </a:rPr>
              <a:t>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v4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host</a:t>
            </a:r>
            <a:r>
              <a:rPr sz="2400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32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B5DA799-CA03-4829-9ECD-640A5BF2A49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7544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RIR World</a:t>
            </a:r>
            <a:r>
              <a:rPr spc="-135" dirty="0"/>
              <a:t> </a:t>
            </a:r>
            <a:r>
              <a:rPr dirty="0"/>
              <a:t>Map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365125" y="1866900"/>
            <a:ext cx="8599488" cy="3794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7275" y="1673225"/>
            <a:ext cx="3654425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3"/>
              </a:rPr>
              <a:t>http://en.wikipedia.org/wiki/IPv4_address_exhaustion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D277C388-330E-46E9-B933-C4F90D8C2324}" type="slidenum">
              <a:rPr lang="th-TH"/>
              <a:pPr marL="306388"/>
              <a:t>5</a:t>
            </a:fld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Mapped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215900" y="2549525"/>
            <a:ext cx="8547100" cy="2327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438" y="5295900"/>
            <a:ext cx="3786187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dirty="0">
                <a:solidFill>
                  <a:srgbClr val="000080"/>
                </a:solidFill>
                <a:latin typeface="Tahoma"/>
                <a:cs typeface="Tahoma"/>
              </a:rPr>
              <a:t>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v4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host</a:t>
            </a:r>
            <a:r>
              <a:rPr sz="2400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73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027D4C54-7899-4888-A49E-128C35BB4C3E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50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282575"/>
            <a:ext cx="2630487" cy="4889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Local</a:t>
            </a:r>
            <a:r>
              <a:rPr sz="3200" spc="-120" dirty="0"/>
              <a:t> </a:t>
            </a:r>
            <a:r>
              <a:rPr sz="3200" dirty="0"/>
              <a:t>Address: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40925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Site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Local</a:t>
            </a:r>
            <a:r>
              <a:rPr sz="40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179388" y="1917700"/>
            <a:ext cx="8812212" cy="844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925" y="3071813"/>
            <a:ext cx="5676900" cy="2706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Scope </a:t>
            </a:r>
            <a:r>
              <a:rPr sz="2400" dirty="0">
                <a:latin typeface="Tahoma"/>
                <a:cs typeface="Tahoma"/>
              </a:rPr>
              <a:t>of an </a:t>
            </a:r>
            <a:r>
              <a:rPr sz="2400" spc="-5" dirty="0">
                <a:latin typeface="Tahoma"/>
                <a:cs typeface="Tahoma"/>
              </a:rPr>
              <a:t>entire site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(organization)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 </a:t>
            </a:r>
            <a:r>
              <a:rPr sz="2400" dirty="0">
                <a:latin typeface="Tahoma"/>
                <a:cs typeface="Tahoma"/>
              </a:rPr>
              <a:t>public </a:t>
            </a:r>
            <a:r>
              <a:rPr sz="2400" spc="-5" dirty="0">
                <a:latin typeface="Tahoma"/>
                <a:cs typeface="Tahoma"/>
              </a:rPr>
              <a:t>prefix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required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dirty="0">
                <a:latin typeface="Tahoma"/>
                <a:cs typeface="Tahoma"/>
              </a:rPr>
              <a:t>Allow </a:t>
            </a:r>
            <a:r>
              <a:rPr sz="2400" spc="-5" dirty="0">
                <a:latin typeface="Tahoma"/>
                <a:cs typeface="Tahoma"/>
              </a:rPr>
              <a:t>addressing within </a:t>
            </a:r>
            <a:r>
              <a:rPr sz="2400" dirty="0">
                <a:latin typeface="Tahoma"/>
                <a:cs typeface="Tahoma"/>
              </a:rPr>
              <a:t>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organization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Not </a:t>
            </a:r>
            <a:r>
              <a:rPr sz="2400" spc="-10" dirty="0">
                <a:latin typeface="Tahoma"/>
                <a:cs typeface="Tahoma"/>
              </a:rPr>
              <a:t>forward </a:t>
            </a:r>
            <a:r>
              <a:rPr sz="2400" spc="-5" dirty="0">
                <a:latin typeface="Tahoma"/>
                <a:cs typeface="Tahoma"/>
              </a:rPr>
              <a:t>to outside </a:t>
            </a:r>
            <a:r>
              <a:rPr sz="2400" dirty="0">
                <a:latin typeface="Tahoma"/>
                <a:cs typeface="Tahoma"/>
              </a:rPr>
              <a:t>(public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Internet)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Similar to </a:t>
            </a:r>
            <a:r>
              <a:rPr sz="2400" spc="-10" dirty="0">
                <a:solidFill>
                  <a:srgbClr val="0F5538"/>
                </a:solidFill>
                <a:latin typeface="Tahoma"/>
                <a:cs typeface="Tahoma"/>
              </a:rPr>
              <a:t>Private</a:t>
            </a:r>
            <a:r>
              <a:rPr sz="2400" spc="-65" dirty="0">
                <a:solidFill>
                  <a:srgbClr val="0F553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F5538"/>
                </a:solidFill>
                <a:latin typeface="Tahoma"/>
                <a:cs typeface="Tahoma"/>
              </a:rPr>
              <a:t>IPv4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Prefix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FEC0::/10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75" y="6313488"/>
            <a:ext cx="34559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u="heavy" dirty="0">
                <a:latin typeface="Tahoma"/>
                <a:cs typeface="Tahoma"/>
              </a:rPr>
              <a:t>Note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Start address with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80"/>
                </a:solidFill>
                <a:latin typeface="Tahoma"/>
                <a:cs typeface="Tahoma"/>
              </a:rPr>
              <a:t>FE</a:t>
            </a:r>
            <a:r>
              <a:rPr sz="2000" dirty="0">
                <a:latin typeface="Tahoma"/>
                <a:cs typeface="Tahoma"/>
              </a:rPr>
              <a:t>xx: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7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2096EBF-5B6E-4E24-B641-C580C41B2CDB}" type="slidenum">
              <a:rPr lang="th-TH"/>
              <a:pPr marL="209550"/>
              <a:t>51</a:t>
            </a:fld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282575"/>
            <a:ext cx="2630487" cy="4889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Local</a:t>
            </a:r>
            <a:r>
              <a:rPr sz="3200" spc="-120" dirty="0"/>
              <a:t> </a:t>
            </a:r>
            <a:r>
              <a:rPr sz="3200" dirty="0"/>
              <a:t>Address: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416242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Link Local</a:t>
            </a:r>
            <a:r>
              <a:rPr sz="40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79388" y="1917700"/>
            <a:ext cx="8812212" cy="844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925" y="2998788"/>
            <a:ext cx="7786688" cy="260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Smaller scope than Site Local Add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Refer only to a particular physical link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Routers will not forward datagram using Link Local Add 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at all</a:t>
            </a:r>
            <a:r>
              <a:rPr lang="th-TH" sz="2400">
                <a:latin typeface="Tahoma" pitchFamily="34" charset="0"/>
                <a:cs typeface="Tahoma" pitchFamily="34" charset="0"/>
              </a:rPr>
              <a:t>,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not even within the organization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IPv6 Neighbor Discovery (ND)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Prefix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FE80::/10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75" y="6313488"/>
            <a:ext cx="34559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u="heavy" dirty="0">
                <a:latin typeface="Tahoma"/>
                <a:cs typeface="Tahoma"/>
              </a:rPr>
              <a:t>Note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Start address with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80"/>
                </a:solidFill>
                <a:latin typeface="Tahoma"/>
                <a:cs typeface="Tahoma"/>
              </a:rPr>
              <a:t>FE</a:t>
            </a:r>
            <a:r>
              <a:rPr sz="2000" dirty="0">
                <a:latin typeface="Tahoma"/>
                <a:cs typeface="Tahoma"/>
              </a:rPr>
              <a:t>xx: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939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FB1BEA7-DCE5-4943-BA01-B72FA9030267}" type="slidenum">
              <a:rPr lang="th-TH"/>
              <a:pPr marL="209550"/>
              <a:t>52</a:t>
            </a:fld>
            <a:endParaRPr lang="th-T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3211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40" dirty="0"/>
              <a:t> </a:t>
            </a:r>
            <a:r>
              <a:rPr dirty="0"/>
              <a:t>Address</a:t>
            </a:r>
          </a:p>
        </p:txBody>
      </p:sp>
      <p:sp>
        <p:nvSpPr>
          <p:cNvPr id="60418" name="object 3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60419" name="object 4"/>
          <p:cNvSpPr>
            <a:spLocks noChangeArrowheads="1"/>
          </p:cNvSpPr>
          <p:nvPr/>
        </p:nvSpPr>
        <p:spPr bwMode="auto">
          <a:xfrm>
            <a:off x="100013" y="2108200"/>
            <a:ext cx="8967787" cy="284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75" y="6216650"/>
            <a:ext cx="4122738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Note</a:t>
            </a:r>
            <a:r>
              <a:rPr sz="2400" spc="-5" dirty="0">
                <a:latin typeface="Tahoma"/>
                <a:cs typeface="Tahoma"/>
              </a:rPr>
              <a:t>: Start address with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FFxx: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6144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9C54E4C-74D3-4F3D-9C42-7145CD2237CA}" type="slidenum">
              <a:rPr lang="th-TH"/>
              <a:pPr marL="209550"/>
              <a:t>54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570788" cy="198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Multicast (and Anycast) built in from the  Beginning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Scope more well-defined – 4 bit integer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Doesn’t influence well-defined groups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97125" y="3933825"/>
          <a:ext cx="3890963" cy="2576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  <a:gridCol w="2547874"/>
              </a:tblGrid>
              <a:tr h="322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Value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Scope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Reserved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Node</a:t>
                      </a:r>
                      <a:r>
                        <a:rPr sz="15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15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Site</a:t>
                      </a:r>
                      <a:r>
                        <a:rPr sz="15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2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Organization</a:t>
                      </a:r>
                      <a:r>
                        <a:rPr sz="15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2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2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Reserved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6246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6A82E3A-52E4-4E1A-ACA7-ED4AFF12CFC1}" type="slidenum">
              <a:rPr lang="th-TH"/>
              <a:pPr marL="209550"/>
              <a:t>55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642938" y="1846263"/>
            <a:ext cx="8040687" cy="149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Few </a:t>
            </a:r>
            <a:r>
              <a:rPr sz="3200" dirty="0">
                <a:latin typeface="Tahoma"/>
                <a:cs typeface="Tahoma"/>
              </a:rPr>
              <a:t>Well-Defined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Note all begin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ff,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multicast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addresses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Much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IGMP is from </a:t>
            </a:r>
            <a:r>
              <a:rPr spc="-10" dirty="0">
                <a:latin typeface="Tahoma"/>
                <a:cs typeface="Tahoma"/>
              </a:rPr>
              <a:t>IPv4, </a:t>
            </a:r>
            <a:r>
              <a:rPr spc="-5" dirty="0">
                <a:latin typeface="Tahoma"/>
                <a:cs typeface="Tahoma"/>
              </a:rPr>
              <a:t>but is </a:t>
            </a:r>
            <a:r>
              <a:rPr spc="-10" dirty="0">
                <a:latin typeface="Tahoma"/>
                <a:cs typeface="Tahoma"/>
              </a:rPr>
              <a:t>in </a:t>
            </a:r>
            <a:r>
              <a:rPr spc="-5" dirty="0">
                <a:latin typeface="Tahoma"/>
                <a:cs typeface="Tahoma"/>
              </a:rPr>
              <a:t>ICMP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now</a:t>
            </a:r>
            <a:endParaRPr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8288" y="3435350"/>
          <a:ext cx="6326187" cy="3014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126"/>
                <a:gridCol w="4302125"/>
              </a:tblGrid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Value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Scope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Reserved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Nodes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DVMRP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OSPF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OSPF Designated</a:t>
                      </a:r>
                      <a:r>
                        <a:rPr sz="15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RIP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PIM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Obtain IP</a:t>
            </a:r>
            <a:r>
              <a:rPr spc="-11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63490" name="object 3"/>
          <p:cNvSpPr>
            <a:spLocks/>
          </p:cNvSpPr>
          <p:nvPr/>
        </p:nvSpPr>
        <p:spPr bwMode="auto">
          <a:xfrm>
            <a:off x="901700" y="5446713"/>
            <a:ext cx="74882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87411" y="1524"/>
              </a:cxn>
            </a:cxnLst>
            <a:rect l="0" t="0" r="r" b="b"/>
            <a:pathLst>
              <a:path w="7487920" h="1904">
                <a:moveTo>
                  <a:pt x="0" y="0"/>
                </a:moveTo>
                <a:lnTo>
                  <a:pt x="7487411" y="1524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1" name="object 4"/>
          <p:cNvSpPr>
            <a:spLocks/>
          </p:cNvSpPr>
          <p:nvPr/>
        </p:nvSpPr>
        <p:spPr bwMode="auto">
          <a:xfrm>
            <a:off x="1592263" y="4449763"/>
            <a:ext cx="1587" cy="973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972311"/>
              </a:cxn>
            </a:cxnLst>
            <a:rect l="0" t="0" r="r" b="b"/>
            <a:pathLst>
              <a:path w="1905" h="972820">
                <a:moveTo>
                  <a:pt x="0" y="0"/>
                </a:moveTo>
                <a:lnTo>
                  <a:pt x="1523" y="972311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7769225" y="4451350"/>
            <a:ext cx="1588" cy="973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973835"/>
              </a:cxn>
            </a:cxnLst>
            <a:rect l="0" t="0" r="r" b="b"/>
            <a:pathLst>
              <a:path w="1904" h="974089">
                <a:moveTo>
                  <a:pt x="0" y="0"/>
                </a:moveTo>
                <a:lnTo>
                  <a:pt x="1524" y="973835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/>
          </p:cNvSpPr>
          <p:nvPr/>
        </p:nvSpPr>
        <p:spPr bwMode="auto">
          <a:xfrm>
            <a:off x="7294563" y="3476625"/>
            <a:ext cx="923925" cy="1131888"/>
          </a:xfrm>
          <a:custGeom>
            <a:avLst/>
            <a:gdLst/>
            <a:ahLst/>
            <a:cxnLst>
              <a:cxn ang="0">
                <a:pos x="867578" y="955554"/>
              </a:cxn>
              <a:cxn ang="0">
                <a:pos x="58127" y="955554"/>
              </a:cxn>
              <a:cxn ang="0">
                <a:pos x="58127" y="1132437"/>
              </a:cxn>
              <a:cxn ang="0">
                <a:pos x="867578" y="1132437"/>
              </a:cxn>
              <a:cxn ang="0">
                <a:pos x="867578" y="955554"/>
              </a:cxn>
              <a:cxn ang="0">
                <a:pos x="752214" y="921044"/>
              </a:cxn>
              <a:cxn ang="0">
                <a:pos x="173514" y="921044"/>
              </a:cxn>
              <a:cxn ang="0">
                <a:pos x="173514" y="955554"/>
              </a:cxn>
              <a:cxn ang="0">
                <a:pos x="752214" y="955554"/>
              </a:cxn>
              <a:cxn ang="0">
                <a:pos x="752214" y="921044"/>
              </a:cxn>
              <a:cxn ang="0">
                <a:pos x="752214" y="849862"/>
              </a:cxn>
              <a:cxn ang="0">
                <a:pos x="173514" y="849862"/>
              </a:cxn>
              <a:cxn ang="0">
                <a:pos x="317958" y="885448"/>
              </a:cxn>
              <a:cxn ang="0">
                <a:pos x="317958" y="921044"/>
              </a:cxn>
              <a:cxn ang="0">
                <a:pos x="606847" y="921044"/>
              </a:cxn>
              <a:cxn ang="0">
                <a:pos x="606847" y="885448"/>
              </a:cxn>
              <a:cxn ang="0">
                <a:pos x="752214" y="849862"/>
              </a:cxn>
              <a:cxn ang="0">
                <a:pos x="924785" y="0"/>
              </a:cxn>
              <a:cxn ang="0">
                <a:pos x="0" y="0"/>
              </a:cxn>
              <a:cxn ang="0">
                <a:pos x="0" y="849862"/>
              </a:cxn>
              <a:cxn ang="0">
                <a:pos x="924785" y="849862"/>
              </a:cxn>
              <a:cxn ang="0">
                <a:pos x="924785" y="0"/>
              </a:cxn>
            </a:cxnLst>
            <a:rect l="0" t="0" r="r" b="b"/>
            <a:pathLst>
              <a:path w="925195" h="1132839">
                <a:moveTo>
                  <a:pt x="867578" y="955554"/>
                </a:moveTo>
                <a:lnTo>
                  <a:pt x="58127" y="955554"/>
                </a:lnTo>
                <a:lnTo>
                  <a:pt x="58127" y="1132437"/>
                </a:lnTo>
                <a:lnTo>
                  <a:pt x="867578" y="1132437"/>
                </a:lnTo>
                <a:lnTo>
                  <a:pt x="867578" y="955554"/>
                </a:lnTo>
                <a:close/>
              </a:path>
              <a:path w="925195" h="1132839">
                <a:moveTo>
                  <a:pt x="752214" y="921044"/>
                </a:moveTo>
                <a:lnTo>
                  <a:pt x="173514" y="921044"/>
                </a:lnTo>
                <a:lnTo>
                  <a:pt x="173514" y="955554"/>
                </a:lnTo>
                <a:lnTo>
                  <a:pt x="752214" y="955554"/>
                </a:lnTo>
                <a:lnTo>
                  <a:pt x="752214" y="921044"/>
                </a:lnTo>
                <a:close/>
              </a:path>
              <a:path w="925195" h="1132839">
                <a:moveTo>
                  <a:pt x="752214" y="849862"/>
                </a:moveTo>
                <a:lnTo>
                  <a:pt x="173514" y="849862"/>
                </a:lnTo>
                <a:lnTo>
                  <a:pt x="317958" y="885448"/>
                </a:lnTo>
                <a:lnTo>
                  <a:pt x="317958" y="921044"/>
                </a:lnTo>
                <a:lnTo>
                  <a:pt x="606847" y="921044"/>
                </a:lnTo>
                <a:lnTo>
                  <a:pt x="606847" y="885448"/>
                </a:lnTo>
                <a:lnTo>
                  <a:pt x="752214" y="849862"/>
                </a:lnTo>
                <a:close/>
              </a:path>
              <a:path w="925195" h="1132839">
                <a:moveTo>
                  <a:pt x="924785" y="0"/>
                </a:moveTo>
                <a:lnTo>
                  <a:pt x="0" y="0"/>
                </a:lnTo>
                <a:lnTo>
                  <a:pt x="0" y="849862"/>
                </a:lnTo>
                <a:lnTo>
                  <a:pt x="924785" y="849862"/>
                </a:lnTo>
                <a:lnTo>
                  <a:pt x="924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4" name="object 7"/>
          <p:cNvSpPr>
            <a:spLocks/>
          </p:cNvSpPr>
          <p:nvPr/>
        </p:nvSpPr>
        <p:spPr bwMode="auto">
          <a:xfrm>
            <a:off x="7294563" y="3476625"/>
            <a:ext cx="923925" cy="1131888"/>
          </a:xfrm>
          <a:custGeom>
            <a:avLst/>
            <a:gdLst/>
            <a:ahLst/>
            <a:cxnLst>
              <a:cxn ang="0">
                <a:pos x="0" y="849862"/>
              </a:cxn>
              <a:cxn ang="0">
                <a:pos x="173514" y="849862"/>
              </a:cxn>
              <a:cxn ang="0">
                <a:pos x="317958" y="885448"/>
              </a:cxn>
              <a:cxn ang="0">
                <a:pos x="317958" y="921044"/>
              </a:cxn>
              <a:cxn ang="0">
                <a:pos x="173514" y="921044"/>
              </a:cxn>
              <a:cxn ang="0">
                <a:pos x="173514" y="955554"/>
              </a:cxn>
              <a:cxn ang="0">
                <a:pos x="58127" y="955554"/>
              </a:cxn>
              <a:cxn ang="0">
                <a:pos x="58127" y="1132437"/>
              </a:cxn>
              <a:cxn ang="0">
                <a:pos x="867578" y="1132437"/>
              </a:cxn>
              <a:cxn ang="0">
                <a:pos x="867578" y="955554"/>
              </a:cxn>
              <a:cxn ang="0">
                <a:pos x="752214" y="955554"/>
              </a:cxn>
              <a:cxn ang="0">
                <a:pos x="752214" y="921044"/>
              </a:cxn>
              <a:cxn ang="0">
                <a:pos x="606847" y="921044"/>
              </a:cxn>
              <a:cxn ang="0">
                <a:pos x="606847" y="885448"/>
              </a:cxn>
              <a:cxn ang="0">
                <a:pos x="752214" y="849862"/>
              </a:cxn>
              <a:cxn ang="0">
                <a:pos x="924785" y="849862"/>
              </a:cxn>
              <a:cxn ang="0">
                <a:pos x="924785" y="0"/>
              </a:cxn>
              <a:cxn ang="0">
                <a:pos x="0" y="0"/>
              </a:cxn>
              <a:cxn ang="0">
                <a:pos x="0" y="849862"/>
              </a:cxn>
            </a:cxnLst>
            <a:rect l="0" t="0" r="r" b="b"/>
            <a:pathLst>
              <a:path w="925195" h="1132839">
                <a:moveTo>
                  <a:pt x="0" y="849862"/>
                </a:moveTo>
                <a:lnTo>
                  <a:pt x="173514" y="849862"/>
                </a:lnTo>
                <a:lnTo>
                  <a:pt x="317958" y="885448"/>
                </a:lnTo>
                <a:lnTo>
                  <a:pt x="317958" y="921044"/>
                </a:lnTo>
                <a:lnTo>
                  <a:pt x="173514" y="921044"/>
                </a:lnTo>
                <a:lnTo>
                  <a:pt x="173514" y="955554"/>
                </a:lnTo>
                <a:lnTo>
                  <a:pt x="58127" y="955554"/>
                </a:lnTo>
                <a:lnTo>
                  <a:pt x="58127" y="1132437"/>
                </a:lnTo>
                <a:lnTo>
                  <a:pt x="867578" y="1132437"/>
                </a:lnTo>
                <a:lnTo>
                  <a:pt x="867578" y="955554"/>
                </a:lnTo>
                <a:lnTo>
                  <a:pt x="752214" y="955554"/>
                </a:lnTo>
                <a:lnTo>
                  <a:pt x="752214" y="921044"/>
                </a:lnTo>
                <a:lnTo>
                  <a:pt x="606847" y="921044"/>
                </a:lnTo>
                <a:lnTo>
                  <a:pt x="606847" y="885448"/>
                </a:lnTo>
                <a:lnTo>
                  <a:pt x="752214" y="849862"/>
                </a:lnTo>
                <a:lnTo>
                  <a:pt x="924785" y="849862"/>
                </a:lnTo>
                <a:lnTo>
                  <a:pt x="924785" y="0"/>
                </a:lnTo>
                <a:lnTo>
                  <a:pt x="0" y="0"/>
                </a:lnTo>
                <a:lnTo>
                  <a:pt x="0" y="849862"/>
                </a:lnTo>
                <a:close/>
              </a:path>
            </a:pathLst>
          </a:custGeom>
          <a:noFill/>
          <a:ln w="57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5" name="object 8"/>
          <p:cNvSpPr>
            <a:spLocks/>
          </p:cNvSpPr>
          <p:nvPr/>
        </p:nvSpPr>
        <p:spPr bwMode="auto">
          <a:xfrm>
            <a:off x="7467600" y="4432300"/>
            <a:ext cx="579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699" y="0"/>
              </a:cxn>
            </a:cxnLst>
            <a:rect l="0" t="0" r="r" b="b"/>
            <a:pathLst>
              <a:path w="579120">
                <a:moveTo>
                  <a:pt x="0" y="0"/>
                </a:moveTo>
                <a:lnTo>
                  <a:pt x="578699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6" name="object 9"/>
          <p:cNvSpPr>
            <a:spLocks/>
          </p:cNvSpPr>
          <p:nvPr/>
        </p:nvSpPr>
        <p:spPr bwMode="auto">
          <a:xfrm>
            <a:off x="7612063" y="4397375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888" y="0"/>
              </a:cxn>
            </a:cxnLst>
            <a:rect l="0" t="0" r="r" b="b"/>
            <a:pathLst>
              <a:path w="288925">
                <a:moveTo>
                  <a:pt x="0" y="0"/>
                </a:moveTo>
                <a:lnTo>
                  <a:pt x="288888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7" name="object 10"/>
          <p:cNvSpPr>
            <a:spLocks/>
          </p:cNvSpPr>
          <p:nvPr/>
        </p:nvSpPr>
        <p:spPr bwMode="auto">
          <a:xfrm>
            <a:off x="7612063" y="4360863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888" y="0"/>
              </a:cxn>
            </a:cxnLst>
            <a:rect l="0" t="0" r="r" b="b"/>
            <a:pathLst>
              <a:path w="288925">
                <a:moveTo>
                  <a:pt x="0" y="0"/>
                </a:moveTo>
                <a:lnTo>
                  <a:pt x="288888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8" name="object 11"/>
          <p:cNvSpPr>
            <a:spLocks/>
          </p:cNvSpPr>
          <p:nvPr/>
        </p:nvSpPr>
        <p:spPr bwMode="auto">
          <a:xfrm>
            <a:off x="7467600" y="4325938"/>
            <a:ext cx="579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699" y="0"/>
              </a:cxn>
            </a:cxnLst>
            <a:rect l="0" t="0" r="r" b="b"/>
            <a:pathLst>
              <a:path w="579120">
                <a:moveTo>
                  <a:pt x="0" y="0"/>
                </a:moveTo>
                <a:lnTo>
                  <a:pt x="578699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9" name="object 12"/>
          <p:cNvSpPr>
            <a:spLocks/>
          </p:cNvSpPr>
          <p:nvPr/>
        </p:nvSpPr>
        <p:spPr bwMode="auto">
          <a:xfrm>
            <a:off x="7366000" y="3582988"/>
            <a:ext cx="766763" cy="1009650"/>
          </a:xfrm>
          <a:custGeom>
            <a:avLst/>
            <a:gdLst/>
            <a:ahLst/>
            <a:cxnLst>
              <a:cxn ang="0">
                <a:pos x="217552" y="884399"/>
              </a:cxn>
              <a:cxn ang="0">
                <a:pos x="72222" y="884399"/>
              </a:cxn>
              <a:cxn ang="0">
                <a:pos x="72222" y="911365"/>
              </a:cxn>
              <a:cxn ang="0">
                <a:pos x="217552" y="911365"/>
              </a:cxn>
              <a:cxn ang="0">
                <a:pos x="217552" y="884399"/>
              </a:cxn>
              <a:cxn ang="0">
                <a:pos x="29064" y="937245"/>
              </a:cxn>
              <a:cxn ang="0">
                <a:pos x="0" y="972840"/>
              </a:cxn>
              <a:cxn ang="0">
                <a:pos x="29064" y="1008427"/>
              </a:cxn>
              <a:cxn ang="0">
                <a:pos x="58136" y="972840"/>
              </a:cxn>
              <a:cxn ang="0">
                <a:pos x="29064" y="937245"/>
              </a:cxn>
              <a:cxn ang="0">
                <a:pos x="766279" y="0"/>
              </a:cxn>
              <a:cxn ang="0">
                <a:pos x="14971" y="0"/>
              </a:cxn>
              <a:cxn ang="0">
                <a:pos x="14971" y="636333"/>
              </a:cxn>
              <a:cxn ang="0">
                <a:pos x="44043" y="636333"/>
              </a:cxn>
              <a:cxn ang="0">
                <a:pos x="44043" y="619074"/>
              </a:cxn>
              <a:cxn ang="0">
                <a:pos x="752215" y="619074"/>
              </a:cxn>
              <a:cxn ang="0">
                <a:pos x="752215" y="566227"/>
              </a:cxn>
              <a:cxn ang="0">
                <a:pos x="72222" y="566227"/>
              </a:cxn>
              <a:cxn ang="0">
                <a:pos x="72222" y="70060"/>
              </a:cxn>
              <a:cxn ang="0">
                <a:pos x="752215" y="70060"/>
              </a:cxn>
              <a:cxn ang="0">
                <a:pos x="752215" y="35613"/>
              </a:cxn>
              <a:cxn ang="0">
                <a:pos x="766279" y="35613"/>
              </a:cxn>
              <a:cxn ang="0">
                <a:pos x="766279" y="0"/>
              </a:cxn>
              <a:cxn ang="0">
                <a:pos x="752215" y="70060"/>
              </a:cxn>
              <a:cxn ang="0">
                <a:pos x="708120" y="70060"/>
              </a:cxn>
              <a:cxn ang="0">
                <a:pos x="708120" y="566227"/>
              </a:cxn>
              <a:cxn ang="0">
                <a:pos x="752215" y="566227"/>
              </a:cxn>
              <a:cxn ang="0">
                <a:pos x="752215" y="70060"/>
              </a:cxn>
              <a:cxn ang="0">
                <a:pos x="766279" y="690256"/>
              </a:cxn>
              <a:cxn ang="0">
                <a:pos x="723136" y="690256"/>
              </a:cxn>
              <a:cxn ang="0">
                <a:pos x="723136" y="707515"/>
              </a:cxn>
              <a:cxn ang="0">
                <a:pos x="766279" y="707515"/>
              </a:cxn>
              <a:cxn ang="0">
                <a:pos x="766279" y="690256"/>
              </a:cxn>
            </a:cxnLst>
            <a:rect l="0" t="0" r="r" b="b"/>
            <a:pathLst>
              <a:path w="766445" h="1009014">
                <a:moveTo>
                  <a:pt x="217552" y="884399"/>
                </a:moveTo>
                <a:lnTo>
                  <a:pt x="72222" y="884399"/>
                </a:lnTo>
                <a:lnTo>
                  <a:pt x="72222" y="911365"/>
                </a:lnTo>
                <a:lnTo>
                  <a:pt x="217552" y="911365"/>
                </a:lnTo>
                <a:lnTo>
                  <a:pt x="217552" y="884399"/>
                </a:lnTo>
                <a:close/>
              </a:path>
              <a:path w="766445" h="1009014">
                <a:moveTo>
                  <a:pt x="29064" y="937245"/>
                </a:moveTo>
                <a:lnTo>
                  <a:pt x="0" y="972840"/>
                </a:lnTo>
                <a:lnTo>
                  <a:pt x="29064" y="1008427"/>
                </a:lnTo>
                <a:lnTo>
                  <a:pt x="58136" y="972840"/>
                </a:lnTo>
                <a:lnTo>
                  <a:pt x="29064" y="937245"/>
                </a:lnTo>
                <a:close/>
              </a:path>
              <a:path w="766445" h="1009014">
                <a:moveTo>
                  <a:pt x="766279" y="0"/>
                </a:moveTo>
                <a:lnTo>
                  <a:pt x="14971" y="0"/>
                </a:lnTo>
                <a:lnTo>
                  <a:pt x="14971" y="636333"/>
                </a:lnTo>
                <a:lnTo>
                  <a:pt x="44043" y="636333"/>
                </a:lnTo>
                <a:lnTo>
                  <a:pt x="44043" y="619074"/>
                </a:lnTo>
                <a:lnTo>
                  <a:pt x="752215" y="619074"/>
                </a:lnTo>
                <a:lnTo>
                  <a:pt x="752215" y="566227"/>
                </a:lnTo>
                <a:lnTo>
                  <a:pt x="72222" y="566227"/>
                </a:lnTo>
                <a:lnTo>
                  <a:pt x="72222" y="70060"/>
                </a:lnTo>
                <a:lnTo>
                  <a:pt x="752215" y="70060"/>
                </a:lnTo>
                <a:lnTo>
                  <a:pt x="752215" y="35613"/>
                </a:lnTo>
                <a:lnTo>
                  <a:pt x="766279" y="35613"/>
                </a:lnTo>
                <a:lnTo>
                  <a:pt x="766279" y="0"/>
                </a:lnTo>
                <a:close/>
              </a:path>
              <a:path w="766445" h="1009014">
                <a:moveTo>
                  <a:pt x="752215" y="70060"/>
                </a:moveTo>
                <a:lnTo>
                  <a:pt x="708120" y="70060"/>
                </a:lnTo>
                <a:lnTo>
                  <a:pt x="708120" y="566227"/>
                </a:lnTo>
                <a:lnTo>
                  <a:pt x="752215" y="566227"/>
                </a:lnTo>
                <a:lnTo>
                  <a:pt x="752215" y="70060"/>
                </a:lnTo>
                <a:close/>
              </a:path>
              <a:path w="766445" h="1009014">
                <a:moveTo>
                  <a:pt x="766279" y="690256"/>
                </a:moveTo>
                <a:lnTo>
                  <a:pt x="723136" y="690256"/>
                </a:lnTo>
                <a:lnTo>
                  <a:pt x="723136" y="707515"/>
                </a:lnTo>
                <a:lnTo>
                  <a:pt x="766279" y="707515"/>
                </a:lnTo>
                <a:lnTo>
                  <a:pt x="766279" y="690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0" name="object 13"/>
          <p:cNvSpPr>
            <a:spLocks/>
          </p:cNvSpPr>
          <p:nvPr/>
        </p:nvSpPr>
        <p:spPr bwMode="auto">
          <a:xfrm>
            <a:off x="7439025" y="4467225"/>
            <a:ext cx="144463" cy="26988"/>
          </a:xfrm>
          <a:custGeom>
            <a:avLst/>
            <a:gdLst/>
            <a:ahLst/>
            <a:cxnLst>
              <a:cxn ang="0">
                <a:pos x="0" y="26965"/>
              </a:cxn>
              <a:cxn ang="0">
                <a:pos x="145330" y="26965"/>
              </a:cxn>
              <a:cxn ang="0">
                <a:pos x="145330" y="0"/>
              </a:cxn>
              <a:cxn ang="0">
                <a:pos x="0" y="0"/>
              </a:cxn>
              <a:cxn ang="0">
                <a:pos x="0" y="26965"/>
              </a:cxn>
            </a:cxnLst>
            <a:rect l="0" t="0" r="r" b="b"/>
            <a:pathLst>
              <a:path w="145415" h="27304">
                <a:moveTo>
                  <a:pt x="0" y="26965"/>
                </a:moveTo>
                <a:lnTo>
                  <a:pt x="145330" y="26965"/>
                </a:lnTo>
                <a:lnTo>
                  <a:pt x="145330" y="0"/>
                </a:lnTo>
                <a:lnTo>
                  <a:pt x="0" y="0"/>
                </a:lnTo>
                <a:lnTo>
                  <a:pt x="0" y="2696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1" name="object 14"/>
          <p:cNvSpPr>
            <a:spLocks/>
          </p:cNvSpPr>
          <p:nvPr/>
        </p:nvSpPr>
        <p:spPr bwMode="auto">
          <a:xfrm>
            <a:off x="7366000" y="4519613"/>
            <a:ext cx="58738" cy="73025"/>
          </a:xfrm>
          <a:custGeom>
            <a:avLst/>
            <a:gdLst/>
            <a:ahLst/>
            <a:cxnLst>
              <a:cxn ang="0">
                <a:pos x="29064" y="71182"/>
              </a:cxn>
              <a:cxn ang="0">
                <a:pos x="58136" y="35595"/>
              </a:cxn>
              <a:cxn ang="0">
                <a:pos x="29064" y="0"/>
              </a:cxn>
              <a:cxn ang="0">
                <a:pos x="0" y="35595"/>
              </a:cxn>
              <a:cxn ang="0">
                <a:pos x="29064" y="71182"/>
              </a:cxn>
            </a:cxnLst>
            <a:rect l="0" t="0" r="r" b="b"/>
            <a:pathLst>
              <a:path w="58420" h="71754">
                <a:moveTo>
                  <a:pt x="29064" y="71182"/>
                </a:moveTo>
                <a:lnTo>
                  <a:pt x="58136" y="35595"/>
                </a:lnTo>
                <a:lnTo>
                  <a:pt x="29064" y="0"/>
                </a:lnTo>
                <a:lnTo>
                  <a:pt x="0" y="35595"/>
                </a:lnTo>
                <a:lnTo>
                  <a:pt x="29064" y="7118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2" name="object 15"/>
          <p:cNvSpPr>
            <a:spLocks/>
          </p:cNvSpPr>
          <p:nvPr/>
        </p:nvSpPr>
        <p:spPr bwMode="auto">
          <a:xfrm>
            <a:off x="7439025" y="3652838"/>
            <a:ext cx="635000" cy="496887"/>
          </a:xfrm>
          <a:custGeom>
            <a:avLst/>
            <a:gdLst/>
            <a:ahLst/>
            <a:cxnLst>
              <a:cxn ang="0">
                <a:pos x="0" y="496167"/>
              </a:cxn>
              <a:cxn ang="0">
                <a:pos x="0" y="0"/>
              </a:cxn>
              <a:cxn ang="0">
                <a:pos x="635898" y="0"/>
              </a:cxn>
              <a:cxn ang="0">
                <a:pos x="635898" y="496167"/>
              </a:cxn>
              <a:cxn ang="0">
                <a:pos x="0" y="496167"/>
              </a:cxn>
            </a:cxnLst>
            <a:rect l="0" t="0" r="r" b="b"/>
            <a:pathLst>
              <a:path w="636270" h="496570">
                <a:moveTo>
                  <a:pt x="0" y="496167"/>
                </a:moveTo>
                <a:lnTo>
                  <a:pt x="0" y="0"/>
                </a:lnTo>
                <a:lnTo>
                  <a:pt x="635898" y="0"/>
                </a:lnTo>
                <a:lnTo>
                  <a:pt x="635898" y="496167"/>
                </a:lnTo>
                <a:lnTo>
                  <a:pt x="0" y="496167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3" name="object 16"/>
          <p:cNvSpPr>
            <a:spLocks/>
          </p:cNvSpPr>
          <p:nvPr/>
        </p:nvSpPr>
        <p:spPr bwMode="auto">
          <a:xfrm>
            <a:off x="7381875" y="3582988"/>
            <a:ext cx="750888" cy="636587"/>
          </a:xfrm>
          <a:custGeom>
            <a:avLst/>
            <a:gdLst/>
            <a:ahLst/>
            <a:cxnLst>
              <a:cxn ang="0">
                <a:pos x="29071" y="619074"/>
              </a:cxn>
              <a:cxn ang="0">
                <a:pos x="737243" y="619074"/>
              </a:cxn>
              <a:cxn ang="0">
                <a:pos x="737243" y="35613"/>
              </a:cxn>
              <a:cxn ang="0">
                <a:pos x="751307" y="35613"/>
              </a:cxn>
              <a:cxn ang="0">
                <a:pos x="751307" y="0"/>
              </a:cxn>
              <a:cxn ang="0">
                <a:pos x="0" y="0"/>
              </a:cxn>
              <a:cxn ang="0">
                <a:pos x="0" y="636333"/>
              </a:cxn>
              <a:cxn ang="0">
                <a:pos x="29071" y="636333"/>
              </a:cxn>
              <a:cxn ang="0">
                <a:pos x="29071" y="619074"/>
              </a:cxn>
            </a:cxnLst>
            <a:rect l="0" t="0" r="r" b="b"/>
            <a:pathLst>
              <a:path w="751840" h="636904">
                <a:moveTo>
                  <a:pt x="29071" y="619074"/>
                </a:moveTo>
                <a:lnTo>
                  <a:pt x="737243" y="619074"/>
                </a:lnTo>
                <a:lnTo>
                  <a:pt x="737243" y="35613"/>
                </a:lnTo>
                <a:lnTo>
                  <a:pt x="751307" y="35613"/>
                </a:lnTo>
                <a:lnTo>
                  <a:pt x="751307" y="0"/>
                </a:lnTo>
                <a:lnTo>
                  <a:pt x="0" y="0"/>
                </a:lnTo>
                <a:lnTo>
                  <a:pt x="0" y="636333"/>
                </a:lnTo>
                <a:lnTo>
                  <a:pt x="29071" y="636333"/>
                </a:lnTo>
                <a:lnTo>
                  <a:pt x="29071" y="61907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4" name="object 17"/>
          <p:cNvSpPr>
            <a:spLocks/>
          </p:cNvSpPr>
          <p:nvPr/>
        </p:nvSpPr>
        <p:spPr bwMode="auto">
          <a:xfrm>
            <a:off x="8089900" y="4273550"/>
            <a:ext cx="42863" cy="17463"/>
          </a:xfrm>
          <a:custGeom>
            <a:avLst/>
            <a:gdLst/>
            <a:ahLst/>
            <a:cxnLst>
              <a:cxn ang="0">
                <a:pos x="0" y="17259"/>
              </a:cxn>
              <a:cxn ang="0">
                <a:pos x="43142" y="17259"/>
              </a:cxn>
              <a:cxn ang="0">
                <a:pos x="43142" y="0"/>
              </a:cxn>
              <a:cxn ang="0">
                <a:pos x="0" y="0"/>
              </a:cxn>
              <a:cxn ang="0">
                <a:pos x="0" y="17259"/>
              </a:cxn>
            </a:cxnLst>
            <a:rect l="0" t="0" r="r" b="b"/>
            <a:pathLst>
              <a:path w="43179" h="17779">
                <a:moveTo>
                  <a:pt x="0" y="17259"/>
                </a:moveTo>
                <a:lnTo>
                  <a:pt x="43142" y="17259"/>
                </a:lnTo>
                <a:lnTo>
                  <a:pt x="43142" y="0"/>
                </a:lnTo>
                <a:lnTo>
                  <a:pt x="0" y="0"/>
                </a:lnTo>
                <a:lnTo>
                  <a:pt x="0" y="172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5" name="object 18"/>
          <p:cNvSpPr>
            <a:spLocks/>
          </p:cNvSpPr>
          <p:nvPr/>
        </p:nvSpPr>
        <p:spPr bwMode="auto">
          <a:xfrm>
            <a:off x="7453313" y="4568825"/>
            <a:ext cx="1158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379" y="0"/>
              </a:cxn>
            </a:cxnLst>
            <a:rect l="0" t="0" r="r" b="b"/>
            <a:pathLst>
              <a:path w="115570">
                <a:moveTo>
                  <a:pt x="0" y="0"/>
                </a:moveTo>
                <a:lnTo>
                  <a:pt x="115379" y="0"/>
                </a:lnTo>
              </a:path>
            </a:pathLst>
          </a:custGeom>
          <a:noFill/>
          <a:ln w="269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6" name="object 19"/>
          <p:cNvSpPr>
            <a:spLocks/>
          </p:cNvSpPr>
          <p:nvPr/>
        </p:nvSpPr>
        <p:spPr bwMode="auto">
          <a:xfrm>
            <a:off x="7453313" y="4556125"/>
            <a:ext cx="115887" cy="26988"/>
          </a:xfrm>
          <a:custGeom>
            <a:avLst/>
            <a:gdLst/>
            <a:ahLst/>
            <a:cxnLst>
              <a:cxn ang="0">
                <a:pos x="0" y="26963"/>
              </a:cxn>
              <a:cxn ang="0">
                <a:pos x="115379" y="26963"/>
              </a:cxn>
              <a:cxn ang="0">
                <a:pos x="115379" y="0"/>
              </a:cxn>
              <a:cxn ang="0">
                <a:pos x="0" y="0"/>
              </a:cxn>
              <a:cxn ang="0">
                <a:pos x="0" y="26963"/>
              </a:cxn>
            </a:cxnLst>
            <a:rect l="0" t="0" r="r" b="b"/>
            <a:pathLst>
              <a:path w="115570" h="27304">
                <a:moveTo>
                  <a:pt x="0" y="26963"/>
                </a:moveTo>
                <a:lnTo>
                  <a:pt x="115379" y="26963"/>
                </a:lnTo>
                <a:lnTo>
                  <a:pt x="115379" y="0"/>
                </a:lnTo>
                <a:lnTo>
                  <a:pt x="0" y="0"/>
                </a:lnTo>
                <a:lnTo>
                  <a:pt x="0" y="2696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7" name="object 20"/>
          <p:cNvSpPr>
            <a:spLocks/>
          </p:cNvSpPr>
          <p:nvPr/>
        </p:nvSpPr>
        <p:spPr bwMode="auto">
          <a:xfrm>
            <a:off x="7351713" y="4467225"/>
            <a:ext cx="809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9451" y="0"/>
              </a:cxn>
            </a:cxnLst>
            <a:rect l="0" t="0" r="r" b="b"/>
            <a:pathLst>
              <a:path w="809625">
                <a:moveTo>
                  <a:pt x="0" y="0"/>
                </a:moveTo>
                <a:lnTo>
                  <a:pt x="80945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8" name="object 21"/>
          <p:cNvSpPr>
            <a:spLocks/>
          </p:cNvSpPr>
          <p:nvPr/>
        </p:nvSpPr>
        <p:spPr bwMode="auto">
          <a:xfrm>
            <a:off x="7351713" y="4494213"/>
            <a:ext cx="809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9451" y="0"/>
              </a:cxn>
            </a:cxnLst>
            <a:rect l="0" t="0" r="r" b="b"/>
            <a:pathLst>
              <a:path w="809625">
                <a:moveTo>
                  <a:pt x="0" y="0"/>
                </a:moveTo>
                <a:lnTo>
                  <a:pt x="80945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9" name="object 22"/>
          <p:cNvSpPr>
            <a:spLocks/>
          </p:cNvSpPr>
          <p:nvPr/>
        </p:nvSpPr>
        <p:spPr bwMode="auto">
          <a:xfrm>
            <a:off x="7453313" y="4511675"/>
            <a:ext cx="14287" cy="26988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2944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2944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0" name="object 23"/>
          <p:cNvSpPr>
            <a:spLocks/>
          </p:cNvSpPr>
          <p:nvPr/>
        </p:nvSpPr>
        <p:spPr bwMode="auto">
          <a:xfrm>
            <a:off x="7539038" y="4511675"/>
            <a:ext cx="15875" cy="26988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2944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2944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1" name="object 24"/>
          <p:cNvSpPr>
            <a:spLocks/>
          </p:cNvSpPr>
          <p:nvPr/>
        </p:nvSpPr>
        <p:spPr bwMode="auto">
          <a:xfrm>
            <a:off x="7583488" y="4564063"/>
            <a:ext cx="14287" cy="26987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4021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4021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2" name="object 25"/>
          <p:cNvSpPr>
            <a:spLocks/>
          </p:cNvSpPr>
          <p:nvPr/>
        </p:nvSpPr>
        <p:spPr bwMode="auto">
          <a:xfrm>
            <a:off x="7626350" y="4511675"/>
            <a:ext cx="15875" cy="26988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2944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2944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3" name="object 26"/>
          <p:cNvSpPr>
            <a:spLocks/>
          </p:cNvSpPr>
          <p:nvPr/>
        </p:nvSpPr>
        <p:spPr bwMode="auto">
          <a:xfrm>
            <a:off x="7670800" y="4564063"/>
            <a:ext cx="14288" cy="26987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4021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4021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4" name="object 27"/>
          <p:cNvSpPr>
            <a:spLocks/>
          </p:cNvSpPr>
          <p:nvPr/>
        </p:nvSpPr>
        <p:spPr bwMode="auto">
          <a:xfrm>
            <a:off x="7713663" y="4511675"/>
            <a:ext cx="14287" cy="26988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2944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2944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5" name="object 28"/>
          <p:cNvSpPr>
            <a:spLocks/>
          </p:cNvSpPr>
          <p:nvPr/>
        </p:nvSpPr>
        <p:spPr bwMode="auto">
          <a:xfrm>
            <a:off x="7756525" y="4564063"/>
            <a:ext cx="15875" cy="26987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4021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4021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6" name="object 29"/>
          <p:cNvSpPr>
            <a:spLocks/>
          </p:cNvSpPr>
          <p:nvPr/>
        </p:nvSpPr>
        <p:spPr bwMode="auto">
          <a:xfrm>
            <a:off x="7800975" y="4511675"/>
            <a:ext cx="14288" cy="26988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2944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2944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7" name="object 30"/>
          <p:cNvSpPr>
            <a:spLocks/>
          </p:cNvSpPr>
          <p:nvPr/>
        </p:nvSpPr>
        <p:spPr bwMode="auto">
          <a:xfrm>
            <a:off x="7843838" y="4564063"/>
            <a:ext cx="14287" cy="26987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4021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4021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8" name="object 31"/>
          <p:cNvSpPr>
            <a:spLocks/>
          </p:cNvSpPr>
          <p:nvPr/>
        </p:nvSpPr>
        <p:spPr bwMode="auto">
          <a:xfrm>
            <a:off x="7886700" y="4511675"/>
            <a:ext cx="14288" cy="26988"/>
          </a:xfrm>
          <a:custGeom>
            <a:avLst/>
            <a:gdLst/>
            <a:ahLst/>
            <a:cxnLst>
              <a:cxn ang="0">
                <a:pos x="14085" y="0"/>
              </a:cxn>
              <a:cxn ang="0">
                <a:pos x="0" y="12944"/>
              </a:cxn>
              <a:cxn ang="0">
                <a:pos x="14085" y="26965"/>
              </a:cxn>
            </a:cxnLst>
            <a:rect l="0" t="0" r="r" b="b"/>
            <a:pathLst>
              <a:path w="14604" h="27304">
                <a:moveTo>
                  <a:pt x="14085" y="0"/>
                </a:moveTo>
                <a:lnTo>
                  <a:pt x="0" y="12944"/>
                </a:lnTo>
                <a:lnTo>
                  <a:pt x="14085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9" name="object 32"/>
          <p:cNvSpPr>
            <a:spLocks/>
          </p:cNvSpPr>
          <p:nvPr/>
        </p:nvSpPr>
        <p:spPr bwMode="auto">
          <a:xfrm>
            <a:off x="7929563" y="4564063"/>
            <a:ext cx="15875" cy="26987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4021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4021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0" name="object 33"/>
          <p:cNvSpPr>
            <a:spLocks/>
          </p:cNvSpPr>
          <p:nvPr/>
        </p:nvSpPr>
        <p:spPr bwMode="auto">
          <a:xfrm>
            <a:off x="7972425" y="4511675"/>
            <a:ext cx="15875" cy="26988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2944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2944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1" name="object 34"/>
          <p:cNvSpPr>
            <a:spLocks/>
          </p:cNvSpPr>
          <p:nvPr/>
        </p:nvSpPr>
        <p:spPr bwMode="auto">
          <a:xfrm>
            <a:off x="8016875" y="4564063"/>
            <a:ext cx="14288" cy="26987"/>
          </a:xfrm>
          <a:custGeom>
            <a:avLst/>
            <a:gdLst/>
            <a:ahLst/>
            <a:cxnLst>
              <a:cxn ang="0">
                <a:pos x="14063" y="0"/>
              </a:cxn>
              <a:cxn ang="0">
                <a:pos x="0" y="14021"/>
              </a:cxn>
              <a:cxn ang="0">
                <a:pos x="14063" y="26965"/>
              </a:cxn>
            </a:cxnLst>
            <a:rect l="0" t="0" r="r" b="b"/>
            <a:pathLst>
              <a:path w="14604" h="27304">
                <a:moveTo>
                  <a:pt x="14063" y="0"/>
                </a:moveTo>
                <a:lnTo>
                  <a:pt x="0" y="14021"/>
                </a:lnTo>
                <a:lnTo>
                  <a:pt x="14063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2" name="object 35"/>
          <p:cNvSpPr>
            <a:spLocks/>
          </p:cNvSpPr>
          <p:nvPr/>
        </p:nvSpPr>
        <p:spPr bwMode="auto">
          <a:xfrm>
            <a:off x="8059738" y="4511675"/>
            <a:ext cx="15875" cy="26988"/>
          </a:xfrm>
          <a:custGeom>
            <a:avLst/>
            <a:gdLst/>
            <a:ahLst/>
            <a:cxnLst>
              <a:cxn ang="0">
                <a:pos x="14063" y="0"/>
              </a:cxn>
              <a:cxn ang="0">
                <a:pos x="0" y="12944"/>
              </a:cxn>
              <a:cxn ang="0">
                <a:pos x="14063" y="26965"/>
              </a:cxn>
            </a:cxnLst>
            <a:rect l="0" t="0" r="r" b="b"/>
            <a:pathLst>
              <a:path w="14604" h="27304">
                <a:moveTo>
                  <a:pt x="14063" y="0"/>
                </a:moveTo>
                <a:lnTo>
                  <a:pt x="0" y="12944"/>
                </a:lnTo>
                <a:lnTo>
                  <a:pt x="14063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3" name="object 36"/>
          <p:cNvSpPr>
            <a:spLocks/>
          </p:cNvSpPr>
          <p:nvPr/>
        </p:nvSpPr>
        <p:spPr bwMode="auto">
          <a:xfrm>
            <a:off x="8104188" y="4564063"/>
            <a:ext cx="14287" cy="26987"/>
          </a:xfrm>
          <a:custGeom>
            <a:avLst/>
            <a:gdLst/>
            <a:ahLst/>
            <a:cxnLst>
              <a:cxn ang="0">
                <a:pos x="15015" y="0"/>
              </a:cxn>
              <a:cxn ang="0">
                <a:pos x="0" y="14021"/>
              </a:cxn>
              <a:cxn ang="0">
                <a:pos x="15015" y="26965"/>
              </a:cxn>
            </a:cxnLst>
            <a:rect l="0" t="0" r="r" b="b"/>
            <a:pathLst>
              <a:path w="15240" h="27304">
                <a:moveTo>
                  <a:pt x="15015" y="0"/>
                </a:moveTo>
                <a:lnTo>
                  <a:pt x="0" y="14021"/>
                </a:lnTo>
                <a:lnTo>
                  <a:pt x="15015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4" name="object 37"/>
          <p:cNvSpPr>
            <a:spLocks/>
          </p:cNvSpPr>
          <p:nvPr/>
        </p:nvSpPr>
        <p:spPr bwMode="auto">
          <a:xfrm>
            <a:off x="1092200" y="4127500"/>
            <a:ext cx="933450" cy="384175"/>
          </a:xfrm>
          <a:custGeom>
            <a:avLst/>
            <a:gdLst/>
            <a:ahLst/>
            <a:cxnLst>
              <a:cxn ang="0">
                <a:pos x="466365" y="0"/>
              </a:cxn>
              <a:cxn ang="0">
                <a:pos x="403082" y="1750"/>
              </a:cxn>
              <a:cxn ang="0">
                <a:pos x="342386" y="6849"/>
              </a:cxn>
              <a:cxn ang="0">
                <a:pos x="284834" y="15068"/>
              </a:cxn>
              <a:cxn ang="0">
                <a:pos x="230981" y="26178"/>
              </a:cxn>
              <a:cxn ang="0">
                <a:pos x="181383" y="39952"/>
              </a:cxn>
              <a:cxn ang="0">
                <a:pos x="136594" y="56160"/>
              </a:cxn>
              <a:cxn ang="0">
                <a:pos x="97172" y="74575"/>
              </a:cxn>
              <a:cxn ang="0">
                <a:pos x="63672" y="94967"/>
              </a:cxn>
              <a:cxn ang="0">
                <a:pos x="16658" y="140771"/>
              </a:cxn>
              <a:cxn ang="0">
                <a:pos x="0" y="191744"/>
              </a:cxn>
              <a:cxn ang="0">
                <a:pos x="4257" y="217763"/>
              </a:cxn>
              <a:cxn ang="0">
                <a:pos x="36649" y="266380"/>
              </a:cxn>
              <a:cxn ang="0">
                <a:pos x="97172" y="308913"/>
              </a:cxn>
              <a:cxn ang="0">
                <a:pos x="136594" y="327327"/>
              </a:cxn>
              <a:cxn ang="0">
                <a:pos x="181383" y="343535"/>
              </a:cxn>
              <a:cxn ang="0">
                <a:pos x="230981" y="357308"/>
              </a:cxn>
              <a:cxn ang="0">
                <a:pos x="284834" y="368418"/>
              </a:cxn>
              <a:cxn ang="0">
                <a:pos x="342386" y="376637"/>
              </a:cxn>
              <a:cxn ang="0">
                <a:pos x="403082" y="381735"/>
              </a:cxn>
              <a:cxn ang="0">
                <a:pos x="466365" y="383486"/>
              </a:cxn>
              <a:cxn ang="0">
                <a:pos x="529649" y="381735"/>
              </a:cxn>
              <a:cxn ang="0">
                <a:pos x="590346" y="376637"/>
              </a:cxn>
              <a:cxn ang="0">
                <a:pos x="647901" y="368418"/>
              </a:cxn>
              <a:cxn ang="0">
                <a:pos x="701757" y="357308"/>
              </a:cxn>
              <a:cxn ang="0">
                <a:pos x="751359" y="343535"/>
              </a:cxn>
              <a:cxn ang="0">
                <a:pos x="796151" y="327327"/>
              </a:cxn>
              <a:cxn ang="0">
                <a:pos x="835577" y="308913"/>
              </a:cxn>
              <a:cxn ang="0">
                <a:pos x="869081" y="288521"/>
              </a:cxn>
              <a:cxn ang="0">
                <a:pos x="916100" y="242717"/>
              </a:cxn>
              <a:cxn ang="0">
                <a:pos x="932761" y="191744"/>
              </a:cxn>
              <a:cxn ang="0">
                <a:pos x="928503" y="165726"/>
              </a:cxn>
              <a:cxn ang="0">
                <a:pos x="896107" y="117109"/>
              </a:cxn>
              <a:cxn ang="0">
                <a:pos x="835577" y="74575"/>
              </a:cxn>
              <a:cxn ang="0">
                <a:pos x="796151" y="56160"/>
              </a:cxn>
              <a:cxn ang="0">
                <a:pos x="751359" y="39952"/>
              </a:cxn>
              <a:cxn ang="0">
                <a:pos x="701757" y="26178"/>
              </a:cxn>
              <a:cxn ang="0">
                <a:pos x="647901" y="15068"/>
              </a:cxn>
              <a:cxn ang="0">
                <a:pos x="590346" y="6849"/>
              </a:cxn>
              <a:cxn ang="0">
                <a:pos x="529649" y="1750"/>
              </a:cxn>
              <a:cxn ang="0">
                <a:pos x="466365" y="0"/>
              </a:cxn>
            </a:cxnLst>
            <a:rect l="0" t="0" r="r" b="b"/>
            <a:pathLst>
              <a:path w="932814" h="383539">
                <a:moveTo>
                  <a:pt x="466365" y="0"/>
                </a:moveTo>
                <a:lnTo>
                  <a:pt x="403082" y="1750"/>
                </a:lnTo>
                <a:lnTo>
                  <a:pt x="342386" y="6849"/>
                </a:lnTo>
                <a:lnTo>
                  <a:pt x="284834" y="15068"/>
                </a:lnTo>
                <a:lnTo>
                  <a:pt x="230981" y="26178"/>
                </a:lnTo>
                <a:lnTo>
                  <a:pt x="181383" y="39952"/>
                </a:lnTo>
                <a:lnTo>
                  <a:pt x="136594" y="56160"/>
                </a:lnTo>
                <a:lnTo>
                  <a:pt x="97172" y="74575"/>
                </a:lnTo>
                <a:lnTo>
                  <a:pt x="63672" y="94967"/>
                </a:lnTo>
                <a:lnTo>
                  <a:pt x="16658" y="140771"/>
                </a:lnTo>
                <a:lnTo>
                  <a:pt x="0" y="191744"/>
                </a:lnTo>
                <a:lnTo>
                  <a:pt x="4257" y="217763"/>
                </a:lnTo>
                <a:lnTo>
                  <a:pt x="36649" y="266380"/>
                </a:lnTo>
                <a:lnTo>
                  <a:pt x="97172" y="308913"/>
                </a:lnTo>
                <a:lnTo>
                  <a:pt x="136594" y="327327"/>
                </a:lnTo>
                <a:lnTo>
                  <a:pt x="181383" y="343535"/>
                </a:lnTo>
                <a:lnTo>
                  <a:pt x="230981" y="357308"/>
                </a:lnTo>
                <a:lnTo>
                  <a:pt x="284834" y="368418"/>
                </a:lnTo>
                <a:lnTo>
                  <a:pt x="342386" y="376637"/>
                </a:lnTo>
                <a:lnTo>
                  <a:pt x="403082" y="381735"/>
                </a:lnTo>
                <a:lnTo>
                  <a:pt x="466365" y="383486"/>
                </a:lnTo>
                <a:lnTo>
                  <a:pt x="529649" y="381735"/>
                </a:lnTo>
                <a:lnTo>
                  <a:pt x="590346" y="376637"/>
                </a:lnTo>
                <a:lnTo>
                  <a:pt x="647901" y="368418"/>
                </a:lnTo>
                <a:lnTo>
                  <a:pt x="701757" y="357308"/>
                </a:lnTo>
                <a:lnTo>
                  <a:pt x="751359" y="343535"/>
                </a:lnTo>
                <a:lnTo>
                  <a:pt x="796151" y="327327"/>
                </a:lnTo>
                <a:lnTo>
                  <a:pt x="835577" y="308913"/>
                </a:lnTo>
                <a:lnTo>
                  <a:pt x="869081" y="288521"/>
                </a:lnTo>
                <a:lnTo>
                  <a:pt x="916100" y="242717"/>
                </a:lnTo>
                <a:lnTo>
                  <a:pt x="932761" y="191744"/>
                </a:lnTo>
                <a:lnTo>
                  <a:pt x="928503" y="165726"/>
                </a:lnTo>
                <a:lnTo>
                  <a:pt x="896107" y="117109"/>
                </a:lnTo>
                <a:lnTo>
                  <a:pt x="835577" y="74575"/>
                </a:lnTo>
                <a:lnTo>
                  <a:pt x="796151" y="56160"/>
                </a:lnTo>
                <a:lnTo>
                  <a:pt x="751359" y="39952"/>
                </a:lnTo>
                <a:lnTo>
                  <a:pt x="701757" y="26178"/>
                </a:lnTo>
                <a:lnTo>
                  <a:pt x="647901" y="15068"/>
                </a:lnTo>
                <a:lnTo>
                  <a:pt x="590346" y="6849"/>
                </a:lnTo>
                <a:lnTo>
                  <a:pt x="529649" y="1750"/>
                </a:lnTo>
                <a:lnTo>
                  <a:pt x="466365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5" name="object 38"/>
          <p:cNvSpPr>
            <a:spLocks/>
          </p:cNvSpPr>
          <p:nvPr/>
        </p:nvSpPr>
        <p:spPr bwMode="auto">
          <a:xfrm>
            <a:off x="1092200" y="4127500"/>
            <a:ext cx="933450" cy="384175"/>
          </a:xfrm>
          <a:custGeom>
            <a:avLst/>
            <a:gdLst/>
            <a:ahLst/>
            <a:cxnLst>
              <a:cxn ang="0">
                <a:pos x="932761" y="191744"/>
              </a:cxn>
              <a:cxn ang="0">
                <a:pos x="916100" y="242717"/>
              </a:cxn>
              <a:cxn ang="0">
                <a:pos x="869081" y="288521"/>
              </a:cxn>
              <a:cxn ang="0">
                <a:pos x="835577" y="308913"/>
              </a:cxn>
              <a:cxn ang="0">
                <a:pos x="796151" y="327327"/>
              </a:cxn>
              <a:cxn ang="0">
                <a:pos x="751359" y="343535"/>
              </a:cxn>
              <a:cxn ang="0">
                <a:pos x="701757" y="357308"/>
              </a:cxn>
              <a:cxn ang="0">
                <a:pos x="647901" y="368418"/>
              </a:cxn>
              <a:cxn ang="0">
                <a:pos x="590346" y="376637"/>
              </a:cxn>
              <a:cxn ang="0">
                <a:pos x="529649" y="381735"/>
              </a:cxn>
              <a:cxn ang="0">
                <a:pos x="466365" y="383486"/>
              </a:cxn>
              <a:cxn ang="0">
                <a:pos x="403082" y="381735"/>
              </a:cxn>
              <a:cxn ang="0">
                <a:pos x="342386" y="376637"/>
              </a:cxn>
              <a:cxn ang="0">
                <a:pos x="284834" y="368418"/>
              </a:cxn>
              <a:cxn ang="0">
                <a:pos x="230981" y="357308"/>
              </a:cxn>
              <a:cxn ang="0">
                <a:pos x="181383" y="343535"/>
              </a:cxn>
              <a:cxn ang="0">
                <a:pos x="136594" y="327327"/>
              </a:cxn>
              <a:cxn ang="0">
                <a:pos x="97172" y="308913"/>
              </a:cxn>
              <a:cxn ang="0">
                <a:pos x="63672" y="288521"/>
              </a:cxn>
              <a:cxn ang="0">
                <a:pos x="16658" y="242717"/>
              </a:cxn>
              <a:cxn ang="0">
                <a:pos x="0" y="191744"/>
              </a:cxn>
              <a:cxn ang="0">
                <a:pos x="4257" y="165726"/>
              </a:cxn>
              <a:cxn ang="0">
                <a:pos x="36649" y="117109"/>
              </a:cxn>
              <a:cxn ang="0">
                <a:pos x="97172" y="74575"/>
              </a:cxn>
              <a:cxn ang="0">
                <a:pos x="136594" y="56160"/>
              </a:cxn>
              <a:cxn ang="0">
                <a:pos x="181383" y="39952"/>
              </a:cxn>
              <a:cxn ang="0">
                <a:pos x="230981" y="26178"/>
              </a:cxn>
              <a:cxn ang="0">
                <a:pos x="284834" y="15068"/>
              </a:cxn>
              <a:cxn ang="0">
                <a:pos x="342386" y="6849"/>
              </a:cxn>
              <a:cxn ang="0">
                <a:pos x="403082" y="1750"/>
              </a:cxn>
              <a:cxn ang="0">
                <a:pos x="466365" y="0"/>
              </a:cxn>
              <a:cxn ang="0">
                <a:pos x="529649" y="1750"/>
              </a:cxn>
              <a:cxn ang="0">
                <a:pos x="590346" y="6849"/>
              </a:cxn>
              <a:cxn ang="0">
                <a:pos x="647901" y="15068"/>
              </a:cxn>
              <a:cxn ang="0">
                <a:pos x="701757" y="26178"/>
              </a:cxn>
              <a:cxn ang="0">
                <a:pos x="751359" y="39952"/>
              </a:cxn>
              <a:cxn ang="0">
                <a:pos x="796151" y="56160"/>
              </a:cxn>
              <a:cxn ang="0">
                <a:pos x="835577" y="74575"/>
              </a:cxn>
              <a:cxn ang="0">
                <a:pos x="869081" y="94967"/>
              </a:cxn>
              <a:cxn ang="0">
                <a:pos x="916100" y="140771"/>
              </a:cxn>
              <a:cxn ang="0">
                <a:pos x="932761" y="191744"/>
              </a:cxn>
            </a:cxnLst>
            <a:rect l="0" t="0" r="r" b="b"/>
            <a:pathLst>
              <a:path w="932814" h="383539">
                <a:moveTo>
                  <a:pt x="932761" y="191744"/>
                </a:moveTo>
                <a:lnTo>
                  <a:pt x="916100" y="242717"/>
                </a:lnTo>
                <a:lnTo>
                  <a:pt x="869081" y="288521"/>
                </a:lnTo>
                <a:lnTo>
                  <a:pt x="835577" y="308913"/>
                </a:lnTo>
                <a:lnTo>
                  <a:pt x="796151" y="327327"/>
                </a:lnTo>
                <a:lnTo>
                  <a:pt x="751359" y="343535"/>
                </a:lnTo>
                <a:lnTo>
                  <a:pt x="701757" y="357308"/>
                </a:lnTo>
                <a:lnTo>
                  <a:pt x="647901" y="368418"/>
                </a:lnTo>
                <a:lnTo>
                  <a:pt x="590346" y="376637"/>
                </a:lnTo>
                <a:lnTo>
                  <a:pt x="529649" y="381735"/>
                </a:lnTo>
                <a:lnTo>
                  <a:pt x="466365" y="383486"/>
                </a:lnTo>
                <a:lnTo>
                  <a:pt x="403082" y="381735"/>
                </a:lnTo>
                <a:lnTo>
                  <a:pt x="342386" y="376637"/>
                </a:lnTo>
                <a:lnTo>
                  <a:pt x="284834" y="368418"/>
                </a:lnTo>
                <a:lnTo>
                  <a:pt x="230981" y="357308"/>
                </a:lnTo>
                <a:lnTo>
                  <a:pt x="181383" y="343535"/>
                </a:lnTo>
                <a:lnTo>
                  <a:pt x="136594" y="327327"/>
                </a:lnTo>
                <a:lnTo>
                  <a:pt x="97172" y="308913"/>
                </a:lnTo>
                <a:lnTo>
                  <a:pt x="63672" y="288521"/>
                </a:lnTo>
                <a:lnTo>
                  <a:pt x="16658" y="242717"/>
                </a:lnTo>
                <a:lnTo>
                  <a:pt x="0" y="191744"/>
                </a:lnTo>
                <a:lnTo>
                  <a:pt x="4257" y="165726"/>
                </a:lnTo>
                <a:lnTo>
                  <a:pt x="36649" y="117109"/>
                </a:lnTo>
                <a:lnTo>
                  <a:pt x="97172" y="74575"/>
                </a:lnTo>
                <a:lnTo>
                  <a:pt x="136594" y="56160"/>
                </a:lnTo>
                <a:lnTo>
                  <a:pt x="181383" y="39952"/>
                </a:lnTo>
                <a:lnTo>
                  <a:pt x="230981" y="26178"/>
                </a:lnTo>
                <a:lnTo>
                  <a:pt x="284834" y="15068"/>
                </a:lnTo>
                <a:lnTo>
                  <a:pt x="342386" y="6849"/>
                </a:lnTo>
                <a:lnTo>
                  <a:pt x="403082" y="1750"/>
                </a:lnTo>
                <a:lnTo>
                  <a:pt x="466365" y="0"/>
                </a:lnTo>
                <a:lnTo>
                  <a:pt x="529649" y="1750"/>
                </a:lnTo>
                <a:lnTo>
                  <a:pt x="590346" y="6849"/>
                </a:lnTo>
                <a:lnTo>
                  <a:pt x="647901" y="15068"/>
                </a:lnTo>
                <a:lnTo>
                  <a:pt x="701757" y="26178"/>
                </a:lnTo>
                <a:lnTo>
                  <a:pt x="751359" y="39952"/>
                </a:lnTo>
                <a:lnTo>
                  <a:pt x="796151" y="56160"/>
                </a:lnTo>
                <a:lnTo>
                  <a:pt x="835577" y="74575"/>
                </a:lnTo>
                <a:lnTo>
                  <a:pt x="869081" y="94967"/>
                </a:lnTo>
                <a:lnTo>
                  <a:pt x="916100" y="140771"/>
                </a:lnTo>
                <a:lnTo>
                  <a:pt x="932761" y="191744"/>
                </a:lnTo>
                <a:close/>
              </a:path>
            </a:pathLst>
          </a:custGeom>
          <a:noFill/>
          <a:ln w="6876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6" name="object 39"/>
          <p:cNvSpPr>
            <a:spLocks/>
          </p:cNvSpPr>
          <p:nvPr/>
        </p:nvSpPr>
        <p:spPr bwMode="auto">
          <a:xfrm>
            <a:off x="1092200" y="4052888"/>
            <a:ext cx="0" cy="274637"/>
          </a:xfrm>
          <a:custGeom>
            <a:avLst/>
            <a:gdLst/>
            <a:ahLst/>
            <a:cxnLst>
              <a:cxn ang="0">
                <a:pos x="0" y="273923"/>
              </a:cxn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h="274320">
                <a:moveTo>
                  <a:pt x="0" y="273923"/>
                </a:moveTo>
                <a:lnTo>
                  <a:pt x="0" y="0"/>
                </a:lnTo>
                <a:lnTo>
                  <a:pt x="0" y="273923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7" name="object 40"/>
          <p:cNvSpPr>
            <a:spLocks/>
          </p:cNvSpPr>
          <p:nvPr/>
        </p:nvSpPr>
        <p:spPr bwMode="auto">
          <a:xfrm>
            <a:off x="1092200" y="4052888"/>
            <a:ext cx="933450" cy="274637"/>
          </a:xfrm>
          <a:custGeom>
            <a:avLst/>
            <a:gdLst/>
            <a:ahLst/>
            <a:cxnLst>
              <a:cxn ang="0">
                <a:pos x="0" y="273923"/>
              </a:cxn>
              <a:cxn ang="0">
                <a:pos x="932761" y="273923"/>
              </a:cxn>
              <a:cxn ang="0">
                <a:pos x="932761" y="0"/>
              </a:cxn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w="932814" h="274320">
                <a:moveTo>
                  <a:pt x="0" y="273923"/>
                </a:moveTo>
                <a:lnTo>
                  <a:pt x="932761" y="273923"/>
                </a:lnTo>
                <a:lnTo>
                  <a:pt x="932761" y="0"/>
                </a:lnTo>
                <a:lnTo>
                  <a:pt x="0" y="0"/>
                </a:lnTo>
                <a:lnTo>
                  <a:pt x="0" y="273923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8" name="object 41"/>
          <p:cNvSpPr>
            <a:spLocks/>
          </p:cNvSpPr>
          <p:nvPr/>
        </p:nvSpPr>
        <p:spPr bwMode="auto">
          <a:xfrm>
            <a:off x="1092200" y="3854450"/>
            <a:ext cx="933450" cy="382588"/>
          </a:xfrm>
          <a:custGeom>
            <a:avLst/>
            <a:gdLst/>
            <a:ahLst/>
            <a:cxnLst>
              <a:cxn ang="0">
                <a:pos x="466365" y="0"/>
              </a:cxn>
              <a:cxn ang="0">
                <a:pos x="403082" y="1750"/>
              </a:cxn>
              <a:cxn ang="0">
                <a:pos x="342386" y="6849"/>
              </a:cxn>
              <a:cxn ang="0">
                <a:pos x="284834" y="15068"/>
              </a:cxn>
              <a:cxn ang="0">
                <a:pos x="230981" y="26178"/>
              </a:cxn>
              <a:cxn ang="0">
                <a:pos x="181383" y="39952"/>
              </a:cxn>
              <a:cxn ang="0">
                <a:pos x="136594" y="56160"/>
              </a:cxn>
              <a:cxn ang="0">
                <a:pos x="97172" y="74575"/>
              </a:cxn>
              <a:cxn ang="0">
                <a:pos x="63672" y="94967"/>
              </a:cxn>
              <a:cxn ang="0">
                <a:pos x="16658" y="140771"/>
              </a:cxn>
              <a:cxn ang="0">
                <a:pos x="0" y="191744"/>
              </a:cxn>
              <a:cxn ang="0">
                <a:pos x="4257" y="217763"/>
              </a:cxn>
              <a:cxn ang="0">
                <a:pos x="36649" y="266380"/>
              </a:cxn>
              <a:cxn ang="0">
                <a:pos x="97172" y="308914"/>
              </a:cxn>
              <a:cxn ang="0">
                <a:pos x="136594" y="327328"/>
              </a:cxn>
              <a:cxn ang="0">
                <a:pos x="181383" y="343537"/>
              </a:cxn>
              <a:cxn ang="0">
                <a:pos x="230981" y="357311"/>
              </a:cxn>
              <a:cxn ang="0">
                <a:pos x="284834" y="368421"/>
              </a:cxn>
              <a:cxn ang="0">
                <a:pos x="342386" y="376640"/>
              </a:cxn>
              <a:cxn ang="0">
                <a:pos x="403082" y="381739"/>
              </a:cxn>
              <a:cxn ang="0">
                <a:pos x="466365" y="383489"/>
              </a:cxn>
              <a:cxn ang="0">
                <a:pos x="529649" y="381739"/>
              </a:cxn>
              <a:cxn ang="0">
                <a:pos x="590346" y="376640"/>
              </a:cxn>
              <a:cxn ang="0">
                <a:pos x="647901" y="368421"/>
              </a:cxn>
              <a:cxn ang="0">
                <a:pos x="701757" y="357311"/>
              </a:cxn>
              <a:cxn ang="0">
                <a:pos x="751359" y="343537"/>
              </a:cxn>
              <a:cxn ang="0">
                <a:pos x="796151" y="327328"/>
              </a:cxn>
              <a:cxn ang="0">
                <a:pos x="835577" y="308914"/>
              </a:cxn>
              <a:cxn ang="0">
                <a:pos x="869081" y="288522"/>
              </a:cxn>
              <a:cxn ang="0">
                <a:pos x="916100" y="242718"/>
              </a:cxn>
              <a:cxn ang="0">
                <a:pos x="932761" y="191744"/>
              </a:cxn>
              <a:cxn ang="0">
                <a:pos x="928503" y="165726"/>
              </a:cxn>
              <a:cxn ang="0">
                <a:pos x="896107" y="117109"/>
              </a:cxn>
              <a:cxn ang="0">
                <a:pos x="835577" y="74575"/>
              </a:cxn>
              <a:cxn ang="0">
                <a:pos x="796151" y="56160"/>
              </a:cxn>
              <a:cxn ang="0">
                <a:pos x="751359" y="39952"/>
              </a:cxn>
              <a:cxn ang="0">
                <a:pos x="701757" y="26178"/>
              </a:cxn>
              <a:cxn ang="0">
                <a:pos x="647901" y="15068"/>
              </a:cxn>
              <a:cxn ang="0">
                <a:pos x="590346" y="6849"/>
              </a:cxn>
              <a:cxn ang="0">
                <a:pos x="529649" y="1750"/>
              </a:cxn>
              <a:cxn ang="0">
                <a:pos x="466365" y="0"/>
              </a:cxn>
            </a:cxnLst>
            <a:rect l="0" t="0" r="r" b="b"/>
            <a:pathLst>
              <a:path w="932814" h="383539">
                <a:moveTo>
                  <a:pt x="466365" y="0"/>
                </a:moveTo>
                <a:lnTo>
                  <a:pt x="403082" y="1750"/>
                </a:lnTo>
                <a:lnTo>
                  <a:pt x="342386" y="6849"/>
                </a:lnTo>
                <a:lnTo>
                  <a:pt x="284834" y="15068"/>
                </a:lnTo>
                <a:lnTo>
                  <a:pt x="230981" y="26178"/>
                </a:lnTo>
                <a:lnTo>
                  <a:pt x="181383" y="39952"/>
                </a:lnTo>
                <a:lnTo>
                  <a:pt x="136594" y="56160"/>
                </a:lnTo>
                <a:lnTo>
                  <a:pt x="97172" y="74575"/>
                </a:lnTo>
                <a:lnTo>
                  <a:pt x="63672" y="94967"/>
                </a:lnTo>
                <a:lnTo>
                  <a:pt x="16658" y="140771"/>
                </a:lnTo>
                <a:lnTo>
                  <a:pt x="0" y="191744"/>
                </a:lnTo>
                <a:lnTo>
                  <a:pt x="4257" y="217763"/>
                </a:lnTo>
                <a:lnTo>
                  <a:pt x="36649" y="266380"/>
                </a:lnTo>
                <a:lnTo>
                  <a:pt x="97172" y="308914"/>
                </a:lnTo>
                <a:lnTo>
                  <a:pt x="136594" y="327328"/>
                </a:lnTo>
                <a:lnTo>
                  <a:pt x="181383" y="343537"/>
                </a:lnTo>
                <a:lnTo>
                  <a:pt x="230981" y="357311"/>
                </a:lnTo>
                <a:lnTo>
                  <a:pt x="284834" y="368421"/>
                </a:lnTo>
                <a:lnTo>
                  <a:pt x="342386" y="376640"/>
                </a:lnTo>
                <a:lnTo>
                  <a:pt x="403082" y="381739"/>
                </a:lnTo>
                <a:lnTo>
                  <a:pt x="466365" y="383489"/>
                </a:lnTo>
                <a:lnTo>
                  <a:pt x="529649" y="381739"/>
                </a:lnTo>
                <a:lnTo>
                  <a:pt x="590346" y="376640"/>
                </a:lnTo>
                <a:lnTo>
                  <a:pt x="647901" y="368421"/>
                </a:lnTo>
                <a:lnTo>
                  <a:pt x="701757" y="357311"/>
                </a:lnTo>
                <a:lnTo>
                  <a:pt x="751359" y="343537"/>
                </a:lnTo>
                <a:lnTo>
                  <a:pt x="796151" y="327328"/>
                </a:lnTo>
                <a:lnTo>
                  <a:pt x="835577" y="308914"/>
                </a:lnTo>
                <a:lnTo>
                  <a:pt x="869081" y="288522"/>
                </a:lnTo>
                <a:lnTo>
                  <a:pt x="916100" y="242718"/>
                </a:lnTo>
                <a:lnTo>
                  <a:pt x="932761" y="191744"/>
                </a:lnTo>
                <a:lnTo>
                  <a:pt x="928503" y="165726"/>
                </a:lnTo>
                <a:lnTo>
                  <a:pt x="896107" y="117109"/>
                </a:lnTo>
                <a:lnTo>
                  <a:pt x="835577" y="74575"/>
                </a:lnTo>
                <a:lnTo>
                  <a:pt x="796151" y="56160"/>
                </a:lnTo>
                <a:lnTo>
                  <a:pt x="751359" y="39952"/>
                </a:lnTo>
                <a:lnTo>
                  <a:pt x="701757" y="26178"/>
                </a:lnTo>
                <a:lnTo>
                  <a:pt x="647901" y="15068"/>
                </a:lnTo>
                <a:lnTo>
                  <a:pt x="590346" y="6849"/>
                </a:lnTo>
                <a:lnTo>
                  <a:pt x="529649" y="1750"/>
                </a:lnTo>
                <a:lnTo>
                  <a:pt x="466365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9" name="object 42"/>
          <p:cNvSpPr>
            <a:spLocks/>
          </p:cNvSpPr>
          <p:nvPr/>
        </p:nvSpPr>
        <p:spPr bwMode="auto">
          <a:xfrm>
            <a:off x="1092200" y="3854450"/>
            <a:ext cx="933450" cy="382588"/>
          </a:xfrm>
          <a:custGeom>
            <a:avLst/>
            <a:gdLst/>
            <a:ahLst/>
            <a:cxnLst>
              <a:cxn ang="0">
                <a:pos x="932761" y="191744"/>
              </a:cxn>
              <a:cxn ang="0">
                <a:pos x="916100" y="242718"/>
              </a:cxn>
              <a:cxn ang="0">
                <a:pos x="869081" y="288522"/>
              </a:cxn>
              <a:cxn ang="0">
                <a:pos x="835577" y="308914"/>
              </a:cxn>
              <a:cxn ang="0">
                <a:pos x="796151" y="327328"/>
              </a:cxn>
              <a:cxn ang="0">
                <a:pos x="751359" y="343537"/>
              </a:cxn>
              <a:cxn ang="0">
                <a:pos x="701757" y="357311"/>
              </a:cxn>
              <a:cxn ang="0">
                <a:pos x="647901" y="368421"/>
              </a:cxn>
              <a:cxn ang="0">
                <a:pos x="590346" y="376640"/>
              </a:cxn>
              <a:cxn ang="0">
                <a:pos x="529649" y="381739"/>
              </a:cxn>
              <a:cxn ang="0">
                <a:pos x="466365" y="383489"/>
              </a:cxn>
              <a:cxn ang="0">
                <a:pos x="403082" y="381739"/>
              </a:cxn>
              <a:cxn ang="0">
                <a:pos x="342386" y="376640"/>
              </a:cxn>
              <a:cxn ang="0">
                <a:pos x="284834" y="368421"/>
              </a:cxn>
              <a:cxn ang="0">
                <a:pos x="230981" y="357311"/>
              </a:cxn>
              <a:cxn ang="0">
                <a:pos x="181383" y="343537"/>
              </a:cxn>
              <a:cxn ang="0">
                <a:pos x="136594" y="327328"/>
              </a:cxn>
              <a:cxn ang="0">
                <a:pos x="97172" y="308914"/>
              </a:cxn>
              <a:cxn ang="0">
                <a:pos x="63672" y="288522"/>
              </a:cxn>
              <a:cxn ang="0">
                <a:pos x="16658" y="242718"/>
              </a:cxn>
              <a:cxn ang="0">
                <a:pos x="0" y="191744"/>
              </a:cxn>
              <a:cxn ang="0">
                <a:pos x="4257" y="165726"/>
              </a:cxn>
              <a:cxn ang="0">
                <a:pos x="36649" y="117109"/>
              </a:cxn>
              <a:cxn ang="0">
                <a:pos x="97172" y="74575"/>
              </a:cxn>
              <a:cxn ang="0">
                <a:pos x="136594" y="56160"/>
              </a:cxn>
              <a:cxn ang="0">
                <a:pos x="181383" y="39952"/>
              </a:cxn>
              <a:cxn ang="0">
                <a:pos x="230981" y="26178"/>
              </a:cxn>
              <a:cxn ang="0">
                <a:pos x="284834" y="15068"/>
              </a:cxn>
              <a:cxn ang="0">
                <a:pos x="342386" y="6849"/>
              </a:cxn>
              <a:cxn ang="0">
                <a:pos x="403082" y="1750"/>
              </a:cxn>
              <a:cxn ang="0">
                <a:pos x="466365" y="0"/>
              </a:cxn>
              <a:cxn ang="0">
                <a:pos x="529649" y="1750"/>
              </a:cxn>
              <a:cxn ang="0">
                <a:pos x="590346" y="6849"/>
              </a:cxn>
              <a:cxn ang="0">
                <a:pos x="647901" y="15068"/>
              </a:cxn>
              <a:cxn ang="0">
                <a:pos x="701757" y="26178"/>
              </a:cxn>
              <a:cxn ang="0">
                <a:pos x="751359" y="39952"/>
              </a:cxn>
              <a:cxn ang="0">
                <a:pos x="796151" y="56160"/>
              </a:cxn>
              <a:cxn ang="0">
                <a:pos x="835577" y="74575"/>
              </a:cxn>
              <a:cxn ang="0">
                <a:pos x="869081" y="94967"/>
              </a:cxn>
              <a:cxn ang="0">
                <a:pos x="916100" y="140771"/>
              </a:cxn>
              <a:cxn ang="0">
                <a:pos x="932761" y="191744"/>
              </a:cxn>
            </a:cxnLst>
            <a:rect l="0" t="0" r="r" b="b"/>
            <a:pathLst>
              <a:path w="932814" h="383539">
                <a:moveTo>
                  <a:pt x="932761" y="191744"/>
                </a:moveTo>
                <a:lnTo>
                  <a:pt x="916100" y="242718"/>
                </a:lnTo>
                <a:lnTo>
                  <a:pt x="869081" y="288522"/>
                </a:lnTo>
                <a:lnTo>
                  <a:pt x="835577" y="308914"/>
                </a:lnTo>
                <a:lnTo>
                  <a:pt x="796151" y="327328"/>
                </a:lnTo>
                <a:lnTo>
                  <a:pt x="751359" y="343537"/>
                </a:lnTo>
                <a:lnTo>
                  <a:pt x="701757" y="357311"/>
                </a:lnTo>
                <a:lnTo>
                  <a:pt x="647901" y="368421"/>
                </a:lnTo>
                <a:lnTo>
                  <a:pt x="590346" y="376640"/>
                </a:lnTo>
                <a:lnTo>
                  <a:pt x="529649" y="381739"/>
                </a:lnTo>
                <a:lnTo>
                  <a:pt x="466365" y="383489"/>
                </a:lnTo>
                <a:lnTo>
                  <a:pt x="403082" y="381739"/>
                </a:lnTo>
                <a:lnTo>
                  <a:pt x="342386" y="376640"/>
                </a:lnTo>
                <a:lnTo>
                  <a:pt x="284834" y="368421"/>
                </a:lnTo>
                <a:lnTo>
                  <a:pt x="230981" y="357311"/>
                </a:lnTo>
                <a:lnTo>
                  <a:pt x="181383" y="343537"/>
                </a:lnTo>
                <a:lnTo>
                  <a:pt x="136594" y="327328"/>
                </a:lnTo>
                <a:lnTo>
                  <a:pt x="97172" y="308914"/>
                </a:lnTo>
                <a:lnTo>
                  <a:pt x="63672" y="288522"/>
                </a:lnTo>
                <a:lnTo>
                  <a:pt x="16658" y="242718"/>
                </a:lnTo>
                <a:lnTo>
                  <a:pt x="0" y="191744"/>
                </a:lnTo>
                <a:lnTo>
                  <a:pt x="4257" y="165726"/>
                </a:lnTo>
                <a:lnTo>
                  <a:pt x="36649" y="117109"/>
                </a:lnTo>
                <a:lnTo>
                  <a:pt x="97172" y="74575"/>
                </a:lnTo>
                <a:lnTo>
                  <a:pt x="136594" y="56160"/>
                </a:lnTo>
                <a:lnTo>
                  <a:pt x="181383" y="39952"/>
                </a:lnTo>
                <a:lnTo>
                  <a:pt x="230981" y="26178"/>
                </a:lnTo>
                <a:lnTo>
                  <a:pt x="284834" y="15068"/>
                </a:lnTo>
                <a:lnTo>
                  <a:pt x="342386" y="6849"/>
                </a:lnTo>
                <a:lnTo>
                  <a:pt x="403082" y="1750"/>
                </a:lnTo>
                <a:lnTo>
                  <a:pt x="466365" y="0"/>
                </a:lnTo>
                <a:lnTo>
                  <a:pt x="529649" y="1750"/>
                </a:lnTo>
                <a:lnTo>
                  <a:pt x="590346" y="6849"/>
                </a:lnTo>
                <a:lnTo>
                  <a:pt x="647901" y="15068"/>
                </a:lnTo>
                <a:lnTo>
                  <a:pt x="701757" y="26178"/>
                </a:lnTo>
                <a:lnTo>
                  <a:pt x="751359" y="39952"/>
                </a:lnTo>
                <a:lnTo>
                  <a:pt x="796151" y="56160"/>
                </a:lnTo>
                <a:lnTo>
                  <a:pt x="835577" y="74575"/>
                </a:lnTo>
                <a:lnTo>
                  <a:pt x="869081" y="94967"/>
                </a:lnTo>
                <a:lnTo>
                  <a:pt x="916100" y="140771"/>
                </a:lnTo>
                <a:lnTo>
                  <a:pt x="932761" y="191744"/>
                </a:lnTo>
                <a:close/>
              </a:path>
            </a:pathLst>
          </a:custGeom>
          <a:noFill/>
          <a:ln w="6876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0" name="object 43"/>
          <p:cNvSpPr>
            <a:spLocks/>
          </p:cNvSpPr>
          <p:nvPr/>
        </p:nvSpPr>
        <p:spPr bwMode="auto">
          <a:xfrm>
            <a:off x="1570038" y="3908425"/>
            <a:ext cx="307975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208" y="41089"/>
              </a:cxn>
              <a:cxn ang="0">
                <a:pos x="267308" y="0"/>
              </a:cxn>
              <a:cxn ang="0">
                <a:pos x="291208" y="41089"/>
              </a:cxn>
              <a:cxn ang="0">
                <a:pos x="233182" y="41089"/>
              </a:cxn>
              <a:cxn ang="0">
                <a:pos x="307143" y="68484"/>
              </a:cxn>
              <a:cxn ang="0">
                <a:pos x="291208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208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208" y="41089"/>
                </a:moveTo>
                <a:lnTo>
                  <a:pt x="233182" y="41089"/>
                </a:lnTo>
                <a:lnTo>
                  <a:pt x="307143" y="68484"/>
                </a:lnTo>
                <a:lnTo>
                  <a:pt x="291208" y="410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1" name="object 44"/>
          <p:cNvSpPr>
            <a:spLocks/>
          </p:cNvSpPr>
          <p:nvPr/>
        </p:nvSpPr>
        <p:spPr bwMode="auto">
          <a:xfrm>
            <a:off x="1570038" y="3908425"/>
            <a:ext cx="307975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208" y="41089"/>
              </a:cxn>
              <a:cxn ang="0">
                <a:pos x="267308" y="0"/>
              </a:cxn>
              <a:cxn ang="0">
                <a:pos x="291208" y="41089"/>
              </a:cxn>
              <a:cxn ang="0">
                <a:pos x="233182" y="41089"/>
              </a:cxn>
              <a:cxn ang="0">
                <a:pos x="307143" y="68484"/>
              </a:cxn>
              <a:cxn ang="0">
                <a:pos x="291208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208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208" y="41089"/>
                </a:moveTo>
                <a:lnTo>
                  <a:pt x="233182" y="41089"/>
                </a:lnTo>
                <a:lnTo>
                  <a:pt x="307143" y="68484"/>
                </a:lnTo>
                <a:lnTo>
                  <a:pt x="291208" y="410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2" name="object 45"/>
          <p:cNvSpPr>
            <a:spLocks/>
          </p:cNvSpPr>
          <p:nvPr/>
        </p:nvSpPr>
        <p:spPr bwMode="auto">
          <a:xfrm>
            <a:off x="1235075" y="4052888"/>
            <a:ext cx="306388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3" name="object 46"/>
          <p:cNvSpPr>
            <a:spLocks/>
          </p:cNvSpPr>
          <p:nvPr/>
        </p:nvSpPr>
        <p:spPr bwMode="auto">
          <a:xfrm>
            <a:off x="1235075" y="4052888"/>
            <a:ext cx="306388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4" name="object 47"/>
          <p:cNvSpPr>
            <a:spLocks/>
          </p:cNvSpPr>
          <p:nvPr/>
        </p:nvSpPr>
        <p:spPr bwMode="auto">
          <a:xfrm>
            <a:off x="1252538" y="3902075"/>
            <a:ext cx="306387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5" name="object 48"/>
          <p:cNvSpPr>
            <a:spLocks/>
          </p:cNvSpPr>
          <p:nvPr/>
        </p:nvSpPr>
        <p:spPr bwMode="auto">
          <a:xfrm>
            <a:off x="1252538" y="3902075"/>
            <a:ext cx="306387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6" name="object 49"/>
          <p:cNvSpPr>
            <a:spLocks/>
          </p:cNvSpPr>
          <p:nvPr/>
        </p:nvSpPr>
        <p:spPr bwMode="auto">
          <a:xfrm>
            <a:off x="1558925" y="4067175"/>
            <a:ext cx="307975" cy="123825"/>
          </a:xfrm>
          <a:custGeom>
            <a:avLst/>
            <a:gdLst/>
            <a:ahLst/>
            <a:cxnLst>
              <a:cxn ang="0">
                <a:pos x="19544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43" y="95872"/>
              </a:cxn>
              <a:cxn ang="0">
                <a:pos x="19544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4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4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43" y="95872"/>
                </a:lnTo>
                <a:lnTo>
                  <a:pt x="19544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4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7" name="object 50"/>
          <p:cNvSpPr>
            <a:spLocks/>
          </p:cNvSpPr>
          <p:nvPr/>
        </p:nvSpPr>
        <p:spPr bwMode="auto">
          <a:xfrm>
            <a:off x="1558925" y="4067175"/>
            <a:ext cx="307975" cy="123825"/>
          </a:xfrm>
          <a:custGeom>
            <a:avLst/>
            <a:gdLst/>
            <a:ahLst/>
            <a:cxnLst>
              <a:cxn ang="0">
                <a:pos x="19544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43" y="95872"/>
              </a:cxn>
              <a:cxn ang="0">
                <a:pos x="19544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4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4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43" y="95872"/>
                </a:lnTo>
                <a:lnTo>
                  <a:pt x="19544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4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8" name="object 51"/>
          <p:cNvSpPr>
            <a:spLocks/>
          </p:cNvSpPr>
          <p:nvPr/>
        </p:nvSpPr>
        <p:spPr bwMode="auto">
          <a:xfrm>
            <a:off x="1576388" y="3916363"/>
            <a:ext cx="306387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186" y="41089"/>
              </a:cxn>
              <a:cxn ang="0">
                <a:pos x="267308" y="0"/>
              </a:cxn>
              <a:cxn ang="0">
                <a:pos x="291186" y="41089"/>
              </a:cxn>
              <a:cxn ang="0">
                <a:pos x="233182" y="41089"/>
              </a:cxn>
              <a:cxn ang="0">
                <a:pos x="307106" y="68484"/>
              </a:cxn>
              <a:cxn ang="0">
                <a:pos x="291186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186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186" y="41089"/>
                </a:moveTo>
                <a:lnTo>
                  <a:pt x="233182" y="41089"/>
                </a:lnTo>
                <a:lnTo>
                  <a:pt x="307106" y="68484"/>
                </a:lnTo>
                <a:lnTo>
                  <a:pt x="291186" y="410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9" name="object 52"/>
          <p:cNvSpPr>
            <a:spLocks/>
          </p:cNvSpPr>
          <p:nvPr/>
        </p:nvSpPr>
        <p:spPr bwMode="auto">
          <a:xfrm>
            <a:off x="1576388" y="3916363"/>
            <a:ext cx="306387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186" y="41089"/>
              </a:cxn>
              <a:cxn ang="0">
                <a:pos x="267308" y="0"/>
              </a:cxn>
              <a:cxn ang="0">
                <a:pos x="291186" y="41089"/>
              </a:cxn>
              <a:cxn ang="0">
                <a:pos x="233182" y="41089"/>
              </a:cxn>
              <a:cxn ang="0">
                <a:pos x="307106" y="68484"/>
              </a:cxn>
              <a:cxn ang="0">
                <a:pos x="291186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186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186" y="41089"/>
                </a:moveTo>
                <a:lnTo>
                  <a:pt x="233182" y="41089"/>
                </a:lnTo>
                <a:lnTo>
                  <a:pt x="307106" y="68484"/>
                </a:lnTo>
                <a:lnTo>
                  <a:pt x="291186" y="410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0" name="object 53"/>
          <p:cNvSpPr>
            <a:spLocks/>
          </p:cNvSpPr>
          <p:nvPr/>
        </p:nvSpPr>
        <p:spPr bwMode="auto">
          <a:xfrm>
            <a:off x="1239838" y="4059238"/>
            <a:ext cx="307975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1" name="object 54"/>
          <p:cNvSpPr>
            <a:spLocks/>
          </p:cNvSpPr>
          <p:nvPr/>
        </p:nvSpPr>
        <p:spPr bwMode="auto">
          <a:xfrm>
            <a:off x="1239838" y="4059238"/>
            <a:ext cx="307975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2" name="object 55"/>
          <p:cNvSpPr>
            <a:spLocks/>
          </p:cNvSpPr>
          <p:nvPr/>
        </p:nvSpPr>
        <p:spPr bwMode="auto">
          <a:xfrm>
            <a:off x="1257300" y="3908425"/>
            <a:ext cx="307975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3" name="object 56"/>
          <p:cNvSpPr>
            <a:spLocks/>
          </p:cNvSpPr>
          <p:nvPr/>
        </p:nvSpPr>
        <p:spPr bwMode="auto">
          <a:xfrm>
            <a:off x="1257300" y="3908425"/>
            <a:ext cx="307975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4" name="object 57"/>
          <p:cNvSpPr>
            <a:spLocks/>
          </p:cNvSpPr>
          <p:nvPr/>
        </p:nvSpPr>
        <p:spPr bwMode="auto">
          <a:xfrm>
            <a:off x="1565275" y="4073525"/>
            <a:ext cx="306388" cy="123825"/>
          </a:xfrm>
          <a:custGeom>
            <a:avLst/>
            <a:gdLst/>
            <a:ahLst/>
            <a:cxnLst>
              <a:cxn ang="0">
                <a:pos x="19543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06" y="95872"/>
              </a:cxn>
              <a:cxn ang="0">
                <a:pos x="19543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3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3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06" y="95872"/>
                </a:lnTo>
                <a:lnTo>
                  <a:pt x="19543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3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5" name="object 58"/>
          <p:cNvSpPr>
            <a:spLocks/>
          </p:cNvSpPr>
          <p:nvPr/>
        </p:nvSpPr>
        <p:spPr bwMode="auto">
          <a:xfrm>
            <a:off x="1565275" y="4073525"/>
            <a:ext cx="306388" cy="123825"/>
          </a:xfrm>
          <a:custGeom>
            <a:avLst/>
            <a:gdLst/>
            <a:ahLst/>
            <a:cxnLst>
              <a:cxn ang="0">
                <a:pos x="19543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06" y="95872"/>
              </a:cxn>
              <a:cxn ang="0">
                <a:pos x="19543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3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3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06" y="95872"/>
                </a:lnTo>
                <a:lnTo>
                  <a:pt x="19543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3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6" name="object 59"/>
          <p:cNvSpPr>
            <a:spLocks/>
          </p:cNvSpPr>
          <p:nvPr/>
        </p:nvSpPr>
        <p:spPr bwMode="auto">
          <a:xfrm>
            <a:off x="1093788" y="4046538"/>
            <a:ext cx="0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h="274320">
                <a:moveTo>
                  <a:pt x="0" y="0"/>
                </a:moveTo>
                <a:lnTo>
                  <a:pt x="0" y="273923"/>
                </a:lnTo>
              </a:path>
            </a:pathLst>
          </a:custGeom>
          <a:noFill/>
          <a:ln w="352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7" name="object 60"/>
          <p:cNvSpPr>
            <a:spLocks/>
          </p:cNvSpPr>
          <p:nvPr/>
        </p:nvSpPr>
        <p:spPr bwMode="auto">
          <a:xfrm>
            <a:off x="2025650" y="4046538"/>
            <a:ext cx="0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h="274320">
                <a:moveTo>
                  <a:pt x="0" y="0"/>
                </a:moveTo>
                <a:lnTo>
                  <a:pt x="0" y="273923"/>
                </a:lnTo>
              </a:path>
            </a:pathLst>
          </a:custGeom>
          <a:noFill/>
          <a:ln w="704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8" name="object 61"/>
          <p:cNvSpPr>
            <a:spLocks/>
          </p:cNvSpPr>
          <p:nvPr/>
        </p:nvSpPr>
        <p:spPr bwMode="auto">
          <a:xfrm>
            <a:off x="2036763" y="4730750"/>
            <a:ext cx="1266825" cy="341313"/>
          </a:xfrm>
          <a:custGeom>
            <a:avLst/>
            <a:gdLst/>
            <a:ahLst/>
            <a:cxnLst>
              <a:cxn ang="0">
                <a:pos x="0" y="341375"/>
              </a:cxn>
              <a:cxn ang="0">
                <a:pos x="1267967" y="341375"/>
              </a:cxn>
              <a:cxn ang="0">
                <a:pos x="1267967" y="0"/>
              </a:cxn>
              <a:cxn ang="0">
                <a:pos x="0" y="0"/>
              </a:cxn>
              <a:cxn ang="0">
                <a:pos x="0" y="341375"/>
              </a:cxn>
            </a:cxnLst>
            <a:rect l="0" t="0" r="r" b="b"/>
            <a:pathLst>
              <a:path w="1268095" h="341629">
                <a:moveTo>
                  <a:pt x="0" y="341375"/>
                </a:moveTo>
                <a:lnTo>
                  <a:pt x="1267967" y="341375"/>
                </a:lnTo>
                <a:lnTo>
                  <a:pt x="1267967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2074863" y="4765675"/>
            <a:ext cx="11938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Adv.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550" name="object 63"/>
          <p:cNvSpPr>
            <a:spLocks/>
          </p:cNvSpPr>
          <p:nvPr/>
        </p:nvSpPr>
        <p:spPr bwMode="auto">
          <a:xfrm>
            <a:off x="3394075" y="4835525"/>
            <a:ext cx="423863" cy="173038"/>
          </a:xfrm>
          <a:custGeom>
            <a:avLst/>
            <a:gdLst/>
            <a:ahLst/>
            <a:cxnLst>
              <a:cxn ang="0">
                <a:pos x="250316" y="0"/>
              </a:cxn>
              <a:cxn ang="0">
                <a:pos x="250147" y="57933"/>
              </a:cxn>
              <a:cxn ang="0">
                <a:pos x="279145" y="58038"/>
              </a:cxn>
              <a:cxn ang="0">
                <a:pos x="278891" y="115950"/>
              </a:cxn>
              <a:cxn ang="0">
                <a:pos x="249977" y="115950"/>
              </a:cxn>
              <a:cxn ang="0">
                <a:pos x="249808" y="173735"/>
              </a:cxn>
              <a:cxn ang="0">
                <a:pos x="366400" y="115950"/>
              </a:cxn>
              <a:cxn ang="0">
                <a:pos x="278891" y="115950"/>
              </a:cxn>
              <a:cxn ang="0">
                <a:pos x="366612" y="115845"/>
              </a:cxn>
              <a:cxn ang="0">
                <a:pos x="423799" y="87502"/>
              </a:cxn>
              <a:cxn ang="0">
                <a:pos x="250316" y="0"/>
              </a:cxn>
              <a:cxn ang="0">
                <a:pos x="250147" y="57933"/>
              </a:cxn>
              <a:cxn ang="0">
                <a:pos x="249978" y="115845"/>
              </a:cxn>
              <a:cxn ang="0">
                <a:pos x="278891" y="115950"/>
              </a:cxn>
              <a:cxn ang="0">
                <a:pos x="279145" y="58038"/>
              </a:cxn>
              <a:cxn ang="0">
                <a:pos x="250147" y="57933"/>
              </a:cxn>
              <a:cxn ang="0">
                <a:pos x="253" y="57022"/>
              </a:cxn>
              <a:cxn ang="0">
                <a:pos x="0" y="114934"/>
              </a:cxn>
              <a:cxn ang="0">
                <a:pos x="249978" y="115845"/>
              </a:cxn>
              <a:cxn ang="0">
                <a:pos x="250147" y="57933"/>
              </a:cxn>
              <a:cxn ang="0">
                <a:pos x="253" y="57022"/>
              </a:cxn>
            </a:cxnLst>
            <a:rect l="0" t="0" r="r" b="b"/>
            <a:pathLst>
              <a:path w="424179" h="173989">
                <a:moveTo>
                  <a:pt x="250316" y="0"/>
                </a:moveTo>
                <a:lnTo>
                  <a:pt x="250147" y="57933"/>
                </a:lnTo>
                <a:lnTo>
                  <a:pt x="279145" y="58038"/>
                </a:lnTo>
                <a:lnTo>
                  <a:pt x="278891" y="115950"/>
                </a:lnTo>
                <a:lnTo>
                  <a:pt x="249977" y="115950"/>
                </a:lnTo>
                <a:lnTo>
                  <a:pt x="249808" y="173735"/>
                </a:lnTo>
                <a:lnTo>
                  <a:pt x="366400" y="115950"/>
                </a:lnTo>
                <a:lnTo>
                  <a:pt x="278891" y="115950"/>
                </a:lnTo>
                <a:lnTo>
                  <a:pt x="366612" y="115845"/>
                </a:lnTo>
                <a:lnTo>
                  <a:pt x="423799" y="87502"/>
                </a:lnTo>
                <a:lnTo>
                  <a:pt x="250316" y="0"/>
                </a:lnTo>
                <a:close/>
              </a:path>
              <a:path w="424179" h="173989">
                <a:moveTo>
                  <a:pt x="250147" y="57933"/>
                </a:moveTo>
                <a:lnTo>
                  <a:pt x="249978" y="115845"/>
                </a:lnTo>
                <a:lnTo>
                  <a:pt x="278891" y="115950"/>
                </a:lnTo>
                <a:lnTo>
                  <a:pt x="279145" y="58038"/>
                </a:lnTo>
                <a:lnTo>
                  <a:pt x="250147" y="57933"/>
                </a:lnTo>
                <a:close/>
              </a:path>
              <a:path w="424179" h="173989">
                <a:moveTo>
                  <a:pt x="253" y="57022"/>
                </a:moveTo>
                <a:lnTo>
                  <a:pt x="0" y="114934"/>
                </a:lnTo>
                <a:lnTo>
                  <a:pt x="249978" y="115845"/>
                </a:lnTo>
                <a:lnTo>
                  <a:pt x="250147" y="57933"/>
                </a:lnTo>
                <a:lnTo>
                  <a:pt x="253" y="570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1" name="object 64"/>
          <p:cNvSpPr>
            <a:spLocks/>
          </p:cNvSpPr>
          <p:nvPr/>
        </p:nvSpPr>
        <p:spPr bwMode="auto">
          <a:xfrm>
            <a:off x="1803400" y="4724400"/>
            <a:ext cx="5795963" cy="550863"/>
          </a:xfrm>
          <a:custGeom>
            <a:avLst/>
            <a:gdLst/>
            <a:ahLst/>
            <a:cxnLst>
              <a:cxn ang="0">
                <a:pos x="38100" y="0"/>
              </a:cxn>
              <a:cxn ang="0">
                <a:pos x="0" y="0"/>
              </a:cxn>
              <a:cxn ang="0">
                <a:pos x="0" y="530860"/>
              </a:cxn>
              <a:cxn ang="0">
                <a:pos x="1494" y="538229"/>
              </a:cxn>
              <a:cxn ang="0">
                <a:pos x="5572" y="544290"/>
              </a:cxn>
              <a:cxn ang="0">
                <a:pos x="11626" y="548397"/>
              </a:cxn>
              <a:cxn ang="0">
                <a:pos x="19050" y="549910"/>
              </a:cxn>
              <a:cxn ang="0">
                <a:pos x="5738876" y="549910"/>
              </a:cxn>
              <a:cxn ang="0">
                <a:pos x="5746245" y="548397"/>
              </a:cxn>
              <a:cxn ang="0">
                <a:pos x="5752306" y="544290"/>
              </a:cxn>
              <a:cxn ang="0">
                <a:pos x="5756413" y="538229"/>
              </a:cxn>
              <a:cxn ang="0">
                <a:pos x="5757926" y="530860"/>
              </a:cxn>
              <a:cxn ang="0">
                <a:pos x="38100" y="530860"/>
              </a:cxn>
              <a:cxn ang="0">
                <a:pos x="19050" y="511809"/>
              </a:cxn>
              <a:cxn ang="0">
                <a:pos x="38100" y="511809"/>
              </a:cxn>
              <a:cxn ang="0">
                <a:pos x="38100" y="0"/>
              </a:cxn>
              <a:cxn ang="0">
                <a:pos x="38100" y="511809"/>
              </a:cxn>
              <a:cxn ang="0">
                <a:pos x="19050" y="511809"/>
              </a:cxn>
              <a:cxn ang="0">
                <a:pos x="38100" y="530860"/>
              </a:cxn>
              <a:cxn ang="0">
                <a:pos x="38100" y="511809"/>
              </a:cxn>
              <a:cxn ang="0">
                <a:pos x="5719826" y="511809"/>
              </a:cxn>
              <a:cxn ang="0">
                <a:pos x="38100" y="511809"/>
              </a:cxn>
              <a:cxn ang="0">
                <a:pos x="38100" y="530860"/>
              </a:cxn>
              <a:cxn ang="0">
                <a:pos x="5719826" y="530860"/>
              </a:cxn>
              <a:cxn ang="0">
                <a:pos x="5719826" y="511809"/>
              </a:cxn>
              <a:cxn ang="0">
                <a:pos x="5757926" y="129031"/>
              </a:cxn>
              <a:cxn ang="0">
                <a:pos x="5719826" y="129031"/>
              </a:cxn>
              <a:cxn ang="0">
                <a:pos x="5719826" y="530860"/>
              </a:cxn>
              <a:cxn ang="0">
                <a:pos x="5738876" y="511809"/>
              </a:cxn>
              <a:cxn ang="0">
                <a:pos x="5757926" y="511809"/>
              </a:cxn>
              <a:cxn ang="0">
                <a:pos x="5757926" y="129031"/>
              </a:cxn>
              <a:cxn ang="0">
                <a:pos x="5757926" y="511809"/>
              </a:cxn>
              <a:cxn ang="0">
                <a:pos x="5738876" y="511809"/>
              </a:cxn>
              <a:cxn ang="0">
                <a:pos x="5719826" y="530860"/>
              </a:cxn>
              <a:cxn ang="0">
                <a:pos x="5757926" y="530860"/>
              </a:cxn>
              <a:cxn ang="0">
                <a:pos x="5757926" y="511809"/>
              </a:cxn>
              <a:cxn ang="0">
                <a:pos x="5738876" y="33781"/>
              </a:cxn>
              <a:cxn ang="0">
                <a:pos x="5681726" y="148081"/>
              </a:cxn>
              <a:cxn ang="0">
                <a:pos x="5719826" y="148081"/>
              </a:cxn>
              <a:cxn ang="0">
                <a:pos x="5719826" y="129031"/>
              </a:cxn>
              <a:cxn ang="0">
                <a:pos x="5786501" y="129031"/>
              </a:cxn>
              <a:cxn ang="0">
                <a:pos x="5738876" y="33781"/>
              </a:cxn>
              <a:cxn ang="0">
                <a:pos x="5786501" y="129031"/>
              </a:cxn>
              <a:cxn ang="0">
                <a:pos x="5757926" y="129031"/>
              </a:cxn>
              <a:cxn ang="0">
                <a:pos x="5757926" y="148081"/>
              </a:cxn>
              <a:cxn ang="0">
                <a:pos x="5796026" y="148081"/>
              </a:cxn>
              <a:cxn ang="0">
                <a:pos x="5786501" y="129031"/>
              </a:cxn>
            </a:cxnLst>
            <a:rect l="0" t="0" r="r" b="b"/>
            <a:pathLst>
              <a:path w="5796280" h="549910">
                <a:moveTo>
                  <a:pt x="38100" y="0"/>
                </a:moveTo>
                <a:lnTo>
                  <a:pt x="0" y="0"/>
                </a:lnTo>
                <a:lnTo>
                  <a:pt x="0" y="530860"/>
                </a:lnTo>
                <a:lnTo>
                  <a:pt x="1494" y="538229"/>
                </a:lnTo>
                <a:lnTo>
                  <a:pt x="5572" y="544290"/>
                </a:lnTo>
                <a:lnTo>
                  <a:pt x="11626" y="548397"/>
                </a:lnTo>
                <a:lnTo>
                  <a:pt x="19050" y="549910"/>
                </a:lnTo>
                <a:lnTo>
                  <a:pt x="5738876" y="549910"/>
                </a:lnTo>
                <a:lnTo>
                  <a:pt x="5746245" y="548397"/>
                </a:lnTo>
                <a:lnTo>
                  <a:pt x="5752306" y="544290"/>
                </a:lnTo>
                <a:lnTo>
                  <a:pt x="5756413" y="538229"/>
                </a:lnTo>
                <a:lnTo>
                  <a:pt x="5757926" y="530860"/>
                </a:lnTo>
                <a:lnTo>
                  <a:pt x="38100" y="530860"/>
                </a:lnTo>
                <a:lnTo>
                  <a:pt x="19050" y="511809"/>
                </a:lnTo>
                <a:lnTo>
                  <a:pt x="38100" y="511809"/>
                </a:lnTo>
                <a:lnTo>
                  <a:pt x="38100" y="0"/>
                </a:lnTo>
                <a:close/>
              </a:path>
              <a:path w="5796280" h="549910">
                <a:moveTo>
                  <a:pt x="38100" y="511809"/>
                </a:moveTo>
                <a:lnTo>
                  <a:pt x="19050" y="511809"/>
                </a:lnTo>
                <a:lnTo>
                  <a:pt x="38100" y="530860"/>
                </a:lnTo>
                <a:lnTo>
                  <a:pt x="38100" y="511809"/>
                </a:lnTo>
                <a:close/>
              </a:path>
              <a:path w="5796280" h="549910">
                <a:moveTo>
                  <a:pt x="5719826" y="511809"/>
                </a:moveTo>
                <a:lnTo>
                  <a:pt x="38100" y="511809"/>
                </a:lnTo>
                <a:lnTo>
                  <a:pt x="38100" y="530860"/>
                </a:lnTo>
                <a:lnTo>
                  <a:pt x="5719826" y="530860"/>
                </a:lnTo>
                <a:lnTo>
                  <a:pt x="5719826" y="511809"/>
                </a:lnTo>
                <a:close/>
              </a:path>
              <a:path w="5796280" h="549910">
                <a:moveTo>
                  <a:pt x="5757926" y="129031"/>
                </a:moveTo>
                <a:lnTo>
                  <a:pt x="5719826" y="129031"/>
                </a:lnTo>
                <a:lnTo>
                  <a:pt x="5719826" y="530860"/>
                </a:lnTo>
                <a:lnTo>
                  <a:pt x="5738876" y="511809"/>
                </a:lnTo>
                <a:lnTo>
                  <a:pt x="5757926" y="511809"/>
                </a:lnTo>
                <a:lnTo>
                  <a:pt x="5757926" y="129031"/>
                </a:lnTo>
                <a:close/>
              </a:path>
              <a:path w="5796280" h="549910">
                <a:moveTo>
                  <a:pt x="5757926" y="511809"/>
                </a:moveTo>
                <a:lnTo>
                  <a:pt x="5738876" y="511809"/>
                </a:lnTo>
                <a:lnTo>
                  <a:pt x="5719826" y="530860"/>
                </a:lnTo>
                <a:lnTo>
                  <a:pt x="5757926" y="530860"/>
                </a:lnTo>
                <a:lnTo>
                  <a:pt x="5757926" y="511809"/>
                </a:lnTo>
                <a:close/>
              </a:path>
              <a:path w="5796280" h="549910">
                <a:moveTo>
                  <a:pt x="5738876" y="33781"/>
                </a:moveTo>
                <a:lnTo>
                  <a:pt x="5681726" y="148081"/>
                </a:lnTo>
                <a:lnTo>
                  <a:pt x="5719826" y="148081"/>
                </a:lnTo>
                <a:lnTo>
                  <a:pt x="5719826" y="129031"/>
                </a:lnTo>
                <a:lnTo>
                  <a:pt x="5786501" y="129031"/>
                </a:lnTo>
                <a:lnTo>
                  <a:pt x="5738876" y="33781"/>
                </a:lnTo>
                <a:close/>
              </a:path>
              <a:path w="5796280" h="549910">
                <a:moveTo>
                  <a:pt x="5786501" y="129031"/>
                </a:moveTo>
                <a:lnTo>
                  <a:pt x="5757926" y="129031"/>
                </a:lnTo>
                <a:lnTo>
                  <a:pt x="5757926" y="148081"/>
                </a:lnTo>
                <a:lnTo>
                  <a:pt x="5796026" y="148081"/>
                </a:lnTo>
                <a:lnTo>
                  <a:pt x="5786501" y="1290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2" name="object 65"/>
          <p:cNvSpPr>
            <a:spLocks/>
          </p:cNvSpPr>
          <p:nvPr/>
        </p:nvSpPr>
        <p:spPr bwMode="auto">
          <a:xfrm>
            <a:off x="6051550" y="4327525"/>
            <a:ext cx="692150" cy="114300"/>
          </a:xfrm>
          <a:custGeom>
            <a:avLst/>
            <a:gdLst/>
            <a:ahLst/>
            <a:cxnLst>
              <a:cxn ang="0">
                <a:pos x="691896" y="0"/>
              </a:cxn>
              <a:cxn ang="0">
                <a:pos x="0" y="0"/>
              </a:cxn>
              <a:cxn ang="0">
                <a:pos x="0" y="112775"/>
              </a:cxn>
              <a:cxn ang="0">
                <a:pos x="691896" y="112775"/>
              </a:cxn>
              <a:cxn ang="0">
                <a:pos x="691896" y="0"/>
              </a:cxn>
            </a:cxnLst>
            <a:rect l="0" t="0" r="r" b="b"/>
            <a:pathLst>
              <a:path w="692150" h="113029">
                <a:moveTo>
                  <a:pt x="691896" y="0"/>
                </a:moveTo>
                <a:lnTo>
                  <a:pt x="0" y="0"/>
                </a:lnTo>
                <a:lnTo>
                  <a:pt x="0" y="112775"/>
                </a:lnTo>
                <a:lnTo>
                  <a:pt x="691896" y="112775"/>
                </a:lnTo>
                <a:lnTo>
                  <a:pt x="691896" y="0"/>
                </a:lnTo>
                <a:close/>
              </a:path>
            </a:pathLst>
          </a:custGeom>
          <a:solidFill>
            <a:srgbClr val="FF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3" name="object 66"/>
          <p:cNvSpPr>
            <a:spLocks/>
          </p:cNvSpPr>
          <p:nvPr/>
        </p:nvSpPr>
        <p:spPr bwMode="auto">
          <a:xfrm>
            <a:off x="67198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4" name="object 67"/>
          <p:cNvSpPr>
            <a:spLocks/>
          </p:cNvSpPr>
          <p:nvPr/>
        </p:nvSpPr>
        <p:spPr bwMode="auto">
          <a:xfrm>
            <a:off x="667543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5" name="object 68"/>
          <p:cNvSpPr>
            <a:spLocks/>
          </p:cNvSpPr>
          <p:nvPr/>
        </p:nvSpPr>
        <p:spPr bwMode="auto">
          <a:xfrm>
            <a:off x="663733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6" name="object 69"/>
          <p:cNvSpPr>
            <a:spLocks/>
          </p:cNvSpPr>
          <p:nvPr/>
        </p:nvSpPr>
        <p:spPr bwMode="auto">
          <a:xfrm>
            <a:off x="6594475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7" name="object 70"/>
          <p:cNvSpPr>
            <a:spLocks/>
          </p:cNvSpPr>
          <p:nvPr/>
        </p:nvSpPr>
        <p:spPr bwMode="auto">
          <a:xfrm>
            <a:off x="65547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8" name="object 71"/>
          <p:cNvSpPr>
            <a:spLocks/>
          </p:cNvSpPr>
          <p:nvPr/>
        </p:nvSpPr>
        <p:spPr bwMode="auto">
          <a:xfrm>
            <a:off x="6513513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9" name="object 72"/>
          <p:cNvSpPr>
            <a:spLocks/>
          </p:cNvSpPr>
          <p:nvPr/>
        </p:nvSpPr>
        <p:spPr bwMode="auto">
          <a:xfrm>
            <a:off x="6473825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0" name="object 73"/>
          <p:cNvSpPr>
            <a:spLocks/>
          </p:cNvSpPr>
          <p:nvPr/>
        </p:nvSpPr>
        <p:spPr bwMode="auto">
          <a:xfrm>
            <a:off x="643413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1" name="object 74"/>
          <p:cNvSpPr>
            <a:spLocks/>
          </p:cNvSpPr>
          <p:nvPr/>
        </p:nvSpPr>
        <p:spPr bwMode="auto">
          <a:xfrm>
            <a:off x="6394450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2" name="object 75"/>
          <p:cNvSpPr>
            <a:spLocks/>
          </p:cNvSpPr>
          <p:nvPr/>
        </p:nvSpPr>
        <p:spPr bwMode="auto">
          <a:xfrm>
            <a:off x="63515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3" y="77724"/>
                </a:lnTo>
              </a:path>
            </a:pathLst>
          </a:custGeom>
          <a:noFill/>
          <a:ln w="12191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3" name="object 76"/>
          <p:cNvSpPr>
            <a:spLocks/>
          </p:cNvSpPr>
          <p:nvPr/>
        </p:nvSpPr>
        <p:spPr bwMode="auto">
          <a:xfrm>
            <a:off x="6308725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4" name="object 77"/>
          <p:cNvSpPr>
            <a:spLocks/>
          </p:cNvSpPr>
          <p:nvPr/>
        </p:nvSpPr>
        <p:spPr bwMode="auto">
          <a:xfrm>
            <a:off x="6269038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5" name="object 78"/>
          <p:cNvSpPr>
            <a:spLocks/>
          </p:cNvSpPr>
          <p:nvPr/>
        </p:nvSpPr>
        <p:spPr bwMode="auto">
          <a:xfrm>
            <a:off x="6229350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6" name="object 79"/>
          <p:cNvSpPr>
            <a:spLocks/>
          </p:cNvSpPr>
          <p:nvPr/>
        </p:nvSpPr>
        <p:spPr bwMode="auto">
          <a:xfrm>
            <a:off x="6189663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77724"/>
              </a:cxn>
            </a:cxnLst>
            <a:rect l="0" t="0" r="r" b="b"/>
            <a:pathLst>
              <a:path w="3175" h="78104">
                <a:moveTo>
                  <a:pt x="0" y="0"/>
                </a:moveTo>
                <a:lnTo>
                  <a:pt x="3048" y="77724"/>
                </a:lnTo>
              </a:path>
            </a:pathLst>
          </a:custGeom>
          <a:noFill/>
          <a:ln w="12191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7" name="object 80"/>
          <p:cNvSpPr>
            <a:spLocks/>
          </p:cNvSpPr>
          <p:nvPr/>
        </p:nvSpPr>
        <p:spPr bwMode="auto">
          <a:xfrm>
            <a:off x="6146800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8" name="object 81"/>
          <p:cNvSpPr>
            <a:spLocks/>
          </p:cNvSpPr>
          <p:nvPr/>
        </p:nvSpPr>
        <p:spPr bwMode="auto">
          <a:xfrm>
            <a:off x="61102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9" name="object 82"/>
          <p:cNvSpPr>
            <a:spLocks/>
          </p:cNvSpPr>
          <p:nvPr/>
        </p:nvSpPr>
        <p:spPr bwMode="auto">
          <a:xfrm>
            <a:off x="5857875" y="3571875"/>
            <a:ext cx="1189038" cy="760413"/>
          </a:xfrm>
          <a:custGeom>
            <a:avLst/>
            <a:gdLst/>
            <a:ahLst/>
            <a:cxnLst>
              <a:cxn ang="0">
                <a:pos x="0" y="760476"/>
              </a:cxn>
              <a:cxn ang="0">
                <a:pos x="1188720" y="760476"/>
              </a:cxn>
              <a:cxn ang="0">
                <a:pos x="1188720" y="0"/>
              </a:cxn>
              <a:cxn ang="0">
                <a:pos x="0" y="0"/>
              </a:cxn>
              <a:cxn ang="0">
                <a:pos x="0" y="760476"/>
              </a:cxn>
            </a:cxnLst>
            <a:rect l="0" t="0" r="r" b="b"/>
            <a:pathLst>
              <a:path w="1188720" h="760729">
                <a:moveTo>
                  <a:pt x="0" y="760476"/>
                </a:moveTo>
                <a:lnTo>
                  <a:pt x="1188720" y="760476"/>
                </a:lnTo>
                <a:lnTo>
                  <a:pt x="118872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ACD5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0" name="object 83"/>
          <p:cNvSpPr>
            <a:spLocks/>
          </p:cNvSpPr>
          <p:nvPr/>
        </p:nvSpPr>
        <p:spPr bwMode="auto">
          <a:xfrm>
            <a:off x="5857875" y="3571875"/>
            <a:ext cx="1189038" cy="760413"/>
          </a:xfrm>
          <a:custGeom>
            <a:avLst/>
            <a:gdLst/>
            <a:ahLst/>
            <a:cxnLst>
              <a:cxn ang="0">
                <a:pos x="0" y="760476"/>
              </a:cxn>
              <a:cxn ang="0">
                <a:pos x="1188720" y="760476"/>
              </a:cxn>
              <a:cxn ang="0">
                <a:pos x="1188720" y="0"/>
              </a:cxn>
              <a:cxn ang="0">
                <a:pos x="0" y="0"/>
              </a:cxn>
              <a:cxn ang="0">
                <a:pos x="0" y="760476"/>
              </a:cxn>
            </a:cxnLst>
            <a:rect l="0" t="0" r="r" b="b"/>
            <a:pathLst>
              <a:path w="1188720" h="760729">
                <a:moveTo>
                  <a:pt x="0" y="760476"/>
                </a:moveTo>
                <a:lnTo>
                  <a:pt x="1188720" y="760476"/>
                </a:lnTo>
                <a:lnTo>
                  <a:pt x="118872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1" name="object 84"/>
          <p:cNvSpPr>
            <a:spLocks/>
          </p:cNvSpPr>
          <p:nvPr/>
        </p:nvSpPr>
        <p:spPr bwMode="auto">
          <a:xfrm>
            <a:off x="5799138" y="3803650"/>
            <a:ext cx="0" cy="279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8892"/>
              </a:cxn>
            </a:cxnLst>
            <a:rect l="0" t="0" r="r" b="b"/>
            <a:pathLst>
              <a:path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noFill/>
          <a:ln w="39624">
            <a:solidFill>
              <a:srgbClr val="312C2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2" name="object 85"/>
          <p:cNvSpPr>
            <a:spLocks/>
          </p:cNvSpPr>
          <p:nvPr/>
        </p:nvSpPr>
        <p:spPr bwMode="auto">
          <a:xfrm>
            <a:off x="5778500" y="3803650"/>
            <a:ext cx="41275" cy="279400"/>
          </a:xfrm>
          <a:custGeom>
            <a:avLst/>
            <a:gdLst/>
            <a:ahLst/>
            <a:cxnLst>
              <a:cxn ang="0">
                <a:pos x="0" y="278892"/>
              </a:cxn>
              <a:cxn ang="0">
                <a:pos x="39624" y="278892"/>
              </a:cxn>
              <a:cxn ang="0">
                <a:pos x="39624" y="0"/>
              </a:cxn>
              <a:cxn ang="0">
                <a:pos x="0" y="0"/>
              </a:cxn>
              <a:cxn ang="0">
                <a:pos x="0" y="278892"/>
              </a:cxn>
            </a:cxnLst>
            <a:rect l="0" t="0" r="r" b="b"/>
            <a:pathLst>
              <a:path w="40004" h="279400">
                <a:moveTo>
                  <a:pt x="0" y="278892"/>
                </a:moveTo>
                <a:lnTo>
                  <a:pt x="39624" y="278892"/>
                </a:lnTo>
                <a:lnTo>
                  <a:pt x="39624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noFill/>
          <a:ln w="12192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3" name="object 86"/>
          <p:cNvSpPr>
            <a:spLocks/>
          </p:cNvSpPr>
          <p:nvPr/>
        </p:nvSpPr>
        <p:spPr bwMode="auto">
          <a:xfrm>
            <a:off x="5757863" y="3597275"/>
            <a:ext cx="76200" cy="89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200" y="0"/>
              </a:cxn>
              <a:cxn ang="0">
                <a:pos x="76200" y="893064"/>
              </a:cxn>
            </a:cxnLst>
            <a:rect l="0" t="0" r="r" b="b"/>
            <a:pathLst>
              <a:path w="76200" h="893445">
                <a:moveTo>
                  <a:pt x="0" y="0"/>
                </a:moveTo>
                <a:lnTo>
                  <a:pt x="76200" y="0"/>
                </a:lnTo>
                <a:lnTo>
                  <a:pt x="76200" y="893064"/>
                </a:lnTo>
              </a:path>
            </a:pathLst>
          </a:custGeom>
          <a:noFill/>
          <a:ln w="25908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4" name="object 87"/>
          <p:cNvSpPr>
            <a:spLocks/>
          </p:cNvSpPr>
          <p:nvPr/>
        </p:nvSpPr>
        <p:spPr bwMode="auto">
          <a:xfrm>
            <a:off x="5721350" y="4217988"/>
            <a:ext cx="69850" cy="63500"/>
          </a:xfrm>
          <a:custGeom>
            <a:avLst/>
            <a:gdLst/>
            <a:ahLst/>
            <a:cxnLst>
              <a:cxn ang="0">
                <a:pos x="70103" y="0"/>
              </a:cxn>
              <a:cxn ang="0">
                <a:pos x="0" y="0"/>
              </a:cxn>
              <a:cxn ang="0">
                <a:pos x="0" y="62611"/>
              </a:cxn>
              <a:cxn ang="0">
                <a:pos x="70103" y="62611"/>
              </a:cxn>
              <a:cxn ang="0">
                <a:pos x="70103" y="0"/>
              </a:cxn>
            </a:cxnLst>
            <a:rect l="0" t="0" r="r" b="b"/>
            <a:pathLst>
              <a:path w="70485" h="62864">
                <a:moveTo>
                  <a:pt x="70103" y="0"/>
                </a:moveTo>
                <a:lnTo>
                  <a:pt x="0" y="0"/>
                </a:lnTo>
                <a:lnTo>
                  <a:pt x="0" y="62611"/>
                </a:lnTo>
                <a:lnTo>
                  <a:pt x="70103" y="62611"/>
                </a:lnTo>
                <a:lnTo>
                  <a:pt x="70103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5" name="object 88"/>
          <p:cNvSpPr>
            <a:spLocks/>
          </p:cNvSpPr>
          <p:nvPr/>
        </p:nvSpPr>
        <p:spPr bwMode="auto">
          <a:xfrm>
            <a:off x="5792788" y="4192588"/>
            <a:ext cx="0" cy="9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536"/>
              </a:cxn>
            </a:cxnLst>
            <a:rect l="0" t="0" r="r" b="b"/>
            <a:pathLst>
              <a:path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noFill/>
          <a:ln w="50164">
            <a:solidFill>
              <a:srgbClr val="52483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6" name="object 89"/>
          <p:cNvSpPr>
            <a:spLocks/>
          </p:cNvSpPr>
          <p:nvPr/>
        </p:nvSpPr>
        <p:spPr bwMode="auto">
          <a:xfrm>
            <a:off x="6513513" y="3806825"/>
            <a:ext cx="188912" cy="212725"/>
          </a:xfrm>
          <a:custGeom>
            <a:avLst/>
            <a:gdLst/>
            <a:ahLst/>
            <a:cxnLst>
              <a:cxn ang="0">
                <a:pos x="188975" y="0"/>
              </a:cxn>
              <a:cxn ang="0">
                <a:pos x="0" y="0"/>
              </a:cxn>
              <a:cxn ang="0">
                <a:pos x="0" y="213360"/>
              </a:cxn>
              <a:cxn ang="0">
                <a:pos x="188975" y="213360"/>
              </a:cxn>
              <a:cxn ang="0">
                <a:pos x="188975" y="0"/>
              </a:cxn>
            </a:cxnLst>
            <a:rect l="0" t="0" r="r" b="b"/>
            <a:pathLst>
              <a:path w="189229" h="213360">
                <a:moveTo>
                  <a:pt x="188975" y="0"/>
                </a:moveTo>
                <a:lnTo>
                  <a:pt x="0" y="0"/>
                </a:lnTo>
                <a:lnTo>
                  <a:pt x="0" y="213360"/>
                </a:lnTo>
                <a:lnTo>
                  <a:pt x="188975" y="213360"/>
                </a:lnTo>
                <a:lnTo>
                  <a:pt x="1889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7" name="object 90"/>
          <p:cNvSpPr>
            <a:spLocks/>
          </p:cNvSpPr>
          <p:nvPr/>
        </p:nvSpPr>
        <p:spPr bwMode="auto">
          <a:xfrm>
            <a:off x="6523038" y="3790950"/>
            <a:ext cx="185737" cy="215900"/>
          </a:xfrm>
          <a:custGeom>
            <a:avLst/>
            <a:gdLst/>
            <a:ahLst/>
            <a:cxnLst>
              <a:cxn ang="0">
                <a:pos x="185927" y="0"/>
              </a:cxn>
              <a:cxn ang="0">
                <a:pos x="0" y="0"/>
              </a:cxn>
              <a:cxn ang="0">
                <a:pos x="0" y="214883"/>
              </a:cxn>
              <a:cxn ang="0">
                <a:pos x="185927" y="214883"/>
              </a:cxn>
              <a:cxn ang="0">
                <a:pos x="185927" y="0"/>
              </a:cxn>
            </a:cxnLst>
            <a:rect l="0" t="0" r="r" b="b"/>
            <a:pathLst>
              <a:path w="186054" h="215264">
                <a:moveTo>
                  <a:pt x="185927" y="0"/>
                </a:moveTo>
                <a:lnTo>
                  <a:pt x="0" y="0"/>
                </a:lnTo>
                <a:lnTo>
                  <a:pt x="0" y="214883"/>
                </a:lnTo>
                <a:lnTo>
                  <a:pt x="185927" y="214883"/>
                </a:lnTo>
                <a:lnTo>
                  <a:pt x="185927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8" name="object 91"/>
          <p:cNvSpPr>
            <a:spLocks/>
          </p:cNvSpPr>
          <p:nvPr/>
        </p:nvSpPr>
        <p:spPr bwMode="auto">
          <a:xfrm>
            <a:off x="6165850" y="4019550"/>
            <a:ext cx="241300" cy="282575"/>
          </a:xfrm>
          <a:custGeom>
            <a:avLst/>
            <a:gdLst/>
            <a:ahLst/>
            <a:cxnLst>
              <a:cxn ang="0">
                <a:pos x="240792" y="0"/>
              </a:cxn>
              <a:cxn ang="0">
                <a:pos x="0" y="0"/>
              </a:cxn>
              <a:cxn ang="0">
                <a:pos x="0" y="281939"/>
              </a:cxn>
              <a:cxn ang="0">
                <a:pos x="240792" y="281939"/>
              </a:cxn>
              <a:cxn ang="0">
                <a:pos x="240792" y="0"/>
              </a:cxn>
            </a:cxnLst>
            <a:rect l="0" t="0" r="r" b="b"/>
            <a:pathLst>
              <a:path w="241300" h="281939">
                <a:moveTo>
                  <a:pt x="240792" y="0"/>
                </a:moveTo>
                <a:lnTo>
                  <a:pt x="0" y="0"/>
                </a:lnTo>
                <a:lnTo>
                  <a:pt x="0" y="281939"/>
                </a:lnTo>
                <a:lnTo>
                  <a:pt x="240792" y="281939"/>
                </a:lnTo>
                <a:lnTo>
                  <a:pt x="2407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9" name="object 92"/>
          <p:cNvSpPr>
            <a:spLocks/>
          </p:cNvSpPr>
          <p:nvPr/>
        </p:nvSpPr>
        <p:spPr bwMode="auto">
          <a:xfrm>
            <a:off x="6170613" y="4006850"/>
            <a:ext cx="241300" cy="287338"/>
          </a:xfrm>
          <a:custGeom>
            <a:avLst/>
            <a:gdLst/>
            <a:ahLst/>
            <a:cxnLst>
              <a:cxn ang="0">
                <a:pos x="240791" y="0"/>
              </a:cxn>
              <a:cxn ang="0">
                <a:pos x="0" y="0"/>
              </a:cxn>
              <a:cxn ang="0">
                <a:pos x="0" y="286511"/>
              </a:cxn>
              <a:cxn ang="0">
                <a:pos x="240791" y="286511"/>
              </a:cxn>
              <a:cxn ang="0">
                <a:pos x="240791" y="0"/>
              </a:cxn>
            </a:cxnLst>
            <a:rect l="0" t="0" r="r" b="b"/>
            <a:pathLst>
              <a:path w="241300" h="287020">
                <a:moveTo>
                  <a:pt x="240791" y="0"/>
                </a:moveTo>
                <a:lnTo>
                  <a:pt x="0" y="0"/>
                </a:lnTo>
                <a:lnTo>
                  <a:pt x="0" y="286511"/>
                </a:lnTo>
                <a:lnTo>
                  <a:pt x="240791" y="286511"/>
                </a:lnTo>
                <a:lnTo>
                  <a:pt x="240791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0" name="object 93"/>
          <p:cNvSpPr>
            <a:spLocks/>
          </p:cNvSpPr>
          <p:nvPr/>
        </p:nvSpPr>
        <p:spPr bwMode="auto">
          <a:xfrm>
            <a:off x="6983413" y="3806825"/>
            <a:ext cx="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804"/>
              </a:cxn>
            </a:cxnLst>
            <a:rect l="0" t="0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noFill/>
          <a:ln w="504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1" name="object 94"/>
          <p:cNvSpPr>
            <a:spLocks/>
          </p:cNvSpPr>
          <p:nvPr/>
        </p:nvSpPr>
        <p:spPr bwMode="auto">
          <a:xfrm>
            <a:off x="6992938" y="3790950"/>
            <a:ext cx="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375"/>
              </a:cxn>
            </a:cxnLst>
            <a:rect l="0" t="0" r="r" b="b"/>
            <a:pathLst>
              <a:path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noFill/>
          <a:ln w="5041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2" name="object 95"/>
          <p:cNvSpPr>
            <a:spLocks/>
          </p:cNvSpPr>
          <p:nvPr/>
        </p:nvSpPr>
        <p:spPr bwMode="auto">
          <a:xfrm>
            <a:off x="6902450" y="4189413"/>
            <a:ext cx="79375" cy="69850"/>
          </a:xfrm>
          <a:custGeom>
            <a:avLst/>
            <a:gdLst/>
            <a:ahLst/>
            <a:cxnLst>
              <a:cxn ang="0">
                <a:pos x="79248" y="0"/>
              </a:cxn>
              <a:cxn ang="0">
                <a:pos x="0" y="0"/>
              </a:cxn>
              <a:cxn ang="0">
                <a:pos x="0" y="70104"/>
              </a:cxn>
              <a:cxn ang="0">
                <a:pos x="79248" y="70104"/>
              </a:cxn>
              <a:cxn ang="0">
                <a:pos x="79248" y="0"/>
              </a:cxn>
            </a:cxnLst>
            <a:rect l="0" t="0" r="r" b="b"/>
            <a:pathLst>
              <a:path w="79375" h="70485">
                <a:moveTo>
                  <a:pt x="79248" y="0"/>
                </a:moveTo>
                <a:lnTo>
                  <a:pt x="0" y="0"/>
                </a:lnTo>
                <a:lnTo>
                  <a:pt x="0" y="70104"/>
                </a:lnTo>
                <a:lnTo>
                  <a:pt x="79248" y="70104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3" name="object 96"/>
          <p:cNvSpPr>
            <a:spLocks/>
          </p:cNvSpPr>
          <p:nvPr/>
        </p:nvSpPr>
        <p:spPr bwMode="auto">
          <a:xfrm>
            <a:off x="6905625" y="4175125"/>
            <a:ext cx="84138" cy="74613"/>
          </a:xfrm>
          <a:custGeom>
            <a:avLst/>
            <a:gdLst/>
            <a:ahLst/>
            <a:cxnLst>
              <a:cxn ang="0">
                <a:pos x="83820" y="0"/>
              </a:cxn>
              <a:cxn ang="0">
                <a:pos x="0" y="0"/>
              </a:cxn>
              <a:cxn ang="0">
                <a:pos x="0" y="73151"/>
              </a:cxn>
              <a:cxn ang="0">
                <a:pos x="83820" y="73151"/>
              </a:cxn>
              <a:cxn ang="0">
                <a:pos x="83820" y="0"/>
              </a:cxn>
            </a:cxnLst>
            <a:rect l="0" t="0" r="r" b="b"/>
            <a:pathLst>
              <a:path w="83820" h="73660">
                <a:moveTo>
                  <a:pt x="83820" y="0"/>
                </a:moveTo>
                <a:lnTo>
                  <a:pt x="0" y="0"/>
                </a:lnTo>
                <a:lnTo>
                  <a:pt x="0" y="73151"/>
                </a:lnTo>
                <a:lnTo>
                  <a:pt x="83820" y="73151"/>
                </a:lnTo>
                <a:lnTo>
                  <a:pt x="8382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4" name="object 97"/>
          <p:cNvSpPr>
            <a:spLocks/>
          </p:cNvSpPr>
          <p:nvPr/>
        </p:nvSpPr>
        <p:spPr bwMode="auto">
          <a:xfrm>
            <a:off x="6794500" y="3813175"/>
            <a:ext cx="0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3256"/>
              </a:cxn>
            </a:cxnLst>
            <a:rect l="0" t="0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noFill/>
          <a:ln w="56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5" name="object 98"/>
          <p:cNvSpPr>
            <a:spLocks/>
          </p:cNvSpPr>
          <p:nvPr/>
        </p:nvSpPr>
        <p:spPr bwMode="auto">
          <a:xfrm>
            <a:off x="6799263" y="3800475"/>
            <a:ext cx="0" cy="144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780"/>
              </a:cxn>
            </a:cxnLst>
            <a:rect l="0" t="0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noFill/>
          <a:ln w="5041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6" name="object 99"/>
          <p:cNvSpPr>
            <a:spLocks/>
          </p:cNvSpPr>
          <p:nvPr/>
        </p:nvSpPr>
        <p:spPr bwMode="auto">
          <a:xfrm>
            <a:off x="6759575" y="3967163"/>
            <a:ext cx="53975" cy="142875"/>
          </a:xfrm>
          <a:custGeom>
            <a:avLst/>
            <a:gdLst/>
            <a:ahLst/>
            <a:cxnLst>
              <a:cxn ang="0">
                <a:pos x="0" y="143255"/>
              </a:cxn>
              <a:cxn ang="0">
                <a:pos x="54863" y="143255"/>
              </a:cxn>
              <a:cxn ang="0">
                <a:pos x="54863" y="0"/>
              </a:cxn>
              <a:cxn ang="0">
                <a:pos x="0" y="0"/>
              </a:cxn>
              <a:cxn ang="0">
                <a:pos x="0" y="143255"/>
              </a:cxn>
            </a:cxnLst>
            <a:rect l="0" t="0" r="r" b="b"/>
            <a:pathLst>
              <a:path w="55245" h="143510">
                <a:moveTo>
                  <a:pt x="0" y="143255"/>
                </a:moveTo>
                <a:lnTo>
                  <a:pt x="54863" y="143255"/>
                </a:lnTo>
                <a:lnTo>
                  <a:pt x="54863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7" name="object 100"/>
          <p:cNvSpPr>
            <a:spLocks/>
          </p:cNvSpPr>
          <p:nvPr/>
        </p:nvSpPr>
        <p:spPr bwMode="auto">
          <a:xfrm>
            <a:off x="6769100" y="3956050"/>
            <a:ext cx="57150" cy="144463"/>
          </a:xfrm>
          <a:custGeom>
            <a:avLst/>
            <a:gdLst/>
            <a:ahLst/>
            <a:cxnLst>
              <a:cxn ang="0">
                <a:pos x="0" y="144780"/>
              </a:cxn>
              <a:cxn ang="0">
                <a:pos x="56515" y="144780"/>
              </a:cxn>
              <a:cxn ang="0">
                <a:pos x="56515" y="0"/>
              </a:cxn>
              <a:cxn ang="0">
                <a:pos x="0" y="0"/>
              </a:cxn>
              <a:cxn ang="0">
                <a:pos x="0" y="144780"/>
              </a:cxn>
            </a:cxnLst>
            <a:rect l="0" t="0" r="r" b="b"/>
            <a:pathLst>
              <a:path w="56515" h="144779">
                <a:moveTo>
                  <a:pt x="0" y="144780"/>
                </a:moveTo>
                <a:lnTo>
                  <a:pt x="56515" y="144780"/>
                </a:lnTo>
                <a:lnTo>
                  <a:pt x="5651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8" name="object 101"/>
          <p:cNvSpPr>
            <a:spLocks/>
          </p:cNvSpPr>
          <p:nvPr/>
        </p:nvSpPr>
        <p:spPr bwMode="auto">
          <a:xfrm>
            <a:off x="6464300" y="3803650"/>
            <a:ext cx="0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300"/>
              </a:cxn>
            </a:cxnLst>
            <a:rect l="0" t="0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noFill/>
          <a:ln w="47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9" name="object 102"/>
          <p:cNvSpPr>
            <a:spLocks/>
          </p:cNvSpPr>
          <p:nvPr/>
        </p:nvSpPr>
        <p:spPr bwMode="auto">
          <a:xfrm>
            <a:off x="6469063" y="3790950"/>
            <a:ext cx="0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8871"/>
              </a:cxn>
            </a:cxnLst>
            <a:rect l="0" t="0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noFill/>
          <a:ln w="50164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0" name="object 103"/>
          <p:cNvSpPr>
            <a:spLocks/>
          </p:cNvSpPr>
          <p:nvPr/>
        </p:nvSpPr>
        <p:spPr bwMode="auto">
          <a:xfrm>
            <a:off x="6907213" y="3806825"/>
            <a:ext cx="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804"/>
              </a:cxn>
            </a:cxnLst>
            <a:rect l="0" t="0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noFill/>
          <a:ln w="54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1" name="object 104"/>
          <p:cNvSpPr>
            <a:spLocks/>
          </p:cNvSpPr>
          <p:nvPr/>
        </p:nvSpPr>
        <p:spPr bwMode="auto">
          <a:xfrm>
            <a:off x="6910388" y="3790950"/>
            <a:ext cx="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375"/>
              </a:cxn>
            </a:cxnLst>
            <a:rect l="0" t="0" r="r" b="b"/>
            <a:pathLst>
              <a:path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noFill/>
          <a:ln w="5041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2" name="object 105"/>
          <p:cNvSpPr>
            <a:spLocks/>
          </p:cNvSpPr>
          <p:nvPr/>
        </p:nvSpPr>
        <p:spPr bwMode="auto">
          <a:xfrm>
            <a:off x="6667500" y="3663950"/>
            <a:ext cx="0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</a:cxnLst>
            <a:rect l="0" t="0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noFill/>
          <a:ln w="6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3" name="object 106"/>
          <p:cNvSpPr>
            <a:spLocks/>
          </p:cNvSpPr>
          <p:nvPr/>
        </p:nvSpPr>
        <p:spPr bwMode="auto">
          <a:xfrm>
            <a:off x="6667500" y="3648075"/>
            <a:ext cx="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724"/>
              </a:cxn>
            </a:cxnLst>
            <a:rect l="0" t="0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noFill/>
          <a:ln w="57911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4" name="object 107"/>
          <p:cNvSpPr>
            <a:spLocks/>
          </p:cNvSpPr>
          <p:nvPr/>
        </p:nvSpPr>
        <p:spPr bwMode="auto">
          <a:xfrm>
            <a:off x="6048375" y="3730625"/>
            <a:ext cx="68263" cy="79375"/>
          </a:xfrm>
          <a:custGeom>
            <a:avLst/>
            <a:gdLst/>
            <a:ahLst/>
            <a:cxnLst>
              <a:cxn ang="0">
                <a:pos x="67056" y="0"/>
              </a:cxn>
              <a:cxn ang="0">
                <a:pos x="0" y="0"/>
              </a:cxn>
              <a:cxn ang="0">
                <a:pos x="0" y="79248"/>
              </a:cxn>
              <a:cxn ang="0">
                <a:pos x="67056" y="79248"/>
              </a:cxn>
              <a:cxn ang="0">
                <a:pos x="67056" y="0"/>
              </a:cxn>
            </a:cxnLst>
            <a:rect l="0" t="0" r="r" b="b"/>
            <a:pathLst>
              <a:path w="67310" h="79375">
                <a:moveTo>
                  <a:pt x="67056" y="0"/>
                </a:moveTo>
                <a:lnTo>
                  <a:pt x="0" y="0"/>
                </a:lnTo>
                <a:lnTo>
                  <a:pt x="0" y="79248"/>
                </a:lnTo>
                <a:lnTo>
                  <a:pt x="67056" y="79248"/>
                </a:lnTo>
                <a:lnTo>
                  <a:pt x="670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5" name="object 108"/>
          <p:cNvSpPr>
            <a:spLocks/>
          </p:cNvSpPr>
          <p:nvPr/>
        </p:nvSpPr>
        <p:spPr bwMode="auto">
          <a:xfrm>
            <a:off x="6061075" y="3721100"/>
            <a:ext cx="66675" cy="74613"/>
          </a:xfrm>
          <a:custGeom>
            <a:avLst/>
            <a:gdLst/>
            <a:ahLst/>
            <a:cxnLst>
              <a:cxn ang="0">
                <a:pos x="67055" y="0"/>
              </a:cxn>
              <a:cxn ang="0">
                <a:pos x="0" y="0"/>
              </a:cxn>
              <a:cxn ang="0">
                <a:pos x="0" y="73152"/>
              </a:cxn>
              <a:cxn ang="0">
                <a:pos x="67055" y="73152"/>
              </a:cxn>
              <a:cxn ang="0">
                <a:pos x="67055" y="0"/>
              </a:cxn>
            </a:cxnLst>
            <a:rect l="0" t="0" r="r" b="b"/>
            <a:pathLst>
              <a:path w="67310" h="73660">
                <a:moveTo>
                  <a:pt x="67055" y="0"/>
                </a:moveTo>
                <a:lnTo>
                  <a:pt x="0" y="0"/>
                </a:lnTo>
                <a:lnTo>
                  <a:pt x="0" y="73152"/>
                </a:lnTo>
                <a:lnTo>
                  <a:pt x="67055" y="73152"/>
                </a:lnTo>
                <a:lnTo>
                  <a:pt x="67055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6" name="object 109"/>
          <p:cNvSpPr>
            <a:spLocks/>
          </p:cNvSpPr>
          <p:nvPr/>
        </p:nvSpPr>
        <p:spPr bwMode="auto">
          <a:xfrm>
            <a:off x="5889625" y="3976688"/>
            <a:ext cx="90488" cy="50800"/>
          </a:xfrm>
          <a:custGeom>
            <a:avLst/>
            <a:gdLst/>
            <a:ahLst/>
            <a:cxnLst>
              <a:cxn ang="0">
                <a:pos x="0" y="51815"/>
              </a:cxn>
              <a:cxn ang="0">
                <a:pos x="89915" y="51815"/>
              </a:cxn>
              <a:cxn ang="0">
                <a:pos x="89915" y="0"/>
              </a:cxn>
              <a:cxn ang="0">
                <a:pos x="0" y="0"/>
              </a:cxn>
              <a:cxn ang="0">
                <a:pos x="0" y="51815"/>
              </a:cxn>
            </a:cxnLst>
            <a:rect l="0" t="0" r="r" b="b"/>
            <a:pathLst>
              <a:path w="90170" h="52070">
                <a:moveTo>
                  <a:pt x="0" y="51815"/>
                </a:moveTo>
                <a:lnTo>
                  <a:pt x="89915" y="51815"/>
                </a:lnTo>
                <a:lnTo>
                  <a:pt x="8991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7" name="object 110"/>
          <p:cNvSpPr>
            <a:spLocks/>
          </p:cNvSpPr>
          <p:nvPr/>
        </p:nvSpPr>
        <p:spPr bwMode="auto">
          <a:xfrm>
            <a:off x="5897563" y="3962400"/>
            <a:ext cx="93662" cy="55563"/>
          </a:xfrm>
          <a:custGeom>
            <a:avLst/>
            <a:gdLst/>
            <a:ahLst/>
            <a:cxnLst>
              <a:cxn ang="0">
                <a:pos x="0" y="54863"/>
              </a:cxn>
              <a:cxn ang="0">
                <a:pos x="92964" y="54863"/>
              </a:cxn>
              <a:cxn ang="0">
                <a:pos x="92964" y="0"/>
              </a:cxn>
              <a:cxn ang="0">
                <a:pos x="0" y="0"/>
              </a:cxn>
              <a:cxn ang="0">
                <a:pos x="0" y="54863"/>
              </a:cxn>
            </a:cxnLst>
            <a:rect l="0" t="0" r="r" b="b"/>
            <a:pathLst>
              <a:path w="93345" h="55245">
                <a:moveTo>
                  <a:pt x="0" y="54863"/>
                </a:moveTo>
                <a:lnTo>
                  <a:pt x="92964" y="54863"/>
                </a:lnTo>
                <a:lnTo>
                  <a:pt x="92964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8" name="object 111"/>
          <p:cNvSpPr>
            <a:spLocks/>
          </p:cNvSpPr>
          <p:nvPr/>
        </p:nvSpPr>
        <p:spPr bwMode="auto">
          <a:xfrm>
            <a:off x="5889625" y="4079875"/>
            <a:ext cx="90488" cy="52388"/>
          </a:xfrm>
          <a:custGeom>
            <a:avLst/>
            <a:gdLst/>
            <a:ahLst/>
            <a:cxnLst>
              <a:cxn ang="0">
                <a:pos x="0" y="51815"/>
              </a:cxn>
              <a:cxn ang="0">
                <a:pos x="89915" y="51815"/>
              </a:cxn>
              <a:cxn ang="0">
                <a:pos x="89915" y="0"/>
              </a:cxn>
              <a:cxn ang="0">
                <a:pos x="0" y="0"/>
              </a:cxn>
              <a:cxn ang="0">
                <a:pos x="0" y="51815"/>
              </a:cxn>
            </a:cxnLst>
            <a:rect l="0" t="0" r="r" b="b"/>
            <a:pathLst>
              <a:path w="90170" h="52070">
                <a:moveTo>
                  <a:pt x="0" y="51815"/>
                </a:moveTo>
                <a:lnTo>
                  <a:pt x="89915" y="51815"/>
                </a:lnTo>
                <a:lnTo>
                  <a:pt x="8991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9" name="object 112"/>
          <p:cNvSpPr>
            <a:spLocks/>
          </p:cNvSpPr>
          <p:nvPr/>
        </p:nvSpPr>
        <p:spPr bwMode="auto">
          <a:xfrm>
            <a:off x="5897563" y="4065588"/>
            <a:ext cx="93662" cy="50800"/>
          </a:xfrm>
          <a:custGeom>
            <a:avLst/>
            <a:gdLst/>
            <a:ahLst/>
            <a:cxnLst>
              <a:cxn ang="0">
                <a:pos x="0" y="50419"/>
              </a:cxn>
              <a:cxn ang="0">
                <a:pos x="92964" y="50419"/>
              </a:cxn>
              <a:cxn ang="0">
                <a:pos x="92964" y="0"/>
              </a:cxn>
              <a:cxn ang="0">
                <a:pos x="0" y="0"/>
              </a:cxn>
              <a:cxn ang="0">
                <a:pos x="0" y="50419"/>
              </a:cxn>
            </a:cxnLst>
            <a:rect l="0" t="0" r="r" b="b"/>
            <a:pathLst>
              <a:path w="93345" h="50800">
                <a:moveTo>
                  <a:pt x="0" y="50419"/>
                </a:moveTo>
                <a:lnTo>
                  <a:pt x="92964" y="50419"/>
                </a:lnTo>
                <a:lnTo>
                  <a:pt x="92964" y="0"/>
                </a:lnTo>
                <a:lnTo>
                  <a:pt x="0" y="0"/>
                </a:lnTo>
                <a:lnTo>
                  <a:pt x="0" y="50419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3390900" y="2533650"/>
            <a:ext cx="2006600" cy="558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" algn="ctr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imes New Roman"/>
                <a:cs typeface="Times New Roman"/>
              </a:rPr>
              <a:t>Link</a:t>
            </a:r>
            <a:r>
              <a:rPr sz="1800" b="1" spc="-1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00:A0:C9:1E:A5:B6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601" name="object 114"/>
          <p:cNvSpPr>
            <a:spLocks/>
          </p:cNvSpPr>
          <p:nvPr/>
        </p:nvSpPr>
        <p:spPr bwMode="auto">
          <a:xfrm>
            <a:off x="3957638" y="3211513"/>
            <a:ext cx="1685925" cy="692150"/>
          </a:xfrm>
          <a:custGeom>
            <a:avLst/>
            <a:gdLst/>
            <a:ahLst/>
            <a:cxnLst>
              <a:cxn ang="0">
                <a:pos x="1570266" y="652907"/>
              </a:cxn>
              <a:cxn ang="0">
                <a:pos x="1649166" y="652432"/>
              </a:cxn>
              <a:cxn ang="0">
                <a:pos x="1589024" y="652907"/>
              </a:cxn>
              <a:cxn ang="0">
                <a:pos x="2286" y="36449"/>
              </a:cxn>
              <a:cxn ang="0">
                <a:pos x="137160" y="262254"/>
              </a:cxn>
              <a:cxn ang="0">
                <a:pos x="341249" y="397509"/>
              </a:cxn>
              <a:cxn ang="0">
                <a:pos x="619506" y="508634"/>
              </a:cxn>
              <a:cxn ang="0">
                <a:pos x="959104" y="591565"/>
              </a:cxn>
              <a:cxn ang="0">
                <a:pos x="1347597" y="641349"/>
              </a:cxn>
              <a:cxn ang="0">
                <a:pos x="1514983" y="613028"/>
              </a:cxn>
              <a:cxn ang="0">
                <a:pos x="1350772" y="603376"/>
              </a:cxn>
              <a:cxn ang="0">
                <a:pos x="1115405" y="577976"/>
              </a:cxn>
              <a:cxn ang="0">
                <a:pos x="966216" y="554101"/>
              </a:cxn>
              <a:cxn ang="0">
                <a:pos x="758444" y="508507"/>
              </a:cxn>
              <a:cxn ang="0">
                <a:pos x="571022" y="452500"/>
              </a:cxn>
              <a:cxn ang="0">
                <a:pos x="407797" y="387476"/>
              </a:cxn>
              <a:cxn ang="0">
                <a:pos x="230632" y="287654"/>
              </a:cxn>
              <a:cxn ang="0">
                <a:pos x="162179" y="233425"/>
              </a:cxn>
              <a:cxn ang="0">
                <a:pos x="87905" y="149732"/>
              </a:cxn>
              <a:cxn ang="0">
                <a:pos x="69269" y="119125"/>
              </a:cxn>
              <a:cxn ang="0">
                <a:pos x="46355" y="62483"/>
              </a:cxn>
              <a:cxn ang="0">
                <a:pos x="40099" y="30225"/>
              </a:cxn>
              <a:cxn ang="0">
                <a:pos x="1432052" y="608838"/>
              </a:cxn>
              <a:cxn ang="0">
                <a:pos x="1039241" y="566546"/>
              </a:cxn>
              <a:cxn ang="0">
                <a:pos x="966216" y="554101"/>
              </a:cxn>
              <a:cxn ang="0">
                <a:pos x="825119" y="524763"/>
              </a:cxn>
              <a:cxn ang="0">
                <a:pos x="631189" y="472439"/>
              </a:cxn>
              <a:cxn ang="0">
                <a:pos x="571373" y="452627"/>
              </a:cxn>
              <a:cxn ang="0">
                <a:pos x="513461" y="431672"/>
              </a:cxn>
              <a:cxn ang="0">
                <a:pos x="407797" y="387476"/>
              </a:cxn>
              <a:cxn ang="0">
                <a:pos x="358901" y="363727"/>
              </a:cxn>
              <a:cxn ang="0">
                <a:pos x="270001" y="313563"/>
              </a:cxn>
              <a:cxn ang="0">
                <a:pos x="231521" y="288163"/>
              </a:cxn>
              <a:cxn ang="0">
                <a:pos x="194691" y="260857"/>
              </a:cxn>
              <a:cxn ang="0">
                <a:pos x="162928" y="234058"/>
              </a:cxn>
              <a:cxn ang="0">
                <a:pos x="162270" y="233425"/>
              </a:cxn>
              <a:cxn ang="0">
                <a:pos x="134129" y="206362"/>
              </a:cxn>
              <a:cxn ang="0">
                <a:pos x="133463" y="205612"/>
              </a:cxn>
              <a:cxn ang="0">
                <a:pos x="108649" y="177666"/>
              </a:cxn>
              <a:cxn ang="0">
                <a:pos x="108276" y="177164"/>
              </a:cxn>
              <a:cxn ang="0">
                <a:pos x="87074" y="148614"/>
              </a:cxn>
              <a:cxn ang="0">
                <a:pos x="87074" y="148614"/>
              </a:cxn>
              <a:cxn ang="0">
                <a:pos x="69087" y="119125"/>
              </a:cxn>
              <a:cxn ang="0">
                <a:pos x="69087" y="119125"/>
              </a:cxn>
              <a:cxn ang="0">
                <a:pos x="56224" y="91335"/>
              </a:cxn>
              <a:cxn ang="0">
                <a:pos x="55705" y="89788"/>
              </a:cxn>
              <a:cxn ang="0">
                <a:pos x="46355" y="62483"/>
              </a:cxn>
              <a:cxn ang="0">
                <a:pos x="46530" y="62483"/>
              </a:cxn>
              <a:cxn ang="0">
                <a:pos x="45870" y="60070"/>
              </a:cxn>
              <a:cxn ang="0">
                <a:pos x="40208" y="31870"/>
              </a:cxn>
              <a:cxn ang="0">
                <a:pos x="40208" y="31870"/>
              </a:cxn>
            </a:cxnLst>
            <a:rect l="0" t="0" r="r" b="b"/>
            <a:pathLst>
              <a:path w="1685289" h="690879">
                <a:moveTo>
                  <a:pt x="1571371" y="576452"/>
                </a:moveTo>
                <a:lnTo>
                  <a:pt x="1570823" y="614351"/>
                </a:lnTo>
                <a:lnTo>
                  <a:pt x="1590039" y="614807"/>
                </a:lnTo>
                <a:lnTo>
                  <a:pt x="1589024" y="652907"/>
                </a:lnTo>
                <a:lnTo>
                  <a:pt x="1570266" y="652907"/>
                </a:lnTo>
                <a:lnTo>
                  <a:pt x="1569720" y="690752"/>
                </a:lnTo>
                <a:lnTo>
                  <a:pt x="1648183" y="652907"/>
                </a:lnTo>
                <a:lnTo>
                  <a:pt x="1589024" y="652907"/>
                </a:lnTo>
                <a:lnTo>
                  <a:pt x="1570273" y="652432"/>
                </a:lnTo>
                <a:lnTo>
                  <a:pt x="1649166" y="652432"/>
                </a:lnTo>
                <a:lnTo>
                  <a:pt x="1684782" y="635253"/>
                </a:lnTo>
                <a:lnTo>
                  <a:pt x="1571371" y="576452"/>
                </a:lnTo>
                <a:close/>
              </a:path>
              <a:path w="1685289" h="690879">
                <a:moveTo>
                  <a:pt x="1570823" y="614351"/>
                </a:moveTo>
                <a:lnTo>
                  <a:pt x="1570273" y="652432"/>
                </a:lnTo>
                <a:lnTo>
                  <a:pt x="1589024" y="652907"/>
                </a:lnTo>
                <a:lnTo>
                  <a:pt x="1590039" y="614807"/>
                </a:lnTo>
                <a:lnTo>
                  <a:pt x="1570823" y="614351"/>
                </a:lnTo>
                <a:close/>
              </a:path>
              <a:path w="1685289" h="690879">
                <a:moveTo>
                  <a:pt x="38100" y="0"/>
                </a:moveTo>
                <a:lnTo>
                  <a:pt x="0" y="2539"/>
                </a:lnTo>
                <a:lnTo>
                  <a:pt x="2286" y="36449"/>
                </a:lnTo>
                <a:lnTo>
                  <a:pt x="9144" y="70992"/>
                </a:lnTo>
                <a:lnTo>
                  <a:pt x="36068" y="138049"/>
                </a:lnTo>
                <a:lnTo>
                  <a:pt x="79121" y="201802"/>
                </a:lnTo>
                <a:lnTo>
                  <a:pt x="106299" y="232537"/>
                </a:lnTo>
                <a:lnTo>
                  <a:pt x="137160" y="262254"/>
                </a:lnTo>
                <a:lnTo>
                  <a:pt x="171576" y="291083"/>
                </a:lnTo>
                <a:lnTo>
                  <a:pt x="209169" y="319150"/>
                </a:lnTo>
                <a:lnTo>
                  <a:pt x="250062" y="346075"/>
                </a:lnTo>
                <a:lnTo>
                  <a:pt x="294259" y="372237"/>
                </a:lnTo>
                <a:lnTo>
                  <a:pt x="341249" y="397509"/>
                </a:lnTo>
                <a:lnTo>
                  <a:pt x="391541" y="421893"/>
                </a:lnTo>
                <a:lnTo>
                  <a:pt x="444373" y="445134"/>
                </a:lnTo>
                <a:lnTo>
                  <a:pt x="500125" y="467359"/>
                </a:lnTo>
                <a:lnTo>
                  <a:pt x="558546" y="488568"/>
                </a:lnTo>
                <a:lnTo>
                  <a:pt x="619506" y="508634"/>
                </a:lnTo>
                <a:lnTo>
                  <a:pt x="683006" y="527684"/>
                </a:lnTo>
                <a:lnTo>
                  <a:pt x="748664" y="545464"/>
                </a:lnTo>
                <a:lnTo>
                  <a:pt x="816737" y="561974"/>
                </a:lnTo>
                <a:lnTo>
                  <a:pt x="886968" y="577468"/>
                </a:lnTo>
                <a:lnTo>
                  <a:pt x="959104" y="591565"/>
                </a:lnTo>
                <a:lnTo>
                  <a:pt x="1033399" y="604265"/>
                </a:lnTo>
                <a:lnTo>
                  <a:pt x="1109472" y="615695"/>
                </a:lnTo>
                <a:lnTo>
                  <a:pt x="1187196" y="625728"/>
                </a:lnTo>
                <a:lnTo>
                  <a:pt x="1266698" y="634238"/>
                </a:lnTo>
                <a:lnTo>
                  <a:pt x="1347597" y="641349"/>
                </a:lnTo>
                <a:lnTo>
                  <a:pt x="1430020" y="646938"/>
                </a:lnTo>
                <a:lnTo>
                  <a:pt x="1513713" y="651001"/>
                </a:lnTo>
                <a:lnTo>
                  <a:pt x="1570273" y="652432"/>
                </a:lnTo>
                <a:lnTo>
                  <a:pt x="1570823" y="614351"/>
                </a:lnTo>
                <a:lnTo>
                  <a:pt x="1514983" y="613028"/>
                </a:lnTo>
                <a:lnTo>
                  <a:pt x="1515364" y="613028"/>
                </a:lnTo>
                <a:lnTo>
                  <a:pt x="1434576" y="608964"/>
                </a:lnTo>
                <a:lnTo>
                  <a:pt x="1432433" y="608964"/>
                </a:lnTo>
                <a:lnTo>
                  <a:pt x="1350391" y="603376"/>
                </a:lnTo>
                <a:lnTo>
                  <a:pt x="1350772" y="603376"/>
                </a:lnTo>
                <a:lnTo>
                  <a:pt x="1270254" y="596264"/>
                </a:lnTo>
                <a:lnTo>
                  <a:pt x="1270508" y="596264"/>
                </a:lnTo>
                <a:lnTo>
                  <a:pt x="1191514" y="587882"/>
                </a:lnTo>
                <a:lnTo>
                  <a:pt x="1191895" y="587882"/>
                </a:lnTo>
                <a:lnTo>
                  <a:pt x="1115405" y="577976"/>
                </a:lnTo>
                <a:lnTo>
                  <a:pt x="1114806" y="577976"/>
                </a:lnTo>
                <a:lnTo>
                  <a:pt x="1040080" y="566673"/>
                </a:lnTo>
                <a:lnTo>
                  <a:pt x="1039622" y="566673"/>
                </a:lnTo>
                <a:lnTo>
                  <a:pt x="966572" y="554101"/>
                </a:lnTo>
                <a:lnTo>
                  <a:pt x="966216" y="554101"/>
                </a:lnTo>
                <a:lnTo>
                  <a:pt x="894461" y="540130"/>
                </a:lnTo>
                <a:lnTo>
                  <a:pt x="894842" y="540130"/>
                </a:lnTo>
                <a:lnTo>
                  <a:pt x="825695" y="524890"/>
                </a:lnTo>
                <a:lnTo>
                  <a:pt x="757936" y="508507"/>
                </a:lnTo>
                <a:lnTo>
                  <a:pt x="758444" y="508507"/>
                </a:lnTo>
                <a:lnTo>
                  <a:pt x="693166" y="490981"/>
                </a:lnTo>
                <a:lnTo>
                  <a:pt x="631527" y="472439"/>
                </a:lnTo>
                <a:lnTo>
                  <a:pt x="631189" y="472439"/>
                </a:lnTo>
                <a:lnTo>
                  <a:pt x="570738" y="452500"/>
                </a:lnTo>
                <a:lnTo>
                  <a:pt x="571022" y="452500"/>
                </a:lnTo>
                <a:lnTo>
                  <a:pt x="514162" y="431926"/>
                </a:lnTo>
                <a:lnTo>
                  <a:pt x="513969" y="431926"/>
                </a:lnTo>
                <a:lnTo>
                  <a:pt x="458850" y="409828"/>
                </a:lnTo>
                <a:lnTo>
                  <a:pt x="408029" y="387476"/>
                </a:lnTo>
                <a:lnTo>
                  <a:pt x="407797" y="387476"/>
                </a:lnTo>
                <a:lnTo>
                  <a:pt x="358267" y="363474"/>
                </a:lnTo>
                <a:lnTo>
                  <a:pt x="358426" y="363474"/>
                </a:lnTo>
                <a:lnTo>
                  <a:pt x="312547" y="338963"/>
                </a:lnTo>
                <a:lnTo>
                  <a:pt x="270855" y="314070"/>
                </a:lnTo>
                <a:lnTo>
                  <a:pt x="230632" y="287654"/>
                </a:lnTo>
                <a:lnTo>
                  <a:pt x="230835" y="287654"/>
                </a:lnTo>
                <a:lnTo>
                  <a:pt x="195718" y="261619"/>
                </a:lnTo>
                <a:lnTo>
                  <a:pt x="195580" y="261619"/>
                </a:lnTo>
                <a:lnTo>
                  <a:pt x="163232" y="234314"/>
                </a:lnTo>
                <a:lnTo>
                  <a:pt x="162179" y="233425"/>
                </a:lnTo>
                <a:lnTo>
                  <a:pt x="134406" y="206628"/>
                </a:lnTo>
                <a:lnTo>
                  <a:pt x="133350" y="205612"/>
                </a:lnTo>
                <a:lnTo>
                  <a:pt x="109331" y="178435"/>
                </a:lnTo>
                <a:lnTo>
                  <a:pt x="108204" y="177164"/>
                </a:lnTo>
                <a:lnTo>
                  <a:pt x="87905" y="149732"/>
                </a:lnTo>
                <a:lnTo>
                  <a:pt x="87757" y="149732"/>
                </a:lnTo>
                <a:lnTo>
                  <a:pt x="86868" y="148336"/>
                </a:lnTo>
                <a:lnTo>
                  <a:pt x="70172" y="120903"/>
                </a:lnTo>
                <a:lnTo>
                  <a:pt x="69087" y="119125"/>
                </a:lnTo>
                <a:lnTo>
                  <a:pt x="69269" y="119125"/>
                </a:lnTo>
                <a:lnTo>
                  <a:pt x="56452" y="91820"/>
                </a:lnTo>
                <a:lnTo>
                  <a:pt x="55499" y="89788"/>
                </a:lnTo>
                <a:lnTo>
                  <a:pt x="55705" y="89788"/>
                </a:lnTo>
                <a:lnTo>
                  <a:pt x="46530" y="62483"/>
                </a:lnTo>
                <a:lnTo>
                  <a:pt x="46355" y="62483"/>
                </a:lnTo>
                <a:lnTo>
                  <a:pt x="45720" y="60070"/>
                </a:lnTo>
                <a:lnTo>
                  <a:pt x="45870" y="60070"/>
                </a:lnTo>
                <a:lnTo>
                  <a:pt x="40362" y="32638"/>
                </a:lnTo>
                <a:lnTo>
                  <a:pt x="39877" y="30225"/>
                </a:lnTo>
                <a:lnTo>
                  <a:pt x="40099" y="30225"/>
                </a:lnTo>
                <a:lnTo>
                  <a:pt x="38100" y="0"/>
                </a:lnTo>
                <a:close/>
              </a:path>
              <a:path w="1685289" h="690879">
                <a:moveTo>
                  <a:pt x="1432052" y="608838"/>
                </a:moveTo>
                <a:lnTo>
                  <a:pt x="1432433" y="608964"/>
                </a:lnTo>
                <a:lnTo>
                  <a:pt x="1434576" y="608964"/>
                </a:lnTo>
                <a:lnTo>
                  <a:pt x="1432052" y="608838"/>
                </a:lnTo>
                <a:close/>
              </a:path>
              <a:path w="1685289" h="690879">
                <a:moveTo>
                  <a:pt x="1114425" y="577849"/>
                </a:moveTo>
                <a:lnTo>
                  <a:pt x="1114806" y="577976"/>
                </a:lnTo>
                <a:lnTo>
                  <a:pt x="1115405" y="577976"/>
                </a:lnTo>
                <a:lnTo>
                  <a:pt x="1114425" y="577849"/>
                </a:lnTo>
                <a:close/>
              </a:path>
              <a:path w="1685289" h="690879">
                <a:moveTo>
                  <a:pt x="1039241" y="566546"/>
                </a:moveTo>
                <a:lnTo>
                  <a:pt x="1039622" y="566673"/>
                </a:lnTo>
                <a:lnTo>
                  <a:pt x="1040080" y="566673"/>
                </a:lnTo>
                <a:lnTo>
                  <a:pt x="1039241" y="566546"/>
                </a:lnTo>
                <a:close/>
              </a:path>
              <a:path w="1685289" h="690879">
                <a:moveTo>
                  <a:pt x="965835" y="553973"/>
                </a:moveTo>
                <a:lnTo>
                  <a:pt x="966216" y="554101"/>
                </a:lnTo>
                <a:lnTo>
                  <a:pt x="966572" y="554101"/>
                </a:lnTo>
                <a:lnTo>
                  <a:pt x="965835" y="553973"/>
                </a:lnTo>
                <a:close/>
              </a:path>
              <a:path w="1685289" h="690879">
                <a:moveTo>
                  <a:pt x="825119" y="524763"/>
                </a:moveTo>
                <a:lnTo>
                  <a:pt x="825626" y="524890"/>
                </a:lnTo>
                <a:lnTo>
                  <a:pt x="825119" y="524763"/>
                </a:lnTo>
                <a:close/>
              </a:path>
              <a:path w="1685289" h="690879">
                <a:moveTo>
                  <a:pt x="693251" y="490981"/>
                </a:moveTo>
                <a:lnTo>
                  <a:pt x="693674" y="491108"/>
                </a:lnTo>
                <a:lnTo>
                  <a:pt x="693251" y="490981"/>
                </a:lnTo>
                <a:close/>
              </a:path>
              <a:path w="1685289" h="690879">
                <a:moveTo>
                  <a:pt x="630682" y="472185"/>
                </a:moveTo>
                <a:lnTo>
                  <a:pt x="631189" y="472439"/>
                </a:lnTo>
                <a:lnTo>
                  <a:pt x="631527" y="472439"/>
                </a:lnTo>
                <a:lnTo>
                  <a:pt x="630682" y="472185"/>
                </a:lnTo>
                <a:close/>
              </a:path>
              <a:path w="1685289" h="690879">
                <a:moveTo>
                  <a:pt x="571022" y="452500"/>
                </a:moveTo>
                <a:lnTo>
                  <a:pt x="570738" y="452500"/>
                </a:lnTo>
                <a:lnTo>
                  <a:pt x="571373" y="452627"/>
                </a:lnTo>
                <a:lnTo>
                  <a:pt x="571022" y="452500"/>
                </a:lnTo>
                <a:close/>
              </a:path>
              <a:path w="1685289" h="690879">
                <a:moveTo>
                  <a:pt x="513461" y="431672"/>
                </a:moveTo>
                <a:lnTo>
                  <a:pt x="513969" y="431926"/>
                </a:lnTo>
                <a:lnTo>
                  <a:pt x="514162" y="431926"/>
                </a:lnTo>
                <a:lnTo>
                  <a:pt x="513461" y="431672"/>
                </a:lnTo>
                <a:close/>
              </a:path>
              <a:path w="1685289" h="690879">
                <a:moveTo>
                  <a:pt x="458907" y="409828"/>
                </a:moveTo>
                <a:lnTo>
                  <a:pt x="459486" y="410082"/>
                </a:lnTo>
                <a:lnTo>
                  <a:pt x="458907" y="409828"/>
                </a:lnTo>
                <a:close/>
              </a:path>
              <a:path w="1685289" h="690879">
                <a:moveTo>
                  <a:pt x="407162" y="387095"/>
                </a:moveTo>
                <a:lnTo>
                  <a:pt x="407797" y="387476"/>
                </a:lnTo>
                <a:lnTo>
                  <a:pt x="408029" y="387476"/>
                </a:lnTo>
                <a:lnTo>
                  <a:pt x="407162" y="387095"/>
                </a:lnTo>
                <a:close/>
              </a:path>
              <a:path w="1685289" h="690879">
                <a:moveTo>
                  <a:pt x="358426" y="363474"/>
                </a:moveTo>
                <a:lnTo>
                  <a:pt x="358267" y="363474"/>
                </a:lnTo>
                <a:lnTo>
                  <a:pt x="358901" y="363727"/>
                </a:lnTo>
                <a:lnTo>
                  <a:pt x="358426" y="363474"/>
                </a:lnTo>
                <a:close/>
              </a:path>
              <a:path w="1685289" h="690879">
                <a:moveTo>
                  <a:pt x="312668" y="338963"/>
                </a:moveTo>
                <a:lnTo>
                  <a:pt x="313309" y="339343"/>
                </a:lnTo>
                <a:lnTo>
                  <a:pt x="312668" y="338963"/>
                </a:lnTo>
                <a:close/>
              </a:path>
              <a:path w="1685289" h="690879">
                <a:moveTo>
                  <a:pt x="270001" y="313563"/>
                </a:moveTo>
                <a:lnTo>
                  <a:pt x="270763" y="314070"/>
                </a:lnTo>
                <a:lnTo>
                  <a:pt x="270001" y="313563"/>
                </a:lnTo>
                <a:close/>
              </a:path>
              <a:path w="1685289" h="690879">
                <a:moveTo>
                  <a:pt x="230835" y="287654"/>
                </a:moveTo>
                <a:lnTo>
                  <a:pt x="230632" y="287654"/>
                </a:lnTo>
                <a:lnTo>
                  <a:pt x="231521" y="288163"/>
                </a:lnTo>
                <a:lnTo>
                  <a:pt x="230835" y="287654"/>
                </a:lnTo>
                <a:close/>
              </a:path>
              <a:path w="1685289" h="690879">
                <a:moveTo>
                  <a:pt x="194691" y="260857"/>
                </a:moveTo>
                <a:lnTo>
                  <a:pt x="195580" y="261619"/>
                </a:lnTo>
                <a:lnTo>
                  <a:pt x="195718" y="261619"/>
                </a:lnTo>
                <a:lnTo>
                  <a:pt x="194691" y="260857"/>
                </a:lnTo>
                <a:close/>
              </a:path>
              <a:path w="1685289" h="690879">
                <a:moveTo>
                  <a:pt x="162179" y="233425"/>
                </a:moveTo>
                <a:lnTo>
                  <a:pt x="163195" y="234314"/>
                </a:lnTo>
                <a:lnTo>
                  <a:pt x="162928" y="234058"/>
                </a:lnTo>
                <a:lnTo>
                  <a:pt x="162179" y="233425"/>
                </a:lnTo>
                <a:close/>
              </a:path>
              <a:path w="1685289" h="690879">
                <a:moveTo>
                  <a:pt x="162928" y="234058"/>
                </a:moveTo>
                <a:lnTo>
                  <a:pt x="163195" y="234314"/>
                </a:lnTo>
                <a:lnTo>
                  <a:pt x="162928" y="234058"/>
                </a:lnTo>
                <a:close/>
              </a:path>
              <a:path w="1685289" h="690879">
                <a:moveTo>
                  <a:pt x="162270" y="233425"/>
                </a:moveTo>
                <a:lnTo>
                  <a:pt x="162928" y="234058"/>
                </a:lnTo>
                <a:lnTo>
                  <a:pt x="162270" y="233425"/>
                </a:lnTo>
                <a:close/>
              </a:path>
              <a:path w="1685289" h="690879">
                <a:moveTo>
                  <a:pt x="133350" y="205612"/>
                </a:moveTo>
                <a:lnTo>
                  <a:pt x="134366" y="206628"/>
                </a:lnTo>
                <a:lnTo>
                  <a:pt x="134129" y="206362"/>
                </a:lnTo>
                <a:lnTo>
                  <a:pt x="133350" y="205612"/>
                </a:lnTo>
                <a:close/>
              </a:path>
              <a:path w="1685289" h="690879">
                <a:moveTo>
                  <a:pt x="134129" y="206362"/>
                </a:moveTo>
                <a:lnTo>
                  <a:pt x="134366" y="206628"/>
                </a:lnTo>
                <a:lnTo>
                  <a:pt x="134129" y="206362"/>
                </a:lnTo>
                <a:close/>
              </a:path>
              <a:path w="1685289" h="690879">
                <a:moveTo>
                  <a:pt x="133463" y="205612"/>
                </a:moveTo>
                <a:lnTo>
                  <a:pt x="134129" y="206362"/>
                </a:lnTo>
                <a:lnTo>
                  <a:pt x="133463" y="205612"/>
                </a:lnTo>
                <a:close/>
              </a:path>
              <a:path w="1685289" h="690879">
                <a:moveTo>
                  <a:pt x="108204" y="177164"/>
                </a:moveTo>
                <a:lnTo>
                  <a:pt x="109220" y="178435"/>
                </a:lnTo>
                <a:lnTo>
                  <a:pt x="108649" y="177666"/>
                </a:lnTo>
                <a:lnTo>
                  <a:pt x="108204" y="177164"/>
                </a:lnTo>
                <a:close/>
              </a:path>
              <a:path w="1685289" h="690879">
                <a:moveTo>
                  <a:pt x="108649" y="177666"/>
                </a:moveTo>
                <a:lnTo>
                  <a:pt x="109220" y="178435"/>
                </a:lnTo>
                <a:lnTo>
                  <a:pt x="108649" y="177666"/>
                </a:lnTo>
                <a:close/>
              </a:path>
              <a:path w="1685289" h="690879">
                <a:moveTo>
                  <a:pt x="108276" y="177164"/>
                </a:moveTo>
                <a:lnTo>
                  <a:pt x="108649" y="177666"/>
                </a:lnTo>
                <a:lnTo>
                  <a:pt x="108276" y="177164"/>
                </a:lnTo>
                <a:close/>
              </a:path>
              <a:path w="1685289" h="690879">
                <a:moveTo>
                  <a:pt x="86868" y="148336"/>
                </a:moveTo>
                <a:lnTo>
                  <a:pt x="87757" y="149732"/>
                </a:lnTo>
                <a:lnTo>
                  <a:pt x="87074" y="148614"/>
                </a:lnTo>
                <a:lnTo>
                  <a:pt x="86868" y="148336"/>
                </a:lnTo>
                <a:close/>
              </a:path>
              <a:path w="1685289" h="690879">
                <a:moveTo>
                  <a:pt x="87074" y="148614"/>
                </a:moveTo>
                <a:lnTo>
                  <a:pt x="87757" y="149732"/>
                </a:lnTo>
                <a:lnTo>
                  <a:pt x="87905" y="149732"/>
                </a:lnTo>
                <a:lnTo>
                  <a:pt x="87074" y="148614"/>
                </a:lnTo>
                <a:close/>
              </a:path>
              <a:path w="1685289" h="690879">
                <a:moveTo>
                  <a:pt x="86904" y="148336"/>
                </a:moveTo>
                <a:lnTo>
                  <a:pt x="87074" y="148614"/>
                </a:lnTo>
                <a:lnTo>
                  <a:pt x="86904" y="148336"/>
                </a:lnTo>
                <a:close/>
              </a:path>
              <a:path w="1685289" h="690879">
                <a:moveTo>
                  <a:pt x="69087" y="119125"/>
                </a:moveTo>
                <a:lnTo>
                  <a:pt x="70104" y="120903"/>
                </a:lnTo>
                <a:lnTo>
                  <a:pt x="69875" y="120416"/>
                </a:lnTo>
                <a:lnTo>
                  <a:pt x="69087" y="119125"/>
                </a:lnTo>
                <a:close/>
              </a:path>
              <a:path w="1685289" h="690879">
                <a:moveTo>
                  <a:pt x="69875" y="120416"/>
                </a:moveTo>
                <a:lnTo>
                  <a:pt x="70104" y="120903"/>
                </a:lnTo>
                <a:lnTo>
                  <a:pt x="69875" y="120416"/>
                </a:lnTo>
                <a:close/>
              </a:path>
              <a:path w="1685289" h="690879">
                <a:moveTo>
                  <a:pt x="69269" y="119125"/>
                </a:moveTo>
                <a:lnTo>
                  <a:pt x="69087" y="119125"/>
                </a:lnTo>
                <a:lnTo>
                  <a:pt x="69875" y="120416"/>
                </a:lnTo>
                <a:lnTo>
                  <a:pt x="69269" y="119125"/>
                </a:lnTo>
                <a:close/>
              </a:path>
              <a:path w="1685289" h="690879">
                <a:moveTo>
                  <a:pt x="55499" y="89788"/>
                </a:moveTo>
                <a:lnTo>
                  <a:pt x="56387" y="91820"/>
                </a:lnTo>
                <a:lnTo>
                  <a:pt x="56224" y="91335"/>
                </a:lnTo>
                <a:lnTo>
                  <a:pt x="55499" y="89788"/>
                </a:lnTo>
                <a:close/>
              </a:path>
              <a:path w="1685289" h="690879">
                <a:moveTo>
                  <a:pt x="56224" y="91335"/>
                </a:moveTo>
                <a:lnTo>
                  <a:pt x="56387" y="91820"/>
                </a:lnTo>
                <a:lnTo>
                  <a:pt x="56224" y="91335"/>
                </a:lnTo>
                <a:close/>
              </a:path>
              <a:path w="1685289" h="690879">
                <a:moveTo>
                  <a:pt x="55705" y="89788"/>
                </a:moveTo>
                <a:lnTo>
                  <a:pt x="55499" y="89788"/>
                </a:lnTo>
                <a:lnTo>
                  <a:pt x="56224" y="91335"/>
                </a:lnTo>
                <a:lnTo>
                  <a:pt x="55705" y="89788"/>
                </a:lnTo>
                <a:close/>
              </a:path>
              <a:path w="1685289" h="690879">
                <a:moveTo>
                  <a:pt x="45720" y="60070"/>
                </a:moveTo>
                <a:lnTo>
                  <a:pt x="46355" y="62483"/>
                </a:lnTo>
                <a:lnTo>
                  <a:pt x="46093" y="61184"/>
                </a:lnTo>
                <a:lnTo>
                  <a:pt x="45720" y="60070"/>
                </a:lnTo>
                <a:close/>
              </a:path>
              <a:path w="1685289" h="690879">
                <a:moveTo>
                  <a:pt x="46093" y="61184"/>
                </a:moveTo>
                <a:lnTo>
                  <a:pt x="46355" y="62483"/>
                </a:lnTo>
                <a:lnTo>
                  <a:pt x="46530" y="62483"/>
                </a:lnTo>
                <a:lnTo>
                  <a:pt x="46093" y="61184"/>
                </a:lnTo>
                <a:close/>
              </a:path>
              <a:path w="1685289" h="690879">
                <a:moveTo>
                  <a:pt x="45870" y="60070"/>
                </a:moveTo>
                <a:lnTo>
                  <a:pt x="45720" y="60070"/>
                </a:lnTo>
                <a:lnTo>
                  <a:pt x="46093" y="61184"/>
                </a:lnTo>
                <a:lnTo>
                  <a:pt x="45870" y="60070"/>
                </a:lnTo>
                <a:close/>
              </a:path>
              <a:path w="1685289" h="690879">
                <a:moveTo>
                  <a:pt x="39877" y="30225"/>
                </a:moveTo>
                <a:lnTo>
                  <a:pt x="40259" y="32638"/>
                </a:lnTo>
                <a:lnTo>
                  <a:pt x="40208" y="31870"/>
                </a:lnTo>
                <a:lnTo>
                  <a:pt x="39877" y="30225"/>
                </a:lnTo>
                <a:close/>
              </a:path>
              <a:path w="1685289" h="690879">
                <a:moveTo>
                  <a:pt x="40208" y="31870"/>
                </a:moveTo>
                <a:lnTo>
                  <a:pt x="40259" y="32638"/>
                </a:lnTo>
                <a:lnTo>
                  <a:pt x="40208" y="31870"/>
                </a:lnTo>
                <a:close/>
              </a:path>
              <a:path w="1685289" h="690879">
                <a:moveTo>
                  <a:pt x="40099" y="30225"/>
                </a:moveTo>
                <a:lnTo>
                  <a:pt x="39877" y="30225"/>
                </a:lnTo>
                <a:lnTo>
                  <a:pt x="40208" y="31870"/>
                </a:lnTo>
                <a:lnTo>
                  <a:pt x="40099" y="302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331788" y="2590800"/>
            <a:ext cx="977900" cy="566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77800">
              <a:lnSpc>
                <a:spcPct val="101000"/>
              </a:lnSpc>
            </a:pPr>
            <a:r>
              <a:rPr lang="th-TH" sz="1800" b="1">
                <a:latin typeface="Times New Roman" pitchFamily="18" charset="0"/>
                <a:cs typeface="Times New Roman" pitchFamily="18" charset="0"/>
              </a:rPr>
              <a:t>Prefix  </a:t>
            </a:r>
            <a:r>
              <a:rPr lang="th-TH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4C00::/80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603" name="object 116"/>
          <p:cNvSpPr>
            <a:spLocks/>
          </p:cNvSpPr>
          <p:nvPr/>
        </p:nvSpPr>
        <p:spPr bwMode="auto">
          <a:xfrm>
            <a:off x="960438" y="3179763"/>
            <a:ext cx="1203325" cy="2781300"/>
          </a:xfrm>
          <a:custGeom>
            <a:avLst/>
            <a:gdLst/>
            <a:ahLst/>
            <a:cxnLst>
              <a:cxn ang="0">
                <a:pos x="476313" y="2768599"/>
              </a:cxn>
              <a:cxn ang="0">
                <a:pos x="720788" y="2755899"/>
              </a:cxn>
              <a:cxn ang="0">
                <a:pos x="777049" y="2705099"/>
              </a:cxn>
              <a:cxn ang="0">
                <a:pos x="749363" y="2730499"/>
              </a:cxn>
              <a:cxn ang="0">
                <a:pos x="299504" y="165100"/>
              </a:cxn>
              <a:cxn ang="0">
                <a:pos x="207619" y="317500"/>
              </a:cxn>
              <a:cxn ang="0">
                <a:pos x="82473" y="673099"/>
              </a:cxn>
              <a:cxn ang="0">
                <a:pos x="6705" y="1181099"/>
              </a:cxn>
              <a:cxn ang="0">
                <a:pos x="17919" y="1739899"/>
              </a:cxn>
              <a:cxn ang="0">
                <a:pos x="113131" y="2222499"/>
              </a:cxn>
              <a:cxn ang="0">
                <a:pos x="229323" y="2501899"/>
              </a:cxn>
              <a:cxn ang="0">
                <a:pos x="337375" y="2654299"/>
              </a:cxn>
              <a:cxn ang="0">
                <a:pos x="415226" y="2679699"/>
              </a:cxn>
              <a:cxn ang="0">
                <a:pos x="365823" y="2628899"/>
              </a:cxn>
              <a:cxn ang="0">
                <a:pos x="318452" y="2578099"/>
              </a:cxn>
              <a:cxn ang="0">
                <a:pos x="273596" y="2501899"/>
              </a:cxn>
              <a:cxn ang="0">
                <a:pos x="231609" y="2425699"/>
              </a:cxn>
              <a:cxn ang="0">
                <a:pos x="166065" y="2260599"/>
              </a:cxn>
              <a:cxn ang="0">
                <a:pos x="93510" y="1981199"/>
              </a:cxn>
              <a:cxn ang="0">
                <a:pos x="38849" y="1460499"/>
              </a:cxn>
              <a:cxn ang="0">
                <a:pos x="49669" y="1117599"/>
              </a:cxn>
              <a:cxn ang="0">
                <a:pos x="134061" y="622299"/>
              </a:cxn>
              <a:cxn ang="0">
                <a:pos x="202349" y="419100"/>
              </a:cxn>
              <a:cxn ang="0">
                <a:pos x="252247" y="317500"/>
              </a:cxn>
              <a:cxn ang="0">
                <a:pos x="295732" y="241300"/>
              </a:cxn>
              <a:cxn ang="0">
                <a:pos x="341820" y="177800"/>
              </a:cxn>
              <a:cxn ang="0">
                <a:pos x="390334" y="127000"/>
              </a:cxn>
              <a:cxn ang="0">
                <a:pos x="440499" y="76200"/>
              </a:cxn>
              <a:cxn ang="0">
                <a:pos x="1001458" y="2260599"/>
              </a:cxn>
              <a:cxn ang="0">
                <a:pos x="936180" y="2425699"/>
              </a:cxn>
              <a:cxn ang="0">
                <a:pos x="883094" y="2527299"/>
              </a:cxn>
              <a:cxn ang="0">
                <a:pos x="837755" y="2590799"/>
              </a:cxn>
              <a:cxn ang="0">
                <a:pos x="789749" y="2641599"/>
              </a:cxn>
              <a:cxn ang="0">
                <a:pos x="739965" y="2692399"/>
              </a:cxn>
              <a:cxn ang="0">
                <a:pos x="855789" y="2628899"/>
              </a:cxn>
              <a:cxn ang="0">
                <a:pos x="949388" y="2489199"/>
              </a:cxn>
              <a:cxn ang="0">
                <a:pos x="1070546" y="2171699"/>
              </a:cxn>
              <a:cxn ang="0">
                <a:pos x="1128712" y="1460499"/>
              </a:cxn>
              <a:cxn ang="0">
                <a:pos x="1122870" y="1930399"/>
              </a:cxn>
              <a:cxn ang="0">
                <a:pos x="1167574" y="1396999"/>
              </a:cxn>
              <a:cxn ang="0">
                <a:pos x="38170" y="1391355"/>
              </a:cxn>
              <a:cxn ang="0">
                <a:pos x="1165066" y="1274248"/>
              </a:cxn>
              <a:cxn ang="0">
                <a:pos x="1191041" y="1295399"/>
              </a:cxn>
              <a:cxn ang="0">
                <a:pos x="765619" y="114300"/>
              </a:cxn>
              <a:cxn ang="0">
                <a:pos x="814260" y="165100"/>
              </a:cxn>
              <a:cxn ang="0">
                <a:pos x="860996" y="228600"/>
              </a:cxn>
              <a:cxn ang="0">
                <a:pos x="904938" y="292100"/>
              </a:cxn>
              <a:cxn ang="0">
                <a:pos x="955992" y="406400"/>
              </a:cxn>
              <a:cxn ang="0">
                <a:pos x="1033716" y="622299"/>
              </a:cxn>
              <a:cxn ang="0">
                <a:pos x="1117790" y="1117599"/>
              </a:cxn>
              <a:cxn ang="0">
                <a:pos x="1141920" y="977899"/>
              </a:cxn>
              <a:cxn ang="0">
                <a:pos x="1037653" y="507999"/>
              </a:cxn>
              <a:cxn ang="0">
                <a:pos x="927163" y="254000"/>
              </a:cxn>
              <a:cxn ang="0">
                <a:pos x="830389" y="127000"/>
              </a:cxn>
              <a:cxn ang="0">
                <a:pos x="390715" y="76200"/>
              </a:cxn>
              <a:cxn ang="0">
                <a:pos x="649668" y="38100"/>
              </a:cxn>
              <a:cxn ang="0">
                <a:pos x="749363" y="50800"/>
              </a:cxn>
              <a:cxn ang="0">
                <a:pos x="506285" y="0"/>
              </a:cxn>
            </a:cxnLst>
            <a:rect l="0" t="0" r="r" b="b"/>
            <a:pathLst>
              <a:path w="1203325" h="2781300">
                <a:moveTo>
                  <a:pt x="676592" y="2768599"/>
                </a:moveTo>
                <a:lnTo>
                  <a:pt x="491172" y="2768599"/>
                </a:lnTo>
                <a:lnTo>
                  <a:pt x="506285" y="2781299"/>
                </a:lnTo>
                <a:lnTo>
                  <a:pt x="661479" y="2781299"/>
                </a:lnTo>
                <a:lnTo>
                  <a:pt x="676592" y="2768599"/>
                </a:lnTo>
                <a:close/>
              </a:path>
              <a:path w="1203325" h="2781300">
                <a:moveTo>
                  <a:pt x="706183" y="2755899"/>
                </a:moveTo>
                <a:lnTo>
                  <a:pt x="461581" y="2755899"/>
                </a:lnTo>
                <a:lnTo>
                  <a:pt x="476313" y="2768599"/>
                </a:lnTo>
                <a:lnTo>
                  <a:pt x="691451" y="2768599"/>
                </a:lnTo>
                <a:lnTo>
                  <a:pt x="706183" y="2755899"/>
                </a:lnTo>
                <a:close/>
              </a:path>
              <a:path w="1203325" h="2781300">
                <a:moveTo>
                  <a:pt x="452437" y="2705099"/>
                </a:moveTo>
                <a:lnTo>
                  <a:pt x="390715" y="2705099"/>
                </a:lnTo>
                <a:lnTo>
                  <a:pt x="404431" y="2717799"/>
                </a:lnTo>
                <a:lnTo>
                  <a:pt x="418401" y="2730499"/>
                </a:lnTo>
                <a:lnTo>
                  <a:pt x="446976" y="2755899"/>
                </a:lnTo>
                <a:lnTo>
                  <a:pt x="720788" y="2755899"/>
                </a:lnTo>
                <a:lnTo>
                  <a:pt x="735139" y="2743199"/>
                </a:lnTo>
                <a:lnTo>
                  <a:pt x="518223" y="2743199"/>
                </a:lnTo>
                <a:lnTo>
                  <a:pt x="504126" y="2730499"/>
                </a:lnTo>
                <a:lnTo>
                  <a:pt x="492061" y="2730499"/>
                </a:lnTo>
                <a:lnTo>
                  <a:pt x="478091" y="2717799"/>
                </a:lnTo>
                <a:lnTo>
                  <a:pt x="466026" y="2717799"/>
                </a:lnTo>
                <a:lnTo>
                  <a:pt x="452437" y="2705099"/>
                </a:lnTo>
                <a:close/>
              </a:path>
              <a:path w="1203325" h="2781300">
                <a:moveTo>
                  <a:pt x="777049" y="2705099"/>
                </a:moveTo>
                <a:lnTo>
                  <a:pt x="715200" y="2705099"/>
                </a:lnTo>
                <a:lnTo>
                  <a:pt x="701611" y="2717799"/>
                </a:lnTo>
                <a:lnTo>
                  <a:pt x="689673" y="2717799"/>
                </a:lnTo>
                <a:lnTo>
                  <a:pt x="675703" y="2730499"/>
                </a:lnTo>
                <a:lnTo>
                  <a:pt x="663638" y="2730499"/>
                </a:lnTo>
                <a:lnTo>
                  <a:pt x="649541" y="2743199"/>
                </a:lnTo>
                <a:lnTo>
                  <a:pt x="735139" y="2743199"/>
                </a:lnTo>
                <a:lnTo>
                  <a:pt x="749363" y="2730499"/>
                </a:lnTo>
                <a:lnTo>
                  <a:pt x="763333" y="2717799"/>
                </a:lnTo>
                <a:lnTo>
                  <a:pt x="777049" y="2705099"/>
                </a:lnTo>
                <a:close/>
              </a:path>
              <a:path w="1203325" h="2781300">
                <a:moveTo>
                  <a:pt x="440499" y="76200"/>
                </a:moveTo>
                <a:lnTo>
                  <a:pt x="377126" y="76200"/>
                </a:lnTo>
                <a:lnTo>
                  <a:pt x="363664" y="88900"/>
                </a:lnTo>
                <a:lnTo>
                  <a:pt x="350329" y="114300"/>
                </a:lnTo>
                <a:lnTo>
                  <a:pt x="324548" y="139700"/>
                </a:lnTo>
                <a:lnTo>
                  <a:pt x="299504" y="165100"/>
                </a:lnTo>
                <a:lnTo>
                  <a:pt x="287286" y="190500"/>
                </a:lnTo>
                <a:lnTo>
                  <a:pt x="275272" y="203200"/>
                </a:lnTo>
                <a:lnTo>
                  <a:pt x="263499" y="215900"/>
                </a:lnTo>
                <a:lnTo>
                  <a:pt x="251942" y="241300"/>
                </a:lnTo>
                <a:lnTo>
                  <a:pt x="240487" y="254000"/>
                </a:lnTo>
                <a:lnTo>
                  <a:pt x="229323" y="279400"/>
                </a:lnTo>
                <a:lnTo>
                  <a:pt x="218376" y="292100"/>
                </a:lnTo>
                <a:lnTo>
                  <a:pt x="207619" y="317500"/>
                </a:lnTo>
                <a:lnTo>
                  <a:pt x="197180" y="342900"/>
                </a:lnTo>
                <a:lnTo>
                  <a:pt x="186855" y="368300"/>
                </a:lnTo>
                <a:lnTo>
                  <a:pt x="176809" y="381000"/>
                </a:lnTo>
                <a:lnTo>
                  <a:pt x="148069" y="457199"/>
                </a:lnTo>
                <a:lnTo>
                  <a:pt x="130162" y="507999"/>
                </a:lnTo>
                <a:lnTo>
                  <a:pt x="113233" y="558799"/>
                </a:lnTo>
                <a:lnTo>
                  <a:pt x="97269" y="609599"/>
                </a:lnTo>
                <a:lnTo>
                  <a:pt x="82473" y="673099"/>
                </a:lnTo>
                <a:lnTo>
                  <a:pt x="68745" y="723899"/>
                </a:lnTo>
                <a:lnTo>
                  <a:pt x="56273" y="787399"/>
                </a:lnTo>
                <a:lnTo>
                  <a:pt x="44856" y="850899"/>
                </a:lnTo>
                <a:lnTo>
                  <a:pt x="34683" y="914399"/>
                </a:lnTo>
                <a:lnTo>
                  <a:pt x="25768" y="977899"/>
                </a:lnTo>
                <a:lnTo>
                  <a:pt x="18110" y="1041399"/>
                </a:lnTo>
                <a:lnTo>
                  <a:pt x="11684" y="1117599"/>
                </a:lnTo>
                <a:lnTo>
                  <a:pt x="6705" y="1181099"/>
                </a:lnTo>
                <a:lnTo>
                  <a:pt x="3162" y="1244599"/>
                </a:lnTo>
                <a:lnTo>
                  <a:pt x="952" y="1320799"/>
                </a:lnTo>
                <a:lnTo>
                  <a:pt x="0" y="1384299"/>
                </a:lnTo>
                <a:lnTo>
                  <a:pt x="762" y="1460499"/>
                </a:lnTo>
                <a:lnTo>
                  <a:pt x="2971" y="1536699"/>
                </a:lnTo>
                <a:lnTo>
                  <a:pt x="6604" y="1600199"/>
                </a:lnTo>
                <a:lnTo>
                  <a:pt x="11595" y="1663699"/>
                </a:lnTo>
                <a:lnTo>
                  <a:pt x="17919" y="1739899"/>
                </a:lnTo>
                <a:lnTo>
                  <a:pt x="25590" y="1803399"/>
                </a:lnTo>
                <a:lnTo>
                  <a:pt x="34594" y="1866899"/>
                </a:lnTo>
                <a:lnTo>
                  <a:pt x="44754" y="1930399"/>
                </a:lnTo>
                <a:lnTo>
                  <a:pt x="56172" y="1993899"/>
                </a:lnTo>
                <a:lnTo>
                  <a:pt x="68745" y="2057399"/>
                </a:lnTo>
                <a:lnTo>
                  <a:pt x="82473" y="2108199"/>
                </a:lnTo>
                <a:lnTo>
                  <a:pt x="97269" y="2171699"/>
                </a:lnTo>
                <a:lnTo>
                  <a:pt x="113131" y="2222499"/>
                </a:lnTo>
                <a:lnTo>
                  <a:pt x="130073" y="2273299"/>
                </a:lnTo>
                <a:lnTo>
                  <a:pt x="148082" y="2324099"/>
                </a:lnTo>
                <a:lnTo>
                  <a:pt x="166941" y="2374899"/>
                </a:lnTo>
                <a:lnTo>
                  <a:pt x="186842" y="2412999"/>
                </a:lnTo>
                <a:lnTo>
                  <a:pt x="197091" y="2438399"/>
                </a:lnTo>
                <a:lnTo>
                  <a:pt x="207632" y="2463799"/>
                </a:lnTo>
                <a:lnTo>
                  <a:pt x="218376" y="2489199"/>
                </a:lnTo>
                <a:lnTo>
                  <a:pt x="229323" y="2501899"/>
                </a:lnTo>
                <a:lnTo>
                  <a:pt x="240474" y="2527299"/>
                </a:lnTo>
                <a:lnTo>
                  <a:pt x="251853" y="2539999"/>
                </a:lnTo>
                <a:lnTo>
                  <a:pt x="263512" y="2565399"/>
                </a:lnTo>
                <a:lnTo>
                  <a:pt x="275285" y="2578099"/>
                </a:lnTo>
                <a:lnTo>
                  <a:pt x="287286" y="2590799"/>
                </a:lnTo>
                <a:lnTo>
                  <a:pt x="299504" y="2616199"/>
                </a:lnTo>
                <a:lnTo>
                  <a:pt x="324548" y="2641599"/>
                </a:lnTo>
                <a:lnTo>
                  <a:pt x="337375" y="2654299"/>
                </a:lnTo>
                <a:lnTo>
                  <a:pt x="350456" y="2679699"/>
                </a:lnTo>
                <a:lnTo>
                  <a:pt x="363537" y="2692399"/>
                </a:lnTo>
                <a:lnTo>
                  <a:pt x="377126" y="2705099"/>
                </a:lnTo>
                <a:lnTo>
                  <a:pt x="440499" y="2705099"/>
                </a:lnTo>
                <a:lnTo>
                  <a:pt x="427164" y="2692399"/>
                </a:lnTo>
                <a:lnTo>
                  <a:pt x="427799" y="2692399"/>
                </a:lnTo>
                <a:lnTo>
                  <a:pt x="414718" y="2679699"/>
                </a:lnTo>
                <a:lnTo>
                  <a:pt x="415226" y="2679699"/>
                </a:lnTo>
                <a:lnTo>
                  <a:pt x="402145" y="2666999"/>
                </a:lnTo>
                <a:lnTo>
                  <a:pt x="402653" y="2666999"/>
                </a:lnTo>
                <a:lnTo>
                  <a:pt x="389699" y="2654299"/>
                </a:lnTo>
                <a:lnTo>
                  <a:pt x="390334" y="2654299"/>
                </a:lnTo>
                <a:lnTo>
                  <a:pt x="377634" y="2641599"/>
                </a:lnTo>
                <a:lnTo>
                  <a:pt x="378015" y="2641599"/>
                </a:lnTo>
                <a:lnTo>
                  <a:pt x="365315" y="2628899"/>
                </a:lnTo>
                <a:lnTo>
                  <a:pt x="365823" y="2628899"/>
                </a:lnTo>
                <a:lnTo>
                  <a:pt x="353377" y="2616199"/>
                </a:lnTo>
                <a:lnTo>
                  <a:pt x="353758" y="2616199"/>
                </a:lnTo>
                <a:lnTo>
                  <a:pt x="341566" y="2603499"/>
                </a:lnTo>
                <a:lnTo>
                  <a:pt x="341820" y="2603499"/>
                </a:lnTo>
                <a:lnTo>
                  <a:pt x="329755" y="2590799"/>
                </a:lnTo>
                <a:lnTo>
                  <a:pt x="330136" y="2590799"/>
                </a:lnTo>
                <a:lnTo>
                  <a:pt x="318198" y="2578099"/>
                </a:lnTo>
                <a:lnTo>
                  <a:pt x="318452" y="2578099"/>
                </a:lnTo>
                <a:lnTo>
                  <a:pt x="306730" y="2552699"/>
                </a:lnTo>
                <a:lnTo>
                  <a:pt x="307022" y="2552699"/>
                </a:lnTo>
                <a:lnTo>
                  <a:pt x="295503" y="2539999"/>
                </a:lnTo>
                <a:lnTo>
                  <a:pt x="295706" y="2539999"/>
                </a:lnTo>
                <a:lnTo>
                  <a:pt x="284276" y="2527299"/>
                </a:lnTo>
                <a:lnTo>
                  <a:pt x="284530" y="2527299"/>
                </a:lnTo>
                <a:lnTo>
                  <a:pt x="273380" y="2501899"/>
                </a:lnTo>
                <a:lnTo>
                  <a:pt x="273596" y="2501899"/>
                </a:lnTo>
                <a:lnTo>
                  <a:pt x="262648" y="2489199"/>
                </a:lnTo>
                <a:lnTo>
                  <a:pt x="262826" y="2489199"/>
                </a:lnTo>
                <a:lnTo>
                  <a:pt x="252056" y="2463799"/>
                </a:lnTo>
                <a:lnTo>
                  <a:pt x="252247" y="2463799"/>
                </a:lnTo>
                <a:lnTo>
                  <a:pt x="241668" y="2451099"/>
                </a:lnTo>
                <a:lnTo>
                  <a:pt x="241833" y="2451099"/>
                </a:lnTo>
                <a:lnTo>
                  <a:pt x="231457" y="2425699"/>
                </a:lnTo>
                <a:lnTo>
                  <a:pt x="231609" y="2425699"/>
                </a:lnTo>
                <a:lnTo>
                  <a:pt x="221513" y="2400299"/>
                </a:lnTo>
                <a:lnTo>
                  <a:pt x="221665" y="2400299"/>
                </a:lnTo>
                <a:lnTo>
                  <a:pt x="211759" y="2374899"/>
                </a:lnTo>
                <a:lnTo>
                  <a:pt x="202145" y="2362199"/>
                </a:lnTo>
                <a:lnTo>
                  <a:pt x="202336" y="2362199"/>
                </a:lnTo>
                <a:lnTo>
                  <a:pt x="183667" y="2311399"/>
                </a:lnTo>
                <a:lnTo>
                  <a:pt x="183870" y="2311399"/>
                </a:lnTo>
                <a:lnTo>
                  <a:pt x="166065" y="2260599"/>
                </a:lnTo>
                <a:lnTo>
                  <a:pt x="166243" y="2260599"/>
                </a:lnTo>
                <a:lnTo>
                  <a:pt x="149479" y="2209799"/>
                </a:lnTo>
                <a:lnTo>
                  <a:pt x="149644" y="2209799"/>
                </a:lnTo>
                <a:lnTo>
                  <a:pt x="133921" y="2158999"/>
                </a:lnTo>
                <a:lnTo>
                  <a:pt x="134061" y="2158999"/>
                </a:lnTo>
                <a:lnTo>
                  <a:pt x="119392" y="2095499"/>
                </a:lnTo>
                <a:lnTo>
                  <a:pt x="105879" y="2044699"/>
                </a:lnTo>
                <a:lnTo>
                  <a:pt x="93510" y="1981199"/>
                </a:lnTo>
                <a:lnTo>
                  <a:pt x="82257" y="1917699"/>
                </a:lnTo>
                <a:lnTo>
                  <a:pt x="72237" y="1866899"/>
                </a:lnTo>
                <a:lnTo>
                  <a:pt x="63347" y="1803399"/>
                </a:lnTo>
                <a:lnTo>
                  <a:pt x="55778" y="1727199"/>
                </a:lnTo>
                <a:lnTo>
                  <a:pt x="49542" y="1663699"/>
                </a:lnTo>
                <a:lnTo>
                  <a:pt x="44627" y="1600199"/>
                </a:lnTo>
                <a:lnTo>
                  <a:pt x="41021" y="1536699"/>
                </a:lnTo>
                <a:lnTo>
                  <a:pt x="38849" y="1460499"/>
                </a:lnTo>
                <a:lnTo>
                  <a:pt x="38227" y="1396999"/>
                </a:lnTo>
                <a:lnTo>
                  <a:pt x="38100" y="1396999"/>
                </a:lnTo>
                <a:lnTo>
                  <a:pt x="38100" y="1384299"/>
                </a:lnTo>
                <a:lnTo>
                  <a:pt x="38258" y="1384299"/>
                </a:lnTo>
                <a:lnTo>
                  <a:pt x="39052" y="1320799"/>
                </a:lnTo>
                <a:lnTo>
                  <a:pt x="41236" y="1244599"/>
                </a:lnTo>
                <a:lnTo>
                  <a:pt x="44742" y="1181099"/>
                </a:lnTo>
                <a:lnTo>
                  <a:pt x="49669" y="1117599"/>
                </a:lnTo>
                <a:lnTo>
                  <a:pt x="56019" y="1054099"/>
                </a:lnTo>
                <a:lnTo>
                  <a:pt x="63588" y="977899"/>
                </a:lnTo>
                <a:lnTo>
                  <a:pt x="72402" y="914399"/>
                </a:lnTo>
                <a:lnTo>
                  <a:pt x="82435" y="863599"/>
                </a:lnTo>
                <a:lnTo>
                  <a:pt x="93687" y="800099"/>
                </a:lnTo>
                <a:lnTo>
                  <a:pt x="105994" y="736599"/>
                </a:lnTo>
                <a:lnTo>
                  <a:pt x="119507" y="685799"/>
                </a:lnTo>
                <a:lnTo>
                  <a:pt x="134061" y="622299"/>
                </a:lnTo>
                <a:lnTo>
                  <a:pt x="133921" y="622299"/>
                </a:lnTo>
                <a:lnTo>
                  <a:pt x="149733" y="571499"/>
                </a:lnTo>
                <a:lnTo>
                  <a:pt x="149580" y="571499"/>
                </a:lnTo>
                <a:lnTo>
                  <a:pt x="166344" y="520699"/>
                </a:lnTo>
                <a:lnTo>
                  <a:pt x="166166" y="520699"/>
                </a:lnTo>
                <a:lnTo>
                  <a:pt x="183883" y="469899"/>
                </a:lnTo>
                <a:lnTo>
                  <a:pt x="183680" y="469899"/>
                </a:lnTo>
                <a:lnTo>
                  <a:pt x="202349" y="419100"/>
                </a:lnTo>
                <a:lnTo>
                  <a:pt x="202145" y="419100"/>
                </a:lnTo>
                <a:lnTo>
                  <a:pt x="211861" y="406400"/>
                </a:lnTo>
                <a:lnTo>
                  <a:pt x="221653" y="381000"/>
                </a:lnTo>
                <a:lnTo>
                  <a:pt x="221500" y="381000"/>
                </a:lnTo>
                <a:lnTo>
                  <a:pt x="231698" y="355600"/>
                </a:lnTo>
                <a:lnTo>
                  <a:pt x="241858" y="330200"/>
                </a:lnTo>
                <a:lnTo>
                  <a:pt x="241668" y="330200"/>
                </a:lnTo>
                <a:lnTo>
                  <a:pt x="252247" y="317500"/>
                </a:lnTo>
                <a:lnTo>
                  <a:pt x="252056" y="317500"/>
                </a:lnTo>
                <a:lnTo>
                  <a:pt x="262826" y="292100"/>
                </a:lnTo>
                <a:lnTo>
                  <a:pt x="262648" y="292100"/>
                </a:lnTo>
                <a:lnTo>
                  <a:pt x="273596" y="279400"/>
                </a:lnTo>
                <a:lnTo>
                  <a:pt x="273367" y="279400"/>
                </a:lnTo>
                <a:lnTo>
                  <a:pt x="284607" y="254000"/>
                </a:lnTo>
                <a:lnTo>
                  <a:pt x="284391" y="254000"/>
                </a:lnTo>
                <a:lnTo>
                  <a:pt x="295732" y="241300"/>
                </a:lnTo>
                <a:lnTo>
                  <a:pt x="295503" y="241300"/>
                </a:lnTo>
                <a:lnTo>
                  <a:pt x="307022" y="228600"/>
                </a:lnTo>
                <a:lnTo>
                  <a:pt x="306755" y="228600"/>
                </a:lnTo>
                <a:lnTo>
                  <a:pt x="318452" y="203200"/>
                </a:lnTo>
                <a:lnTo>
                  <a:pt x="318198" y="203200"/>
                </a:lnTo>
                <a:lnTo>
                  <a:pt x="330009" y="190500"/>
                </a:lnTo>
                <a:lnTo>
                  <a:pt x="329755" y="190500"/>
                </a:lnTo>
                <a:lnTo>
                  <a:pt x="341820" y="177800"/>
                </a:lnTo>
                <a:lnTo>
                  <a:pt x="341439" y="177800"/>
                </a:lnTo>
                <a:lnTo>
                  <a:pt x="353758" y="165100"/>
                </a:lnTo>
                <a:lnTo>
                  <a:pt x="353377" y="165100"/>
                </a:lnTo>
                <a:lnTo>
                  <a:pt x="365823" y="152400"/>
                </a:lnTo>
                <a:lnTo>
                  <a:pt x="365442" y="152400"/>
                </a:lnTo>
                <a:lnTo>
                  <a:pt x="378015" y="139700"/>
                </a:lnTo>
                <a:lnTo>
                  <a:pt x="377507" y="139700"/>
                </a:lnTo>
                <a:lnTo>
                  <a:pt x="390334" y="127000"/>
                </a:lnTo>
                <a:lnTo>
                  <a:pt x="389699" y="127000"/>
                </a:lnTo>
                <a:lnTo>
                  <a:pt x="402653" y="114300"/>
                </a:lnTo>
                <a:lnTo>
                  <a:pt x="402145" y="114300"/>
                </a:lnTo>
                <a:lnTo>
                  <a:pt x="415226" y="101600"/>
                </a:lnTo>
                <a:lnTo>
                  <a:pt x="414718" y="101600"/>
                </a:lnTo>
                <a:lnTo>
                  <a:pt x="427799" y="88900"/>
                </a:lnTo>
                <a:lnTo>
                  <a:pt x="427164" y="88900"/>
                </a:lnTo>
                <a:lnTo>
                  <a:pt x="440499" y="76200"/>
                </a:lnTo>
                <a:close/>
              </a:path>
              <a:path w="1203325" h="2781300">
                <a:moveTo>
                  <a:pt x="1085405" y="1917699"/>
                </a:moveTo>
                <a:lnTo>
                  <a:pt x="1074102" y="1981199"/>
                </a:lnTo>
                <a:lnTo>
                  <a:pt x="1061783" y="2044699"/>
                </a:lnTo>
                <a:lnTo>
                  <a:pt x="1048321" y="2095499"/>
                </a:lnTo>
                <a:lnTo>
                  <a:pt x="1033716" y="2158999"/>
                </a:lnTo>
                <a:lnTo>
                  <a:pt x="1033843" y="2158999"/>
                </a:lnTo>
                <a:lnTo>
                  <a:pt x="1018095" y="2209799"/>
                </a:lnTo>
                <a:lnTo>
                  <a:pt x="1001458" y="2260599"/>
                </a:lnTo>
                <a:lnTo>
                  <a:pt x="983932" y="2311399"/>
                </a:lnTo>
                <a:lnTo>
                  <a:pt x="965390" y="2362199"/>
                </a:lnTo>
                <a:lnTo>
                  <a:pt x="965644" y="2362199"/>
                </a:lnTo>
                <a:lnTo>
                  <a:pt x="955865" y="2374899"/>
                </a:lnTo>
                <a:lnTo>
                  <a:pt x="955992" y="2374899"/>
                </a:lnTo>
                <a:lnTo>
                  <a:pt x="946086" y="2400299"/>
                </a:lnTo>
                <a:lnTo>
                  <a:pt x="936053" y="2425699"/>
                </a:lnTo>
                <a:lnTo>
                  <a:pt x="936180" y="2425699"/>
                </a:lnTo>
                <a:lnTo>
                  <a:pt x="925893" y="2451099"/>
                </a:lnTo>
                <a:lnTo>
                  <a:pt x="926147" y="2451099"/>
                </a:lnTo>
                <a:lnTo>
                  <a:pt x="915479" y="2463799"/>
                </a:lnTo>
                <a:lnTo>
                  <a:pt x="915733" y="2463799"/>
                </a:lnTo>
                <a:lnTo>
                  <a:pt x="904938" y="2489199"/>
                </a:lnTo>
                <a:lnTo>
                  <a:pt x="894143" y="2501899"/>
                </a:lnTo>
                <a:lnTo>
                  <a:pt x="894397" y="2501899"/>
                </a:lnTo>
                <a:lnTo>
                  <a:pt x="883094" y="2527299"/>
                </a:lnTo>
                <a:lnTo>
                  <a:pt x="883348" y="2527299"/>
                </a:lnTo>
                <a:lnTo>
                  <a:pt x="872045" y="2539999"/>
                </a:lnTo>
                <a:lnTo>
                  <a:pt x="872299" y="2539999"/>
                </a:lnTo>
                <a:lnTo>
                  <a:pt x="860742" y="2552699"/>
                </a:lnTo>
                <a:lnTo>
                  <a:pt x="860996" y="2552699"/>
                </a:lnTo>
                <a:lnTo>
                  <a:pt x="849312" y="2578099"/>
                </a:lnTo>
                <a:lnTo>
                  <a:pt x="849566" y="2578099"/>
                </a:lnTo>
                <a:lnTo>
                  <a:pt x="837755" y="2590799"/>
                </a:lnTo>
                <a:lnTo>
                  <a:pt x="838009" y="2590799"/>
                </a:lnTo>
                <a:lnTo>
                  <a:pt x="825944" y="2603499"/>
                </a:lnTo>
                <a:lnTo>
                  <a:pt x="826325" y="2603499"/>
                </a:lnTo>
                <a:lnTo>
                  <a:pt x="814006" y="2616199"/>
                </a:lnTo>
                <a:lnTo>
                  <a:pt x="814387" y="2616199"/>
                </a:lnTo>
                <a:lnTo>
                  <a:pt x="801941" y="2628899"/>
                </a:lnTo>
                <a:lnTo>
                  <a:pt x="802449" y="2628899"/>
                </a:lnTo>
                <a:lnTo>
                  <a:pt x="789749" y="2641599"/>
                </a:lnTo>
                <a:lnTo>
                  <a:pt x="790130" y="2641599"/>
                </a:lnTo>
                <a:lnTo>
                  <a:pt x="777430" y="2654299"/>
                </a:lnTo>
                <a:lnTo>
                  <a:pt x="778065" y="2654299"/>
                </a:lnTo>
                <a:lnTo>
                  <a:pt x="765111" y="2666999"/>
                </a:lnTo>
                <a:lnTo>
                  <a:pt x="765619" y="2666999"/>
                </a:lnTo>
                <a:lnTo>
                  <a:pt x="752538" y="2679699"/>
                </a:lnTo>
                <a:lnTo>
                  <a:pt x="753046" y="2679699"/>
                </a:lnTo>
                <a:lnTo>
                  <a:pt x="739965" y="2692399"/>
                </a:lnTo>
                <a:lnTo>
                  <a:pt x="740600" y="2692399"/>
                </a:lnTo>
                <a:lnTo>
                  <a:pt x="727265" y="2705099"/>
                </a:lnTo>
                <a:lnTo>
                  <a:pt x="790638" y="2705099"/>
                </a:lnTo>
                <a:lnTo>
                  <a:pt x="804227" y="2692399"/>
                </a:lnTo>
                <a:lnTo>
                  <a:pt x="817308" y="2679699"/>
                </a:lnTo>
                <a:lnTo>
                  <a:pt x="830389" y="2654299"/>
                </a:lnTo>
                <a:lnTo>
                  <a:pt x="843216" y="2641599"/>
                </a:lnTo>
                <a:lnTo>
                  <a:pt x="855789" y="2628899"/>
                </a:lnTo>
                <a:lnTo>
                  <a:pt x="868235" y="2616199"/>
                </a:lnTo>
                <a:lnTo>
                  <a:pt x="880427" y="2590799"/>
                </a:lnTo>
                <a:lnTo>
                  <a:pt x="892492" y="2578099"/>
                </a:lnTo>
                <a:lnTo>
                  <a:pt x="904303" y="2565399"/>
                </a:lnTo>
                <a:lnTo>
                  <a:pt x="915860" y="2539999"/>
                </a:lnTo>
                <a:lnTo>
                  <a:pt x="927290" y="2527299"/>
                </a:lnTo>
                <a:lnTo>
                  <a:pt x="938466" y="2501899"/>
                </a:lnTo>
                <a:lnTo>
                  <a:pt x="949388" y="2489199"/>
                </a:lnTo>
                <a:lnTo>
                  <a:pt x="960183" y="2463799"/>
                </a:lnTo>
                <a:lnTo>
                  <a:pt x="970597" y="2438399"/>
                </a:lnTo>
                <a:lnTo>
                  <a:pt x="980884" y="2412999"/>
                </a:lnTo>
                <a:lnTo>
                  <a:pt x="990917" y="2400299"/>
                </a:lnTo>
                <a:lnTo>
                  <a:pt x="1019746" y="2324099"/>
                </a:lnTo>
                <a:lnTo>
                  <a:pt x="1037653" y="2273299"/>
                </a:lnTo>
                <a:lnTo>
                  <a:pt x="1054544" y="2222499"/>
                </a:lnTo>
                <a:lnTo>
                  <a:pt x="1070546" y="2171699"/>
                </a:lnTo>
                <a:lnTo>
                  <a:pt x="1085278" y="2108199"/>
                </a:lnTo>
                <a:lnTo>
                  <a:pt x="1098994" y="2057399"/>
                </a:lnTo>
                <a:lnTo>
                  <a:pt x="1111440" y="1993899"/>
                </a:lnTo>
                <a:lnTo>
                  <a:pt x="1122870" y="1930399"/>
                </a:lnTo>
                <a:lnTo>
                  <a:pt x="1085278" y="1930399"/>
                </a:lnTo>
                <a:lnTo>
                  <a:pt x="1085405" y="1917699"/>
                </a:lnTo>
                <a:close/>
              </a:path>
              <a:path w="1203325" h="2781300">
                <a:moveTo>
                  <a:pt x="1129474" y="1384299"/>
                </a:moveTo>
                <a:lnTo>
                  <a:pt x="1128712" y="1460499"/>
                </a:lnTo>
                <a:lnTo>
                  <a:pt x="1126553" y="1536699"/>
                </a:lnTo>
                <a:lnTo>
                  <a:pt x="1122997" y="1600199"/>
                </a:lnTo>
                <a:lnTo>
                  <a:pt x="1118044" y="1663699"/>
                </a:lnTo>
                <a:lnTo>
                  <a:pt x="1111694" y="1727199"/>
                </a:lnTo>
                <a:lnTo>
                  <a:pt x="1104201" y="1803399"/>
                </a:lnTo>
                <a:lnTo>
                  <a:pt x="1095311" y="1866899"/>
                </a:lnTo>
                <a:lnTo>
                  <a:pt x="1085278" y="1930399"/>
                </a:lnTo>
                <a:lnTo>
                  <a:pt x="1122870" y="1930399"/>
                </a:lnTo>
                <a:lnTo>
                  <a:pt x="1133030" y="1866899"/>
                </a:lnTo>
                <a:lnTo>
                  <a:pt x="1142047" y="1803399"/>
                </a:lnTo>
                <a:lnTo>
                  <a:pt x="1149667" y="1739899"/>
                </a:lnTo>
                <a:lnTo>
                  <a:pt x="1156017" y="1676399"/>
                </a:lnTo>
                <a:lnTo>
                  <a:pt x="1161097" y="1600199"/>
                </a:lnTo>
                <a:lnTo>
                  <a:pt x="1164653" y="1536699"/>
                </a:lnTo>
                <a:lnTo>
                  <a:pt x="1166812" y="1460499"/>
                </a:lnTo>
                <a:lnTo>
                  <a:pt x="1167574" y="1396999"/>
                </a:lnTo>
                <a:lnTo>
                  <a:pt x="1129474" y="1384299"/>
                </a:lnTo>
                <a:close/>
              </a:path>
              <a:path w="1203325" h="2781300">
                <a:moveTo>
                  <a:pt x="38170" y="1391355"/>
                </a:moveTo>
                <a:lnTo>
                  <a:pt x="38100" y="1396999"/>
                </a:lnTo>
                <a:lnTo>
                  <a:pt x="38227" y="1396999"/>
                </a:lnTo>
                <a:lnTo>
                  <a:pt x="38170" y="1391355"/>
                </a:lnTo>
                <a:close/>
              </a:path>
              <a:path w="1203325" h="2781300">
                <a:moveTo>
                  <a:pt x="38258" y="1384299"/>
                </a:moveTo>
                <a:lnTo>
                  <a:pt x="38100" y="1384299"/>
                </a:lnTo>
                <a:lnTo>
                  <a:pt x="38170" y="1391355"/>
                </a:lnTo>
                <a:lnTo>
                  <a:pt x="38258" y="1384299"/>
                </a:lnTo>
                <a:close/>
              </a:path>
              <a:path w="1203325" h="2781300">
                <a:moveTo>
                  <a:pt x="1127061" y="1278476"/>
                </a:moveTo>
                <a:lnTo>
                  <a:pt x="1089088" y="1282699"/>
                </a:lnTo>
                <a:lnTo>
                  <a:pt x="1148270" y="1384299"/>
                </a:lnTo>
                <a:lnTo>
                  <a:pt x="1191041" y="1295399"/>
                </a:lnTo>
                <a:lnTo>
                  <a:pt x="1127442" y="1295399"/>
                </a:lnTo>
                <a:lnTo>
                  <a:pt x="1127061" y="1278476"/>
                </a:lnTo>
                <a:close/>
              </a:path>
              <a:path w="1203325" h="2781300">
                <a:moveTo>
                  <a:pt x="1165066" y="1274248"/>
                </a:moveTo>
                <a:lnTo>
                  <a:pt x="1127061" y="1278476"/>
                </a:lnTo>
                <a:lnTo>
                  <a:pt x="1127442" y="1295399"/>
                </a:lnTo>
                <a:lnTo>
                  <a:pt x="1165542" y="1295399"/>
                </a:lnTo>
                <a:lnTo>
                  <a:pt x="1165066" y="1274248"/>
                </a:lnTo>
                <a:close/>
              </a:path>
              <a:path w="1203325" h="2781300">
                <a:moveTo>
                  <a:pt x="1203261" y="1269999"/>
                </a:moveTo>
                <a:lnTo>
                  <a:pt x="1165066" y="1274248"/>
                </a:lnTo>
                <a:lnTo>
                  <a:pt x="1165542" y="1295399"/>
                </a:lnTo>
                <a:lnTo>
                  <a:pt x="1191041" y="1295399"/>
                </a:lnTo>
                <a:lnTo>
                  <a:pt x="1203261" y="1269999"/>
                </a:lnTo>
                <a:close/>
              </a:path>
              <a:path w="1203325" h="2781300">
                <a:moveTo>
                  <a:pt x="790638" y="76200"/>
                </a:moveTo>
                <a:lnTo>
                  <a:pt x="727265" y="76200"/>
                </a:lnTo>
                <a:lnTo>
                  <a:pt x="740600" y="88900"/>
                </a:lnTo>
                <a:lnTo>
                  <a:pt x="739965" y="88900"/>
                </a:lnTo>
                <a:lnTo>
                  <a:pt x="753046" y="101600"/>
                </a:lnTo>
                <a:lnTo>
                  <a:pt x="752538" y="101600"/>
                </a:lnTo>
                <a:lnTo>
                  <a:pt x="765619" y="114300"/>
                </a:lnTo>
                <a:lnTo>
                  <a:pt x="765111" y="114300"/>
                </a:lnTo>
                <a:lnTo>
                  <a:pt x="778065" y="127000"/>
                </a:lnTo>
                <a:lnTo>
                  <a:pt x="777430" y="127000"/>
                </a:lnTo>
                <a:lnTo>
                  <a:pt x="790130" y="139700"/>
                </a:lnTo>
                <a:lnTo>
                  <a:pt x="789749" y="139700"/>
                </a:lnTo>
                <a:lnTo>
                  <a:pt x="802449" y="152400"/>
                </a:lnTo>
                <a:lnTo>
                  <a:pt x="801941" y="152400"/>
                </a:lnTo>
                <a:lnTo>
                  <a:pt x="814260" y="165100"/>
                </a:lnTo>
                <a:lnTo>
                  <a:pt x="814006" y="165100"/>
                </a:lnTo>
                <a:lnTo>
                  <a:pt x="826325" y="177800"/>
                </a:lnTo>
                <a:lnTo>
                  <a:pt x="825944" y="177800"/>
                </a:lnTo>
                <a:lnTo>
                  <a:pt x="838009" y="190500"/>
                </a:lnTo>
                <a:lnTo>
                  <a:pt x="837628" y="190500"/>
                </a:lnTo>
                <a:lnTo>
                  <a:pt x="849566" y="203200"/>
                </a:lnTo>
                <a:lnTo>
                  <a:pt x="849312" y="203200"/>
                </a:lnTo>
                <a:lnTo>
                  <a:pt x="860996" y="228600"/>
                </a:lnTo>
                <a:lnTo>
                  <a:pt x="860742" y="228600"/>
                </a:lnTo>
                <a:lnTo>
                  <a:pt x="872299" y="241300"/>
                </a:lnTo>
                <a:lnTo>
                  <a:pt x="872045" y="241300"/>
                </a:lnTo>
                <a:lnTo>
                  <a:pt x="883348" y="254000"/>
                </a:lnTo>
                <a:lnTo>
                  <a:pt x="883094" y="254000"/>
                </a:lnTo>
                <a:lnTo>
                  <a:pt x="894270" y="279400"/>
                </a:lnTo>
                <a:lnTo>
                  <a:pt x="905192" y="292100"/>
                </a:lnTo>
                <a:lnTo>
                  <a:pt x="904938" y="292100"/>
                </a:lnTo>
                <a:lnTo>
                  <a:pt x="915733" y="317500"/>
                </a:lnTo>
                <a:lnTo>
                  <a:pt x="915479" y="317500"/>
                </a:lnTo>
                <a:lnTo>
                  <a:pt x="926147" y="330200"/>
                </a:lnTo>
                <a:lnTo>
                  <a:pt x="925893" y="330200"/>
                </a:lnTo>
                <a:lnTo>
                  <a:pt x="936180" y="355600"/>
                </a:lnTo>
                <a:lnTo>
                  <a:pt x="936053" y="355600"/>
                </a:lnTo>
                <a:lnTo>
                  <a:pt x="946213" y="381000"/>
                </a:lnTo>
                <a:lnTo>
                  <a:pt x="955992" y="406400"/>
                </a:lnTo>
                <a:lnTo>
                  <a:pt x="955865" y="406400"/>
                </a:lnTo>
                <a:lnTo>
                  <a:pt x="965517" y="419100"/>
                </a:lnTo>
                <a:lnTo>
                  <a:pt x="965390" y="419100"/>
                </a:lnTo>
                <a:lnTo>
                  <a:pt x="984059" y="469899"/>
                </a:lnTo>
                <a:lnTo>
                  <a:pt x="1001585" y="520699"/>
                </a:lnTo>
                <a:lnTo>
                  <a:pt x="1018222" y="571499"/>
                </a:lnTo>
                <a:lnTo>
                  <a:pt x="1017968" y="571499"/>
                </a:lnTo>
                <a:lnTo>
                  <a:pt x="1033716" y="622299"/>
                </a:lnTo>
                <a:lnTo>
                  <a:pt x="1048321" y="685799"/>
                </a:lnTo>
                <a:lnTo>
                  <a:pt x="1061656" y="736599"/>
                </a:lnTo>
                <a:lnTo>
                  <a:pt x="1061529" y="736599"/>
                </a:lnTo>
                <a:lnTo>
                  <a:pt x="1074102" y="800099"/>
                </a:lnTo>
                <a:lnTo>
                  <a:pt x="1085278" y="863599"/>
                </a:lnTo>
                <a:lnTo>
                  <a:pt x="1095311" y="914399"/>
                </a:lnTo>
                <a:lnTo>
                  <a:pt x="1104074" y="977899"/>
                </a:lnTo>
                <a:lnTo>
                  <a:pt x="1117790" y="1117599"/>
                </a:lnTo>
                <a:lnTo>
                  <a:pt x="1122743" y="1181099"/>
                </a:lnTo>
                <a:lnTo>
                  <a:pt x="1126299" y="1244599"/>
                </a:lnTo>
                <a:lnTo>
                  <a:pt x="1127061" y="1278476"/>
                </a:lnTo>
                <a:lnTo>
                  <a:pt x="1165066" y="1274248"/>
                </a:lnTo>
                <a:lnTo>
                  <a:pt x="1160716" y="1181099"/>
                </a:lnTo>
                <a:lnTo>
                  <a:pt x="1155763" y="1117599"/>
                </a:lnTo>
                <a:lnTo>
                  <a:pt x="1149413" y="1041399"/>
                </a:lnTo>
                <a:lnTo>
                  <a:pt x="1141920" y="977899"/>
                </a:lnTo>
                <a:lnTo>
                  <a:pt x="1133030" y="914399"/>
                </a:lnTo>
                <a:lnTo>
                  <a:pt x="1122870" y="850899"/>
                </a:lnTo>
                <a:lnTo>
                  <a:pt x="1111440" y="787399"/>
                </a:lnTo>
                <a:lnTo>
                  <a:pt x="1098867" y="723899"/>
                </a:lnTo>
                <a:lnTo>
                  <a:pt x="1085151" y="673099"/>
                </a:lnTo>
                <a:lnTo>
                  <a:pt x="1070419" y="609599"/>
                </a:lnTo>
                <a:lnTo>
                  <a:pt x="1054544" y="558799"/>
                </a:lnTo>
                <a:lnTo>
                  <a:pt x="1037653" y="507999"/>
                </a:lnTo>
                <a:lnTo>
                  <a:pt x="1019746" y="457199"/>
                </a:lnTo>
                <a:lnTo>
                  <a:pt x="1000696" y="406400"/>
                </a:lnTo>
                <a:lnTo>
                  <a:pt x="980884" y="368300"/>
                </a:lnTo>
                <a:lnTo>
                  <a:pt x="970597" y="342900"/>
                </a:lnTo>
                <a:lnTo>
                  <a:pt x="960183" y="317500"/>
                </a:lnTo>
                <a:lnTo>
                  <a:pt x="949388" y="292100"/>
                </a:lnTo>
                <a:lnTo>
                  <a:pt x="938466" y="279400"/>
                </a:lnTo>
                <a:lnTo>
                  <a:pt x="927163" y="254000"/>
                </a:lnTo>
                <a:lnTo>
                  <a:pt x="915860" y="241300"/>
                </a:lnTo>
                <a:lnTo>
                  <a:pt x="904303" y="215900"/>
                </a:lnTo>
                <a:lnTo>
                  <a:pt x="892492" y="203200"/>
                </a:lnTo>
                <a:lnTo>
                  <a:pt x="880427" y="190500"/>
                </a:lnTo>
                <a:lnTo>
                  <a:pt x="868235" y="165100"/>
                </a:lnTo>
                <a:lnTo>
                  <a:pt x="855789" y="152400"/>
                </a:lnTo>
                <a:lnTo>
                  <a:pt x="843216" y="139700"/>
                </a:lnTo>
                <a:lnTo>
                  <a:pt x="830389" y="127000"/>
                </a:lnTo>
                <a:lnTo>
                  <a:pt x="817308" y="114300"/>
                </a:lnTo>
                <a:lnTo>
                  <a:pt x="804227" y="88900"/>
                </a:lnTo>
                <a:lnTo>
                  <a:pt x="790638" y="76200"/>
                </a:lnTo>
                <a:close/>
              </a:path>
              <a:path w="1203325" h="2781300">
                <a:moveTo>
                  <a:pt x="518096" y="38100"/>
                </a:moveTo>
                <a:lnTo>
                  <a:pt x="432625" y="38100"/>
                </a:lnTo>
                <a:lnTo>
                  <a:pt x="418401" y="50800"/>
                </a:lnTo>
                <a:lnTo>
                  <a:pt x="404431" y="63500"/>
                </a:lnTo>
                <a:lnTo>
                  <a:pt x="390715" y="76200"/>
                </a:lnTo>
                <a:lnTo>
                  <a:pt x="452437" y="76200"/>
                </a:lnTo>
                <a:lnTo>
                  <a:pt x="466026" y="63500"/>
                </a:lnTo>
                <a:lnTo>
                  <a:pt x="478091" y="63500"/>
                </a:lnTo>
                <a:lnTo>
                  <a:pt x="491934" y="50800"/>
                </a:lnTo>
                <a:lnTo>
                  <a:pt x="503999" y="50800"/>
                </a:lnTo>
                <a:lnTo>
                  <a:pt x="518096" y="38100"/>
                </a:lnTo>
                <a:close/>
              </a:path>
              <a:path w="1203325" h="2781300">
                <a:moveTo>
                  <a:pt x="735139" y="38100"/>
                </a:moveTo>
                <a:lnTo>
                  <a:pt x="649668" y="38100"/>
                </a:lnTo>
                <a:lnTo>
                  <a:pt x="663765" y="50800"/>
                </a:lnTo>
                <a:lnTo>
                  <a:pt x="675703" y="50800"/>
                </a:lnTo>
                <a:lnTo>
                  <a:pt x="689673" y="63500"/>
                </a:lnTo>
                <a:lnTo>
                  <a:pt x="701738" y="63500"/>
                </a:lnTo>
                <a:lnTo>
                  <a:pt x="715327" y="76200"/>
                </a:lnTo>
                <a:lnTo>
                  <a:pt x="777049" y="76200"/>
                </a:lnTo>
                <a:lnTo>
                  <a:pt x="763333" y="63500"/>
                </a:lnTo>
                <a:lnTo>
                  <a:pt x="749363" y="50800"/>
                </a:lnTo>
                <a:lnTo>
                  <a:pt x="735139" y="38100"/>
                </a:lnTo>
                <a:close/>
              </a:path>
              <a:path w="1203325" h="2781300">
                <a:moveTo>
                  <a:pt x="691451" y="12700"/>
                </a:moveTo>
                <a:lnTo>
                  <a:pt x="476186" y="12700"/>
                </a:lnTo>
                <a:lnTo>
                  <a:pt x="446976" y="38100"/>
                </a:lnTo>
                <a:lnTo>
                  <a:pt x="720788" y="38100"/>
                </a:lnTo>
                <a:lnTo>
                  <a:pt x="691451" y="12700"/>
                </a:lnTo>
                <a:close/>
              </a:path>
              <a:path w="1203325" h="2781300">
                <a:moveTo>
                  <a:pt x="661352" y="0"/>
                </a:moveTo>
                <a:lnTo>
                  <a:pt x="506285" y="0"/>
                </a:lnTo>
                <a:lnTo>
                  <a:pt x="491172" y="12700"/>
                </a:lnTo>
                <a:lnTo>
                  <a:pt x="676592" y="12700"/>
                </a:lnTo>
                <a:lnTo>
                  <a:pt x="6613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604" name="object 117"/>
          <p:cNvSpPr txBox="1">
            <a:spLocks noChangeArrowheads="1"/>
          </p:cNvSpPr>
          <p:nvPr/>
        </p:nvSpPr>
        <p:spPr bwMode="auto">
          <a:xfrm>
            <a:off x="1708150" y="2616200"/>
            <a:ext cx="127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Times New Roman" pitchFamily="18" charset="0"/>
                <a:cs typeface="Times New Roman" pitchFamily="18" charset="0"/>
              </a:rPr>
              <a:t>+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605" name="object 1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0A8D32D-C91F-4A09-936A-BB3470204DE6}" type="slidenum">
              <a:rPr lang="th-TH"/>
              <a:pPr marL="209550"/>
              <a:t>56</a:t>
            </a:fld>
            <a:endParaRPr lang="th-TH"/>
          </a:p>
        </p:txBody>
      </p:sp>
      <p:sp>
        <p:nvSpPr>
          <p:cNvPr id="118" name="object 118"/>
          <p:cNvSpPr txBox="1"/>
          <p:nvPr/>
        </p:nvSpPr>
        <p:spPr>
          <a:xfrm>
            <a:off x="5935663" y="2557463"/>
            <a:ext cx="2590800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33413">
              <a:lnSpc>
                <a:spcPts val="2150"/>
              </a:lnSpc>
            </a:pPr>
            <a:r>
              <a:rPr lang="th-TH" sz="1800" b="1">
                <a:latin typeface="Times New Roman" pitchFamily="18" charset="0"/>
                <a:cs typeface="Times New Roman" pitchFamily="18" charset="0"/>
              </a:rPr>
              <a:t>IPv6 Address  </a:t>
            </a:r>
            <a:r>
              <a:rPr lang="th-TH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4C00</a:t>
            </a:r>
            <a:r>
              <a:rPr lang="th-TH" sz="1800" b="1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00A0:C9:1E:A5:B6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607" name="object 119"/>
          <p:cNvSpPr txBox="1">
            <a:spLocks noChangeArrowheads="1"/>
          </p:cNvSpPr>
          <p:nvPr/>
        </p:nvSpPr>
        <p:spPr bwMode="auto">
          <a:xfrm>
            <a:off x="5567363" y="2552700"/>
            <a:ext cx="127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Times New Roman" pitchFamily="18" charset="0"/>
                <a:cs typeface="Times New Roman" pitchFamily="18" charset="0"/>
              </a:rPr>
              <a:t>=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Obtain IP</a:t>
            </a:r>
            <a:r>
              <a:rPr spc="-11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64519" name="object 8"/>
          <p:cNvSpPr>
            <a:spLocks/>
          </p:cNvSpPr>
          <p:nvPr/>
        </p:nvSpPr>
        <p:spPr bwMode="auto">
          <a:xfrm>
            <a:off x="1639888" y="3529013"/>
            <a:ext cx="0" cy="731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9"/>
              </a:cxn>
            </a:cxnLst>
            <a:rect l="0" t="0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0" name="object 9"/>
          <p:cNvSpPr>
            <a:spLocks/>
          </p:cNvSpPr>
          <p:nvPr/>
        </p:nvSpPr>
        <p:spPr bwMode="auto">
          <a:xfrm>
            <a:off x="468313" y="4276725"/>
            <a:ext cx="8281987" cy="90488"/>
          </a:xfrm>
          <a:custGeom>
            <a:avLst/>
            <a:gdLst/>
            <a:ahLst/>
            <a:cxnLst>
              <a:cxn ang="0">
                <a:pos x="0" y="89915"/>
              </a:cxn>
              <a:cxn ang="0">
                <a:pos x="8281416" y="89915"/>
              </a:cxn>
              <a:cxn ang="0">
                <a:pos x="8281416" y="0"/>
              </a:cxn>
              <a:cxn ang="0">
                <a:pos x="0" y="0"/>
              </a:cxn>
              <a:cxn ang="0">
                <a:pos x="0" y="89915"/>
              </a:cxn>
            </a:cxnLst>
            <a:rect l="0" t="0" r="r" b="b"/>
            <a:pathLst>
              <a:path w="8281670" h="90170">
                <a:moveTo>
                  <a:pt x="0" y="89915"/>
                </a:moveTo>
                <a:lnTo>
                  <a:pt x="8281416" y="89915"/>
                </a:lnTo>
                <a:lnTo>
                  <a:pt x="8281416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1" name="object 10"/>
          <p:cNvSpPr>
            <a:spLocks/>
          </p:cNvSpPr>
          <p:nvPr/>
        </p:nvSpPr>
        <p:spPr bwMode="auto">
          <a:xfrm>
            <a:off x="8061325" y="3530600"/>
            <a:ext cx="0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3044"/>
              </a:cxn>
            </a:cxnLst>
            <a:rect l="0" t="0" r="r" b="b"/>
            <a:pathLst>
              <a:path h="733425">
                <a:moveTo>
                  <a:pt x="0" y="0"/>
                </a:moveTo>
                <a:lnTo>
                  <a:pt x="0" y="733044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7661275" y="2881313"/>
            <a:ext cx="857250" cy="850900"/>
          </a:xfrm>
          <a:custGeom>
            <a:avLst/>
            <a:gdLst/>
            <a:ahLst/>
            <a:cxnLst>
              <a:cxn ang="0">
                <a:pos x="803401" y="717930"/>
              </a:cxn>
              <a:cxn ang="0">
                <a:pos x="53721" y="717930"/>
              </a:cxn>
              <a:cxn ang="0">
                <a:pos x="53721" y="850391"/>
              </a:cxn>
              <a:cxn ang="0">
                <a:pos x="803401" y="850391"/>
              </a:cxn>
              <a:cxn ang="0">
                <a:pos x="803401" y="717930"/>
              </a:cxn>
              <a:cxn ang="0">
                <a:pos x="696468" y="691768"/>
              </a:cxn>
              <a:cxn ang="0">
                <a:pos x="160528" y="691768"/>
              </a:cxn>
              <a:cxn ang="0">
                <a:pos x="160528" y="717930"/>
              </a:cxn>
              <a:cxn ang="0">
                <a:pos x="696468" y="717930"/>
              </a:cxn>
              <a:cxn ang="0">
                <a:pos x="696468" y="691768"/>
              </a:cxn>
              <a:cxn ang="0">
                <a:pos x="696468" y="638555"/>
              </a:cxn>
              <a:cxn ang="0">
                <a:pos x="160528" y="638555"/>
              </a:cxn>
              <a:cxn ang="0">
                <a:pos x="294259" y="665606"/>
              </a:cxn>
              <a:cxn ang="0">
                <a:pos x="294259" y="691768"/>
              </a:cxn>
              <a:cxn ang="0">
                <a:pos x="561594" y="691768"/>
              </a:cxn>
              <a:cxn ang="0">
                <a:pos x="561594" y="665606"/>
              </a:cxn>
              <a:cxn ang="0">
                <a:pos x="696468" y="638555"/>
              </a:cxn>
              <a:cxn ang="0">
                <a:pos x="856488" y="0"/>
              </a:cxn>
              <a:cxn ang="0">
                <a:pos x="0" y="0"/>
              </a:cxn>
              <a:cxn ang="0">
                <a:pos x="0" y="638555"/>
              </a:cxn>
              <a:cxn ang="0">
                <a:pos x="856488" y="638555"/>
              </a:cxn>
              <a:cxn ang="0">
                <a:pos x="856488" y="0"/>
              </a:cxn>
            </a:cxnLst>
            <a:rect l="0" t="0" r="r" b="b"/>
            <a:pathLst>
              <a:path w="856615" h="850900">
                <a:moveTo>
                  <a:pt x="803401" y="717930"/>
                </a:moveTo>
                <a:lnTo>
                  <a:pt x="53721" y="717930"/>
                </a:lnTo>
                <a:lnTo>
                  <a:pt x="53721" y="850391"/>
                </a:lnTo>
                <a:lnTo>
                  <a:pt x="803401" y="850391"/>
                </a:lnTo>
                <a:lnTo>
                  <a:pt x="803401" y="717930"/>
                </a:lnTo>
                <a:close/>
              </a:path>
              <a:path w="856615" h="850900">
                <a:moveTo>
                  <a:pt x="696468" y="691768"/>
                </a:moveTo>
                <a:lnTo>
                  <a:pt x="160528" y="691768"/>
                </a:lnTo>
                <a:lnTo>
                  <a:pt x="160528" y="717930"/>
                </a:lnTo>
                <a:lnTo>
                  <a:pt x="696468" y="717930"/>
                </a:lnTo>
                <a:lnTo>
                  <a:pt x="696468" y="691768"/>
                </a:lnTo>
                <a:close/>
              </a:path>
              <a:path w="856615" h="850900">
                <a:moveTo>
                  <a:pt x="696468" y="638555"/>
                </a:moveTo>
                <a:lnTo>
                  <a:pt x="160528" y="638555"/>
                </a:lnTo>
                <a:lnTo>
                  <a:pt x="294259" y="665606"/>
                </a:lnTo>
                <a:lnTo>
                  <a:pt x="294259" y="691768"/>
                </a:lnTo>
                <a:lnTo>
                  <a:pt x="561594" y="691768"/>
                </a:lnTo>
                <a:lnTo>
                  <a:pt x="561594" y="665606"/>
                </a:lnTo>
                <a:lnTo>
                  <a:pt x="696468" y="638555"/>
                </a:lnTo>
                <a:close/>
              </a:path>
              <a:path w="856615" h="850900">
                <a:moveTo>
                  <a:pt x="856488" y="0"/>
                </a:moveTo>
                <a:lnTo>
                  <a:pt x="0" y="0"/>
                </a:lnTo>
                <a:lnTo>
                  <a:pt x="0" y="638555"/>
                </a:lnTo>
                <a:lnTo>
                  <a:pt x="856488" y="638555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7661275" y="2881313"/>
            <a:ext cx="857250" cy="850900"/>
          </a:xfrm>
          <a:custGeom>
            <a:avLst/>
            <a:gdLst/>
            <a:ahLst/>
            <a:cxnLst>
              <a:cxn ang="0">
                <a:pos x="0" y="638555"/>
              </a:cxn>
              <a:cxn ang="0">
                <a:pos x="160528" y="638555"/>
              </a:cxn>
              <a:cxn ang="0">
                <a:pos x="294259" y="665606"/>
              </a:cxn>
              <a:cxn ang="0">
                <a:pos x="294259" y="691768"/>
              </a:cxn>
              <a:cxn ang="0">
                <a:pos x="160528" y="691768"/>
              </a:cxn>
              <a:cxn ang="0">
                <a:pos x="160528" y="717930"/>
              </a:cxn>
              <a:cxn ang="0">
                <a:pos x="53721" y="717930"/>
              </a:cxn>
              <a:cxn ang="0">
                <a:pos x="53721" y="850391"/>
              </a:cxn>
              <a:cxn ang="0">
                <a:pos x="803401" y="850391"/>
              </a:cxn>
              <a:cxn ang="0">
                <a:pos x="803401" y="717930"/>
              </a:cxn>
              <a:cxn ang="0">
                <a:pos x="696468" y="717930"/>
              </a:cxn>
              <a:cxn ang="0">
                <a:pos x="696468" y="691768"/>
              </a:cxn>
              <a:cxn ang="0">
                <a:pos x="561594" y="691768"/>
              </a:cxn>
              <a:cxn ang="0">
                <a:pos x="561594" y="665606"/>
              </a:cxn>
              <a:cxn ang="0">
                <a:pos x="696468" y="638555"/>
              </a:cxn>
              <a:cxn ang="0">
                <a:pos x="856488" y="638555"/>
              </a:cxn>
              <a:cxn ang="0">
                <a:pos x="856488" y="0"/>
              </a:cxn>
              <a:cxn ang="0">
                <a:pos x="0" y="0"/>
              </a:cxn>
              <a:cxn ang="0">
                <a:pos x="0" y="638555"/>
              </a:cxn>
            </a:cxnLst>
            <a:rect l="0" t="0" r="r" b="b"/>
            <a:pathLst>
              <a:path w="856615" h="850900">
                <a:moveTo>
                  <a:pt x="0" y="638555"/>
                </a:moveTo>
                <a:lnTo>
                  <a:pt x="160528" y="638555"/>
                </a:lnTo>
                <a:lnTo>
                  <a:pt x="294259" y="665606"/>
                </a:lnTo>
                <a:lnTo>
                  <a:pt x="294259" y="691768"/>
                </a:lnTo>
                <a:lnTo>
                  <a:pt x="160528" y="691768"/>
                </a:lnTo>
                <a:lnTo>
                  <a:pt x="160528" y="717930"/>
                </a:lnTo>
                <a:lnTo>
                  <a:pt x="53721" y="717930"/>
                </a:lnTo>
                <a:lnTo>
                  <a:pt x="53721" y="850391"/>
                </a:lnTo>
                <a:lnTo>
                  <a:pt x="803401" y="850391"/>
                </a:lnTo>
                <a:lnTo>
                  <a:pt x="803401" y="717930"/>
                </a:lnTo>
                <a:lnTo>
                  <a:pt x="696468" y="717930"/>
                </a:lnTo>
                <a:lnTo>
                  <a:pt x="696468" y="691768"/>
                </a:lnTo>
                <a:lnTo>
                  <a:pt x="561594" y="691768"/>
                </a:lnTo>
                <a:lnTo>
                  <a:pt x="561594" y="665606"/>
                </a:lnTo>
                <a:lnTo>
                  <a:pt x="696468" y="638555"/>
                </a:lnTo>
                <a:lnTo>
                  <a:pt x="856488" y="638555"/>
                </a:lnTo>
                <a:lnTo>
                  <a:pt x="856488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7821613" y="3598863"/>
            <a:ext cx="5334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3400" y="3048"/>
              </a:cxn>
            </a:cxnLst>
            <a:rect l="0" t="0" r="r" b="b"/>
            <a:pathLst>
              <a:path w="533400" h="3175">
                <a:moveTo>
                  <a:pt x="0" y="0"/>
                </a:moveTo>
                <a:lnTo>
                  <a:pt x="533400" y="3048"/>
                </a:lnTo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7956550" y="3573463"/>
            <a:ext cx="266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700" y="1524"/>
              </a:cxn>
            </a:cxnLst>
            <a:rect l="0" t="0" r="r" b="b"/>
            <a:pathLst>
              <a:path w="266700" h="1904">
                <a:moveTo>
                  <a:pt x="0" y="0"/>
                </a:moveTo>
                <a:lnTo>
                  <a:pt x="266700" y="1524"/>
                </a:lnTo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7956550" y="3544888"/>
            <a:ext cx="2667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700" y="1524"/>
              </a:cxn>
            </a:cxnLst>
            <a:rect l="0" t="0" r="r" b="b"/>
            <a:pathLst>
              <a:path w="266700" h="1904">
                <a:moveTo>
                  <a:pt x="0" y="0"/>
                </a:moveTo>
                <a:lnTo>
                  <a:pt x="266700" y="1524"/>
                </a:lnTo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7821613" y="3517900"/>
            <a:ext cx="5334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3400" y="1524"/>
              </a:cxn>
            </a:cxnLst>
            <a:rect l="0" t="0" r="r" b="b"/>
            <a:pathLst>
              <a:path w="533400" h="1904">
                <a:moveTo>
                  <a:pt x="0" y="0"/>
                </a:moveTo>
                <a:lnTo>
                  <a:pt x="533400" y="1524"/>
                </a:lnTo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7731125" y="2962275"/>
            <a:ext cx="704850" cy="757238"/>
          </a:xfrm>
          <a:custGeom>
            <a:avLst/>
            <a:gdLst/>
            <a:ahLst/>
            <a:cxnLst>
              <a:cxn ang="0">
                <a:pos x="200025" y="664590"/>
              </a:cxn>
              <a:cxn ang="0">
                <a:pos x="66420" y="664590"/>
              </a:cxn>
              <a:cxn ang="0">
                <a:pos x="66420" y="684402"/>
              </a:cxn>
              <a:cxn ang="0">
                <a:pos x="200025" y="684402"/>
              </a:cxn>
              <a:cxn ang="0">
                <a:pos x="200025" y="664590"/>
              </a:cxn>
              <a:cxn ang="0">
                <a:pos x="26669" y="704341"/>
              </a:cxn>
              <a:cxn ang="0">
                <a:pos x="0" y="730503"/>
              </a:cxn>
              <a:cxn ang="0">
                <a:pos x="26669" y="757427"/>
              </a:cxn>
              <a:cxn ang="0">
                <a:pos x="53466" y="730503"/>
              </a:cxn>
              <a:cxn ang="0">
                <a:pos x="26669" y="704341"/>
              </a:cxn>
              <a:cxn ang="0">
                <a:pos x="705611" y="0"/>
              </a:cxn>
              <a:cxn ang="0">
                <a:pos x="13588" y="0"/>
              </a:cxn>
              <a:cxn ang="0">
                <a:pos x="13588" y="478281"/>
              </a:cxn>
              <a:cxn ang="0">
                <a:pos x="40385" y="478281"/>
              </a:cxn>
              <a:cxn ang="0">
                <a:pos x="40385" y="465581"/>
              </a:cxn>
              <a:cxn ang="0">
                <a:pos x="692530" y="465581"/>
              </a:cxn>
              <a:cxn ang="0">
                <a:pos x="692530" y="425068"/>
              </a:cxn>
              <a:cxn ang="0">
                <a:pos x="66420" y="425068"/>
              </a:cxn>
              <a:cxn ang="0">
                <a:pos x="66420" y="53085"/>
              </a:cxn>
              <a:cxn ang="0">
                <a:pos x="692530" y="53085"/>
              </a:cxn>
              <a:cxn ang="0">
                <a:pos x="692530" y="26923"/>
              </a:cxn>
              <a:cxn ang="0">
                <a:pos x="705611" y="26923"/>
              </a:cxn>
              <a:cxn ang="0">
                <a:pos x="705611" y="0"/>
              </a:cxn>
              <a:cxn ang="0">
                <a:pos x="692530" y="53085"/>
              </a:cxn>
              <a:cxn ang="0">
                <a:pos x="652144" y="53085"/>
              </a:cxn>
              <a:cxn ang="0">
                <a:pos x="652144" y="425068"/>
              </a:cxn>
              <a:cxn ang="0">
                <a:pos x="692530" y="425068"/>
              </a:cxn>
              <a:cxn ang="0">
                <a:pos x="692530" y="53085"/>
              </a:cxn>
              <a:cxn ang="0">
                <a:pos x="705611" y="518667"/>
              </a:cxn>
              <a:cxn ang="0">
                <a:pos x="665860" y="518667"/>
              </a:cxn>
              <a:cxn ang="0">
                <a:pos x="665860" y="531367"/>
              </a:cxn>
              <a:cxn ang="0">
                <a:pos x="705611" y="531367"/>
              </a:cxn>
              <a:cxn ang="0">
                <a:pos x="705611" y="518667"/>
              </a:cxn>
            </a:cxnLst>
            <a:rect l="0" t="0" r="r" b="b"/>
            <a:pathLst>
              <a:path w="706120" h="757554">
                <a:moveTo>
                  <a:pt x="200025" y="664590"/>
                </a:moveTo>
                <a:lnTo>
                  <a:pt x="66420" y="664590"/>
                </a:lnTo>
                <a:lnTo>
                  <a:pt x="66420" y="684402"/>
                </a:lnTo>
                <a:lnTo>
                  <a:pt x="200025" y="684402"/>
                </a:lnTo>
                <a:lnTo>
                  <a:pt x="200025" y="664590"/>
                </a:lnTo>
                <a:close/>
              </a:path>
              <a:path w="706120" h="757554">
                <a:moveTo>
                  <a:pt x="26669" y="704341"/>
                </a:moveTo>
                <a:lnTo>
                  <a:pt x="0" y="730503"/>
                </a:lnTo>
                <a:lnTo>
                  <a:pt x="26669" y="757427"/>
                </a:lnTo>
                <a:lnTo>
                  <a:pt x="53466" y="730503"/>
                </a:lnTo>
                <a:lnTo>
                  <a:pt x="26669" y="704341"/>
                </a:lnTo>
                <a:close/>
              </a:path>
              <a:path w="706120" h="757554">
                <a:moveTo>
                  <a:pt x="705611" y="0"/>
                </a:moveTo>
                <a:lnTo>
                  <a:pt x="13588" y="0"/>
                </a:lnTo>
                <a:lnTo>
                  <a:pt x="13588" y="478281"/>
                </a:lnTo>
                <a:lnTo>
                  <a:pt x="40385" y="478281"/>
                </a:lnTo>
                <a:lnTo>
                  <a:pt x="40385" y="465581"/>
                </a:lnTo>
                <a:lnTo>
                  <a:pt x="692530" y="465581"/>
                </a:lnTo>
                <a:lnTo>
                  <a:pt x="692530" y="425068"/>
                </a:lnTo>
                <a:lnTo>
                  <a:pt x="66420" y="425068"/>
                </a:lnTo>
                <a:lnTo>
                  <a:pt x="66420" y="53085"/>
                </a:lnTo>
                <a:lnTo>
                  <a:pt x="692530" y="53085"/>
                </a:lnTo>
                <a:lnTo>
                  <a:pt x="692530" y="26923"/>
                </a:lnTo>
                <a:lnTo>
                  <a:pt x="705611" y="26923"/>
                </a:lnTo>
                <a:lnTo>
                  <a:pt x="705611" y="0"/>
                </a:lnTo>
                <a:close/>
              </a:path>
              <a:path w="706120" h="757554">
                <a:moveTo>
                  <a:pt x="692530" y="53085"/>
                </a:moveTo>
                <a:lnTo>
                  <a:pt x="652144" y="53085"/>
                </a:lnTo>
                <a:lnTo>
                  <a:pt x="652144" y="425068"/>
                </a:lnTo>
                <a:lnTo>
                  <a:pt x="692530" y="425068"/>
                </a:lnTo>
                <a:lnTo>
                  <a:pt x="692530" y="53085"/>
                </a:lnTo>
                <a:close/>
              </a:path>
              <a:path w="706120" h="757554">
                <a:moveTo>
                  <a:pt x="705611" y="518667"/>
                </a:moveTo>
                <a:lnTo>
                  <a:pt x="665860" y="518667"/>
                </a:lnTo>
                <a:lnTo>
                  <a:pt x="665860" y="531367"/>
                </a:lnTo>
                <a:lnTo>
                  <a:pt x="705611" y="531367"/>
                </a:lnTo>
                <a:lnTo>
                  <a:pt x="705611" y="5186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9" name="object 18"/>
          <p:cNvSpPr>
            <a:spLocks/>
          </p:cNvSpPr>
          <p:nvPr/>
        </p:nvSpPr>
        <p:spPr bwMode="auto">
          <a:xfrm>
            <a:off x="7796213" y="3625850"/>
            <a:ext cx="134937" cy="20638"/>
          </a:xfrm>
          <a:custGeom>
            <a:avLst/>
            <a:gdLst/>
            <a:ahLst/>
            <a:cxnLst>
              <a:cxn ang="0">
                <a:pos x="0" y="19812"/>
              </a:cxn>
              <a:cxn ang="0">
                <a:pos x="133604" y="19812"/>
              </a:cxn>
              <a:cxn ang="0">
                <a:pos x="133604" y="0"/>
              </a:cxn>
              <a:cxn ang="0">
                <a:pos x="0" y="0"/>
              </a:cxn>
              <a:cxn ang="0">
                <a:pos x="0" y="19812"/>
              </a:cxn>
            </a:cxnLst>
            <a:rect l="0" t="0" r="r" b="b"/>
            <a:pathLst>
              <a:path w="133984" h="20320">
                <a:moveTo>
                  <a:pt x="0" y="19812"/>
                </a:moveTo>
                <a:lnTo>
                  <a:pt x="133604" y="19812"/>
                </a:lnTo>
                <a:lnTo>
                  <a:pt x="13360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0" name="object 19"/>
          <p:cNvSpPr>
            <a:spLocks/>
          </p:cNvSpPr>
          <p:nvPr/>
        </p:nvSpPr>
        <p:spPr bwMode="auto">
          <a:xfrm>
            <a:off x="7731125" y="3665538"/>
            <a:ext cx="53975" cy="53975"/>
          </a:xfrm>
          <a:custGeom>
            <a:avLst/>
            <a:gdLst/>
            <a:ahLst/>
            <a:cxnLst>
              <a:cxn ang="0">
                <a:pos x="26669" y="53086"/>
              </a:cxn>
              <a:cxn ang="0">
                <a:pos x="53466" y="26162"/>
              </a:cxn>
              <a:cxn ang="0">
                <a:pos x="26669" y="0"/>
              </a:cxn>
              <a:cxn ang="0">
                <a:pos x="0" y="26162"/>
              </a:cxn>
              <a:cxn ang="0">
                <a:pos x="26669" y="53086"/>
              </a:cxn>
            </a:cxnLst>
            <a:rect l="0" t="0" r="r" b="b"/>
            <a:pathLst>
              <a:path w="53975" h="53339">
                <a:moveTo>
                  <a:pt x="26669" y="53086"/>
                </a:moveTo>
                <a:lnTo>
                  <a:pt x="53466" y="26162"/>
                </a:lnTo>
                <a:lnTo>
                  <a:pt x="26669" y="0"/>
                </a:lnTo>
                <a:lnTo>
                  <a:pt x="0" y="26162"/>
                </a:lnTo>
                <a:lnTo>
                  <a:pt x="26669" y="530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1" name="object 20"/>
          <p:cNvSpPr>
            <a:spLocks/>
          </p:cNvSpPr>
          <p:nvPr/>
        </p:nvSpPr>
        <p:spPr bwMode="auto">
          <a:xfrm>
            <a:off x="7796213" y="3014663"/>
            <a:ext cx="587375" cy="373062"/>
          </a:xfrm>
          <a:custGeom>
            <a:avLst/>
            <a:gdLst/>
            <a:ahLst/>
            <a:cxnLst>
              <a:cxn ang="0">
                <a:pos x="0" y="371983"/>
              </a:cxn>
              <a:cxn ang="0">
                <a:pos x="0" y="0"/>
              </a:cxn>
              <a:cxn ang="0">
                <a:pos x="585724" y="0"/>
              </a:cxn>
              <a:cxn ang="0">
                <a:pos x="585724" y="371983"/>
              </a:cxn>
              <a:cxn ang="0">
                <a:pos x="0" y="371983"/>
              </a:cxn>
            </a:cxnLst>
            <a:rect l="0" t="0" r="r" b="b"/>
            <a:pathLst>
              <a:path w="586104" h="372110">
                <a:moveTo>
                  <a:pt x="0" y="371983"/>
                </a:moveTo>
                <a:lnTo>
                  <a:pt x="0" y="0"/>
                </a:lnTo>
                <a:lnTo>
                  <a:pt x="585724" y="0"/>
                </a:lnTo>
                <a:lnTo>
                  <a:pt x="585724" y="371983"/>
                </a:lnTo>
                <a:lnTo>
                  <a:pt x="0" y="37198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2" name="object 21"/>
          <p:cNvSpPr>
            <a:spLocks/>
          </p:cNvSpPr>
          <p:nvPr/>
        </p:nvSpPr>
        <p:spPr bwMode="auto">
          <a:xfrm>
            <a:off x="7743825" y="2962275"/>
            <a:ext cx="692150" cy="477838"/>
          </a:xfrm>
          <a:custGeom>
            <a:avLst/>
            <a:gdLst/>
            <a:ahLst/>
            <a:cxnLst>
              <a:cxn ang="0">
                <a:pos x="26797" y="465581"/>
              </a:cxn>
              <a:cxn ang="0">
                <a:pos x="678942" y="465581"/>
              </a:cxn>
              <a:cxn ang="0">
                <a:pos x="678942" y="26923"/>
              </a:cxn>
              <a:cxn ang="0">
                <a:pos x="692023" y="26923"/>
              </a:cxn>
              <a:cxn ang="0">
                <a:pos x="692023" y="0"/>
              </a:cxn>
              <a:cxn ang="0">
                <a:pos x="0" y="0"/>
              </a:cxn>
              <a:cxn ang="0">
                <a:pos x="0" y="478281"/>
              </a:cxn>
              <a:cxn ang="0">
                <a:pos x="26797" y="478281"/>
              </a:cxn>
              <a:cxn ang="0">
                <a:pos x="26797" y="465581"/>
              </a:cxn>
            </a:cxnLst>
            <a:rect l="0" t="0" r="r" b="b"/>
            <a:pathLst>
              <a:path w="692150" h="478789">
                <a:moveTo>
                  <a:pt x="26797" y="465581"/>
                </a:moveTo>
                <a:lnTo>
                  <a:pt x="678942" y="465581"/>
                </a:lnTo>
                <a:lnTo>
                  <a:pt x="678942" y="26923"/>
                </a:lnTo>
                <a:lnTo>
                  <a:pt x="692023" y="26923"/>
                </a:lnTo>
                <a:lnTo>
                  <a:pt x="692023" y="0"/>
                </a:lnTo>
                <a:lnTo>
                  <a:pt x="0" y="0"/>
                </a:lnTo>
                <a:lnTo>
                  <a:pt x="0" y="478281"/>
                </a:lnTo>
                <a:lnTo>
                  <a:pt x="26797" y="478281"/>
                </a:lnTo>
                <a:lnTo>
                  <a:pt x="26797" y="46558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3" name="object 22"/>
          <p:cNvSpPr>
            <a:spLocks/>
          </p:cNvSpPr>
          <p:nvPr/>
        </p:nvSpPr>
        <p:spPr bwMode="auto">
          <a:xfrm>
            <a:off x="8394700" y="3486150"/>
            <a:ext cx="42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529" y="0"/>
              </a:cxn>
            </a:cxnLst>
            <a:rect l="0" t="0" r="r" b="b"/>
            <a:pathLst>
              <a:path w="41909">
                <a:moveTo>
                  <a:pt x="0" y="0"/>
                </a:moveTo>
                <a:lnTo>
                  <a:pt x="41529" y="0"/>
                </a:lnTo>
              </a:path>
            </a:pathLst>
          </a:custGeom>
          <a:noFill/>
          <a:ln w="144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4" name="object 23"/>
          <p:cNvSpPr>
            <a:spLocks/>
          </p:cNvSpPr>
          <p:nvPr/>
        </p:nvSpPr>
        <p:spPr bwMode="auto">
          <a:xfrm>
            <a:off x="7810500" y="3702050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155" y="0"/>
              </a:cxn>
            </a:cxnLst>
            <a:rect l="0" t="0" r="r" b="b"/>
            <a:pathLst>
              <a:path w="105409">
                <a:moveTo>
                  <a:pt x="0" y="0"/>
                </a:moveTo>
                <a:lnTo>
                  <a:pt x="105155" y="0"/>
                </a:lnTo>
              </a:path>
            </a:pathLst>
          </a:custGeom>
          <a:noFill/>
          <a:ln w="1981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7810500" y="3692525"/>
            <a:ext cx="104775" cy="19050"/>
          </a:xfrm>
          <a:custGeom>
            <a:avLst/>
            <a:gdLst/>
            <a:ahLst/>
            <a:cxnLst>
              <a:cxn ang="0">
                <a:pos x="0" y="19812"/>
              </a:cxn>
              <a:cxn ang="0">
                <a:pos x="105155" y="19812"/>
              </a:cxn>
              <a:cxn ang="0">
                <a:pos x="105155" y="0"/>
              </a:cxn>
              <a:cxn ang="0">
                <a:pos x="0" y="0"/>
              </a:cxn>
              <a:cxn ang="0">
                <a:pos x="0" y="19812"/>
              </a:cxn>
            </a:cxnLst>
            <a:rect l="0" t="0" r="r" b="b"/>
            <a:pathLst>
              <a:path w="105409" h="20320">
                <a:moveTo>
                  <a:pt x="0" y="19812"/>
                </a:moveTo>
                <a:lnTo>
                  <a:pt x="105155" y="19812"/>
                </a:lnTo>
                <a:lnTo>
                  <a:pt x="10515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6" name="object 25"/>
          <p:cNvSpPr>
            <a:spLocks/>
          </p:cNvSpPr>
          <p:nvPr/>
        </p:nvSpPr>
        <p:spPr bwMode="auto">
          <a:xfrm>
            <a:off x="7716838" y="3624263"/>
            <a:ext cx="74612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6759" y="1524"/>
              </a:cxn>
            </a:cxnLst>
            <a:rect l="0" t="0" r="r" b="b"/>
            <a:pathLst>
              <a:path w="746759" h="1904">
                <a:moveTo>
                  <a:pt x="0" y="0"/>
                </a:moveTo>
                <a:lnTo>
                  <a:pt x="746759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7" name="object 26"/>
          <p:cNvSpPr>
            <a:spLocks/>
          </p:cNvSpPr>
          <p:nvPr/>
        </p:nvSpPr>
        <p:spPr bwMode="auto">
          <a:xfrm>
            <a:off x="7716838" y="3646488"/>
            <a:ext cx="7461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6759" y="1523"/>
              </a:cxn>
            </a:cxnLst>
            <a:rect l="0" t="0" r="r" b="b"/>
            <a:pathLst>
              <a:path w="746759" h="1904">
                <a:moveTo>
                  <a:pt x="0" y="0"/>
                </a:moveTo>
                <a:lnTo>
                  <a:pt x="746759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8" name="object 27"/>
          <p:cNvSpPr>
            <a:spLocks/>
          </p:cNvSpPr>
          <p:nvPr/>
        </p:nvSpPr>
        <p:spPr bwMode="auto">
          <a:xfrm>
            <a:off x="7810500" y="3657600"/>
            <a:ext cx="12700" cy="22225"/>
          </a:xfrm>
          <a:custGeom>
            <a:avLst/>
            <a:gdLst/>
            <a:ahLst/>
            <a:cxnLst>
              <a:cxn ang="0">
                <a:pos x="12191" y="0"/>
              </a:cxn>
              <a:cxn ang="0">
                <a:pos x="0" y="10287"/>
              </a:cxn>
              <a:cxn ang="0">
                <a:pos x="12191" y="21336"/>
              </a:cxn>
            </a:cxnLst>
            <a:rect l="0" t="0" r="r" b="b"/>
            <a:pathLst>
              <a:path w="12700" h="21589">
                <a:moveTo>
                  <a:pt x="12191" y="0"/>
                </a:moveTo>
                <a:lnTo>
                  <a:pt x="0" y="10287"/>
                </a:lnTo>
                <a:lnTo>
                  <a:pt x="12191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9" name="object 28"/>
          <p:cNvSpPr>
            <a:spLocks/>
          </p:cNvSpPr>
          <p:nvPr/>
        </p:nvSpPr>
        <p:spPr bwMode="auto">
          <a:xfrm>
            <a:off x="7888288" y="3657600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0" name="object 29"/>
          <p:cNvSpPr>
            <a:spLocks/>
          </p:cNvSpPr>
          <p:nvPr/>
        </p:nvSpPr>
        <p:spPr bwMode="auto">
          <a:xfrm>
            <a:off x="7929563" y="3697288"/>
            <a:ext cx="12700" cy="22225"/>
          </a:xfrm>
          <a:custGeom>
            <a:avLst/>
            <a:gdLst/>
            <a:ahLst/>
            <a:cxnLst>
              <a:cxn ang="0">
                <a:pos x="12192" y="0"/>
              </a:cxn>
              <a:cxn ang="0">
                <a:pos x="0" y="11049"/>
              </a:cxn>
              <a:cxn ang="0">
                <a:pos x="12192" y="21336"/>
              </a:cxn>
            </a:cxnLst>
            <a:rect l="0" t="0" r="r" b="b"/>
            <a:pathLst>
              <a:path w="12700" h="21589">
                <a:moveTo>
                  <a:pt x="12192" y="0"/>
                </a:moveTo>
                <a:lnTo>
                  <a:pt x="0" y="11049"/>
                </a:lnTo>
                <a:lnTo>
                  <a:pt x="12192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1" name="object 30"/>
          <p:cNvSpPr>
            <a:spLocks/>
          </p:cNvSpPr>
          <p:nvPr/>
        </p:nvSpPr>
        <p:spPr bwMode="auto">
          <a:xfrm>
            <a:off x="7967663" y="3657600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0287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0287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2" name="object 31"/>
          <p:cNvSpPr>
            <a:spLocks/>
          </p:cNvSpPr>
          <p:nvPr/>
        </p:nvSpPr>
        <p:spPr bwMode="auto">
          <a:xfrm>
            <a:off x="8008938" y="3697288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1049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1049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3" name="object 32"/>
          <p:cNvSpPr>
            <a:spLocks/>
          </p:cNvSpPr>
          <p:nvPr/>
        </p:nvSpPr>
        <p:spPr bwMode="auto">
          <a:xfrm>
            <a:off x="8048625" y="3657600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0287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0287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4" name="object 33"/>
          <p:cNvSpPr>
            <a:spLocks/>
          </p:cNvSpPr>
          <p:nvPr/>
        </p:nvSpPr>
        <p:spPr bwMode="auto">
          <a:xfrm>
            <a:off x="8088313" y="3697288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1049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1049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5" name="object 34"/>
          <p:cNvSpPr>
            <a:spLocks/>
          </p:cNvSpPr>
          <p:nvPr/>
        </p:nvSpPr>
        <p:spPr bwMode="auto">
          <a:xfrm>
            <a:off x="8129588" y="3657600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6" name="object 35"/>
          <p:cNvSpPr>
            <a:spLocks/>
          </p:cNvSpPr>
          <p:nvPr/>
        </p:nvSpPr>
        <p:spPr bwMode="auto">
          <a:xfrm>
            <a:off x="8167688" y="3697288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1049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1049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7" name="object 36"/>
          <p:cNvSpPr>
            <a:spLocks/>
          </p:cNvSpPr>
          <p:nvPr/>
        </p:nvSpPr>
        <p:spPr bwMode="auto">
          <a:xfrm>
            <a:off x="8208963" y="3657600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8" name="object 37"/>
          <p:cNvSpPr>
            <a:spLocks/>
          </p:cNvSpPr>
          <p:nvPr/>
        </p:nvSpPr>
        <p:spPr bwMode="auto">
          <a:xfrm>
            <a:off x="8250238" y="3697288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1049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1049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9" name="object 38"/>
          <p:cNvSpPr>
            <a:spLocks/>
          </p:cNvSpPr>
          <p:nvPr/>
        </p:nvSpPr>
        <p:spPr bwMode="auto">
          <a:xfrm>
            <a:off x="8289925" y="3657600"/>
            <a:ext cx="14288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0" name="object 39"/>
          <p:cNvSpPr>
            <a:spLocks/>
          </p:cNvSpPr>
          <p:nvPr/>
        </p:nvSpPr>
        <p:spPr bwMode="auto">
          <a:xfrm>
            <a:off x="8331200" y="3697288"/>
            <a:ext cx="14288" cy="22225"/>
          </a:xfrm>
          <a:custGeom>
            <a:avLst/>
            <a:gdLst/>
            <a:ahLst/>
            <a:cxnLst>
              <a:cxn ang="0">
                <a:pos x="13715" y="0"/>
              </a:cxn>
              <a:cxn ang="0">
                <a:pos x="0" y="11049"/>
              </a:cxn>
              <a:cxn ang="0">
                <a:pos x="13715" y="21336"/>
              </a:cxn>
            </a:cxnLst>
            <a:rect l="0" t="0" r="r" b="b"/>
            <a:pathLst>
              <a:path w="13970" h="21589">
                <a:moveTo>
                  <a:pt x="13715" y="0"/>
                </a:moveTo>
                <a:lnTo>
                  <a:pt x="0" y="11049"/>
                </a:lnTo>
                <a:lnTo>
                  <a:pt x="13715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1" name="object 40"/>
          <p:cNvSpPr>
            <a:spLocks/>
          </p:cNvSpPr>
          <p:nvPr/>
        </p:nvSpPr>
        <p:spPr bwMode="auto">
          <a:xfrm>
            <a:off x="8370888" y="3657600"/>
            <a:ext cx="12700" cy="22225"/>
          </a:xfrm>
          <a:custGeom>
            <a:avLst/>
            <a:gdLst/>
            <a:ahLst/>
            <a:cxnLst>
              <a:cxn ang="0">
                <a:pos x="12191" y="0"/>
              </a:cxn>
              <a:cxn ang="0">
                <a:pos x="0" y="10287"/>
              </a:cxn>
              <a:cxn ang="0">
                <a:pos x="12191" y="21336"/>
              </a:cxn>
            </a:cxnLst>
            <a:rect l="0" t="0" r="r" b="b"/>
            <a:pathLst>
              <a:path w="12700" h="21589">
                <a:moveTo>
                  <a:pt x="12191" y="0"/>
                </a:moveTo>
                <a:lnTo>
                  <a:pt x="0" y="10287"/>
                </a:lnTo>
                <a:lnTo>
                  <a:pt x="12191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2" name="object 41"/>
          <p:cNvSpPr>
            <a:spLocks/>
          </p:cNvSpPr>
          <p:nvPr/>
        </p:nvSpPr>
        <p:spPr bwMode="auto">
          <a:xfrm>
            <a:off x="8410575" y="3697288"/>
            <a:ext cx="14288" cy="22225"/>
          </a:xfrm>
          <a:custGeom>
            <a:avLst/>
            <a:gdLst/>
            <a:ahLst/>
            <a:cxnLst>
              <a:cxn ang="0">
                <a:pos x="13715" y="0"/>
              </a:cxn>
              <a:cxn ang="0">
                <a:pos x="0" y="11049"/>
              </a:cxn>
              <a:cxn ang="0">
                <a:pos x="13715" y="21336"/>
              </a:cxn>
            </a:cxnLst>
            <a:rect l="0" t="0" r="r" b="b"/>
            <a:pathLst>
              <a:path w="13970" h="21589">
                <a:moveTo>
                  <a:pt x="13715" y="0"/>
                </a:moveTo>
                <a:lnTo>
                  <a:pt x="0" y="11049"/>
                </a:lnTo>
                <a:lnTo>
                  <a:pt x="13715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1090613" y="2025650"/>
            <a:ext cx="854075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b="1" dirty="0">
                <a:latin typeface="Times New Roman"/>
                <a:cs typeface="Times New Roman"/>
              </a:rPr>
              <a:t>DHCP</a:t>
            </a:r>
            <a:endParaRPr sz="2300">
              <a:latin typeface="Times New Roman"/>
              <a:cs typeface="Times New Roman"/>
            </a:endParaRPr>
          </a:p>
          <a:p>
            <a:pPr marL="61594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2300" b="1" dirty="0">
                <a:latin typeface="Times New Roman"/>
                <a:cs typeface="Times New Roman"/>
              </a:rPr>
              <a:t>serv</a:t>
            </a:r>
            <a:r>
              <a:rPr sz="2300" b="1" spc="-15" dirty="0">
                <a:latin typeface="Times New Roman"/>
                <a:cs typeface="Times New Roman"/>
              </a:rPr>
              <a:t>e</a:t>
            </a:r>
            <a:r>
              <a:rPr sz="2300" b="1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4554" name="object 43"/>
          <p:cNvSpPr>
            <a:spLocks/>
          </p:cNvSpPr>
          <p:nvPr/>
        </p:nvSpPr>
        <p:spPr bwMode="auto">
          <a:xfrm>
            <a:off x="1339850" y="2928938"/>
            <a:ext cx="319088" cy="1012825"/>
          </a:xfrm>
          <a:custGeom>
            <a:avLst/>
            <a:gdLst/>
            <a:ahLst/>
            <a:cxnLst>
              <a:cxn ang="0">
                <a:pos x="271398" y="0"/>
              </a:cxn>
              <a:cxn ang="0">
                <a:pos x="224535" y="0"/>
              </a:cxn>
              <a:cxn ang="0">
                <a:pos x="0" y="68199"/>
              </a:cxn>
              <a:cxn ang="0">
                <a:pos x="16763" y="952881"/>
              </a:cxn>
              <a:cxn ang="0">
                <a:pos x="293497" y="1011936"/>
              </a:cxn>
              <a:cxn ang="0">
                <a:pos x="320040" y="56642"/>
              </a:cxn>
              <a:cxn ang="0">
                <a:pos x="271398" y="0"/>
              </a:cxn>
            </a:cxnLst>
            <a:rect l="0" t="0" r="r" b="b"/>
            <a:pathLst>
              <a:path w="320039" h="1012189">
                <a:moveTo>
                  <a:pt x="271398" y="0"/>
                </a:moveTo>
                <a:lnTo>
                  <a:pt x="224535" y="0"/>
                </a:lnTo>
                <a:lnTo>
                  <a:pt x="0" y="68199"/>
                </a:lnTo>
                <a:lnTo>
                  <a:pt x="16763" y="952881"/>
                </a:lnTo>
                <a:lnTo>
                  <a:pt x="293497" y="1011936"/>
                </a:lnTo>
                <a:lnTo>
                  <a:pt x="320040" y="56642"/>
                </a:lnTo>
                <a:lnTo>
                  <a:pt x="27139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5" name="object 44"/>
          <p:cNvSpPr>
            <a:spLocks/>
          </p:cNvSpPr>
          <p:nvPr/>
        </p:nvSpPr>
        <p:spPr bwMode="auto">
          <a:xfrm>
            <a:off x="1362075" y="2957513"/>
            <a:ext cx="468313" cy="990600"/>
          </a:xfrm>
          <a:custGeom>
            <a:avLst/>
            <a:gdLst/>
            <a:ahLst/>
            <a:cxnLst>
              <a:cxn ang="0">
                <a:pos x="0" y="925194"/>
              </a:cxn>
              <a:cxn ang="0">
                <a:pos x="235965" y="989076"/>
              </a:cxn>
              <a:cxn ang="0">
                <a:pos x="300692" y="962532"/>
              </a:cxn>
              <a:cxn ang="0">
                <a:pos x="245237" y="962532"/>
              </a:cxn>
              <a:cxn ang="0">
                <a:pos x="0" y="925194"/>
              </a:cxn>
              <a:cxn ang="0">
                <a:pos x="246760" y="0"/>
              </a:cxn>
              <a:cxn ang="0">
                <a:pos x="245237" y="962532"/>
              </a:cxn>
              <a:cxn ang="0">
                <a:pos x="300692" y="962532"/>
              </a:cxn>
              <a:cxn ang="0">
                <a:pos x="457707" y="898143"/>
              </a:cxn>
              <a:cxn ang="0">
                <a:pos x="467868" y="180975"/>
              </a:cxn>
              <a:cxn ang="0">
                <a:pos x="246760" y="0"/>
              </a:cxn>
            </a:cxnLst>
            <a:rect l="0" t="0" r="r" b="b"/>
            <a:pathLst>
              <a:path w="467994" h="989329">
                <a:moveTo>
                  <a:pt x="0" y="925194"/>
                </a:moveTo>
                <a:lnTo>
                  <a:pt x="235965" y="989076"/>
                </a:lnTo>
                <a:lnTo>
                  <a:pt x="300692" y="962532"/>
                </a:lnTo>
                <a:lnTo>
                  <a:pt x="245237" y="962532"/>
                </a:lnTo>
                <a:lnTo>
                  <a:pt x="0" y="925194"/>
                </a:lnTo>
                <a:close/>
              </a:path>
              <a:path w="467994" h="989329">
                <a:moveTo>
                  <a:pt x="246760" y="0"/>
                </a:moveTo>
                <a:lnTo>
                  <a:pt x="245237" y="962532"/>
                </a:lnTo>
                <a:lnTo>
                  <a:pt x="300692" y="962532"/>
                </a:lnTo>
                <a:lnTo>
                  <a:pt x="457707" y="898143"/>
                </a:lnTo>
                <a:lnTo>
                  <a:pt x="467868" y="180975"/>
                </a:lnTo>
                <a:lnTo>
                  <a:pt x="246760" y="0"/>
                </a:lnTo>
                <a:close/>
              </a:path>
            </a:pathLst>
          </a:custGeom>
          <a:solidFill>
            <a:srgbClr val="A293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6" name="object 45"/>
          <p:cNvSpPr>
            <a:spLocks/>
          </p:cNvSpPr>
          <p:nvPr/>
        </p:nvSpPr>
        <p:spPr bwMode="auto">
          <a:xfrm>
            <a:off x="1358900" y="2930525"/>
            <a:ext cx="249238" cy="993775"/>
          </a:xfrm>
          <a:custGeom>
            <a:avLst/>
            <a:gdLst/>
            <a:ahLst/>
            <a:cxnLst>
              <a:cxn ang="0">
                <a:pos x="233553" y="0"/>
              </a:cxn>
              <a:cxn ang="0">
                <a:pos x="0" y="80518"/>
              </a:cxn>
              <a:cxn ang="0">
                <a:pos x="3809" y="949198"/>
              </a:cxn>
              <a:cxn ang="0">
                <a:pos x="241553" y="993648"/>
              </a:cxn>
              <a:cxn ang="0">
                <a:pos x="237744" y="502031"/>
              </a:cxn>
              <a:cxn ang="0">
                <a:pos x="190245" y="500761"/>
              </a:cxn>
              <a:cxn ang="0">
                <a:pos x="190245" y="484505"/>
              </a:cxn>
              <a:cxn ang="0">
                <a:pos x="248411" y="480949"/>
              </a:cxn>
              <a:cxn ang="0">
                <a:pos x="248411" y="468249"/>
              </a:cxn>
              <a:cxn ang="0">
                <a:pos x="189103" y="468249"/>
              </a:cxn>
              <a:cxn ang="0">
                <a:pos x="190245" y="451993"/>
              </a:cxn>
              <a:cxn ang="0">
                <a:pos x="245744" y="448437"/>
              </a:cxn>
              <a:cxn ang="0">
                <a:pos x="245744" y="432181"/>
              </a:cxn>
              <a:cxn ang="0">
                <a:pos x="189103" y="432181"/>
              </a:cxn>
              <a:cxn ang="0">
                <a:pos x="189103" y="412750"/>
              </a:cxn>
              <a:cxn ang="0">
                <a:pos x="235076" y="407670"/>
              </a:cxn>
              <a:cxn ang="0">
                <a:pos x="233553" y="0"/>
              </a:cxn>
              <a:cxn ang="0">
                <a:pos x="245744" y="431038"/>
              </a:cxn>
              <a:cxn ang="0">
                <a:pos x="189103" y="432181"/>
              </a:cxn>
              <a:cxn ang="0">
                <a:pos x="245744" y="432181"/>
              </a:cxn>
              <a:cxn ang="0">
                <a:pos x="245744" y="431038"/>
              </a:cxn>
            </a:cxnLst>
            <a:rect l="0" t="0" r="r" b="b"/>
            <a:pathLst>
              <a:path w="248919" h="993775">
                <a:moveTo>
                  <a:pt x="233553" y="0"/>
                </a:moveTo>
                <a:lnTo>
                  <a:pt x="0" y="80518"/>
                </a:lnTo>
                <a:lnTo>
                  <a:pt x="3809" y="949198"/>
                </a:lnTo>
                <a:lnTo>
                  <a:pt x="241553" y="993648"/>
                </a:lnTo>
                <a:lnTo>
                  <a:pt x="237744" y="502031"/>
                </a:lnTo>
                <a:lnTo>
                  <a:pt x="190245" y="500761"/>
                </a:lnTo>
                <a:lnTo>
                  <a:pt x="190245" y="484505"/>
                </a:lnTo>
                <a:lnTo>
                  <a:pt x="248411" y="480949"/>
                </a:lnTo>
                <a:lnTo>
                  <a:pt x="248411" y="468249"/>
                </a:lnTo>
                <a:lnTo>
                  <a:pt x="189103" y="468249"/>
                </a:lnTo>
                <a:lnTo>
                  <a:pt x="190245" y="451993"/>
                </a:lnTo>
                <a:lnTo>
                  <a:pt x="245744" y="448437"/>
                </a:lnTo>
                <a:lnTo>
                  <a:pt x="245744" y="432181"/>
                </a:lnTo>
                <a:lnTo>
                  <a:pt x="189103" y="432181"/>
                </a:lnTo>
                <a:lnTo>
                  <a:pt x="189103" y="412750"/>
                </a:lnTo>
                <a:lnTo>
                  <a:pt x="235076" y="407670"/>
                </a:lnTo>
                <a:lnTo>
                  <a:pt x="233553" y="0"/>
                </a:lnTo>
                <a:close/>
              </a:path>
              <a:path w="248919" h="993775">
                <a:moveTo>
                  <a:pt x="245744" y="431038"/>
                </a:moveTo>
                <a:lnTo>
                  <a:pt x="189103" y="432181"/>
                </a:lnTo>
                <a:lnTo>
                  <a:pt x="245744" y="432181"/>
                </a:lnTo>
                <a:lnTo>
                  <a:pt x="245744" y="431038"/>
                </a:lnTo>
                <a:close/>
              </a:path>
            </a:pathLst>
          </a:custGeom>
          <a:solidFill>
            <a:srgbClr val="E8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7" name="object 46"/>
          <p:cNvSpPr>
            <a:spLocks/>
          </p:cNvSpPr>
          <p:nvPr/>
        </p:nvSpPr>
        <p:spPr bwMode="auto">
          <a:xfrm>
            <a:off x="1390650" y="3360738"/>
            <a:ext cx="0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0727"/>
              </a:cxn>
            </a:cxnLst>
            <a:rect l="0" t="0" r="r" b="b"/>
            <a:pathLst>
              <a:path h="490854">
                <a:moveTo>
                  <a:pt x="0" y="0"/>
                </a:moveTo>
                <a:lnTo>
                  <a:pt x="0" y="490727"/>
                </a:lnTo>
              </a:path>
            </a:pathLst>
          </a:custGeom>
          <a:noFill/>
          <a:ln w="28956">
            <a:solidFill>
              <a:srgbClr val="D1BCB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8" name="object 47"/>
          <p:cNvSpPr>
            <a:spLocks/>
          </p:cNvSpPr>
          <p:nvPr/>
        </p:nvSpPr>
        <p:spPr bwMode="auto">
          <a:xfrm>
            <a:off x="1393825" y="3390900"/>
            <a:ext cx="41275" cy="473075"/>
          </a:xfrm>
          <a:custGeom>
            <a:avLst/>
            <a:gdLst/>
            <a:ahLst/>
            <a:cxnLst>
              <a:cxn ang="0">
                <a:pos x="10668" y="443864"/>
              </a:cxn>
              <a:cxn ang="0">
                <a:pos x="2667" y="462914"/>
              </a:cxn>
              <a:cxn ang="0">
                <a:pos x="41148" y="472439"/>
              </a:cxn>
              <a:cxn ang="0">
                <a:pos x="40872" y="447420"/>
              </a:cxn>
              <a:cxn ang="0">
                <a:pos x="22859" y="447420"/>
              </a:cxn>
              <a:cxn ang="0">
                <a:pos x="10668" y="443864"/>
              </a:cxn>
              <a:cxn ang="0">
                <a:pos x="10668" y="380619"/>
              </a:cxn>
              <a:cxn ang="0">
                <a:pos x="1396" y="406526"/>
              </a:cxn>
              <a:cxn ang="0">
                <a:pos x="22859" y="410844"/>
              </a:cxn>
              <a:cxn ang="0">
                <a:pos x="22859" y="447420"/>
              </a:cxn>
              <a:cxn ang="0">
                <a:pos x="40872" y="447420"/>
              </a:cxn>
              <a:cxn ang="0">
                <a:pos x="40149" y="381888"/>
              </a:cxn>
              <a:cxn ang="0">
                <a:pos x="21717" y="381888"/>
              </a:cxn>
              <a:cxn ang="0">
                <a:pos x="10668" y="380619"/>
              </a:cxn>
              <a:cxn ang="0">
                <a:pos x="8636" y="318643"/>
              </a:cxn>
              <a:cxn ang="0">
                <a:pos x="634" y="345694"/>
              </a:cxn>
              <a:cxn ang="0">
                <a:pos x="23749" y="348106"/>
              </a:cxn>
              <a:cxn ang="0">
                <a:pos x="21717" y="381888"/>
              </a:cxn>
              <a:cxn ang="0">
                <a:pos x="40149" y="381888"/>
              </a:cxn>
              <a:cxn ang="0">
                <a:pos x="39466" y="319913"/>
              </a:cxn>
              <a:cxn ang="0">
                <a:pos x="22606" y="319913"/>
              </a:cxn>
              <a:cxn ang="0">
                <a:pos x="8636" y="318643"/>
              </a:cxn>
              <a:cxn ang="0">
                <a:pos x="39059" y="282956"/>
              </a:cxn>
              <a:cxn ang="0">
                <a:pos x="20320" y="282956"/>
              </a:cxn>
              <a:cxn ang="0">
                <a:pos x="22606" y="319913"/>
              </a:cxn>
              <a:cxn ang="0">
                <a:pos x="39466" y="319913"/>
              </a:cxn>
              <a:cxn ang="0">
                <a:pos x="39059" y="282956"/>
              </a:cxn>
              <a:cxn ang="0">
                <a:pos x="38358" y="219329"/>
              </a:cxn>
              <a:cxn ang="0">
                <a:pos x="20320" y="219329"/>
              </a:cxn>
              <a:cxn ang="0">
                <a:pos x="20320" y="255143"/>
              </a:cxn>
              <a:cxn ang="0">
                <a:pos x="6096" y="256667"/>
              </a:cxn>
              <a:cxn ang="0">
                <a:pos x="0" y="284480"/>
              </a:cxn>
              <a:cxn ang="0">
                <a:pos x="20320" y="282956"/>
              </a:cxn>
              <a:cxn ang="0">
                <a:pos x="39059" y="282956"/>
              </a:cxn>
              <a:cxn ang="0">
                <a:pos x="38358" y="219329"/>
              </a:cxn>
              <a:cxn ang="0">
                <a:pos x="37666" y="156590"/>
              </a:cxn>
              <a:cxn ang="0">
                <a:pos x="19684" y="156590"/>
              </a:cxn>
              <a:cxn ang="0">
                <a:pos x="20320" y="191515"/>
              </a:cxn>
              <a:cxn ang="0">
                <a:pos x="7874" y="195072"/>
              </a:cxn>
              <a:cxn ang="0">
                <a:pos x="1396" y="222885"/>
              </a:cxn>
              <a:cxn ang="0">
                <a:pos x="20320" y="219329"/>
              </a:cxn>
              <a:cxn ang="0">
                <a:pos x="38358" y="219329"/>
              </a:cxn>
              <a:cxn ang="0">
                <a:pos x="37666" y="156590"/>
              </a:cxn>
              <a:cxn ang="0">
                <a:pos x="37035" y="99313"/>
              </a:cxn>
              <a:cxn ang="0">
                <a:pos x="20320" y="99313"/>
              </a:cxn>
              <a:cxn ang="0">
                <a:pos x="20320" y="128777"/>
              </a:cxn>
              <a:cxn ang="0">
                <a:pos x="7874" y="133096"/>
              </a:cxn>
              <a:cxn ang="0">
                <a:pos x="1396" y="158496"/>
              </a:cxn>
              <a:cxn ang="0">
                <a:pos x="19684" y="156590"/>
              </a:cxn>
              <a:cxn ang="0">
                <a:pos x="37666" y="156590"/>
              </a:cxn>
              <a:cxn ang="0">
                <a:pos x="37035" y="99313"/>
              </a:cxn>
              <a:cxn ang="0">
                <a:pos x="35940" y="0"/>
              </a:cxn>
              <a:cxn ang="0">
                <a:pos x="9906" y="15875"/>
              </a:cxn>
              <a:cxn ang="0">
                <a:pos x="4064" y="47244"/>
              </a:cxn>
              <a:cxn ang="0">
                <a:pos x="19684" y="48133"/>
              </a:cxn>
              <a:cxn ang="0">
                <a:pos x="19684" y="72262"/>
              </a:cxn>
              <a:cxn ang="0">
                <a:pos x="8128" y="73151"/>
              </a:cxn>
              <a:cxn ang="0">
                <a:pos x="0" y="104901"/>
              </a:cxn>
              <a:cxn ang="0">
                <a:pos x="20320" y="99313"/>
              </a:cxn>
              <a:cxn ang="0">
                <a:pos x="37035" y="99313"/>
              </a:cxn>
              <a:cxn ang="0">
                <a:pos x="35940" y="0"/>
              </a:cxn>
            </a:cxnLst>
            <a:rect l="0" t="0" r="r" b="b"/>
            <a:pathLst>
              <a:path w="41275" h="472439">
                <a:moveTo>
                  <a:pt x="10668" y="443864"/>
                </a:moveTo>
                <a:lnTo>
                  <a:pt x="2667" y="462914"/>
                </a:lnTo>
                <a:lnTo>
                  <a:pt x="41148" y="472439"/>
                </a:lnTo>
                <a:lnTo>
                  <a:pt x="40872" y="447420"/>
                </a:lnTo>
                <a:lnTo>
                  <a:pt x="22859" y="447420"/>
                </a:lnTo>
                <a:lnTo>
                  <a:pt x="10668" y="443864"/>
                </a:lnTo>
                <a:close/>
              </a:path>
              <a:path w="41275" h="472439">
                <a:moveTo>
                  <a:pt x="10668" y="380619"/>
                </a:moveTo>
                <a:lnTo>
                  <a:pt x="1396" y="406526"/>
                </a:lnTo>
                <a:lnTo>
                  <a:pt x="22859" y="410844"/>
                </a:lnTo>
                <a:lnTo>
                  <a:pt x="22859" y="447420"/>
                </a:lnTo>
                <a:lnTo>
                  <a:pt x="40872" y="447420"/>
                </a:lnTo>
                <a:lnTo>
                  <a:pt x="40149" y="381888"/>
                </a:lnTo>
                <a:lnTo>
                  <a:pt x="21717" y="381888"/>
                </a:lnTo>
                <a:lnTo>
                  <a:pt x="10668" y="380619"/>
                </a:lnTo>
                <a:close/>
              </a:path>
              <a:path w="41275" h="472439">
                <a:moveTo>
                  <a:pt x="8636" y="318643"/>
                </a:moveTo>
                <a:lnTo>
                  <a:pt x="634" y="345694"/>
                </a:lnTo>
                <a:lnTo>
                  <a:pt x="23749" y="348106"/>
                </a:lnTo>
                <a:lnTo>
                  <a:pt x="21717" y="381888"/>
                </a:lnTo>
                <a:lnTo>
                  <a:pt x="40149" y="381888"/>
                </a:lnTo>
                <a:lnTo>
                  <a:pt x="39466" y="319913"/>
                </a:lnTo>
                <a:lnTo>
                  <a:pt x="22606" y="319913"/>
                </a:lnTo>
                <a:lnTo>
                  <a:pt x="8636" y="318643"/>
                </a:lnTo>
                <a:close/>
              </a:path>
              <a:path w="41275" h="472439">
                <a:moveTo>
                  <a:pt x="39059" y="282956"/>
                </a:moveTo>
                <a:lnTo>
                  <a:pt x="20320" y="282956"/>
                </a:lnTo>
                <a:lnTo>
                  <a:pt x="22606" y="319913"/>
                </a:lnTo>
                <a:lnTo>
                  <a:pt x="39466" y="319913"/>
                </a:lnTo>
                <a:lnTo>
                  <a:pt x="39059" y="282956"/>
                </a:lnTo>
                <a:close/>
              </a:path>
              <a:path w="41275" h="472439">
                <a:moveTo>
                  <a:pt x="38358" y="219329"/>
                </a:moveTo>
                <a:lnTo>
                  <a:pt x="20320" y="219329"/>
                </a:lnTo>
                <a:lnTo>
                  <a:pt x="20320" y="255143"/>
                </a:lnTo>
                <a:lnTo>
                  <a:pt x="6096" y="256667"/>
                </a:lnTo>
                <a:lnTo>
                  <a:pt x="0" y="284480"/>
                </a:lnTo>
                <a:lnTo>
                  <a:pt x="20320" y="282956"/>
                </a:lnTo>
                <a:lnTo>
                  <a:pt x="39059" y="282956"/>
                </a:lnTo>
                <a:lnTo>
                  <a:pt x="38358" y="219329"/>
                </a:lnTo>
                <a:close/>
              </a:path>
              <a:path w="41275" h="472439">
                <a:moveTo>
                  <a:pt x="37666" y="156590"/>
                </a:moveTo>
                <a:lnTo>
                  <a:pt x="19684" y="156590"/>
                </a:lnTo>
                <a:lnTo>
                  <a:pt x="20320" y="191515"/>
                </a:lnTo>
                <a:lnTo>
                  <a:pt x="7874" y="195072"/>
                </a:lnTo>
                <a:lnTo>
                  <a:pt x="1396" y="222885"/>
                </a:lnTo>
                <a:lnTo>
                  <a:pt x="20320" y="219329"/>
                </a:lnTo>
                <a:lnTo>
                  <a:pt x="38358" y="219329"/>
                </a:lnTo>
                <a:lnTo>
                  <a:pt x="37666" y="156590"/>
                </a:lnTo>
                <a:close/>
              </a:path>
              <a:path w="41275" h="472439">
                <a:moveTo>
                  <a:pt x="37035" y="99313"/>
                </a:moveTo>
                <a:lnTo>
                  <a:pt x="20320" y="99313"/>
                </a:lnTo>
                <a:lnTo>
                  <a:pt x="20320" y="128777"/>
                </a:lnTo>
                <a:lnTo>
                  <a:pt x="7874" y="133096"/>
                </a:lnTo>
                <a:lnTo>
                  <a:pt x="1396" y="158496"/>
                </a:lnTo>
                <a:lnTo>
                  <a:pt x="19684" y="156590"/>
                </a:lnTo>
                <a:lnTo>
                  <a:pt x="37666" y="156590"/>
                </a:lnTo>
                <a:lnTo>
                  <a:pt x="37035" y="99313"/>
                </a:lnTo>
                <a:close/>
              </a:path>
              <a:path w="41275" h="472439">
                <a:moveTo>
                  <a:pt x="35940" y="0"/>
                </a:moveTo>
                <a:lnTo>
                  <a:pt x="9906" y="15875"/>
                </a:lnTo>
                <a:lnTo>
                  <a:pt x="4064" y="47244"/>
                </a:lnTo>
                <a:lnTo>
                  <a:pt x="19684" y="48133"/>
                </a:lnTo>
                <a:lnTo>
                  <a:pt x="19684" y="72262"/>
                </a:lnTo>
                <a:lnTo>
                  <a:pt x="8128" y="73151"/>
                </a:lnTo>
                <a:lnTo>
                  <a:pt x="0" y="104901"/>
                </a:lnTo>
                <a:lnTo>
                  <a:pt x="20320" y="99313"/>
                </a:lnTo>
                <a:lnTo>
                  <a:pt x="37035" y="99313"/>
                </a:lnTo>
                <a:lnTo>
                  <a:pt x="359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9" name="object 48"/>
          <p:cNvSpPr>
            <a:spLocks/>
          </p:cNvSpPr>
          <p:nvPr/>
        </p:nvSpPr>
        <p:spPr bwMode="auto">
          <a:xfrm>
            <a:off x="1373188" y="3349625"/>
            <a:ext cx="63500" cy="500063"/>
          </a:xfrm>
          <a:custGeom>
            <a:avLst/>
            <a:gdLst/>
            <a:ahLst/>
            <a:cxnLst>
              <a:cxn ang="0">
                <a:pos x="64007" y="0"/>
              </a:cxn>
              <a:cxn ang="0">
                <a:pos x="0" y="6731"/>
              </a:cxn>
              <a:cxn ang="0">
                <a:pos x="4953" y="497459"/>
              </a:cxn>
              <a:cxn ang="0">
                <a:pos x="16128" y="499872"/>
              </a:cxn>
              <a:cxn ang="0">
                <a:pos x="9397" y="55499"/>
              </a:cxn>
              <a:cxn ang="0">
                <a:pos x="30479" y="20955"/>
              </a:cxn>
              <a:cxn ang="0">
                <a:pos x="64007" y="0"/>
              </a:cxn>
            </a:cxnLst>
            <a:rect l="0" t="0" r="r" b="b"/>
            <a:pathLst>
              <a:path w="64134" h="500379">
                <a:moveTo>
                  <a:pt x="64007" y="0"/>
                </a:moveTo>
                <a:lnTo>
                  <a:pt x="0" y="6731"/>
                </a:lnTo>
                <a:lnTo>
                  <a:pt x="4953" y="497459"/>
                </a:lnTo>
                <a:lnTo>
                  <a:pt x="16128" y="499872"/>
                </a:lnTo>
                <a:lnTo>
                  <a:pt x="9397" y="55499"/>
                </a:lnTo>
                <a:lnTo>
                  <a:pt x="30479" y="20955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0" name="object 49"/>
          <p:cNvSpPr>
            <a:spLocks/>
          </p:cNvSpPr>
          <p:nvPr/>
        </p:nvSpPr>
        <p:spPr bwMode="auto">
          <a:xfrm>
            <a:off x="1365250" y="2992438"/>
            <a:ext cx="206375" cy="317500"/>
          </a:xfrm>
          <a:custGeom>
            <a:avLst/>
            <a:gdLst/>
            <a:ahLst/>
            <a:cxnLst>
              <a:cxn ang="0">
                <a:pos x="203962" y="0"/>
              </a:cxn>
              <a:cxn ang="0">
                <a:pos x="144526" y="11811"/>
              </a:cxn>
              <a:cxn ang="0">
                <a:pos x="51434" y="37591"/>
              </a:cxn>
              <a:cxn ang="0">
                <a:pos x="0" y="58927"/>
              </a:cxn>
              <a:cxn ang="0">
                <a:pos x="4445" y="316991"/>
              </a:cxn>
              <a:cxn ang="0">
                <a:pos x="205740" y="308737"/>
              </a:cxn>
              <a:cxn ang="0">
                <a:pos x="205663" y="303911"/>
              </a:cxn>
              <a:cxn ang="0">
                <a:pos x="14224" y="303911"/>
              </a:cxn>
              <a:cxn ang="0">
                <a:pos x="12446" y="219583"/>
              </a:cxn>
              <a:cxn ang="0">
                <a:pos x="116050" y="208152"/>
              </a:cxn>
              <a:cxn ang="0">
                <a:pos x="13081" y="208152"/>
              </a:cxn>
              <a:cxn ang="0">
                <a:pos x="11557" y="146430"/>
              </a:cxn>
              <a:cxn ang="0">
                <a:pos x="108327" y="133350"/>
              </a:cxn>
              <a:cxn ang="0">
                <a:pos x="11557" y="133350"/>
              </a:cxn>
              <a:cxn ang="0">
                <a:pos x="9779" y="70865"/>
              </a:cxn>
              <a:cxn ang="0">
                <a:pos x="135636" y="70865"/>
              </a:cxn>
              <a:cxn ang="0">
                <a:pos x="135636" y="52577"/>
              </a:cxn>
              <a:cxn ang="0">
                <a:pos x="202819" y="20192"/>
              </a:cxn>
              <a:cxn ang="0">
                <a:pos x="203962" y="0"/>
              </a:cxn>
              <a:cxn ang="0">
                <a:pos x="202184" y="85471"/>
              </a:cxn>
              <a:cxn ang="0">
                <a:pos x="188849" y="289305"/>
              </a:cxn>
              <a:cxn ang="0">
                <a:pos x="14224" y="303911"/>
              </a:cxn>
              <a:cxn ang="0">
                <a:pos x="205663" y="303911"/>
              </a:cxn>
              <a:cxn ang="0">
                <a:pos x="202184" y="85471"/>
              </a:cxn>
              <a:cxn ang="0">
                <a:pos x="182499" y="187198"/>
              </a:cxn>
              <a:cxn ang="0">
                <a:pos x="13081" y="208152"/>
              </a:cxn>
              <a:cxn ang="0">
                <a:pos x="116050" y="208152"/>
              </a:cxn>
              <a:cxn ang="0">
                <a:pos x="173609" y="201802"/>
              </a:cxn>
              <a:cxn ang="0">
                <a:pos x="182499" y="187198"/>
              </a:cxn>
              <a:cxn ang="0">
                <a:pos x="187071" y="105663"/>
              </a:cxn>
              <a:cxn ang="0">
                <a:pos x="11557" y="133350"/>
              </a:cxn>
              <a:cxn ang="0">
                <a:pos x="108327" y="133350"/>
              </a:cxn>
              <a:cxn ang="0">
                <a:pos x="181609" y="123443"/>
              </a:cxn>
              <a:cxn ang="0">
                <a:pos x="187071" y="105663"/>
              </a:cxn>
              <a:cxn ang="0">
                <a:pos x="135636" y="70865"/>
              </a:cxn>
              <a:cxn ang="0">
                <a:pos x="9779" y="70865"/>
              </a:cxn>
              <a:cxn ang="0">
                <a:pos x="45465" y="75564"/>
              </a:cxn>
              <a:cxn ang="0">
                <a:pos x="46101" y="96138"/>
              </a:cxn>
              <a:cxn ang="0">
                <a:pos x="135636" y="79121"/>
              </a:cxn>
              <a:cxn ang="0">
                <a:pos x="135636" y="70865"/>
              </a:cxn>
            </a:cxnLst>
            <a:rect l="0" t="0" r="r" b="b"/>
            <a:pathLst>
              <a:path w="205740" h="317500">
                <a:moveTo>
                  <a:pt x="203962" y="0"/>
                </a:moveTo>
                <a:lnTo>
                  <a:pt x="144526" y="11811"/>
                </a:lnTo>
                <a:lnTo>
                  <a:pt x="51434" y="37591"/>
                </a:lnTo>
                <a:lnTo>
                  <a:pt x="0" y="58927"/>
                </a:lnTo>
                <a:lnTo>
                  <a:pt x="4445" y="316991"/>
                </a:lnTo>
                <a:lnTo>
                  <a:pt x="205740" y="308737"/>
                </a:lnTo>
                <a:lnTo>
                  <a:pt x="205663" y="303911"/>
                </a:lnTo>
                <a:lnTo>
                  <a:pt x="14224" y="303911"/>
                </a:lnTo>
                <a:lnTo>
                  <a:pt x="12446" y="219583"/>
                </a:lnTo>
                <a:lnTo>
                  <a:pt x="116050" y="208152"/>
                </a:lnTo>
                <a:lnTo>
                  <a:pt x="13081" y="208152"/>
                </a:lnTo>
                <a:lnTo>
                  <a:pt x="11557" y="146430"/>
                </a:lnTo>
                <a:lnTo>
                  <a:pt x="108327" y="133350"/>
                </a:lnTo>
                <a:lnTo>
                  <a:pt x="11557" y="133350"/>
                </a:lnTo>
                <a:lnTo>
                  <a:pt x="9779" y="70865"/>
                </a:lnTo>
                <a:lnTo>
                  <a:pt x="135636" y="70865"/>
                </a:lnTo>
                <a:lnTo>
                  <a:pt x="135636" y="52577"/>
                </a:lnTo>
                <a:lnTo>
                  <a:pt x="202819" y="20192"/>
                </a:lnTo>
                <a:lnTo>
                  <a:pt x="203962" y="0"/>
                </a:lnTo>
                <a:close/>
              </a:path>
              <a:path w="205740" h="317500">
                <a:moveTo>
                  <a:pt x="202184" y="85471"/>
                </a:moveTo>
                <a:lnTo>
                  <a:pt x="188849" y="289305"/>
                </a:lnTo>
                <a:lnTo>
                  <a:pt x="14224" y="303911"/>
                </a:lnTo>
                <a:lnTo>
                  <a:pt x="205663" y="303911"/>
                </a:lnTo>
                <a:lnTo>
                  <a:pt x="202184" y="85471"/>
                </a:lnTo>
                <a:close/>
              </a:path>
              <a:path w="205740" h="317500">
                <a:moveTo>
                  <a:pt x="182499" y="187198"/>
                </a:moveTo>
                <a:lnTo>
                  <a:pt x="13081" y="208152"/>
                </a:lnTo>
                <a:lnTo>
                  <a:pt x="116050" y="208152"/>
                </a:lnTo>
                <a:lnTo>
                  <a:pt x="173609" y="201802"/>
                </a:lnTo>
                <a:lnTo>
                  <a:pt x="182499" y="187198"/>
                </a:lnTo>
                <a:close/>
              </a:path>
              <a:path w="205740" h="317500">
                <a:moveTo>
                  <a:pt x="187071" y="105663"/>
                </a:moveTo>
                <a:lnTo>
                  <a:pt x="11557" y="133350"/>
                </a:lnTo>
                <a:lnTo>
                  <a:pt x="108327" y="133350"/>
                </a:lnTo>
                <a:lnTo>
                  <a:pt x="181609" y="123443"/>
                </a:lnTo>
                <a:lnTo>
                  <a:pt x="187071" y="105663"/>
                </a:lnTo>
                <a:close/>
              </a:path>
              <a:path w="205740" h="317500">
                <a:moveTo>
                  <a:pt x="135636" y="70865"/>
                </a:moveTo>
                <a:lnTo>
                  <a:pt x="9779" y="70865"/>
                </a:lnTo>
                <a:lnTo>
                  <a:pt x="45465" y="75564"/>
                </a:lnTo>
                <a:lnTo>
                  <a:pt x="46101" y="96138"/>
                </a:lnTo>
                <a:lnTo>
                  <a:pt x="135636" y="79121"/>
                </a:lnTo>
                <a:lnTo>
                  <a:pt x="135636" y="70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1" name="object 50"/>
          <p:cNvSpPr>
            <a:spLocks/>
          </p:cNvSpPr>
          <p:nvPr/>
        </p:nvSpPr>
        <p:spPr bwMode="auto">
          <a:xfrm>
            <a:off x="1514475" y="3049588"/>
            <a:ext cx="41275" cy="42862"/>
          </a:xfrm>
          <a:custGeom>
            <a:avLst/>
            <a:gdLst/>
            <a:ahLst/>
            <a:cxnLst>
              <a:cxn ang="0">
                <a:pos x="25272" y="0"/>
              </a:cxn>
              <a:cxn ang="0">
                <a:pos x="26162" y="19303"/>
              </a:cxn>
              <a:cxn ang="0">
                <a:pos x="0" y="22987"/>
              </a:cxn>
              <a:cxn ang="0">
                <a:pos x="14731" y="42672"/>
              </a:cxn>
              <a:cxn ang="0">
                <a:pos x="41147" y="38988"/>
              </a:cxn>
              <a:cxn ang="0">
                <a:pos x="37591" y="18161"/>
              </a:cxn>
              <a:cxn ang="0">
                <a:pos x="25272" y="0"/>
              </a:cxn>
            </a:cxnLst>
            <a:rect l="0" t="0" r="r" b="b"/>
            <a:pathLst>
              <a:path w="41275" h="43180">
                <a:moveTo>
                  <a:pt x="25272" y="0"/>
                </a:moveTo>
                <a:lnTo>
                  <a:pt x="26162" y="19303"/>
                </a:lnTo>
                <a:lnTo>
                  <a:pt x="0" y="22987"/>
                </a:lnTo>
                <a:lnTo>
                  <a:pt x="14731" y="42672"/>
                </a:lnTo>
                <a:lnTo>
                  <a:pt x="41147" y="38988"/>
                </a:lnTo>
                <a:lnTo>
                  <a:pt x="37591" y="18161"/>
                </a:lnTo>
                <a:lnTo>
                  <a:pt x="252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2" name="object 51"/>
          <p:cNvSpPr>
            <a:spLocks/>
          </p:cNvSpPr>
          <p:nvPr/>
        </p:nvSpPr>
        <p:spPr bwMode="auto">
          <a:xfrm>
            <a:off x="1390650" y="3213100"/>
            <a:ext cx="152400" cy="60325"/>
          </a:xfrm>
          <a:custGeom>
            <a:avLst/>
            <a:gdLst/>
            <a:ahLst/>
            <a:cxnLst>
              <a:cxn ang="0">
                <a:pos x="149478" y="0"/>
              </a:cxn>
              <a:cxn ang="0">
                <a:pos x="0" y="16763"/>
              </a:cxn>
              <a:cxn ang="0">
                <a:pos x="888" y="59436"/>
              </a:cxn>
              <a:cxn ang="0">
                <a:pos x="8890" y="60960"/>
              </a:cxn>
              <a:cxn ang="0">
                <a:pos x="8890" y="25400"/>
              </a:cxn>
              <a:cxn ang="0">
                <a:pos x="148462" y="9779"/>
              </a:cxn>
              <a:cxn ang="0">
                <a:pos x="150011" y="9779"/>
              </a:cxn>
              <a:cxn ang="0">
                <a:pos x="149478" y="0"/>
              </a:cxn>
              <a:cxn ang="0">
                <a:pos x="150011" y="9779"/>
              </a:cxn>
              <a:cxn ang="0">
                <a:pos x="148462" y="9779"/>
              </a:cxn>
              <a:cxn ang="0">
                <a:pos x="147574" y="41783"/>
              </a:cxn>
              <a:cxn ang="0">
                <a:pos x="36703" y="59436"/>
              </a:cxn>
              <a:cxn ang="0">
                <a:pos x="152400" y="53594"/>
              </a:cxn>
              <a:cxn ang="0">
                <a:pos x="150011" y="9779"/>
              </a:cxn>
            </a:cxnLst>
            <a:rect l="0" t="0" r="r" b="b"/>
            <a:pathLst>
              <a:path w="152400" h="60960">
                <a:moveTo>
                  <a:pt x="149478" y="0"/>
                </a:moveTo>
                <a:lnTo>
                  <a:pt x="0" y="16763"/>
                </a:lnTo>
                <a:lnTo>
                  <a:pt x="888" y="59436"/>
                </a:lnTo>
                <a:lnTo>
                  <a:pt x="8890" y="60960"/>
                </a:lnTo>
                <a:lnTo>
                  <a:pt x="8890" y="25400"/>
                </a:lnTo>
                <a:lnTo>
                  <a:pt x="148462" y="9779"/>
                </a:lnTo>
                <a:lnTo>
                  <a:pt x="150011" y="9779"/>
                </a:lnTo>
                <a:lnTo>
                  <a:pt x="149478" y="0"/>
                </a:lnTo>
                <a:close/>
              </a:path>
              <a:path w="152400" h="60960">
                <a:moveTo>
                  <a:pt x="150011" y="9779"/>
                </a:moveTo>
                <a:lnTo>
                  <a:pt x="148462" y="9779"/>
                </a:lnTo>
                <a:lnTo>
                  <a:pt x="147574" y="41783"/>
                </a:lnTo>
                <a:lnTo>
                  <a:pt x="36703" y="59436"/>
                </a:lnTo>
                <a:lnTo>
                  <a:pt x="152400" y="53594"/>
                </a:lnTo>
                <a:lnTo>
                  <a:pt x="150011" y="97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3" name="object 52"/>
          <p:cNvSpPr>
            <a:spLocks/>
          </p:cNvSpPr>
          <p:nvPr/>
        </p:nvSpPr>
        <p:spPr bwMode="auto">
          <a:xfrm>
            <a:off x="1411288" y="3135313"/>
            <a:ext cx="98425" cy="49212"/>
          </a:xfrm>
          <a:custGeom>
            <a:avLst/>
            <a:gdLst/>
            <a:ahLst/>
            <a:cxnLst>
              <a:cxn ang="0">
                <a:pos x="99059" y="0"/>
              </a:cxn>
              <a:cxn ang="0">
                <a:pos x="0" y="13208"/>
              </a:cxn>
              <a:cxn ang="0">
                <a:pos x="888" y="48768"/>
              </a:cxn>
              <a:cxn ang="0">
                <a:pos x="10413" y="46355"/>
              </a:cxn>
              <a:cxn ang="0">
                <a:pos x="9906" y="24384"/>
              </a:cxn>
              <a:cxn ang="0">
                <a:pos x="98170" y="10795"/>
              </a:cxn>
              <a:cxn ang="0">
                <a:pos x="99059" y="0"/>
              </a:cxn>
            </a:cxnLst>
            <a:rect l="0" t="0" r="r" b="b"/>
            <a:pathLst>
              <a:path w="99059" h="48894">
                <a:moveTo>
                  <a:pt x="99059" y="0"/>
                </a:moveTo>
                <a:lnTo>
                  <a:pt x="0" y="13208"/>
                </a:lnTo>
                <a:lnTo>
                  <a:pt x="888" y="48768"/>
                </a:lnTo>
                <a:lnTo>
                  <a:pt x="10413" y="46355"/>
                </a:lnTo>
                <a:lnTo>
                  <a:pt x="9906" y="24384"/>
                </a:lnTo>
                <a:lnTo>
                  <a:pt x="98170" y="1079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4" name="object 53"/>
          <p:cNvSpPr>
            <a:spLocks/>
          </p:cNvSpPr>
          <p:nvPr/>
        </p:nvSpPr>
        <p:spPr bwMode="auto">
          <a:xfrm>
            <a:off x="1331913" y="2925763"/>
            <a:ext cx="244475" cy="981075"/>
          </a:xfrm>
          <a:custGeom>
            <a:avLst/>
            <a:gdLst/>
            <a:ahLst/>
            <a:cxnLst>
              <a:cxn ang="0">
                <a:pos x="243840" y="0"/>
              </a:cxn>
              <a:cxn ang="0">
                <a:pos x="10668" y="63627"/>
              </a:cxn>
              <a:cxn ang="0">
                <a:pos x="0" y="84582"/>
              </a:cxn>
              <a:cxn ang="0">
                <a:pos x="20193" y="956945"/>
              </a:cxn>
              <a:cxn ang="0">
                <a:pos x="101092" y="979932"/>
              </a:cxn>
              <a:cxn ang="0">
                <a:pos x="29337" y="951738"/>
              </a:cxn>
              <a:cxn ang="0">
                <a:pos x="14478" y="83058"/>
              </a:cxn>
              <a:cxn ang="0">
                <a:pos x="243840" y="0"/>
              </a:cxn>
            </a:cxnLst>
            <a:rect l="0" t="0" r="r" b="b"/>
            <a:pathLst>
              <a:path w="243840" h="980439">
                <a:moveTo>
                  <a:pt x="243840" y="0"/>
                </a:moveTo>
                <a:lnTo>
                  <a:pt x="10668" y="63627"/>
                </a:lnTo>
                <a:lnTo>
                  <a:pt x="0" y="84582"/>
                </a:lnTo>
                <a:lnTo>
                  <a:pt x="20193" y="956945"/>
                </a:lnTo>
                <a:lnTo>
                  <a:pt x="101092" y="979932"/>
                </a:lnTo>
                <a:lnTo>
                  <a:pt x="29337" y="951738"/>
                </a:lnTo>
                <a:lnTo>
                  <a:pt x="14478" y="83058"/>
                </a:lnTo>
                <a:lnTo>
                  <a:pt x="2438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5" name="object 54"/>
          <p:cNvSpPr>
            <a:spLocks/>
          </p:cNvSpPr>
          <p:nvPr/>
        </p:nvSpPr>
        <p:spPr bwMode="auto">
          <a:xfrm>
            <a:off x="1547813" y="2925763"/>
            <a:ext cx="290512" cy="974725"/>
          </a:xfrm>
          <a:custGeom>
            <a:avLst/>
            <a:gdLst/>
            <a:ahLst/>
            <a:cxnLst>
              <a:cxn ang="0">
                <a:pos x="1143" y="446405"/>
              </a:cxn>
              <a:cxn ang="0">
                <a:pos x="1143" y="463931"/>
              </a:cxn>
              <a:cxn ang="0">
                <a:pos x="50546" y="465836"/>
              </a:cxn>
              <a:cxn ang="0">
                <a:pos x="53212" y="480187"/>
              </a:cxn>
              <a:cxn ang="0">
                <a:pos x="1143" y="480187"/>
              </a:cxn>
              <a:cxn ang="0">
                <a:pos x="1143" y="496062"/>
              </a:cxn>
              <a:cxn ang="0">
                <a:pos x="54737" y="496062"/>
              </a:cxn>
              <a:cxn ang="0">
                <a:pos x="60959" y="973836"/>
              </a:cxn>
              <a:cxn ang="0">
                <a:pos x="74575" y="448437"/>
              </a:cxn>
              <a:cxn ang="0">
                <a:pos x="52069" y="448437"/>
              </a:cxn>
              <a:cxn ang="0">
                <a:pos x="1143" y="446405"/>
              </a:cxn>
              <a:cxn ang="0">
                <a:pos x="130499" y="67183"/>
              </a:cxn>
              <a:cxn ang="0">
                <a:pos x="84454" y="67183"/>
              </a:cxn>
              <a:cxn ang="0">
                <a:pos x="186435" y="181864"/>
              </a:cxn>
              <a:cxn ang="0">
                <a:pos x="249173" y="325247"/>
              </a:cxn>
              <a:cxn ang="0">
                <a:pos x="273558" y="852297"/>
              </a:cxn>
              <a:cxn ang="0">
                <a:pos x="289559" y="220853"/>
              </a:cxn>
              <a:cxn ang="0">
                <a:pos x="130499" y="67183"/>
              </a:cxn>
              <a:cxn ang="0">
                <a:pos x="60959" y="0"/>
              </a:cxn>
              <a:cxn ang="0">
                <a:pos x="72516" y="21082"/>
              </a:cxn>
              <a:cxn ang="0">
                <a:pos x="58546" y="30225"/>
              </a:cxn>
              <a:cxn ang="0">
                <a:pos x="50546" y="407543"/>
              </a:cxn>
              <a:cxn ang="0">
                <a:pos x="0" y="413004"/>
              </a:cxn>
              <a:cxn ang="0">
                <a:pos x="0" y="426974"/>
              </a:cxn>
              <a:cxn ang="0">
                <a:pos x="50546" y="426974"/>
              </a:cxn>
              <a:cxn ang="0">
                <a:pos x="52069" y="448437"/>
              </a:cxn>
              <a:cxn ang="0">
                <a:pos x="74575" y="448437"/>
              </a:cxn>
              <a:cxn ang="0">
                <a:pos x="84454" y="67183"/>
              </a:cxn>
              <a:cxn ang="0">
                <a:pos x="130499" y="67183"/>
              </a:cxn>
              <a:cxn ang="0">
                <a:pos x="60959" y="0"/>
              </a:cxn>
            </a:cxnLst>
            <a:rect l="0" t="0" r="r" b="b"/>
            <a:pathLst>
              <a:path w="289560" h="974089">
                <a:moveTo>
                  <a:pt x="1143" y="446405"/>
                </a:moveTo>
                <a:lnTo>
                  <a:pt x="1143" y="463931"/>
                </a:lnTo>
                <a:lnTo>
                  <a:pt x="50546" y="465836"/>
                </a:lnTo>
                <a:lnTo>
                  <a:pt x="53212" y="480187"/>
                </a:lnTo>
                <a:lnTo>
                  <a:pt x="1143" y="480187"/>
                </a:lnTo>
                <a:lnTo>
                  <a:pt x="1143" y="496062"/>
                </a:lnTo>
                <a:lnTo>
                  <a:pt x="54737" y="496062"/>
                </a:lnTo>
                <a:lnTo>
                  <a:pt x="60959" y="973836"/>
                </a:lnTo>
                <a:lnTo>
                  <a:pt x="74575" y="448437"/>
                </a:lnTo>
                <a:lnTo>
                  <a:pt x="52069" y="448437"/>
                </a:lnTo>
                <a:lnTo>
                  <a:pt x="1143" y="446405"/>
                </a:lnTo>
                <a:close/>
              </a:path>
              <a:path w="289560" h="974089">
                <a:moveTo>
                  <a:pt x="130499" y="67183"/>
                </a:moveTo>
                <a:lnTo>
                  <a:pt x="84454" y="67183"/>
                </a:lnTo>
                <a:lnTo>
                  <a:pt x="186435" y="181864"/>
                </a:lnTo>
                <a:lnTo>
                  <a:pt x="249173" y="325247"/>
                </a:lnTo>
                <a:lnTo>
                  <a:pt x="273558" y="852297"/>
                </a:lnTo>
                <a:lnTo>
                  <a:pt x="289559" y="220853"/>
                </a:lnTo>
                <a:lnTo>
                  <a:pt x="130499" y="67183"/>
                </a:lnTo>
                <a:close/>
              </a:path>
              <a:path w="289560" h="974089">
                <a:moveTo>
                  <a:pt x="60959" y="0"/>
                </a:moveTo>
                <a:lnTo>
                  <a:pt x="72516" y="21082"/>
                </a:lnTo>
                <a:lnTo>
                  <a:pt x="58546" y="30225"/>
                </a:lnTo>
                <a:lnTo>
                  <a:pt x="50546" y="407543"/>
                </a:lnTo>
                <a:lnTo>
                  <a:pt x="0" y="413004"/>
                </a:lnTo>
                <a:lnTo>
                  <a:pt x="0" y="426974"/>
                </a:lnTo>
                <a:lnTo>
                  <a:pt x="50546" y="426974"/>
                </a:lnTo>
                <a:lnTo>
                  <a:pt x="52069" y="448437"/>
                </a:lnTo>
                <a:lnTo>
                  <a:pt x="74575" y="448437"/>
                </a:lnTo>
                <a:lnTo>
                  <a:pt x="84454" y="67183"/>
                </a:lnTo>
                <a:lnTo>
                  <a:pt x="130499" y="67183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6" name="object 55"/>
          <p:cNvSpPr>
            <a:spLocks/>
          </p:cNvSpPr>
          <p:nvPr/>
        </p:nvSpPr>
        <p:spPr bwMode="auto">
          <a:xfrm>
            <a:off x="1481138" y="3794125"/>
            <a:ext cx="504825" cy="152400"/>
          </a:xfrm>
          <a:custGeom>
            <a:avLst/>
            <a:gdLst/>
            <a:ahLst/>
            <a:cxnLst>
              <a:cxn ang="0">
                <a:pos x="0" y="118237"/>
              </a:cxn>
              <a:cxn ang="0">
                <a:pos x="128269" y="152400"/>
              </a:cxn>
              <a:cxn ang="0">
                <a:pos x="306417" y="138048"/>
              </a:cxn>
              <a:cxn ang="0">
                <a:pos x="116712" y="138048"/>
              </a:cxn>
              <a:cxn ang="0">
                <a:pos x="0" y="118237"/>
              </a:cxn>
              <a:cxn ang="0">
                <a:pos x="337439" y="0"/>
              </a:cxn>
              <a:cxn ang="0">
                <a:pos x="336041" y="44195"/>
              </a:cxn>
              <a:cxn ang="0">
                <a:pos x="116712" y="138048"/>
              </a:cxn>
              <a:cxn ang="0">
                <a:pos x="306417" y="138048"/>
              </a:cxn>
              <a:cxn ang="0">
                <a:pos x="429386" y="128142"/>
              </a:cxn>
              <a:cxn ang="0">
                <a:pos x="504444" y="28193"/>
              </a:cxn>
              <a:cxn ang="0">
                <a:pos x="337439" y="0"/>
              </a:cxn>
            </a:cxnLst>
            <a:rect l="0" t="0" r="r" b="b"/>
            <a:pathLst>
              <a:path w="504825" h="152400">
                <a:moveTo>
                  <a:pt x="0" y="118237"/>
                </a:moveTo>
                <a:lnTo>
                  <a:pt x="128269" y="152400"/>
                </a:lnTo>
                <a:lnTo>
                  <a:pt x="306417" y="138048"/>
                </a:lnTo>
                <a:lnTo>
                  <a:pt x="116712" y="138048"/>
                </a:lnTo>
                <a:lnTo>
                  <a:pt x="0" y="118237"/>
                </a:lnTo>
                <a:close/>
              </a:path>
              <a:path w="504825" h="152400">
                <a:moveTo>
                  <a:pt x="337439" y="0"/>
                </a:moveTo>
                <a:lnTo>
                  <a:pt x="336041" y="44195"/>
                </a:lnTo>
                <a:lnTo>
                  <a:pt x="116712" y="138048"/>
                </a:lnTo>
                <a:lnTo>
                  <a:pt x="306417" y="138048"/>
                </a:lnTo>
                <a:lnTo>
                  <a:pt x="429386" y="128142"/>
                </a:lnTo>
                <a:lnTo>
                  <a:pt x="504444" y="28193"/>
                </a:lnTo>
                <a:lnTo>
                  <a:pt x="3374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7" name="object 56"/>
          <p:cNvSpPr>
            <a:spLocks/>
          </p:cNvSpPr>
          <p:nvPr/>
        </p:nvSpPr>
        <p:spPr bwMode="auto">
          <a:xfrm>
            <a:off x="1744663" y="3338513"/>
            <a:ext cx="6667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050"/>
              </a:cxn>
              <a:cxn ang="0">
                <a:pos x="65531" y="30479"/>
              </a:cxn>
              <a:cxn ang="0">
                <a:pos x="65531" y="13715"/>
              </a:cxn>
              <a:cxn ang="0">
                <a:pos x="0" y="0"/>
              </a:cxn>
            </a:cxnLst>
            <a:rect l="0" t="0" r="r" b="b"/>
            <a:pathLst>
              <a:path w="66039" h="30479">
                <a:moveTo>
                  <a:pt x="0" y="0"/>
                </a:moveTo>
                <a:lnTo>
                  <a:pt x="0" y="19050"/>
                </a:lnTo>
                <a:lnTo>
                  <a:pt x="65531" y="30479"/>
                </a:lnTo>
                <a:lnTo>
                  <a:pt x="65531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8" name="object 57"/>
          <p:cNvSpPr>
            <a:spLocks/>
          </p:cNvSpPr>
          <p:nvPr/>
        </p:nvSpPr>
        <p:spPr bwMode="auto">
          <a:xfrm>
            <a:off x="1744663" y="3382963"/>
            <a:ext cx="63500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58"/>
              </a:cxn>
              <a:cxn ang="0">
                <a:pos x="62483" y="28956"/>
              </a:cxn>
              <a:cxn ang="0">
                <a:pos x="62483" y="11303"/>
              </a:cxn>
              <a:cxn ang="0">
                <a:pos x="0" y="0"/>
              </a:cxn>
            </a:cxnLst>
            <a:rect l="0" t="0" r="r" b="b"/>
            <a:pathLst>
              <a:path w="62864" h="29210">
                <a:moveTo>
                  <a:pt x="0" y="0"/>
                </a:moveTo>
                <a:lnTo>
                  <a:pt x="0" y="19558"/>
                </a:lnTo>
                <a:lnTo>
                  <a:pt x="62483" y="28956"/>
                </a:lnTo>
                <a:lnTo>
                  <a:pt x="62483" y="11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9" name="object 58"/>
          <p:cNvSpPr>
            <a:spLocks/>
          </p:cNvSpPr>
          <p:nvPr/>
        </p:nvSpPr>
        <p:spPr bwMode="auto">
          <a:xfrm>
            <a:off x="1744663" y="3427413"/>
            <a:ext cx="61912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85"/>
              </a:cxn>
              <a:cxn ang="0">
                <a:pos x="60959" y="25908"/>
              </a:cxn>
              <a:cxn ang="0">
                <a:pos x="60959" y="8889"/>
              </a:cxn>
              <a:cxn ang="0">
                <a:pos x="0" y="0"/>
              </a:cxn>
            </a:cxnLst>
            <a:rect l="0" t="0" r="r" b="b"/>
            <a:pathLst>
              <a:path w="60960" h="26035">
                <a:moveTo>
                  <a:pt x="0" y="0"/>
                </a:moveTo>
                <a:lnTo>
                  <a:pt x="0" y="19685"/>
                </a:lnTo>
                <a:lnTo>
                  <a:pt x="60959" y="25908"/>
                </a:lnTo>
                <a:lnTo>
                  <a:pt x="60959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0" name="object 59"/>
          <p:cNvSpPr>
            <a:spLocks/>
          </p:cNvSpPr>
          <p:nvPr/>
        </p:nvSpPr>
        <p:spPr bwMode="auto">
          <a:xfrm>
            <a:off x="1744663" y="3471863"/>
            <a:ext cx="61912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38"/>
              </a:cxn>
              <a:cxn ang="0">
                <a:pos x="60959" y="24383"/>
              </a:cxn>
              <a:cxn ang="0">
                <a:pos x="60959" y="5968"/>
              </a:cxn>
              <a:cxn ang="0">
                <a:pos x="0" y="0"/>
              </a:cxn>
            </a:cxnLst>
            <a:rect l="0" t="0" r="r" b="b"/>
            <a:pathLst>
              <a:path w="60960" h="24764">
                <a:moveTo>
                  <a:pt x="0" y="0"/>
                </a:moveTo>
                <a:lnTo>
                  <a:pt x="0" y="19938"/>
                </a:lnTo>
                <a:lnTo>
                  <a:pt x="60959" y="24383"/>
                </a:lnTo>
                <a:lnTo>
                  <a:pt x="60959" y="5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1" name="object 60"/>
          <p:cNvSpPr>
            <a:spLocks/>
          </p:cNvSpPr>
          <p:nvPr/>
        </p:nvSpPr>
        <p:spPr bwMode="auto">
          <a:xfrm>
            <a:off x="1744663" y="3514725"/>
            <a:ext cx="603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970"/>
              </a:cxn>
              <a:cxn ang="0">
                <a:pos x="59436" y="22859"/>
              </a:cxn>
              <a:cxn ang="0">
                <a:pos x="59436" y="3428"/>
              </a:cxn>
              <a:cxn ang="0">
                <a:pos x="0" y="0"/>
              </a:cxn>
            </a:cxnLst>
            <a:rect l="0" t="0" r="r" b="b"/>
            <a:pathLst>
              <a:path w="59689" h="22860">
                <a:moveTo>
                  <a:pt x="0" y="0"/>
                </a:moveTo>
                <a:lnTo>
                  <a:pt x="0" y="21970"/>
                </a:lnTo>
                <a:lnTo>
                  <a:pt x="59436" y="22859"/>
                </a:lnTo>
                <a:lnTo>
                  <a:pt x="59436" y="34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2" name="object 61"/>
          <p:cNvSpPr>
            <a:spLocks/>
          </p:cNvSpPr>
          <p:nvPr/>
        </p:nvSpPr>
        <p:spPr bwMode="auto">
          <a:xfrm>
            <a:off x="1744663" y="3559175"/>
            <a:ext cx="6032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336"/>
              </a:cxn>
              <a:cxn ang="0">
                <a:pos x="59436" y="18923"/>
              </a:cxn>
              <a:cxn ang="0">
                <a:pos x="59436" y="381"/>
              </a:cxn>
              <a:cxn ang="0">
                <a:pos x="0" y="0"/>
              </a:cxn>
            </a:cxnLst>
            <a:rect l="0" t="0" r="r" b="b"/>
            <a:pathLst>
              <a:path w="59689" h="21589">
                <a:moveTo>
                  <a:pt x="0" y="0"/>
                </a:moveTo>
                <a:lnTo>
                  <a:pt x="0" y="21336"/>
                </a:lnTo>
                <a:lnTo>
                  <a:pt x="59436" y="18923"/>
                </a:lnTo>
                <a:lnTo>
                  <a:pt x="59436" y="3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3" name="object 62"/>
          <p:cNvSpPr>
            <a:spLocks/>
          </p:cNvSpPr>
          <p:nvPr/>
        </p:nvSpPr>
        <p:spPr bwMode="auto">
          <a:xfrm>
            <a:off x="1744663" y="3602038"/>
            <a:ext cx="58737" cy="22225"/>
          </a:xfrm>
          <a:custGeom>
            <a:avLst/>
            <a:gdLst/>
            <a:ahLst/>
            <a:cxnLst>
              <a:cxn ang="0">
                <a:pos x="57912" y="0"/>
              </a:cxn>
              <a:cxn ang="0">
                <a:pos x="0" y="2159"/>
              </a:cxn>
              <a:cxn ang="0">
                <a:pos x="0" y="21336"/>
              </a:cxn>
              <a:cxn ang="0">
                <a:pos x="57912" y="16890"/>
              </a:cxn>
              <a:cxn ang="0">
                <a:pos x="57912" y="0"/>
              </a:cxn>
            </a:cxnLst>
            <a:rect l="0" t="0" r="r" b="b"/>
            <a:pathLst>
              <a:path w="58419" h="21589">
                <a:moveTo>
                  <a:pt x="57912" y="0"/>
                </a:moveTo>
                <a:lnTo>
                  <a:pt x="0" y="2159"/>
                </a:lnTo>
                <a:lnTo>
                  <a:pt x="0" y="21336"/>
                </a:lnTo>
                <a:lnTo>
                  <a:pt x="57912" y="16890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4" name="object 63"/>
          <p:cNvSpPr>
            <a:spLocks/>
          </p:cNvSpPr>
          <p:nvPr/>
        </p:nvSpPr>
        <p:spPr bwMode="auto">
          <a:xfrm>
            <a:off x="1744663" y="3643313"/>
            <a:ext cx="58737" cy="25400"/>
          </a:xfrm>
          <a:custGeom>
            <a:avLst/>
            <a:gdLst/>
            <a:ahLst/>
            <a:cxnLst>
              <a:cxn ang="0">
                <a:pos x="57912" y="0"/>
              </a:cxn>
              <a:cxn ang="0">
                <a:pos x="0" y="4826"/>
              </a:cxn>
              <a:cxn ang="0">
                <a:pos x="0" y="24384"/>
              </a:cxn>
              <a:cxn ang="0">
                <a:pos x="57912" y="16891"/>
              </a:cxn>
              <a:cxn ang="0">
                <a:pos x="57912" y="0"/>
              </a:cxn>
            </a:cxnLst>
            <a:rect l="0" t="0" r="r" b="b"/>
            <a:pathLst>
              <a:path w="58419" h="24764">
                <a:moveTo>
                  <a:pt x="57912" y="0"/>
                </a:moveTo>
                <a:lnTo>
                  <a:pt x="0" y="4826"/>
                </a:lnTo>
                <a:lnTo>
                  <a:pt x="0" y="24384"/>
                </a:lnTo>
                <a:lnTo>
                  <a:pt x="57912" y="1689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5" name="object 64"/>
          <p:cNvSpPr>
            <a:spLocks/>
          </p:cNvSpPr>
          <p:nvPr/>
        </p:nvSpPr>
        <p:spPr bwMode="auto">
          <a:xfrm>
            <a:off x="1744663" y="3684588"/>
            <a:ext cx="57150" cy="28575"/>
          </a:xfrm>
          <a:custGeom>
            <a:avLst/>
            <a:gdLst/>
            <a:ahLst/>
            <a:cxnLst>
              <a:cxn ang="0">
                <a:pos x="56387" y="0"/>
              </a:cxn>
              <a:cxn ang="0">
                <a:pos x="0" y="7239"/>
              </a:cxn>
              <a:cxn ang="0">
                <a:pos x="0" y="27432"/>
              </a:cxn>
              <a:cxn ang="0">
                <a:pos x="56387" y="16764"/>
              </a:cxn>
              <a:cxn ang="0">
                <a:pos x="56387" y="0"/>
              </a:cxn>
            </a:cxnLst>
            <a:rect l="0" t="0" r="r" b="b"/>
            <a:pathLst>
              <a:path w="56514" h="27939">
                <a:moveTo>
                  <a:pt x="56387" y="0"/>
                </a:moveTo>
                <a:lnTo>
                  <a:pt x="0" y="7239"/>
                </a:lnTo>
                <a:lnTo>
                  <a:pt x="0" y="27432"/>
                </a:lnTo>
                <a:lnTo>
                  <a:pt x="56387" y="16764"/>
                </a:lnTo>
                <a:lnTo>
                  <a:pt x="563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6" name="object 65"/>
          <p:cNvSpPr>
            <a:spLocks/>
          </p:cNvSpPr>
          <p:nvPr/>
        </p:nvSpPr>
        <p:spPr bwMode="auto">
          <a:xfrm>
            <a:off x="1744663" y="3725863"/>
            <a:ext cx="57150" cy="33337"/>
          </a:xfrm>
          <a:custGeom>
            <a:avLst/>
            <a:gdLst/>
            <a:ahLst/>
            <a:cxnLst>
              <a:cxn ang="0">
                <a:pos x="56387" y="0"/>
              </a:cxn>
              <a:cxn ang="0">
                <a:pos x="0" y="10795"/>
              </a:cxn>
              <a:cxn ang="0">
                <a:pos x="0" y="32004"/>
              </a:cxn>
              <a:cxn ang="0">
                <a:pos x="56387" y="18034"/>
              </a:cxn>
              <a:cxn ang="0">
                <a:pos x="56387" y="0"/>
              </a:cxn>
            </a:cxnLst>
            <a:rect l="0" t="0" r="r" b="b"/>
            <a:pathLst>
              <a:path w="56514" h="32385">
                <a:moveTo>
                  <a:pt x="56387" y="0"/>
                </a:moveTo>
                <a:lnTo>
                  <a:pt x="0" y="10795"/>
                </a:lnTo>
                <a:lnTo>
                  <a:pt x="0" y="32004"/>
                </a:lnTo>
                <a:lnTo>
                  <a:pt x="56387" y="18034"/>
                </a:lnTo>
                <a:lnTo>
                  <a:pt x="563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7" name="object 66"/>
          <p:cNvSpPr>
            <a:spLocks/>
          </p:cNvSpPr>
          <p:nvPr/>
        </p:nvSpPr>
        <p:spPr bwMode="auto">
          <a:xfrm>
            <a:off x="1744663" y="3767138"/>
            <a:ext cx="55562" cy="36512"/>
          </a:xfrm>
          <a:custGeom>
            <a:avLst/>
            <a:gdLst/>
            <a:ahLst/>
            <a:cxnLst>
              <a:cxn ang="0">
                <a:pos x="54863" y="0"/>
              </a:cxn>
              <a:cxn ang="0">
                <a:pos x="0" y="13716"/>
              </a:cxn>
              <a:cxn ang="0">
                <a:pos x="0" y="35052"/>
              </a:cxn>
              <a:cxn ang="0">
                <a:pos x="54863" y="17780"/>
              </a:cxn>
              <a:cxn ang="0">
                <a:pos x="54863" y="0"/>
              </a:cxn>
            </a:cxnLst>
            <a:rect l="0" t="0" r="r" b="b"/>
            <a:pathLst>
              <a:path w="55244" h="35560">
                <a:moveTo>
                  <a:pt x="54863" y="0"/>
                </a:moveTo>
                <a:lnTo>
                  <a:pt x="0" y="13716"/>
                </a:lnTo>
                <a:lnTo>
                  <a:pt x="0" y="35052"/>
                </a:lnTo>
                <a:lnTo>
                  <a:pt x="54863" y="17780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8" name="object 67"/>
          <p:cNvSpPr>
            <a:spLocks/>
          </p:cNvSpPr>
          <p:nvPr/>
        </p:nvSpPr>
        <p:spPr bwMode="auto">
          <a:xfrm>
            <a:off x="1744663" y="3808413"/>
            <a:ext cx="55562" cy="38100"/>
          </a:xfrm>
          <a:custGeom>
            <a:avLst/>
            <a:gdLst/>
            <a:ahLst/>
            <a:cxnLst>
              <a:cxn ang="0">
                <a:pos x="54863" y="0"/>
              </a:cxn>
              <a:cxn ang="0">
                <a:pos x="0" y="16256"/>
              </a:cxn>
              <a:cxn ang="0">
                <a:pos x="0" y="38100"/>
              </a:cxn>
              <a:cxn ang="0">
                <a:pos x="54863" y="18287"/>
              </a:cxn>
              <a:cxn ang="0">
                <a:pos x="54863" y="0"/>
              </a:cxn>
            </a:cxnLst>
            <a:rect l="0" t="0" r="r" b="b"/>
            <a:pathLst>
              <a:path w="55244" h="38100">
                <a:moveTo>
                  <a:pt x="54863" y="0"/>
                </a:moveTo>
                <a:lnTo>
                  <a:pt x="0" y="16256"/>
                </a:lnTo>
                <a:lnTo>
                  <a:pt x="0" y="38100"/>
                </a:lnTo>
                <a:lnTo>
                  <a:pt x="54863" y="18287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9" name="object 68"/>
          <p:cNvSpPr>
            <a:spLocks/>
          </p:cNvSpPr>
          <p:nvPr/>
        </p:nvSpPr>
        <p:spPr bwMode="auto">
          <a:xfrm>
            <a:off x="5302250" y="2911475"/>
            <a:ext cx="2076450" cy="247650"/>
          </a:xfrm>
          <a:custGeom>
            <a:avLst/>
            <a:gdLst/>
            <a:ahLst/>
            <a:cxnLst>
              <a:cxn ang="0">
                <a:pos x="0" y="246887"/>
              </a:cxn>
              <a:cxn ang="0">
                <a:pos x="2075688" y="246887"/>
              </a:cxn>
              <a:cxn ang="0">
                <a:pos x="2075688" y="0"/>
              </a:cxn>
              <a:cxn ang="0">
                <a:pos x="0" y="0"/>
              </a:cxn>
              <a:cxn ang="0">
                <a:pos x="0" y="246887"/>
              </a:cxn>
            </a:cxnLst>
            <a:rect l="0" t="0" r="r" b="b"/>
            <a:pathLst>
              <a:path w="2075815" h="247014">
                <a:moveTo>
                  <a:pt x="0" y="246887"/>
                </a:moveTo>
                <a:lnTo>
                  <a:pt x="2075688" y="246887"/>
                </a:lnTo>
                <a:lnTo>
                  <a:pt x="207568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0" name="object 69"/>
          <p:cNvSpPr>
            <a:spLocks/>
          </p:cNvSpPr>
          <p:nvPr/>
        </p:nvSpPr>
        <p:spPr bwMode="auto">
          <a:xfrm>
            <a:off x="5302250" y="2911475"/>
            <a:ext cx="2076450" cy="247650"/>
          </a:xfrm>
          <a:custGeom>
            <a:avLst/>
            <a:gdLst/>
            <a:ahLst/>
            <a:cxnLst>
              <a:cxn ang="0">
                <a:pos x="0" y="246887"/>
              </a:cxn>
              <a:cxn ang="0">
                <a:pos x="2075688" y="246887"/>
              </a:cxn>
              <a:cxn ang="0">
                <a:pos x="2075688" y="0"/>
              </a:cxn>
              <a:cxn ang="0">
                <a:pos x="0" y="0"/>
              </a:cxn>
              <a:cxn ang="0">
                <a:pos x="0" y="246887"/>
              </a:cxn>
            </a:cxnLst>
            <a:rect l="0" t="0" r="r" b="b"/>
            <a:pathLst>
              <a:path w="2075815" h="247014">
                <a:moveTo>
                  <a:pt x="0" y="246887"/>
                </a:moveTo>
                <a:lnTo>
                  <a:pt x="2075688" y="246887"/>
                </a:lnTo>
                <a:lnTo>
                  <a:pt x="207568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1" name="object 70"/>
          <p:cNvSpPr>
            <a:spLocks/>
          </p:cNvSpPr>
          <p:nvPr/>
        </p:nvSpPr>
        <p:spPr bwMode="auto">
          <a:xfrm>
            <a:off x="4822825" y="3041650"/>
            <a:ext cx="303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751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751" y="0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2" name="object 71"/>
          <p:cNvSpPr>
            <a:spLocks/>
          </p:cNvSpPr>
          <p:nvPr/>
        </p:nvSpPr>
        <p:spPr bwMode="auto">
          <a:xfrm>
            <a:off x="4572000" y="2963863"/>
            <a:ext cx="257175" cy="155575"/>
          </a:xfrm>
          <a:custGeom>
            <a:avLst/>
            <a:gdLst/>
            <a:ahLst/>
            <a:cxnLst>
              <a:cxn ang="0">
                <a:pos x="257555" y="0"/>
              </a:cxn>
              <a:cxn ang="0">
                <a:pos x="0" y="78994"/>
              </a:cxn>
              <a:cxn ang="0">
                <a:pos x="257555" y="155448"/>
              </a:cxn>
              <a:cxn ang="0">
                <a:pos x="257555" y="0"/>
              </a:cxn>
            </a:cxnLst>
            <a:rect l="0" t="0" r="r" b="b"/>
            <a:pathLst>
              <a:path w="257810" h="155575">
                <a:moveTo>
                  <a:pt x="257555" y="0"/>
                </a:moveTo>
                <a:lnTo>
                  <a:pt x="0" y="78994"/>
                </a:lnTo>
                <a:lnTo>
                  <a:pt x="257555" y="155448"/>
                </a:lnTo>
                <a:lnTo>
                  <a:pt x="2575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194300" y="2657475"/>
            <a:ext cx="1787525" cy="552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600" b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00</a:t>
            </a:r>
            <a:r>
              <a:rPr lang="th-TH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:A0:C9:1E:A5:B6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450"/>
              </a:spcBef>
            </a:pPr>
            <a:r>
              <a:rPr lang="th-TH" sz="1600">
                <a:latin typeface="Tahoma" pitchFamily="34" charset="0"/>
                <a:cs typeface="Tahoma" pitchFamily="34" charset="0"/>
              </a:rPr>
              <a:t>DHCP Request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116138" y="3402013"/>
            <a:ext cx="2179637" cy="371475"/>
          </a:xfrm>
          <a:prstGeom prst="rect">
            <a:avLst/>
          </a:prstGeom>
          <a:solidFill>
            <a:srgbClr val="00E3A8"/>
          </a:solidFill>
          <a:ln w="19811">
            <a:solidFill>
              <a:srgbClr val="000000"/>
            </a:solidFill>
          </a:ln>
        </p:spPr>
        <p:txBody>
          <a:bodyPr lIns="0" tIns="36830" rIns="0" bIns="0">
            <a:spAutoFit/>
          </a:bodyPr>
          <a:lstStyle/>
          <a:p>
            <a:pPr marL="78740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DHCP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Response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4585" name="object 74"/>
          <p:cNvSpPr>
            <a:spLocks/>
          </p:cNvSpPr>
          <p:nvPr/>
        </p:nvSpPr>
        <p:spPr bwMode="auto">
          <a:xfrm>
            <a:off x="4356100" y="3609975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60" y="0"/>
              </a:cxn>
            </a:cxnLst>
            <a:rect l="0" t="0" r="r" b="b"/>
            <a:pathLst>
              <a:path w="289560">
                <a:moveTo>
                  <a:pt x="0" y="0"/>
                </a:moveTo>
                <a:lnTo>
                  <a:pt x="289560" y="0"/>
                </a:lnTo>
              </a:path>
            </a:pathLst>
          </a:custGeom>
          <a:noFill/>
          <a:ln w="457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6" name="object 75"/>
          <p:cNvSpPr>
            <a:spLocks/>
          </p:cNvSpPr>
          <p:nvPr/>
        </p:nvSpPr>
        <p:spPr bwMode="auto">
          <a:xfrm>
            <a:off x="4638675" y="3487738"/>
            <a:ext cx="244475" cy="249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8412"/>
              </a:cxn>
              <a:cxn ang="0">
                <a:pos x="243840" y="122174"/>
              </a:cxn>
              <a:cxn ang="0">
                <a:pos x="0" y="0"/>
              </a:cxn>
            </a:cxnLst>
            <a:rect l="0" t="0" r="r" b="b"/>
            <a:pathLst>
              <a:path w="243839" h="248920">
                <a:moveTo>
                  <a:pt x="0" y="0"/>
                </a:moveTo>
                <a:lnTo>
                  <a:pt x="0" y="248412"/>
                </a:lnTo>
                <a:lnTo>
                  <a:pt x="243840" y="122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2179638" y="3827463"/>
            <a:ext cx="23193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MS PGothic"/>
                <a:cs typeface="MS PGothic"/>
              </a:rPr>
              <a:t>4</a:t>
            </a:r>
            <a:r>
              <a:rPr sz="1600" b="1" spc="-5" dirty="0">
                <a:latin typeface="Times New Roman"/>
                <a:cs typeface="Times New Roman"/>
              </a:rPr>
              <a:t>c00::</a:t>
            </a:r>
            <a:r>
              <a:rPr sz="1600" b="1" spc="-5" dirty="0">
                <a:solidFill>
                  <a:srgbClr val="FF0000"/>
                </a:solidFill>
                <a:latin typeface="MS PGothic"/>
                <a:cs typeface="MS PGothic"/>
              </a:rPr>
              <a:t>00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:A0:C9:1E:A5:B6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588" name="object 7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02DCAD9-B380-43A9-AED4-2C16854B18B8}" type="slidenum">
              <a:rPr lang="th-TH"/>
              <a:pPr marL="209550"/>
              <a:t>57</a:t>
            </a:fld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35639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Packet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6554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12C9BF7-E1A1-4EAF-8A03-55A06E5C58B8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58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8" y="655638"/>
            <a:ext cx="68230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Structure </a:t>
            </a:r>
            <a:r>
              <a:rPr dirty="0">
                <a:solidFill>
                  <a:srgbClr val="000080"/>
                </a:solidFill>
              </a:rPr>
              <a:t>of </a:t>
            </a:r>
            <a:r>
              <a:rPr spc="-5" dirty="0">
                <a:solidFill>
                  <a:srgbClr val="000080"/>
                </a:solidFill>
              </a:rPr>
              <a:t>IPv6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825" y="4294188"/>
            <a:ext cx="6164263" cy="208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915" indent="-32321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Base Header </a:t>
            </a:r>
            <a:r>
              <a:rPr sz="3200" dirty="0">
                <a:latin typeface="Tahoma"/>
                <a:cs typeface="Tahoma"/>
              </a:rPr>
              <a:t>is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fixed</a:t>
            </a:r>
            <a:endParaRPr sz="3200">
              <a:latin typeface="Tahoma"/>
              <a:cs typeface="Tahoma"/>
            </a:endParaRPr>
          </a:p>
          <a:p>
            <a:pPr marL="646430" lvl="1" indent="-284480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40 Octets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long</a:t>
            </a:r>
            <a:endParaRPr>
              <a:latin typeface="Tahoma"/>
              <a:cs typeface="Tahoma"/>
            </a:endParaRPr>
          </a:p>
          <a:p>
            <a:pPr marL="646430" lvl="1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Options are in an </a:t>
            </a:r>
            <a:r>
              <a:rPr spc="-10" dirty="0">
                <a:latin typeface="Tahoma"/>
                <a:cs typeface="Tahoma"/>
              </a:rPr>
              <a:t>extension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335915" indent="-32321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915" algn="l"/>
                <a:tab pos="33655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Several extension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558800" y="1589088"/>
            <a:ext cx="7840663" cy="228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DD9D818-2F88-4BC8-A7C2-118B4390E100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59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900113" y="2132013"/>
            <a:ext cx="7993062" cy="3889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0" name="object 3"/>
          <p:cNvSpPr>
            <a:spLocks/>
          </p:cNvSpPr>
          <p:nvPr/>
        </p:nvSpPr>
        <p:spPr bwMode="auto">
          <a:xfrm>
            <a:off x="2189163" y="3770313"/>
            <a:ext cx="2959100" cy="1460500"/>
          </a:xfrm>
          <a:custGeom>
            <a:avLst/>
            <a:gdLst/>
            <a:ahLst/>
            <a:cxnLst>
              <a:cxn ang="0">
                <a:pos x="2848945" y="1425497"/>
              </a:cxn>
              <a:cxn ang="0">
                <a:pos x="2832227" y="1459738"/>
              </a:cxn>
              <a:cxn ang="0">
                <a:pos x="2959989" y="1458468"/>
              </a:cxn>
              <a:cxn ang="0">
                <a:pos x="2941148" y="1433830"/>
              </a:cxn>
              <a:cxn ang="0">
                <a:pos x="2866009" y="1433830"/>
              </a:cxn>
              <a:cxn ang="0">
                <a:pos x="2848945" y="1425497"/>
              </a:cxn>
              <a:cxn ang="0">
                <a:pos x="2865691" y="1391198"/>
              </a:cxn>
              <a:cxn ang="0">
                <a:pos x="2848945" y="1425497"/>
              </a:cxn>
              <a:cxn ang="0">
                <a:pos x="2866009" y="1433830"/>
              </a:cxn>
              <a:cxn ang="0">
                <a:pos x="2882773" y="1399540"/>
              </a:cxn>
              <a:cxn ang="0">
                <a:pos x="2865691" y="1391198"/>
              </a:cxn>
              <a:cxn ang="0">
                <a:pos x="2882391" y="1356995"/>
              </a:cxn>
              <a:cxn ang="0">
                <a:pos x="2865691" y="1391198"/>
              </a:cxn>
              <a:cxn ang="0">
                <a:pos x="2882773" y="1399540"/>
              </a:cxn>
              <a:cxn ang="0">
                <a:pos x="2866009" y="1433830"/>
              </a:cxn>
              <a:cxn ang="0">
                <a:pos x="2941148" y="1433830"/>
              </a:cxn>
              <a:cxn ang="0">
                <a:pos x="2882391" y="1356995"/>
              </a:cxn>
              <a:cxn ang="0">
                <a:pos x="16763" y="0"/>
              </a:cxn>
              <a:cxn ang="0">
                <a:pos x="0" y="34290"/>
              </a:cxn>
              <a:cxn ang="0">
                <a:pos x="2848945" y="1425497"/>
              </a:cxn>
              <a:cxn ang="0">
                <a:pos x="2865691" y="1391198"/>
              </a:cxn>
              <a:cxn ang="0">
                <a:pos x="16763" y="0"/>
              </a:cxn>
            </a:cxnLst>
            <a:rect l="0" t="0" r="r" b="b"/>
            <a:pathLst>
              <a:path w="2960370" h="1459864">
                <a:moveTo>
                  <a:pt x="2848945" y="1425497"/>
                </a:moveTo>
                <a:lnTo>
                  <a:pt x="2832227" y="1459738"/>
                </a:lnTo>
                <a:lnTo>
                  <a:pt x="2959989" y="1458468"/>
                </a:lnTo>
                <a:lnTo>
                  <a:pt x="2941148" y="1433830"/>
                </a:lnTo>
                <a:lnTo>
                  <a:pt x="2866009" y="1433830"/>
                </a:lnTo>
                <a:lnTo>
                  <a:pt x="2848945" y="1425497"/>
                </a:lnTo>
                <a:close/>
              </a:path>
              <a:path w="2960370" h="1459864">
                <a:moveTo>
                  <a:pt x="2865691" y="1391198"/>
                </a:moveTo>
                <a:lnTo>
                  <a:pt x="2848945" y="1425497"/>
                </a:lnTo>
                <a:lnTo>
                  <a:pt x="2866009" y="1433830"/>
                </a:lnTo>
                <a:lnTo>
                  <a:pt x="2882773" y="1399540"/>
                </a:lnTo>
                <a:lnTo>
                  <a:pt x="2865691" y="1391198"/>
                </a:lnTo>
                <a:close/>
              </a:path>
              <a:path w="2960370" h="1459864">
                <a:moveTo>
                  <a:pt x="2882391" y="1356995"/>
                </a:moveTo>
                <a:lnTo>
                  <a:pt x="2865691" y="1391198"/>
                </a:lnTo>
                <a:lnTo>
                  <a:pt x="2882773" y="1399540"/>
                </a:lnTo>
                <a:lnTo>
                  <a:pt x="2866009" y="1433830"/>
                </a:lnTo>
                <a:lnTo>
                  <a:pt x="2941148" y="1433830"/>
                </a:lnTo>
                <a:lnTo>
                  <a:pt x="2882391" y="1356995"/>
                </a:lnTo>
                <a:close/>
              </a:path>
              <a:path w="2960370" h="1459864">
                <a:moveTo>
                  <a:pt x="16763" y="0"/>
                </a:moveTo>
                <a:lnTo>
                  <a:pt x="0" y="34290"/>
                </a:lnTo>
                <a:lnTo>
                  <a:pt x="2848945" y="1425497"/>
                </a:lnTo>
                <a:lnTo>
                  <a:pt x="2865691" y="1391198"/>
                </a:lnTo>
                <a:lnTo>
                  <a:pt x="1676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1" name="object 4"/>
          <p:cNvSpPr>
            <a:spLocks/>
          </p:cNvSpPr>
          <p:nvPr/>
        </p:nvSpPr>
        <p:spPr bwMode="auto">
          <a:xfrm>
            <a:off x="2109788" y="3502025"/>
            <a:ext cx="230187" cy="298450"/>
          </a:xfrm>
          <a:custGeom>
            <a:avLst/>
            <a:gdLst/>
            <a:ahLst/>
            <a:cxnLst>
              <a:cxn ang="0">
                <a:pos x="146243" y="80260"/>
              </a:cxn>
              <a:cxn ang="0">
                <a:pos x="0" y="276352"/>
              </a:cxn>
              <a:cxn ang="0">
                <a:pos x="30480" y="299085"/>
              </a:cxn>
              <a:cxn ang="0">
                <a:pos x="176733" y="102980"/>
              </a:cxn>
              <a:cxn ang="0">
                <a:pos x="146243" y="80260"/>
              </a:cxn>
              <a:cxn ang="0">
                <a:pos x="218117" y="65024"/>
              </a:cxn>
              <a:cxn ang="0">
                <a:pos x="157607" y="65024"/>
              </a:cxn>
              <a:cxn ang="0">
                <a:pos x="188087" y="87757"/>
              </a:cxn>
              <a:cxn ang="0">
                <a:pos x="176733" y="102980"/>
              </a:cxn>
              <a:cxn ang="0">
                <a:pos x="207264" y="125730"/>
              </a:cxn>
              <a:cxn ang="0">
                <a:pos x="218117" y="65024"/>
              </a:cxn>
              <a:cxn ang="0">
                <a:pos x="157607" y="65024"/>
              </a:cxn>
              <a:cxn ang="0">
                <a:pos x="146243" y="80260"/>
              </a:cxn>
              <a:cxn ang="0">
                <a:pos x="176733" y="102980"/>
              </a:cxn>
              <a:cxn ang="0">
                <a:pos x="188087" y="87757"/>
              </a:cxn>
              <a:cxn ang="0">
                <a:pos x="157607" y="65024"/>
              </a:cxn>
              <a:cxn ang="0">
                <a:pos x="229743" y="0"/>
              </a:cxn>
              <a:cxn ang="0">
                <a:pos x="115570" y="57404"/>
              </a:cxn>
              <a:cxn ang="0">
                <a:pos x="146243" y="80260"/>
              </a:cxn>
              <a:cxn ang="0">
                <a:pos x="157607" y="65024"/>
              </a:cxn>
              <a:cxn ang="0">
                <a:pos x="218117" y="65024"/>
              </a:cxn>
              <a:cxn ang="0">
                <a:pos x="229743" y="0"/>
              </a:cxn>
            </a:cxnLst>
            <a:rect l="0" t="0" r="r" b="b"/>
            <a:pathLst>
              <a:path w="229869" h="299085">
                <a:moveTo>
                  <a:pt x="146243" y="80260"/>
                </a:moveTo>
                <a:lnTo>
                  <a:pt x="0" y="276352"/>
                </a:lnTo>
                <a:lnTo>
                  <a:pt x="30480" y="299085"/>
                </a:lnTo>
                <a:lnTo>
                  <a:pt x="176733" y="102980"/>
                </a:lnTo>
                <a:lnTo>
                  <a:pt x="146243" y="80260"/>
                </a:lnTo>
                <a:close/>
              </a:path>
              <a:path w="229869" h="299085">
                <a:moveTo>
                  <a:pt x="218117" y="65024"/>
                </a:moveTo>
                <a:lnTo>
                  <a:pt x="157607" y="65024"/>
                </a:lnTo>
                <a:lnTo>
                  <a:pt x="188087" y="87757"/>
                </a:lnTo>
                <a:lnTo>
                  <a:pt x="176733" y="102980"/>
                </a:lnTo>
                <a:lnTo>
                  <a:pt x="207264" y="125730"/>
                </a:lnTo>
                <a:lnTo>
                  <a:pt x="218117" y="65024"/>
                </a:lnTo>
                <a:close/>
              </a:path>
              <a:path w="229869" h="299085">
                <a:moveTo>
                  <a:pt x="157607" y="65024"/>
                </a:moveTo>
                <a:lnTo>
                  <a:pt x="146243" y="80260"/>
                </a:lnTo>
                <a:lnTo>
                  <a:pt x="176733" y="102980"/>
                </a:lnTo>
                <a:lnTo>
                  <a:pt x="188087" y="87757"/>
                </a:lnTo>
                <a:lnTo>
                  <a:pt x="157607" y="65024"/>
                </a:lnTo>
                <a:close/>
              </a:path>
              <a:path w="229869" h="299085">
                <a:moveTo>
                  <a:pt x="229743" y="0"/>
                </a:moveTo>
                <a:lnTo>
                  <a:pt x="115570" y="57404"/>
                </a:lnTo>
                <a:lnTo>
                  <a:pt x="146243" y="80260"/>
                </a:lnTo>
                <a:lnTo>
                  <a:pt x="157607" y="65024"/>
                </a:lnTo>
                <a:lnTo>
                  <a:pt x="218117" y="65024"/>
                </a:lnTo>
                <a:lnTo>
                  <a:pt x="22974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2111375" y="3775075"/>
            <a:ext cx="1308100" cy="1239838"/>
          </a:xfrm>
          <a:custGeom>
            <a:avLst/>
            <a:gdLst/>
            <a:ahLst/>
            <a:cxnLst>
              <a:cxn ang="0">
                <a:pos x="1211989" y="1174129"/>
              </a:cxn>
              <a:cxn ang="0">
                <a:pos x="1185799" y="1201801"/>
              </a:cxn>
              <a:cxn ang="0">
                <a:pos x="1308100" y="1238758"/>
              </a:cxn>
              <a:cxn ang="0">
                <a:pos x="1289330" y="1187196"/>
              </a:cxn>
              <a:cxn ang="0">
                <a:pos x="1225803" y="1187196"/>
              </a:cxn>
              <a:cxn ang="0">
                <a:pos x="1211989" y="1174129"/>
              </a:cxn>
              <a:cxn ang="0">
                <a:pos x="1238174" y="1146464"/>
              </a:cxn>
              <a:cxn ang="0">
                <a:pos x="1211989" y="1174129"/>
              </a:cxn>
              <a:cxn ang="0">
                <a:pos x="1225803" y="1187196"/>
              </a:cxn>
              <a:cxn ang="0">
                <a:pos x="1251965" y="1159510"/>
              </a:cxn>
              <a:cxn ang="0">
                <a:pos x="1238174" y="1146464"/>
              </a:cxn>
              <a:cxn ang="0">
                <a:pos x="1264412" y="1118743"/>
              </a:cxn>
              <a:cxn ang="0">
                <a:pos x="1238174" y="1146464"/>
              </a:cxn>
              <a:cxn ang="0">
                <a:pos x="1251965" y="1159510"/>
              </a:cxn>
              <a:cxn ang="0">
                <a:pos x="1225803" y="1187196"/>
              </a:cxn>
              <a:cxn ang="0">
                <a:pos x="1289330" y="1187196"/>
              </a:cxn>
              <a:cxn ang="0">
                <a:pos x="1264412" y="1118743"/>
              </a:cxn>
              <a:cxn ang="0">
                <a:pos x="26162" y="0"/>
              </a:cxn>
              <a:cxn ang="0">
                <a:pos x="0" y="27686"/>
              </a:cxn>
              <a:cxn ang="0">
                <a:pos x="1211989" y="1174129"/>
              </a:cxn>
              <a:cxn ang="0">
                <a:pos x="1238174" y="1146464"/>
              </a:cxn>
              <a:cxn ang="0">
                <a:pos x="26162" y="0"/>
              </a:cxn>
            </a:cxnLst>
            <a:rect l="0" t="0" r="r" b="b"/>
            <a:pathLst>
              <a:path w="1308100" h="1238885">
                <a:moveTo>
                  <a:pt x="1211989" y="1174129"/>
                </a:moveTo>
                <a:lnTo>
                  <a:pt x="1185799" y="1201801"/>
                </a:lnTo>
                <a:lnTo>
                  <a:pt x="1308100" y="1238758"/>
                </a:lnTo>
                <a:lnTo>
                  <a:pt x="1289330" y="1187196"/>
                </a:lnTo>
                <a:lnTo>
                  <a:pt x="1225803" y="1187196"/>
                </a:lnTo>
                <a:lnTo>
                  <a:pt x="1211989" y="1174129"/>
                </a:lnTo>
                <a:close/>
              </a:path>
              <a:path w="1308100" h="1238885">
                <a:moveTo>
                  <a:pt x="1238174" y="1146464"/>
                </a:moveTo>
                <a:lnTo>
                  <a:pt x="1211989" y="1174129"/>
                </a:lnTo>
                <a:lnTo>
                  <a:pt x="1225803" y="1187196"/>
                </a:lnTo>
                <a:lnTo>
                  <a:pt x="1251965" y="1159510"/>
                </a:lnTo>
                <a:lnTo>
                  <a:pt x="1238174" y="1146464"/>
                </a:lnTo>
                <a:close/>
              </a:path>
              <a:path w="1308100" h="1238885">
                <a:moveTo>
                  <a:pt x="1264412" y="1118743"/>
                </a:moveTo>
                <a:lnTo>
                  <a:pt x="1238174" y="1146464"/>
                </a:lnTo>
                <a:lnTo>
                  <a:pt x="1251965" y="1159510"/>
                </a:lnTo>
                <a:lnTo>
                  <a:pt x="1225803" y="1187196"/>
                </a:lnTo>
                <a:lnTo>
                  <a:pt x="1289330" y="1187196"/>
                </a:lnTo>
                <a:lnTo>
                  <a:pt x="1264412" y="1118743"/>
                </a:lnTo>
                <a:close/>
              </a:path>
              <a:path w="1308100" h="1238885">
                <a:moveTo>
                  <a:pt x="26162" y="0"/>
                </a:moveTo>
                <a:lnTo>
                  <a:pt x="0" y="27686"/>
                </a:lnTo>
                <a:lnTo>
                  <a:pt x="1211989" y="1174129"/>
                </a:lnTo>
                <a:lnTo>
                  <a:pt x="1238174" y="1146464"/>
                </a:lnTo>
                <a:lnTo>
                  <a:pt x="2616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/>
          </p:cNvSpPr>
          <p:nvPr/>
        </p:nvSpPr>
        <p:spPr bwMode="auto">
          <a:xfrm>
            <a:off x="2120900" y="3251200"/>
            <a:ext cx="2524125" cy="557213"/>
          </a:xfrm>
          <a:custGeom>
            <a:avLst/>
            <a:gdLst/>
            <a:ahLst/>
            <a:cxnLst>
              <a:cxn ang="0">
                <a:pos x="2406652" y="37390"/>
              </a:cxn>
              <a:cxn ang="0">
                <a:pos x="0" y="519049"/>
              </a:cxn>
              <a:cxn ang="0">
                <a:pos x="7365" y="556387"/>
              </a:cxn>
              <a:cxn ang="0">
                <a:pos x="2414136" y="74730"/>
              </a:cxn>
              <a:cxn ang="0">
                <a:pos x="2406652" y="37390"/>
              </a:cxn>
              <a:cxn ang="0">
                <a:pos x="2522474" y="33655"/>
              </a:cxn>
              <a:cxn ang="0">
                <a:pos x="2425318" y="33655"/>
              </a:cxn>
              <a:cxn ang="0">
                <a:pos x="2432812" y="70993"/>
              </a:cxn>
              <a:cxn ang="0">
                <a:pos x="2414136" y="74730"/>
              </a:cxn>
              <a:cxn ang="0">
                <a:pos x="2421636" y="112140"/>
              </a:cxn>
              <a:cxn ang="0">
                <a:pos x="2522474" y="33655"/>
              </a:cxn>
              <a:cxn ang="0">
                <a:pos x="2425318" y="33655"/>
              </a:cxn>
              <a:cxn ang="0">
                <a:pos x="2406652" y="37390"/>
              </a:cxn>
              <a:cxn ang="0">
                <a:pos x="2414136" y="74730"/>
              </a:cxn>
              <a:cxn ang="0">
                <a:pos x="2432812" y="70993"/>
              </a:cxn>
              <a:cxn ang="0">
                <a:pos x="2425318" y="33655"/>
              </a:cxn>
              <a:cxn ang="0">
                <a:pos x="2399156" y="0"/>
              </a:cxn>
              <a:cxn ang="0">
                <a:pos x="2406652" y="37390"/>
              </a:cxn>
              <a:cxn ang="0">
                <a:pos x="2425318" y="33655"/>
              </a:cxn>
              <a:cxn ang="0">
                <a:pos x="2522474" y="33655"/>
              </a:cxn>
              <a:cxn ang="0">
                <a:pos x="2399156" y="0"/>
              </a:cxn>
            </a:cxnLst>
            <a:rect l="0" t="0" r="r" b="b"/>
            <a:pathLst>
              <a:path w="2522854" h="556895">
                <a:moveTo>
                  <a:pt x="2406652" y="37390"/>
                </a:moveTo>
                <a:lnTo>
                  <a:pt x="0" y="519049"/>
                </a:lnTo>
                <a:lnTo>
                  <a:pt x="7365" y="556387"/>
                </a:lnTo>
                <a:lnTo>
                  <a:pt x="2414136" y="74730"/>
                </a:lnTo>
                <a:lnTo>
                  <a:pt x="2406652" y="37390"/>
                </a:lnTo>
                <a:close/>
              </a:path>
              <a:path w="2522854" h="556895">
                <a:moveTo>
                  <a:pt x="2522474" y="33655"/>
                </a:moveTo>
                <a:lnTo>
                  <a:pt x="2425318" y="33655"/>
                </a:lnTo>
                <a:lnTo>
                  <a:pt x="2432812" y="70993"/>
                </a:lnTo>
                <a:lnTo>
                  <a:pt x="2414136" y="74730"/>
                </a:lnTo>
                <a:lnTo>
                  <a:pt x="2421636" y="112140"/>
                </a:lnTo>
                <a:lnTo>
                  <a:pt x="2522474" y="33655"/>
                </a:lnTo>
                <a:close/>
              </a:path>
              <a:path w="2522854" h="556895">
                <a:moveTo>
                  <a:pt x="2425318" y="33655"/>
                </a:moveTo>
                <a:lnTo>
                  <a:pt x="2406652" y="37390"/>
                </a:lnTo>
                <a:lnTo>
                  <a:pt x="2414136" y="74730"/>
                </a:lnTo>
                <a:lnTo>
                  <a:pt x="2432812" y="70993"/>
                </a:lnTo>
                <a:lnTo>
                  <a:pt x="2425318" y="33655"/>
                </a:lnTo>
                <a:close/>
              </a:path>
              <a:path w="2522854" h="556895">
                <a:moveTo>
                  <a:pt x="2399156" y="0"/>
                </a:moveTo>
                <a:lnTo>
                  <a:pt x="2406652" y="37390"/>
                </a:lnTo>
                <a:lnTo>
                  <a:pt x="2425318" y="33655"/>
                </a:lnTo>
                <a:lnTo>
                  <a:pt x="2522474" y="33655"/>
                </a:lnTo>
                <a:lnTo>
                  <a:pt x="239915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2116138" y="3429000"/>
            <a:ext cx="655637" cy="376238"/>
          </a:xfrm>
          <a:custGeom>
            <a:avLst/>
            <a:gdLst/>
            <a:ahLst/>
            <a:cxnLst>
              <a:cxn ang="0">
                <a:pos x="547484" y="38830"/>
              </a:cxn>
              <a:cxn ang="0">
                <a:pos x="0" y="342645"/>
              </a:cxn>
              <a:cxn ang="0">
                <a:pos x="18541" y="375919"/>
              </a:cxn>
              <a:cxn ang="0">
                <a:pos x="565946" y="72080"/>
              </a:cxn>
              <a:cxn ang="0">
                <a:pos x="547484" y="38830"/>
              </a:cxn>
              <a:cxn ang="0">
                <a:pos x="636339" y="29590"/>
              </a:cxn>
              <a:cxn ang="0">
                <a:pos x="564133" y="29590"/>
              </a:cxn>
              <a:cxn ang="0">
                <a:pos x="582548" y="62864"/>
              </a:cxn>
              <a:cxn ang="0">
                <a:pos x="565946" y="72080"/>
              </a:cxn>
              <a:cxn ang="0">
                <a:pos x="584453" y="105410"/>
              </a:cxn>
              <a:cxn ang="0">
                <a:pos x="636339" y="29590"/>
              </a:cxn>
              <a:cxn ang="0">
                <a:pos x="564133" y="29590"/>
              </a:cxn>
              <a:cxn ang="0">
                <a:pos x="547484" y="38830"/>
              </a:cxn>
              <a:cxn ang="0">
                <a:pos x="565946" y="72080"/>
              </a:cxn>
              <a:cxn ang="0">
                <a:pos x="582548" y="62864"/>
              </a:cxn>
              <a:cxn ang="0">
                <a:pos x="564133" y="29590"/>
              </a:cxn>
              <a:cxn ang="0">
                <a:pos x="656589" y="0"/>
              </a:cxn>
              <a:cxn ang="0">
                <a:pos x="528954" y="5461"/>
              </a:cxn>
              <a:cxn ang="0">
                <a:pos x="547484" y="38830"/>
              </a:cxn>
              <a:cxn ang="0">
                <a:pos x="564133" y="29590"/>
              </a:cxn>
              <a:cxn ang="0">
                <a:pos x="636339" y="29590"/>
              </a:cxn>
              <a:cxn ang="0">
                <a:pos x="656589" y="0"/>
              </a:cxn>
            </a:cxnLst>
            <a:rect l="0" t="0" r="r" b="b"/>
            <a:pathLst>
              <a:path w="656589" h="375920">
                <a:moveTo>
                  <a:pt x="547484" y="38830"/>
                </a:moveTo>
                <a:lnTo>
                  <a:pt x="0" y="342645"/>
                </a:lnTo>
                <a:lnTo>
                  <a:pt x="18541" y="375919"/>
                </a:lnTo>
                <a:lnTo>
                  <a:pt x="565946" y="72080"/>
                </a:lnTo>
                <a:lnTo>
                  <a:pt x="547484" y="38830"/>
                </a:lnTo>
                <a:close/>
              </a:path>
              <a:path w="656589" h="375920">
                <a:moveTo>
                  <a:pt x="636339" y="29590"/>
                </a:moveTo>
                <a:lnTo>
                  <a:pt x="564133" y="29590"/>
                </a:lnTo>
                <a:lnTo>
                  <a:pt x="582548" y="62864"/>
                </a:lnTo>
                <a:lnTo>
                  <a:pt x="565946" y="72080"/>
                </a:lnTo>
                <a:lnTo>
                  <a:pt x="584453" y="105410"/>
                </a:lnTo>
                <a:lnTo>
                  <a:pt x="636339" y="29590"/>
                </a:lnTo>
                <a:close/>
              </a:path>
              <a:path w="656589" h="375920">
                <a:moveTo>
                  <a:pt x="564133" y="29590"/>
                </a:moveTo>
                <a:lnTo>
                  <a:pt x="547484" y="38830"/>
                </a:lnTo>
                <a:lnTo>
                  <a:pt x="565946" y="72080"/>
                </a:lnTo>
                <a:lnTo>
                  <a:pt x="582548" y="62864"/>
                </a:lnTo>
                <a:lnTo>
                  <a:pt x="564133" y="29590"/>
                </a:lnTo>
                <a:close/>
              </a:path>
              <a:path w="656589" h="375920">
                <a:moveTo>
                  <a:pt x="656589" y="0"/>
                </a:moveTo>
                <a:lnTo>
                  <a:pt x="528954" y="5461"/>
                </a:lnTo>
                <a:lnTo>
                  <a:pt x="547484" y="38830"/>
                </a:lnTo>
                <a:lnTo>
                  <a:pt x="564133" y="29590"/>
                </a:lnTo>
                <a:lnTo>
                  <a:pt x="636339" y="29590"/>
                </a:lnTo>
                <a:lnTo>
                  <a:pt x="65658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2120900" y="3770313"/>
            <a:ext cx="5691188" cy="1555750"/>
          </a:xfrm>
          <a:custGeom>
            <a:avLst/>
            <a:gdLst/>
            <a:ahLst/>
            <a:cxnLst>
              <a:cxn ang="0">
                <a:pos x="5576840" y="1518856"/>
              </a:cxn>
              <a:cxn ang="0">
                <a:pos x="5567045" y="1555750"/>
              </a:cxn>
              <a:cxn ang="0">
                <a:pos x="5692140" y="1529842"/>
              </a:cxn>
              <a:cxn ang="0">
                <a:pos x="5685238" y="1523745"/>
              </a:cxn>
              <a:cxn ang="0">
                <a:pos x="5595239" y="1523745"/>
              </a:cxn>
              <a:cxn ang="0">
                <a:pos x="5576840" y="1518856"/>
              </a:cxn>
              <a:cxn ang="0">
                <a:pos x="5586588" y="1482144"/>
              </a:cxn>
              <a:cxn ang="0">
                <a:pos x="5576840" y="1518856"/>
              </a:cxn>
              <a:cxn ang="0">
                <a:pos x="5595239" y="1523745"/>
              </a:cxn>
              <a:cxn ang="0">
                <a:pos x="5605018" y="1487042"/>
              </a:cxn>
              <a:cxn ang="0">
                <a:pos x="5586588" y="1482144"/>
              </a:cxn>
              <a:cxn ang="0">
                <a:pos x="5596382" y="1445259"/>
              </a:cxn>
              <a:cxn ang="0">
                <a:pos x="5586588" y="1482144"/>
              </a:cxn>
              <a:cxn ang="0">
                <a:pos x="5605018" y="1487042"/>
              </a:cxn>
              <a:cxn ang="0">
                <a:pos x="5595239" y="1523745"/>
              </a:cxn>
              <a:cxn ang="0">
                <a:pos x="5685238" y="1523745"/>
              </a:cxn>
              <a:cxn ang="0">
                <a:pos x="5596382" y="1445259"/>
              </a:cxn>
              <a:cxn ang="0">
                <a:pos x="9906" y="0"/>
              </a:cxn>
              <a:cxn ang="0">
                <a:pos x="0" y="36830"/>
              </a:cxn>
              <a:cxn ang="0">
                <a:pos x="5576840" y="1518856"/>
              </a:cxn>
              <a:cxn ang="0">
                <a:pos x="5586588" y="1482144"/>
              </a:cxn>
              <a:cxn ang="0">
                <a:pos x="9906" y="0"/>
              </a:cxn>
            </a:cxnLst>
            <a:rect l="0" t="0" r="r" b="b"/>
            <a:pathLst>
              <a:path w="5692140" h="1555750">
                <a:moveTo>
                  <a:pt x="5576840" y="1518856"/>
                </a:moveTo>
                <a:lnTo>
                  <a:pt x="5567045" y="1555750"/>
                </a:lnTo>
                <a:lnTo>
                  <a:pt x="5692140" y="1529842"/>
                </a:lnTo>
                <a:lnTo>
                  <a:pt x="5685238" y="1523745"/>
                </a:lnTo>
                <a:lnTo>
                  <a:pt x="5595239" y="1523745"/>
                </a:lnTo>
                <a:lnTo>
                  <a:pt x="5576840" y="1518856"/>
                </a:lnTo>
                <a:close/>
              </a:path>
              <a:path w="5692140" h="1555750">
                <a:moveTo>
                  <a:pt x="5586588" y="1482144"/>
                </a:moveTo>
                <a:lnTo>
                  <a:pt x="5576840" y="1518856"/>
                </a:lnTo>
                <a:lnTo>
                  <a:pt x="5595239" y="1523745"/>
                </a:lnTo>
                <a:lnTo>
                  <a:pt x="5605018" y="1487042"/>
                </a:lnTo>
                <a:lnTo>
                  <a:pt x="5586588" y="1482144"/>
                </a:lnTo>
                <a:close/>
              </a:path>
              <a:path w="5692140" h="1555750">
                <a:moveTo>
                  <a:pt x="5596382" y="1445259"/>
                </a:moveTo>
                <a:lnTo>
                  <a:pt x="5586588" y="1482144"/>
                </a:lnTo>
                <a:lnTo>
                  <a:pt x="5605018" y="1487042"/>
                </a:lnTo>
                <a:lnTo>
                  <a:pt x="5595239" y="1523745"/>
                </a:lnTo>
                <a:lnTo>
                  <a:pt x="5685238" y="1523745"/>
                </a:lnTo>
                <a:lnTo>
                  <a:pt x="5596382" y="1445259"/>
                </a:lnTo>
                <a:close/>
              </a:path>
              <a:path w="5692140" h="1555750">
                <a:moveTo>
                  <a:pt x="9906" y="0"/>
                </a:moveTo>
                <a:lnTo>
                  <a:pt x="0" y="36830"/>
                </a:lnTo>
                <a:lnTo>
                  <a:pt x="5576840" y="1518856"/>
                </a:lnTo>
                <a:lnTo>
                  <a:pt x="5586588" y="1482144"/>
                </a:lnTo>
                <a:lnTo>
                  <a:pt x="990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2197100" y="3770313"/>
            <a:ext cx="5329238" cy="146050"/>
          </a:xfrm>
          <a:custGeom>
            <a:avLst/>
            <a:gdLst/>
            <a:ahLst/>
            <a:cxnLst>
              <a:cxn ang="0">
                <a:pos x="5215762" y="31623"/>
              </a:cxn>
              <a:cxn ang="0">
                <a:pos x="5215255" y="69722"/>
              </a:cxn>
              <a:cxn ang="0">
                <a:pos x="5234305" y="69976"/>
              </a:cxn>
              <a:cxn ang="0">
                <a:pos x="5233797" y="108076"/>
              </a:cxn>
              <a:cxn ang="0">
                <a:pos x="5214743" y="108076"/>
              </a:cxn>
              <a:cxn ang="0">
                <a:pos x="5214238" y="145923"/>
              </a:cxn>
              <a:cxn ang="0">
                <a:pos x="5292523" y="108076"/>
              </a:cxn>
              <a:cxn ang="0">
                <a:pos x="5233797" y="108076"/>
              </a:cxn>
              <a:cxn ang="0">
                <a:pos x="5214747" y="107822"/>
              </a:cxn>
              <a:cxn ang="0">
                <a:pos x="5293050" y="107822"/>
              </a:cxn>
              <a:cxn ang="0">
                <a:pos x="5329301" y="90297"/>
              </a:cxn>
              <a:cxn ang="0">
                <a:pos x="5215762" y="31623"/>
              </a:cxn>
              <a:cxn ang="0">
                <a:pos x="5215255" y="69722"/>
              </a:cxn>
              <a:cxn ang="0">
                <a:pos x="5214747" y="107822"/>
              </a:cxn>
              <a:cxn ang="0">
                <a:pos x="5233797" y="108076"/>
              </a:cxn>
              <a:cxn ang="0">
                <a:pos x="5234305" y="69976"/>
              </a:cxn>
              <a:cxn ang="0">
                <a:pos x="5215255" y="69722"/>
              </a:cxn>
              <a:cxn ang="0">
                <a:pos x="507" y="0"/>
              </a:cxn>
              <a:cxn ang="0">
                <a:pos x="0" y="38100"/>
              </a:cxn>
              <a:cxn ang="0">
                <a:pos x="5214747" y="107822"/>
              </a:cxn>
              <a:cxn ang="0">
                <a:pos x="5215255" y="69722"/>
              </a:cxn>
              <a:cxn ang="0">
                <a:pos x="507" y="0"/>
              </a:cxn>
            </a:cxnLst>
            <a:rect l="0" t="0" r="r" b="b"/>
            <a:pathLst>
              <a:path w="5329555" h="146050">
                <a:moveTo>
                  <a:pt x="5215762" y="31623"/>
                </a:moveTo>
                <a:lnTo>
                  <a:pt x="5215255" y="69722"/>
                </a:lnTo>
                <a:lnTo>
                  <a:pt x="5234305" y="69976"/>
                </a:lnTo>
                <a:lnTo>
                  <a:pt x="5233797" y="108076"/>
                </a:lnTo>
                <a:lnTo>
                  <a:pt x="5214743" y="108076"/>
                </a:lnTo>
                <a:lnTo>
                  <a:pt x="5214238" y="145923"/>
                </a:lnTo>
                <a:lnTo>
                  <a:pt x="5292523" y="108076"/>
                </a:lnTo>
                <a:lnTo>
                  <a:pt x="5233797" y="108076"/>
                </a:lnTo>
                <a:lnTo>
                  <a:pt x="5214747" y="107822"/>
                </a:lnTo>
                <a:lnTo>
                  <a:pt x="5293050" y="107822"/>
                </a:lnTo>
                <a:lnTo>
                  <a:pt x="5329301" y="90297"/>
                </a:lnTo>
                <a:lnTo>
                  <a:pt x="5215762" y="31623"/>
                </a:lnTo>
                <a:close/>
              </a:path>
              <a:path w="5329555" h="146050">
                <a:moveTo>
                  <a:pt x="5215255" y="69722"/>
                </a:moveTo>
                <a:lnTo>
                  <a:pt x="5214747" y="107822"/>
                </a:lnTo>
                <a:lnTo>
                  <a:pt x="5233797" y="108076"/>
                </a:lnTo>
                <a:lnTo>
                  <a:pt x="5234305" y="69976"/>
                </a:lnTo>
                <a:lnTo>
                  <a:pt x="5215255" y="69722"/>
                </a:lnTo>
                <a:close/>
              </a:path>
              <a:path w="5329555" h="146050">
                <a:moveTo>
                  <a:pt x="507" y="0"/>
                </a:moveTo>
                <a:lnTo>
                  <a:pt x="0" y="38100"/>
                </a:lnTo>
                <a:lnTo>
                  <a:pt x="5214747" y="107822"/>
                </a:lnTo>
                <a:lnTo>
                  <a:pt x="5215255" y="69722"/>
                </a:lnTo>
                <a:lnTo>
                  <a:pt x="5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2124075" y="3521075"/>
            <a:ext cx="4824413" cy="287338"/>
          </a:xfrm>
          <a:custGeom>
            <a:avLst/>
            <a:gdLst/>
            <a:ahLst/>
            <a:cxnLst>
              <a:cxn ang="0">
                <a:pos x="4708948" y="38062"/>
              </a:cxn>
              <a:cxn ang="0">
                <a:pos x="0" y="248919"/>
              </a:cxn>
              <a:cxn ang="0">
                <a:pos x="1777" y="287019"/>
              </a:cxn>
              <a:cxn ang="0">
                <a:pos x="4710638" y="76039"/>
              </a:cxn>
              <a:cxn ang="0">
                <a:pos x="4708948" y="38062"/>
              </a:cxn>
              <a:cxn ang="0">
                <a:pos x="4790866" y="37211"/>
              </a:cxn>
              <a:cxn ang="0">
                <a:pos x="4727956" y="37211"/>
              </a:cxn>
              <a:cxn ang="0">
                <a:pos x="4729734" y="75184"/>
              </a:cxn>
              <a:cxn ang="0">
                <a:pos x="4710638" y="76039"/>
              </a:cxn>
              <a:cxn ang="0">
                <a:pos x="4712335" y="114173"/>
              </a:cxn>
              <a:cxn ang="0">
                <a:pos x="4823968" y="51942"/>
              </a:cxn>
              <a:cxn ang="0">
                <a:pos x="4790866" y="37211"/>
              </a:cxn>
              <a:cxn ang="0">
                <a:pos x="4727956" y="37211"/>
              </a:cxn>
              <a:cxn ang="0">
                <a:pos x="4708948" y="38062"/>
              </a:cxn>
              <a:cxn ang="0">
                <a:pos x="4710638" y="76039"/>
              </a:cxn>
              <a:cxn ang="0">
                <a:pos x="4729734" y="75184"/>
              </a:cxn>
              <a:cxn ang="0">
                <a:pos x="4727956" y="37211"/>
              </a:cxn>
              <a:cxn ang="0">
                <a:pos x="4707255" y="0"/>
              </a:cxn>
              <a:cxn ang="0">
                <a:pos x="4708948" y="38062"/>
              </a:cxn>
              <a:cxn ang="0">
                <a:pos x="4727956" y="37211"/>
              </a:cxn>
              <a:cxn ang="0">
                <a:pos x="4790866" y="37211"/>
              </a:cxn>
              <a:cxn ang="0">
                <a:pos x="4707255" y="0"/>
              </a:cxn>
            </a:cxnLst>
            <a:rect l="0" t="0" r="r" b="b"/>
            <a:pathLst>
              <a:path w="4824095" h="287020">
                <a:moveTo>
                  <a:pt x="4708948" y="38062"/>
                </a:moveTo>
                <a:lnTo>
                  <a:pt x="0" y="248919"/>
                </a:lnTo>
                <a:lnTo>
                  <a:pt x="1777" y="287019"/>
                </a:lnTo>
                <a:lnTo>
                  <a:pt x="4710638" y="76039"/>
                </a:lnTo>
                <a:lnTo>
                  <a:pt x="4708948" y="38062"/>
                </a:lnTo>
                <a:close/>
              </a:path>
              <a:path w="4824095" h="287020">
                <a:moveTo>
                  <a:pt x="4790866" y="37211"/>
                </a:moveTo>
                <a:lnTo>
                  <a:pt x="4727956" y="37211"/>
                </a:lnTo>
                <a:lnTo>
                  <a:pt x="4729734" y="75184"/>
                </a:lnTo>
                <a:lnTo>
                  <a:pt x="4710638" y="76039"/>
                </a:lnTo>
                <a:lnTo>
                  <a:pt x="4712335" y="114173"/>
                </a:lnTo>
                <a:lnTo>
                  <a:pt x="4823968" y="51942"/>
                </a:lnTo>
                <a:lnTo>
                  <a:pt x="4790866" y="37211"/>
                </a:lnTo>
                <a:close/>
              </a:path>
              <a:path w="4824095" h="287020">
                <a:moveTo>
                  <a:pt x="4727956" y="37211"/>
                </a:moveTo>
                <a:lnTo>
                  <a:pt x="4708948" y="38062"/>
                </a:lnTo>
                <a:lnTo>
                  <a:pt x="4710638" y="76039"/>
                </a:lnTo>
                <a:lnTo>
                  <a:pt x="4729734" y="75184"/>
                </a:lnTo>
                <a:lnTo>
                  <a:pt x="4727956" y="37211"/>
                </a:lnTo>
                <a:close/>
              </a:path>
              <a:path w="4824095" h="287020">
                <a:moveTo>
                  <a:pt x="4707255" y="0"/>
                </a:moveTo>
                <a:lnTo>
                  <a:pt x="4708948" y="38062"/>
                </a:lnTo>
                <a:lnTo>
                  <a:pt x="4727956" y="37211"/>
                </a:lnTo>
                <a:lnTo>
                  <a:pt x="4790866" y="37211"/>
                </a:lnTo>
                <a:lnTo>
                  <a:pt x="470725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 noChangeArrowheads="1"/>
          </p:cNvSpPr>
          <p:nvPr/>
        </p:nvSpPr>
        <p:spPr bwMode="auto">
          <a:xfrm>
            <a:off x="1908175" y="3644900"/>
            <a:ext cx="457200" cy="30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85979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The early years: 1981 –</a:t>
            </a:r>
            <a:r>
              <a:rPr sz="4000" spc="-30" dirty="0"/>
              <a:t> </a:t>
            </a:r>
            <a:r>
              <a:rPr sz="4000" spc="-5" dirty="0"/>
              <a:t>1992</a:t>
            </a:r>
            <a:endParaRPr sz="4000"/>
          </a:p>
        </p:txBody>
      </p:sp>
      <p:sp>
        <p:nvSpPr>
          <p:cNvPr id="12300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7C3D8EDB-2BFE-446D-8FCE-95266B4728F2}" type="slidenum">
              <a:rPr lang="th-TH"/>
              <a:pPr marL="306388"/>
              <a:t>6</a:t>
            </a:fld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896938" y="6227763"/>
            <a:ext cx="442912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IANA: Internet </a:t>
            </a:r>
            <a:r>
              <a:rPr sz="1800" dirty="0">
                <a:latin typeface="Tahoma"/>
                <a:cs typeface="Tahoma"/>
              </a:rPr>
              <a:t>Assigned </a:t>
            </a:r>
            <a:r>
              <a:rPr sz="1800" spc="-5" dirty="0">
                <a:latin typeface="Tahoma"/>
                <a:cs typeface="Tahoma"/>
              </a:rPr>
              <a:t>Numbers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Authority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0670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100" dirty="0"/>
              <a:t> </a:t>
            </a:r>
            <a:r>
              <a:rPr spc="-5" dirty="0"/>
              <a:t>Header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611188" y="2060575"/>
            <a:ext cx="7883525" cy="388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AC4FE1E8-A1AA-478B-9611-1D44F25BB0C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60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4750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Basic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Headers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1403350" y="1557338"/>
            <a:ext cx="7129463" cy="4787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3" y="6440488"/>
            <a:ext cx="71993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4"/>
              </a:rPr>
              <a:t>http://www.cisco.com/en/US/technologies/tk648/tk872/technologies_white_paper0900aecd8054d37d.html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61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C927834-412D-4FB9-B25B-0A94BCE9E96A}" type="slidenum">
              <a:rPr lang="th-TH"/>
              <a:pPr marL="209550"/>
              <a:t>61</a:t>
            </a:fld>
            <a:endParaRPr lang="th-TH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Basic Headers</a:t>
            </a:r>
            <a:r>
              <a:rPr spc="-75" dirty="0"/>
              <a:t> </a:t>
            </a:r>
            <a:r>
              <a:rPr dirty="0"/>
              <a:t>(Fields)</a:t>
            </a:r>
          </a:p>
        </p:txBody>
      </p:sp>
      <p:sp>
        <p:nvSpPr>
          <p:cNvPr id="696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8C6DBF7-F9C8-4249-8ED1-B7A77C4FC0A8}" type="slidenum">
              <a:rPr lang="th-TH"/>
              <a:pPr marL="209550"/>
              <a:t>62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509588" y="1908175"/>
            <a:ext cx="8515350" cy="3203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lnSpc>
                <a:spcPts val="2925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Version (4 bits) – only field to keep same position &amp; name</a:t>
            </a: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Class (8 bits) –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new field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Flow Label (20 bits) –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new field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ct val="75000"/>
              </a:lnSpc>
              <a:spcBef>
                <a:spcPts val="66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Payload Length (16 bits) – length of data, </a:t>
            </a:r>
            <a:r>
              <a:rPr lang="th-TH" sz="25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slightly  different </a:t>
            </a:r>
            <a:r>
              <a:rPr lang="th-TH" sz="2500">
                <a:latin typeface="Tahoma" pitchFamily="34" charset="0"/>
                <a:cs typeface="Tahoma" pitchFamily="34" charset="0"/>
              </a:rPr>
              <a:t>from total length</a:t>
            </a:r>
          </a:p>
          <a:p>
            <a:pPr marL="334963" indent="-322263">
              <a:lnSpc>
                <a:spcPts val="2775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Next Header (8 bits) – type of the next header,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new idea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Hop Limit (8 bits) – was time-to-live,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renamed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Source address (128 bits)</a:t>
            </a:r>
          </a:p>
          <a:p>
            <a:pPr marL="334963" indent="-322263">
              <a:lnSpc>
                <a:spcPts val="2925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Destination address (128 bits)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Header</a:t>
            </a:r>
            <a:r>
              <a:rPr spc="-30" dirty="0"/>
              <a:t> </a:t>
            </a:r>
            <a:r>
              <a:rPr spc="-5" dirty="0"/>
              <a:t>Simplification</a:t>
            </a:r>
          </a:p>
        </p:txBody>
      </p:sp>
      <p:sp>
        <p:nvSpPr>
          <p:cNvPr id="706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60E16C5-3E1A-4DDB-8964-3D41EF71430D}" type="slidenum">
              <a:rPr lang="th-TH"/>
              <a:pPr marL="209550"/>
              <a:t>63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08163"/>
            <a:ext cx="7658100" cy="3249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Fixed length </a:t>
            </a:r>
            <a:r>
              <a:rPr lang="th-TH" sz="2500">
                <a:latin typeface="Tahoma" pitchFamily="34" charset="0"/>
                <a:cs typeface="Tahoma" pitchFamily="34" charset="0"/>
              </a:rPr>
              <a:t>of all fields, not like old options field</a:t>
            </a:r>
          </a:p>
          <a:p>
            <a:pPr marL="334963" indent="-322263">
              <a:lnSpc>
                <a:spcPts val="2525"/>
              </a:lnSpc>
              <a:spcBef>
                <a:spcPts val="6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Remove Header Checksum </a:t>
            </a:r>
            <a:r>
              <a:rPr lang="th-TH" sz="2500">
                <a:latin typeface="Tahoma" pitchFamily="34" charset="0"/>
                <a:cs typeface="Tahoma" pitchFamily="34" charset="0"/>
              </a:rPr>
              <a:t>– rely on checksums  at other layers</a:t>
            </a:r>
          </a:p>
          <a:p>
            <a:pPr marL="334963" indent="-322263">
              <a:lnSpc>
                <a:spcPts val="2763"/>
              </a:lnSpc>
              <a:spcBef>
                <a:spcPts val="11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No hop-by-hop fragmentation </a:t>
            </a:r>
            <a:r>
              <a:rPr lang="th-TH" sz="2500">
                <a:latin typeface="Tahoma" pitchFamily="34" charset="0"/>
                <a:cs typeface="Tahoma" pitchFamily="34" charset="0"/>
              </a:rPr>
              <a:t>– fragment offset</a:t>
            </a:r>
          </a:p>
          <a:p>
            <a:pPr marL="334963" indent="-322263">
              <a:lnSpc>
                <a:spcPts val="2763"/>
              </a:lnSpc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irrelevant – MTU discovery</a:t>
            </a:r>
          </a:p>
          <a:p>
            <a:pPr marL="334963" indent="-322263">
              <a:lnSpc>
                <a:spcPts val="2525"/>
              </a:lnSpc>
              <a:spcBef>
                <a:spcPts val="6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Add extension headers </a:t>
            </a:r>
            <a:r>
              <a:rPr lang="th-TH" sz="2500">
                <a:latin typeface="Tahoma" pitchFamily="34" charset="0"/>
                <a:cs typeface="Tahoma" pitchFamily="34" charset="0"/>
              </a:rPr>
              <a:t>– next header type (sort  of a protocol type, or replacement for options)</a:t>
            </a:r>
          </a:p>
          <a:p>
            <a:pPr marL="334963" indent="-322263">
              <a:lnSpc>
                <a:spcPts val="2525"/>
              </a:lnSpc>
              <a:spcBef>
                <a:spcPts val="6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Basic Principle</a:t>
            </a:r>
            <a:r>
              <a:rPr lang="th-TH" sz="2500">
                <a:latin typeface="Tahoma" pitchFamily="34" charset="0"/>
                <a:cs typeface="Tahoma" pitchFamily="34" charset="0"/>
              </a:rPr>
              <a:t>:	Routers along the way should do  minimal processing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</a:t>
            </a:r>
            <a:r>
              <a:rPr spc="-95" dirty="0"/>
              <a:t> </a:t>
            </a:r>
            <a:r>
              <a:rPr spc="-5" dirty="0"/>
              <a:t>Headers</a:t>
            </a:r>
          </a:p>
        </p:txBody>
      </p:sp>
      <p:sp>
        <p:nvSpPr>
          <p:cNvPr id="716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40D40E0-4D5A-42AE-BF3E-9A4FB2AB614F}" type="slidenum">
              <a:rPr lang="th-TH"/>
              <a:pPr marL="209550"/>
              <a:t>64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881813" cy="1970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How do we know whether or not we  have an upper layer header, or an  extension header?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Both are combined into header types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Header</a:t>
            </a:r>
            <a:r>
              <a:rPr spc="-65" dirty="0"/>
              <a:t> </a:t>
            </a:r>
            <a:r>
              <a:rPr dirty="0"/>
              <a:t>Types</a:t>
            </a:r>
          </a:p>
        </p:txBody>
      </p:sp>
      <p:sp>
        <p:nvSpPr>
          <p:cNvPr id="727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01C0715-F004-420F-9ACD-EA48FBB16448}" type="slidenum">
              <a:rPr lang="th-TH"/>
              <a:pPr marL="209550"/>
              <a:t>65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329488" cy="192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Look in packet </a:t>
            </a:r>
            <a:r>
              <a:rPr sz="3200" spc="-5" dirty="0">
                <a:latin typeface="Tahoma"/>
                <a:cs typeface="Tahoma"/>
              </a:rPr>
              <a:t>for </a:t>
            </a:r>
            <a:r>
              <a:rPr sz="3200" spc="-5" dirty="0">
                <a:solidFill>
                  <a:srgbClr val="000080"/>
                </a:solidFill>
                <a:latin typeface="Tahoma"/>
                <a:cs typeface="Tahoma"/>
              </a:rPr>
              <a:t>Next</a:t>
            </a:r>
            <a:r>
              <a:rPr sz="3200" spc="-55" dirty="0">
                <a:solidFill>
                  <a:srgbClr val="00008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0080"/>
                </a:solidFill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Can be </a:t>
            </a:r>
            <a:r>
              <a:rPr spc="-10" dirty="0">
                <a:latin typeface="Tahoma"/>
                <a:cs typeface="Tahoma"/>
              </a:rPr>
              <a:t>Extension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Can be something like ICMP, TCP, UDP,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or</a:t>
            </a:r>
            <a:endParaRPr>
              <a:latin typeface="Tahoma"/>
              <a:cs typeface="Tahoma"/>
            </a:endParaRPr>
          </a:p>
          <a:p>
            <a:pPr marL="6464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other normal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types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object 2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188913"/>
            <a:ext cx="3529012" cy="133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4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Type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(Next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Header)</a:t>
            </a:r>
            <a:endParaRPr sz="4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413" y="2084388"/>
          <a:ext cx="7202487" cy="419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88"/>
                <a:gridCol w="1639824"/>
                <a:gridCol w="4333875"/>
              </a:tblGrid>
              <a:tr h="641350">
                <a:tc>
                  <a:txBody>
                    <a:bodyPr/>
                    <a:lstStyle/>
                    <a:p>
                      <a:pPr marL="467995">
                        <a:lnSpc>
                          <a:spcPts val="3175"/>
                        </a:lnSpc>
                      </a:pPr>
                      <a:r>
                        <a:rPr sz="2800" spc="-310" dirty="0">
                          <a:latin typeface="BrowalliaUPC"/>
                          <a:cs typeface="BrowalliaUPC"/>
                        </a:rPr>
                        <a:t>คา่</a:t>
                      </a:r>
                      <a:endParaRPr sz="28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556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ts val="3175"/>
                        </a:lnSpc>
                      </a:pPr>
                      <a:r>
                        <a:rPr sz="2800" spc="-185" dirty="0">
                          <a:latin typeface="BrowalliaUPC"/>
                          <a:cs typeface="BrowalliaUPC"/>
                        </a:rPr>
                        <a:t>รหสยอ่</a:t>
                      </a:r>
                      <a:endParaRPr sz="28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556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175"/>
                        </a:lnSpc>
                      </a:pPr>
                      <a:r>
                        <a:rPr sz="2800" spc="-5" dirty="0">
                          <a:latin typeface="BrowalliaUPC"/>
                          <a:cs typeface="BrowalliaUPC"/>
                        </a:rPr>
                        <a:t>ชนิด</a:t>
                      </a:r>
                      <a:endParaRPr sz="28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2556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94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HBH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Hop-by-Hop Options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TCP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Tranmission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UDP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User Datagram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RH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Routing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Fragmentation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IDRP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Inter-Domain Routing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Authentication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677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ESP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Encrypted Security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Payload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03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 Next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3778" name="object 6"/>
          <p:cNvSpPr>
            <a:spLocks noChangeArrowheads="1"/>
          </p:cNvSpPr>
          <p:nvPr/>
        </p:nvSpPr>
        <p:spPr bwMode="auto">
          <a:xfrm>
            <a:off x="5508625" y="188913"/>
            <a:ext cx="3348038" cy="1541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79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667E7BB-A050-4C5E-B8E3-ACC15805C713}" type="slidenum">
              <a:rPr lang="th-TH"/>
              <a:pPr marL="209550"/>
              <a:t>66</a:t>
            </a:fld>
            <a:endParaRPr lang="th-TH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Extension Headers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38" y="2566988"/>
            <a:ext cx="7532687" cy="307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5780" indent="-5130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Routing </a:t>
            </a:r>
            <a:r>
              <a:rPr spc="-10" dirty="0">
                <a:latin typeface="Tahoma"/>
                <a:cs typeface="Tahoma"/>
              </a:rPr>
              <a:t>Header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(RH-43)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Fragmentation </a:t>
            </a:r>
            <a:r>
              <a:rPr spc="-10" dirty="0">
                <a:latin typeface="Tahoma"/>
                <a:cs typeface="Tahoma"/>
              </a:rPr>
              <a:t>Header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(FH-44)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Hop-by-Hop Options Header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(HBH-0)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Destinations Options Header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(60)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Authentication </a:t>
            </a:r>
            <a:r>
              <a:rPr spc="-10" dirty="0">
                <a:latin typeface="Tahoma"/>
                <a:cs typeface="Tahoma"/>
              </a:rPr>
              <a:t>Header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(AH-51)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Encrypted Security Payload Header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(ESP-52)</a:t>
            </a:r>
            <a:endParaRPr>
              <a:latin typeface="Tahoma"/>
              <a:cs typeface="Tahoma"/>
            </a:endParaRPr>
          </a:p>
        </p:txBody>
      </p:sp>
      <p:sp>
        <p:nvSpPr>
          <p:cNvPr id="74755" name="object 4"/>
          <p:cNvSpPr>
            <a:spLocks noChangeArrowheads="1"/>
          </p:cNvSpPr>
          <p:nvPr/>
        </p:nvSpPr>
        <p:spPr bwMode="auto">
          <a:xfrm>
            <a:off x="1187450" y="1771650"/>
            <a:ext cx="1368425" cy="576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6" name="object 5"/>
          <p:cNvSpPr>
            <a:spLocks noChangeArrowheads="1"/>
          </p:cNvSpPr>
          <p:nvPr/>
        </p:nvSpPr>
        <p:spPr bwMode="auto">
          <a:xfrm>
            <a:off x="2555875" y="1773238"/>
            <a:ext cx="2016125" cy="576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2688" y="1754188"/>
          <a:ext cx="7200900" cy="57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314"/>
                <a:gridCol w="2016252"/>
                <a:gridCol w="1367789"/>
                <a:gridCol w="2447544"/>
              </a:tblGrid>
              <a:tr h="57607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Base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66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Extensions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FF6600"/>
                      </a:solidFill>
                      <a:prstDash val="solid"/>
                    </a:lnL>
                    <a:lnR w="3810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FF6600"/>
                      </a:solidFill>
                      <a:prstDash val="solid"/>
                    </a:lnT>
                    <a:lnB w="38100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TCP/UDP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FF66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</a:tbl>
          </a:graphicData>
        </a:graphic>
      </p:graphicFrame>
      <p:sp>
        <p:nvSpPr>
          <p:cNvPr id="74773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C3A250E-6A26-4160-9FA6-B6A775457CFE}" type="slidenum">
              <a:rPr lang="th-TH"/>
              <a:pPr marL="209550"/>
              <a:t>67</a:t>
            </a:fld>
            <a:endParaRPr lang="th-TH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7577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361EB8F-6275-4155-A14F-4E48DF2910AD}" type="slidenum">
              <a:rPr lang="th-TH"/>
              <a:pPr marL="209550"/>
              <a:t>68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4854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1. Routing Header</a:t>
            </a:r>
            <a:r>
              <a:rPr sz="32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(RH-43)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5825" y="1976438"/>
          <a:ext cx="7543800" cy="3527425"/>
        </p:xfrm>
        <a:graphic>
          <a:graphicData uri="http://schemas.openxmlformats.org/drawingml/2006/table">
            <a:tbl>
              <a:tblPr/>
              <a:tblGrid>
                <a:gridCol w="1420813"/>
                <a:gridCol w="525462"/>
                <a:gridCol w="1701800"/>
                <a:gridCol w="673100"/>
                <a:gridCol w="215900"/>
                <a:gridCol w="652463"/>
                <a:gridCol w="863600"/>
                <a:gridCol w="1490662"/>
              </a:tblGrid>
              <a:tr h="396875">
                <a:tc>
                  <a:txBody>
                    <a:bodyPr/>
                    <a:lstStyle/>
                    <a:p>
                      <a:pPr marL="273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771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Traffic class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989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Flow Label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01123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Payload Length</a:t>
                      </a:r>
                    </a:p>
                  </a:txBody>
                  <a:tcPr marL="0" marR="0" marT="0" marB="0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76250" marR="0" lvl="0" indent="12700" algn="just" defTabSz="914400" rtl="0" eaLnBrk="1" fontAlgn="base" latinLnBrk="0" hangingPunct="1">
                        <a:lnSpc>
                          <a:spcPts val="2225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  Hdr : 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16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Hop Limit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 Address</a:t>
                      </a:r>
                    </a:p>
                  </a:txBody>
                  <a:tcPr marL="0" marR="0" marT="0" marB="0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512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 Address</a:t>
                      </a: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950913">
                <a:tc gridSpan="2">
                  <a:txBody>
                    <a:bodyPr/>
                    <a:lstStyle/>
                    <a:p>
                      <a:pPr marL="266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 Hdr : 6</a:t>
                      </a: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921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Hdr Len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fields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64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Routing</a:t>
                      </a: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</a:t>
            </a:r>
            <a:r>
              <a:rPr spc="-95" dirty="0"/>
              <a:t> </a:t>
            </a:r>
            <a:r>
              <a:rPr spc="-5" dirty="0"/>
              <a:t>Headers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46529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General </a:t>
            </a: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6803" name="object 4"/>
          <p:cNvSpPr>
            <a:spLocks noChangeArrowheads="1"/>
          </p:cNvSpPr>
          <p:nvPr/>
        </p:nvSpPr>
        <p:spPr bwMode="auto">
          <a:xfrm>
            <a:off x="971550" y="2781300"/>
            <a:ext cx="7343775" cy="1857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886898F-DA84-491F-881C-406252003C91}" type="slidenum">
              <a:rPr lang="th-TH"/>
              <a:pPr marL="209550"/>
              <a:t>69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/>
          </p:cNvSpPr>
          <p:nvPr/>
        </p:nvSpPr>
        <p:spPr bwMode="auto">
          <a:xfrm>
            <a:off x="914400" y="1793875"/>
            <a:ext cx="7315200" cy="4449763"/>
          </a:xfrm>
          <a:custGeom>
            <a:avLst/>
            <a:gdLst/>
            <a:ahLst/>
            <a:cxnLst>
              <a:cxn ang="0">
                <a:pos x="0" y="4450080"/>
              </a:cxn>
              <a:cxn ang="0">
                <a:pos x="7315200" y="4450080"/>
              </a:cxn>
              <a:cxn ang="0">
                <a:pos x="7315200" y="0"/>
              </a:cxn>
              <a:cxn ang="0">
                <a:pos x="0" y="0"/>
              </a:cxn>
              <a:cxn ang="0">
                <a:pos x="0" y="4450080"/>
              </a:cxn>
            </a:cxnLst>
            <a:rect l="0" t="0" r="r" b="b"/>
            <a:pathLst>
              <a:path w="7315200" h="4450080">
                <a:moveTo>
                  <a:pt x="0" y="4450080"/>
                </a:moveTo>
                <a:lnTo>
                  <a:pt x="7315200" y="4450080"/>
                </a:lnTo>
                <a:lnTo>
                  <a:pt x="7315200" y="0"/>
                </a:lnTo>
                <a:lnTo>
                  <a:pt x="0" y="0"/>
                </a:lnTo>
                <a:lnTo>
                  <a:pt x="0" y="4450080"/>
                </a:lnTo>
                <a:close/>
              </a:path>
            </a:pathLst>
          </a:custGeom>
          <a:solidFill>
            <a:srgbClr val="0045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914400" y="1792288"/>
            <a:ext cx="7315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4692" y="0"/>
              </a:cxn>
            </a:cxnLst>
            <a:rect l="0" t="0" r="r" b="b"/>
            <a:pathLst>
              <a:path w="7315200">
                <a:moveTo>
                  <a:pt x="0" y="0"/>
                </a:moveTo>
                <a:lnTo>
                  <a:pt x="7314692" y="0"/>
                </a:lnTo>
              </a:path>
            </a:pathLst>
          </a:custGeom>
          <a:noFill/>
          <a:ln w="3175">
            <a:solidFill>
              <a:srgbClr val="004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914400" y="1792288"/>
            <a:ext cx="7315200" cy="4451350"/>
          </a:xfrm>
          <a:custGeom>
            <a:avLst/>
            <a:gdLst/>
            <a:ahLst/>
            <a:cxnLst>
              <a:cxn ang="0">
                <a:pos x="0" y="1397"/>
              </a:cxn>
              <a:cxn ang="0">
                <a:pos x="0" y="635"/>
              </a:cxn>
              <a:cxn ang="0">
                <a:pos x="634" y="0"/>
              </a:cxn>
              <a:cxn ang="0">
                <a:pos x="1422" y="0"/>
              </a:cxn>
              <a:cxn ang="0">
                <a:pos x="7313803" y="0"/>
              </a:cxn>
              <a:cxn ang="0">
                <a:pos x="7314565" y="0"/>
              </a:cxn>
              <a:cxn ang="0">
                <a:pos x="7315200" y="635"/>
              </a:cxn>
              <a:cxn ang="0">
                <a:pos x="7315200" y="1397"/>
              </a:cxn>
              <a:cxn ang="0">
                <a:pos x="7315200" y="4450181"/>
              </a:cxn>
              <a:cxn ang="0">
                <a:pos x="7315200" y="4450969"/>
              </a:cxn>
              <a:cxn ang="0">
                <a:pos x="7314565" y="4451604"/>
              </a:cxn>
              <a:cxn ang="0">
                <a:pos x="7313803" y="4451604"/>
              </a:cxn>
              <a:cxn ang="0">
                <a:pos x="1422" y="4451604"/>
              </a:cxn>
              <a:cxn ang="0">
                <a:pos x="634" y="4451604"/>
              </a:cxn>
              <a:cxn ang="0">
                <a:pos x="0" y="4450969"/>
              </a:cxn>
              <a:cxn ang="0">
                <a:pos x="0" y="4450181"/>
              </a:cxn>
              <a:cxn ang="0">
                <a:pos x="0" y="1397"/>
              </a:cxn>
            </a:cxnLst>
            <a:rect l="0" t="0" r="r" b="b"/>
            <a:pathLst>
              <a:path w="7315200" h="4451985">
                <a:moveTo>
                  <a:pt x="0" y="1397"/>
                </a:moveTo>
                <a:lnTo>
                  <a:pt x="0" y="635"/>
                </a:lnTo>
                <a:lnTo>
                  <a:pt x="634" y="0"/>
                </a:lnTo>
                <a:lnTo>
                  <a:pt x="1422" y="0"/>
                </a:lnTo>
                <a:lnTo>
                  <a:pt x="7313803" y="0"/>
                </a:lnTo>
                <a:lnTo>
                  <a:pt x="7314565" y="0"/>
                </a:lnTo>
                <a:lnTo>
                  <a:pt x="7315200" y="635"/>
                </a:lnTo>
                <a:lnTo>
                  <a:pt x="7315200" y="1397"/>
                </a:lnTo>
                <a:lnTo>
                  <a:pt x="7315200" y="4450181"/>
                </a:lnTo>
                <a:lnTo>
                  <a:pt x="7315200" y="4450969"/>
                </a:lnTo>
                <a:lnTo>
                  <a:pt x="7314565" y="4451604"/>
                </a:lnTo>
                <a:lnTo>
                  <a:pt x="7313803" y="4451604"/>
                </a:lnTo>
                <a:lnTo>
                  <a:pt x="1422" y="4451604"/>
                </a:lnTo>
                <a:lnTo>
                  <a:pt x="634" y="4451604"/>
                </a:lnTo>
                <a:lnTo>
                  <a:pt x="0" y="4450969"/>
                </a:lnTo>
                <a:lnTo>
                  <a:pt x="0" y="4450181"/>
                </a:lnTo>
                <a:lnTo>
                  <a:pt x="0" y="13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1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Global </a:t>
            </a:r>
            <a:r>
              <a:rPr sz="3600" spc="-5" dirty="0"/>
              <a:t>Routing Table: </a:t>
            </a:r>
            <a:r>
              <a:rPr sz="3600" dirty="0"/>
              <a:t>’88 -</a:t>
            </a:r>
            <a:r>
              <a:rPr sz="3600" spc="-30" dirty="0"/>
              <a:t> </a:t>
            </a:r>
            <a:r>
              <a:rPr sz="3600" dirty="0"/>
              <a:t>’92</a:t>
            </a:r>
            <a:endParaRPr sz="3600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1798638" y="5338763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1798638" y="4927600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1798638" y="4516438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1798638" y="4105275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1798638" y="3694113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1798638" y="3282950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1798638" y="2870200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1798638" y="2459038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1798638" y="2047875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1798638" y="2047875"/>
            <a:ext cx="0" cy="3697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96609"/>
              </a:cxn>
            </a:cxnLst>
            <a:rect l="0" t="0" r="r" b="b"/>
            <a:pathLst>
              <a:path h="3696970">
                <a:moveTo>
                  <a:pt x="0" y="0"/>
                </a:moveTo>
                <a:lnTo>
                  <a:pt x="0" y="3696609"/>
                </a:lnTo>
              </a:path>
            </a:pathLst>
          </a:custGeom>
          <a:noFill/>
          <a:ln w="6932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1743075" y="574992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1743075" y="5338763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1743075" y="49276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1743075" y="45164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1743075" y="410527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1743075" y="3694113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1743075" y="328295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1743075" y="2870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1743075" y="24590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1743075" y="204787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1798638" y="5749925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1798638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248602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316547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3852863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4532313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5219700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5900738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6586538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26757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795337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1851025" y="2227263"/>
            <a:ext cx="6043613" cy="3448050"/>
          </a:xfrm>
          <a:custGeom>
            <a:avLst/>
            <a:gdLst/>
            <a:ahLst/>
            <a:cxnLst>
              <a:cxn ang="0">
                <a:pos x="0" y="3448248"/>
              </a:cxn>
              <a:cxn ang="0">
                <a:pos x="117857" y="3430122"/>
              </a:cxn>
              <a:cxn ang="0">
                <a:pos x="229013" y="3418039"/>
              </a:cxn>
              <a:cxn ang="0">
                <a:pos x="339938" y="3399913"/>
              </a:cxn>
              <a:cxn ang="0">
                <a:pos x="457981" y="3393871"/>
              </a:cxn>
              <a:cxn ang="0">
                <a:pos x="568998" y="3381788"/>
              </a:cxn>
              <a:cxn ang="0">
                <a:pos x="687041" y="3375746"/>
              </a:cxn>
              <a:cxn ang="0">
                <a:pos x="797966" y="3363702"/>
              </a:cxn>
              <a:cxn ang="0">
                <a:pos x="916101" y="3351619"/>
              </a:cxn>
              <a:cxn ang="0">
                <a:pos x="1027026" y="3327209"/>
              </a:cxn>
              <a:cxn ang="0">
                <a:pos x="1138136" y="3309084"/>
              </a:cxn>
              <a:cxn ang="0">
                <a:pos x="1255994" y="3290958"/>
              </a:cxn>
              <a:cxn ang="0">
                <a:pos x="1367196" y="3272833"/>
              </a:cxn>
              <a:cxn ang="0">
                <a:pos x="1485054" y="3254707"/>
              </a:cxn>
              <a:cxn ang="0">
                <a:pos x="1596164" y="3212414"/>
              </a:cxn>
              <a:cxn ang="0">
                <a:pos x="1714022" y="3188247"/>
              </a:cxn>
              <a:cxn ang="0">
                <a:pos x="1824947" y="3176002"/>
              </a:cxn>
              <a:cxn ang="0">
                <a:pos x="1936057" y="3151834"/>
              </a:cxn>
              <a:cxn ang="0">
                <a:pos x="2053914" y="3139751"/>
              </a:cxn>
              <a:cxn ang="0">
                <a:pos x="2165117" y="3109541"/>
              </a:cxn>
              <a:cxn ang="0">
                <a:pos x="2282974" y="3091416"/>
              </a:cxn>
              <a:cxn ang="0">
                <a:pos x="2394177" y="2891793"/>
              </a:cxn>
              <a:cxn ang="0">
                <a:pos x="2512035" y="2873506"/>
              </a:cxn>
              <a:cxn ang="0">
                <a:pos x="2623144" y="2849339"/>
              </a:cxn>
              <a:cxn ang="0">
                <a:pos x="2734069" y="2813088"/>
              </a:cxn>
              <a:cxn ang="0">
                <a:pos x="2852204" y="2740585"/>
              </a:cxn>
              <a:cxn ang="0">
                <a:pos x="2963129" y="2704093"/>
              </a:cxn>
              <a:cxn ang="0">
                <a:pos x="3081172" y="2673883"/>
              </a:cxn>
              <a:cxn ang="0">
                <a:pos x="3192097" y="2649716"/>
              </a:cxn>
              <a:cxn ang="0">
                <a:pos x="3310232" y="2619507"/>
              </a:cxn>
              <a:cxn ang="0">
                <a:pos x="3421157" y="2558927"/>
              </a:cxn>
              <a:cxn ang="0">
                <a:pos x="3532082" y="2528718"/>
              </a:cxn>
              <a:cxn ang="0">
                <a:pos x="3650125" y="2492467"/>
              </a:cxn>
              <a:cxn ang="0">
                <a:pos x="3761050" y="2444132"/>
              </a:cxn>
              <a:cxn ang="0">
                <a:pos x="3879185" y="2383471"/>
              </a:cxn>
              <a:cxn ang="0">
                <a:pos x="3990110" y="2292844"/>
              </a:cxn>
              <a:cxn ang="0">
                <a:pos x="4108153" y="2250390"/>
              </a:cxn>
              <a:cxn ang="0">
                <a:pos x="4219078" y="2177887"/>
              </a:cxn>
              <a:cxn ang="0">
                <a:pos x="4330280" y="2129552"/>
              </a:cxn>
              <a:cxn ang="0">
                <a:pos x="4448138" y="2056808"/>
              </a:cxn>
              <a:cxn ang="0">
                <a:pos x="4559248" y="1978264"/>
              </a:cxn>
              <a:cxn ang="0">
                <a:pos x="4677105" y="1748271"/>
              </a:cxn>
              <a:cxn ang="0">
                <a:pos x="4788308" y="1657482"/>
              </a:cxn>
              <a:cxn ang="0">
                <a:pos x="4906165" y="1572896"/>
              </a:cxn>
              <a:cxn ang="0">
                <a:pos x="5017275" y="1475985"/>
              </a:cxn>
              <a:cxn ang="0">
                <a:pos x="5128200" y="1342903"/>
              </a:cxn>
              <a:cxn ang="0">
                <a:pos x="5246335" y="1252275"/>
              </a:cxn>
              <a:cxn ang="0">
                <a:pos x="5357260" y="1161405"/>
              </a:cxn>
              <a:cxn ang="0">
                <a:pos x="5475303" y="1040407"/>
              </a:cxn>
              <a:cxn ang="0">
                <a:pos x="5586228" y="895161"/>
              </a:cxn>
              <a:cxn ang="0">
                <a:pos x="5704086" y="786408"/>
              </a:cxn>
              <a:cxn ang="0">
                <a:pos x="5815196" y="495996"/>
              </a:cxn>
              <a:cxn ang="0">
                <a:pos x="5926121" y="290411"/>
              </a:cxn>
              <a:cxn ang="0">
                <a:pos x="6044256" y="0"/>
              </a:cxn>
            </a:cxnLst>
            <a:rect l="0" t="0" r="r" b="b"/>
            <a:pathLst>
              <a:path w="6044565" h="3448685">
                <a:moveTo>
                  <a:pt x="0" y="3448248"/>
                </a:moveTo>
                <a:lnTo>
                  <a:pt x="117857" y="3430122"/>
                </a:lnTo>
                <a:lnTo>
                  <a:pt x="229013" y="3418039"/>
                </a:lnTo>
                <a:lnTo>
                  <a:pt x="339938" y="3399913"/>
                </a:lnTo>
                <a:lnTo>
                  <a:pt x="457981" y="3393871"/>
                </a:lnTo>
                <a:lnTo>
                  <a:pt x="568998" y="3381788"/>
                </a:lnTo>
                <a:lnTo>
                  <a:pt x="687041" y="3375746"/>
                </a:lnTo>
                <a:lnTo>
                  <a:pt x="797966" y="3363702"/>
                </a:lnTo>
                <a:lnTo>
                  <a:pt x="916101" y="3351619"/>
                </a:lnTo>
                <a:lnTo>
                  <a:pt x="1027026" y="3327209"/>
                </a:lnTo>
                <a:lnTo>
                  <a:pt x="1138136" y="3309084"/>
                </a:lnTo>
                <a:lnTo>
                  <a:pt x="1255994" y="3290958"/>
                </a:lnTo>
                <a:lnTo>
                  <a:pt x="1367196" y="3272833"/>
                </a:lnTo>
                <a:lnTo>
                  <a:pt x="1485054" y="3254707"/>
                </a:lnTo>
                <a:lnTo>
                  <a:pt x="1596164" y="3212414"/>
                </a:lnTo>
                <a:lnTo>
                  <a:pt x="1714022" y="3188247"/>
                </a:lnTo>
                <a:lnTo>
                  <a:pt x="1824947" y="3176002"/>
                </a:lnTo>
                <a:lnTo>
                  <a:pt x="1936057" y="3151834"/>
                </a:lnTo>
                <a:lnTo>
                  <a:pt x="2053914" y="3139751"/>
                </a:lnTo>
                <a:lnTo>
                  <a:pt x="2165117" y="3109541"/>
                </a:lnTo>
                <a:lnTo>
                  <a:pt x="2282974" y="3091416"/>
                </a:lnTo>
                <a:lnTo>
                  <a:pt x="2394177" y="2891793"/>
                </a:lnTo>
                <a:lnTo>
                  <a:pt x="2512035" y="2873506"/>
                </a:lnTo>
                <a:lnTo>
                  <a:pt x="2623144" y="2849339"/>
                </a:lnTo>
                <a:lnTo>
                  <a:pt x="2734069" y="2813088"/>
                </a:lnTo>
                <a:lnTo>
                  <a:pt x="2852204" y="2740585"/>
                </a:lnTo>
                <a:lnTo>
                  <a:pt x="2963129" y="2704093"/>
                </a:lnTo>
                <a:lnTo>
                  <a:pt x="3081172" y="2673883"/>
                </a:lnTo>
                <a:lnTo>
                  <a:pt x="3192097" y="2649716"/>
                </a:lnTo>
                <a:lnTo>
                  <a:pt x="3310232" y="2619507"/>
                </a:lnTo>
                <a:lnTo>
                  <a:pt x="3421157" y="2558927"/>
                </a:lnTo>
                <a:lnTo>
                  <a:pt x="3532082" y="2528718"/>
                </a:lnTo>
                <a:lnTo>
                  <a:pt x="3650125" y="2492467"/>
                </a:lnTo>
                <a:lnTo>
                  <a:pt x="3761050" y="2444132"/>
                </a:lnTo>
                <a:lnTo>
                  <a:pt x="3879185" y="2383471"/>
                </a:lnTo>
                <a:lnTo>
                  <a:pt x="3990110" y="2292844"/>
                </a:lnTo>
                <a:lnTo>
                  <a:pt x="4108153" y="2250390"/>
                </a:lnTo>
                <a:lnTo>
                  <a:pt x="4219078" y="2177887"/>
                </a:lnTo>
                <a:lnTo>
                  <a:pt x="4330280" y="2129552"/>
                </a:lnTo>
                <a:lnTo>
                  <a:pt x="4448138" y="2056808"/>
                </a:lnTo>
                <a:lnTo>
                  <a:pt x="4559248" y="1978264"/>
                </a:lnTo>
                <a:lnTo>
                  <a:pt x="4677105" y="1748271"/>
                </a:lnTo>
                <a:lnTo>
                  <a:pt x="4788308" y="1657482"/>
                </a:lnTo>
                <a:lnTo>
                  <a:pt x="4906165" y="1572896"/>
                </a:lnTo>
                <a:lnTo>
                  <a:pt x="5017275" y="1475985"/>
                </a:lnTo>
                <a:lnTo>
                  <a:pt x="5128200" y="1342903"/>
                </a:lnTo>
                <a:lnTo>
                  <a:pt x="5246335" y="1252275"/>
                </a:lnTo>
                <a:lnTo>
                  <a:pt x="5357260" y="1161405"/>
                </a:lnTo>
                <a:lnTo>
                  <a:pt x="5475303" y="1040407"/>
                </a:lnTo>
                <a:lnTo>
                  <a:pt x="5586228" y="895161"/>
                </a:lnTo>
                <a:lnTo>
                  <a:pt x="5704086" y="786408"/>
                </a:lnTo>
                <a:lnTo>
                  <a:pt x="5815196" y="495996"/>
                </a:lnTo>
                <a:lnTo>
                  <a:pt x="5926121" y="290411"/>
                </a:lnTo>
                <a:lnTo>
                  <a:pt x="6044256" y="0"/>
                </a:lnTo>
              </a:path>
            </a:pathLst>
          </a:custGeom>
          <a:noFill/>
          <a:ln w="1878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1255713" y="1952625"/>
            <a:ext cx="6299200" cy="4327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9000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8000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7000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6000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5000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4000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3000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2000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1000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303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12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67665" algn="ctr" fontAlgn="auto">
              <a:spcBef>
                <a:spcPts val="370"/>
              </a:spcBef>
              <a:spcAft>
                <a:spcPts val="0"/>
              </a:spcAft>
              <a:tabLst>
                <a:tab pos="1054100" algn="l"/>
                <a:tab pos="1734185" algn="l"/>
                <a:tab pos="2421255" algn="l"/>
                <a:tab pos="3101340" algn="l"/>
                <a:tab pos="3788410" algn="l"/>
                <a:tab pos="4475480" algn="l"/>
                <a:tab pos="5155565" algn="l"/>
                <a:tab pos="5842635" algn="l"/>
              </a:tabLst>
              <a:defRPr/>
            </a:pP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20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4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20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4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70" dirty="0">
                <a:solidFill>
                  <a:srgbClr val="FFFF00"/>
                </a:solidFill>
                <a:latin typeface="Tahoma"/>
                <a:cs typeface="Tahoma"/>
              </a:rPr>
              <a:t>.-</a:t>
            </a:r>
            <a:endParaRPr sz="1200">
              <a:latin typeface="Tahoma"/>
              <a:cs typeface="Tahoma"/>
            </a:endParaRPr>
          </a:p>
          <a:p>
            <a:pPr marL="367030" algn="ctr" fontAlgn="auto">
              <a:spcBef>
                <a:spcPts val="130"/>
              </a:spcBef>
              <a:spcAft>
                <a:spcPts val="0"/>
              </a:spcAft>
              <a:tabLst>
                <a:tab pos="1053465" algn="l"/>
                <a:tab pos="1733550" algn="l"/>
                <a:tab pos="2420620" algn="l"/>
                <a:tab pos="3100705" algn="l"/>
                <a:tab pos="3787775" algn="l"/>
                <a:tab pos="4474845" algn="l"/>
                <a:tab pos="5154930" algn="l"/>
                <a:tab pos="5842000" algn="l"/>
              </a:tabLst>
              <a:defRPr/>
            </a:pPr>
            <a:r>
              <a:rPr sz="1200" b="1" spc="105" dirty="0">
                <a:solidFill>
                  <a:srgbClr val="FFFF00"/>
                </a:solidFill>
                <a:latin typeface="Arial"/>
                <a:cs typeface="Arial"/>
              </a:rPr>
              <a:t>88	89	89	90	90	91	91	</a:t>
            </a: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92	92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50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A8ECDCE8-8B33-4684-96C6-885D8982543B}" type="slidenum">
              <a:rPr lang="th-TH"/>
              <a:pPr marL="306388"/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88938"/>
            <a:ext cx="499586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Forwarding IPv6</a:t>
            </a:r>
            <a:r>
              <a:rPr sz="3600" spc="-50" dirty="0"/>
              <a:t> </a:t>
            </a:r>
            <a:r>
              <a:rPr sz="3600" spc="-10" dirty="0"/>
              <a:t>Packets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938213"/>
            <a:ext cx="6164262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with the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Hop-by-Hop Extension</a:t>
            </a:r>
            <a:r>
              <a:rPr spc="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</p:txBody>
      </p:sp>
      <p:sp>
        <p:nvSpPr>
          <p:cNvPr id="77827" name="object 4"/>
          <p:cNvSpPr>
            <a:spLocks noChangeArrowheads="1"/>
          </p:cNvSpPr>
          <p:nvPr/>
        </p:nvSpPr>
        <p:spPr bwMode="auto">
          <a:xfrm>
            <a:off x="684213" y="2636838"/>
            <a:ext cx="7667625" cy="3313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388" y="1817688"/>
            <a:ext cx="6686550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Hop-by-Hop </a:t>
            </a:r>
            <a:r>
              <a:rPr sz="1800" spc="-5" dirty="0">
                <a:latin typeface="Tahoma"/>
                <a:cs typeface="Tahoma"/>
              </a:rPr>
              <a:t>Extension Header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b="1" dirty="0">
                <a:latin typeface="Tahoma"/>
                <a:cs typeface="Tahoma"/>
              </a:rPr>
              <a:t>ONLY </a:t>
            </a:r>
            <a:r>
              <a:rPr sz="1800" b="1" spc="-5" dirty="0">
                <a:latin typeface="Tahoma"/>
                <a:cs typeface="Tahoma"/>
              </a:rPr>
              <a:t>EH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MUST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fully processed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devices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563" y="6440488"/>
            <a:ext cx="71993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4"/>
              </a:rPr>
              <a:t>http://www.cisco.com/en/US/technologies/tk648/tk872/technologies_white_paper0900aecd8054d37d.html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83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79003D4-6C35-4FBD-8AA8-2D5B4124F077}" type="slidenum">
              <a:rPr lang="th-TH"/>
              <a:pPr marL="209550"/>
              <a:t>70</a:t>
            </a:fld>
            <a:endParaRPr lang="th-TH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88938"/>
            <a:ext cx="499586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Forwarding IPv6</a:t>
            </a:r>
            <a:r>
              <a:rPr sz="3600" spc="-50" dirty="0"/>
              <a:t> </a:t>
            </a:r>
            <a:r>
              <a:rPr sz="3600" spc="-10" dirty="0"/>
              <a:t>Packets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938213"/>
            <a:ext cx="5257800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with the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other Extension</a:t>
            </a:r>
            <a:r>
              <a:rPr spc="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Headers</a:t>
            </a:r>
            <a:endParaRPr>
              <a:latin typeface="Tahoma"/>
              <a:cs typeface="Tahoma"/>
            </a:endParaRPr>
          </a:p>
        </p:txBody>
      </p:sp>
      <p:sp>
        <p:nvSpPr>
          <p:cNvPr id="78851" name="object 4"/>
          <p:cNvSpPr>
            <a:spLocks noChangeArrowheads="1"/>
          </p:cNvSpPr>
          <p:nvPr/>
        </p:nvSpPr>
        <p:spPr bwMode="auto">
          <a:xfrm>
            <a:off x="755650" y="2651125"/>
            <a:ext cx="7826375" cy="3298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25" y="1817688"/>
            <a:ext cx="7070725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Network devices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are </a:t>
            </a:r>
            <a:r>
              <a:rPr lang="th-TH" sz="1800" b="1" u="sng">
                <a:latin typeface="Tahoma" pitchFamily="34" charset="0"/>
                <a:cs typeface="Tahoma" pitchFamily="34" charset="0"/>
              </a:rPr>
              <a:t>not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required to process </a:t>
            </a:r>
            <a:r>
              <a:rPr lang="th-TH" sz="1800">
                <a:latin typeface="Tahoma" pitchFamily="34" charset="0"/>
                <a:cs typeface="Tahoma" pitchFamily="34" charset="0"/>
              </a:rPr>
              <a:t>any of the other IPv6  extension headers when simply forwarding the traffic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563" y="6440488"/>
            <a:ext cx="71993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3"/>
              </a:rPr>
              <a:t>http://www.cisco.com/en/US/technologies/tk648/tk872/technologies_white_paper0900aecd8054d37d.html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85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CF5B44D-16C8-4B72-83C4-C680C9BBC87C}" type="slidenum">
              <a:rPr lang="th-TH"/>
              <a:pPr marL="209550"/>
              <a:t>71</a:t>
            </a:fld>
            <a:endParaRPr lang="th-TH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6037263" cy="2333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2. Fragmentation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32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(FH-44)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503555" indent="-28448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“I thought we don’t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fragment?”</a:t>
            </a:r>
            <a:endParaRPr>
              <a:latin typeface="Tahoma"/>
              <a:cs typeface="Tahoma"/>
            </a:endParaRPr>
          </a:p>
          <a:p>
            <a:pPr marL="503555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Can do at </a:t>
            </a:r>
            <a:r>
              <a:rPr spc="-10" dirty="0">
                <a:latin typeface="Tahoma"/>
                <a:cs typeface="Tahoma"/>
              </a:rPr>
              <a:t>the sending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</a:t>
            </a:r>
            <a:endParaRPr>
              <a:latin typeface="Tahoma"/>
              <a:cs typeface="Tahoma"/>
            </a:endParaRPr>
          </a:p>
          <a:p>
            <a:pPr marL="503555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Insert </a:t>
            </a:r>
            <a:r>
              <a:rPr spc="-10" dirty="0">
                <a:latin typeface="Tahoma"/>
                <a:cs typeface="Tahoma"/>
              </a:rPr>
              <a:t>fragment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headers</a:t>
            </a:r>
            <a:endParaRPr>
              <a:latin typeface="Tahoma"/>
              <a:cs typeface="Tahoma"/>
            </a:endParaRPr>
          </a:p>
        </p:txBody>
      </p:sp>
      <p:sp>
        <p:nvSpPr>
          <p:cNvPr id="79875" name="object 4"/>
          <p:cNvSpPr>
            <a:spLocks noChangeArrowheads="1"/>
          </p:cNvSpPr>
          <p:nvPr/>
        </p:nvSpPr>
        <p:spPr bwMode="auto">
          <a:xfrm>
            <a:off x="611188" y="4148138"/>
            <a:ext cx="8001000" cy="609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3B549EF-DDF5-4BB2-8799-BCF3A4BE0B0C}" type="slidenum">
              <a:rPr lang="th-TH"/>
              <a:pPr marL="209550"/>
              <a:t>72</a:t>
            </a:fld>
            <a:endParaRPr lang="th-TH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</a:t>
            </a:r>
            <a:r>
              <a:rPr spc="-95" dirty="0"/>
              <a:t> </a:t>
            </a:r>
            <a:r>
              <a:rPr spc="-5" dirty="0"/>
              <a:t>Headers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007100" cy="149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Options </a:t>
            </a:r>
            <a:r>
              <a:rPr sz="3200" spc="-5" dirty="0">
                <a:latin typeface="Tahoma"/>
                <a:cs typeface="Tahoma"/>
              </a:rPr>
              <a:t>Headers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General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The usual next header and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length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Any options that might be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defined</a:t>
            </a:r>
            <a:endParaRPr>
              <a:latin typeface="Tahoma"/>
              <a:cs typeface="Tahoma"/>
            </a:endParaRPr>
          </a:p>
        </p:txBody>
      </p:sp>
      <p:sp>
        <p:nvSpPr>
          <p:cNvPr id="80899" name="object 4"/>
          <p:cNvSpPr>
            <a:spLocks noChangeArrowheads="1"/>
          </p:cNvSpPr>
          <p:nvPr/>
        </p:nvSpPr>
        <p:spPr bwMode="auto">
          <a:xfrm>
            <a:off x="684213" y="3598863"/>
            <a:ext cx="7739062" cy="1776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090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683E303-4989-49B2-BAD2-D3DEE407B597}" type="slidenum">
              <a:rPr lang="th-TH"/>
              <a:pPr marL="209550"/>
              <a:t>73</a:t>
            </a:fld>
            <a:endParaRPr lang="th-TH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7532688" cy="3121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3.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Hop-by-Hop Extension Header</a:t>
            </a:r>
            <a:r>
              <a:rPr sz="3200" spc="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(HBH-0)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503555" indent="-28448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The usual format of an options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503555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An </a:t>
            </a:r>
            <a:r>
              <a:rPr spc="-10" dirty="0">
                <a:latin typeface="Tahoma"/>
                <a:cs typeface="Tahoma"/>
              </a:rPr>
              <a:t>example </a:t>
            </a:r>
            <a:r>
              <a:rPr spc="-5" dirty="0">
                <a:latin typeface="Tahoma"/>
                <a:cs typeface="Tahoma"/>
              </a:rPr>
              <a:t>is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jumbo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903605" lvl="1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90424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Payload </a:t>
            </a:r>
            <a:r>
              <a:rPr sz="2400" dirty="0">
                <a:latin typeface="Tahoma"/>
                <a:cs typeface="Tahoma"/>
              </a:rPr>
              <a:t>length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encoded</a:t>
            </a:r>
            <a:endParaRPr sz="2400">
              <a:latin typeface="Tahoma"/>
              <a:cs typeface="Tahoma"/>
            </a:endParaRPr>
          </a:p>
          <a:p>
            <a:pPr marL="903605" lvl="1" indent="-227329" fontAlgn="auto"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904240" algn="l"/>
              </a:tabLst>
              <a:defRPr/>
            </a:pPr>
            <a:r>
              <a:rPr sz="2400" dirty="0">
                <a:latin typeface="Tahoma"/>
                <a:cs typeface="Tahoma"/>
              </a:rPr>
              <a:t>Can’t be </a:t>
            </a:r>
            <a:r>
              <a:rPr sz="2400" spc="-5" dirty="0">
                <a:latin typeface="Tahoma"/>
                <a:cs typeface="Tahoma"/>
              </a:rPr>
              <a:t>less </a:t>
            </a:r>
            <a:r>
              <a:rPr sz="2400" dirty="0">
                <a:latin typeface="Tahoma"/>
                <a:cs typeface="Tahoma"/>
              </a:rPr>
              <a:t>than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65,535</a:t>
            </a:r>
            <a:endParaRPr sz="2400">
              <a:latin typeface="Tahoma"/>
              <a:cs typeface="Tahoma"/>
            </a:endParaRPr>
          </a:p>
          <a:p>
            <a:pPr marL="903605" lvl="1" indent="-227329" fontAlgn="auto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904240" algn="l"/>
              </a:tabLst>
              <a:defRPr/>
            </a:pPr>
            <a:r>
              <a:rPr sz="2400" dirty="0">
                <a:latin typeface="Tahoma"/>
                <a:cs typeface="Tahoma"/>
              </a:rPr>
              <a:t>Can’t be used with fragmentation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23" name="object 4"/>
          <p:cNvSpPr>
            <a:spLocks noChangeArrowheads="1"/>
          </p:cNvSpPr>
          <p:nvPr/>
        </p:nvSpPr>
        <p:spPr bwMode="auto">
          <a:xfrm>
            <a:off x="755650" y="4922838"/>
            <a:ext cx="7688263" cy="523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5280288-6A74-4F7A-BD09-F5C46EAEC62A}" type="slidenum">
              <a:rPr lang="th-TH"/>
              <a:pPr marL="209550"/>
              <a:t>74</a:t>
            </a:fld>
            <a:endParaRPr lang="th-TH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7281863" cy="3908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5775" indent="-473075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tabLst>
                <a:tab pos="486409" algn="l"/>
              </a:tabLst>
              <a:defRPr/>
            </a:pP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Destinations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Options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Header(60)</a:t>
            </a:r>
            <a:endParaRPr sz="3200">
              <a:latin typeface="Tahoma"/>
              <a:cs typeface="Tahoma"/>
            </a:endParaRPr>
          </a:p>
          <a:p>
            <a:pPr marL="359410" lvl="1" indent="-285115" fontAlgn="auto">
              <a:spcBef>
                <a:spcPts val="21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359410" algn="l"/>
                <a:tab pos="360045" algn="l"/>
              </a:tabLst>
              <a:defRPr/>
            </a:pPr>
            <a:r>
              <a:rPr spc="-5" dirty="0">
                <a:latin typeface="Tahoma"/>
                <a:cs typeface="Tahoma"/>
              </a:rPr>
              <a:t>Act – The Action to </a:t>
            </a:r>
            <a:r>
              <a:rPr spc="-10" dirty="0">
                <a:latin typeface="Tahoma"/>
                <a:cs typeface="Tahoma"/>
              </a:rPr>
              <a:t>take </a:t>
            </a:r>
            <a:r>
              <a:rPr spc="-5" dirty="0">
                <a:latin typeface="Tahoma"/>
                <a:cs typeface="Tahoma"/>
              </a:rPr>
              <a:t>if unknown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option</a:t>
            </a:r>
            <a:endParaRPr>
              <a:latin typeface="Tahoma"/>
              <a:cs typeface="Tahoma"/>
            </a:endParaRPr>
          </a:p>
          <a:p>
            <a:pPr marL="758825" lvl="2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00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Skip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</a:t>
            </a:r>
            <a:endParaRPr sz="2400">
              <a:latin typeface="Tahoma"/>
              <a:cs typeface="Tahoma"/>
            </a:endParaRPr>
          </a:p>
          <a:p>
            <a:pPr marL="758825" lvl="2" indent="-227329" fontAlgn="auto">
              <a:spcBef>
                <a:spcPts val="49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01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Discard, </a:t>
            </a:r>
            <a:r>
              <a:rPr sz="2400" dirty="0">
                <a:latin typeface="Tahoma"/>
                <a:cs typeface="Tahoma"/>
              </a:rPr>
              <a:t>no </a:t>
            </a:r>
            <a:r>
              <a:rPr sz="2400" spc="-5" dirty="0">
                <a:latin typeface="Tahoma"/>
                <a:cs typeface="Tahoma"/>
              </a:rPr>
              <a:t>ICMP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report</a:t>
            </a:r>
            <a:endParaRPr sz="2400">
              <a:latin typeface="Tahoma"/>
              <a:cs typeface="Tahoma"/>
            </a:endParaRPr>
          </a:p>
          <a:p>
            <a:pPr marL="758825" lvl="2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10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Discard, send ICMP report even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multicast</a:t>
            </a:r>
            <a:endParaRPr sz="2400">
              <a:latin typeface="Tahoma"/>
              <a:cs typeface="Tahoma"/>
            </a:endParaRPr>
          </a:p>
          <a:p>
            <a:pPr marL="758825" lvl="2" indent="-227329" fontAlgn="auto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11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Discard, send ICMP report </a:t>
            </a:r>
            <a:r>
              <a:rPr sz="2400" dirty="0">
                <a:latin typeface="Tahoma"/>
                <a:cs typeface="Tahoma"/>
              </a:rPr>
              <a:t>only if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unicast</a:t>
            </a:r>
            <a:endParaRPr sz="2400">
              <a:latin typeface="Tahoma"/>
              <a:cs typeface="Tahoma"/>
            </a:endParaRPr>
          </a:p>
          <a:p>
            <a:pPr marL="359410" lvl="1" indent="-285115" fontAlgn="auto"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359410" algn="l"/>
                <a:tab pos="360045" algn="l"/>
              </a:tabLst>
              <a:defRPr/>
            </a:pPr>
            <a:r>
              <a:rPr spc="-5" dirty="0">
                <a:latin typeface="Tahoma"/>
                <a:cs typeface="Tahoma"/>
              </a:rPr>
              <a:t>C – Can change in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route</a:t>
            </a:r>
            <a:endParaRPr>
              <a:latin typeface="Tahoma"/>
              <a:cs typeface="Tahoma"/>
            </a:endParaRPr>
          </a:p>
          <a:p>
            <a:pPr marL="35941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359410" algn="l"/>
                <a:tab pos="360045" algn="l"/>
              </a:tabLst>
              <a:defRPr/>
            </a:pPr>
            <a:r>
              <a:rPr spc="-5" dirty="0">
                <a:latin typeface="Tahoma"/>
                <a:cs typeface="Tahoma"/>
              </a:rPr>
              <a:t>Number is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option number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itself</a:t>
            </a:r>
            <a:endParaRPr>
              <a:latin typeface="Tahoma"/>
              <a:cs typeface="Tahoma"/>
            </a:endParaRPr>
          </a:p>
        </p:txBody>
      </p:sp>
      <p:sp>
        <p:nvSpPr>
          <p:cNvPr id="82947" name="object 4"/>
          <p:cNvSpPr>
            <a:spLocks noChangeArrowheads="1"/>
          </p:cNvSpPr>
          <p:nvPr/>
        </p:nvSpPr>
        <p:spPr bwMode="auto">
          <a:xfrm>
            <a:off x="900113" y="5013325"/>
            <a:ext cx="7467600" cy="16557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9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5F17F96-4384-4A70-B2E6-C215D6CDFCAF}" type="slidenum">
              <a:rPr lang="th-TH"/>
              <a:pPr marL="209550"/>
              <a:t>75</a:t>
            </a:fld>
            <a:endParaRPr lang="th-TH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60483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5.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Authentication Header</a:t>
            </a:r>
            <a:r>
              <a:rPr sz="32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(AH-51)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3971" name="object 4"/>
          <p:cNvSpPr>
            <a:spLocks noChangeArrowheads="1"/>
          </p:cNvSpPr>
          <p:nvPr/>
        </p:nvSpPr>
        <p:spPr bwMode="auto">
          <a:xfrm>
            <a:off x="1476375" y="2133600"/>
            <a:ext cx="6192838" cy="38274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97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BECB87D-3331-4DD8-A6DB-FB44A2FD77A3}" type="slidenum">
              <a:rPr lang="th-TH"/>
              <a:pPr marL="209550"/>
              <a:t>76</a:t>
            </a:fld>
            <a:endParaRPr lang="th-TH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552132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6.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Encryption Header</a:t>
            </a:r>
            <a:r>
              <a:rPr sz="32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(ESP-52)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4995" name="object 4"/>
          <p:cNvSpPr>
            <a:spLocks noChangeArrowheads="1"/>
          </p:cNvSpPr>
          <p:nvPr/>
        </p:nvSpPr>
        <p:spPr bwMode="auto">
          <a:xfrm>
            <a:off x="2051050" y="1916113"/>
            <a:ext cx="5041900" cy="2374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996" name="object 5"/>
          <p:cNvSpPr>
            <a:spLocks noChangeArrowheads="1"/>
          </p:cNvSpPr>
          <p:nvPr/>
        </p:nvSpPr>
        <p:spPr bwMode="auto">
          <a:xfrm>
            <a:off x="2124075" y="4797425"/>
            <a:ext cx="5040313" cy="1620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9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048BB90-B43B-4FFB-9D23-0853C7DF592C}" type="slidenum">
              <a:rPr lang="th-TH"/>
              <a:pPr marL="209550"/>
              <a:t>77</a:t>
            </a:fld>
            <a:endParaRPr lang="th-TH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Chain</a:t>
            </a:r>
          </a:p>
        </p:txBody>
      </p:sp>
      <p:sp>
        <p:nvSpPr>
          <p:cNvPr id="86018" name="object 3"/>
          <p:cNvSpPr>
            <a:spLocks noChangeArrowheads="1"/>
          </p:cNvSpPr>
          <p:nvPr/>
        </p:nvSpPr>
        <p:spPr bwMode="auto">
          <a:xfrm>
            <a:off x="1908175" y="1557338"/>
            <a:ext cx="5545138" cy="5045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65E4912-F8CB-4CCE-9838-8350C1B0698D}" type="slidenum">
              <a:rPr lang="th-TH"/>
              <a:pPr marL="209550"/>
              <a:t>78</a:t>
            </a:fld>
            <a:endParaRPr lang="th-TH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 Header</a:t>
            </a:r>
            <a:r>
              <a:rPr spc="-80" dirty="0"/>
              <a:t> </a:t>
            </a:r>
            <a:r>
              <a:rPr dirty="0"/>
              <a:t>Order</a:t>
            </a:r>
          </a:p>
        </p:txBody>
      </p:sp>
      <p:sp>
        <p:nvSpPr>
          <p:cNvPr id="870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233A57-3A44-4DEA-97F9-7C0016122256}" type="slidenum">
              <a:rPr lang="th-TH"/>
              <a:pPr marL="209550"/>
              <a:t>79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735763" cy="402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Hop-by-Hop options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Destination </a:t>
            </a:r>
            <a:r>
              <a:rPr sz="3200" dirty="0">
                <a:latin typeface="Tahoma"/>
                <a:cs typeface="Tahoma"/>
              </a:rPr>
              <a:t>options Header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(1)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  <a:tab pos="230632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Fragment	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Authentication 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Destination </a:t>
            </a:r>
            <a:r>
              <a:rPr sz="3200" dirty="0">
                <a:latin typeface="Tahoma"/>
                <a:cs typeface="Tahoma"/>
              </a:rPr>
              <a:t>Options Header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(2)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Upper Layer </a:t>
            </a:r>
            <a:r>
              <a:rPr sz="3200" spc="-5" dirty="0">
                <a:latin typeface="Tahoma"/>
                <a:cs typeface="Tahoma"/>
              </a:rPr>
              <a:t>Header, e.g. </a:t>
            </a:r>
            <a:r>
              <a:rPr sz="3200" dirty="0">
                <a:latin typeface="Tahoma"/>
                <a:cs typeface="Tahoma"/>
              </a:rPr>
              <a:t>TCP,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UDP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/>
          </p:cNvSpPr>
          <p:nvPr/>
        </p:nvSpPr>
        <p:spPr bwMode="auto">
          <a:xfrm>
            <a:off x="914400" y="6245225"/>
            <a:ext cx="7315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4184" y="0"/>
              </a:cxn>
            </a:cxnLst>
            <a:rect l="0" t="0" r="r" b="b"/>
            <a:pathLst>
              <a:path w="7314565">
                <a:moveTo>
                  <a:pt x="0" y="0"/>
                </a:moveTo>
                <a:lnTo>
                  <a:pt x="7314184" y="0"/>
                </a:lnTo>
              </a:path>
            </a:pathLst>
          </a:custGeom>
          <a:noFill/>
          <a:ln w="3175">
            <a:solidFill>
              <a:srgbClr val="004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8" name="object 3"/>
          <p:cNvSpPr>
            <a:spLocks/>
          </p:cNvSpPr>
          <p:nvPr/>
        </p:nvSpPr>
        <p:spPr bwMode="auto">
          <a:xfrm>
            <a:off x="914400" y="1793875"/>
            <a:ext cx="7315200" cy="4451350"/>
          </a:xfrm>
          <a:custGeom>
            <a:avLst/>
            <a:gdLst/>
            <a:ahLst/>
            <a:cxnLst>
              <a:cxn ang="0">
                <a:pos x="0" y="4450080"/>
              </a:cxn>
              <a:cxn ang="0">
                <a:pos x="7315200" y="4450080"/>
              </a:cxn>
              <a:cxn ang="0">
                <a:pos x="7315200" y="0"/>
              </a:cxn>
              <a:cxn ang="0">
                <a:pos x="0" y="0"/>
              </a:cxn>
              <a:cxn ang="0">
                <a:pos x="0" y="4450080"/>
              </a:cxn>
            </a:cxnLst>
            <a:rect l="0" t="0" r="r" b="b"/>
            <a:pathLst>
              <a:path w="7315200" h="4450080">
                <a:moveTo>
                  <a:pt x="0" y="4450080"/>
                </a:moveTo>
                <a:lnTo>
                  <a:pt x="7315200" y="4450080"/>
                </a:lnTo>
                <a:lnTo>
                  <a:pt x="7315200" y="0"/>
                </a:lnTo>
                <a:lnTo>
                  <a:pt x="0" y="0"/>
                </a:lnTo>
                <a:lnTo>
                  <a:pt x="0" y="4450080"/>
                </a:lnTo>
                <a:close/>
              </a:path>
            </a:pathLst>
          </a:custGeom>
          <a:solidFill>
            <a:srgbClr val="0045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9" name="object 4"/>
          <p:cNvSpPr>
            <a:spLocks/>
          </p:cNvSpPr>
          <p:nvPr/>
        </p:nvSpPr>
        <p:spPr bwMode="auto">
          <a:xfrm>
            <a:off x="914400" y="1793875"/>
            <a:ext cx="7315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4184" y="0"/>
              </a:cxn>
            </a:cxnLst>
            <a:rect l="0" t="0" r="r" b="b"/>
            <a:pathLst>
              <a:path w="7314565">
                <a:moveTo>
                  <a:pt x="0" y="0"/>
                </a:moveTo>
                <a:lnTo>
                  <a:pt x="7314184" y="0"/>
                </a:lnTo>
              </a:path>
            </a:pathLst>
          </a:custGeom>
          <a:noFill/>
          <a:ln w="3175">
            <a:solidFill>
              <a:srgbClr val="004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914400" y="1793875"/>
            <a:ext cx="7315200" cy="4451350"/>
          </a:xfrm>
          <a:custGeom>
            <a:avLst/>
            <a:gdLst/>
            <a:ahLst/>
            <a:cxnLst>
              <a:cxn ang="0">
                <a:pos x="0" y="1397"/>
              </a:cxn>
              <a:cxn ang="0">
                <a:pos x="0" y="635"/>
              </a:cxn>
              <a:cxn ang="0">
                <a:pos x="634" y="0"/>
              </a:cxn>
              <a:cxn ang="0">
                <a:pos x="1422" y="0"/>
              </a:cxn>
              <a:cxn ang="0">
                <a:pos x="7313803" y="0"/>
              </a:cxn>
              <a:cxn ang="0">
                <a:pos x="7314565" y="0"/>
              </a:cxn>
              <a:cxn ang="0">
                <a:pos x="7315200" y="635"/>
              </a:cxn>
              <a:cxn ang="0">
                <a:pos x="7315200" y="1397"/>
              </a:cxn>
              <a:cxn ang="0">
                <a:pos x="7315200" y="4450181"/>
              </a:cxn>
              <a:cxn ang="0">
                <a:pos x="7315200" y="4450969"/>
              </a:cxn>
              <a:cxn ang="0">
                <a:pos x="7314565" y="4451604"/>
              </a:cxn>
              <a:cxn ang="0">
                <a:pos x="7313803" y="4451604"/>
              </a:cxn>
              <a:cxn ang="0">
                <a:pos x="1422" y="4451604"/>
              </a:cxn>
              <a:cxn ang="0">
                <a:pos x="634" y="4451604"/>
              </a:cxn>
              <a:cxn ang="0">
                <a:pos x="0" y="4450969"/>
              </a:cxn>
              <a:cxn ang="0">
                <a:pos x="0" y="4450181"/>
              </a:cxn>
              <a:cxn ang="0">
                <a:pos x="0" y="1397"/>
              </a:cxn>
            </a:cxnLst>
            <a:rect l="0" t="0" r="r" b="b"/>
            <a:pathLst>
              <a:path w="7315200" h="4451985">
                <a:moveTo>
                  <a:pt x="0" y="1397"/>
                </a:moveTo>
                <a:lnTo>
                  <a:pt x="0" y="635"/>
                </a:lnTo>
                <a:lnTo>
                  <a:pt x="634" y="0"/>
                </a:lnTo>
                <a:lnTo>
                  <a:pt x="1422" y="0"/>
                </a:lnTo>
                <a:lnTo>
                  <a:pt x="7313803" y="0"/>
                </a:lnTo>
                <a:lnTo>
                  <a:pt x="7314565" y="0"/>
                </a:lnTo>
                <a:lnTo>
                  <a:pt x="7315200" y="635"/>
                </a:lnTo>
                <a:lnTo>
                  <a:pt x="7315200" y="1397"/>
                </a:lnTo>
                <a:lnTo>
                  <a:pt x="7315200" y="4450181"/>
                </a:lnTo>
                <a:lnTo>
                  <a:pt x="7315200" y="4450969"/>
                </a:lnTo>
                <a:lnTo>
                  <a:pt x="7314565" y="4451604"/>
                </a:lnTo>
                <a:lnTo>
                  <a:pt x="7313803" y="4451604"/>
                </a:lnTo>
                <a:lnTo>
                  <a:pt x="1422" y="4451604"/>
                </a:lnTo>
                <a:lnTo>
                  <a:pt x="634" y="4451604"/>
                </a:lnTo>
                <a:lnTo>
                  <a:pt x="0" y="4450969"/>
                </a:lnTo>
                <a:lnTo>
                  <a:pt x="0" y="4450181"/>
                </a:lnTo>
                <a:lnTo>
                  <a:pt x="0" y="13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1852613" y="5492750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7"/>
          <p:cNvSpPr>
            <a:spLocks/>
          </p:cNvSpPr>
          <p:nvPr/>
        </p:nvSpPr>
        <p:spPr bwMode="auto">
          <a:xfrm>
            <a:off x="1852613" y="511016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1852613" y="473551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1852613" y="4352925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1852613" y="3976688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6" name="object 11"/>
          <p:cNvSpPr>
            <a:spLocks/>
          </p:cNvSpPr>
          <p:nvPr/>
        </p:nvSpPr>
        <p:spPr bwMode="auto">
          <a:xfrm>
            <a:off x="1852613" y="3600450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1852613" y="3219450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8" name="object 13"/>
          <p:cNvSpPr>
            <a:spLocks/>
          </p:cNvSpPr>
          <p:nvPr/>
        </p:nvSpPr>
        <p:spPr bwMode="auto">
          <a:xfrm>
            <a:off x="1852613" y="284321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9" name="object 14"/>
          <p:cNvSpPr>
            <a:spLocks/>
          </p:cNvSpPr>
          <p:nvPr/>
        </p:nvSpPr>
        <p:spPr bwMode="auto">
          <a:xfrm>
            <a:off x="1852613" y="246221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1852613" y="2085975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1" name="object 16"/>
          <p:cNvSpPr>
            <a:spLocks/>
          </p:cNvSpPr>
          <p:nvPr/>
        </p:nvSpPr>
        <p:spPr bwMode="auto">
          <a:xfrm>
            <a:off x="1852613" y="2085975"/>
            <a:ext cx="0" cy="3776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76956"/>
              </a:cxn>
            </a:cxnLst>
            <a:rect l="0" t="0" r="r" b="b"/>
            <a:pathLst>
              <a:path h="3776979">
                <a:moveTo>
                  <a:pt x="0" y="0"/>
                </a:moveTo>
                <a:lnTo>
                  <a:pt x="0" y="3776956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2" name="object 17"/>
          <p:cNvSpPr>
            <a:spLocks/>
          </p:cNvSpPr>
          <p:nvPr/>
        </p:nvSpPr>
        <p:spPr bwMode="auto">
          <a:xfrm>
            <a:off x="1792288" y="5868988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3" name="object 18"/>
          <p:cNvSpPr>
            <a:spLocks/>
          </p:cNvSpPr>
          <p:nvPr/>
        </p:nvSpPr>
        <p:spPr bwMode="auto">
          <a:xfrm>
            <a:off x="1792288" y="5492750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4" name="object 19"/>
          <p:cNvSpPr>
            <a:spLocks/>
          </p:cNvSpPr>
          <p:nvPr/>
        </p:nvSpPr>
        <p:spPr bwMode="auto">
          <a:xfrm>
            <a:off x="1792288" y="511016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5" name="object 20"/>
          <p:cNvSpPr>
            <a:spLocks/>
          </p:cNvSpPr>
          <p:nvPr/>
        </p:nvSpPr>
        <p:spPr bwMode="auto">
          <a:xfrm>
            <a:off x="1792288" y="473551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6" name="object 21"/>
          <p:cNvSpPr>
            <a:spLocks/>
          </p:cNvSpPr>
          <p:nvPr/>
        </p:nvSpPr>
        <p:spPr bwMode="auto">
          <a:xfrm>
            <a:off x="1792288" y="4352925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7" name="object 22"/>
          <p:cNvSpPr>
            <a:spLocks/>
          </p:cNvSpPr>
          <p:nvPr/>
        </p:nvSpPr>
        <p:spPr bwMode="auto">
          <a:xfrm>
            <a:off x="1792288" y="3976688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8" name="object 23"/>
          <p:cNvSpPr>
            <a:spLocks/>
          </p:cNvSpPr>
          <p:nvPr/>
        </p:nvSpPr>
        <p:spPr bwMode="auto">
          <a:xfrm>
            <a:off x="1792288" y="3600450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9" name="object 24"/>
          <p:cNvSpPr>
            <a:spLocks/>
          </p:cNvSpPr>
          <p:nvPr/>
        </p:nvSpPr>
        <p:spPr bwMode="auto">
          <a:xfrm>
            <a:off x="1792288" y="3219450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0" name="object 25"/>
          <p:cNvSpPr>
            <a:spLocks/>
          </p:cNvSpPr>
          <p:nvPr/>
        </p:nvSpPr>
        <p:spPr bwMode="auto">
          <a:xfrm>
            <a:off x="1792288" y="284321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1792288" y="246221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2" name="object 27"/>
          <p:cNvSpPr>
            <a:spLocks/>
          </p:cNvSpPr>
          <p:nvPr/>
        </p:nvSpPr>
        <p:spPr bwMode="auto">
          <a:xfrm>
            <a:off x="1792288" y="2085975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3" name="object 28"/>
          <p:cNvSpPr>
            <a:spLocks/>
          </p:cNvSpPr>
          <p:nvPr/>
        </p:nvSpPr>
        <p:spPr bwMode="auto">
          <a:xfrm>
            <a:off x="1852613" y="5868988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4" name="object 29"/>
          <p:cNvSpPr>
            <a:spLocks/>
          </p:cNvSpPr>
          <p:nvPr/>
        </p:nvSpPr>
        <p:spPr bwMode="auto">
          <a:xfrm>
            <a:off x="1852613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5" name="object 30"/>
          <p:cNvSpPr>
            <a:spLocks/>
          </p:cNvSpPr>
          <p:nvPr/>
        </p:nvSpPr>
        <p:spPr bwMode="auto">
          <a:xfrm>
            <a:off x="2689225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6" name="object 31"/>
          <p:cNvSpPr>
            <a:spLocks/>
          </p:cNvSpPr>
          <p:nvPr/>
        </p:nvSpPr>
        <p:spPr bwMode="auto">
          <a:xfrm>
            <a:off x="3525838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7" name="object 32"/>
          <p:cNvSpPr>
            <a:spLocks/>
          </p:cNvSpPr>
          <p:nvPr/>
        </p:nvSpPr>
        <p:spPr bwMode="auto">
          <a:xfrm>
            <a:off x="4370388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8" name="object 33"/>
          <p:cNvSpPr>
            <a:spLocks/>
          </p:cNvSpPr>
          <p:nvPr/>
        </p:nvSpPr>
        <p:spPr bwMode="auto">
          <a:xfrm>
            <a:off x="5207000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9" name="object 34"/>
          <p:cNvSpPr>
            <a:spLocks/>
          </p:cNvSpPr>
          <p:nvPr/>
        </p:nvSpPr>
        <p:spPr bwMode="auto">
          <a:xfrm>
            <a:off x="6043613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0" name="object 35"/>
          <p:cNvSpPr>
            <a:spLocks/>
          </p:cNvSpPr>
          <p:nvPr/>
        </p:nvSpPr>
        <p:spPr bwMode="auto">
          <a:xfrm>
            <a:off x="6880225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1" name="object 36"/>
          <p:cNvSpPr>
            <a:spLocks/>
          </p:cNvSpPr>
          <p:nvPr/>
        </p:nvSpPr>
        <p:spPr bwMode="auto">
          <a:xfrm>
            <a:off x="7724775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2" name="object 37"/>
          <p:cNvSpPr>
            <a:spLocks/>
          </p:cNvSpPr>
          <p:nvPr/>
        </p:nvSpPr>
        <p:spPr bwMode="auto">
          <a:xfrm>
            <a:off x="1849438" y="5853113"/>
            <a:ext cx="33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50" y="0"/>
              </a:cxn>
            </a:cxnLst>
            <a:rect l="0" t="0" r="r" b="b"/>
            <a:pathLst>
              <a:path w="33655">
                <a:moveTo>
                  <a:pt x="0" y="0"/>
                </a:moveTo>
                <a:lnTo>
                  <a:pt x="3345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3" name="object 38"/>
          <p:cNvSpPr>
            <a:spLocks/>
          </p:cNvSpPr>
          <p:nvPr/>
        </p:nvSpPr>
        <p:spPr bwMode="auto">
          <a:xfrm>
            <a:off x="1882775" y="5853113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564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564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4" name="object 39"/>
          <p:cNvSpPr>
            <a:spLocks/>
          </p:cNvSpPr>
          <p:nvPr/>
        </p:nvSpPr>
        <p:spPr bwMode="auto">
          <a:xfrm>
            <a:off x="1955800" y="5848350"/>
            <a:ext cx="68263" cy="6350"/>
          </a:xfrm>
          <a:custGeom>
            <a:avLst/>
            <a:gdLst/>
            <a:ahLst/>
            <a:cxnLst>
              <a:cxn ang="0">
                <a:pos x="0" y="6161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6161"/>
                </a:moveTo>
                <a:lnTo>
                  <a:pt x="66920" y="0"/>
                </a:lnTo>
              </a:path>
            </a:pathLst>
          </a:custGeom>
          <a:noFill/>
          <a:ln w="19077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5" name="object 40"/>
          <p:cNvSpPr>
            <a:spLocks/>
          </p:cNvSpPr>
          <p:nvPr/>
        </p:nvSpPr>
        <p:spPr bwMode="auto">
          <a:xfrm>
            <a:off x="2024063" y="5848350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527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527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6" name="object 41"/>
          <p:cNvSpPr>
            <a:spLocks/>
          </p:cNvSpPr>
          <p:nvPr/>
        </p:nvSpPr>
        <p:spPr bwMode="auto">
          <a:xfrm>
            <a:off x="2097088" y="5848350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7" name="object 42"/>
          <p:cNvSpPr>
            <a:spLocks/>
          </p:cNvSpPr>
          <p:nvPr/>
        </p:nvSpPr>
        <p:spPr bwMode="auto">
          <a:xfrm>
            <a:off x="2163763" y="5842000"/>
            <a:ext cx="68262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64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8" name="object 43"/>
          <p:cNvSpPr>
            <a:spLocks/>
          </p:cNvSpPr>
          <p:nvPr/>
        </p:nvSpPr>
        <p:spPr bwMode="auto">
          <a:xfrm>
            <a:off x="2230438" y="5842000"/>
            <a:ext cx="74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62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621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9" name="object 44"/>
          <p:cNvSpPr>
            <a:spLocks/>
          </p:cNvSpPr>
          <p:nvPr/>
        </p:nvSpPr>
        <p:spPr bwMode="auto">
          <a:xfrm>
            <a:off x="2305050" y="5842000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0" name="object 45"/>
          <p:cNvSpPr>
            <a:spLocks/>
          </p:cNvSpPr>
          <p:nvPr/>
        </p:nvSpPr>
        <p:spPr bwMode="auto">
          <a:xfrm>
            <a:off x="2371725" y="5835650"/>
            <a:ext cx="7302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527" y="0"/>
              </a:cxn>
            </a:cxnLst>
            <a:rect l="0" t="0" r="r" b="b"/>
            <a:pathLst>
              <a:path w="73660" h="6350">
                <a:moveTo>
                  <a:pt x="0" y="5955"/>
                </a:moveTo>
                <a:lnTo>
                  <a:pt x="73527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1" name="object 46"/>
          <p:cNvSpPr>
            <a:spLocks/>
          </p:cNvSpPr>
          <p:nvPr/>
        </p:nvSpPr>
        <p:spPr bwMode="auto">
          <a:xfrm>
            <a:off x="2444750" y="583565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20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92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2" name="object 47"/>
          <p:cNvSpPr>
            <a:spLocks/>
          </p:cNvSpPr>
          <p:nvPr/>
        </p:nvSpPr>
        <p:spPr bwMode="auto">
          <a:xfrm>
            <a:off x="2511425" y="5835650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527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527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3" name="object 48"/>
          <p:cNvSpPr>
            <a:spLocks/>
          </p:cNvSpPr>
          <p:nvPr/>
        </p:nvSpPr>
        <p:spPr bwMode="auto">
          <a:xfrm>
            <a:off x="2586038" y="5829300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7203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7203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4" name="object 49"/>
          <p:cNvSpPr>
            <a:spLocks/>
          </p:cNvSpPr>
          <p:nvPr/>
        </p:nvSpPr>
        <p:spPr bwMode="auto">
          <a:xfrm>
            <a:off x="2652713" y="5829300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25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825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5" name="object 50"/>
          <p:cNvSpPr>
            <a:spLocks/>
          </p:cNvSpPr>
          <p:nvPr/>
        </p:nvSpPr>
        <p:spPr bwMode="auto">
          <a:xfrm>
            <a:off x="2719388" y="5829300"/>
            <a:ext cx="74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62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621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6" name="object 51"/>
          <p:cNvSpPr>
            <a:spLocks/>
          </p:cNvSpPr>
          <p:nvPr/>
        </p:nvSpPr>
        <p:spPr bwMode="auto">
          <a:xfrm>
            <a:off x="2794000" y="5824538"/>
            <a:ext cx="66675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67108" y="0"/>
              </a:cxn>
            </a:cxnLst>
            <a:rect l="0" t="0" r="r" b="b"/>
            <a:pathLst>
              <a:path w="67310" h="6350">
                <a:moveTo>
                  <a:pt x="0" y="5964"/>
                </a:moveTo>
                <a:lnTo>
                  <a:pt x="67108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7" name="object 52"/>
          <p:cNvSpPr>
            <a:spLocks/>
          </p:cNvSpPr>
          <p:nvPr/>
        </p:nvSpPr>
        <p:spPr bwMode="auto">
          <a:xfrm>
            <a:off x="2860675" y="5805488"/>
            <a:ext cx="73025" cy="19050"/>
          </a:xfrm>
          <a:custGeom>
            <a:avLst/>
            <a:gdLst/>
            <a:ahLst/>
            <a:cxnLst>
              <a:cxn ang="0">
                <a:pos x="0" y="17875"/>
              </a:cxn>
              <a:cxn ang="0">
                <a:pos x="73527" y="0"/>
              </a:cxn>
            </a:cxnLst>
            <a:rect l="0" t="0" r="r" b="b"/>
            <a:pathLst>
              <a:path w="73660" h="18414">
                <a:moveTo>
                  <a:pt x="0" y="17875"/>
                </a:moveTo>
                <a:lnTo>
                  <a:pt x="73527" y="0"/>
                </a:lnTo>
              </a:path>
            </a:pathLst>
          </a:custGeom>
          <a:noFill/>
          <a:ln w="1912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8" name="object 53"/>
          <p:cNvSpPr>
            <a:spLocks/>
          </p:cNvSpPr>
          <p:nvPr/>
        </p:nvSpPr>
        <p:spPr bwMode="auto">
          <a:xfrm>
            <a:off x="2933700" y="5805488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20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92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9" name="object 54"/>
          <p:cNvSpPr>
            <a:spLocks/>
          </p:cNvSpPr>
          <p:nvPr/>
        </p:nvSpPr>
        <p:spPr bwMode="auto">
          <a:xfrm>
            <a:off x="3000375" y="5805488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62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621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0" name="object 55"/>
          <p:cNvSpPr>
            <a:spLocks/>
          </p:cNvSpPr>
          <p:nvPr/>
        </p:nvSpPr>
        <p:spPr bwMode="auto">
          <a:xfrm>
            <a:off x="3074988" y="580072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7108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7108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1" name="object 56"/>
          <p:cNvSpPr>
            <a:spLocks/>
          </p:cNvSpPr>
          <p:nvPr/>
        </p:nvSpPr>
        <p:spPr bwMode="auto">
          <a:xfrm>
            <a:off x="3141663" y="579437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825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825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2" name="object 57"/>
          <p:cNvSpPr>
            <a:spLocks/>
          </p:cNvSpPr>
          <p:nvPr/>
        </p:nvSpPr>
        <p:spPr bwMode="auto">
          <a:xfrm>
            <a:off x="3208338" y="5788025"/>
            <a:ext cx="73025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73621" y="0"/>
              </a:cxn>
            </a:cxnLst>
            <a:rect l="0" t="0" r="r" b="b"/>
            <a:pathLst>
              <a:path w="73660" h="6350">
                <a:moveTo>
                  <a:pt x="0" y="5964"/>
                </a:moveTo>
                <a:lnTo>
                  <a:pt x="73621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3" name="object 58"/>
          <p:cNvSpPr>
            <a:spLocks/>
          </p:cNvSpPr>
          <p:nvPr/>
        </p:nvSpPr>
        <p:spPr bwMode="auto">
          <a:xfrm>
            <a:off x="3281363" y="5788025"/>
            <a:ext cx="68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25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825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4" name="object 59"/>
          <p:cNvSpPr>
            <a:spLocks/>
          </p:cNvSpPr>
          <p:nvPr/>
        </p:nvSpPr>
        <p:spPr bwMode="auto">
          <a:xfrm>
            <a:off x="3349625" y="578802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810" y="0"/>
              </a:cxn>
            </a:cxnLst>
            <a:rect l="0" t="0" r="r" b="b"/>
            <a:pathLst>
              <a:path w="74295">
                <a:moveTo>
                  <a:pt x="0" y="0"/>
                </a:moveTo>
                <a:lnTo>
                  <a:pt x="7381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5" name="object 60"/>
          <p:cNvSpPr>
            <a:spLocks/>
          </p:cNvSpPr>
          <p:nvPr/>
        </p:nvSpPr>
        <p:spPr bwMode="auto">
          <a:xfrm>
            <a:off x="3422650" y="578167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6" name="object 61"/>
          <p:cNvSpPr>
            <a:spLocks/>
          </p:cNvSpPr>
          <p:nvPr/>
        </p:nvSpPr>
        <p:spPr bwMode="auto">
          <a:xfrm>
            <a:off x="3489325" y="5776913"/>
            <a:ext cx="74613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73621" y="0"/>
              </a:cxn>
            </a:cxnLst>
            <a:rect l="0" t="0" r="r" b="b"/>
            <a:pathLst>
              <a:path w="73660" h="6350">
                <a:moveTo>
                  <a:pt x="0" y="5964"/>
                </a:moveTo>
                <a:lnTo>
                  <a:pt x="73621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7" name="object 62"/>
          <p:cNvSpPr>
            <a:spLocks/>
          </p:cNvSpPr>
          <p:nvPr/>
        </p:nvSpPr>
        <p:spPr bwMode="auto">
          <a:xfrm>
            <a:off x="3563938" y="5776913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8" name="object 63"/>
          <p:cNvSpPr>
            <a:spLocks/>
          </p:cNvSpPr>
          <p:nvPr/>
        </p:nvSpPr>
        <p:spPr bwMode="auto">
          <a:xfrm>
            <a:off x="3630613" y="5770563"/>
            <a:ext cx="7302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527" y="0"/>
              </a:cxn>
            </a:cxnLst>
            <a:rect l="0" t="0" r="r" b="b"/>
            <a:pathLst>
              <a:path w="73660" h="6350">
                <a:moveTo>
                  <a:pt x="0" y="5955"/>
                </a:moveTo>
                <a:lnTo>
                  <a:pt x="73527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9" name="object 64"/>
          <p:cNvSpPr>
            <a:spLocks/>
          </p:cNvSpPr>
          <p:nvPr/>
        </p:nvSpPr>
        <p:spPr bwMode="auto">
          <a:xfrm>
            <a:off x="3703638" y="5764213"/>
            <a:ext cx="68262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0" name="object 65"/>
          <p:cNvSpPr>
            <a:spLocks/>
          </p:cNvSpPr>
          <p:nvPr/>
        </p:nvSpPr>
        <p:spPr bwMode="auto">
          <a:xfrm>
            <a:off x="3770313" y="5757863"/>
            <a:ext cx="68262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64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1" name="object 66"/>
          <p:cNvSpPr>
            <a:spLocks/>
          </p:cNvSpPr>
          <p:nvPr/>
        </p:nvSpPr>
        <p:spPr bwMode="auto">
          <a:xfrm>
            <a:off x="3836988" y="5753100"/>
            <a:ext cx="74612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810" y="0"/>
              </a:cxn>
            </a:cxnLst>
            <a:rect l="0" t="0" r="r" b="b"/>
            <a:pathLst>
              <a:path w="74295" h="6350">
                <a:moveTo>
                  <a:pt x="0" y="5955"/>
                </a:moveTo>
                <a:lnTo>
                  <a:pt x="73810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2" name="object 67"/>
          <p:cNvSpPr>
            <a:spLocks/>
          </p:cNvSpPr>
          <p:nvPr/>
        </p:nvSpPr>
        <p:spPr bwMode="auto">
          <a:xfrm>
            <a:off x="3911600" y="5746750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825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825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3" name="object 68"/>
          <p:cNvSpPr>
            <a:spLocks/>
          </p:cNvSpPr>
          <p:nvPr/>
        </p:nvSpPr>
        <p:spPr bwMode="auto">
          <a:xfrm>
            <a:off x="3978275" y="5740400"/>
            <a:ext cx="73025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73621" y="0"/>
              </a:cxn>
            </a:cxnLst>
            <a:rect l="0" t="0" r="r" b="b"/>
            <a:pathLst>
              <a:path w="73660" h="6350">
                <a:moveTo>
                  <a:pt x="0" y="5964"/>
                </a:moveTo>
                <a:lnTo>
                  <a:pt x="73621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4" name="object 69"/>
          <p:cNvSpPr>
            <a:spLocks/>
          </p:cNvSpPr>
          <p:nvPr/>
        </p:nvSpPr>
        <p:spPr bwMode="auto">
          <a:xfrm>
            <a:off x="4051300" y="574040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5" name="object 70"/>
          <p:cNvSpPr>
            <a:spLocks/>
          </p:cNvSpPr>
          <p:nvPr/>
        </p:nvSpPr>
        <p:spPr bwMode="auto">
          <a:xfrm>
            <a:off x="4119563" y="5729288"/>
            <a:ext cx="73025" cy="11112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73527" y="0"/>
              </a:cxn>
            </a:cxnLst>
            <a:rect l="0" t="0" r="r" b="b"/>
            <a:pathLst>
              <a:path w="73660" h="12064">
                <a:moveTo>
                  <a:pt x="0" y="11920"/>
                </a:moveTo>
                <a:lnTo>
                  <a:pt x="73527" y="0"/>
                </a:lnTo>
              </a:path>
            </a:pathLst>
          </a:custGeom>
          <a:noFill/>
          <a:ln w="1909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6" name="object 71"/>
          <p:cNvSpPr>
            <a:spLocks/>
          </p:cNvSpPr>
          <p:nvPr/>
        </p:nvSpPr>
        <p:spPr bwMode="auto">
          <a:xfrm>
            <a:off x="4192588" y="5722938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7" name="object 72"/>
          <p:cNvSpPr>
            <a:spLocks/>
          </p:cNvSpPr>
          <p:nvPr/>
        </p:nvSpPr>
        <p:spPr bwMode="auto">
          <a:xfrm>
            <a:off x="4259263" y="5703888"/>
            <a:ext cx="68262" cy="19050"/>
          </a:xfrm>
          <a:custGeom>
            <a:avLst/>
            <a:gdLst/>
            <a:ahLst/>
            <a:cxnLst>
              <a:cxn ang="0">
                <a:pos x="0" y="17875"/>
              </a:cxn>
              <a:cxn ang="0">
                <a:pos x="66920" y="0"/>
              </a:cxn>
            </a:cxnLst>
            <a:rect l="0" t="0" r="r" b="b"/>
            <a:pathLst>
              <a:path w="67310" h="18414">
                <a:moveTo>
                  <a:pt x="0" y="17875"/>
                </a:moveTo>
                <a:lnTo>
                  <a:pt x="66920" y="0"/>
                </a:lnTo>
              </a:path>
            </a:pathLst>
          </a:custGeom>
          <a:noFill/>
          <a:ln w="1913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8" name="object 73"/>
          <p:cNvSpPr>
            <a:spLocks/>
          </p:cNvSpPr>
          <p:nvPr/>
        </p:nvSpPr>
        <p:spPr bwMode="auto">
          <a:xfrm>
            <a:off x="4325938" y="5692775"/>
            <a:ext cx="74612" cy="12700"/>
          </a:xfrm>
          <a:custGeom>
            <a:avLst/>
            <a:gdLst/>
            <a:ahLst/>
            <a:cxnLst>
              <a:cxn ang="0">
                <a:pos x="0" y="12126"/>
              </a:cxn>
              <a:cxn ang="0">
                <a:pos x="73810" y="0"/>
              </a:cxn>
            </a:cxnLst>
            <a:rect l="0" t="0" r="r" b="b"/>
            <a:pathLst>
              <a:path w="74295" h="12700">
                <a:moveTo>
                  <a:pt x="0" y="12126"/>
                </a:moveTo>
                <a:lnTo>
                  <a:pt x="73810" y="0"/>
                </a:lnTo>
              </a:path>
            </a:pathLst>
          </a:custGeom>
          <a:noFill/>
          <a:ln w="190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9" name="object 74"/>
          <p:cNvSpPr>
            <a:spLocks/>
          </p:cNvSpPr>
          <p:nvPr/>
        </p:nvSpPr>
        <p:spPr bwMode="auto">
          <a:xfrm>
            <a:off x="4400550" y="568642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825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825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0" name="object 75"/>
          <p:cNvSpPr>
            <a:spLocks/>
          </p:cNvSpPr>
          <p:nvPr/>
        </p:nvSpPr>
        <p:spPr bwMode="auto">
          <a:xfrm>
            <a:off x="4467225" y="5675313"/>
            <a:ext cx="73025" cy="11112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73621" y="0"/>
              </a:cxn>
            </a:cxnLst>
            <a:rect l="0" t="0" r="r" b="b"/>
            <a:pathLst>
              <a:path w="73660" h="12064">
                <a:moveTo>
                  <a:pt x="0" y="11920"/>
                </a:moveTo>
                <a:lnTo>
                  <a:pt x="73621" y="0"/>
                </a:lnTo>
              </a:path>
            </a:pathLst>
          </a:custGeom>
          <a:noFill/>
          <a:ln w="1909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1" name="object 76"/>
          <p:cNvSpPr>
            <a:spLocks/>
          </p:cNvSpPr>
          <p:nvPr/>
        </p:nvSpPr>
        <p:spPr bwMode="auto">
          <a:xfrm>
            <a:off x="4540250" y="5662613"/>
            <a:ext cx="68263" cy="12700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67108" y="0"/>
              </a:cxn>
            </a:cxnLst>
            <a:rect l="0" t="0" r="r" b="b"/>
            <a:pathLst>
              <a:path w="67310" h="12064">
                <a:moveTo>
                  <a:pt x="0" y="11920"/>
                </a:moveTo>
                <a:lnTo>
                  <a:pt x="67108" y="0"/>
                </a:lnTo>
              </a:path>
            </a:pathLst>
          </a:custGeom>
          <a:noFill/>
          <a:ln w="19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2" name="object 77"/>
          <p:cNvSpPr>
            <a:spLocks/>
          </p:cNvSpPr>
          <p:nvPr/>
        </p:nvSpPr>
        <p:spPr bwMode="auto">
          <a:xfrm>
            <a:off x="4608513" y="5656263"/>
            <a:ext cx="7302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527" y="0"/>
              </a:cxn>
            </a:cxnLst>
            <a:rect l="0" t="0" r="r" b="b"/>
            <a:pathLst>
              <a:path w="73660" h="6350">
                <a:moveTo>
                  <a:pt x="0" y="5955"/>
                </a:moveTo>
                <a:lnTo>
                  <a:pt x="73527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3" name="object 78"/>
          <p:cNvSpPr>
            <a:spLocks/>
          </p:cNvSpPr>
          <p:nvPr/>
        </p:nvSpPr>
        <p:spPr bwMode="auto">
          <a:xfrm>
            <a:off x="4681538" y="5651500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4" name="object 79"/>
          <p:cNvSpPr>
            <a:spLocks/>
          </p:cNvSpPr>
          <p:nvPr/>
        </p:nvSpPr>
        <p:spPr bwMode="auto">
          <a:xfrm>
            <a:off x="4748213" y="5638800"/>
            <a:ext cx="73025" cy="12700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73621" y="0"/>
              </a:cxn>
            </a:cxnLst>
            <a:rect l="0" t="0" r="r" b="b"/>
            <a:pathLst>
              <a:path w="73660" h="12064">
                <a:moveTo>
                  <a:pt x="0" y="11920"/>
                </a:moveTo>
                <a:lnTo>
                  <a:pt x="73621" y="0"/>
                </a:lnTo>
              </a:path>
            </a:pathLst>
          </a:custGeom>
          <a:noFill/>
          <a:ln w="1909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5" name="object 80"/>
          <p:cNvSpPr>
            <a:spLocks/>
          </p:cNvSpPr>
          <p:nvPr/>
        </p:nvSpPr>
        <p:spPr bwMode="auto">
          <a:xfrm>
            <a:off x="4821238" y="5627688"/>
            <a:ext cx="68262" cy="11112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67108" y="0"/>
              </a:cxn>
            </a:cxnLst>
            <a:rect l="0" t="0" r="r" b="b"/>
            <a:pathLst>
              <a:path w="67310" h="12064">
                <a:moveTo>
                  <a:pt x="0" y="11920"/>
                </a:moveTo>
                <a:lnTo>
                  <a:pt x="67108" y="0"/>
                </a:lnTo>
              </a:path>
            </a:pathLst>
          </a:custGeom>
          <a:noFill/>
          <a:ln w="19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6" name="object 81"/>
          <p:cNvSpPr>
            <a:spLocks/>
          </p:cNvSpPr>
          <p:nvPr/>
        </p:nvSpPr>
        <p:spPr bwMode="auto">
          <a:xfrm>
            <a:off x="4889500" y="5614988"/>
            <a:ext cx="66675" cy="12700"/>
          </a:xfrm>
          <a:custGeom>
            <a:avLst/>
            <a:gdLst/>
            <a:ahLst/>
            <a:cxnLst>
              <a:cxn ang="0">
                <a:pos x="0" y="11911"/>
              </a:cxn>
              <a:cxn ang="0">
                <a:pos x="66825" y="0"/>
              </a:cxn>
            </a:cxnLst>
            <a:rect l="0" t="0" r="r" b="b"/>
            <a:pathLst>
              <a:path w="67310" h="12064">
                <a:moveTo>
                  <a:pt x="0" y="11911"/>
                </a:moveTo>
                <a:lnTo>
                  <a:pt x="66825" y="0"/>
                </a:lnTo>
              </a:path>
            </a:pathLst>
          </a:custGeom>
          <a:noFill/>
          <a:ln w="19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7" name="object 82"/>
          <p:cNvSpPr>
            <a:spLocks/>
          </p:cNvSpPr>
          <p:nvPr/>
        </p:nvSpPr>
        <p:spPr bwMode="auto">
          <a:xfrm>
            <a:off x="4956175" y="5584825"/>
            <a:ext cx="73025" cy="30163"/>
          </a:xfrm>
          <a:custGeom>
            <a:avLst/>
            <a:gdLst/>
            <a:ahLst/>
            <a:cxnLst>
              <a:cxn ang="0">
                <a:pos x="0" y="29796"/>
              </a:cxn>
              <a:cxn ang="0">
                <a:pos x="73621" y="0"/>
              </a:cxn>
            </a:cxnLst>
            <a:rect l="0" t="0" r="r" b="b"/>
            <a:pathLst>
              <a:path w="73660" h="29845">
                <a:moveTo>
                  <a:pt x="0" y="29796"/>
                </a:moveTo>
                <a:lnTo>
                  <a:pt x="73621" y="0"/>
                </a:lnTo>
              </a:path>
            </a:pathLst>
          </a:custGeom>
          <a:noFill/>
          <a:ln w="1920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8" name="object 83"/>
          <p:cNvSpPr>
            <a:spLocks/>
          </p:cNvSpPr>
          <p:nvPr/>
        </p:nvSpPr>
        <p:spPr bwMode="auto">
          <a:xfrm>
            <a:off x="5029200" y="5567363"/>
            <a:ext cx="68263" cy="19050"/>
          </a:xfrm>
          <a:custGeom>
            <a:avLst/>
            <a:gdLst/>
            <a:ahLst/>
            <a:cxnLst>
              <a:cxn ang="0">
                <a:pos x="0" y="17875"/>
              </a:cxn>
              <a:cxn ang="0">
                <a:pos x="66920" y="0"/>
              </a:cxn>
            </a:cxnLst>
            <a:rect l="0" t="0" r="r" b="b"/>
            <a:pathLst>
              <a:path w="67310" h="18414">
                <a:moveTo>
                  <a:pt x="0" y="17875"/>
                </a:moveTo>
                <a:lnTo>
                  <a:pt x="66920" y="0"/>
                </a:lnTo>
              </a:path>
            </a:pathLst>
          </a:custGeom>
          <a:noFill/>
          <a:ln w="1913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9" name="object 84"/>
          <p:cNvSpPr>
            <a:spLocks/>
          </p:cNvSpPr>
          <p:nvPr/>
        </p:nvSpPr>
        <p:spPr bwMode="auto">
          <a:xfrm>
            <a:off x="5095875" y="5543550"/>
            <a:ext cx="74613" cy="23813"/>
          </a:xfrm>
          <a:custGeom>
            <a:avLst/>
            <a:gdLst/>
            <a:ahLst/>
            <a:cxnLst>
              <a:cxn ang="0">
                <a:pos x="0" y="23840"/>
              </a:cxn>
              <a:cxn ang="0">
                <a:pos x="73810" y="0"/>
              </a:cxn>
            </a:cxnLst>
            <a:rect l="0" t="0" r="r" b="b"/>
            <a:pathLst>
              <a:path w="74295" h="24129">
                <a:moveTo>
                  <a:pt x="0" y="23840"/>
                </a:moveTo>
                <a:lnTo>
                  <a:pt x="73810" y="0"/>
                </a:lnTo>
              </a:path>
            </a:pathLst>
          </a:custGeom>
          <a:noFill/>
          <a:ln w="19163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0" name="object 85"/>
          <p:cNvSpPr>
            <a:spLocks/>
          </p:cNvSpPr>
          <p:nvPr/>
        </p:nvSpPr>
        <p:spPr bwMode="auto">
          <a:xfrm>
            <a:off x="1849438" y="5842000"/>
            <a:ext cx="20637" cy="17463"/>
          </a:xfrm>
          <a:custGeom>
            <a:avLst/>
            <a:gdLst/>
            <a:ahLst/>
            <a:cxnLst>
              <a:cxn ang="0">
                <a:pos x="13383" y="0"/>
              </a:cxn>
              <a:cxn ang="0">
                <a:pos x="0" y="2958"/>
              </a:cxn>
              <a:cxn ang="0">
                <a:pos x="0" y="16555"/>
              </a:cxn>
              <a:cxn ang="0">
                <a:pos x="20066" y="12126"/>
              </a:cxn>
              <a:cxn ang="0">
                <a:pos x="13383" y="0"/>
              </a:cxn>
            </a:cxnLst>
            <a:rect l="0" t="0" r="r" b="b"/>
            <a:pathLst>
              <a:path w="20319" h="17145">
                <a:moveTo>
                  <a:pt x="13383" y="0"/>
                </a:moveTo>
                <a:lnTo>
                  <a:pt x="0" y="2958"/>
                </a:lnTo>
                <a:lnTo>
                  <a:pt x="0" y="16555"/>
                </a:lnTo>
                <a:lnTo>
                  <a:pt x="20066" y="12126"/>
                </a:lnTo>
                <a:lnTo>
                  <a:pt x="1338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1" name="object 86"/>
          <p:cNvSpPr>
            <a:spLocks/>
          </p:cNvSpPr>
          <p:nvPr/>
        </p:nvSpPr>
        <p:spPr bwMode="auto">
          <a:xfrm>
            <a:off x="1909763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2" name="object 87"/>
          <p:cNvSpPr>
            <a:spLocks/>
          </p:cNvSpPr>
          <p:nvPr/>
        </p:nvSpPr>
        <p:spPr bwMode="auto">
          <a:xfrm>
            <a:off x="1909763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3" name="object 88"/>
          <p:cNvSpPr>
            <a:spLocks/>
          </p:cNvSpPr>
          <p:nvPr/>
        </p:nvSpPr>
        <p:spPr bwMode="auto">
          <a:xfrm>
            <a:off x="1943100" y="58483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4" name="object 89"/>
          <p:cNvSpPr>
            <a:spLocks/>
          </p:cNvSpPr>
          <p:nvPr/>
        </p:nvSpPr>
        <p:spPr bwMode="auto">
          <a:xfrm>
            <a:off x="2009775" y="5842000"/>
            <a:ext cx="14288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5" name="object 90"/>
          <p:cNvSpPr>
            <a:spLocks/>
          </p:cNvSpPr>
          <p:nvPr/>
        </p:nvSpPr>
        <p:spPr bwMode="auto">
          <a:xfrm>
            <a:off x="2009775" y="5842000"/>
            <a:ext cx="14288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6" name="object 91"/>
          <p:cNvSpPr>
            <a:spLocks/>
          </p:cNvSpPr>
          <p:nvPr/>
        </p:nvSpPr>
        <p:spPr bwMode="auto">
          <a:xfrm>
            <a:off x="2036763" y="584835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7" name="object 92"/>
          <p:cNvSpPr>
            <a:spLocks/>
          </p:cNvSpPr>
          <p:nvPr/>
        </p:nvSpPr>
        <p:spPr bwMode="auto">
          <a:xfrm>
            <a:off x="2103438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8" name="object 93"/>
          <p:cNvSpPr>
            <a:spLocks/>
          </p:cNvSpPr>
          <p:nvPr/>
        </p:nvSpPr>
        <p:spPr bwMode="auto">
          <a:xfrm>
            <a:off x="2103438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9" name="object 94"/>
          <p:cNvSpPr>
            <a:spLocks/>
          </p:cNvSpPr>
          <p:nvPr/>
        </p:nvSpPr>
        <p:spPr bwMode="auto">
          <a:xfrm>
            <a:off x="2157413" y="584835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0" name="object 95"/>
          <p:cNvSpPr>
            <a:spLocks/>
          </p:cNvSpPr>
          <p:nvPr/>
        </p:nvSpPr>
        <p:spPr bwMode="auto">
          <a:xfrm>
            <a:off x="2170113" y="5848350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1" name="object 96"/>
          <p:cNvSpPr>
            <a:spLocks/>
          </p:cNvSpPr>
          <p:nvPr/>
        </p:nvSpPr>
        <p:spPr bwMode="auto">
          <a:xfrm>
            <a:off x="2238375" y="5835650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2" name="object 97"/>
          <p:cNvSpPr>
            <a:spLocks/>
          </p:cNvSpPr>
          <p:nvPr/>
        </p:nvSpPr>
        <p:spPr bwMode="auto">
          <a:xfrm>
            <a:off x="2238375" y="5835650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3" name="object 98"/>
          <p:cNvSpPr>
            <a:spLocks/>
          </p:cNvSpPr>
          <p:nvPr/>
        </p:nvSpPr>
        <p:spPr bwMode="auto">
          <a:xfrm>
            <a:off x="2271713" y="584200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4" name="object 99"/>
          <p:cNvSpPr>
            <a:spLocks/>
          </p:cNvSpPr>
          <p:nvPr/>
        </p:nvSpPr>
        <p:spPr bwMode="auto">
          <a:xfrm>
            <a:off x="2338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608" y="11918"/>
              </a:cxn>
              <a:cxn ang="0">
                <a:pos x="13608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608" y="11918"/>
                </a:lnTo>
                <a:lnTo>
                  <a:pt x="13608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5" name="object 100"/>
          <p:cNvSpPr>
            <a:spLocks/>
          </p:cNvSpPr>
          <p:nvPr/>
        </p:nvSpPr>
        <p:spPr bwMode="auto">
          <a:xfrm>
            <a:off x="2338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608" y="11918"/>
              </a:cxn>
              <a:cxn ang="0">
                <a:pos x="13608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608" y="11918"/>
                </a:lnTo>
                <a:lnTo>
                  <a:pt x="13608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6" name="object 101"/>
          <p:cNvSpPr>
            <a:spLocks/>
          </p:cNvSpPr>
          <p:nvPr/>
        </p:nvSpPr>
        <p:spPr bwMode="auto">
          <a:xfrm>
            <a:off x="2392363" y="584200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19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7" name="object 102"/>
          <p:cNvSpPr>
            <a:spLocks/>
          </p:cNvSpPr>
          <p:nvPr/>
        </p:nvSpPr>
        <p:spPr bwMode="auto">
          <a:xfrm>
            <a:off x="2398713" y="584200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8" name="object 103"/>
          <p:cNvSpPr>
            <a:spLocks/>
          </p:cNvSpPr>
          <p:nvPr/>
        </p:nvSpPr>
        <p:spPr bwMode="auto">
          <a:xfrm>
            <a:off x="2465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9" name="object 104"/>
          <p:cNvSpPr>
            <a:spLocks/>
          </p:cNvSpPr>
          <p:nvPr/>
        </p:nvSpPr>
        <p:spPr bwMode="auto">
          <a:xfrm>
            <a:off x="2465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0" name="object 105"/>
          <p:cNvSpPr>
            <a:spLocks/>
          </p:cNvSpPr>
          <p:nvPr/>
        </p:nvSpPr>
        <p:spPr bwMode="auto">
          <a:xfrm>
            <a:off x="2498725" y="58356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1" name="object 106"/>
          <p:cNvSpPr>
            <a:spLocks/>
          </p:cNvSpPr>
          <p:nvPr/>
        </p:nvSpPr>
        <p:spPr bwMode="auto">
          <a:xfrm>
            <a:off x="2565400" y="5829300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2" name="object 107"/>
          <p:cNvSpPr>
            <a:spLocks/>
          </p:cNvSpPr>
          <p:nvPr/>
        </p:nvSpPr>
        <p:spPr bwMode="auto">
          <a:xfrm>
            <a:off x="2565400" y="5829300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3" name="object 108"/>
          <p:cNvSpPr>
            <a:spLocks/>
          </p:cNvSpPr>
          <p:nvPr/>
        </p:nvSpPr>
        <p:spPr bwMode="auto">
          <a:xfrm>
            <a:off x="2619375" y="58356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4" name="object 109"/>
          <p:cNvSpPr>
            <a:spLocks/>
          </p:cNvSpPr>
          <p:nvPr/>
        </p:nvSpPr>
        <p:spPr bwMode="auto">
          <a:xfrm>
            <a:off x="2632075" y="5835650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5" name="object 110"/>
          <p:cNvSpPr>
            <a:spLocks/>
          </p:cNvSpPr>
          <p:nvPr/>
        </p:nvSpPr>
        <p:spPr bwMode="auto">
          <a:xfrm>
            <a:off x="2700338" y="5824538"/>
            <a:ext cx="635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6" name="object 111"/>
          <p:cNvSpPr>
            <a:spLocks/>
          </p:cNvSpPr>
          <p:nvPr/>
        </p:nvSpPr>
        <p:spPr bwMode="auto">
          <a:xfrm>
            <a:off x="2692400" y="5824538"/>
            <a:ext cx="2063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19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7" name="object 112"/>
          <p:cNvSpPr>
            <a:spLocks/>
          </p:cNvSpPr>
          <p:nvPr/>
        </p:nvSpPr>
        <p:spPr bwMode="auto">
          <a:xfrm>
            <a:off x="2725738" y="5829300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8" name="object 113"/>
          <p:cNvSpPr>
            <a:spLocks/>
          </p:cNvSpPr>
          <p:nvPr/>
        </p:nvSpPr>
        <p:spPr bwMode="auto">
          <a:xfrm>
            <a:off x="2794000" y="5824538"/>
            <a:ext cx="1270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9" name="object 114"/>
          <p:cNvSpPr>
            <a:spLocks/>
          </p:cNvSpPr>
          <p:nvPr/>
        </p:nvSpPr>
        <p:spPr bwMode="auto">
          <a:xfrm>
            <a:off x="2794000" y="5824538"/>
            <a:ext cx="1270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0" name="object 115"/>
          <p:cNvSpPr>
            <a:spLocks/>
          </p:cNvSpPr>
          <p:nvPr/>
        </p:nvSpPr>
        <p:spPr bwMode="auto">
          <a:xfrm>
            <a:off x="2819400" y="5818188"/>
            <a:ext cx="34925" cy="1746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695" y="11920"/>
              </a:cxn>
              <a:cxn ang="0">
                <a:pos x="26805" y="0"/>
              </a:cxn>
            </a:cxnLst>
            <a:rect l="0" t="0" r="r" b="b"/>
            <a:pathLst>
              <a:path w="34289" h="18414">
                <a:moveTo>
                  <a:pt x="26805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695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1" name="object 116"/>
          <p:cNvSpPr>
            <a:spLocks/>
          </p:cNvSpPr>
          <p:nvPr/>
        </p:nvSpPr>
        <p:spPr bwMode="auto">
          <a:xfrm>
            <a:off x="2894013" y="581818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2" name="object 117"/>
          <p:cNvSpPr>
            <a:spLocks/>
          </p:cNvSpPr>
          <p:nvPr/>
        </p:nvSpPr>
        <p:spPr bwMode="auto">
          <a:xfrm>
            <a:off x="2894013" y="581818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3" name="object 118"/>
          <p:cNvSpPr>
            <a:spLocks/>
          </p:cNvSpPr>
          <p:nvPr/>
        </p:nvSpPr>
        <p:spPr bwMode="auto">
          <a:xfrm>
            <a:off x="2947988" y="58245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4" name="object 119"/>
          <p:cNvSpPr>
            <a:spLocks/>
          </p:cNvSpPr>
          <p:nvPr/>
        </p:nvSpPr>
        <p:spPr bwMode="auto">
          <a:xfrm>
            <a:off x="2960688" y="58245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5" name="object 120"/>
          <p:cNvSpPr>
            <a:spLocks/>
          </p:cNvSpPr>
          <p:nvPr/>
        </p:nvSpPr>
        <p:spPr bwMode="auto">
          <a:xfrm>
            <a:off x="3027363" y="5811838"/>
            <a:ext cx="793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6" name="object 121"/>
          <p:cNvSpPr>
            <a:spLocks/>
          </p:cNvSpPr>
          <p:nvPr/>
        </p:nvSpPr>
        <p:spPr bwMode="auto">
          <a:xfrm>
            <a:off x="3021013" y="5811838"/>
            <a:ext cx="2063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19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7" name="object 122"/>
          <p:cNvSpPr>
            <a:spLocks/>
          </p:cNvSpPr>
          <p:nvPr/>
        </p:nvSpPr>
        <p:spPr bwMode="auto">
          <a:xfrm>
            <a:off x="3054350" y="581818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8" name="object 123"/>
          <p:cNvSpPr>
            <a:spLocks/>
          </p:cNvSpPr>
          <p:nvPr/>
        </p:nvSpPr>
        <p:spPr bwMode="auto">
          <a:xfrm>
            <a:off x="3121025" y="5811838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9" name="object 124"/>
          <p:cNvSpPr>
            <a:spLocks/>
          </p:cNvSpPr>
          <p:nvPr/>
        </p:nvSpPr>
        <p:spPr bwMode="auto">
          <a:xfrm>
            <a:off x="3121025" y="5811838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0" name="object 125"/>
          <p:cNvSpPr>
            <a:spLocks/>
          </p:cNvSpPr>
          <p:nvPr/>
        </p:nvSpPr>
        <p:spPr bwMode="auto">
          <a:xfrm>
            <a:off x="3175000" y="581183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1" name="object 126"/>
          <p:cNvSpPr>
            <a:spLocks/>
          </p:cNvSpPr>
          <p:nvPr/>
        </p:nvSpPr>
        <p:spPr bwMode="auto">
          <a:xfrm>
            <a:off x="3187700" y="5811838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2" name="object 127"/>
          <p:cNvSpPr>
            <a:spLocks/>
          </p:cNvSpPr>
          <p:nvPr/>
        </p:nvSpPr>
        <p:spPr bwMode="auto">
          <a:xfrm>
            <a:off x="3255963" y="5800725"/>
            <a:ext cx="1270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3" name="object 128"/>
          <p:cNvSpPr>
            <a:spLocks/>
          </p:cNvSpPr>
          <p:nvPr/>
        </p:nvSpPr>
        <p:spPr bwMode="auto">
          <a:xfrm>
            <a:off x="3255963" y="5800725"/>
            <a:ext cx="1270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4" name="object 129"/>
          <p:cNvSpPr>
            <a:spLocks/>
          </p:cNvSpPr>
          <p:nvPr/>
        </p:nvSpPr>
        <p:spPr bwMode="auto">
          <a:xfrm>
            <a:off x="3289300" y="580548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5" name="object 130"/>
          <p:cNvSpPr>
            <a:spLocks/>
          </p:cNvSpPr>
          <p:nvPr/>
        </p:nvSpPr>
        <p:spPr bwMode="auto">
          <a:xfrm>
            <a:off x="3355975" y="5794375"/>
            <a:ext cx="635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6" name="object 131"/>
          <p:cNvSpPr>
            <a:spLocks/>
          </p:cNvSpPr>
          <p:nvPr/>
        </p:nvSpPr>
        <p:spPr bwMode="auto">
          <a:xfrm>
            <a:off x="3349625" y="5794375"/>
            <a:ext cx="1905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296" y="11917"/>
              </a:cxn>
              <a:cxn ang="0">
                <a:pos x="2029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20" h="12064">
                <a:moveTo>
                  <a:pt x="0" y="11917"/>
                </a:moveTo>
                <a:lnTo>
                  <a:pt x="20296" y="11917"/>
                </a:lnTo>
                <a:lnTo>
                  <a:pt x="2029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7" name="object 132"/>
          <p:cNvSpPr>
            <a:spLocks/>
          </p:cNvSpPr>
          <p:nvPr/>
        </p:nvSpPr>
        <p:spPr bwMode="auto">
          <a:xfrm>
            <a:off x="3409950" y="5800725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8" name="object 133"/>
          <p:cNvSpPr>
            <a:spLocks/>
          </p:cNvSpPr>
          <p:nvPr/>
        </p:nvSpPr>
        <p:spPr bwMode="auto">
          <a:xfrm>
            <a:off x="3409950" y="5788025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9" name="object 134"/>
          <p:cNvSpPr>
            <a:spLocks/>
          </p:cNvSpPr>
          <p:nvPr/>
        </p:nvSpPr>
        <p:spPr bwMode="auto">
          <a:xfrm>
            <a:off x="3482975" y="5788025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0" name="object 135"/>
          <p:cNvSpPr>
            <a:spLocks/>
          </p:cNvSpPr>
          <p:nvPr/>
        </p:nvSpPr>
        <p:spPr bwMode="auto">
          <a:xfrm>
            <a:off x="3482975" y="5788025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1" name="object 136"/>
          <p:cNvSpPr>
            <a:spLocks/>
          </p:cNvSpPr>
          <p:nvPr/>
        </p:nvSpPr>
        <p:spPr bwMode="auto">
          <a:xfrm>
            <a:off x="3509963" y="5781675"/>
            <a:ext cx="33337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2" name="object 137"/>
          <p:cNvSpPr>
            <a:spLocks/>
          </p:cNvSpPr>
          <p:nvPr/>
        </p:nvSpPr>
        <p:spPr bwMode="auto">
          <a:xfrm>
            <a:off x="3582988" y="5781675"/>
            <a:ext cx="1428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3" name="object 138"/>
          <p:cNvSpPr>
            <a:spLocks/>
          </p:cNvSpPr>
          <p:nvPr/>
        </p:nvSpPr>
        <p:spPr bwMode="auto">
          <a:xfrm>
            <a:off x="3582988" y="5781675"/>
            <a:ext cx="1428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4" name="object 139"/>
          <p:cNvSpPr>
            <a:spLocks/>
          </p:cNvSpPr>
          <p:nvPr/>
        </p:nvSpPr>
        <p:spPr bwMode="auto">
          <a:xfrm>
            <a:off x="3616325" y="5781675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5" name="object 140"/>
          <p:cNvSpPr>
            <a:spLocks/>
          </p:cNvSpPr>
          <p:nvPr/>
        </p:nvSpPr>
        <p:spPr bwMode="auto">
          <a:xfrm>
            <a:off x="3684588" y="5770563"/>
            <a:ext cx="635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6" name="object 141"/>
          <p:cNvSpPr>
            <a:spLocks/>
          </p:cNvSpPr>
          <p:nvPr/>
        </p:nvSpPr>
        <p:spPr bwMode="auto">
          <a:xfrm>
            <a:off x="3676650" y="5770563"/>
            <a:ext cx="2063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20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7" name="object 142"/>
          <p:cNvSpPr>
            <a:spLocks/>
          </p:cNvSpPr>
          <p:nvPr/>
        </p:nvSpPr>
        <p:spPr bwMode="auto">
          <a:xfrm>
            <a:off x="3736975" y="5770563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8" name="object 143"/>
          <p:cNvSpPr>
            <a:spLocks/>
          </p:cNvSpPr>
          <p:nvPr/>
        </p:nvSpPr>
        <p:spPr bwMode="auto">
          <a:xfrm>
            <a:off x="3743325" y="5770563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9" name="object 144"/>
          <p:cNvSpPr>
            <a:spLocks/>
          </p:cNvSpPr>
          <p:nvPr/>
        </p:nvSpPr>
        <p:spPr bwMode="auto">
          <a:xfrm>
            <a:off x="3811588" y="5757863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70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0" name="object 145"/>
          <p:cNvSpPr>
            <a:spLocks/>
          </p:cNvSpPr>
          <p:nvPr/>
        </p:nvSpPr>
        <p:spPr bwMode="auto">
          <a:xfrm>
            <a:off x="3811588" y="5757863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70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1" name="object 146"/>
          <p:cNvSpPr>
            <a:spLocks/>
          </p:cNvSpPr>
          <p:nvPr/>
        </p:nvSpPr>
        <p:spPr bwMode="auto">
          <a:xfrm>
            <a:off x="3836988" y="5753100"/>
            <a:ext cx="34925" cy="17463"/>
          </a:xfrm>
          <a:custGeom>
            <a:avLst/>
            <a:gdLst/>
            <a:ahLst/>
            <a:cxnLst>
              <a:cxn ang="0">
                <a:pos x="26900" y="0"/>
              </a:cxn>
              <a:cxn ang="0">
                <a:pos x="0" y="5955"/>
              </a:cxn>
              <a:cxn ang="0">
                <a:pos x="6607" y="17875"/>
              </a:cxn>
              <a:cxn ang="0">
                <a:pos x="33601" y="11920"/>
              </a:cxn>
              <a:cxn ang="0">
                <a:pos x="26900" y="0"/>
              </a:cxn>
            </a:cxnLst>
            <a:rect l="0" t="0" r="r" b="b"/>
            <a:pathLst>
              <a:path w="33654" h="18414">
                <a:moveTo>
                  <a:pt x="26900" y="0"/>
                </a:moveTo>
                <a:lnTo>
                  <a:pt x="0" y="5955"/>
                </a:lnTo>
                <a:lnTo>
                  <a:pt x="6607" y="17875"/>
                </a:lnTo>
                <a:lnTo>
                  <a:pt x="33601" y="11920"/>
                </a:lnTo>
                <a:lnTo>
                  <a:pt x="2690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2" name="object 147"/>
          <p:cNvSpPr>
            <a:spLocks/>
          </p:cNvSpPr>
          <p:nvPr/>
        </p:nvSpPr>
        <p:spPr bwMode="auto">
          <a:xfrm>
            <a:off x="3911600" y="575310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3" name="object 148"/>
          <p:cNvSpPr>
            <a:spLocks/>
          </p:cNvSpPr>
          <p:nvPr/>
        </p:nvSpPr>
        <p:spPr bwMode="auto">
          <a:xfrm>
            <a:off x="3911600" y="575310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4" name="object 149"/>
          <p:cNvSpPr>
            <a:spLocks/>
          </p:cNvSpPr>
          <p:nvPr/>
        </p:nvSpPr>
        <p:spPr bwMode="auto">
          <a:xfrm>
            <a:off x="3965575" y="575310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5" name="object 150"/>
          <p:cNvSpPr>
            <a:spLocks/>
          </p:cNvSpPr>
          <p:nvPr/>
        </p:nvSpPr>
        <p:spPr bwMode="auto">
          <a:xfrm>
            <a:off x="3971925" y="5740400"/>
            <a:ext cx="33338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6" name="object 151"/>
          <p:cNvSpPr>
            <a:spLocks/>
          </p:cNvSpPr>
          <p:nvPr/>
        </p:nvSpPr>
        <p:spPr bwMode="auto">
          <a:xfrm>
            <a:off x="4044950" y="5734050"/>
            <a:ext cx="793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7" name="object 152"/>
          <p:cNvSpPr>
            <a:spLocks/>
          </p:cNvSpPr>
          <p:nvPr/>
        </p:nvSpPr>
        <p:spPr bwMode="auto">
          <a:xfrm>
            <a:off x="4038600" y="5734050"/>
            <a:ext cx="2063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20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8" name="object 153"/>
          <p:cNvSpPr>
            <a:spLocks/>
          </p:cNvSpPr>
          <p:nvPr/>
        </p:nvSpPr>
        <p:spPr bwMode="auto">
          <a:xfrm>
            <a:off x="4065588" y="5729288"/>
            <a:ext cx="33337" cy="1746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84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84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9" name="object 154"/>
          <p:cNvSpPr>
            <a:spLocks/>
          </p:cNvSpPr>
          <p:nvPr/>
        </p:nvSpPr>
        <p:spPr bwMode="auto">
          <a:xfrm>
            <a:off x="4138613" y="572293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0" name="object 155"/>
          <p:cNvSpPr>
            <a:spLocks/>
          </p:cNvSpPr>
          <p:nvPr/>
        </p:nvSpPr>
        <p:spPr bwMode="auto">
          <a:xfrm>
            <a:off x="4138613" y="572293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1" name="object 156"/>
          <p:cNvSpPr>
            <a:spLocks/>
          </p:cNvSpPr>
          <p:nvPr/>
        </p:nvSpPr>
        <p:spPr bwMode="auto">
          <a:xfrm>
            <a:off x="4192588" y="57229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2" name="object 157"/>
          <p:cNvSpPr>
            <a:spLocks/>
          </p:cNvSpPr>
          <p:nvPr/>
        </p:nvSpPr>
        <p:spPr bwMode="auto">
          <a:xfrm>
            <a:off x="4198938" y="5710238"/>
            <a:ext cx="33337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3" name="object 158"/>
          <p:cNvSpPr>
            <a:spLocks/>
          </p:cNvSpPr>
          <p:nvPr/>
        </p:nvSpPr>
        <p:spPr bwMode="auto">
          <a:xfrm>
            <a:off x="4273550" y="5703888"/>
            <a:ext cx="12700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4" name="object 159"/>
          <p:cNvSpPr>
            <a:spLocks/>
          </p:cNvSpPr>
          <p:nvPr/>
        </p:nvSpPr>
        <p:spPr bwMode="auto">
          <a:xfrm>
            <a:off x="4273550" y="5703888"/>
            <a:ext cx="12700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5" name="object 160"/>
          <p:cNvSpPr>
            <a:spLocks/>
          </p:cNvSpPr>
          <p:nvPr/>
        </p:nvSpPr>
        <p:spPr bwMode="auto">
          <a:xfrm>
            <a:off x="4298950" y="5692775"/>
            <a:ext cx="34925" cy="17463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6170"/>
              </a:cxn>
              <a:cxn ang="0">
                <a:pos x="6701" y="18082"/>
              </a:cxn>
              <a:cxn ang="0">
                <a:pos x="33507" y="12126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6170"/>
                </a:lnTo>
                <a:lnTo>
                  <a:pt x="6701" y="18082"/>
                </a:lnTo>
                <a:lnTo>
                  <a:pt x="33507" y="12126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6" name="object 161"/>
          <p:cNvSpPr>
            <a:spLocks/>
          </p:cNvSpPr>
          <p:nvPr/>
        </p:nvSpPr>
        <p:spPr bwMode="auto">
          <a:xfrm>
            <a:off x="4373563" y="5686425"/>
            <a:ext cx="6350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6688" y="12123"/>
              </a:cxn>
              <a:cxn ang="0">
                <a:pos x="6688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6985" h="12700">
                <a:moveTo>
                  <a:pt x="0" y="12123"/>
                </a:moveTo>
                <a:lnTo>
                  <a:pt x="6688" y="12123"/>
                </a:lnTo>
                <a:lnTo>
                  <a:pt x="6688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7" name="object 162"/>
          <p:cNvSpPr>
            <a:spLocks/>
          </p:cNvSpPr>
          <p:nvPr/>
        </p:nvSpPr>
        <p:spPr bwMode="auto">
          <a:xfrm>
            <a:off x="4367213" y="5686425"/>
            <a:ext cx="19050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20066" y="12123"/>
              </a:cxn>
              <a:cxn ang="0">
                <a:pos x="20066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20320" h="12700">
                <a:moveTo>
                  <a:pt x="0" y="12123"/>
                </a:moveTo>
                <a:lnTo>
                  <a:pt x="20066" y="12123"/>
                </a:lnTo>
                <a:lnTo>
                  <a:pt x="20066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8" name="object 163"/>
          <p:cNvSpPr>
            <a:spLocks/>
          </p:cNvSpPr>
          <p:nvPr/>
        </p:nvSpPr>
        <p:spPr bwMode="auto">
          <a:xfrm>
            <a:off x="4394200" y="5680075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8082"/>
              </a:cxn>
              <a:cxn ang="0">
                <a:pos x="33412" y="11911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8082"/>
                </a:lnTo>
                <a:lnTo>
                  <a:pt x="33412" y="11911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9" name="object 164"/>
          <p:cNvSpPr>
            <a:spLocks/>
          </p:cNvSpPr>
          <p:nvPr/>
        </p:nvSpPr>
        <p:spPr bwMode="auto">
          <a:xfrm>
            <a:off x="4467225" y="5675313"/>
            <a:ext cx="1428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0" name="object 165"/>
          <p:cNvSpPr>
            <a:spLocks/>
          </p:cNvSpPr>
          <p:nvPr/>
        </p:nvSpPr>
        <p:spPr bwMode="auto">
          <a:xfrm>
            <a:off x="4467225" y="5675313"/>
            <a:ext cx="1428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1" name="object 166"/>
          <p:cNvSpPr>
            <a:spLocks/>
          </p:cNvSpPr>
          <p:nvPr/>
        </p:nvSpPr>
        <p:spPr bwMode="auto">
          <a:xfrm>
            <a:off x="4513263" y="5662613"/>
            <a:ext cx="34925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84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84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2" name="object 167"/>
          <p:cNvSpPr>
            <a:spLocks/>
          </p:cNvSpPr>
          <p:nvPr/>
        </p:nvSpPr>
        <p:spPr bwMode="auto">
          <a:xfrm>
            <a:off x="4527550" y="5656263"/>
            <a:ext cx="33338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3" name="object 168"/>
          <p:cNvSpPr>
            <a:spLocks/>
          </p:cNvSpPr>
          <p:nvPr/>
        </p:nvSpPr>
        <p:spPr bwMode="auto">
          <a:xfrm>
            <a:off x="4600575" y="564515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4" name="object 169"/>
          <p:cNvSpPr>
            <a:spLocks/>
          </p:cNvSpPr>
          <p:nvPr/>
        </p:nvSpPr>
        <p:spPr bwMode="auto">
          <a:xfrm>
            <a:off x="4600575" y="564515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5" name="object 170"/>
          <p:cNvSpPr>
            <a:spLocks/>
          </p:cNvSpPr>
          <p:nvPr/>
        </p:nvSpPr>
        <p:spPr bwMode="auto">
          <a:xfrm>
            <a:off x="4627563" y="5632450"/>
            <a:ext cx="33337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607" y="17875"/>
              </a:cxn>
              <a:cxn ang="0">
                <a:pos x="33412" y="11911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607" y="17875"/>
                </a:lnTo>
                <a:lnTo>
                  <a:pt x="33412" y="11911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6" name="object 171"/>
          <p:cNvSpPr>
            <a:spLocks/>
          </p:cNvSpPr>
          <p:nvPr/>
        </p:nvSpPr>
        <p:spPr bwMode="auto">
          <a:xfrm>
            <a:off x="4702175" y="5632450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688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7" name="object 172"/>
          <p:cNvSpPr>
            <a:spLocks/>
          </p:cNvSpPr>
          <p:nvPr/>
        </p:nvSpPr>
        <p:spPr bwMode="auto">
          <a:xfrm>
            <a:off x="4687888" y="5621338"/>
            <a:ext cx="26987" cy="17462"/>
          </a:xfrm>
          <a:custGeom>
            <a:avLst/>
            <a:gdLst/>
            <a:ahLst/>
            <a:cxnLst>
              <a:cxn ang="0">
                <a:pos x="20104" y="0"/>
              </a:cxn>
              <a:cxn ang="0">
                <a:pos x="0" y="5955"/>
              </a:cxn>
              <a:cxn ang="0">
                <a:pos x="6701" y="17875"/>
              </a:cxn>
              <a:cxn ang="0">
                <a:pos x="26805" y="11920"/>
              </a:cxn>
              <a:cxn ang="0">
                <a:pos x="20104" y="0"/>
              </a:cxn>
            </a:cxnLst>
            <a:rect l="0" t="0" r="r" b="b"/>
            <a:pathLst>
              <a:path w="27304" h="18414">
                <a:moveTo>
                  <a:pt x="20104" y="0"/>
                </a:moveTo>
                <a:lnTo>
                  <a:pt x="0" y="5955"/>
                </a:lnTo>
                <a:lnTo>
                  <a:pt x="6701" y="17875"/>
                </a:lnTo>
                <a:lnTo>
                  <a:pt x="26805" y="11920"/>
                </a:lnTo>
                <a:lnTo>
                  <a:pt x="2010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8" name="object 173"/>
          <p:cNvSpPr>
            <a:spLocks/>
          </p:cNvSpPr>
          <p:nvPr/>
        </p:nvSpPr>
        <p:spPr bwMode="auto">
          <a:xfrm>
            <a:off x="4754563" y="56149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9" name="object 174"/>
          <p:cNvSpPr>
            <a:spLocks/>
          </p:cNvSpPr>
          <p:nvPr/>
        </p:nvSpPr>
        <p:spPr bwMode="auto">
          <a:xfrm>
            <a:off x="4754563" y="5603875"/>
            <a:ext cx="33337" cy="17463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0" name="object 175"/>
          <p:cNvSpPr>
            <a:spLocks/>
          </p:cNvSpPr>
          <p:nvPr/>
        </p:nvSpPr>
        <p:spPr bwMode="auto">
          <a:xfrm>
            <a:off x="4821238" y="5591175"/>
            <a:ext cx="20637" cy="19050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55"/>
              </a:cxn>
              <a:cxn ang="0">
                <a:pos x="6701" y="17875"/>
              </a:cxn>
              <a:cxn ang="0">
                <a:pos x="20009" y="11920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55"/>
                </a:lnTo>
                <a:lnTo>
                  <a:pt x="6701" y="17875"/>
                </a:lnTo>
                <a:lnTo>
                  <a:pt x="20009" y="11920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1" name="object 176"/>
          <p:cNvSpPr>
            <a:spLocks/>
          </p:cNvSpPr>
          <p:nvPr/>
        </p:nvSpPr>
        <p:spPr bwMode="auto">
          <a:xfrm>
            <a:off x="4829175" y="55975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2" name="object 177"/>
          <p:cNvSpPr>
            <a:spLocks/>
          </p:cNvSpPr>
          <p:nvPr/>
        </p:nvSpPr>
        <p:spPr bwMode="auto">
          <a:xfrm>
            <a:off x="4856163" y="5580063"/>
            <a:ext cx="33337" cy="1746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3" name="object 178"/>
          <p:cNvSpPr>
            <a:spLocks/>
          </p:cNvSpPr>
          <p:nvPr/>
        </p:nvSpPr>
        <p:spPr bwMode="auto">
          <a:xfrm>
            <a:off x="4929188" y="557371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4" name="object 179"/>
          <p:cNvSpPr>
            <a:spLocks/>
          </p:cNvSpPr>
          <p:nvPr/>
        </p:nvSpPr>
        <p:spPr bwMode="auto">
          <a:xfrm>
            <a:off x="4922838" y="5561013"/>
            <a:ext cx="20637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64"/>
              </a:cxn>
              <a:cxn ang="0">
                <a:pos x="6701" y="17875"/>
              </a:cxn>
              <a:cxn ang="0">
                <a:pos x="20104" y="11920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64"/>
                </a:lnTo>
                <a:lnTo>
                  <a:pt x="6701" y="17875"/>
                </a:lnTo>
                <a:lnTo>
                  <a:pt x="20104" y="11920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5" name="object 180"/>
          <p:cNvSpPr>
            <a:spLocks/>
          </p:cNvSpPr>
          <p:nvPr/>
        </p:nvSpPr>
        <p:spPr bwMode="auto">
          <a:xfrm>
            <a:off x="4983163" y="555625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6" name="object 181"/>
          <p:cNvSpPr>
            <a:spLocks/>
          </p:cNvSpPr>
          <p:nvPr/>
        </p:nvSpPr>
        <p:spPr bwMode="auto">
          <a:xfrm>
            <a:off x="4983163" y="5543550"/>
            <a:ext cx="33337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7" name="object 182"/>
          <p:cNvSpPr>
            <a:spLocks/>
          </p:cNvSpPr>
          <p:nvPr/>
        </p:nvSpPr>
        <p:spPr bwMode="auto">
          <a:xfrm>
            <a:off x="5049838" y="5526088"/>
            <a:ext cx="20637" cy="174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55"/>
              </a:cxn>
              <a:cxn ang="0">
                <a:pos x="6607" y="18082"/>
              </a:cxn>
              <a:cxn ang="0">
                <a:pos x="20009" y="11920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55"/>
                </a:lnTo>
                <a:lnTo>
                  <a:pt x="6607" y="18082"/>
                </a:lnTo>
                <a:lnTo>
                  <a:pt x="20009" y="11920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8" name="object 183"/>
          <p:cNvSpPr>
            <a:spLocks/>
          </p:cNvSpPr>
          <p:nvPr/>
        </p:nvSpPr>
        <p:spPr bwMode="auto">
          <a:xfrm>
            <a:off x="5049838" y="5519738"/>
            <a:ext cx="20637" cy="174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55"/>
              </a:cxn>
              <a:cxn ang="0">
                <a:pos x="6607" y="17875"/>
              </a:cxn>
              <a:cxn ang="0">
                <a:pos x="20009" y="11911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55"/>
                </a:lnTo>
                <a:lnTo>
                  <a:pt x="6607" y="17875"/>
                </a:lnTo>
                <a:lnTo>
                  <a:pt x="20009" y="11911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9" name="object 184"/>
          <p:cNvSpPr>
            <a:spLocks/>
          </p:cNvSpPr>
          <p:nvPr/>
        </p:nvSpPr>
        <p:spPr bwMode="auto">
          <a:xfrm>
            <a:off x="5083175" y="5507038"/>
            <a:ext cx="33338" cy="19050"/>
          </a:xfrm>
          <a:custGeom>
            <a:avLst/>
            <a:gdLst/>
            <a:ahLst/>
            <a:cxnLst>
              <a:cxn ang="0">
                <a:pos x="26994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695" y="11920"/>
              </a:cxn>
              <a:cxn ang="0">
                <a:pos x="26994" y="0"/>
              </a:cxn>
            </a:cxnLst>
            <a:rect l="0" t="0" r="r" b="b"/>
            <a:pathLst>
              <a:path w="34289" h="18414">
                <a:moveTo>
                  <a:pt x="26994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695" y="11920"/>
                </a:lnTo>
                <a:lnTo>
                  <a:pt x="2699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0" name="object 185"/>
          <p:cNvSpPr>
            <a:spLocks/>
          </p:cNvSpPr>
          <p:nvPr/>
        </p:nvSpPr>
        <p:spPr bwMode="auto">
          <a:xfrm>
            <a:off x="5149850" y="5489575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55"/>
              </a:cxn>
              <a:cxn ang="0">
                <a:pos x="6701" y="17875"/>
              </a:cxn>
              <a:cxn ang="0">
                <a:pos x="20104" y="11920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55"/>
                </a:lnTo>
                <a:lnTo>
                  <a:pt x="6701" y="17875"/>
                </a:lnTo>
                <a:lnTo>
                  <a:pt x="20104" y="11920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1" name="object 186"/>
          <p:cNvSpPr>
            <a:spLocks/>
          </p:cNvSpPr>
          <p:nvPr/>
        </p:nvSpPr>
        <p:spPr bwMode="auto">
          <a:xfrm>
            <a:off x="5149850" y="5483225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64"/>
              </a:cxn>
              <a:cxn ang="0">
                <a:pos x="6701" y="17884"/>
              </a:cxn>
              <a:cxn ang="0">
                <a:pos x="20104" y="11920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64"/>
                </a:lnTo>
                <a:lnTo>
                  <a:pt x="6701" y="17884"/>
                </a:lnTo>
                <a:lnTo>
                  <a:pt x="20104" y="11920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2" name="object 187"/>
          <p:cNvSpPr>
            <a:spLocks/>
          </p:cNvSpPr>
          <p:nvPr/>
        </p:nvSpPr>
        <p:spPr bwMode="auto">
          <a:xfrm>
            <a:off x="5203825" y="5465763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3" name="object 188"/>
          <p:cNvSpPr>
            <a:spLocks/>
          </p:cNvSpPr>
          <p:nvPr/>
        </p:nvSpPr>
        <p:spPr bwMode="auto">
          <a:xfrm>
            <a:off x="5216525" y="5459413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4" name="object 189"/>
          <p:cNvSpPr>
            <a:spLocks/>
          </p:cNvSpPr>
          <p:nvPr/>
        </p:nvSpPr>
        <p:spPr bwMode="auto">
          <a:xfrm>
            <a:off x="5283200" y="5441950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5" name="object 190"/>
          <p:cNvSpPr>
            <a:spLocks/>
          </p:cNvSpPr>
          <p:nvPr/>
        </p:nvSpPr>
        <p:spPr bwMode="auto">
          <a:xfrm>
            <a:off x="5283200" y="5435600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938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6" name="object 191"/>
          <p:cNvSpPr>
            <a:spLocks/>
          </p:cNvSpPr>
          <p:nvPr/>
        </p:nvSpPr>
        <p:spPr bwMode="auto">
          <a:xfrm>
            <a:off x="5310188" y="5418138"/>
            <a:ext cx="33337" cy="23812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701" y="2385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701" y="2385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7" name="object 192"/>
          <p:cNvSpPr>
            <a:spLocks/>
          </p:cNvSpPr>
          <p:nvPr/>
        </p:nvSpPr>
        <p:spPr bwMode="auto">
          <a:xfrm>
            <a:off x="5378450" y="5400675"/>
            <a:ext cx="19050" cy="174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8" name="object 193"/>
          <p:cNvSpPr>
            <a:spLocks/>
          </p:cNvSpPr>
          <p:nvPr/>
        </p:nvSpPr>
        <p:spPr bwMode="auto">
          <a:xfrm>
            <a:off x="5378450" y="5394325"/>
            <a:ext cx="19050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938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9" name="object 194"/>
          <p:cNvSpPr>
            <a:spLocks/>
          </p:cNvSpPr>
          <p:nvPr/>
        </p:nvSpPr>
        <p:spPr bwMode="auto">
          <a:xfrm>
            <a:off x="5411788" y="5376863"/>
            <a:ext cx="33337" cy="2381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12108"/>
              </a:cxn>
              <a:cxn ang="0">
                <a:pos x="6701" y="24037"/>
              </a:cxn>
              <a:cxn ang="0">
                <a:pos x="33507" y="12108"/>
              </a:cxn>
              <a:cxn ang="0">
                <a:pos x="26805" y="0"/>
              </a:cxn>
            </a:cxnLst>
            <a:rect l="0" t="0" r="r" b="b"/>
            <a:pathLst>
              <a:path w="33654" h="24129">
                <a:moveTo>
                  <a:pt x="26805" y="0"/>
                </a:moveTo>
                <a:lnTo>
                  <a:pt x="0" y="12108"/>
                </a:lnTo>
                <a:lnTo>
                  <a:pt x="6701" y="24037"/>
                </a:lnTo>
                <a:lnTo>
                  <a:pt x="33507" y="12108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0" name="object 195"/>
          <p:cNvSpPr>
            <a:spLocks/>
          </p:cNvSpPr>
          <p:nvPr/>
        </p:nvSpPr>
        <p:spPr bwMode="auto">
          <a:xfrm>
            <a:off x="5478463" y="5353050"/>
            <a:ext cx="20637" cy="174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009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009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1" name="object 196"/>
          <p:cNvSpPr>
            <a:spLocks/>
          </p:cNvSpPr>
          <p:nvPr/>
        </p:nvSpPr>
        <p:spPr bwMode="auto">
          <a:xfrm>
            <a:off x="5478463" y="5346700"/>
            <a:ext cx="20637" cy="174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0009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938"/>
                </a:lnTo>
                <a:lnTo>
                  <a:pt x="20009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2" name="object 197"/>
          <p:cNvSpPr>
            <a:spLocks/>
          </p:cNvSpPr>
          <p:nvPr/>
        </p:nvSpPr>
        <p:spPr bwMode="auto">
          <a:xfrm>
            <a:off x="5530850" y="5322888"/>
            <a:ext cx="34925" cy="23812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701" y="2376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701" y="2376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3" name="object 198"/>
          <p:cNvSpPr>
            <a:spLocks/>
          </p:cNvSpPr>
          <p:nvPr/>
        </p:nvSpPr>
        <p:spPr bwMode="auto">
          <a:xfrm>
            <a:off x="5545138" y="5310188"/>
            <a:ext cx="33337" cy="2540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607" y="2385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607" y="2385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4" name="object 199"/>
          <p:cNvSpPr>
            <a:spLocks/>
          </p:cNvSpPr>
          <p:nvPr/>
        </p:nvSpPr>
        <p:spPr bwMode="auto">
          <a:xfrm>
            <a:off x="5611813" y="5286375"/>
            <a:ext cx="20637" cy="19050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009" y="11929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009" y="1192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5" name="object 200"/>
          <p:cNvSpPr>
            <a:spLocks/>
          </p:cNvSpPr>
          <p:nvPr/>
        </p:nvSpPr>
        <p:spPr bwMode="auto">
          <a:xfrm>
            <a:off x="5611813" y="5281613"/>
            <a:ext cx="20637" cy="174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009" y="11839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009" y="1183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6" name="object 201"/>
          <p:cNvSpPr>
            <a:spLocks/>
          </p:cNvSpPr>
          <p:nvPr/>
        </p:nvSpPr>
        <p:spPr bwMode="auto">
          <a:xfrm>
            <a:off x="5638800" y="5257800"/>
            <a:ext cx="33338" cy="23813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11929"/>
              </a:cxn>
              <a:cxn ang="0">
                <a:pos x="6701" y="23858"/>
              </a:cxn>
              <a:cxn ang="0">
                <a:pos x="33412" y="11929"/>
              </a:cxn>
              <a:cxn ang="0">
                <a:pos x="26805" y="0"/>
              </a:cxn>
            </a:cxnLst>
            <a:rect l="0" t="0" r="r" b="b"/>
            <a:pathLst>
              <a:path w="33654" h="24129">
                <a:moveTo>
                  <a:pt x="26805" y="0"/>
                </a:moveTo>
                <a:lnTo>
                  <a:pt x="0" y="11929"/>
                </a:lnTo>
                <a:lnTo>
                  <a:pt x="6701" y="23858"/>
                </a:lnTo>
                <a:lnTo>
                  <a:pt x="33412" y="11929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7" name="object 202"/>
          <p:cNvSpPr>
            <a:spLocks/>
          </p:cNvSpPr>
          <p:nvPr/>
        </p:nvSpPr>
        <p:spPr bwMode="auto">
          <a:xfrm>
            <a:off x="5699125" y="5227638"/>
            <a:ext cx="26988" cy="17462"/>
          </a:xfrm>
          <a:custGeom>
            <a:avLst/>
            <a:gdLst/>
            <a:ahLst/>
            <a:cxnLst>
              <a:cxn ang="0">
                <a:pos x="20104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6711" y="11929"/>
              </a:cxn>
              <a:cxn ang="0">
                <a:pos x="20104" y="0"/>
              </a:cxn>
            </a:cxnLst>
            <a:rect l="0" t="0" r="r" b="b"/>
            <a:pathLst>
              <a:path w="27304" h="18414">
                <a:moveTo>
                  <a:pt x="20104" y="0"/>
                </a:moveTo>
                <a:lnTo>
                  <a:pt x="0" y="5919"/>
                </a:lnTo>
                <a:lnTo>
                  <a:pt x="6701" y="17849"/>
                </a:lnTo>
                <a:lnTo>
                  <a:pt x="26711" y="11929"/>
                </a:lnTo>
                <a:lnTo>
                  <a:pt x="2010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8" name="object 203"/>
          <p:cNvSpPr>
            <a:spLocks/>
          </p:cNvSpPr>
          <p:nvPr/>
        </p:nvSpPr>
        <p:spPr bwMode="auto">
          <a:xfrm>
            <a:off x="5711825" y="523398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688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9" name="object 204"/>
          <p:cNvSpPr>
            <a:spLocks/>
          </p:cNvSpPr>
          <p:nvPr/>
        </p:nvSpPr>
        <p:spPr bwMode="auto">
          <a:xfrm>
            <a:off x="5753100" y="5191125"/>
            <a:ext cx="26988" cy="30163"/>
          </a:xfrm>
          <a:custGeom>
            <a:avLst/>
            <a:gdLst/>
            <a:ahLst/>
            <a:cxnLst>
              <a:cxn ang="0">
                <a:pos x="20009" y="0"/>
              </a:cxn>
              <a:cxn ang="0">
                <a:pos x="0" y="11929"/>
              </a:cxn>
              <a:cxn ang="0">
                <a:pos x="6701" y="29778"/>
              </a:cxn>
              <a:cxn ang="0">
                <a:pos x="26711" y="17849"/>
              </a:cxn>
              <a:cxn ang="0">
                <a:pos x="20009" y="0"/>
              </a:cxn>
            </a:cxnLst>
            <a:rect l="0" t="0" r="r" b="b"/>
            <a:pathLst>
              <a:path w="27304" h="29845">
                <a:moveTo>
                  <a:pt x="20009" y="0"/>
                </a:moveTo>
                <a:lnTo>
                  <a:pt x="0" y="11929"/>
                </a:lnTo>
                <a:lnTo>
                  <a:pt x="6701" y="29778"/>
                </a:lnTo>
                <a:lnTo>
                  <a:pt x="26711" y="17849"/>
                </a:lnTo>
                <a:lnTo>
                  <a:pt x="2000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0" name="object 205"/>
          <p:cNvSpPr>
            <a:spLocks/>
          </p:cNvSpPr>
          <p:nvPr/>
        </p:nvSpPr>
        <p:spPr bwMode="auto">
          <a:xfrm>
            <a:off x="5772150" y="5173663"/>
            <a:ext cx="33338" cy="2381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11929"/>
              </a:cxn>
              <a:cxn ang="0">
                <a:pos x="6701" y="23858"/>
              </a:cxn>
              <a:cxn ang="0">
                <a:pos x="33507" y="11929"/>
              </a:cxn>
              <a:cxn ang="0">
                <a:pos x="26805" y="0"/>
              </a:cxn>
            </a:cxnLst>
            <a:rect l="0" t="0" r="r" b="b"/>
            <a:pathLst>
              <a:path w="33654" h="24129">
                <a:moveTo>
                  <a:pt x="26805" y="0"/>
                </a:moveTo>
                <a:lnTo>
                  <a:pt x="0" y="11929"/>
                </a:lnTo>
                <a:lnTo>
                  <a:pt x="6701" y="23858"/>
                </a:lnTo>
                <a:lnTo>
                  <a:pt x="33507" y="11929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1" name="object 206"/>
          <p:cNvSpPr>
            <a:spLocks/>
          </p:cNvSpPr>
          <p:nvPr/>
        </p:nvSpPr>
        <p:spPr bwMode="auto">
          <a:xfrm>
            <a:off x="5832475" y="5143500"/>
            <a:ext cx="26988" cy="19050"/>
          </a:xfrm>
          <a:custGeom>
            <a:avLst/>
            <a:gdLst/>
            <a:ahLst/>
            <a:cxnLst>
              <a:cxn ang="0">
                <a:pos x="20293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6994" y="11929"/>
              </a:cxn>
              <a:cxn ang="0">
                <a:pos x="20293" y="0"/>
              </a:cxn>
            </a:cxnLst>
            <a:rect l="0" t="0" r="r" b="b"/>
            <a:pathLst>
              <a:path w="27304" h="18414">
                <a:moveTo>
                  <a:pt x="20293" y="0"/>
                </a:moveTo>
                <a:lnTo>
                  <a:pt x="0" y="6009"/>
                </a:lnTo>
                <a:lnTo>
                  <a:pt x="6701" y="17938"/>
                </a:lnTo>
                <a:lnTo>
                  <a:pt x="26994" y="11929"/>
                </a:lnTo>
                <a:lnTo>
                  <a:pt x="2029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2" name="object 207"/>
          <p:cNvSpPr>
            <a:spLocks/>
          </p:cNvSpPr>
          <p:nvPr/>
        </p:nvSpPr>
        <p:spPr bwMode="auto">
          <a:xfrm>
            <a:off x="5838825" y="5137150"/>
            <a:ext cx="28575" cy="1270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5919"/>
              </a:cxn>
              <a:cxn ang="0">
                <a:pos x="20293" y="11929"/>
              </a:cxn>
              <a:cxn ang="0">
                <a:pos x="26994" y="5919"/>
              </a:cxn>
              <a:cxn ang="0">
                <a:pos x="6701" y="0"/>
              </a:cxn>
            </a:cxnLst>
            <a:rect l="0" t="0" r="r" b="b"/>
            <a:pathLst>
              <a:path w="27304" h="12064">
                <a:moveTo>
                  <a:pt x="6701" y="0"/>
                </a:moveTo>
                <a:lnTo>
                  <a:pt x="0" y="5919"/>
                </a:lnTo>
                <a:lnTo>
                  <a:pt x="20293" y="11929"/>
                </a:lnTo>
                <a:lnTo>
                  <a:pt x="2699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3" name="object 208"/>
          <p:cNvSpPr>
            <a:spLocks/>
          </p:cNvSpPr>
          <p:nvPr/>
        </p:nvSpPr>
        <p:spPr bwMode="auto">
          <a:xfrm>
            <a:off x="5873750" y="5108575"/>
            <a:ext cx="33338" cy="23813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701" y="2376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701" y="2376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4" name="object 209"/>
          <p:cNvSpPr>
            <a:spLocks/>
          </p:cNvSpPr>
          <p:nvPr/>
        </p:nvSpPr>
        <p:spPr bwMode="auto">
          <a:xfrm>
            <a:off x="5926138" y="5065713"/>
            <a:ext cx="34925" cy="2381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8118"/>
              </a:cxn>
              <a:cxn ang="0">
                <a:pos x="20009" y="24037"/>
              </a:cxn>
              <a:cxn ang="0">
                <a:pos x="33412" y="6188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8118"/>
                </a:lnTo>
                <a:lnTo>
                  <a:pt x="20009" y="24037"/>
                </a:lnTo>
                <a:lnTo>
                  <a:pt x="33412" y="6188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5" name="object 210"/>
          <p:cNvSpPr>
            <a:spLocks/>
          </p:cNvSpPr>
          <p:nvPr/>
        </p:nvSpPr>
        <p:spPr bwMode="auto">
          <a:xfrm>
            <a:off x="5967413" y="5030788"/>
            <a:ext cx="19050" cy="174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6" name="object 211"/>
          <p:cNvSpPr>
            <a:spLocks/>
          </p:cNvSpPr>
          <p:nvPr/>
        </p:nvSpPr>
        <p:spPr bwMode="auto">
          <a:xfrm>
            <a:off x="5967413" y="5035550"/>
            <a:ext cx="19050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849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849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7" name="object 212"/>
          <p:cNvSpPr>
            <a:spLocks/>
          </p:cNvSpPr>
          <p:nvPr/>
        </p:nvSpPr>
        <p:spPr bwMode="auto">
          <a:xfrm>
            <a:off x="6007100" y="5006975"/>
            <a:ext cx="26988" cy="28575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8" name="object 213"/>
          <p:cNvSpPr>
            <a:spLocks/>
          </p:cNvSpPr>
          <p:nvPr/>
        </p:nvSpPr>
        <p:spPr bwMode="auto">
          <a:xfrm>
            <a:off x="6046788" y="4970463"/>
            <a:ext cx="33337" cy="2381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938"/>
              </a:cxn>
              <a:cxn ang="0">
                <a:pos x="20104" y="23858"/>
              </a:cxn>
              <a:cxn ang="0">
                <a:pos x="33507" y="600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938"/>
                </a:lnTo>
                <a:lnTo>
                  <a:pt x="20104" y="23858"/>
                </a:lnTo>
                <a:lnTo>
                  <a:pt x="33507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9" name="object 214"/>
          <p:cNvSpPr>
            <a:spLocks/>
          </p:cNvSpPr>
          <p:nvPr/>
        </p:nvSpPr>
        <p:spPr bwMode="auto">
          <a:xfrm>
            <a:off x="6086475" y="4929188"/>
            <a:ext cx="34925" cy="2381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17938"/>
              </a:cxn>
              <a:cxn ang="0">
                <a:pos x="20293" y="23858"/>
              </a:cxn>
              <a:cxn ang="0">
                <a:pos x="33601" y="6009"/>
              </a:cxn>
              <a:cxn ang="0">
                <a:pos x="13308" y="0"/>
              </a:cxn>
            </a:cxnLst>
            <a:rect l="0" t="0" r="r" b="b"/>
            <a:pathLst>
              <a:path w="33654" h="24129">
                <a:moveTo>
                  <a:pt x="13308" y="0"/>
                </a:moveTo>
                <a:lnTo>
                  <a:pt x="0" y="17938"/>
                </a:lnTo>
                <a:lnTo>
                  <a:pt x="20293" y="23858"/>
                </a:lnTo>
                <a:lnTo>
                  <a:pt x="3360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0" name="object 215"/>
          <p:cNvSpPr>
            <a:spLocks/>
          </p:cNvSpPr>
          <p:nvPr/>
        </p:nvSpPr>
        <p:spPr bwMode="auto">
          <a:xfrm>
            <a:off x="6107113" y="4916488"/>
            <a:ext cx="26987" cy="31750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858"/>
              </a:cxn>
              <a:cxn ang="0">
                <a:pos x="13308" y="29868"/>
              </a:cxn>
              <a:cxn ang="0">
                <a:pos x="26711" y="6009"/>
              </a:cxn>
              <a:cxn ang="0">
                <a:pos x="13308" y="0"/>
              </a:cxn>
            </a:cxnLst>
            <a:rect l="0" t="0" r="r" b="b"/>
            <a:pathLst>
              <a:path w="27304" h="30479">
                <a:moveTo>
                  <a:pt x="13308" y="0"/>
                </a:moveTo>
                <a:lnTo>
                  <a:pt x="0" y="23858"/>
                </a:lnTo>
                <a:lnTo>
                  <a:pt x="13308" y="29868"/>
                </a:lnTo>
                <a:lnTo>
                  <a:pt x="2671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1" name="object 216"/>
          <p:cNvSpPr>
            <a:spLocks/>
          </p:cNvSpPr>
          <p:nvPr/>
        </p:nvSpPr>
        <p:spPr bwMode="auto">
          <a:xfrm>
            <a:off x="6148388" y="4881563"/>
            <a:ext cx="33337" cy="2381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938"/>
              </a:cxn>
              <a:cxn ang="0">
                <a:pos x="20009" y="23858"/>
              </a:cxn>
              <a:cxn ang="0">
                <a:pos x="33412" y="600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938"/>
                </a:lnTo>
                <a:lnTo>
                  <a:pt x="20009" y="23858"/>
                </a:lnTo>
                <a:lnTo>
                  <a:pt x="33412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2" name="object 217"/>
          <p:cNvSpPr>
            <a:spLocks/>
          </p:cNvSpPr>
          <p:nvPr/>
        </p:nvSpPr>
        <p:spPr bwMode="auto">
          <a:xfrm>
            <a:off x="6188075" y="4838700"/>
            <a:ext cx="33338" cy="2540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938"/>
              </a:cxn>
              <a:cxn ang="0">
                <a:pos x="20104" y="23858"/>
              </a:cxn>
              <a:cxn ang="0">
                <a:pos x="33412" y="600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938"/>
                </a:lnTo>
                <a:lnTo>
                  <a:pt x="20104" y="23858"/>
                </a:lnTo>
                <a:lnTo>
                  <a:pt x="33412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3" name="object 218"/>
          <p:cNvSpPr>
            <a:spLocks/>
          </p:cNvSpPr>
          <p:nvPr/>
        </p:nvSpPr>
        <p:spPr bwMode="auto">
          <a:xfrm>
            <a:off x="6207125" y="4827588"/>
            <a:ext cx="28575" cy="301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768"/>
              </a:cxn>
              <a:cxn ang="0">
                <a:pos x="13308" y="29778"/>
              </a:cxn>
              <a:cxn ang="0">
                <a:pos x="26711" y="5919"/>
              </a:cxn>
              <a:cxn ang="0">
                <a:pos x="13308" y="0"/>
              </a:cxn>
            </a:cxnLst>
            <a:rect l="0" t="0" r="r" b="b"/>
            <a:pathLst>
              <a:path w="27304" h="29845">
                <a:moveTo>
                  <a:pt x="13308" y="0"/>
                </a:moveTo>
                <a:lnTo>
                  <a:pt x="0" y="23768"/>
                </a:lnTo>
                <a:lnTo>
                  <a:pt x="13308" y="29778"/>
                </a:lnTo>
                <a:lnTo>
                  <a:pt x="26711" y="591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4" name="object 219"/>
          <p:cNvSpPr>
            <a:spLocks/>
          </p:cNvSpPr>
          <p:nvPr/>
        </p:nvSpPr>
        <p:spPr bwMode="auto">
          <a:xfrm>
            <a:off x="6248400" y="4786313"/>
            <a:ext cx="26988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6711" y="6009"/>
              </a:cxn>
              <a:cxn ang="0">
                <a:pos x="13402" y="0"/>
              </a:cxn>
            </a:cxnLst>
            <a:rect l="0" t="0" r="r" b="b"/>
            <a:pathLst>
              <a:path w="27304" h="30479">
                <a:moveTo>
                  <a:pt x="13402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6711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5" name="object 220"/>
          <p:cNvSpPr>
            <a:spLocks/>
          </p:cNvSpPr>
          <p:nvPr/>
        </p:nvSpPr>
        <p:spPr bwMode="auto">
          <a:xfrm>
            <a:off x="6281738" y="4743450"/>
            <a:ext cx="26987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4037"/>
              </a:cxn>
              <a:cxn ang="0">
                <a:pos x="13402" y="30047"/>
              </a:cxn>
              <a:cxn ang="0">
                <a:pos x="26805" y="6009"/>
              </a:cxn>
              <a:cxn ang="0">
                <a:pos x="13402" y="0"/>
              </a:cxn>
            </a:cxnLst>
            <a:rect l="0" t="0" r="r" b="b"/>
            <a:pathLst>
              <a:path w="27304" h="30479">
                <a:moveTo>
                  <a:pt x="13402" y="0"/>
                </a:moveTo>
                <a:lnTo>
                  <a:pt x="0" y="24037"/>
                </a:lnTo>
                <a:lnTo>
                  <a:pt x="13402" y="30047"/>
                </a:lnTo>
                <a:lnTo>
                  <a:pt x="26805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6" name="object 221"/>
          <p:cNvSpPr>
            <a:spLocks/>
          </p:cNvSpPr>
          <p:nvPr/>
        </p:nvSpPr>
        <p:spPr bwMode="auto">
          <a:xfrm>
            <a:off x="6315075" y="4702175"/>
            <a:ext cx="33338" cy="2381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849"/>
              </a:cxn>
              <a:cxn ang="0">
                <a:pos x="20104" y="23858"/>
              </a:cxn>
              <a:cxn ang="0">
                <a:pos x="33507" y="591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849"/>
                </a:lnTo>
                <a:lnTo>
                  <a:pt x="20104" y="23858"/>
                </a:lnTo>
                <a:lnTo>
                  <a:pt x="33507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7" name="object 222"/>
          <p:cNvSpPr>
            <a:spLocks/>
          </p:cNvSpPr>
          <p:nvPr/>
        </p:nvSpPr>
        <p:spPr bwMode="auto">
          <a:xfrm>
            <a:off x="6334125" y="4684713"/>
            <a:ext cx="28575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994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994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8" name="object 223"/>
          <p:cNvSpPr>
            <a:spLocks/>
          </p:cNvSpPr>
          <p:nvPr/>
        </p:nvSpPr>
        <p:spPr bwMode="auto">
          <a:xfrm>
            <a:off x="6369050" y="4641850"/>
            <a:ext cx="26988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711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711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9" name="object 224"/>
          <p:cNvSpPr>
            <a:spLocks/>
          </p:cNvSpPr>
          <p:nvPr/>
        </p:nvSpPr>
        <p:spPr bwMode="auto">
          <a:xfrm>
            <a:off x="6408738" y="4600575"/>
            <a:ext cx="26987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0" name="object 225"/>
          <p:cNvSpPr>
            <a:spLocks/>
          </p:cNvSpPr>
          <p:nvPr/>
        </p:nvSpPr>
        <p:spPr bwMode="auto">
          <a:xfrm>
            <a:off x="6435725" y="4570413"/>
            <a:ext cx="26988" cy="301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858"/>
              </a:cxn>
              <a:cxn ang="0">
                <a:pos x="13308" y="30047"/>
              </a:cxn>
              <a:cxn ang="0">
                <a:pos x="26711" y="6009"/>
              </a:cxn>
              <a:cxn ang="0">
                <a:pos x="13308" y="0"/>
              </a:cxn>
            </a:cxnLst>
            <a:rect l="0" t="0" r="r" b="b"/>
            <a:pathLst>
              <a:path w="27304" h="30479">
                <a:moveTo>
                  <a:pt x="13308" y="0"/>
                </a:moveTo>
                <a:lnTo>
                  <a:pt x="0" y="23858"/>
                </a:lnTo>
                <a:lnTo>
                  <a:pt x="13308" y="30047"/>
                </a:lnTo>
                <a:lnTo>
                  <a:pt x="2671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1" name="object 226"/>
          <p:cNvSpPr>
            <a:spLocks/>
          </p:cNvSpPr>
          <p:nvPr/>
        </p:nvSpPr>
        <p:spPr bwMode="auto">
          <a:xfrm>
            <a:off x="6469063" y="4529138"/>
            <a:ext cx="26987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711" y="600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711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2" name="object 227"/>
          <p:cNvSpPr>
            <a:spLocks/>
          </p:cNvSpPr>
          <p:nvPr/>
        </p:nvSpPr>
        <p:spPr bwMode="auto">
          <a:xfrm>
            <a:off x="6502400" y="4487863"/>
            <a:ext cx="26988" cy="28575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3" name="object 228"/>
          <p:cNvSpPr>
            <a:spLocks/>
          </p:cNvSpPr>
          <p:nvPr/>
        </p:nvSpPr>
        <p:spPr bwMode="auto">
          <a:xfrm>
            <a:off x="6535738" y="444817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4" name="object 229"/>
          <p:cNvSpPr>
            <a:spLocks/>
          </p:cNvSpPr>
          <p:nvPr/>
        </p:nvSpPr>
        <p:spPr bwMode="auto">
          <a:xfrm>
            <a:off x="6535738" y="4445000"/>
            <a:ext cx="20637" cy="25400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4129">
                <a:moveTo>
                  <a:pt x="6607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5" name="object 230"/>
          <p:cNvSpPr>
            <a:spLocks/>
          </p:cNvSpPr>
          <p:nvPr/>
        </p:nvSpPr>
        <p:spPr bwMode="auto">
          <a:xfrm>
            <a:off x="6569075" y="44069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6" name="object 231"/>
          <p:cNvSpPr>
            <a:spLocks/>
          </p:cNvSpPr>
          <p:nvPr/>
        </p:nvSpPr>
        <p:spPr bwMode="auto">
          <a:xfrm>
            <a:off x="6569075" y="4397375"/>
            <a:ext cx="26988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711" y="600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711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7" name="object 232"/>
          <p:cNvSpPr>
            <a:spLocks/>
          </p:cNvSpPr>
          <p:nvPr/>
        </p:nvSpPr>
        <p:spPr bwMode="auto">
          <a:xfrm>
            <a:off x="6602413" y="435927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08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608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8" name="object 233"/>
          <p:cNvSpPr>
            <a:spLocks/>
          </p:cNvSpPr>
          <p:nvPr/>
        </p:nvSpPr>
        <p:spPr bwMode="auto">
          <a:xfrm>
            <a:off x="6602413" y="4349750"/>
            <a:ext cx="20637" cy="23813"/>
          </a:xfrm>
          <a:custGeom>
            <a:avLst/>
            <a:gdLst/>
            <a:ahLst/>
            <a:cxnLst>
              <a:cxn ang="0">
                <a:pos x="6890" y="0"/>
              </a:cxn>
              <a:cxn ang="0">
                <a:pos x="0" y="17849"/>
              </a:cxn>
              <a:cxn ang="0">
                <a:pos x="13591" y="23768"/>
              </a:cxn>
              <a:cxn ang="0">
                <a:pos x="20293" y="5919"/>
              </a:cxn>
              <a:cxn ang="0">
                <a:pos x="6890" y="0"/>
              </a:cxn>
            </a:cxnLst>
            <a:rect l="0" t="0" r="r" b="b"/>
            <a:pathLst>
              <a:path w="20320" h="24129">
                <a:moveTo>
                  <a:pt x="6890" y="0"/>
                </a:moveTo>
                <a:lnTo>
                  <a:pt x="0" y="17849"/>
                </a:lnTo>
                <a:lnTo>
                  <a:pt x="13591" y="23768"/>
                </a:lnTo>
                <a:lnTo>
                  <a:pt x="20293" y="5919"/>
                </a:lnTo>
                <a:lnTo>
                  <a:pt x="689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9" name="object 234"/>
          <p:cNvSpPr>
            <a:spLocks/>
          </p:cNvSpPr>
          <p:nvPr/>
        </p:nvSpPr>
        <p:spPr bwMode="auto">
          <a:xfrm>
            <a:off x="6629400" y="4295775"/>
            <a:ext cx="26988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0" name="object 235"/>
          <p:cNvSpPr>
            <a:spLocks/>
          </p:cNvSpPr>
          <p:nvPr/>
        </p:nvSpPr>
        <p:spPr bwMode="auto">
          <a:xfrm>
            <a:off x="6662738" y="4248150"/>
            <a:ext cx="26987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1" name="object 236"/>
          <p:cNvSpPr>
            <a:spLocks/>
          </p:cNvSpPr>
          <p:nvPr/>
        </p:nvSpPr>
        <p:spPr bwMode="auto">
          <a:xfrm>
            <a:off x="6696075" y="42037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8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8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2" name="object 237"/>
          <p:cNvSpPr>
            <a:spLocks/>
          </p:cNvSpPr>
          <p:nvPr/>
        </p:nvSpPr>
        <p:spPr bwMode="auto">
          <a:xfrm>
            <a:off x="6696075" y="4200525"/>
            <a:ext cx="20638" cy="2381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938"/>
              </a:cxn>
              <a:cxn ang="0">
                <a:pos x="13308" y="23858"/>
              </a:cxn>
              <a:cxn ang="0">
                <a:pos x="20009" y="600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938"/>
                </a:lnTo>
                <a:lnTo>
                  <a:pt x="13308" y="23858"/>
                </a:lnTo>
                <a:lnTo>
                  <a:pt x="20009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3" name="object 238"/>
          <p:cNvSpPr>
            <a:spLocks/>
          </p:cNvSpPr>
          <p:nvPr/>
        </p:nvSpPr>
        <p:spPr bwMode="auto">
          <a:xfrm>
            <a:off x="6723063" y="4141788"/>
            <a:ext cx="20637" cy="174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4" name="object 239"/>
          <p:cNvSpPr>
            <a:spLocks/>
          </p:cNvSpPr>
          <p:nvPr/>
        </p:nvSpPr>
        <p:spPr bwMode="auto">
          <a:xfrm>
            <a:off x="6729413" y="4152900"/>
            <a:ext cx="20637" cy="190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5" name="object 240"/>
          <p:cNvSpPr>
            <a:spLocks/>
          </p:cNvSpPr>
          <p:nvPr/>
        </p:nvSpPr>
        <p:spPr bwMode="auto">
          <a:xfrm>
            <a:off x="6756400" y="4087813"/>
            <a:ext cx="20638" cy="23812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4129">
                <a:moveTo>
                  <a:pt x="6607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6" name="object 241"/>
          <p:cNvSpPr>
            <a:spLocks/>
          </p:cNvSpPr>
          <p:nvPr/>
        </p:nvSpPr>
        <p:spPr bwMode="auto">
          <a:xfrm>
            <a:off x="6762750" y="41148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8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8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7" name="object 242"/>
          <p:cNvSpPr>
            <a:spLocks/>
          </p:cNvSpPr>
          <p:nvPr/>
        </p:nvSpPr>
        <p:spPr bwMode="auto">
          <a:xfrm>
            <a:off x="6783388" y="4033838"/>
            <a:ext cx="26987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711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711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8" name="object 243"/>
          <p:cNvSpPr>
            <a:spLocks/>
          </p:cNvSpPr>
          <p:nvPr/>
        </p:nvSpPr>
        <p:spPr bwMode="auto">
          <a:xfrm>
            <a:off x="6797675" y="4027488"/>
            <a:ext cx="26988" cy="301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858"/>
              </a:cxn>
              <a:cxn ang="0">
                <a:pos x="13308" y="29868"/>
              </a:cxn>
              <a:cxn ang="0">
                <a:pos x="26711" y="6009"/>
              </a:cxn>
              <a:cxn ang="0">
                <a:pos x="13308" y="0"/>
              </a:cxn>
            </a:cxnLst>
            <a:rect l="0" t="0" r="r" b="b"/>
            <a:pathLst>
              <a:path w="27304" h="30479">
                <a:moveTo>
                  <a:pt x="13308" y="0"/>
                </a:moveTo>
                <a:lnTo>
                  <a:pt x="0" y="23858"/>
                </a:lnTo>
                <a:lnTo>
                  <a:pt x="13308" y="29868"/>
                </a:lnTo>
                <a:lnTo>
                  <a:pt x="2671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9" name="object 244"/>
          <p:cNvSpPr>
            <a:spLocks/>
          </p:cNvSpPr>
          <p:nvPr/>
        </p:nvSpPr>
        <p:spPr bwMode="auto">
          <a:xfrm>
            <a:off x="6831013" y="3989388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0" name="object 245"/>
          <p:cNvSpPr>
            <a:spLocks/>
          </p:cNvSpPr>
          <p:nvPr/>
        </p:nvSpPr>
        <p:spPr bwMode="auto">
          <a:xfrm>
            <a:off x="6831013" y="3975100"/>
            <a:ext cx="19050" cy="2381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402" y="2376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849"/>
                </a:lnTo>
                <a:lnTo>
                  <a:pt x="13402" y="2376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1" name="object 246"/>
          <p:cNvSpPr>
            <a:spLocks/>
          </p:cNvSpPr>
          <p:nvPr/>
        </p:nvSpPr>
        <p:spPr bwMode="auto">
          <a:xfrm>
            <a:off x="6858000" y="3914775"/>
            <a:ext cx="19050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2" name="object 247"/>
          <p:cNvSpPr>
            <a:spLocks/>
          </p:cNvSpPr>
          <p:nvPr/>
        </p:nvSpPr>
        <p:spPr bwMode="auto">
          <a:xfrm>
            <a:off x="6864350" y="3914775"/>
            <a:ext cx="20638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3" name="object 248"/>
          <p:cNvSpPr>
            <a:spLocks/>
          </p:cNvSpPr>
          <p:nvPr/>
        </p:nvSpPr>
        <p:spPr bwMode="auto">
          <a:xfrm>
            <a:off x="6891338" y="3854450"/>
            <a:ext cx="19050" cy="2540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402" y="2376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849"/>
                </a:lnTo>
                <a:lnTo>
                  <a:pt x="13402" y="2376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4" name="object 249"/>
          <p:cNvSpPr>
            <a:spLocks/>
          </p:cNvSpPr>
          <p:nvPr/>
        </p:nvSpPr>
        <p:spPr bwMode="auto">
          <a:xfrm>
            <a:off x="6897688" y="3843338"/>
            <a:ext cx="26987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5" name="object 250"/>
          <p:cNvSpPr>
            <a:spLocks/>
          </p:cNvSpPr>
          <p:nvPr/>
        </p:nvSpPr>
        <p:spPr bwMode="auto">
          <a:xfrm>
            <a:off x="6931025" y="37973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6" name="object 251"/>
          <p:cNvSpPr>
            <a:spLocks/>
          </p:cNvSpPr>
          <p:nvPr/>
        </p:nvSpPr>
        <p:spPr bwMode="auto">
          <a:xfrm>
            <a:off x="6931025" y="3783013"/>
            <a:ext cx="20638" cy="23812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4129">
                <a:moveTo>
                  <a:pt x="6607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7" name="object 252"/>
          <p:cNvSpPr>
            <a:spLocks/>
          </p:cNvSpPr>
          <p:nvPr/>
        </p:nvSpPr>
        <p:spPr bwMode="auto">
          <a:xfrm>
            <a:off x="6951663" y="3724275"/>
            <a:ext cx="19050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8" name="object 253"/>
          <p:cNvSpPr>
            <a:spLocks/>
          </p:cNvSpPr>
          <p:nvPr/>
        </p:nvSpPr>
        <p:spPr bwMode="auto">
          <a:xfrm>
            <a:off x="6958013" y="3724275"/>
            <a:ext cx="20637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9" name="object 254"/>
          <p:cNvSpPr>
            <a:spLocks/>
          </p:cNvSpPr>
          <p:nvPr/>
        </p:nvSpPr>
        <p:spPr bwMode="auto">
          <a:xfrm>
            <a:off x="6985000" y="3651250"/>
            <a:ext cx="19050" cy="317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4037"/>
              </a:cxn>
              <a:cxn ang="0">
                <a:pos x="13402" y="30047"/>
              </a:cxn>
              <a:cxn ang="0">
                <a:pos x="20104" y="6188"/>
              </a:cxn>
              <a:cxn ang="0">
                <a:pos x="6701" y="0"/>
              </a:cxn>
            </a:cxnLst>
            <a:rect l="0" t="0" r="r" b="b"/>
            <a:pathLst>
              <a:path w="20320" h="30479">
                <a:moveTo>
                  <a:pt x="6701" y="0"/>
                </a:moveTo>
                <a:lnTo>
                  <a:pt x="0" y="24037"/>
                </a:lnTo>
                <a:lnTo>
                  <a:pt x="13402" y="30047"/>
                </a:lnTo>
                <a:lnTo>
                  <a:pt x="20104" y="6188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0" name="object 255"/>
          <p:cNvSpPr>
            <a:spLocks/>
          </p:cNvSpPr>
          <p:nvPr/>
        </p:nvSpPr>
        <p:spPr bwMode="auto">
          <a:xfrm>
            <a:off x="6991350" y="3640138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4037"/>
              </a:cxn>
              <a:cxn ang="0">
                <a:pos x="13402" y="30047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79">
                <a:moveTo>
                  <a:pt x="6701" y="0"/>
                </a:moveTo>
                <a:lnTo>
                  <a:pt x="0" y="24037"/>
                </a:lnTo>
                <a:lnTo>
                  <a:pt x="13402" y="30047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1" name="object 256"/>
          <p:cNvSpPr>
            <a:spLocks/>
          </p:cNvSpPr>
          <p:nvPr/>
        </p:nvSpPr>
        <p:spPr bwMode="auto">
          <a:xfrm>
            <a:off x="7018338" y="3579813"/>
            <a:ext cx="19050" cy="190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2" name="object 257"/>
          <p:cNvSpPr>
            <a:spLocks/>
          </p:cNvSpPr>
          <p:nvPr/>
        </p:nvSpPr>
        <p:spPr bwMode="auto">
          <a:xfrm>
            <a:off x="7024688" y="3579813"/>
            <a:ext cx="20637" cy="190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308" y="17849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308" y="17849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3" name="object 258"/>
          <p:cNvSpPr>
            <a:spLocks/>
          </p:cNvSpPr>
          <p:nvPr/>
        </p:nvSpPr>
        <p:spPr bwMode="auto">
          <a:xfrm>
            <a:off x="7051675" y="3508375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4" name="object 259"/>
          <p:cNvSpPr>
            <a:spLocks/>
          </p:cNvSpPr>
          <p:nvPr/>
        </p:nvSpPr>
        <p:spPr bwMode="auto">
          <a:xfrm>
            <a:off x="7058025" y="3497263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5" name="object 260"/>
          <p:cNvSpPr>
            <a:spLocks/>
          </p:cNvSpPr>
          <p:nvPr/>
        </p:nvSpPr>
        <p:spPr bwMode="auto">
          <a:xfrm>
            <a:off x="7085013" y="3430588"/>
            <a:ext cx="20637" cy="2540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402" y="23768"/>
              </a:cxn>
              <a:cxn ang="0">
                <a:pos x="20293" y="591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849"/>
                </a:lnTo>
                <a:lnTo>
                  <a:pt x="13402" y="23768"/>
                </a:lnTo>
                <a:lnTo>
                  <a:pt x="20293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6" name="object 261"/>
          <p:cNvSpPr>
            <a:spLocks/>
          </p:cNvSpPr>
          <p:nvPr/>
        </p:nvSpPr>
        <p:spPr bwMode="auto">
          <a:xfrm>
            <a:off x="7091363" y="344646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0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60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7" name="object 262"/>
          <p:cNvSpPr>
            <a:spLocks/>
          </p:cNvSpPr>
          <p:nvPr/>
        </p:nvSpPr>
        <p:spPr bwMode="auto">
          <a:xfrm>
            <a:off x="7112000" y="3365500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8" name="object 263"/>
          <p:cNvSpPr>
            <a:spLocks/>
          </p:cNvSpPr>
          <p:nvPr/>
        </p:nvSpPr>
        <p:spPr bwMode="auto">
          <a:xfrm>
            <a:off x="7124700" y="3341688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9" name="object 264"/>
          <p:cNvSpPr>
            <a:spLocks/>
          </p:cNvSpPr>
          <p:nvPr/>
        </p:nvSpPr>
        <p:spPr bwMode="auto">
          <a:xfrm>
            <a:off x="7151688" y="3270250"/>
            <a:ext cx="20637" cy="30163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3768"/>
              </a:cxn>
              <a:cxn ang="0">
                <a:pos x="13308" y="2977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9845">
                <a:moveTo>
                  <a:pt x="6607" y="0"/>
                </a:moveTo>
                <a:lnTo>
                  <a:pt x="0" y="23768"/>
                </a:lnTo>
                <a:lnTo>
                  <a:pt x="13308" y="2977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0" name="object 265"/>
          <p:cNvSpPr>
            <a:spLocks/>
          </p:cNvSpPr>
          <p:nvPr/>
        </p:nvSpPr>
        <p:spPr bwMode="auto">
          <a:xfrm>
            <a:off x="7158038" y="3257550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1" name="object 266"/>
          <p:cNvSpPr>
            <a:spLocks/>
          </p:cNvSpPr>
          <p:nvPr/>
        </p:nvSpPr>
        <p:spPr bwMode="auto">
          <a:xfrm>
            <a:off x="7185025" y="3186113"/>
            <a:ext cx="20638" cy="317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009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009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2" name="object 267"/>
          <p:cNvSpPr>
            <a:spLocks/>
          </p:cNvSpPr>
          <p:nvPr/>
        </p:nvSpPr>
        <p:spPr bwMode="auto">
          <a:xfrm>
            <a:off x="7191375" y="3175000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4037"/>
              </a:cxn>
              <a:cxn ang="0">
                <a:pos x="13308" y="30047"/>
              </a:cxn>
              <a:cxn ang="0">
                <a:pos x="20009" y="6188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4037"/>
                </a:lnTo>
                <a:lnTo>
                  <a:pt x="13308" y="30047"/>
                </a:lnTo>
                <a:lnTo>
                  <a:pt x="20009" y="6188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3" name="object 268"/>
          <p:cNvSpPr>
            <a:spLocks/>
          </p:cNvSpPr>
          <p:nvPr/>
        </p:nvSpPr>
        <p:spPr bwMode="auto">
          <a:xfrm>
            <a:off x="7218363" y="3103563"/>
            <a:ext cx="20637" cy="28575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4" name="object 269"/>
          <p:cNvSpPr>
            <a:spLocks/>
          </p:cNvSpPr>
          <p:nvPr/>
        </p:nvSpPr>
        <p:spPr bwMode="auto">
          <a:xfrm>
            <a:off x="7224713" y="309086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5" name="object 270"/>
          <p:cNvSpPr>
            <a:spLocks/>
          </p:cNvSpPr>
          <p:nvPr/>
        </p:nvSpPr>
        <p:spPr bwMode="auto">
          <a:xfrm>
            <a:off x="7251700" y="3019425"/>
            <a:ext cx="20638" cy="30163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4037"/>
              </a:cxn>
              <a:cxn ang="0">
                <a:pos x="13308" y="29957"/>
              </a:cxn>
              <a:cxn ang="0">
                <a:pos x="20009" y="6099"/>
              </a:cxn>
              <a:cxn ang="0">
                <a:pos x="6607" y="0"/>
              </a:cxn>
            </a:cxnLst>
            <a:rect l="0" t="0" r="r" b="b"/>
            <a:pathLst>
              <a:path w="20320" h="30480">
                <a:moveTo>
                  <a:pt x="6607" y="0"/>
                </a:moveTo>
                <a:lnTo>
                  <a:pt x="0" y="24037"/>
                </a:lnTo>
                <a:lnTo>
                  <a:pt x="13308" y="29957"/>
                </a:lnTo>
                <a:lnTo>
                  <a:pt x="20009" y="609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6" name="object 271"/>
          <p:cNvSpPr>
            <a:spLocks/>
          </p:cNvSpPr>
          <p:nvPr/>
        </p:nvSpPr>
        <p:spPr bwMode="auto">
          <a:xfrm>
            <a:off x="7272338" y="2978150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2383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7" name="object 272"/>
          <p:cNvSpPr>
            <a:spLocks/>
          </p:cNvSpPr>
          <p:nvPr/>
        </p:nvSpPr>
        <p:spPr bwMode="auto">
          <a:xfrm>
            <a:off x="7285038" y="290036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8" name="object 273"/>
          <p:cNvSpPr>
            <a:spLocks/>
          </p:cNvSpPr>
          <p:nvPr/>
        </p:nvSpPr>
        <p:spPr bwMode="auto">
          <a:xfrm>
            <a:off x="7312025" y="2828925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9" name="object 274"/>
          <p:cNvSpPr>
            <a:spLocks/>
          </p:cNvSpPr>
          <p:nvPr/>
        </p:nvSpPr>
        <p:spPr bwMode="auto">
          <a:xfrm>
            <a:off x="7332663" y="2768600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0" name="object 275"/>
          <p:cNvSpPr>
            <a:spLocks/>
          </p:cNvSpPr>
          <p:nvPr/>
        </p:nvSpPr>
        <p:spPr bwMode="auto">
          <a:xfrm>
            <a:off x="7353300" y="2714625"/>
            <a:ext cx="19050" cy="30163"/>
          </a:xfrm>
          <a:custGeom>
            <a:avLst/>
            <a:gdLst/>
            <a:ahLst/>
            <a:cxnLst>
              <a:cxn ang="0">
                <a:pos x="6890" y="0"/>
              </a:cxn>
              <a:cxn ang="0">
                <a:pos x="0" y="23858"/>
              </a:cxn>
              <a:cxn ang="0">
                <a:pos x="13591" y="29778"/>
              </a:cxn>
              <a:cxn ang="0">
                <a:pos x="20293" y="5919"/>
              </a:cxn>
              <a:cxn ang="0">
                <a:pos x="6890" y="0"/>
              </a:cxn>
            </a:cxnLst>
            <a:rect l="0" t="0" r="r" b="b"/>
            <a:pathLst>
              <a:path w="20320" h="29844">
                <a:moveTo>
                  <a:pt x="6890" y="0"/>
                </a:moveTo>
                <a:lnTo>
                  <a:pt x="0" y="23858"/>
                </a:lnTo>
                <a:lnTo>
                  <a:pt x="13591" y="29778"/>
                </a:lnTo>
                <a:lnTo>
                  <a:pt x="20293" y="5919"/>
                </a:lnTo>
                <a:lnTo>
                  <a:pt x="689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1" name="object 276"/>
          <p:cNvSpPr>
            <a:spLocks/>
          </p:cNvSpPr>
          <p:nvPr/>
        </p:nvSpPr>
        <p:spPr bwMode="auto">
          <a:xfrm>
            <a:off x="7372350" y="2643188"/>
            <a:ext cx="20638" cy="30162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3858"/>
              </a:cxn>
              <a:cxn ang="0">
                <a:pos x="13308" y="29868"/>
              </a:cxn>
              <a:cxn ang="0">
                <a:pos x="20009" y="6009"/>
              </a:cxn>
              <a:cxn ang="0">
                <a:pos x="6607" y="0"/>
              </a:cxn>
            </a:cxnLst>
            <a:rect l="0" t="0" r="r" b="b"/>
            <a:pathLst>
              <a:path w="20320" h="30480">
                <a:moveTo>
                  <a:pt x="6607" y="0"/>
                </a:moveTo>
                <a:lnTo>
                  <a:pt x="0" y="23858"/>
                </a:lnTo>
                <a:lnTo>
                  <a:pt x="13308" y="29868"/>
                </a:lnTo>
                <a:lnTo>
                  <a:pt x="20009" y="600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2" name="object 277"/>
          <p:cNvSpPr>
            <a:spLocks/>
          </p:cNvSpPr>
          <p:nvPr/>
        </p:nvSpPr>
        <p:spPr bwMode="auto">
          <a:xfrm>
            <a:off x="7392988" y="2584450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3" name="object 278"/>
          <p:cNvSpPr>
            <a:spLocks/>
          </p:cNvSpPr>
          <p:nvPr/>
        </p:nvSpPr>
        <p:spPr bwMode="auto">
          <a:xfrm>
            <a:off x="7413625" y="2517775"/>
            <a:ext cx="19050" cy="2381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24130">
                <a:moveTo>
                  <a:pt x="6701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4" name="object 279"/>
          <p:cNvSpPr>
            <a:spLocks/>
          </p:cNvSpPr>
          <p:nvPr/>
        </p:nvSpPr>
        <p:spPr bwMode="auto">
          <a:xfrm>
            <a:off x="7419975" y="253365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5" name="object 280"/>
          <p:cNvSpPr>
            <a:spLocks/>
          </p:cNvSpPr>
          <p:nvPr/>
        </p:nvSpPr>
        <p:spPr bwMode="auto">
          <a:xfrm>
            <a:off x="7432675" y="2452688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6" name="object 281"/>
          <p:cNvSpPr>
            <a:spLocks/>
          </p:cNvSpPr>
          <p:nvPr/>
        </p:nvSpPr>
        <p:spPr bwMode="auto">
          <a:xfrm>
            <a:off x="7453313" y="239871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7" name="object 282"/>
          <p:cNvSpPr>
            <a:spLocks/>
          </p:cNvSpPr>
          <p:nvPr/>
        </p:nvSpPr>
        <p:spPr bwMode="auto">
          <a:xfrm>
            <a:off x="7473950" y="2327275"/>
            <a:ext cx="19050" cy="30163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3768"/>
              </a:cxn>
              <a:cxn ang="0">
                <a:pos x="13308" y="2977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9844">
                <a:moveTo>
                  <a:pt x="6607" y="0"/>
                </a:moveTo>
                <a:lnTo>
                  <a:pt x="0" y="23768"/>
                </a:lnTo>
                <a:lnTo>
                  <a:pt x="13308" y="2977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8" name="object 283"/>
          <p:cNvSpPr>
            <a:spLocks/>
          </p:cNvSpPr>
          <p:nvPr/>
        </p:nvSpPr>
        <p:spPr bwMode="auto">
          <a:xfrm>
            <a:off x="7493000" y="2266950"/>
            <a:ext cx="20638" cy="317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9" name="object 284"/>
          <p:cNvSpPr>
            <a:spLocks/>
          </p:cNvSpPr>
          <p:nvPr/>
        </p:nvSpPr>
        <p:spPr bwMode="auto">
          <a:xfrm>
            <a:off x="7513638" y="219551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308" y="29778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308" y="29778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20" name="object 285"/>
          <p:cNvSpPr>
            <a:spLocks/>
          </p:cNvSpPr>
          <p:nvPr/>
        </p:nvSpPr>
        <p:spPr bwMode="auto">
          <a:xfrm>
            <a:off x="7526338" y="2136775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21" name="object 286"/>
          <p:cNvSpPr>
            <a:spLocks/>
          </p:cNvSpPr>
          <p:nvPr/>
        </p:nvSpPr>
        <p:spPr bwMode="auto">
          <a:xfrm>
            <a:off x="7546975" y="2082800"/>
            <a:ext cx="17463" cy="12700"/>
          </a:xfrm>
          <a:custGeom>
            <a:avLst/>
            <a:gdLst/>
            <a:ahLst/>
            <a:cxnLst>
              <a:cxn ang="0">
                <a:pos x="16713" y="0"/>
              </a:cxn>
              <a:cxn ang="0">
                <a:pos x="1660" y="0"/>
              </a:cxn>
              <a:cxn ang="0">
                <a:pos x="0" y="5955"/>
              </a:cxn>
              <a:cxn ang="0">
                <a:pos x="13402" y="11875"/>
              </a:cxn>
              <a:cxn ang="0">
                <a:pos x="16713" y="0"/>
              </a:cxn>
            </a:cxnLst>
            <a:rect l="0" t="0" r="r" b="b"/>
            <a:pathLst>
              <a:path w="17145" h="12064">
                <a:moveTo>
                  <a:pt x="16713" y="0"/>
                </a:moveTo>
                <a:lnTo>
                  <a:pt x="1660" y="0"/>
                </a:lnTo>
                <a:lnTo>
                  <a:pt x="0" y="5955"/>
                </a:lnTo>
                <a:lnTo>
                  <a:pt x="13402" y="11875"/>
                </a:lnTo>
                <a:lnTo>
                  <a:pt x="1671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" name="object 287"/>
          <p:cNvSpPr txBox="1"/>
          <p:nvPr/>
        </p:nvSpPr>
        <p:spPr>
          <a:xfrm>
            <a:off x="1100138" y="1971675"/>
            <a:ext cx="1069975" cy="423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100000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90000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80000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70000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60000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50000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40000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30000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20000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10000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0</a:t>
            </a:r>
            <a:endParaRPr lang="th-TH" sz="1300">
              <a:cs typeface="Arial" charset="0"/>
            </a:endParaRPr>
          </a:p>
          <a:p>
            <a:pPr>
              <a:lnSpc>
                <a:spcPts val="1600"/>
              </a:lnSpc>
              <a:spcBef>
                <a:spcPts val="350"/>
              </a:spcBef>
            </a:pPr>
            <a:r>
              <a:rPr lang="th-TH" sz="1300" b="1">
                <a:solidFill>
                  <a:srgbClr val="FFFF00"/>
                </a:solidFill>
                <a:cs typeface="Arial" charset="0"/>
              </a:rPr>
              <a:t>Jan-89</a:t>
            </a:r>
            <a:endParaRPr lang="th-TH" sz="1300">
              <a:cs typeface="Arial" charset="0"/>
            </a:endParaRPr>
          </a:p>
        </p:txBody>
      </p:sp>
      <p:sp>
        <p:nvSpPr>
          <p:cNvPr id="14623" name="object 29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2170F848-865D-44B5-81CA-9FFA3BB8EE86}" type="slidenum">
              <a:rPr lang="th-TH"/>
              <a:pPr marL="306388"/>
              <a:t>8</a:t>
            </a:fld>
            <a:endParaRPr lang="th-TH"/>
          </a:p>
        </p:txBody>
      </p:sp>
      <p:sp>
        <p:nvSpPr>
          <p:cNvPr id="288" name="object 288"/>
          <p:cNvSpPr txBox="1"/>
          <p:nvPr/>
        </p:nvSpPr>
        <p:spPr>
          <a:xfrm>
            <a:off x="2432050" y="6003925"/>
            <a:ext cx="5762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3275013" y="6003925"/>
            <a:ext cx="576262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4111625" y="6003925"/>
            <a:ext cx="5762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949825" y="6003925"/>
            <a:ext cx="57467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5786438" y="6003925"/>
            <a:ext cx="57467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6629400" y="6003925"/>
            <a:ext cx="5762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7466013" y="6003925"/>
            <a:ext cx="576262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-96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5" name="object 29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Global Routing Table: ’88 -</a:t>
            </a:r>
            <a:r>
              <a:rPr spc="-114" dirty="0"/>
              <a:t> </a:t>
            </a:r>
            <a:r>
              <a:rPr spc="-10" dirty="0"/>
              <a:t>’92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938" y="1843088"/>
            <a:ext cx="6943725" cy="345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Completely Changed – </a:t>
            </a:r>
            <a:r>
              <a:rPr sz="2400" dirty="0">
                <a:latin typeface="Tahoma"/>
                <a:cs typeface="Tahoma"/>
              </a:rPr>
              <a:t>note new header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69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Now includes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IGMP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71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Types organized as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follows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dirty="0">
                <a:latin typeface="Tahoma"/>
                <a:cs typeface="Tahoma"/>
              </a:rPr>
              <a:t>1 – 4 </a:t>
            </a:r>
            <a:r>
              <a:rPr sz="2000" spc="-5" dirty="0">
                <a:latin typeface="Tahoma"/>
                <a:cs typeface="Tahoma"/>
              </a:rPr>
              <a:t>Error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messages</a:t>
            </a:r>
            <a:endParaRPr sz="2000">
              <a:latin typeface="Tahoma"/>
              <a:cs typeface="Tahoma"/>
            </a:endParaRPr>
          </a:p>
          <a:p>
            <a:pPr marL="361315" fontAlgn="auto">
              <a:spcBef>
                <a:spcPts val="500"/>
              </a:spcBef>
              <a:spcAft>
                <a:spcPts val="0"/>
              </a:spcAft>
              <a:tabLst>
                <a:tab pos="646430" algn="l"/>
              </a:tabLst>
              <a:defRPr/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128 – 129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Ping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49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130 </a:t>
            </a:r>
            <a:r>
              <a:rPr sz="2000" dirty="0">
                <a:latin typeface="Tahoma"/>
                <a:cs typeface="Tahoma"/>
              </a:rPr>
              <a:t>– 132 </a:t>
            </a:r>
            <a:r>
              <a:rPr sz="2000" spc="-5" dirty="0">
                <a:latin typeface="Tahoma"/>
                <a:cs typeface="Tahoma"/>
              </a:rPr>
              <a:t>Group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membership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50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133 </a:t>
            </a:r>
            <a:r>
              <a:rPr sz="2000" dirty="0">
                <a:latin typeface="Tahoma"/>
                <a:cs typeface="Tahoma"/>
              </a:rPr>
              <a:t>– 137 </a:t>
            </a:r>
            <a:r>
              <a:rPr sz="2000" spc="-5" dirty="0">
                <a:latin typeface="Tahoma"/>
                <a:cs typeface="Tahoma"/>
              </a:rPr>
              <a:t>Neighbor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discovery</a:t>
            </a:r>
            <a:endParaRPr sz="2000">
              <a:latin typeface="Tahoma"/>
              <a:cs typeface="Tahoma"/>
            </a:endParaRPr>
          </a:p>
          <a:p>
            <a:pPr marL="335280" indent="-322580" fontAlgn="auto"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General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Format</a:t>
            </a:r>
            <a:endParaRPr>
              <a:latin typeface="Tahoma"/>
              <a:cs typeface="Tahoma"/>
            </a:endParaRPr>
          </a:p>
        </p:txBody>
      </p:sp>
      <p:sp>
        <p:nvSpPr>
          <p:cNvPr id="88067" name="object 4"/>
          <p:cNvSpPr>
            <a:spLocks noChangeArrowheads="1"/>
          </p:cNvSpPr>
          <p:nvPr/>
        </p:nvSpPr>
        <p:spPr bwMode="auto">
          <a:xfrm>
            <a:off x="611188" y="5300663"/>
            <a:ext cx="7739062" cy="1262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3039B48-69D3-4F43-8122-350D94675B9A}" type="slidenum">
              <a:rPr lang="th-TH"/>
              <a:pPr marL="209550"/>
              <a:t>80</a:t>
            </a:fld>
            <a:endParaRPr lang="th-TH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801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89090" name="object 3"/>
          <p:cNvSpPr>
            <a:spLocks noChangeArrowheads="1"/>
          </p:cNvSpPr>
          <p:nvPr/>
        </p:nvSpPr>
        <p:spPr bwMode="auto">
          <a:xfrm>
            <a:off x="1652588" y="1601788"/>
            <a:ext cx="6280150" cy="4841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1" name="object 4"/>
          <p:cNvSpPr>
            <a:spLocks noChangeArrowheads="1"/>
          </p:cNvSpPr>
          <p:nvPr/>
        </p:nvSpPr>
        <p:spPr bwMode="auto">
          <a:xfrm>
            <a:off x="1700213" y="1628775"/>
            <a:ext cx="6183312" cy="4746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95450" y="1624013"/>
          <a:ext cx="6165850" cy="474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/>
                <a:gridCol w="4906137"/>
              </a:tblGrid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Unreachable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Packet 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Too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8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Exceeded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Parameter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Problem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128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Request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129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Reply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Group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Membership</a:t>
                      </a:r>
                      <a:r>
                        <a:rPr sz="1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Query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6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131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Group Membership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Report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68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134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Router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Advertisement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912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C46A4F7-1B68-4133-9CEB-7E61AC59DB19}" type="slidenum">
              <a:rPr lang="th-TH"/>
              <a:pPr marL="209550"/>
              <a:t>81</a:t>
            </a:fld>
            <a:endParaRPr lang="th-TH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788" y="865188"/>
            <a:ext cx="13096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146925" cy="4441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Error Messages (Types 1 – 4): </a:t>
            </a:r>
            <a:r>
              <a:rPr lang="th-TH" sz="2400">
                <a:latin typeface="Tahoma" pitchFamily="34" charset="0"/>
                <a:cs typeface="Tahoma" pitchFamily="34" charset="0"/>
              </a:rPr>
              <a:t>Examples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Destination Unreachable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0 – No route to destination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1 – Can’t get to destination for admin.  reasons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2 – Address unreachable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3 – Port Unreachable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Packet Too Big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0, Parameter is set to MTU of next hop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Allows for MTU determination</a:t>
            </a:r>
          </a:p>
        </p:txBody>
      </p:sp>
      <p:sp>
        <p:nvSpPr>
          <p:cNvPr id="90115" name="object 4"/>
          <p:cNvSpPr>
            <a:spLocks noChangeArrowheads="1"/>
          </p:cNvSpPr>
          <p:nvPr/>
        </p:nvSpPr>
        <p:spPr bwMode="auto">
          <a:xfrm>
            <a:off x="2690813" y="476250"/>
            <a:ext cx="5995987" cy="9794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83AA7F8-5BFB-4A6D-9DB4-44379D09E4E7}" type="slidenum">
              <a:rPr lang="th-TH"/>
              <a:pPr marL="209550"/>
              <a:t>82</a:t>
            </a:fld>
            <a:endParaRPr lang="th-TH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 General</a:t>
            </a:r>
            <a:r>
              <a:rPr spc="-60" dirty="0"/>
              <a:t> </a:t>
            </a:r>
            <a:r>
              <a:rPr spc="-5" dirty="0"/>
              <a:t>Format</a:t>
            </a:r>
          </a:p>
        </p:txBody>
      </p:sp>
      <p:sp>
        <p:nvSpPr>
          <p:cNvPr id="91138" name="object 3"/>
          <p:cNvSpPr>
            <a:spLocks noChangeArrowheads="1"/>
          </p:cNvSpPr>
          <p:nvPr/>
        </p:nvSpPr>
        <p:spPr bwMode="auto">
          <a:xfrm>
            <a:off x="603250" y="2151063"/>
            <a:ext cx="8001000" cy="12779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11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E0AC7DE-4F2C-43B3-BBBD-AD29E2432074}" type="slidenum">
              <a:rPr lang="th-TH"/>
              <a:pPr marL="209550"/>
              <a:t>83</a:t>
            </a:fld>
            <a:endParaRPr lang="th-TH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3646488"/>
            <a:ext cx="4829175" cy="2355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Ping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Similar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IPv4</a:t>
            </a:r>
            <a:endParaRPr>
              <a:latin typeface="Tahoma"/>
              <a:cs typeface="Tahoma"/>
            </a:endParaRPr>
          </a:p>
          <a:p>
            <a:pPr marL="1045844" lvl="2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04648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Echo Request, set code 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045844" lvl="2" indent="-227329" fontAlgn="auto">
              <a:spcBef>
                <a:spcPts val="49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04648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Echo Reply sent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General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Format</a:t>
            </a:r>
            <a:endParaRPr>
              <a:latin typeface="Tahoma"/>
              <a:cs typeface="Tahoma"/>
            </a:endParaRPr>
          </a:p>
        </p:txBody>
      </p:sp>
      <p:sp>
        <p:nvSpPr>
          <p:cNvPr id="92163" name="object 4"/>
          <p:cNvSpPr>
            <a:spLocks noChangeArrowheads="1"/>
          </p:cNvSpPr>
          <p:nvPr/>
        </p:nvSpPr>
        <p:spPr bwMode="auto">
          <a:xfrm>
            <a:off x="684213" y="1989138"/>
            <a:ext cx="7615237" cy="1441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EAED85-8C11-4D68-AD5C-7D36224C47E8}" type="slidenum">
              <a:rPr lang="th-TH"/>
              <a:pPr marL="209550"/>
              <a:t>84</a:t>
            </a:fld>
            <a:endParaRPr lang="th-TH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Changes </a:t>
            </a:r>
            <a:r>
              <a:rPr spc="-5" dirty="0"/>
              <a:t>from IPv4 </a:t>
            </a:r>
            <a:r>
              <a:rPr dirty="0"/>
              <a:t>to</a:t>
            </a:r>
            <a:r>
              <a:rPr spc="-100" dirty="0"/>
              <a:t> </a:t>
            </a:r>
            <a:r>
              <a:rPr spc="-5" dirty="0"/>
              <a:t>IPv6</a:t>
            </a:r>
          </a:p>
        </p:txBody>
      </p:sp>
      <p:sp>
        <p:nvSpPr>
          <p:cNvPr id="931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9620D05-EF5F-49A6-89CC-8118A8AE8A85}" type="slidenum">
              <a:rPr lang="th-TH"/>
              <a:pPr marL="209550"/>
              <a:t>85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218363" cy="333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Expanded addressing capabilities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Header format simplification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Improved support for extensions and  options</a:t>
            </a:r>
          </a:p>
          <a:p>
            <a:pPr marL="334963" indent="-322263">
              <a:spcBef>
                <a:spcPts val="788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Flow labeling capability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Authentication and privacy capabilities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21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21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21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56864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Address</a:t>
            </a:r>
            <a:r>
              <a:rPr spc="-9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9421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13A9DAFE-14CB-406F-94C1-51557F17E087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object 2"/>
          <p:cNvSpPr>
            <a:spLocks/>
          </p:cNvSpPr>
          <p:nvPr/>
        </p:nvSpPr>
        <p:spPr bwMode="auto">
          <a:xfrm>
            <a:off x="1166813" y="1763713"/>
            <a:ext cx="73152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7315200" y="457200"/>
              </a:cxn>
              <a:cxn ang="0">
                <a:pos x="73152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7315200" h="457200">
                <a:moveTo>
                  <a:pt x="0" y="457200"/>
                </a:move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4" name="object 3"/>
          <p:cNvSpPr txBox="1">
            <a:spLocks noChangeArrowheads="1"/>
          </p:cNvSpPr>
          <p:nvPr/>
        </p:nvSpPr>
        <p:spPr bwMode="auto">
          <a:xfrm>
            <a:off x="1166813" y="1763713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0645" rIns="0" bIns="0">
            <a:spAutoFit/>
          </a:bodyPr>
          <a:lstStyle/>
          <a:p>
            <a:pPr algn="r">
              <a:spcBef>
                <a:spcPts val="638"/>
              </a:spcBef>
            </a:pPr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4413" y="1763713"/>
            <a:ext cx="3657600" cy="457200"/>
          </a:xfrm>
          <a:prstGeom prst="rect">
            <a:avLst/>
          </a:prstGeom>
        </p:spPr>
        <p:txBody>
          <a:bodyPr lIns="0" tIns="80645" rIns="0" bIns="0">
            <a:spAutoFit/>
          </a:bodyPr>
          <a:lstStyle/>
          <a:p>
            <a:pPr marL="21590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address</a:t>
            </a:r>
            <a:r>
              <a:rPr spc="-7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95237" name="object 6"/>
          <p:cNvSpPr>
            <a:spLocks/>
          </p:cNvSpPr>
          <p:nvPr/>
        </p:nvSpPr>
        <p:spPr bwMode="auto">
          <a:xfrm>
            <a:off x="11668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8" name="object 7"/>
          <p:cNvSpPr>
            <a:spLocks/>
          </p:cNvSpPr>
          <p:nvPr/>
        </p:nvSpPr>
        <p:spPr bwMode="auto">
          <a:xfrm>
            <a:off x="11668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9" name="object 8"/>
          <p:cNvSpPr>
            <a:spLocks/>
          </p:cNvSpPr>
          <p:nvPr/>
        </p:nvSpPr>
        <p:spPr bwMode="auto">
          <a:xfrm>
            <a:off x="48244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0" name="object 9"/>
          <p:cNvSpPr>
            <a:spLocks/>
          </p:cNvSpPr>
          <p:nvPr/>
        </p:nvSpPr>
        <p:spPr bwMode="auto">
          <a:xfrm>
            <a:off x="48244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154113" y="1527175"/>
            <a:ext cx="5954712" cy="592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70300" algn="l"/>
              </a:tabLst>
              <a:defRPr/>
            </a:pPr>
            <a:r>
              <a:rPr sz="1200" b="1" dirty="0">
                <a:latin typeface="Times New Roman"/>
                <a:cs typeface="Times New Roman"/>
              </a:rPr>
              <a:t>/0	/64</a:t>
            </a:r>
            <a:endParaRPr sz="1200">
              <a:latin typeface="Times New Roman"/>
              <a:cs typeface="Times New Roman"/>
            </a:endParaRPr>
          </a:p>
          <a:p>
            <a:pPr marL="1279525" fontAlgn="auto">
              <a:spcBef>
                <a:spcPts val="1060"/>
              </a:spcBef>
              <a:spcAft>
                <a:spcPts val="0"/>
              </a:spcAft>
              <a:tabLst>
                <a:tab pos="5053330" algn="l"/>
              </a:tabLst>
              <a:defRPr/>
            </a:pP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Topological	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242" name="object 11"/>
          <p:cNvSpPr txBox="1">
            <a:spLocks noChangeArrowheads="1"/>
          </p:cNvSpPr>
          <p:nvPr/>
        </p:nvSpPr>
        <p:spPr bwMode="auto">
          <a:xfrm>
            <a:off x="8469313" y="1527175"/>
            <a:ext cx="2968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/128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3" name="object 12"/>
          <p:cNvSpPr>
            <a:spLocks/>
          </p:cNvSpPr>
          <p:nvPr/>
        </p:nvSpPr>
        <p:spPr bwMode="auto">
          <a:xfrm>
            <a:off x="1166813" y="2830513"/>
            <a:ext cx="6096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609600" y="495300"/>
              </a:cxn>
              <a:cxn ang="0">
                <a:pos x="6096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609600" h="495300">
                <a:moveTo>
                  <a:pt x="0" y="495300"/>
                </a:moveTo>
                <a:lnTo>
                  <a:pt x="609600" y="495300"/>
                </a:lnTo>
                <a:lnTo>
                  <a:pt x="6096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4" name="object 13"/>
          <p:cNvSpPr>
            <a:spLocks/>
          </p:cNvSpPr>
          <p:nvPr/>
        </p:nvSpPr>
        <p:spPr bwMode="auto">
          <a:xfrm>
            <a:off x="1166813" y="2830513"/>
            <a:ext cx="56388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5638800" y="495300"/>
              </a:cxn>
              <a:cxn ang="0">
                <a:pos x="56388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5638800" h="495300">
                <a:moveTo>
                  <a:pt x="0" y="495300"/>
                </a:moveTo>
                <a:lnTo>
                  <a:pt x="5638800" y="495300"/>
                </a:lnTo>
                <a:lnTo>
                  <a:pt x="56388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5" name="object 14"/>
          <p:cNvSpPr>
            <a:spLocks/>
          </p:cNvSpPr>
          <p:nvPr/>
        </p:nvSpPr>
        <p:spPr bwMode="auto">
          <a:xfrm>
            <a:off x="1166813" y="2830513"/>
            <a:ext cx="56388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5638800" y="495300"/>
              </a:cxn>
              <a:cxn ang="0">
                <a:pos x="56388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5638800" h="495300">
                <a:moveTo>
                  <a:pt x="0" y="495300"/>
                </a:moveTo>
                <a:lnTo>
                  <a:pt x="5638800" y="495300"/>
                </a:lnTo>
                <a:lnTo>
                  <a:pt x="56388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270250" y="2930525"/>
            <a:ext cx="1430338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fra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structu</a:t>
            </a:r>
            <a:r>
              <a:rPr sz="18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247" name="object 16"/>
          <p:cNvSpPr>
            <a:spLocks/>
          </p:cNvSpPr>
          <p:nvPr/>
        </p:nvSpPr>
        <p:spPr bwMode="auto">
          <a:xfrm>
            <a:off x="6805613" y="2830513"/>
            <a:ext cx="16764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1676400" y="495300"/>
              </a:cxn>
              <a:cxn ang="0">
                <a:pos x="16764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1676400" h="495300">
                <a:moveTo>
                  <a:pt x="0" y="495300"/>
                </a:moveTo>
                <a:lnTo>
                  <a:pt x="1676400" y="495300"/>
                </a:lnTo>
                <a:lnTo>
                  <a:pt x="1676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8" name="object 17"/>
          <p:cNvSpPr>
            <a:spLocks/>
          </p:cNvSpPr>
          <p:nvPr/>
        </p:nvSpPr>
        <p:spPr bwMode="auto">
          <a:xfrm>
            <a:off x="6805613" y="2830513"/>
            <a:ext cx="16764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1676400" y="495300"/>
              </a:cxn>
              <a:cxn ang="0">
                <a:pos x="16764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1676400" h="495300">
                <a:moveTo>
                  <a:pt x="0" y="495300"/>
                </a:moveTo>
                <a:lnTo>
                  <a:pt x="1676400" y="495300"/>
                </a:lnTo>
                <a:lnTo>
                  <a:pt x="1676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9" name="object 18"/>
          <p:cNvSpPr txBox="1">
            <a:spLocks noChangeArrowheads="1"/>
          </p:cNvSpPr>
          <p:nvPr/>
        </p:nvSpPr>
        <p:spPr bwMode="auto">
          <a:xfrm>
            <a:off x="7446963" y="2930525"/>
            <a:ext cx="393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Site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0" name="object 19"/>
          <p:cNvSpPr txBox="1">
            <a:spLocks noChangeArrowheads="1"/>
          </p:cNvSpPr>
          <p:nvPr/>
        </p:nvSpPr>
        <p:spPr bwMode="auto">
          <a:xfrm>
            <a:off x="1230313" y="3355975"/>
            <a:ext cx="1444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/0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1" name="object 20"/>
          <p:cNvSpPr txBox="1">
            <a:spLocks noChangeArrowheads="1"/>
          </p:cNvSpPr>
          <p:nvPr/>
        </p:nvSpPr>
        <p:spPr bwMode="auto">
          <a:xfrm>
            <a:off x="8469313" y="3355975"/>
            <a:ext cx="2206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/64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2" name="object 21"/>
          <p:cNvSpPr txBox="1">
            <a:spLocks noChangeArrowheads="1"/>
          </p:cNvSpPr>
          <p:nvPr/>
        </p:nvSpPr>
        <p:spPr bwMode="auto">
          <a:xfrm>
            <a:off x="6792913" y="3355975"/>
            <a:ext cx="22225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/48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3" name="object 22"/>
          <p:cNvSpPr>
            <a:spLocks/>
          </p:cNvSpPr>
          <p:nvPr/>
        </p:nvSpPr>
        <p:spPr bwMode="auto">
          <a:xfrm>
            <a:off x="1166813" y="2220913"/>
            <a:ext cx="1587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609600"/>
              </a:cxn>
            </a:cxnLst>
            <a:rect l="0" t="0" r="r" b="b"/>
            <a:pathLst>
              <a:path w="1905" h="609600">
                <a:moveTo>
                  <a:pt x="0" y="0"/>
                </a:moveTo>
                <a:lnTo>
                  <a:pt x="1524" y="60960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4" name="object 23"/>
          <p:cNvSpPr>
            <a:spLocks/>
          </p:cNvSpPr>
          <p:nvPr/>
        </p:nvSpPr>
        <p:spPr bwMode="auto">
          <a:xfrm>
            <a:off x="4824413" y="2220913"/>
            <a:ext cx="3657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7600" y="609600"/>
              </a:cxn>
            </a:cxnLst>
            <a:rect l="0" t="0" r="r" b="b"/>
            <a:pathLst>
              <a:path w="3657600" h="609600">
                <a:moveTo>
                  <a:pt x="0" y="0"/>
                </a:moveTo>
                <a:lnTo>
                  <a:pt x="3657600" y="60960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5" name="object 24"/>
          <p:cNvSpPr>
            <a:spLocks noChangeArrowheads="1"/>
          </p:cNvSpPr>
          <p:nvPr/>
        </p:nvSpPr>
        <p:spPr bwMode="auto">
          <a:xfrm>
            <a:off x="4822825" y="1763713"/>
            <a:ext cx="3657600" cy="457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56" name="object 25"/>
          <p:cNvSpPr>
            <a:spLocks/>
          </p:cNvSpPr>
          <p:nvPr/>
        </p:nvSpPr>
        <p:spPr bwMode="auto">
          <a:xfrm>
            <a:off x="4822825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599" y="457200"/>
              </a:cxn>
              <a:cxn ang="0">
                <a:pos x="3657599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599" y="457200"/>
                </a:lnTo>
                <a:lnTo>
                  <a:pt x="36575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7" name="object 26"/>
          <p:cNvSpPr>
            <a:spLocks noChangeArrowheads="1"/>
          </p:cNvSpPr>
          <p:nvPr/>
        </p:nvSpPr>
        <p:spPr bwMode="auto">
          <a:xfrm>
            <a:off x="6804025" y="2830513"/>
            <a:ext cx="1676400" cy="4683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58" name="object 27"/>
          <p:cNvSpPr>
            <a:spLocks/>
          </p:cNvSpPr>
          <p:nvPr/>
        </p:nvSpPr>
        <p:spPr bwMode="auto">
          <a:xfrm>
            <a:off x="6804025" y="2830513"/>
            <a:ext cx="1676400" cy="469900"/>
          </a:xfrm>
          <a:custGeom>
            <a:avLst/>
            <a:gdLst/>
            <a:ahLst/>
            <a:cxnLst>
              <a:cxn ang="0">
                <a:pos x="0" y="469391"/>
              </a:cxn>
              <a:cxn ang="0">
                <a:pos x="1676400" y="469391"/>
              </a:cxn>
              <a:cxn ang="0">
                <a:pos x="1676400" y="0"/>
              </a:cxn>
              <a:cxn ang="0">
                <a:pos x="0" y="0"/>
              </a:cxn>
              <a:cxn ang="0">
                <a:pos x="0" y="469391"/>
              </a:cxn>
            </a:cxnLst>
            <a:rect l="0" t="0" r="r" b="b"/>
            <a:pathLst>
              <a:path w="1676400" h="469900">
                <a:moveTo>
                  <a:pt x="0" y="469391"/>
                </a:moveTo>
                <a:lnTo>
                  <a:pt x="1676400" y="469391"/>
                </a:lnTo>
                <a:lnTo>
                  <a:pt x="16764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9" name="object 28"/>
          <p:cNvSpPr>
            <a:spLocks/>
          </p:cNvSpPr>
          <p:nvPr/>
        </p:nvSpPr>
        <p:spPr bwMode="auto">
          <a:xfrm>
            <a:off x="1179513" y="3619500"/>
            <a:ext cx="396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24" y="0"/>
              </a:cxn>
            </a:cxnLst>
            <a:rect l="0" t="0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60" name="object 29"/>
          <p:cNvSpPr>
            <a:spLocks/>
          </p:cNvSpPr>
          <p:nvPr/>
        </p:nvSpPr>
        <p:spPr bwMode="auto">
          <a:xfrm>
            <a:off x="6783388" y="3346450"/>
            <a:ext cx="1730375" cy="598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40" y="598932"/>
              </a:cxn>
            </a:cxnLst>
            <a:rect l="0" t="0" r="r" b="b"/>
            <a:pathLst>
              <a:path w="1729740" h="599439">
                <a:moveTo>
                  <a:pt x="0" y="0"/>
                </a:moveTo>
                <a:lnTo>
                  <a:pt x="1729740" y="598932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166813" y="3922713"/>
            <a:ext cx="4824412" cy="495300"/>
          </a:xfrm>
          <a:prstGeom prst="rect">
            <a:avLst/>
          </a:prstGeom>
        </p:spPr>
        <p:txBody>
          <a:bodyPr lIns="0" tIns="100965" rIns="0" bIns="0">
            <a:spAutoFit/>
          </a:bodyPr>
          <a:lstStyle/>
          <a:p>
            <a:pPr marL="2147570" fontAlgn="auto">
              <a:spcBef>
                <a:spcPts val="795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262" name="object 31"/>
          <p:cNvSpPr txBox="1">
            <a:spLocks noChangeArrowheads="1"/>
          </p:cNvSpPr>
          <p:nvPr/>
        </p:nvSpPr>
        <p:spPr bwMode="auto">
          <a:xfrm>
            <a:off x="8502650" y="4491038"/>
            <a:ext cx="2190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/48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147763" y="3903663"/>
          <a:ext cx="734695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912"/>
                <a:gridCol w="144017"/>
                <a:gridCol w="144018"/>
                <a:gridCol w="143255"/>
                <a:gridCol w="144779"/>
                <a:gridCol w="2522220"/>
              </a:tblGrid>
              <a:tr h="495300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ISP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3716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716">
                      <a:solidFill>
                        <a:srgbClr val="FF0000"/>
                      </a:solidFill>
                      <a:prstDash val="solid"/>
                    </a:lnL>
                    <a:lnR w="1524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FF0000"/>
                      </a:solidFill>
                      <a:prstDash val="solid"/>
                    </a:lnL>
                    <a:lnR w="13716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716">
                      <a:solidFill>
                        <a:srgbClr val="FF0000"/>
                      </a:solidFill>
                      <a:prstDash val="solid"/>
                    </a:lnL>
                    <a:lnR w="13716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716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95276" name="object 33"/>
          <p:cNvSpPr>
            <a:spLocks/>
          </p:cNvSpPr>
          <p:nvPr/>
        </p:nvSpPr>
        <p:spPr bwMode="auto">
          <a:xfrm>
            <a:off x="5341938" y="4514850"/>
            <a:ext cx="506412" cy="114300"/>
          </a:xfrm>
          <a:custGeom>
            <a:avLst/>
            <a:gdLst/>
            <a:ahLst/>
            <a:cxnLst>
              <a:cxn ang="0">
                <a:pos x="114172" y="0"/>
              </a:cxn>
              <a:cxn ang="0">
                <a:pos x="0" y="57531"/>
              </a:cxn>
              <a:cxn ang="0">
                <a:pos x="114426" y="114300"/>
              </a:cxn>
              <a:cxn ang="0">
                <a:pos x="114342" y="76327"/>
              </a:cxn>
              <a:cxn ang="0">
                <a:pos x="95250" y="76327"/>
              </a:cxn>
              <a:cxn ang="0">
                <a:pos x="95250" y="38227"/>
              </a:cxn>
              <a:cxn ang="0">
                <a:pos x="114257" y="38168"/>
              </a:cxn>
              <a:cxn ang="0">
                <a:pos x="114172" y="0"/>
              </a:cxn>
              <a:cxn ang="0">
                <a:pos x="114257" y="38168"/>
              </a:cxn>
              <a:cxn ang="0">
                <a:pos x="95250" y="38227"/>
              </a:cxn>
              <a:cxn ang="0">
                <a:pos x="95250" y="76327"/>
              </a:cxn>
              <a:cxn ang="0">
                <a:pos x="114342" y="76267"/>
              </a:cxn>
              <a:cxn ang="0">
                <a:pos x="114257" y="38168"/>
              </a:cxn>
              <a:cxn ang="0">
                <a:pos x="114342" y="76267"/>
              </a:cxn>
              <a:cxn ang="0">
                <a:pos x="95250" y="76327"/>
              </a:cxn>
              <a:cxn ang="0">
                <a:pos x="114342" y="76327"/>
              </a:cxn>
              <a:cxn ang="0">
                <a:pos x="505967" y="36957"/>
              </a:cxn>
              <a:cxn ang="0">
                <a:pos x="114257" y="38168"/>
              </a:cxn>
              <a:cxn ang="0">
                <a:pos x="114342" y="76267"/>
              </a:cxn>
              <a:cxn ang="0">
                <a:pos x="505967" y="75057"/>
              </a:cxn>
              <a:cxn ang="0">
                <a:pos x="505967" y="36957"/>
              </a:cxn>
            </a:cxnLst>
            <a:rect l="0" t="0" r="r" b="b"/>
            <a:pathLst>
              <a:path w="506095" h="114300">
                <a:moveTo>
                  <a:pt x="114172" y="0"/>
                </a:moveTo>
                <a:lnTo>
                  <a:pt x="0" y="57531"/>
                </a:lnTo>
                <a:lnTo>
                  <a:pt x="114426" y="114300"/>
                </a:lnTo>
                <a:lnTo>
                  <a:pt x="114342" y="76327"/>
                </a:lnTo>
                <a:lnTo>
                  <a:pt x="95250" y="76327"/>
                </a:lnTo>
                <a:lnTo>
                  <a:pt x="95250" y="38227"/>
                </a:lnTo>
                <a:lnTo>
                  <a:pt x="114257" y="38168"/>
                </a:lnTo>
                <a:lnTo>
                  <a:pt x="114172" y="0"/>
                </a:lnTo>
                <a:close/>
              </a:path>
              <a:path w="506095" h="114300">
                <a:moveTo>
                  <a:pt x="114257" y="38168"/>
                </a:moveTo>
                <a:lnTo>
                  <a:pt x="95250" y="38227"/>
                </a:lnTo>
                <a:lnTo>
                  <a:pt x="95250" y="76327"/>
                </a:lnTo>
                <a:lnTo>
                  <a:pt x="114342" y="76267"/>
                </a:lnTo>
                <a:lnTo>
                  <a:pt x="114257" y="38168"/>
                </a:lnTo>
                <a:close/>
              </a:path>
              <a:path w="506095" h="114300">
                <a:moveTo>
                  <a:pt x="114342" y="76267"/>
                </a:moveTo>
                <a:lnTo>
                  <a:pt x="95250" y="76327"/>
                </a:lnTo>
                <a:lnTo>
                  <a:pt x="114342" y="76327"/>
                </a:lnTo>
                <a:close/>
              </a:path>
              <a:path w="506095" h="114300">
                <a:moveTo>
                  <a:pt x="505967" y="36957"/>
                </a:moveTo>
                <a:lnTo>
                  <a:pt x="114257" y="38168"/>
                </a:lnTo>
                <a:lnTo>
                  <a:pt x="114342" y="76267"/>
                </a:lnTo>
                <a:lnTo>
                  <a:pt x="505967" y="75057"/>
                </a:lnTo>
                <a:lnTo>
                  <a:pt x="505967" y="3695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1185863" y="4491038"/>
            <a:ext cx="6054725" cy="1890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70"/>
              </a:lnSpc>
              <a:spcBef>
                <a:spcPts val="0"/>
              </a:spcBef>
              <a:spcAft>
                <a:spcPts val="0"/>
              </a:spcAft>
              <a:tabLst>
                <a:tab pos="4734560" algn="l"/>
              </a:tabLst>
              <a:defRPr/>
            </a:pPr>
            <a:r>
              <a:rPr sz="1200" b="1" dirty="0">
                <a:latin typeface="Times New Roman"/>
                <a:cs typeface="Times New Roman"/>
              </a:rPr>
              <a:t>/0	/32</a:t>
            </a:r>
            <a:endParaRPr sz="1200">
              <a:latin typeface="Times New Roman"/>
              <a:cs typeface="Times New Roman"/>
            </a:endParaRPr>
          </a:p>
          <a:p>
            <a:pPr marL="276225" indent="-152400" fontAlgn="auto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76860" algn="l"/>
              </a:tabLst>
              <a:defRPr/>
            </a:pPr>
            <a:r>
              <a:rPr sz="2000" b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Current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ISP allocation (min)  is</a:t>
            </a:r>
            <a:r>
              <a:rPr sz="2000" b="1" u="heavy" spc="-2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/32</a:t>
            </a:r>
            <a:endParaRPr sz="2000">
              <a:latin typeface="Times New Roman"/>
              <a:cs typeface="Times New Roman"/>
            </a:endParaRPr>
          </a:p>
          <a:p>
            <a:pPr marL="748665" lvl="1" indent="-169545" fontAlgn="auto">
              <a:spcBef>
                <a:spcPts val="85"/>
              </a:spcBef>
              <a:spcAft>
                <a:spcPts val="0"/>
              </a:spcAft>
              <a:buFont typeface="Arial"/>
              <a:buChar char="•"/>
              <a:tabLst>
                <a:tab pos="749300" algn="l"/>
              </a:tabLs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Providing </a:t>
            </a:r>
            <a:r>
              <a:rPr sz="2000" spc="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950" spc="22" baseline="25641" dirty="0">
                <a:latin typeface="Tahoma"/>
                <a:cs typeface="Tahoma"/>
              </a:rPr>
              <a:t>16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= 65,536 customer site</a:t>
            </a:r>
            <a:r>
              <a:rPr sz="2000" spc="-1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  <a:p>
            <a:pPr marL="748665" lvl="1" indent="-169545" fontAlgn="auto">
              <a:spcBef>
                <a:spcPts val="285"/>
              </a:spcBef>
              <a:spcAft>
                <a:spcPts val="0"/>
              </a:spcAft>
              <a:buFont typeface="Arial"/>
              <a:buChar char="•"/>
              <a:tabLst>
                <a:tab pos="749300" algn="l"/>
              </a:tabLs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ISP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allocation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can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be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larger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and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0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increase</a:t>
            </a:r>
            <a:endParaRPr sz="2000">
              <a:latin typeface="Tahoma"/>
              <a:cs typeface="Tahoma"/>
            </a:endParaRPr>
          </a:p>
          <a:p>
            <a:pPr marL="244475" indent="-152400" fontAlgn="auto">
              <a:spcBef>
                <a:spcPts val="1450"/>
              </a:spcBef>
              <a:spcAft>
                <a:spcPts val="0"/>
              </a:spcAft>
              <a:buFont typeface="Arial"/>
              <a:buChar char="•"/>
              <a:tabLst>
                <a:tab pos="245110" algn="l"/>
              </a:tabLst>
              <a:defRPr/>
            </a:pP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Each site </a:t>
            </a:r>
            <a:r>
              <a:rPr sz="2000" b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address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000" b="1" u="heavy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/48</a:t>
            </a:r>
            <a:endParaRPr sz="2000">
              <a:latin typeface="Times New Roman"/>
              <a:cs typeface="Times New Roman"/>
            </a:endParaRPr>
          </a:p>
          <a:p>
            <a:pPr marL="716915" lvl="1" indent="-169545" fontAlgn="auto">
              <a:spcBef>
                <a:spcPts val="85"/>
              </a:spcBef>
              <a:spcAft>
                <a:spcPts val="0"/>
              </a:spcAft>
              <a:buFont typeface="Arial"/>
              <a:buChar char="•"/>
              <a:tabLst>
                <a:tab pos="717550" algn="l"/>
              </a:tabLs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Providing </a:t>
            </a: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950" spc="15" baseline="25641" dirty="0">
                <a:latin typeface="Tahoma"/>
                <a:cs typeface="Tahoma"/>
              </a:rPr>
              <a:t>16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= 65,536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subnet</a:t>
            </a:r>
            <a:r>
              <a:rPr sz="2000" spc="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527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C52955C-DB2B-4DD4-9B06-A3C69862D1E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0" y="1846263"/>
            <a:ext cx="6577013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Every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ISP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receives a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/32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(or</a:t>
            </a:r>
            <a:r>
              <a:rPr sz="32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more)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Providing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65,536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site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r>
              <a:rPr spc="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(/48)</a:t>
            </a:r>
            <a:endParaRPr>
              <a:latin typeface="Tahoma"/>
              <a:cs typeface="Tahoma"/>
            </a:endParaRPr>
          </a:p>
        </p:txBody>
      </p:sp>
      <p:sp>
        <p:nvSpPr>
          <p:cNvPr id="96258" name="object 3"/>
          <p:cNvSpPr>
            <a:spLocks/>
          </p:cNvSpPr>
          <p:nvPr/>
        </p:nvSpPr>
        <p:spPr bwMode="auto">
          <a:xfrm>
            <a:off x="3038475" y="3584575"/>
            <a:ext cx="3459163" cy="1212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59226" y="1212850"/>
              </a:cxn>
            </a:cxnLst>
            <a:rect l="0" t="0" r="r" b="b"/>
            <a:pathLst>
              <a:path w="3459479" h="1212850">
                <a:moveTo>
                  <a:pt x="0" y="0"/>
                </a:moveTo>
                <a:lnTo>
                  <a:pt x="3459226" y="1212850"/>
                </a:lnTo>
              </a:path>
            </a:pathLst>
          </a:custGeom>
          <a:noFill/>
          <a:ln w="579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59" name="object 4"/>
          <p:cNvSpPr>
            <a:spLocks/>
          </p:cNvSpPr>
          <p:nvPr/>
        </p:nvSpPr>
        <p:spPr bwMode="auto">
          <a:xfrm>
            <a:off x="5343525" y="4927600"/>
            <a:ext cx="585788" cy="466725"/>
          </a:xfrm>
          <a:custGeom>
            <a:avLst/>
            <a:gdLst/>
            <a:ahLst/>
            <a:cxnLst>
              <a:cxn ang="0">
                <a:pos x="586260" y="0"/>
              </a:cxn>
              <a:cxn ang="0">
                <a:pos x="583338" y="0"/>
              </a:cxn>
              <a:cxn ang="0">
                <a:pos x="523385" y="1559"/>
              </a:cxn>
              <a:cxn ang="0">
                <a:pos x="464913" y="4677"/>
              </a:cxn>
              <a:cxn ang="0">
                <a:pos x="407882" y="10913"/>
              </a:cxn>
              <a:cxn ang="0">
                <a:pos x="353792" y="20267"/>
              </a:cxn>
              <a:cxn ang="0">
                <a:pos x="302624" y="31180"/>
              </a:cxn>
              <a:cxn ang="0">
                <a:pos x="254377" y="43653"/>
              </a:cxn>
              <a:cxn ang="0">
                <a:pos x="210533" y="57684"/>
              </a:cxn>
              <a:cxn ang="0">
                <a:pos x="169589" y="74833"/>
              </a:cxn>
              <a:cxn ang="0">
                <a:pos x="131578" y="91962"/>
              </a:cxn>
              <a:cxn ang="0">
                <a:pos x="97951" y="110671"/>
              </a:cxn>
              <a:cxn ang="0">
                <a:pos x="57017" y="141852"/>
              </a:cxn>
              <a:cxn ang="0">
                <a:pos x="26316" y="174591"/>
              </a:cxn>
              <a:cxn ang="0">
                <a:pos x="7309" y="210449"/>
              </a:cxn>
              <a:cxn ang="0">
                <a:pos x="2923" y="221342"/>
              </a:cxn>
              <a:cxn ang="0">
                <a:pos x="0" y="246287"/>
              </a:cxn>
              <a:cxn ang="0">
                <a:pos x="1462" y="257200"/>
              </a:cxn>
              <a:cxn ang="0">
                <a:pos x="2923" y="269672"/>
              </a:cxn>
              <a:cxn ang="0">
                <a:pos x="11695" y="291499"/>
              </a:cxn>
              <a:cxn ang="0">
                <a:pos x="17543" y="303969"/>
              </a:cxn>
              <a:cxn ang="0">
                <a:pos x="26316" y="313321"/>
              </a:cxn>
              <a:cxn ang="0">
                <a:pos x="35086" y="324232"/>
              </a:cxn>
              <a:cxn ang="0">
                <a:pos x="70174" y="353850"/>
              </a:cxn>
              <a:cxn ang="0">
                <a:pos x="131578" y="389702"/>
              </a:cxn>
              <a:cxn ang="0">
                <a:pos x="169589" y="405290"/>
              </a:cxn>
              <a:cxn ang="0">
                <a:pos x="210533" y="419319"/>
              </a:cxn>
              <a:cxn ang="0">
                <a:pos x="254377" y="431790"/>
              </a:cxn>
              <a:cxn ang="0">
                <a:pos x="302624" y="441142"/>
              </a:cxn>
              <a:cxn ang="0">
                <a:pos x="353792" y="450494"/>
              </a:cxn>
              <a:cxn ang="0">
                <a:pos x="407882" y="458289"/>
              </a:cxn>
              <a:cxn ang="0">
                <a:pos x="464913" y="462965"/>
              </a:cxn>
              <a:cxn ang="0">
                <a:pos x="523385" y="466082"/>
              </a:cxn>
              <a:cxn ang="0">
                <a:pos x="583338" y="467641"/>
              </a:cxn>
              <a:cxn ang="0">
                <a:pos x="586260" y="467641"/>
              </a:cxn>
              <a:cxn ang="0">
                <a:pos x="586260" y="0"/>
              </a:cxn>
            </a:cxnLst>
            <a:rect l="0" t="0" r="r" b="b"/>
            <a:pathLst>
              <a:path w="586739" h="467995">
                <a:moveTo>
                  <a:pt x="586260" y="0"/>
                </a:moveTo>
                <a:lnTo>
                  <a:pt x="583338" y="0"/>
                </a:lnTo>
                <a:lnTo>
                  <a:pt x="523385" y="1559"/>
                </a:lnTo>
                <a:lnTo>
                  <a:pt x="464913" y="4677"/>
                </a:lnTo>
                <a:lnTo>
                  <a:pt x="407882" y="10913"/>
                </a:lnTo>
                <a:lnTo>
                  <a:pt x="353792" y="20267"/>
                </a:lnTo>
                <a:lnTo>
                  <a:pt x="302624" y="31180"/>
                </a:lnTo>
                <a:lnTo>
                  <a:pt x="254377" y="43653"/>
                </a:lnTo>
                <a:lnTo>
                  <a:pt x="210533" y="57684"/>
                </a:lnTo>
                <a:lnTo>
                  <a:pt x="169589" y="74833"/>
                </a:lnTo>
                <a:lnTo>
                  <a:pt x="131578" y="91962"/>
                </a:lnTo>
                <a:lnTo>
                  <a:pt x="97951" y="110671"/>
                </a:lnTo>
                <a:lnTo>
                  <a:pt x="57017" y="141852"/>
                </a:lnTo>
                <a:lnTo>
                  <a:pt x="26316" y="174591"/>
                </a:lnTo>
                <a:lnTo>
                  <a:pt x="7309" y="210449"/>
                </a:lnTo>
                <a:lnTo>
                  <a:pt x="2923" y="221342"/>
                </a:lnTo>
                <a:lnTo>
                  <a:pt x="0" y="246287"/>
                </a:lnTo>
                <a:lnTo>
                  <a:pt x="1462" y="257200"/>
                </a:lnTo>
                <a:lnTo>
                  <a:pt x="2923" y="269672"/>
                </a:lnTo>
                <a:lnTo>
                  <a:pt x="11695" y="291499"/>
                </a:lnTo>
                <a:lnTo>
                  <a:pt x="17543" y="303969"/>
                </a:lnTo>
                <a:lnTo>
                  <a:pt x="26316" y="313321"/>
                </a:lnTo>
                <a:lnTo>
                  <a:pt x="35086" y="324232"/>
                </a:lnTo>
                <a:lnTo>
                  <a:pt x="70174" y="353850"/>
                </a:lnTo>
                <a:lnTo>
                  <a:pt x="131578" y="389702"/>
                </a:lnTo>
                <a:lnTo>
                  <a:pt x="169589" y="405290"/>
                </a:lnTo>
                <a:lnTo>
                  <a:pt x="210533" y="419319"/>
                </a:lnTo>
                <a:lnTo>
                  <a:pt x="254377" y="431790"/>
                </a:lnTo>
                <a:lnTo>
                  <a:pt x="302624" y="441142"/>
                </a:lnTo>
                <a:lnTo>
                  <a:pt x="353792" y="450494"/>
                </a:lnTo>
                <a:lnTo>
                  <a:pt x="407882" y="458289"/>
                </a:lnTo>
                <a:lnTo>
                  <a:pt x="464913" y="462965"/>
                </a:lnTo>
                <a:lnTo>
                  <a:pt x="523385" y="466082"/>
                </a:lnTo>
                <a:lnTo>
                  <a:pt x="583338" y="467641"/>
                </a:lnTo>
                <a:lnTo>
                  <a:pt x="586260" y="467641"/>
                </a:lnTo>
                <a:lnTo>
                  <a:pt x="5862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0" name="object 5"/>
          <p:cNvSpPr>
            <a:spLocks/>
          </p:cNvSpPr>
          <p:nvPr/>
        </p:nvSpPr>
        <p:spPr bwMode="auto">
          <a:xfrm>
            <a:off x="5554663" y="4206875"/>
            <a:ext cx="920750" cy="1176338"/>
          </a:xfrm>
          <a:custGeom>
            <a:avLst/>
            <a:gdLst/>
            <a:ahLst/>
            <a:cxnLst>
              <a:cxn ang="0">
                <a:pos x="603792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7011" y="929043"/>
              </a:cxn>
              <a:cxn ang="0">
                <a:pos x="366942" y="1176883"/>
              </a:cxn>
              <a:cxn ang="0">
                <a:pos x="861094" y="929043"/>
              </a:cxn>
              <a:cxn ang="0">
                <a:pos x="919586" y="215106"/>
              </a:cxn>
              <a:cxn ang="0">
                <a:pos x="919586" y="205751"/>
              </a:cxn>
              <a:cxn ang="0">
                <a:pos x="603792" y="0"/>
              </a:cxn>
            </a:cxnLst>
            <a:rect l="0" t="0" r="r" b="b"/>
            <a:pathLst>
              <a:path w="920114" h="1177289">
                <a:moveTo>
                  <a:pt x="603792" y="0"/>
                </a:moveTo>
                <a:lnTo>
                  <a:pt x="0" y="205751"/>
                </a:lnTo>
                <a:lnTo>
                  <a:pt x="0" y="215106"/>
                </a:lnTo>
                <a:lnTo>
                  <a:pt x="57011" y="929043"/>
                </a:lnTo>
                <a:lnTo>
                  <a:pt x="366942" y="1176883"/>
                </a:lnTo>
                <a:lnTo>
                  <a:pt x="861094" y="929043"/>
                </a:lnTo>
                <a:lnTo>
                  <a:pt x="919586" y="215106"/>
                </a:lnTo>
                <a:lnTo>
                  <a:pt x="919586" y="205751"/>
                </a:lnTo>
                <a:lnTo>
                  <a:pt x="603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1" name="object 6"/>
          <p:cNvSpPr>
            <a:spLocks/>
          </p:cNvSpPr>
          <p:nvPr/>
        </p:nvSpPr>
        <p:spPr bwMode="auto">
          <a:xfrm>
            <a:off x="5537200" y="4187825"/>
            <a:ext cx="955675" cy="1214438"/>
          </a:xfrm>
          <a:custGeom>
            <a:avLst/>
            <a:gdLst/>
            <a:ahLst/>
            <a:cxnLst>
              <a:cxn ang="0">
                <a:pos x="616959" y="1559"/>
              </a:cxn>
              <a:cxn ang="0">
                <a:pos x="11686" y="207310"/>
              </a:cxn>
              <a:cxn ang="0">
                <a:pos x="2921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7011" y="949310"/>
              </a:cxn>
              <a:cxn ang="0">
                <a:pos x="59933" y="957106"/>
              </a:cxn>
              <a:cxn ang="0">
                <a:pos x="64335" y="963321"/>
              </a:cxn>
              <a:cxn ang="0">
                <a:pos x="372805" y="1211179"/>
              </a:cxn>
              <a:cxn ang="0">
                <a:pos x="374266" y="1211179"/>
              </a:cxn>
              <a:cxn ang="0">
                <a:pos x="377187" y="1212737"/>
              </a:cxn>
              <a:cxn ang="0">
                <a:pos x="378648" y="1214296"/>
              </a:cxn>
              <a:cxn ang="0">
                <a:pos x="384491" y="1214296"/>
              </a:cxn>
              <a:cxn ang="0">
                <a:pos x="391815" y="1212737"/>
              </a:cxn>
              <a:cxn ang="0">
                <a:pos x="469508" y="1173767"/>
              </a:cxn>
              <a:cxn ang="0">
                <a:pos x="385952" y="1173767"/>
              </a:cxn>
              <a:cxn ang="0">
                <a:pos x="92110" y="938397"/>
              </a:cxn>
              <a:cxn ang="0">
                <a:pos x="35079" y="238491"/>
              </a:cxn>
              <a:cxn ang="0">
                <a:pos x="619881" y="38976"/>
              </a:cxn>
              <a:cxn ang="0">
                <a:pos x="616959" y="1559"/>
              </a:cxn>
              <a:cxn ang="0">
                <a:pos x="624263" y="0"/>
              </a:cxn>
              <a:cxn ang="0">
                <a:pos x="616959" y="1559"/>
              </a:cxn>
              <a:cxn ang="0">
                <a:pos x="619881" y="38976"/>
              </a:cxn>
              <a:cxn ang="0">
                <a:pos x="919586" y="235373"/>
              </a:cxn>
              <a:cxn ang="0">
                <a:pos x="862574" y="935279"/>
              </a:cxn>
              <a:cxn ang="0">
                <a:pos x="385952" y="1173767"/>
              </a:cxn>
              <a:cxn ang="0">
                <a:pos x="469508" y="1173767"/>
              </a:cxn>
              <a:cxn ang="0">
                <a:pos x="885948" y="964880"/>
              </a:cxn>
              <a:cxn ang="0">
                <a:pos x="954665" y="235373"/>
              </a:cxn>
              <a:cxn ang="0">
                <a:pos x="954665" y="224460"/>
              </a:cxn>
              <a:cxn ang="0">
                <a:pos x="631568" y="3118"/>
              </a:cxn>
              <a:cxn ang="0">
                <a:pos x="624263" y="0"/>
              </a:cxn>
            </a:cxnLst>
            <a:rect l="0" t="0" r="r" b="b"/>
            <a:pathLst>
              <a:path w="955039" h="1214754">
                <a:moveTo>
                  <a:pt x="616959" y="1559"/>
                </a:moveTo>
                <a:lnTo>
                  <a:pt x="11686" y="207310"/>
                </a:lnTo>
                <a:lnTo>
                  <a:pt x="2921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7011" y="949310"/>
                </a:lnTo>
                <a:lnTo>
                  <a:pt x="59933" y="957106"/>
                </a:lnTo>
                <a:lnTo>
                  <a:pt x="64335" y="963321"/>
                </a:lnTo>
                <a:lnTo>
                  <a:pt x="372805" y="1211179"/>
                </a:lnTo>
                <a:lnTo>
                  <a:pt x="374266" y="1211179"/>
                </a:lnTo>
                <a:lnTo>
                  <a:pt x="377187" y="1212737"/>
                </a:lnTo>
                <a:lnTo>
                  <a:pt x="378648" y="1214296"/>
                </a:lnTo>
                <a:lnTo>
                  <a:pt x="384491" y="1214296"/>
                </a:lnTo>
                <a:lnTo>
                  <a:pt x="391815" y="1212737"/>
                </a:lnTo>
                <a:lnTo>
                  <a:pt x="469508" y="1173767"/>
                </a:lnTo>
                <a:lnTo>
                  <a:pt x="385952" y="1173767"/>
                </a:lnTo>
                <a:lnTo>
                  <a:pt x="92110" y="938397"/>
                </a:lnTo>
                <a:lnTo>
                  <a:pt x="35079" y="238491"/>
                </a:lnTo>
                <a:lnTo>
                  <a:pt x="619881" y="38976"/>
                </a:lnTo>
                <a:lnTo>
                  <a:pt x="616959" y="1559"/>
                </a:lnTo>
                <a:close/>
              </a:path>
              <a:path w="955039" h="1214754">
                <a:moveTo>
                  <a:pt x="624263" y="0"/>
                </a:moveTo>
                <a:lnTo>
                  <a:pt x="616959" y="1559"/>
                </a:lnTo>
                <a:lnTo>
                  <a:pt x="619881" y="38976"/>
                </a:lnTo>
                <a:lnTo>
                  <a:pt x="919586" y="235373"/>
                </a:lnTo>
                <a:lnTo>
                  <a:pt x="862574" y="935279"/>
                </a:lnTo>
                <a:lnTo>
                  <a:pt x="385952" y="1173767"/>
                </a:lnTo>
                <a:lnTo>
                  <a:pt x="469508" y="1173767"/>
                </a:lnTo>
                <a:lnTo>
                  <a:pt x="885948" y="964880"/>
                </a:lnTo>
                <a:lnTo>
                  <a:pt x="954665" y="235373"/>
                </a:lnTo>
                <a:lnTo>
                  <a:pt x="954665" y="224460"/>
                </a:lnTo>
                <a:lnTo>
                  <a:pt x="631568" y="3118"/>
                </a:lnTo>
                <a:lnTo>
                  <a:pt x="6242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2" name="object 7"/>
          <p:cNvSpPr>
            <a:spLocks/>
          </p:cNvSpPr>
          <p:nvPr/>
        </p:nvSpPr>
        <p:spPr bwMode="auto">
          <a:xfrm>
            <a:off x="5573713" y="4421188"/>
            <a:ext cx="352425" cy="944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109" y="704582"/>
              </a:cxn>
              <a:cxn ang="0">
                <a:pos x="352353" y="943070"/>
              </a:cxn>
              <a:cxn ang="0">
                <a:pos x="352353" y="205772"/>
              </a:cxn>
              <a:cxn ang="0">
                <a:pos x="0" y="0"/>
              </a:cxn>
            </a:cxnLst>
            <a:rect l="0" t="0" r="r" b="b"/>
            <a:pathLst>
              <a:path w="352425" h="943610">
                <a:moveTo>
                  <a:pt x="0" y="0"/>
                </a:moveTo>
                <a:lnTo>
                  <a:pt x="54109" y="704582"/>
                </a:lnTo>
                <a:lnTo>
                  <a:pt x="352353" y="943070"/>
                </a:lnTo>
                <a:lnTo>
                  <a:pt x="352353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3" name="object 8"/>
          <p:cNvSpPr>
            <a:spLocks/>
          </p:cNvSpPr>
          <p:nvPr/>
        </p:nvSpPr>
        <p:spPr bwMode="auto">
          <a:xfrm>
            <a:off x="5559425" y="4413250"/>
            <a:ext cx="371475" cy="981075"/>
          </a:xfrm>
          <a:custGeom>
            <a:avLst/>
            <a:gdLst/>
            <a:ahLst/>
            <a:cxnLst>
              <a:cxn ang="0">
                <a:pos x="10225" y="0"/>
              </a:cxn>
              <a:cxn ang="0">
                <a:pos x="5843" y="1559"/>
              </a:cxn>
              <a:cxn ang="0">
                <a:pos x="2921" y="3118"/>
              </a:cxn>
              <a:cxn ang="0">
                <a:pos x="0" y="9354"/>
              </a:cxn>
              <a:cxn ang="0">
                <a:pos x="1460" y="14031"/>
              </a:cxn>
              <a:cxn ang="0">
                <a:pos x="4382" y="18708"/>
              </a:cxn>
              <a:cxn ang="0">
                <a:pos x="353794" y="221342"/>
              </a:cxn>
              <a:cxn ang="0">
                <a:pos x="353794" y="975807"/>
              </a:cxn>
              <a:cxn ang="0">
                <a:pos x="358177" y="980483"/>
              </a:cxn>
              <a:cxn ang="0">
                <a:pos x="365481" y="980483"/>
              </a:cxn>
              <a:cxn ang="0">
                <a:pos x="369883" y="975807"/>
              </a:cxn>
              <a:cxn ang="0">
                <a:pos x="371344" y="971131"/>
              </a:cxn>
              <a:cxn ang="0">
                <a:pos x="371344" y="215126"/>
              </a:cxn>
              <a:cxn ang="0">
                <a:pos x="369883" y="210449"/>
              </a:cxn>
              <a:cxn ang="0">
                <a:pos x="366961" y="207331"/>
              </a:cxn>
              <a:cxn ang="0">
                <a:pos x="13147" y="1559"/>
              </a:cxn>
              <a:cxn ang="0">
                <a:pos x="10225" y="0"/>
              </a:cxn>
            </a:cxnLst>
            <a:rect l="0" t="0" r="r" b="b"/>
            <a:pathLst>
              <a:path w="371475" h="981075">
                <a:moveTo>
                  <a:pt x="10225" y="0"/>
                </a:moveTo>
                <a:lnTo>
                  <a:pt x="5843" y="1559"/>
                </a:lnTo>
                <a:lnTo>
                  <a:pt x="2921" y="3118"/>
                </a:lnTo>
                <a:lnTo>
                  <a:pt x="0" y="9354"/>
                </a:lnTo>
                <a:lnTo>
                  <a:pt x="1460" y="14031"/>
                </a:lnTo>
                <a:lnTo>
                  <a:pt x="4382" y="18708"/>
                </a:lnTo>
                <a:lnTo>
                  <a:pt x="353794" y="221342"/>
                </a:lnTo>
                <a:lnTo>
                  <a:pt x="353794" y="975807"/>
                </a:lnTo>
                <a:lnTo>
                  <a:pt x="358177" y="980483"/>
                </a:lnTo>
                <a:lnTo>
                  <a:pt x="365481" y="980483"/>
                </a:lnTo>
                <a:lnTo>
                  <a:pt x="369883" y="975807"/>
                </a:lnTo>
                <a:lnTo>
                  <a:pt x="371344" y="971131"/>
                </a:lnTo>
                <a:lnTo>
                  <a:pt x="371344" y="215126"/>
                </a:lnTo>
                <a:lnTo>
                  <a:pt x="369883" y="210449"/>
                </a:lnTo>
                <a:lnTo>
                  <a:pt x="366961" y="207331"/>
                </a:lnTo>
                <a:lnTo>
                  <a:pt x="13147" y="1559"/>
                </a:lnTo>
                <a:lnTo>
                  <a:pt x="102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4" name="object 9"/>
          <p:cNvSpPr>
            <a:spLocks/>
          </p:cNvSpPr>
          <p:nvPr/>
        </p:nvSpPr>
        <p:spPr bwMode="auto">
          <a:xfrm>
            <a:off x="5913438" y="4430713"/>
            <a:ext cx="509587" cy="206375"/>
          </a:xfrm>
          <a:custGeom>
            <a:avLst/>
            <a:gdLst/>
            <a:ahLst/>
            <a:cxnLst>
              <a:cxn ang="0">
                <a:pos x="501456" y="0"/>
              </a:cxn>
              <a:cxn ang="0">
                <a:pos x="498534" y="1559"/>
              </a:cxn>
              <a:cxn ang="0">
                <a:pos x="5843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60" y="202633"/>
              </a:cxn>
              <a:cxn ang="0">
                <a:pos x="4382" y="205751"/>
              </a:cxn>
              <a:cxn ang="0">
                <a:pos x="11686" y="205751"/>
              </a:cxn>
              <a:cxn ang="0">
                <a:pos x="504377" y="18708"/>
              </a:cxn>
              <a:cxn ang="0">
                <a:pos x="507299" y="17149"/>
              </a:cxn>
              <a:cxn ang="0">
                <a:pos x="510221" y="10913"/>
              </a:cxn>
              <a:cxn ang="0">
                <a:pos x="508760" y="6236"/>
              </a:cxn>
              <a:cxn ang="0">
                <a:pos x="507299" y="3118"/>
              </a:cxn>
              <a:cxn ang="0">
                <a:pos x="501456" y="0"/>
              </a:cxn>
            </a:cxnLst>
            <a:rect l="0" t="0" r="r" b="b"/>
            <a:pathLst>
              <a:path w="510539" h="205739">
                <a:moveTo>
                  <a:pt x="501456" y="0"/>
                </a:moveTo>
                <a:lnTo>
                  <a:pt x="498534" y="1559"/>
                </a:lnTo>
                <a:lnTo>
                  <a:pt x="5843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60" y="202633"/>
                </a:lnTo>
                <a:lnTo>
                  <a:pt x="4382" y="205751"/>
                </a:lnTo>
                <a:lnTo>
                  <a:pt x="11686" y="205751"/>
                </a:lnTo>
                <a:lnTo>
                  <a:pt x="504377" y="18708"/>
                </a:lnTo>
                <a:lnTo>
                  <a:pt x="507299" y="17149"/>
                </a:lnTo>
                <a:lnTo>
                  <a:pt x="510221" y="10913"/>
                </a:lnTo>
                <a:lnTo>
                  <a:pt x="508760" y="6236"/>
                </a:lnTo>
                <a:lnTo>
                  <a:pt x="507299" y="3118"/>
                </a:lnTo>
                <a:lnTo>
                  <a:pt x="501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5" name="object 10"/>
          <p:cNvSpPr>
            <a:spLocks/>
          </p:cNvSpPr>
          <p:nvPr/>
        </p:nvSpPr>
        <p:spPr bwMode="auto">
          <a:xfrm>
            <a:off x="6142038" y="4187825"/>
            <a:ext cx="350837" cy="242888"/>
          </a:xfrm>
          <a:custGeom>
            <a:avLst/>
            <a:gdLst/>
            <a:ahLst/>
            <a:cxnLst>
              <a:cxn ang="0">
                <a:pos x="19010" y="0"/>
              </a:cxn>
              <a:cxn ang="0">
                <a:pos x="13167" y="0"/>
              </a:cxn>
              <a:cxn ang="0">
                <a:pos x="5843" y="3118"/>
              </a:cxn>
              <a:cxn ang="0">
                <a:pos x="1460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21" y="29621"/>
              </a:cxn>
              <a:cxn ang="0">
                <a:pos x="7323" y="34298"/>
              </a:cxn>
              <a:cxn ang="0">
                <a:pos x="321637" y="241609"/>
              </a:cxn>
              <a:cxn ang="0">
                <a:pos x="328941" y="243168"/>
              </a:cxn>
              <a:cxn ang="0">
                <a:pos x="336264" y="243168"/>
              </a:cxn>
              <a:cxn ang="0">
                <a:pos x="342108" y="240050"/>
              </a:cxn>
              <a:cxn ang="0">
                <a:pos x="346490" y="235373"/>
              </a:cxn>
              <a:cxn ang="0">
                <a:pos x="349412" y="227578"/>
              </a:cxn>
              <a:cxn ang="0">
                <a:pos x="347951" y="221342"/>
              </a:cxn>
              <a:cxn ang="0">
                <a:pos x="346490" y="213547"/>
              </a:cxn>
              <a:cxn ang="0">
                <a:pos x="340647" y="208870"/>
              </a:cxn>
              <a:cxn ang="0">
                <a:pos x="26314" y="3118"/>
              </a:cxn>
              <a:cxn ang="0">
                <a:pos x="19010" y="0"/>
              </a:cxn>
            </a:cxnLst>
            <a:rect l="0" t="0" r="r" b="b"/>
            <a:pathLst>
              <a:path w="349885" h="243204">
                <a:moveTo>
                  <a:pt x="19010" y="0"/>
                </a:moveTo>
                <a:lnTo>
                  <a:pt x="13167" y="0"/>
                </a:lnTo>
                <a:lnTo>
                  <a:pt x="5843" y="3118"/>
                </a:lnTo>
                <a:lnTo>
                  <a:pt x="1460" y="9354"/>
                </a:lnTo>
                <a:lnTo>
                  <a:pt x="0" y="15590"/>
                </a:lnTo>
                <a:lnTo>
                  <a:pt x="0" y="23385"/>
                </a:lnTo>
                <a:lnTo>
                  <a:pt x="2921" y="29621"/>
                </a:lnTo>
                <a:lnTo>
                  <a:pt x="7323" y="34298"/>
                </a:lnTo>
                <a:lnTo>
                  <a:pt x="321637" y="241609"/>
                </a:lnTo>
                <a:lnTo>
                  <a:pt x="328941" y="243168"/>
                </a:lnTo>
                <a:lnTo>
                  <a:pt x="336264" y="243168"/>
                </a:lnTo>
                <a:lnTo>
                  <a:pt x="342108" y="240050"/>
                </a:lnTo>
                <a:lnTo>
                  <a:pt x="346490" y="235373"/>
                </a:lnTo>
                <a:lnTo>
                  <a:pt x="349412" y="227578"/>
                </a:lnTo>
                <a:lnTo>
                  <a:pt x="347951" y="221342"/>
                </a:lnTo>
                <a:lnTo>
                  <a:pt x="346490" y="213547"/>
                </a:lnTo>
                <a:lnTo>
                  <a:pt x="340647" y="208870"/>
                </a:lnTo>
                <a:lnTo>
                  <a:pt x="26314" y="3118"/>
                </a:lnTo>
                <a:lnTo>
                  <a:pt x="190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6" name="object 11"/>
          <p:cNvSpPr>
            <a:spLocks/>
          </p:cNvSpPr>
          <p:nvPr/>
        </p:nvSpPr>
        <p:spPr bwMode="auto">
          <a:xfrm>
            <a:off x="6029325" y="4994275"/>
            <a:ext cx="31750" cy="214313"/>
          </a:xfrm>
          <a:custGeom>
            <a:avLst/>
            <a:gdLst/>
            <a:ahLst/>
            <a:cxnLst>
              <a:cxn ang="0">
                <a:pos x="32157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57" y="199515"/>
              </a:cxn>
              <a:cxn ang="0">
                <a:pos x="32157" y="0"/>
              </a:cxn>
            </a:cxnLst>
            <a:rect l="0" t="0" r="r" b="b"/>
            <a:pathLst>
              <a:path w="32385" h="213995">
                <a:moveTo>
                  <a:pt x="32157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57" y="199515"/>
                </a:lnTo>
                <a:lnTo>
                  <a:pt x="321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7" name="object 12"/>
          <p:cNvSpPr>
            <a:spLocks/>
          </p:cNvSpPr>
          <p:nvPr/>
        </p:nvSpPr>
        <p:spPr bwMode="auto">
          <a:xfrm>
            <a:off x="6091238" y="4941888"/>
            <a:ext cx="112712" cy="228600"/>
          </a:xfrm>
          <a:custGeom>
            <a:avLst/>
            <a:gdLst/>
            <a:ahLst/>
            <a:cxnLst>
              <a:cxn ang="0">
                <a:pos x="11706" y="188623"/>
              </a:cxn>
              <a:cxn ang="0">
                <a:pos x="0" y="226019"/>
              </a:cxn>
              <a:cxn ang="0">
                <a:pos x="10245" y="227578"/>
              </a:cxn>
              <a:cxn ang="0">
                <a:pos x="21932" y="227578"/>
              </a:cxn>
              <a:cxn ang="0">
                <a:pos x="61413" y="211988"/>
              </a:cxn>
              <a:cxn ang="0">
                <a:pos x="87728" y="191741"/>
              </a:cxn>
              <a:cxn ang="0">
                <a:pos x="21932" y="191741"/>
              </a:cxn>
              <a:cxn ang="0">
                <a:pos x="11706" y="188623"/>
              </a:cxn>
              <a:cxn ang="0">
                <a:pos x="95032" y="0"/>
              </a:cxn>
              <a:cxn ang="0">
                <a:pos x="57011" y="9354"/>
              </a:cxn>
              <a:cxn ang="0">
                <a:pos x="24853" y="32739"/>
              </a:cxn>
              <a:cxn ang="0">
                <a:pos x="4382" y="65479"/>
              </a:cxn>
              <a:cxn ang="0">
                <a:pos x="0" y="88844"/>
              </a:cxn>
              <a:cxn ang="0">
                <a:pos x="1460" y="99757"/>
              </a:cxn>
              <a:cxn ang="0">
                <a:pos x="45324" y="127820"/>
              </a:cxn>
              <a:cxn ang="0">
                <a:pos x="62874" y="130938"/>
              </a:cxn>
              <a:cxn ang="0">
                <a:pos x="68717" y="132497"/>
              </a:cxn>
              <a:cxn ang="0">
                <a:pos x="73100" y="135615"/>
              </a:cxn>
              <a:cxn ang="0">
                <a:pos x="76021" y="138733"/>
              </a:cxn>
              <a:cxn ang="0">
                <a:pos x="80404" y="152765"/>
              </a:cxn>
              <a:cxn ang="0">
                <a:pos x="76021" y="166796"/>
              </a:cxn>
              <a:cxn ang="0">
                <a:pos x="40942" y="190182"/>
              </a:cxn>
              <a:cxn ang="0">
                <a:pos x="32157" y="191741"/>
              </a:cxn>
              <a:cxn ang="0">
                <a:pos x="87728" y="191741"/>
              </a:cxn>
              <a:cxn ang="0">
                <a:pos x="108199" y="159001"/>
              </a:cxn>
              <a:cxn ang="0">
                <a:pos x="112581" y="135615"/>
              </a:cxn>
              <a:cxn ang="0">
                <a:pos x="111120" y="123143"/>
              </a:cxn>
              <a:cxn ang="0">
                <a:pos x="84806" y="95080"/>
              </a:cxn>
              <a:cxn ang="0">
                <a:pos x="68717" y="93521"/>
              </a:cxn>
              <a:cxn ang="0">
                <a:pos x="52629" y="90403"/>
              </a:cxn>
              <a:cxn ang="0">
                <a:pos x="42403" y="87285"/>
              </a:cxn>
              <a:cxn ang="0">
                <a:pos x="38020" y="84167"/>
              </a:cxn>
              <a:cxn ang="0">
                <a:pos x="35099" y="81049"/>
              </a:cxn>
              <a:cxn ang="0">
                <a:pos x="33638" y="77931"/>
              </a:cxn>
              <a:cxn ang="0">
                <a:pos x="33638" y="73274"/>
              </a:cxn>
              <a:cxn ang="0">
                <a:pos x="57011" y="38976"/>
              </a:cxn>
              <a:cxn ang="0">
                <a:pos x="76021" y="34298"/>
              </a:cxn>
              <a:cxn ang="0">
                <a:pos x="95794" y="34298"/>
              </a:cxn>
              <a:cxn ang="0">
                <a:pos x="103797" y="1559"/>
              </a:cxn>
              <a:cxn ang="0">
                <a:pos x="95032" y="0"/>
              </a:cxn>
              <a:cxn ang="0">
                <a:pos x="95794" y="34298"/>
              </a:cxn>
              <a:cxn ang="0">
                <a:pos x="84806" y="34298"/>
              </a:cxn>
              <a:cxn ang="0">
                <a:pos x="95032" y="37416"/>
              </a:cxn>
              <a:cxn ang="0">
                <a:pos x="95794" y="34298"/>
              </a:cxn>
            </a:cxnLst>
            <a:rect l="0" t="0" r="r" b="b"/>
            <a:pathLst>
              <a:path w="113029" h="227964">
                <a:moveTo>
                  <a:pt x="11706" y="188623"/>
                </a:moveTo>
                <a:lnTo>
                  <a:pt x="0" y="226019"/>
                </a:lnTo>
                <a:lnTo>
                  <a:pt x="10245" y="227578"/>
                </a:lnTo>
                <a:lnTo>
                  <a:pt x="21932" y="227578"/>
                </a:lnTo>
                <a:lnTo>
                  <a:pt x="61413" y="211988"/>
                </a:lnTo>
                <a:lnTo>
                  <a:pt x="87728" y="191741"/>
                </a:lnTo>
                <a:lnTo>
                  <a:pt x="21932" y="191741"/>
                </a:lnTo>
                <a:lnTo>
                  <a:pt x="11706" y="188623"/>
                </a:lnTo>
                <a:close/>
              </a:path>
              <a:path w="113029" h="227964">
                <a:moveTo>
                  <a:pt x="95032" y="0"/>
                </a:moveTo>
                <a:lnTo>
                  <a:pt x="57011" y="9354"/>
                </a:lnTo>
                <a:lnTo>
                  <a:pt x="24853" y="32739"/>
                </a:lnTo>
                <a:lnTo>
                  <a:pt x="4382" y="65479"/>
                </a:lnTo>
                <a:lnTo>
                  <a:pt x="0" y="88844"/>
                </a:lnTo>
                <a:lnTo>
                  <a:pt x="1460" y="99757"/>
                </a:lnTo>
                <a:lnTo>
                  <a:pt x="45324" y="127820"/>
                </a:lnTo>
                <a:lnTo>
                  <a:pt x="62874" y="130938"/>
                </a:lnTo>
                <a:lnTo>
                  <a:pt x="68717" y="132497"/>
                </a:lnTo>
                <a:lnTo>
                  <a:pt x="73100" y="135615"/>
                </a:lnTo>
                <a:lnTo>
                  <a:pt x="76021" y="138733"/>
                </a:lnTo>
                <a:lnTo>
                  <a:pt x="80404" y="152765"/>
                </a:lnTo>
                <a:lnTo>
                  <a:pt x="76021" y="166796"/>
                </a:lnTo>
                <a:lnTo>
                  <a:pt x="40942" y="190182"/>
                </a:lnTo>
                <a:lnTo>
                  <a:pt x="32157" y="191741"/>
                </a:lnTo>
                <a:lnTo>
                  <a:pt x="87728" y="191741"/>
                </a:lnTo>
                <a:lnTo>
                  <a:pt x="108199" y="159001"/>
                </a:lnTo>
                <a:lnTo>
                  <a:pt x="112581" y="135615"/>
                </a:lnTo>
                <a:lnTo>
                  <a:pt x="111120" y="123143"/>
                </a:lnTo>
                <a:lnTo>
                  <a:pt x="84806" y="95080"/>
                </a:lnTo>
                <a:lnTo>
                  <a:pt x="68717" y="93521"/>
                </a:lnTo>
                <a:lnTo>
                  <a:pt x="52629" y="90403"/>
                </a:lnTo>
                <a:lnTo>
                  <a:pt x="42403" y="87285"/>
                </a:lnTo>
                <a:lnTo>
                  <a:pt x="38020" y="84167"/>
                </a:lnTo>
                <a:lnTo>
                  <a:pt x="35099" y="81049"/>
                </a:lnTo>
                <a:lnTo>
                  <a:pt x="33638" y="77931"/>
                </a:lnTo>
                <a:lnTo>
                  <a:pt x="33638" y="73274"/>
                </a:lnTo>
                <a:lnTo>
                  <a:pt x="57011" y="38976"/>
                </a:lnTo>
                <a:lnTo>
                  <a:pt x="76021" y="34298"/>
                </a:lnTo>
                <a:lnTo>
                  <a:pt x="95794" y="34298"/>
                </a:lnTo>
                <a:lnTo>
                  <a:pt x="103797" y="1559"/>
                </a:lnTo>
                <a:lnTo>
                  <a:pt x="95032" y="0"/>
                </a:lnTo>
                <a:close/>
              </a:path>
              <a:path w="113029" h="227964">
                <a:moveTo>
                  <a:pt x="95794" y="34298"/>
                </a:moveTo>
                <a:lnTo>
                  <a:pt x="84806" y="34298"/>
                </a:lnTo>
                <a:lnTo>
                  <a:pt x="95032" y="37416"/>
                </a:lnTo>
                <a:lnTo>
                  <a:pt x="95794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8" name="object 13"/>
          <p:cNvSpPr>
            <a:spLocks/>
          </p:cNvSpPr>
          <p:nvPr/>
        </p:nvSpPr>
        <p:spPr bwMode="auto">
          <a:xfrm>
            <a:off x="6234113" y="4884738"/>
            <a:ext cx="123825" cy="231775"/>
          </a:xfrm>
          <a:custGeom>
            <a:avLst/>
            <a:gdLst/>
            <a:ahLst/>
            <a:cxnLst>
              <a:cxn ang="0">
                <a:pos x="92110" y="0"/>
              </a:cxn>
              <a:cxn ang="0">
                <a:pos x="77482" y="3118"/>
              </a:cxn>
              <a:cxn ang="0">
                <a:pos x="59933" y="7774"/>
              </a:cxn>
              <a:cxn ang="0">
                <a:pos x="39462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618" y="218224"/>
              </a:cxn>
              <a:cxn ang="0">
                <a:pos x="33618" y="49868"/>
              </a:cxn>
              <a:cxn ang="0">
                <a:pos x="54089" y="40514"/>
              </a:cxn>
              <a:cxn ang="0">
                <a:pos x="64315" y="37396"/>
              </a:cxn>
              <a:cxn ang="0">
                <a:pos x="124268" y="37396"/>
              </a:cxn>
              <a:cxn ang="0">
                <a:pos x="122807" y="24923"/>
              </a:cxn>
              <a:cxn ang="0">
                <a:pos x="103797" y="1559"/>
              </a:cxn>
              <a:cxn ang="0">
                <a:pos x="92110" y="0"/>
              </a:cxn>
              <a:cxn ang="0">
                <a:pos x="124268" y="37396"/>
              </a:cxn>
              <a:cxn ang="0">
                <a:pos x="78943" y="37396"/>
              </a:cxn>
              <a:cxn ang="0">
                <a:pos x="83326" y="38955"/>
              </a:cxn>
              <a:cxn ang="0">
                <a:pos x="87708" y="43632"/>
              </a:cxn>
              <a:cxn ang="0">
                <a:pos x="89169" y="48309"/>
              </a:cxn>
              <a:cxn ang="0">
                <a:pos x="90630" y="56104"/>
              </a:cxn>
              <a:cxn ang="0">
                <a:pos x="87708" y="71695"/>
              </a:cxn>
              <a:cxn ang="0">
                <a:pos x="57011" y="104435"/>
              </a:cxn>
              <a:cxn ang="0">
                <a:pos x="33618" y="113789"/>
              </a:cxn>
              <a:cxn ang="0">
                <a:pos x="33618" y="144949"/>
              </a:cxn>
              <a:cxn ang="0">
                <a:pos x="81865" y="120025"/>
              </a:cxn>
              <a:cxn ang="0">
                <a:pos x="114023" y="84167"/>
              </a:cxn>
              <a:cxn ang="0">
                <a:pos x="122807" y="54545"/>
              </a:cxn>
              <a:cxn ang="0">
                <a:pos x="124268" y="37396"/>
              </a:cxn>
            </a:cxnLst>
            <a:rect l="0" t="0" r="r" b="b"/>
            <a:pathLst>
              <a:path w="124460" h="232410">
                <a:moveTo>
                  <a:pt x="92110" y="0"/>
                </a:moveTo>
                <a:lnTo>
                  <a:pt x="77482" y="3118"/>
                </a:lnTo>
                <a:lnTo>
                  <a:pt x="59933" y="7774"/>
                </a:lnTo>
                <a:lnTo>
                  <a:pt x="39462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618" y="218224"/>
                </a:lnTo>
                <a:lnTo>
                  <a:pt x="33618" y="49868"/>
                </a:lnTo>
                <a:lnTo>
                  <a:pt x="54089" y="40514"/>
                </a:lnTo>
                <a:lnTo>
                  <a:pt x="64315" y="37396"/>
                </a:lnTo>
                <a:lnTo>
                  <a:pt x="124268" y="37396"/>
                </a:lnTo>
                <a:lnTo>
                  <a:pt x="122807" y="24923"/>
                </a:lnTo>
                <a:lnTo>
                  <a:pt x="103797" y="1559"/>
                </a:lnTo>
                <a:lnTo>
                  <a:pt x="92110" y="0"/>
                </a:lnTo>
                <a:close/>
              </a:path>
              <a:path w="124460" h="232410">
                <a:moveTo>
                  <a:pt x="124268" y="37396"/>
                </a:moveTo>
                <a:lnTo>
                  <a:pt x="78943" y="37396"/>
                </a:lnTo>
                <a:lnTo>
                  <a:pt x="83326" y="38955"/>
                </a:lnTo>
                <a:lnTo>
                  <a:pt x="87708" y="43632"/>
                </a:lnTo>
                <a:lnTo>
                  <a:pt x="89169" y="48309"/>
                </a:lnTo>
                <a:lnTo>
                  <a:pt x="90630" y="56104"/>
                </a:lnTo>
                <a:lnTo>
                  <a:pt x="87708" y="71695"/>
                </a:lnTo>
                <a:lnTo>
                  <a:pt x="57011" y="104435"/>
                </a:lnTo>
                <a:lnTo>
                  <a:pt x="33618" y="113789"/>
                </a:lnTo>
                <a:lnTo>
                  <a:pt x="33618" y="144949"/>
                </a:lnTo>
                <a:lnTo>
                  <a:pt x="81865" y="120025"/>
                </a:lnTo>
                <a:lnTo>
                  <a:pt x="114023" y="84167"/>
                </a:lnTo>
                <a:lnTo>
                  <a:pt x="122807" y="54545"/>
                </a:lnTo>
                <a:lnTo>
                  <a:pt x="124268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9" name="object 14"/>
          <p:cNvSpPr>
            <a:spLocks/>
          </p:cNvSpPr>
          <p:nvPr/>
        </p:nvSpPr>
        <p:spPr bwMode="auto">
          <a:xfrm>
            <a:off x="5981700" y="4643438"/>
            <a:ext cx="74613" cy="138112"/>
          </a:xfrm>
          <a:custGeom>
            <a:avLst/>
            <a:gdLst/>
            <a:ahLst/>
            <a:cxnLst>
              <a:cxn ang="0">
                <a:pos x="74561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561" y="112250"/>
              </a:cxn>
              <a:cxn ang="0">
                <a:pos x="74561" y="0"/>
              </a:cxn>
            </a:cxnLst>
            <a:rect l="0" t="0" r="r" b="b"/>
            <a:pathLst>
              <a:path w="74929" h="139064">
                <a:moveTo>
                  <a:pt x="74561" y="0"/>
                </a:moveTo>
                <a:lnTo>
                  <a:pt x="0" y="26503"/>
                </a:lnTo>
                <a:lnTo>
                  <a:pt x="0" y="138733"/>
                </a:lnTo>
                <a:lnTo>
                  <a:pt x="74561" y="112250"/>
                </a:lnTo>
                <a:lnTo>
                  <a:pt x="7456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0" name="object 15"/>
          <p:cNvSpPr>
            <a:spLocks/>
          </p:cNvSpPr>
          <p:nvPr/>
        </p:nvSpPr>
        <p:spPr bwMode="auto">
          <a:xfrm>
            <a:off x="5975350" y="4633913"/>
            <a:ext cx="87313" cy="157162"/>
          </a:xfrm>
          <a:custGeom>
            <a:avLst/>
            <a:gdLst/>
            <a:ahLst/>
            <a:cxnLst>
              <a:cxn ang="0">
                <a:pos x="77482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436" y="140292"/>
              </a:cxn>
              <a:cxn ang="0">
                <a:pos x="11686" y="140292"/>
              </a:cxn>
              <a:cxn ang="0">
                <a:pos x="11686" y="40535"/>
              </a:cxn>
              <a:cxn ang="0">
                <a:pos x="74561" y="17149"/>
              </a:cxn>
              <a:cxn ang="0">
                <a:pos x="77482" y="3118"/>
              </a:cxn>
              <a:cxn ang="0">
                <a:pos x="86247" y="0"/>
              </a:cxn>
              <a:cxn ang="0">
                <a:pos x="77482" y="3118"/>
              </a:cxn>
              <a:cxn ang="0">
                <a:pos x="74561" y="17149"/>
              </a:cxn>
              <a:cxn ang="0">
                <a:pos x="74561" y="116928"/>
              </a:cxn>
              <a:cxn ang="0">
                <a:pos x="11686" y="140292"/>
              </a:cxn>
              <a:cxn ang="0">
                <a:pos x="47436" y="140292"/>
              </a:cxn>
              <a:cxn ang="0">
                <a:pos x="86247" y="126261"/>
              </a:cxn>
              <a:cxn ang="0">
                <a:pos x="86247" y="0"/>
              </a:cxn>
            </a:cxnLst>
            <a:rect l="0" t="0" r="r" b="b"/>
            <a:pathLst>
              <a:path w="86360" h="157479">
                <a:moveTo>
                  <a:pt x="77482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436" y="140292"/>
                </a:lnTo>
                <a:lnTo>
                  <a:pt x="11686" y="140292"/>
                </a:lnTo>
                <a:lnTo>
                  <a:pt x="11686" y="40535"/>
                </a:lnTo>
                <a:lnTo>
                  <a:pt x="74561" y="17149"/>
                </a:lnTo>
                <a:lnTo>
                  <a:pt x="77482" y="3118"/>
                </a:lnTo>
                <a:close/>
              </a:path>
              <a:path w="86360" h="157479">
                <a:moveTo>
                  <a:pt x="86247" y="0"/>
                </a:moveTo>
                <a:lnTo>
                  <a:pt x="77482" y="3118"/>
                </a:lnTo>
                <a:lnTo>
                  <a:pt x="74561" y="17149"/>
                </a:lnTo>
                <a:lnTo>
                  <a:pt x="74561" y="116928"/>
                </a:lnTo>
                <a:lnTo>
                  <a:pt x="11686" y="140292"/>
                </a:lnTo>
                <a:lnTo>
                  <a:pt x="47436" y="140292"/>
                </a:lnTo>
                <a:lnTo>
                  <a:pt x="86247" y="126261"/>
                </a:lnTo>
                <a:lnTo>
                  <a:pt x="86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1" name="object 16"/>
          <p:cNvSpPr>
            <a:spLocks/>
          </p:cNvSpPr>
          <p:nvPr/>
        </p:nvSpPr>
        <p:spPr bwMode="auto">
          <a:xfrm>
            <a:off x="6096000" y="4597400"/>
            <a:ext cx="73025" cy="141288"/>
          </a:xfrm>
          <a:custGeom>
            <a:avLst/>
            <a:gdLst/>
            <a:ahLst/>
            <a:cxnLst>
              <a:cxn ang="0">
                <a:pos x="7310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100" y="113789"/>
              </a:cxn>
              <a:cxn ang="0">
                <a:pos x="73100" y="0"/>
              </a:cxn>
            </a:cxnLst>
            <a:rect l="0" t="0" r="r" b="b"/>
            <a:pathLst>
              <a:path w="73660" h="140335">
                <a:moveTo>
                  <a:pt x="73100" y="0"/>
                </a:moveTo>
                <a:lnTo>
                  <a:pt x="0" y="28062"/>
                </a:lnTo>
                <a:lnTo>
                  <a:pt x="0" y="140292"/>
                </a:lnTo>
                <a:lnTo>
                  <a:pt x="73100" y="113789"/>
                </a:lnTo>
                <a:lnTo>
                  <a:pt x="7310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2" name="object 17"/>
          <p:cNvSpPr>
            <a:spLocks/>
          </p:cNvSpPr>
          <p:nvPr/>
        </p:nvSpPr>
        <p:spPr bwMode="auto">
          <a:xfrm>
            <a:off x="6089650" y="4589463"/>
            <a:ext cx="85725" cy="158750"/>
          </a:xfrm>
          <a:custGeom>
            <a:avLst/>
            <a:gdLst/>
            <a:ahLst/>
            <a:cxnLst>
              <a:cxn ang="0">
                <a:pos x="77482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643" y="140292"/>
              </a:cxn>
              <a:cxn ang="0">
                <a:pos x="11706" y="140292"/>
              </a:cxn>
              <a:cxn ang="0">
                <a:pos x="11706" y="40514"/>
              </a:cxn>
              <a:cxn ang="0">
                <a:pos x="73100" y="17149"/>
              </a:cxn>
              <a:cxn ang="0">
                <a:pos x="77482" y="3118"/>
              </a:cxn>
              <a:cxn ang="0">
                <a:pos x="84806" y="0"/>
              </a:cxn>
              <a:cxn ang="0">
                <a:pos x="77482" y="3118"/>
              </a:cxn>
              <a:cxn ang="0">
                <a:pos x="73100" y="17149"/>
              </a:cxn>
              <a:cxn ang="0">
                <a:pos x="73100" y="116907"/>
              </a:cxn>
              <a:cxn ang="0">
                <a:pos x="11706" y="140292"/>
              </a:cxn>
              <a:cxn ang="0">
                <a:pos x="46643" y="140292"/>
              </a:cxn>
              <a:cxn ang="0">
                <a:pos x="84806" y="126261"/>
              </a:cxn>
              <a:cxn ang="0">
                <a:pos x="84806" y="0"/>
              </a:cxn>
            </a:cxnLst>
            <a:rect l="0" t="0" r="r" b="b"/>
            <a:pathLst>
              <a:path w="85089" h="157479">
                <a:moveTo>
                  <a:pt x="77482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643" y="140292"/>
                </a:lnTo>
                <a:lnTo>
                  <a:pt x="11706" y="140292"/>
                </a:lnTo>
                <a:lnTo>
                  <a:pt x="11706" y="40514"/>
                </a:lnTo>
                <a:lnTo>
                  <a:pt x="73100" y="17149"/>
                </a:lnTo>
                <a:lnTo>
                  <a:pt x="77482" y="3118"/>
                </a:lnTo>
                <a:close/>
              </a:path>
              <a:path w="85089" h="157479">
                <a:moveTo>
                  <a:pt x="84806" y="0"/>
                </a:moveTo>
                <a:lnTo>
                  <a:pt x="77482" y="3118"/>
                </a:lnTo>
                <a:lnTo>
                  <a:pt x="73100" y="17149"/>
                </a:lnTo>
                <a:lnTo>
                  <a:pt x="73100" y="116907"/>
                </a:lnTo>
                <a:lnTo>
                  <a:pt x="11706" y="140292"/>
                </a:lnTo>
                <a:lnTo>
                  <a:pt x="46643" y="140292"/>
                </a:lnTo>
                <a:lnTo>
                  <a:pt x="84806" y="126261"/>
                </a:lnTo>
                <a:lnTo>
                  <a:pt x="848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3" name="object 18"/>
          <p:cNvSpPr>
            <a:spLocks/>
          </p:cNvSpPr>
          <p:nvPr/>
        </p:nvSpPr>
        <p:spPr bwMode="auto">
          <a:xfrm>
            <a:off x="5981700" y="4806950"/>
            <a:ext cx="74613" cy="139700"/>
          </a:xfrm>
          <a:custGeom>
            <a:avLst/>
            <a:gdLst/>
            <a:ahLst/>
            <a:cxnLst>
              <a:cxn ang="0">
                <a:pos x="7456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561" y="113789"/>
              </a:cxn>
              <a:cxn ang="0">
                <a:pos x="74561" y="0"/>
              </a:cxn>
            </a:cxnLst>
            <a:rect l="0" t="0" r="r" b="b"/>
            <a:pathLst>
              <a:path w="74929" h="140335">
                <a:moveTo>
                  <a:pt x="74561" y="0"/>
                </a:moveTo>
                <a:lnTo>
                  <a:pt x="0" y="28062"/>
                </a:lnTo>
                <a:lnTo>
                  <a:pt x="0" y="140292"/>
                </a:lnTo>
                <a:lnTo>
                  <a:pt x="74561" y="113789"/>
                </a:lnTo>
                <a:lnTo>
                  <a:pt x="7456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4" name="object 19"/>
          <p:cNvSpPr>
            <a:spLocks/>
          </p:cNvSpPr>
          <p:nvPr/>
        </p:nvSpPr>
        <p:spPr bwMode="auto">
          <a:xfrm>
            <a:off x="5975350" y="4799013"/>
            <a:ext cx="87313" cy="157162"/>
          </a:xfrm>
          <a:custGeom>
            <a:avLst/>
            <a:gdLst/>
            <a:ahLst/>
            <a:cxnLst>
              <a:cxn ang="0">
                <a:pos x="77482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84" y="138733"/>
              </a:cxn>
              <a:cxn ang="0">
                <a:pos x="11686" y="138733"/>
              </a:cxn>
              <a:cxn ang="0">
                <a:pos x="11686" y="40535"/>
              </a:cxn>
              <a:cxn ang="0">
                <a:pos x="74561" y="17149"/>
              </a:cxn>
              <a:cxn ang="0">
                <a:pos x="77482" y="3118"/>
              </a:cxn>
              <a:cxn ang="0">
                <a:pos x="86247" y="0"/>
              </a:cxn>
              <a:cxn ang="0">
                <a:pos x="77482" y="3118"/>
              </a:cxn>
              <a:cxn ang="0">
                <a:pos x="74561" y="17149"/>
              </a:cxn>
              <a:cxn ang="0">
                <a:pos x="74561" y="116907"/>
              </a:cxn>
              <a:cxn ang="0">
                <a:pos x="11686" y="138733"/>
              </a:cxn>
              <a:cxn ang="0">
                <a:pos x="49284" y="138733"/>
              </a:cxn>
              <a:cxn ang="0">
                <a:pos x="86247" y="124702"/>
              </a:cxn>
              <a:cxn ang="0">
                <a:pos x="86247" y="0"/>
              </a:cxn>
            </a:cxnLst>
            <a:rect l="0" t="0" r="r" b="b"/>
            <a:pathLst>
              <a:path w="86360" h="157479">
                <a:moveTo>
                  <a:pt x="77482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84" y="138733"/>
                </a:lnTo>
                <a:lnTo>
                  <a:pt x="11686" y="138733"/>
                </a:lnTo>
                <a:lnTo>
                  <a:pt x="11686" y="40535"/>
                </a:lnTo>
                <a:lnTo>
                  <a:pt x="74561" y="17149"/>
                </a:lnTo>
                <a:lnTo>
                  <a:pt x="77482" y="3118"/>
                </a:lnTo>
                <a:close/>
              </a:path>
              <a:path w="86360" h="157479">
                <a:moveTo>
                  <a:pt x="86247" y="0"/>
                </a:moveTo>
                <a:lnTo>
                  <a:pt x="77482" y="3118"/>
                </a:lnTo>
                <a:lnTo>
                  <a:pt x="74561" y="17149"/>
                </a:lnTo>
                <a:lnTo>
                  <a:pt x="74561" y="116907"/>
                </a:lnTo>
                <a:lnTo>
                  <a:pt x="11686" y="138733"/>
                </a:lnTo>
                <a:lnTo>
                  <a:pt x="49284" y="138733"/>
                </a:lnTo>
                <a:lnTo>
                  <a:pt x="86247" y="124702"/>
                </a:lnTo>
                <a:lnTo>
                  <a:pt x="86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5" name="object 20"/>
          <p:cNvSpPr>
            <a:spLocks/>
          </p:cNvSpPr>
          <p:nvPr/>
        </p:nvSpPr>
        <p:spPr bwMode="auto">
          <a:xfrm>
            <a:off x="3038475" y="3584575"/>
            <a:ext cx="1731963" cy="2433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2026" y="2433637"/>
              </a:cxn>
            </a:cxnLst>
            <a:rect l="0" t="0" r="r" b="b"/>
            <a:pathLst>
              <a:path w="1732279" h="2433954">
                <a:moveTo>
                  <a:pt x="0" y="0"/>
                </a:moveTo>
                <a:lnTo>
                  <a:pt x="1732026" y="2433637"/>
                </a:lnTo>
              </a:path>
            </a:pathLst>
          </a:custGeom>
          <a:noFill/>
          <a:ln w="579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6" name="object 21"/>
          <p:cNvSpPr>
            <a:spLocks/>
          </p:cNvSpPr>
          <p:nvPr/>
        </p:nvSpPr>
        <p:spPr bwMode="auto">
          <a:xfrm>
            <a:off x="3616325" y="6148388"/>
            <a:ext cx="585788" cy="468312"/>
          </a:xfrm>
          <a:custGeom>
            <a:avLst/>
            <a:gdLst/>
            <a:ahLst/>
            <a:cxnLst>
              <a:cxn ang="0">
                <a:pos x="585472" y="0"/>
              </a:cxn>
              <a:cxn ang="0">
                <a:pos x="582554" y="0"/>
              </a:cxn>
              <a:cxn ang="0">
                <a:pos x="522682" y="1559"/>
              </a:cxn>
              <a:cxn ang="0">
                <a:pos x="464288" y="4677"/>
              </a:cxn>
              <a:cxn ang="0">
                <a:pos x="407334" y="10913"/>
              </a:cxn>
              <a:cxn ang="0">
                <a:pos x="353317" y="20267"/>
              </a:cxn>
              <a:cxn ang="0">
                <a:pos x="302217" y="31180"/>
              </a:cxn>
              <a:cxn ang="0">
                <a:pos x="254036" y="43653"/>
              </a:cxn>
              <a:cxn ang="0">
                <a:pos x="210250" y="57684"/>
              </a:cxn>
              <a:cxn ang="0">
                <a:pos x="169361" y="74833"/>
              </a:cxn>
              <a:cxn ang="0">
                <a:pos x="131401" y="91962"/>
              </a:cxn>
              <a:cxn ang="0">
                <a:pos x="97819" y="110671"/>
              </a:cxn>
              <a:cxn ang="0">
                <a:pos x="56940" y="141852"/>
              </a:cxn>
              <a:cxn ang="0">
                <a:pos x="26280" y="174591"/>
              </a:cxn>
              <a:cxn ang="0">
                <a:pos x="7300" y="210449"/>
              </a:cxn>
              <a:cxn ang="0">
                <a:pos x="2919" y="221342"/>
              </a:cxn>
              <a:cxn ang="0">
                <a:pos x="0" y="246287"/>
              </a:cxn>
              <a:cxn ang="0">
                <a:pos x="1460" y="257200"/>
              </a:cxn>
              <a:cxn ang="0">
                <a:pos x="2919" y="269672"/>
              </a:cxn>
              <a:cxn ang="0">
                <a:pos x="11680" y="291499"/>
              </a:cxn>
              <a:cxn ang="0">
                <a:pos x="17519" y="303969"/>
              </a:cxn>
              <a:cxn ang="0">
                <a:pos x="26280" y="313321"/>
              </a:cxn>
              <a:cxn ang="0">
                <a:pos x="35039" y="324232"/>
              </a:cxn>
              <a:cxn ang="0">
                <a:pos x="70079" y="353850"/>
              </a:cxn>
              <a:cxn ang="0">
                <a:pos x="131401" y="389702"/>
              </a:cxn>
              <a:cxn ang="0">
                <a:pos x="169361" y="405290"/>
              </a:cxn>
              <a:cxn ang="0">
                <a:pos x="210250" y="419319"/>
              </a:cxn>
              <a:cxn ang="0">
                <a:pos x="254036" y="431790"/>
              </a:cxn>
              <a:cxn ang="0">
                <a:pos x="302217" y="441142"/>
              </a:cxn>
              <a:cxn ang="0">
                <a:pos x="353317" y="450494"/>
              </a:cxn>
              <a:cxn ang="0">
                <a:pos x="407334" y="458289"/>
              </a:cxn>
              <a:cxn ang="0">
                <a:pos x="464288" y="462965"/>
              </a:cxn>
              <a:cxn ang="0">
                <a:pos x="522682" y="466082"/>
              </a:cxn>
              <a:cxn ang="0">
                <a:pos x="582554" y="467641"/>
              </a:cxn>
              <a:cxn ang="0">
                <a:pos x="585472" y="467641"/>
              </a:cxn>
              <a:cxn ang="0">
                <a:pos x="585472" y="0"/>
              </a:cxn>
            </a:cxnLst>
            <a:rect l="0" t="0" r="r" b="b"/>
            <a:pathLst>
              <a:path w="585470" h="467995">
                <a:moveTo>
                  <a:pt x="585472" y="0"/>
                </a:moveTo>
                <a:lnTo>
                  <a:pt x="582554" y="0"/>
                </a:lnTo>
                <a:lnTo>
                  <a:pt x="522682" y="1559"/>
                </a:lnTo>
                <a:lnTo>
                  <a:pt x="464288" y="4677"/>
                </a:lnTo>
                <a:lnTo>
                  <a:pt x="407334" y="10913"/>
                </a:lnTo>
                <a:lnTo>
                  <a:pt x="353317" y="20267"/>
                </a:lnTo>
                <a:lnTo>
                  <a:pt x="302217" y="31180"/>
                </a:lnTo>
                <a:lnTo>
                  <a:pt x="254036" y="43653"/>
                </a:lnTo>
                <a:lnTo>
                  <a:pt x="210250" y="57684"/>
                </a:lnTo>
                <a:lnTo>
                  <a:pt x="169361" y="74833"/>
                </a:lnTo>
                <a:lnTo>
                  <a:pt x="131401" y="91962"/>
                </a:lnTo>
                <a:lnTo>
                  <a:pt x="97819" y="110671"/>
                </a:lnTo>
                <a:lnTo>
                  <a:pt x="56940" y="141852"/>
                </a:lnTo>
                <a:lnTo>
                  <a:pt x="26280" y="174591"/>
                </a:lnTo>
                <a:lnTo>
                  <a:pt x="7300" y="210449"/>
                </a:lnTo>
                <a:lnTo>
                  <a:pt x="2919" y="221342"/>
                </a:lnTo>
                <a:lnTo>
                  <a:pt x="0" y="246287"/>
                </a:lnTo>
                <a:lnTo>
                  <a:pt x="1460" y="257200"/>
                </a:lnTo>
                <a:lnTo>
                  <a:pt x="2919" y="269672"/>
                </a:lnTo>
                <a:lnTo>
                  <a:pt x="11680" y="291499"/>
                </a:lnTo>
                <a:lnTo>
                  <a:pt x="17519" y="303969"/>
                </a:lnTo>
                <a:lnTo>
                  <a:pt x="26280" y="313321"/>
                </a:lnTo>
                <a:lnTo>
                  <a:pt x="35039" y="324232"/>
                </a:lnTo>
                <a:lnTo>
                  <a:pt x="70079" y="353850"/>
                </a:lnTo>
                <a:lnTo>
                  <a:pt x="131401" y="389702"/>
                </a:lnTo>
                <a:lnTo>
                  <a:pt x="169361" y="405290"/>
                </a:lnTo>
                <a:lnTo>
                  <a:pt x="210250" y="419319"/>
                </a:lnTo>
                <a:lnTo>
                  <a:pt x="254036" y="431790"/>
                </a:lnTo>
                <a:lnTo>
                  <a:pt x="302217" y="441142"/>
                </a:lnTo>
                <a:lnTo>
                  <a:pt x="353317" y="450494"/>
                </a:lnTo>
                <a:lnTo>
                  <a:pt x="407334" y="458289"/>
                </a:lnTo>
                <a:lnTo>
                  <a:pt x="464288" y="462965"/>
                </a:lnTo>
                <a:lnTo>
                  <a:pt x="522682" y="466082"/>
                </a:lnTo>
                <a:lnTo>
                  <a:pt x="582554" y="467641"/>
                </a:lnTo>
                <a:lnTo>
                  <a:pt x="585472" y="467641"/>
                </a:lnTo>
                <a:lnTo>
                  <a:pt x="5854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7" name="object 22"/>
          <p:cNvSpPr>
            <a:spLocks/>
          </p:cNvSpPr>
          <p:nvPr/>
        </p:nvSpPr>
        <p:spPr bwMode="auto">
          <a:xfrm>
            <a:off x="3827463" y="5429250"/>
            <a:ext cx="919162" cy="1176338"/>
          </a:xfrm>
          <a:custGeom>
            <a:avLst/>
            <a:gdLst/>
            <a:ahLst/>
            <a:cxnLst>
              <a:cxn ang="0">
                <a:pos x="602981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6934" y="929043"/>
              </a:cxn>
              <a:cxn ang="0">
                <a:pos x="366449" y="1176883"/>
              </a:cxn>
              <a:cxn ang="0">
                <a:pos x="859937" y="929043"/>
              </a:cxn>
              <a:cxn ang="0">
                <a:pos x="918350" y="215106"/>
              </a:cxn>
              <a:cxn ang="0">
                <a:pos x="918350" y="205751"/>
              </a:cxn>
              <a:cxn ang="0">
                <a:pos x="602981" y="0"/>
              </a:cxn>
            </a:cxnLst>
            <a:rect l="0" t="0" r="r" b="b"/>
            <a:pathLst>
              <a:path w="918845" h="1177290">
                <a:moveTo>
                  <a:pt x="602981" y="0"/>
                </a:moveTo>
                <a:lnTo>
                  <a:pt x="0" y="205751"/>
                </a:lnTo>
                <a:lnTo>
                  <a:pt x="0" y="215106"/>
                </a:lnTo>
                <a:lnTo>
                  <a:pt x="56934" y="929043"/>
                </a:lnTo>
                <a:lnTo>
                  <a:pt x="366449" y="1176883"/>
                </a:lnTo>
                <a:lnTo>
                  <a:pt x="859937" y="929043"/>
                </a:lnTo>
                <a:lnTo>
                  <a:pt x="918350" y="215106"/>
                </a:lnTo>
                <a:lnTo>
                  <a:pt x="918350" y="205751"/>
                </a:lnTo>
                <a:lnTo>
                  <a:pt x="6029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8" name="object 23"/>
          <p:cNvSpPr>
            <a:spLocks/>
          </p:cNvSpPr>
          <p:nvPr/>
        </p:nvSpPr>
        <p:spPr bwMode="auto">
          <a:xfrm>
            <a:off x="3810000" y="5410200"/>
            <a:ext cx="954088" cy="1214438"/>
          </a:xfrm>
          <a:custGeom>
            <a:avLst/>
            <a:gdLst/>
            <a:ahLst/>
            <a:cxnLst>
              <a:cxn ang="0">
                <a:pos x="616130" y="1559"/>
              </a:cxn>
              <a:cxn ang="0">
                <a:pos x="11670" y="207310"/>
              </a:cxn>
              <a:cxn ang="0">
                <a:pos x="2917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6934" y="949310"/>
              </a:cxn>
              <a:cxn ang="0">
                <a:pos x="59852" y="957106"/>
              </a:cxn>
              <a:cxn ang="0">
                <a:pos x="64248" y="963321"/>
              </a:cxn>
              <a:cxn ang="0">
                <a:pos x="372304" y="1211179"/>
              </a:cxn>
              <a:cxn ang="0">
                <a:pos x="373763" y="1211179"/>
              </a:cxn>
              <a:cxn ang="0">
                <a:pos x="376680" y="1212737"/>
              </a:cxn>
              <a:cxn ang="0">
                <a:pos x="378139" y="1214296"/>
              </a:cxn>
              <a:cxn ang="0">
                <a:pos x="383975" y="1214296"/>
              </a:cxn>
              <a:cxn ang="0">
                <a:pos x="391289" y="1212737"/>
              </a:cxn>
              <a:cxn ang="0">
                <a:pos x="468877" y="1173767"/>
              </a:cxn>
              <a:cxn ang="0">
                <a:pos x="385434" y="1173767"/>
              </a:cxn>
              <a:cxn ang="0">
                <a:pos x="91986" y="938397"/>
              </a:cxn>
              <a:cxn ang="0">
                <a:pos x="35032" y="238491"/>
              </a:cxn>
              <a:cxn ang="0">
                <a:pos x="619048" y="38976"/>
              </a:cxn>
              <a:cxn ang="0">
                <a:pos x="616130" y="1559"/>
              </a:cxn>
              <a:cxn ang="0">
                <a:pos x="623424" y="0"/>
              </a:cxn>
              <a:cxn ang="0">
                <a:pos x="616130" y="1559"/>
              </a:cxn>
              <a:cxn ang="0">
                <a:pos x="619048" y="38976"/>
              </a:cxn>
              <a:cxn ang="0">
                <a:pos x="918350" y="235373"/>
              </a:cxn>
              <a:cxn ang="0">
                <a:pos x="861415" y="935279"/>
              </a:cxn>
              <a:cxn ang="0">
                <a:pos x="385434" y="1173767"/>
              </a:cxn>
              <a:cxn ang="0">
                <a:pos x="468877" y="1173767"/>
              </a:cxn>
              <a:cxn ang="0">
                <a:pos x="884757" y="964880"/>
              </a:cxn>
              <a:cxn ang="0">
                <a:pos x="953383" y="235373"/>
              </a:cxn>
              <a:cxn ang="0">
                <a:pos x="953383" y="224460"/>
              </a:cxn>
              <a:cxn ang="0">
                <a:pos x="630719" y="3118"/>
              </a:cxn>
              <a:cxn ang="0">
                <a:pos x="623424" y="0"/>
              </a:cxn>
            </a:cxnLst>
            <a:rect l="0" t="0" r="r" b="b"/>
            <a:pathLst>
              <a:path w="953770" h="1214754">
                <a:moveTo>
                  <a:pt x="616130" y="1559"/>
                </a:moveTo>
                <a:lnTo>
                  <a:pt x="11670" y="207310"/>
                </a:lnTo>
                <a:lnTo>
                  <a:pt x="2917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6934" y="949310"/>
                </a:lnTo>
                <a:lnTo>
                  <a:pt x="59852" y="957106"/>
                </a:lnTo>
                <a:lnTo>
                  <a:pt x="64248" y="963321"/>
                </a:lnTo>
                <a:lnTo>
                  <a:pt x="372304" y="1211179"/>
                </a:lnTo>
                <a:lnTo>
                  <a:pt x="373763" y="1211179"/>
                </a:lnTo>
                <a:lnTo>
                  <a:pt x="376680" y="1212737"/>
                </a:lnTo>
                <a:lnTo>
                  <a:pt x="378139" y="1214296"/>
                </a:lnTo>
                <a:lnTo>
                  <a:pt x="383975" y="1214296"/>
                </a:lnTo>
                <a:lnTo>
                  <a:pt x="391289" y="1212737"/>
                </a:lnTo>
                <a:lnTo>
                  <a:pt x="468877" y="1173767"/>
                </a:lnTo>
                <a:lnTo>
                  <a:pt x="385434" y="1173767"/>
                </a:lnTo>
                <a:lnTo>
                  <a:pt x="91986" y="938397"/>
                </a:lnTo>
                <a:lnTo>
                  <a:pt x="35032" y="238491"/>
                </a:lnTo>
                <a:lnTo>
                  <a:pt x="619048" y="38976"/>
                </a:lnTo>
                <a:lnTo>
                  <a:pt x="616130" y="1559"/>
                </a:lnTo>
                <a:close/>
              </a:path>
              <a:path w="953770" h="1214754">
                <a:moveTo>
                  <a:pt x="623424" y="0"/>
                </a:moveTo>
                <a:lnTo>
                  <a:pt x="616130" y="1559"/>
                </a:lnTo>
                <a:lnTo>
                  <a:pt x="619048" y="38976"/>
                </a:lnTo>
                <a:lnTo>
                  <a:pt x="918350" y="235373"/>
                </a:lnTo>
                <a:lnTo>
                  <a:pt x="861415" y="935279"/>
                </a:lnTo>
                <a:lnTo>
                  <a:pt x="385434" y="1173767"/>
                </a:lnTo>
                <a:lnTo>
                  <a:pt x="468877" y="1173767"/>
                </a:lnTo>
                <a:lnTo>
                  <a:pt x="884757" y="964880"/>
                </a:lnTo>
                <a:lnTo>
                  <a:pt x="953383" y="235373"/>
                </a:lnTo>
                <a:lnTo>
                  <a:pt x="953383" y="224460"/>
                </a:lnTo>
                <a:lnTo>
                  <a:pt x="630719" y="3118"/>
                </a:lnTo>
                <a:lnTo>
                  <a:pt x="62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9" name="object 24"/>
          <p:cNvSpPr>
            <a:spLocks/>
          </p:cNvSpPr>
          <p:nvPr/>
        </p:nvSpPr>
        <p:spPr bwMode="auto">
          <a:xfrm>
            <a:off x="3846513" y="5643563"/>
            <a:ext cx="352425" cy="944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36" y="704582"/>
              </a:cxn>
              <a:cxn ang="0">
                <a:pos x="351880" y="943070"/>
              </a:cxn>
              <a:cxn ang="0">
                <a:pos x="351880" y="205772"/>
              </a:cxn>
              <a:cxn ang="0">
                <a:pos x="0" y="0"/>
              </a:cxn>
            </a:cxnLst>
            <a:rect l="0" t="0" r="r" b="b"/>
            <a:pathLst>
              <a:path w="352425" h="943609">
                <a:moveTo>
                  <a:pt x="0" y="0"/>
                </a:moveTo>
                <a:lnTo>
                  <a:pt x="54036" y="704582"/>
                </a:lnTo>
                <a:lnTo>
                  <a:pt x="351880" y="943070"/>
                </a:lnTo>
                <a:lnTo>
                  <a:pt x="351880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0" name="object 25"/>
          <p:cNvSpPr>
            <a:spLocks/>
          </p:cNvSpPr>
          <p:nvPr/>
        </p:nvSpPr>
        <p:spPr bwMode="auto">
          <a:xfrm>
            <a:off x="3832225" y="5634038"/>
            <a:ext cx="371475" cy="981075"/>
          </a:xfrm>
          <a:custGeom>
            <a:avLst/>
            <a:gdLst/>
            <a:ahLst/>
            <a:cxnLst>
              <a:cxn ang="0">
                <a:pos x="10212" y="0"/>
              </a:cxn>
              <a:cxn ang="0">
                <a:pos x="5835" y="1559"/>
              </a:cxn>
              <a:cxn ang="0">
                <a:pos x="2917" y="3118"/>
              </a:cxn>
              <a:cxn ang="0">
                <a:pos x="0" y="9354"/>
              </a:cxn>
              <a:cxn ang="0">
                <a:pos x="1458" y="14031"/>
              </a:cxn>
              <a:cxn ang="0">
                <a:pos x="4376" y="18708"/>
              </a:cxn>
              <a:cxn ang="0">
                <a:pos x="353319" y="221342"/>
              </a:cxn>
              <a:cxn ang="0">
                <a:pos x="353319" y="975807"/>
              </a:cxn>
              <a:cxn ang="0">
                <a:pos x="357696" y="980483"/>
              </a:cxn>
              <a:cxn ang="0">
                <a:pos x="364990" y="980483"/>
              </a:cxn>
              <a:cxn ang="0">
                <a:pos x="369386" y="975807"/>
              </a:cxn>
              <a:cxn ang="0">
                <a:pos x="370845" y="971131"/>
              </a:cxn>
              <a:cxn ang="0">
                <a:pos x="370845" y="215126"/>
              </a:cxn>
              <a:cxn ang="0">
                <a:pos x="369386" y="210449"/>
              </a:cxn>
              <a:cxn ang="0">
                <a:pos x="366468" y="207331"/>
              </a:cxn>
              <a:cxn ang="0">
                <a:pos x="13129" y="1559"/>
              </a:cxn>
              <a:cxn ang="0">
                <a:pos x="10212" y="0"/>
              </a:cxn>
            </a:cxnLst>
            <a:rect l="0" t="0" r="r" b="b"/>
            <a:pathLst>
              <a:path w="370839" h="981075">
                <a:moveTo>
                  <a:pt x="10212" y="0"/>
                </a:moveTo>
                <a:lnTo>
                  <a:pt x="5835" y="1559"/>
                </a:lnTo>
                <a:lnTo>
                  <a:pt x="2917" y="3118"/>
                </a:lnTo>
                <a:lnTo>
                  <a:pt x="0" y="9354"/>
                </a:lnTo>
                <a:lnTo>
                  <a:pt x="1458" y="14031"/>
                </a:lnTo>
                <a:lnTo>
                  <a:pt x="4376" y="18708"/>
                </a:lnTo>
                <a:lnTo>
                  <a:pt x="353319" y="221342"/>
                </a:lnTo>
                <a:lnTo>
                  <a:pt x="353319" y="975807"/>
                </a:lnTo>
                <a:lnTo>
                  <a:pt x="357696" y="980483"/>
                </a:lnTo>
                <a:lnTo>
                  <a:pt x="364990" y="980483"/>
                </a:lnTo>
                <a:lnTo>
                  <a:pt x="369386" y="975807"/>
                </a:lnTo>
                <a:lnTo>
                  <a:pt x="370845" y="971131"/>
                </a:lnTo>
                <a:lnTo>
                  <a:pt x="370845" y="215126"/>
                </a:lnTo>
                <a:lnTo>
                  <a:pt x="369386" y="210449"/>
                </a:lnTo>
                <a:lnTo>
                  <a:pt x="366468" y="207331"/>
                </a:lnTo>
                <a:lnTo>
                  <a:pt x="13129" y="1559"/>
                </a:lnTo>
                <a:lnTo>
                  <a:pt x="102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1" name="object 26"/>
          <p:cNvSpPr>
            <a:spLocks/>
          </p:cNvSpPr>
          <p:nvPr/>
        </p:nvSpPr>
        <p:spPr bwMode="auto">
          <a:xfrm>
            <a:off x="4186238" y="5653088"/>
            <a:ext cx="509587" cy="206375"/>
          </a:xfrm>
          <a:custGeom>
            <a:avLst/>
            <a:gdLst/>
            <a:ahLst/>
            <a:cxnLst>
              <a:cxn ang="0">
                <a:pos x="500782" y="0"/>
              </a:cxn>
              <a:cxn ang="0">
                <a:pos x="497864" y="1559"/>
              </a:cxn>
              <a:cxn ang="0">
                <a:pos x="5835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58" y="202633"/>
              </a:cxn>
              <a:cxn ang="0">
                <a:pos x="4376" y="205751"/>
              </a:cxn>
              <a:cxn ang="0">
                <a:pos x="11670" y="205751"/>
              </a:cxn>
              <a:cxn ang="0">
                <a:pos x="503700" y="18708"/>
              </a:cxn>
              <a:cxn ang="0">
                <a:pos x="506617" y="17149"/>
              </a:cxn>
              <a:cxn ang="0">
                <a:pos x="509535" y="10913"/>
              </a:cxn>
              <a:cxn ang="0">
                <a:pos x="508076" y="6236"/>
              </a:cxn>
              <a:cxn ang="0">
                <a:pos x="506617" y="3118"/>
              </a:cxn>
              <a:cxn ang="0">
                <a:pos x="500782" y="0"/>
              </a:cxn>
            </a:cxnLst>
            <a:rect l="0" t="0" r="r" b="b"/>
            <a:pathLst>
              <a:path w="509904" h="205739">
                <a:moveTo>
                  <a:pt x="500782" y="0"/>
                </a:moveTo>
                <a:lnTo>
                  <a:pt x="497864" y="1559"/>
                </a:lnTo>
                <a:lnTo>
                  <a:pt x="5835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58" y="202633"/>
                </a:lnTo>
                <a:lnTo>
                  <a:pt x="4376" y="205751"/>
                </a:lnTo>
                <a:lnTo>
                  <a:pt x="11670" y="205751"/>
                </a:lnTo>
                <a:lnTo>
                  <a:pt x="503700" y="18708"/>
                </a:lnTo>
                <a:lnTo>
                  <a:pt x="506617" y="17149"/>
                </a:lnTo>
                <a:lnTo>
                  <a:pt x="509535" y="10913"/>
                </a:lnTo>
                <a:lnTo>
                  <a:pt x="508076" y="6236"/>
                </a:lnTo>
                <a:lnTo>
                  <a:pt x="506617" y="3118"/>
                </a:lnTo>
                <a:lnTo>
                  <a:pt x="5007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2" name="object 27"/>
          <p:cNvSpPr>
            <a:spLocks/>
          </p:cNvSpPr>
          <p:nvPr/>
        </p:nvSpPr>
        <p:spPr bwMode="auto">
          <a:xfrm>
            <a:off x="4414838" y="5410200"/>
            <a:ext cx="349250" cy="242888"/>
          </a:xfrm>
          <a:custGeom>
            <a:avLst/>
            <a:gdLst/>
            <a:ahLst/>
            <a:cxnLst>
              <a:cxn ang="0">
                <a:pos x="18984" y="0"/>
              </a:cxn>
              <a:cxn ang="0">
                <a:pos x="13149" y="0"/>
              </a:cxn>
              <a:cxn ang="0">
                <a:pos x="5835" y="3118"/>
              </a:cxn>
              <a:cxn ang="0">
                <a:pos x="1458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17" y="29621"/>
              </a:cxn>
              <a:cxn ang="0">
                <a:pos x="7313" y="34298"/>
              </a:cxn>
              <a:cxn ang="0">
                <a:pos x="321204" y="241609"/>
              </a:cxn>
              <a:cxn ang="0">
                <a:pos x="328499" y="243168"/>
              </a:cxn>
              <a:cxn ang="0">
                <a:pos x="335813" y="243168"/>
              </a:cxn>
              <a:cxn ang="0">
                <a:pos x="341648" y="240050"/>
              </a:cxn>
              <a:cxn ang="0">
                <a:pos x="346025" y="235373"/>
              </a:cxn>
              <a:cxn ang="0">
                <a:pos x="348942" y="227578"/>
              </a:cxn>
              <a:cxn ang="0">
                <a:pos x="347484" y="221342"/>
              </a:cxn>
              <a:cxn ang="0">
                <a:pos x="346025" y="213547"/>
              </a:cxn>
              <a:cxn ang="0">
                <a:pos x="340189" y="208870"/>
              </a:cxn>
              <a:cxn ang="0">
                <a:pos x="26279" y="3118"/>
              </a:cxn>
              <a:cxn ang="0">
                <a:pos x="18984" y="0"/>
              </a:cxn>
            </a:cxnLst>
            <a:rect l="0" t="0" r="r" b="b"/>
            <a:pathLst>
              <a:path w="349250" h="243204">
                <a:moveTo>
                  <a:pt x="18984" y="0"/>
                </a:moveTo>
                <a:lnTo>
                  <a:pt x="13149" y="0"/>
                </a:lnTo>
                <a:lnTo>
                  <a:pt x="5835" y="3118"/>
                </a:lnTo>
                <a:lnTo>
                  <a:pt x="1458" y="9354"/>
                </a:lnTo>
                <a:lnTo>
                  <a:pt x="0" y="15590"/>
                </a:lnTo>
                <a:lnTo>
                  <a:pt x="0" y="23385"/>
                </a:lnTo>
                <a:lnTo>
                  <a:pt x="2917" y="29621"/>
                </a:lnTo>
                <a:lnTo>
                  <a:pt x="7313" y="34298"/>
                </a:lnTo>
                <a:lnTo>
                  <a:pt x="321204" y="241609"/>
                </a:lnTo>
                <a:lnTo>
                  <a:pt x="328499" y="243168"/>
                </a:lnTo>
                <a:lnTo>
                  <a:pt x="335813" y="243168"/>
                </a:lnTo>
                <a:lnTo>
                  <a:pt x="341648" y="240050"/>
                </a:lnTo>
                <a:lnTo>
                  <a:pt x="346025" y="235373"/>
                </a:lnTo>
                <a:lnTo>
                  <a:pt x="348942" y="227578"/>
                </a:lnTo>
                <a:lnTo>
                  <a:pt x="347484" y="221342"/>
                </a:lnTo>
                <a:lnTo>
                  <a:pt x="346025" y="213547"/>
                </a:lnTo>
                <a:lnTo>
                  <a:pt x="340189" y="208870"/>
                </a:lnTo>
                <a:lnTo>
                  <a:pt x="26279" y="3118"/>
                </a:lnTo>
                <a:lnTo>
                  <a:pt x="189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3" name="object 28"/>
          <p:cNvSpPr>
            <a:spLocks/>
          </p:cNvSpPr>
          <p:nvPr/>
        </p:nvSpPr>
        <p:spPr bwMode="auto">
          <a:xfrm>
            <a:off x="4300538" y="6216650"/>
            <a:ext cx="33337" cy="212725"/>
          </a:xfrm>
          <a:custGeom>
            <a:avLst/>
            <a:gdLst/>
            <a:ahLst/>
            <a:cxnLst>
              <a:cxn ang="0">
                <a:pos x="32114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14" y="199515"/>
              </a:cxn>
              <a:cxn ang="0">
                <a:pos x="32114" y="0"/>
              </a:cxn>
            </a:cxnLst>
            <a:rect l="0" t="0" r="r" b="b"/>
            <a:pathLst>
              <a:path w="32385" h="213995">
                <a:moveTo>
                  <a:pt x="32114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14" y="199515"/>
                </a:lnTo>
                <a:lnTo>
                  <a:pt x="321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4" name="object 29"/>
          <p:cNvSpPr>
            <a:spLocks/>
          </p:cNvSpPr>
          <p:nvPr/>
        </p:nvSpPr>
        <p:spPr bwMode="auto">
          <a:xfrm>
            <a:off x="4364038" y="6164263"/>
            <a:ext cx="112712" cy="228600"/>
          </a:xfrm>
          <a:custGeom>
            <a:avLst/>
            <a:gdLst/>
            <a:ahLst/>
            <a:cxnLst>
              <a:cxn ang="0">
                <a:pos x="11690" y="188623"/>
              </a:cxn>
              <a:cxn ang="0">
                <a:pos x="0" y="226019"/>
              </a:cxn>
              <a:cxn ang="0">
                <a:pos x="10231" y="227578"/>
              </a:cxn>
              <a:cxn ang="0">
                <a:pos x="21902" y="227578"/>
              </a:cxn>
              <a:cxn ang="0">
                <a:pos x="61331" y="211988"/>
              </a:cxn>
              <a:cxn ang="0">
                <a:pos x="87610" y="191741"/>
              </a:cxn>
              <a:cxn ang="0">
                <a:pos x="21902" y="191741"/>
              </a:cxn>
              <a:cxn ang="0">
                <a:pos x="11690" y="188623"/>
              </a:cxn>
              <a:cxn ang="0">
                <a:pos x="94904" y="0"/>
              </a:cxn>
              <a:cxn ang="0">
                <a:pos x="56934" y="9354"/>
              </a:cxn>
              <a:cxn ang="0">
                <a:pos x="24820" y="32739"/>
              </a:cxn>
              <a:cxn ang="0">
                <a:pos x="4376" y="65479"/>
              </a:cxn>
              <a:cxn ang="0">
                <a:pos x="0" y="88844"/>
              </a:cxn>
              <a:cxn ang="0">
                <a:pos x="1458" y="99757"/>
              </a:cxn>
              <a:cxn ang="0">
                <a:pos x="45263" y="127820"/>
              </a:cxn>
              <a:cxn ang="0">
                <a:pos x="62789" y="130938"/>
              </a:cxn>
              <a:cxn ang="0">
                <a:pos x="68625" y="132497"/>
              </a:cxn>
              <a:cxn ang="0">
                <a:pos x="73001" y="135615"/>
              </a:cxn>
              <a:cxn ang="0">
                <a:pos x="75919" y="138733"/>
              </a:cxn>
              <a:cxn ang="0">
                <a:pos x="80296" y="152765"/>
              </a:cxn>
              <a:cxn ang="0">
                <a:pos x="75919" y="166796"/>
              </a:cxn>
              <a:cxn ang="0">
                <a:pos x="40887" y="190182"/>
              </a:cxn>
              <a:cxn ang="0">
                <a:pos x="32114" y="191741"/>
              </a:cxn>
              <a:cxn ang="0">
                <a:pos x="87610" y="191741"/>
              </a:cxn>
              <a:cxn ang="0">
                <a:pos x="108053" y="159001"/>
              </a:cxn>
              <a:cxn ang="0">
                <a:pos x="112430" y="135615"/>
              </a:cxn>
              <a:cxn ang="0">
                <a:pos x="110971" y="123143"/>
              </a:cxn>
              <a:cxn ang="0">
                <a:pos x="84692" y="95080"/>
              </a:cxn>
              <a:cxn ang="0">
                <a:pos x="68625" y="93521"/>
              </a:cxn>
              <a:cxn ang="0">
                <a:pos x="52558" y="90403"/>
              </a:cxn>
              <a:cxn ang="0">
                <a:pos x="42346" y="87285"/>
              </a:cxn>
              <a:cxn ang="0">
                <a:pos x="37969" y="84167"/>
              </a:cxn>
              <a:cxn ang="0">
                <a:pos x="35051" y="81049"/>
              </a:cxn>
              <a:cxn ang="0">
                <a:pos x="33592" y="77931"/>
              </a:cxn>
              <a:cxn ang="0">
                <a:pos x="33592" y="73274"/>
              </a:cxn>
              <a:cxn ang="0">
                <a:pos x="56934" y="38976"/>
              </a:cxn>
              <a:cxn ang="0">
                <a:pos x="75919" y="34298"/>
              </a:cxn>
              <a:cxn ang="0">
                <a:pos x="95665" y="34298"/>
              </a:cxn>
              <a:cxn ang="0">
                <a:pos x="103657" y="1559"/>
              </a:cxn>
              <a:cxn ang="0">
                <a:pos x="94904" y="0"/>
              </a:cxn>
              <a:cxn ang="0">
                <a:pos x="95665" y="34298"/>
              </a:cxn>
              <a:cxn ang="0">
                <a:pos x="84692" y="34298"/>
              </a:cxn>
              <a:cxn ang="0">
                <a:pos x="94904" y="37416"/>
              </a:cxn>
              <a:cxn ang="0">
                <a:pos x="95665" y="34298"/>
              </a:cxn>
            </a:cxnLst>
            <a:rect l="0" t="0" r="r" b="b"/>
            <a:pathLst>
              <a:path w="113029" h="227964">
                <a:moveTo>
                  <a:pt x="11690" y="188623"/>
                </a:moveTo>
                <a:lnTo>
                  <a:pt x="0" y="226019"/>
                </a:lnTo>
                <a:lnTo>
                  <a:pt x="10231" y="227578"/>
                </a:lnTo>
                <a:lnTo>
                  <a:pt x="21902" y="227578"/>
                </a:lnTo>
                <a:lnTo>
                  <a:pt x="61331" y="211988"/>
                </a:lnTo>
                <a:lnTo>
                  <a:pt x="87610" y="191741"/>
                </a:lnTo>
                <a:lnTo>
                  <a:pt x="21902" y="191741"/>
                </a:lnTo>
                <a:lnTo>
                  <a:pt x="11690" y="188623"/>
                </a:lnTo>
                <a:close/>
              </a:path>
              <a:path w="113029" h="227964">
                <a:moveTo>
                  <a:pt x="94904" y="0"/>
                </a:moveTo>
                <a:lnTo>
                  <a:pt x="56934" y="9354"/>
                </a:lnTo>
                <a:lnTo>
                  <a:pt x="24820" y="32739"/>
                </a:lnTo>
                <a:lnTo>
                  <a:pt x="4376" y="65479"/>
                </a:lnTo>
                <a:lnTo>
                  <a:pt x="0" y="88844"/>
                </a:lnTo>
                <a:lnTo>
                  <a:pt x="1458" y="99757"/>
                </a:lnTo>
                <a:lnTo>
                  <a:pt x="45263" y="127820"/>
                </a:lnTo>
                <a:lnTo>
                  <a:pt x="62789" y="130938"/>
                </a:lnTo>
                <a:lnTo>
                  <a:pt x="68625" y="132497"/>
                </a:lnTo>
                <a:lnTo>
                  <a:pt x="73001" y="135615"/>
                </a:lnTo>
                <a:lnTo>
                  <a:pt x="75919" y="138733"/>
                </a:lnTo>
                <a:lnTo>
                  <a:pt x="80296" y="152765"/>
                </a:lnTo>
                <a:lnTo>
                  <a:pt x="75919" y="166796"/>
                </a:lnTo>
                <a:lnTo>
                  <a:pt x="40887" y="190182"/>
                </a:lnTo>
                <a:lnTo>
                  <a:pt x="32114" y="191741"/>
                </a:lnTo>
                <a:lnTo>
                  <a:pt x="87610" y="191741"/>
                </a:lnTo>
                <a:lnTo>
                  <a:pt x="108053" y="159001"/>
                </a:lnTo>
                <a:lnTo>
                  <a:pt x="112430" y="135615"/>
                </a:lnTo>
                <a:lnTo>
                  <a:pt x="110971" y="123143"/>
                </a:lnTo>
                <a:lnTo>
                  <a:pt x="84692" y="95080"/>
                </a:lnTo>
                <a:lnTo>
                  <a:pt x="68625" y="93521"/>
                </a:lnTo>
                <a:lnTo>
                  <a:pt x="52558" y="90403"/>
                </a:lnTo>
                <a:lnTo>
                  <a:pt x="42346" y="87285"/>
                </a:lnTo>
                <a:lnTo>
                  <a:pt x="37969" y="84167"/>
                </a:lnTo>
                <a:lnTo>
                  <a:pt x="35051" y="81049"/>
                </a:lnTo>
                <a:lnTo>
                  <a:pt x="33592" y="77931"/>
                </a:lnTo>
                <a:lnTo>
                  <a:pt x="33592" y="73274"/>
                </a:lnTo>
                <a:lnTo>
                  <a:pt x="56934" y="38976"/>
                </a:lnTo>
                <a:lnTo>
                  <a:pt x="75919" y="34298"/>
                </a:lnTo>
                <a:lnTo>
                  <a:pt x="95665" y="34298"/>
                </a:lnTo>
                <a:lnTo>
                  <a:pt x="103657" y="1559"/>
                </a:lnTo>
                <a:lnTo>
                  <a:pt x="94904" y="0"/>
                </a:lnTo>
                <a:close/>
              </a:path>
              <a:path w="113029" h="227964">
                <a:moveTo>
                  <a:pt x="95665" y="34298"/>
                </a:moveTo>
                <a:lnTo>
                  <a:pt x="84692" y="34298"/>
                </a:lnTo>
                <a:lnTo>
                  <a:pt x="94904" y="37416"/>
                </a:lnTo>
                <a:lnTo>
                  <a:pt x="95665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5" name="object 30"/>
          <p:cNvSpPr>
            <a:spLocks/>
          </p:cNvSpPr>
          <p:nvPr/>
        </p:nvSpPr>
        <p:spPr bwMode="auto">
          <a:xfrm>
            <a:off x="4505325" y="6107113"/>
            <a:ext cx="123825" cy="231775"/>
          </a:xfrm>
          <a:custGeom>
            <a:avLst/>
            <a:gdLst/>
            <a:ahLst/>
            <a:cxnLst>
              <a:cxn ang="0">
                <a:pos x="91986" y="0"/>
              </a:cxn>
              <a:cxn ang="0">
                <a:pos x="77378" y="3118"/>
              </a:cxn>
              <a:cxn ang="0">
                <a:pos x="59852" y="7774"/>
              </a:cxn>
              <a:cxn ang="0">
                <a:pos x="39409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573" y="218224"/>
              </a:cxn>
              <a:cxn ang="0">
                <a:pos x="33573" y="49868"/>
              </a:cxn>
              <a:cxn ang="0">
                <a:pos x="54017" y="40514"/>
              </a:cxn>
              <a:cxn ang="0">
                <a:pos x="64229" y="37396"/>
              </a:cxn>
              <a:cxn ang="0">
                <a:pos x="124101" y="37396"/>
              </a:cxn>
              <a:cxn ang="0">
                <a:pos x="122642" y="24923"/>
              </a:cxn>
              <a:cxn ang="0">
                <a:pos x="103657" y="1559"/>
              </a:cxn>
              <a:cxn ang="0">
                <a:pos x="91986" y="0"/>
              </a:cxn>
              <a:cxn ang="0">
                <a:pos x="124101" y="37396"/>
              </a:cxn>
              <a:cxn ang="0">
                <a:pos x="78837" y="37396"/>
              </a:cxn>
              <a:cxn ang="0">
                <a:pos x="83214" y="38955"/>
              </a:cxn>
              <a:cxn ang="0">
                <a:pos x="87590" y="43632"/>
              </a:cxn>
              <a:cxn ang="0">
                <a:pos x="89049" y="48309"/>
              </a:cxn>
              <a:cxn ang="0">
                <a:pos x="90508" y="56104"/>
              </a:cxn>
              <a:cxn ang="0">
                <a:pos x="87590" y="71695"/>
              </a:cxn>
              <a:cxn ang="0">
                <a:pos x="56934" y="104435"/>
              </a:cxn>
              <a:cxn ang="0">
                <a:pos x="33573" y="113789"/>
              </a:cxn>
              <a:cxn ang="0">
                <a:pos x="33573" y="144949"/>
              </a:cxn>
              <a:cxn ang="0">
                <a:pos x="81755" y="120025"/>
              </a:cxn>
              <a:cxn ang="0">
                <a:pos x="113869" y="84167"/>
              </a:cxn>
              <a:cxn ang="0">
                <a:pos x="122642" y="54545"/>
              </a:cxn>
              <a:cxn ang="0">
                <a:pos x="124101" y="37396"/>
              </a:cxn>
            </a:cxnLst>
            <a:rect l="0" t="0" r="r" b="b"/>
            <a:pathLst>
              <a:path w="124460" h="232410">
                <a:moveTo>
                  <a:pt x="91986" y="0"/>
                </a:moveTo>
                <a:lnTo>
                  <a:pt x="77378" y="3118"/>
                </a:lnTo>
                <a:lnTo>
                  <a:pt x="59852" y="7774"/>
                </a:lnTo>
                <a:lnTo>
                  <a:pt x="39409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573" y="218224"/>
                </a:lnTo>
                <a:lnTo>
                  <a:pt x="33573" y="49868"/>
                </a:lnTo>
                <a:lnTo>
                  <a:pt x="54017" y="40514"/>
                </a:lnTo>
                <a:lnTo>
                  <a:pt x="64229" y="37396"/>
                </a:lnTo>
                <a:lnTo>
                  <a:pt x="124101" y="37396"/>
                </a:lnTo>
                <a:lnTo>
                  <a:pt x="122642" y="24923"/>
                </a:lnTo>
                <a:lnTo>
                  <a:pt x="103657" y="1559"/>
                </a:lnTo>
                <a:lnTo>
                  <a:pt x="91986" y="0"/>
                </a:lnTo>
                <a:close/>
              </a:path>
              <a:path w="124460" h="232410">
                <a:moveTo>
                  <a:pt x="124101" y="37396"/>
                </a:moveTo>
                <a:lnTo>
                  <a:pt x="78837" y="37396"/>
                </a:lnTo>
                <a:lnTo>
                  <a:pt x="83214" y="38955"/>
                </a:lnTo>
                <a:lnTo>
                  <a:pt x="87590" y="43632"/>
                </a:lnTo>
                <a:lnTo>
                  <a:pt x="89049" y="48309"/>
                </a:lnTo>
                <a:lnTo>
                  <a:pt x="90508" y="56104"/>
                </a:lnTo>
                <a:lnTo>
                  <a:pt x="87590" y="71695"/>
                </a:lnTo>
                <a:lnTo>
                  <a:pt x="56934" y="104435"/>
                </a:lnTo>
                <a:lnTo>
                  <a:pt x="33573" y="113789"/>
                </a:lnTo>
                <a:lnTo>
                  <a:pt x="33573" y="144949"/>
                </a:lnTo>
                <a:lnTo>
                  <a:pt x="81755" y="120025"/>
                </a:lnTo>
                <a:lnTo>
                  <a:pt x="113869" y="84167"/>
                </a:lnTo>
                <a:lnTo>
                  <a:pt x="122642" y="54545"/>
                </a:lnTo>
                <a:lnTo>
                  <a:pt x="124101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6" name="object 31"/>
          <p:cNvSpPr>
            <a:spLocks/>
          </p:cNvSpPr>
          <p:nvPr/>
        </p:nvSpPr>
        <p:spPr bwMode="auto">
          <a:xfrm>
            <a:off x="4254500" y="5865813"/>
            <a:ext cx="74613" cy="138112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460" y="112250"/>
              </a:cxn>
              <a:cxn ang="0">
                <a:pos x="74460" y="0"/>
              </a:cxn>
            </a:cxnLst>
            <a:rect l="0" t="0" r="r" b="b"/>
            <a:pathLst>
              <a:path w="74929" h="139064">
                <a:moveTo>
                  <a:pt x="74460" y="0"/>
                </a:moveTo>
                <a:lnTo>
                  <a:pt x="0" y="26503"/>
                </a:lnTo>
                <a:lnTo>
                  <a:pt x="0" y="138733"/>
                </a:lnTo>
                <a:lnTo>
                  <a:pt x="74460" y="112250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7" name="object 32"/>
          <p:cNvSpPr>
            <a:spLocks/>
          </p:cNvSpPr>
          <p:nvPr/>
        </p:nvSpPr>
        <p:spPr bwMode="auto">
          <a:xfrm>
            <a:off x="4248150" y="5856288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372" y="140292"/>
              </a:cxn>
              <a:cxn ang="0">
                <a:pos x="11670" y="140292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28"/>
              </a:cxn>
              <a:cxn ang="0">
                <a:pos x="11670" y="140292"/>
              </a:cxn>
              <a:cxn ang="0">
                <a:pos x="47372" y="140292"/>
              </a:cxn>
              <a:cxn ang="0">
                <a:pos x="86131" y="126261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372" y="140292"/>
                </a:lnTo>
                <a:lnTo>
                  <a:pt x="11670" y="140292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28"/>
                </a:lnTo>
                <a:lnTo>
                  <a:pt x="11670" y="140292"/>
                </a:lnTo>
                <a:lnTo>
                  <a:pt x="47372" y="140292"/>
                </a:lnTo>
                <a:lnTo>
                  <a:pt x="86131" y="126261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8" name="object 33"/>
          <p:cNvSpPr>
            <a:spLocks/>
          </p:cNvSpPr>
          <p:nvPr/>
        </p:nvSpPr>
        <p:spPr bwMode="auto">
          <a:xfrm>
            <a:off x="4368800" y="5819775"/>
            <a:ext cx="73025" cy="141288"/>
          </a:xfrm>
          <a:custGeom>
            <a:avLst/>
            <a:gdLst/>
            <a:ahLst/>
            <a:cxnLst>
              <a:cxn ang="0">
                <a:pos x="7300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001" y="113789"/>
              </a:cxn>
              <a:cxn ang="0">
                <a:pos x="73001" y="0"/>
              </a:cxn>
            </a:cxnLst>
            <a:rect l="0" t="0" r="r" b="b"/>
            <a:pathLst>
              <a:path w="73025" h="140335">
                <a:moveTo>
                  <a:pt x="73001" y="0"/>
                </a:moveTo>
                <a:lnTo>
                  <a:pt x="0" y="28062"/>
                </a:lnTo>
                <a:lnTo>
                  <a:pt x="0" y="140292"/>
                </a:lnTo>
                <a:lnTo>
                  <a:pt x="73001" y="113789"/>
                </a:lnTo>
                <a:lnTo>
                  <a:pt x="7300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9" name="object 34"/>
          <p:cNvSpPr>
            <a:spLocks/>
          </p:cNvSpPr>
          <p:nvPr/>
        </p:nvSpPr>
        <p:spPr bwMode="auto">
          <a:xfrm>
            <a:off x="4362450" y="5811838"/>
            <a:ext cx="85725" cy="158750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580" y="140292"/>
              </a:cxn>
              <a:cxn ang="0">
                <a:pos x="11690" y="140292"/>
              </a:cxn>
              <a:cxn ang="0">
                <a:pos x="11690" y="40514"/>
              </a:cxn>
              <a:cxn ang="0">
                <a:pos x="73001" y="17149"/>
              </a:cxn>
              <a:cxn ang="0">
                <a:pos x="77378" y="3118"/>
              </a:cxn>
              <a:cxn ang="0">
                <a:pos x="84692" y="0"/>
              </a:cxn>
              <a:cxn ang="0">
                <a:pos x="77378" y="3118"/>
              </a:cxn>
              <a:cxn ang="0">
                <a:pos x="73001" y="17149"/>
              </a:cxn>
              <a:cxn ang="0">
                <a:pos x="73001" y="116907"/>
              </a:cxn>
              <a:cxn ang="0">
                <a:pos x="11690" y="140292"/>
              </a:cxn>
              <a:cxn ang="0">
                <a:pos x="46580" y="140292"/>
              </a:cxn>
              <a:cxn ang="0">
                <a:pos x="84692" y="126261"/>
              </a:cxn>
              <a:cxn ang="0">
                <a:pos x="84692" y="0"/>
              </a:cxn>
            </a:cxnLst>
            <a:rect l="0" t="0" r="r" b="b"/>
            <a:pathLst>
              <a:path w="8508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580" y="140292"/>
                </a:lnTo>
                <a:lnTo>
                  <a:pt x="11690" y="140292"/>
                </a:lnTo>
                <a:lnTo>
                  <a:pt x="11690" y="40514"/>
                </a:lnTo>
                <a:lnTo>
                  <a:pt x="73001" y="17149"/>
                </a:lnTo>
                <a:lnTo>
                  <a:pt x="77378" y="3118"/>
                </a:lnTo>
                <a:close/>
              </a:path>
              <a:path w="85089" h="157479">
                <a:moveTo>
                  <a:pt x="84692" y="0"/>
                </a:moveTo>
                <a:lnTo>
                  <a:pt x="77378" y="3118"/>
                </a:lnTo>
                <a:lnTo>
                  <a:pt x="73001" y="17149"/>
                </a:lnTo>
                <a:lnTo>
                  <a:pt x="73001" y="116907"/>
                </a:lnTo>
                <a:lnTo>
                  <a:pt x="11690" y="140292"/>
                </a:lnTo>
                <a:lnTo>
                  <a:pt x="46580" y="140292"/>
                </a:lnTo>
                <a:lnTo>
                  <a:pt x="84692" y="126261"/>
                </a:lnTo>
                <a:lnTo>
                  <a:pt x="846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0" name="object 35"/>
          <p:cNvSpPr>
            <a:spLocks/>
          </p:cNvSpPr>
          <p:nvPr/>
        </p:nvSpPr>
        <p:spPr bwMode="auto">
          <a:xfrm>
            <a:off x="4254500" y="6029325"/>
            <a:ext cx="74613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460" y="113789"/>
              </a:cxn>
              <a:cxn ang="0">
                <a:pos x="74460" y="0"/>
              </a:cxn>
            </a:cxnLst>
            <a:rect l="0" t="0" r="r" b="b"/>
            <a:pathLst>
              <a:path w="74929" h="140335">
                <a:moveTo>
                  <a:pt x="74460" y="0"/>
                </a:moveTo>
                <a:lnTo>
                  <a:pt x="0" y="28062"/>
                </a:lnTo>
                <a:lnTo>
                  <a:pt x="0" y="140292"/>
                </a:lnTo>
                <a:lnTo>
                  <a:pt x="74460" y="113789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1" name="object 36"/>
          <p:cNvSpPr>
            <a:spLocks/>
          </p:cNvSpPr>
          <p:nvPr/>
        </p:nvSpPr>
        <p:spPr bwMode="auto">
          <a:xfrm>
            <a:off x="4248150" y="6021388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18" y="138733"/>
              </a:cxn>
              <a:cxn ang="0">
                <a:pos x="11670" y="138733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07"/>
              </a:cxn>
              <a:cxn ang="0">
                <a:pos x="11670" y="138733"/>
              </a:cxn>
              <a:cxn ang="0">
                <a:pos x="49218" y="138733"/>
              </a:cxn>
              <a:cxn ang="0">
                <a:pos x="86131" y="124702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18" y="138733"/>
                </a:lnTo>
                <a:lnTo>
                  <a:pt x="11670" y="138733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07"/>
                </a:lnTo>
                <a:lnTo>
                  <a:pt x="11670" y="138733"/>
                </a:lnTo>
                <a:lnTo>
                  <a:pt x="49218" y="138733"/>
                </a:lnTo>
                <a:lnTo>
                  <a:pt x="86131" y="124702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3368675" y="4581525"/>
            <a:ext cx="2046288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/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8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96024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00"/>
                </a:solidFill>
              </a:rPr>
              <a:t>IPv6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ISP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96294" name="object 39"/>
          <p:cNvSpPr>
            <a:spLocks/>
          </p:cNvSpPr>
          <p:nvPr/>
        </p:nvSpPr>
        <p:spPr bwMode="auto">
          <a:xfrm>
            <a:off x="3038475" y="3533775"/>
            <a:ext cx="5186363" cy="49213"/>
          </a:xfrm>
          <a:custGeom>
            <a:avLst/>
            <a:gdLst/>
            <a:ahLst/>
            <a:cxnLst>
              <a:cxn ang="0">
                <a:pos x="0" y="49276"/>
              </a:cxn>
              <a:cxn ang="0">
                <a:pos x="5186299" y="0"/>
              </a:cxn>
            </a:cxnLst>
            <a:rect l="0" t="0" r="r" b="b"/>
            <a:pathLst>
              <a:path w="5186680" h="49529">
                <a:moveTo>
                  <a:pt x="0" y="49276"/>
                </a:moveTo>
                <a:lnTo>
                  <a:pt x="5186299" y="0"/>
                </a:lnTo>
              </a:path>
            </a:pathLst>
          </a:custGeom>
          <a:noFill/>
          <a:ln w="579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5" name="object 40"/>
          <p:cNvSpPr>
            <a:spLocks/>
          </p:cNvSpPr>
          <p:nvPr/>
        </p:nvSpPr>
        <p:spPr bwMode="auto">
          <a:xfrm>
            <a:off x="7072313" y="3667125"/>
            <a:ext cx="585787" cy="466725"/>
          </a:xfrm>
          <a:custGeom>
            <a:avLst/>
            <a:gdLst/>
            <a:ahLst/>
            <a:cxnLst>
              <a:cxn ang="0">
                <a:pos x="585472" y="0"/>
              </a:cxn>
              <a:cxn ang="0">
                <a:pos x="582554" y="0"/>
              </a:cxn>
              <a:cxn ang="0">
                <a:pos x="522682" y="1559"/>
              </a:cxn>
              <a:cxn ang="0">
                <a:pos x="464288" y="4677"/>
              </a:cxn>
              <a:cxn ang="0">
                <a:pos x="407334" y="10913"/>
              </a:cxn>
              <a:cxn ang="0">
                <a:pos x="353317" y="20267"/>
              </a:cxn>
              <a:cxn ang="0">
                <a:pos x="302217" y="31180"/>
              </a:cxn>
              <a:cxn ang="0">
                <a:pos x="254036" y="43653"/>
              </a:cxn>
              <a:cxn ang="0">
                <a:pos x="210250" y="57684"/>
              </a:cxn>
              <a:cxn ang="0">
                <a:pos x="169361" y="74833"/>
              </a:cxn>
              <a:cxn ang="0">
                <a:pos x="131401" y="91962"/>
              </a:cxn>
              <a:cxn ang="0">
                <a:pos x="97819" y="110671"/>
              </a:cxn>
              <a:cxn ang="0">
                <a:pos x="56940" y="141852"/>
              </a:cxn>
              <a:cxn ang="0">
                <a:pos x="26280" y="174591"/>
              </a:cxn>
              <a:cxn ang="0">
                <a:pos x="7300" y="210449"/>
              </a:cxn>
              <a:cxn ang="0">
                <a:pos x="2919" y="221342"/>
              </a:cxn>
              <a:cxn ang="0">
                <a:pos x="0" y="246287"/>
              </a:cxn>
              <a:cxn ang="0">
                <a:pos x="1460" y="257200"/>
              </a:cxn>
              <a:cxn ang="0">
                <a:pos x="2919" y="269672"/>
              </a:cxn>
              <a:cxn ang="0">
                <a:pos x="11680" y="291499"/>
              </a:cxn>
              <a:cxn ang="0">
                <a:pos x="17519" y="303969"/>
              </a:cxn>
              <a:cxn ang="0">
                <a:pos x="26280" y="313321"/>
              </a:cxn>
              <a:cxn ang="0">
                <a:pos x="35039" y="324232"/>
              </a:cxn>
              <a:cxn ang="0">
                <a:pos x="70079" y="353850"/>
              </a:cxn>
              <a:cxn ang="0">
                <a:pos x="131401" y="389702"/>
              </a:cxn>
              <a:cxn ang="0">
                <a:pos x="169361" y="405290"/>
              </a:cxn>
              <a:cxn ang="0">
                <a:pos x="210250" y="419319"/>
              </a:cxn>
              <a:cxn ang="0">
                <a:pos x="254036" y="431790"/>
              </a:cxn>
              <a:cxn ang="0">
                <a:pos x="302217" y="441142"/>
              </a:cxn>
              <a:cxn ang="0">
                <a:pos x="353317" y="450494"/>
              </a:cxn>
              <a:cxn ang="0">
                <a:pos x="407334" y="458289"/>
              </a:cxn>
              <a:cxn ang="0">
                <a:pos x="464288" y="462965"/>
              </a:cxn>
              <a:cxn ang="0">
                <a:pos x="522682" y="466082"/>
              </a:cxn>
              <a:cxn ang="0">
                <a:pos x="582554" y="467641"/>
              </a:cxn>
              <a:cxn ang="0">
                <a:pos x="585472" y="467641"/>
              </a:cxn>
              <a:cxn ang="0">
                <a:pos x="585472" y="0"/>
              </a:cxn>
            </a:cxnLst>
            <a:rect l="0" t="0" r="r" b="b"/>
            <a:pathLst>
              <a:path w="585470" h="467995">
                <a:moveTo>
                  <a:pt x="585472" y="0"/>
                </a:moveTo>
                <a:lnTo>
                  <a:pt x="582554" y="0"/>
                </a:lnTo>
                <a:lnTo>
                  <a:pt x="522682" y="1559"/>
                </a:lnTo>
                <a:lnTo>
                  <a:pt x="464288" y="4677"/>
                </a:lnTo>
                <a:lnTo>
                  <a:pt x="407334" y="10913"/>
                </a:lnTo>
                <a:lnTo>
                  <a:pt x="353317" y="20267"/>
                </a:lnTo>
                <a:lnTo>
                  <a:pt x="302217" y="31180"/>
                </a:lnTo>
                <a:lnTo>
                  <a:pt x="254036" y="43653"/>
                </a:lnTo>
                <a:lnTo>
                  <a:pt x="210250" y="57684"/>
                </a:lnTo>
                <a:lnTo>
                  <a:pt x="169361" y="74833"/>
                </a:lnTo>
                <a:lnTo>
                  <a:pt x="131401" y="91962"/>
                </a:lnTo>
                <a:lnTo>
                  <a:pt x="97819" y="110671"/>
                </a:lnTo>
                <a:lnTo>
                  <a:pt x="56940" y="141852"/>
                </a:lnTo>
                <a:lnTo>
                  <a:pt x="26280" y="174591"/>
                </a:lnTo>
                <a:lnTo>
                  <a:pt x="7300" y="210449"/>
                </a:lnTo>
                <a:lnTo>
                  <a:pt x="2919" y="221342"/>
                </a:lnTo>
                <a:lnTo>
                  <a:pt x="0" y="246287"/>
                </a:lnTo>
                <a:lnTo>
                  <a:pt x="1460" y="257200"/>
                </a:lnTo>
                <a:lnTo>
                  <a:pt x="2919" y="269672"/>
                </a:lnTo>
                <a:lnTo>
                  <a:pt x="11680" y="291499"/>
                </a:lnTo>
                <a:lnTo>
                  <a:pt x="17519" y="303969"/>
                </a:lnTo>
                <a:lnTo>
                  <a:pt x="26280" y="313321"/>
                </a:lnTo>
                <a:lnTo>
                  <a:pt x="35039" y="324232"/>
                </a:lnTo>
                <a:lnTo>
                  <a:pt x="70079" y="353850"/>
                </a:lnTo>
                <a:lnTo>
                  <a:pt x="131401" y="389702"/>
                </a:lnTo>
                <a:lnTo>
                  <a:pt x="169361" y="405290"/>
                </a:lnTo>
                <a:lnTo>
                  <a:pt x="210250" y="419319"/>
                </a:lnTo>
                <a:lnTo>
                  <a:pt x="254036" y="431790"/>
                </a:lnTo>
                <a:lnTo>
                  <a:pt x="302217" y="441142"/>
                </a:lnTo>
                <a:lnTo>
                  <a:pt x="353317" y="450494"/>
                </a:lnTo>
                <a:lnTo>
                  <a:pt x="407334" y="458289"/>
                </a:lnTo>
                <a:lnTo>
                  <a:pt x="464288" y="462965"/>
                </a:lnTo>
                <a:lnTo>
                  <a:pt x="522682" y="466082"/>
                </a:lnTo>
                <a:lnTo>
                  <a:pt x="582554" y="467641"/>
                </a:lnTo>
                <a:lnTo>
                  <a:pt x="585472" y="467641"/>
                </a:lnTo>
                <a:lnTo>
                  <a:pt x="5854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6" name="object 41"/>
          <p:cNvSpPr>
            <a:spLocks/>
          </p:cNvSpPr>
          <p:nvPr/>
        </p:nvSpPr>
        <p:spPr bwMode="auto">
          <a:xfrm>
            <a:off x="7285038" y="2946400"/>
            <a:ext cx="917575" cy="1177925"/>
          </a:xfrm>
          <a:custGeom>
            <a:avLst/>
            <a:gdLst/>
            <a:ahLst/>
            <a:cxnLst>
              <a:cxn ang="0">
                <a:pos x="602981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6934" y="929043"/>
              </a:cxn>
              <a:cxn ang="0">
                <a:pos x="366449" y="1176883"/>
              </a:cxn>
              <a:cxn ang="0">
                <a:pos x="859937" y="929043"/>
              </a:cxn>
              <a:cxn ang="0">
                <a:pos x="918350" y="215106"/>
              </a:cxn>
              <a:cxn ang="0">
                <a:pos x="918350" y="205751"/>
              </a:cxn>
              <a:cxn ang="0">
                <a:pos x="602981" y="0"/>
              </a:cxn>
            </a:cxnLst>
            <a:rect l="0" t="0" r="r" b="b"/>
            <a:pathLst>
              <a:path w="918845" h="1177289">
                <a:moveTo>
                  <a:pt x="602981" y="0"/>
                </a:moveTo>
                <a:lnTo>
                  <a:pt x="0" y="205751"/>
                </a:lnTo>
                <a:lnTo>
                  <a:pt x="0" y="215106"/>
                </a:lnTo>
                <a:lnTo>
                  <a:pt x="56934" y="929043"/>
                </a:lnTo>
                <a:lnTo>
                  <a:pt x="366449" y="1176883"/>
                </a:lnTo>
                <a:lnTo>
                  <a:pt x="859937" y="929043"/>
                </a:lnTo>
                <a:lnTo>
                  <a:pt x="918350" y="215106"/>
                </a:lnTo>
                <a:lnTo>
                  <a:pt x="918350" y="205751"/>
                </a:lnTo>
                <a:lnTo>
                  <a:pt x="6029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7" name="object 42"/>
          <p:cNvSpPr>
            <a:spLocks/>
          </p:cNvSpPr>
          <p:nvPr/>
        </p:nvSpPr>
        <p:spPr bwMode="auto">
          <a:xfrm>
            <a:off x="7267575" y="2927350"/>
            <a:ext cx="952500" cy="1214438"/>
          </a:xfrm>
          <a:custGeom>
            <a:avLst/>
            <a:gdLst/>
            <a:ahLst/>
            <a:cxnLst>
              <a:cxn ang="0">
                <a:pos x="616130" y="1559"/>
              </a:cxn>
              <a:cxn ang="0">
                <a:pos x="11670" y="207310"/>
              </a:cxn>
              <a:cxn ang="0">
                <a:pos x="2917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6934" y="949310"/>
              </a:cxn>
              <a:cxn ang="0">
                <a:pos x="59852" y="957106"/>
              </a:cxn>
              <a:cxn ang="0">
                <a:pos x="64248" y="963321"/>
              </a:cxn>
              <a:cxn ang="0">
                <a:pos x="372304" y="1211179"/>
              </a:cxn>
              <a:cxn ang="0">
                <a:pos x="373763" y="1211179"/>
              </a:cxn>
              <a:cxn ang="0">
                <a:pos x="376680" y="1212737"/>
              </a:cxn>
              <a:cxn ang="0">
                <a:pos x="378139" y="1214296"/>
              </a:cxn>
              <a:cxn ang="0">
                <a:pos x="383975" y="1214296"/>
              </a:cxn>
              <a:cxn ang="0">
                <a:pos x="391289" y="1212737"/>
              </a:cxn>
              <a:cxn ang="0">
                <a:pos x="468877" y="1173767"/>
              </a:cxn>
              <a:cxn ang="0">
                <a:pos x="385434" y="1173767"/>
              </a:cxn>
              <a:cxn ang="0">
                <a:pos x="91986" y="938397"/>
              </a:cxn>
              <a:cxn ang="0">
                <a:pos x="35032" y="238491"/>
              </a:cxn>
              <a:cxn ang="0">
                <a:pos x="619048" y="38976"/>
              </a:cxn>
              <a:cxn ang="0">
                <a:pos x="616130" y="1559"/>
              </a:cxn>
              <a:cxn ang="0">
                <a:pos x="623424" y="0"/>
              </a:cxn>
              <a:cxn ang="0">
                <a:pos x="616130" y="1559"/>
              </a:cxn>
              <a:cxn ang="0">
                <a:pos x="619048" y="38976"/>
              </a:cxn>
              <a:cxn ang="0">
                <a:pos x="918350" y="235373"/>
              </a:cxn>
              <a:cxn ang="0">
                <a:pos x="861415" y="935279"/>
              </a:cxn>
              <a:cxn ang="0">
                <a:pos x="385434" y="1173767"/>
              </a:cxn>
              <a:cxn ang="0">
                <a:pos x="468877" y="1173767"/>
              </a:cxn>
              <a:cxn ang="0">
                <a:pos x="884757" y="964880"/>
              </a:cxn>
              <a:cxn ang="0">
                <a:pos x="953383" y="235373"/>
              </a:cxn>
              <a:cxn ang="0">
                <a:pos x="953383" y="224460"/>
              </a:cxn>
              <a:cxn ang="0">
                <a:pos x="630719" y="3118"/>
              </a:cxn>
              <a:cxn ang="0">
                <a:pos x="623424" y="0"/>
              </a:cxn>
            </a:cxnLst>
            <a:rect l="0" t="0" r="r" b="b"/>
            <a:pathLst>
              <a:path w="953770" h="1214754">
                <a:moveTo>
                  <a:pt x="616130" y="1559"/>
                </a:moveTo>
                <a:lnTo>
                  <a:pt x="11670" y="207310"/>
                </a:lnTo>
                <a:lnTo>
                  <a:pt x="2917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6934" y="949310"/>
                </a:lnTo>
                <a:lnTo>
                  <a:pt x="59852" y="957106"/>
                </a:lnTo>
                <a:lnTo>
                  <a:pt x="64248" y="963321"/>
                </a:lnTo>
                <a:lnTo>
                  <a:pt x="372304" y="1211179"/>
                </a:lnTo>
                <a:lnTo>
                  <a:pt x="373763" y="1211179"/>
                </a:lnTo>
                <a:lnTo>
                  <a:pt x="376680" y="1212737"/>
                </a:lnTo>
                <a:lnTo>
                  <a:pt x="378139" y="1214296"/>
                </a:lnTo>
                <a:lnTo>
                  <a:pt x="383975" y="1214296"/>
                </a:lnTo>
                <a:lnTo>
                  <a:pt x="391289" y="1212737"/>
                </a:lnTo>
                <a:lnTo>
                  <a:pt x="468877" y="1173767"/>
                </a:lnTo>
                <a:lnTo>
                  <a:pt x="385434" y="1173767"/>
                </a:lnTo>
                <a:lnTo>
                  <a:pt x="91986" y="938397"/>
                </a:lnTo>
                <a:lnTo>
                  <a:pt x="35032" y="238491"/>
                </a:lnTo>
                <a:lnTo>
                  <a:pt x="619048" y="38976"/>
                </a:lnTo>
                <a:lnTo>
                  <a:pt x="616130" y="1559"/>
                </a:lnTo>
                <a:close/>
              </a:path>
              <a:path w="953770" h="1214754">
                <a:moveTo>
                  <a:pt x="623424" y="0"/>
                </a:moveTo>
                <a:lnTo>
                  <a:pt x="616130" y="1559"/>
                </a:lnTo>
                <a:lnTo>
                  <a:pt x="619048" y="38976"/>
                </a:lnTo>
                <a:lnTo>
                  <a:pt x="918350" y="235373"/>
                </a:lnTo>
                <a:lnTo>
                  <a:pt x="861415" y="935279"/>
                </a:lnTo>
                <a:lnTo>
                  <a:pt x="385434" y="1173767"/>
                </a:lnTo>
                <a:lnTo>
                  <a:pt x="468877" y="1173767"/>
                </a:lnTo>
                <a:lnTo>
                  <a:pt x="884757" y="964880"/>
                </a:lnTo>
                <a:lnTo>
                  <a:pt x="953383" y="235373"/>
                </a:lnTo>
                <a:lnTo>
                  <a:pt x="953383" y="224460"/>
                </a:lnTo>
                <a:lnTo>
                  <a:pt x="630719" y="3118"/>
                </a:lnTo>
                <a:lnTo>
                  <a:pt x="62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8" name="object 43"/>
          <p:cNvSpPr>
            <a:spLocks/>
          </p:cNvSpPr>
          <p:nvPr/>
        </p:nvSpPr>
        <p:spPr bwMode="auto">
          <a:xfrm>
            <a:off x="7304088" y="3160713"/>
            <a:ext cx="352425" cy="944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36" y="704582"/>
              </a:cxn>
              <a:cxn ang="0">
                <a:pos x="351880" y="943070"/>
              </a:cxn>
              <a:cxn ang="0">
                <a:pos x="351880" y="205772"/>
              </a:cxn>
              <a:cxn ang="0">
                <a:pos x="0" y="0"/>
              </a:cxn>
            </a:cxnLst>
            <a:rect l="0" t="0" r="r" b="b"/>
            <a:pathLst>
              <a:path w="352425" h="943610">
                <a:moveTo>
                  <a:pt x="0" y="0"/>
                </a:moveTo>
                <a:lnTo>
                  <a:pt x="54036" y="704582"/>
                </a:lnTo>
                <a:lnTo>
                  <a:pt x="351880" y="943070"/>
                </a:lnTo>
                <a:lnTo>
                  <a:pt x="351880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9" name="object 44"/>
          <p:cNvSpPr>
            <a:spLocks/>
          </p:cNvSpPr>
          <p:nvPr/>
        </p:nvSpPr>
        <p:spPr bwMode="auto">
          <a:xfrm>
            <a:off x="7288213" y="3152775"/>
            <a:ext cx="371475" cy="981075"/>
          </a:xfrm>
          <a:custGeom>
            <a:avLst/>
            <a:gdLst/>
            <a:ahLst/>
            <a:cxnLst>
              <a:cxn ang="0">
                <a:pos x="10212" y="0"/>
              </a:cxn>
              <a:cxn ang="0">
                <a:pos x="5835" y="1559"/>
              </a:cxn>
              <a:cxn ang="0">
                <a:pos x="2917" y="3118"/>
              </a:cxn>
              <a:cxn ang="0">
                <a:pos x="0" y="9354"/>
              </a:cxn>
              <a:cxn ang="0">
                <a:pos x="1458" y="14031"/>
              </a:cxn>
              <a:cxn ang="0">
                <a:pos x="4376" y="18708"/>
              </a:cxn>
              <a:cxn ang="0">
                <a:pos x="353319" y="221342"/>
              </a:cxn>
              <a:cxn ang="0">
                <a:pos x="353319" y="975807"/>
              </a:cxn>
              <a:cxn ang="0">
                <a:pos x="357696" y="980483"/>
              </a:cxn>
              <a:cxn ang="0">
                <a:pos x="364990" y="980483"/>
              </a:cxn>
              <a:cxn ang="0">
                <a:pos x="369386" y="975807"/>
              </a:cxn>
              <a:cxn ang="0">
                <a:pos x="370845" y="971131"/>
              </a:cxn>
              <a:cxn ang="0">
                <a:pos x="370845" y="215126"/>
              </a:cxn>
              <a:cxn ang="0">
                <a:pos x="369386" y="210449"/>
              </a:cxn>
              <a:cxn ang="0">
                <a:pos x="366468" y="207331"/>
              </a:cxn>
              <a:cxn ang="0">
                <a:pos x="13129" y="1559"/>
              </a:cxn>
              <a:cxn ang="0">
                <a:pos x="10212" y="0"/>
              </a:cxn>
            </a:cxnLst>
            <a:rect l="0" t="0" r="r" b="b"/>
            <a:pathLst>
              <a:path w="370840" h="981075">
                <a:moveTo>
                  <a:pt x="10212" y="0"/>
                </a:moveTo>
                <a:lnTo>
                  <a:pt x="5835" y="1559"/>
                </a:lnTo>
                <a:lnTo>
                  <a:pt x="2917" y="3118"/>
                </a:lnTo>
                <a:lnTo>
                  <a:pt x="0" y="9354"/>
                </a:lnTo>
                <a:lnTo>
                  <a:pt x="1458" y="14031"/>
                </a:lnTo>
                <a:lnTo>
                  <a:pt x="4376" y="18708"/>
                </a:lnTo>
                <a:lnTo>
                  <a:pt x="353319" y="221342"/>
                </a:lnTo>
                <a:lnTo>
                  <a:pt x="353319" y="975807"/>
                </a:lnTo>
                <a:lnTo>
                  <a:pt x="357696" y="980483"/>
                </a:lnTo>
                <a:lnTo>
                  <a:pt x="364990" y="980483"/>
                </a:lnTo>
                <a:lnTo>
                  <a:pt x="369386" y="975807"/>
                </a:lnTo>
                <a:lnTo>
                  <a:pt x="370845" y="971131"/>
                </a:lnTo>
                <a:lnTo>
                  <a:pt x="370845" y="215126"/>
                </a:lnTo>
                <a:lnTo>
                  <a:pt x="369386" y="210449"/>
                </a:lnTo>
                <a:lnTo>
                  <a:pt x="366468" y="207331"/>
                </a:lnTo>
                <a:lnTo>
                  <a:pt x="13129" y="1559"/>
                </a:lnTo>
                <a:lnTo>
                  <a:pt x="102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0" name="object 45"/>
          <p:cNvSpPr>
            <a:spLocks/>
          </p:cNvSpPr>
          <p:nvPr/>
        </p:nvSpPr>
        <p:spPr bwMode="auto">
          <a:xfrm>
            <a:off x="7642225" y="3170238"/>
            <a:ext cx="509588" cy="206375"/>
          </a:xfrm>
          <a:custGeom>
            <a:avLst/>
            <a:gdLst/>
            <a:ahLst/>
            <a:cxnLst>
              <a:cxn ang="0">
                <a:pos x="500782" y="0"/>
              </a:cxn>
              <a:cxn ang="0">
                <a:pos x="497864" y="1559"/>
              </a:cxn>
              <a:cxn ang="0">
                <a:pos x="5835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58" y="202633"/>
              </a:cxn>
              <a:cxn ang="0">
                <a:pos x="4376" y="205751"/>
              </a:cxn>
              <a:cxn ang="0">
                <a:pos x="11670" y="205751"/>
              </a:cxn>
              <a:cxn ang="0">
                <a:pos x="503700" y="18708"/>
              </a:cxn>
              <a:cxn ang="0">
                <a:pos x="506617" y="17149"/>
              </a:cxn>
              <a:cxn ang="0">
                <a:pos x="509535" y="10913"/>
              </a:cxn>
              <a:cxn ang="0">
                <a:pos x="508076" y="6236"/>
              </a:cxn>
              <a:cxn ang="0">
                <a:pos x="506617" y="3118"/>
              </a:cxn>
              <a:cxn ang="0">
                <a:pos x="500782" y="0"/>
              </a:cxn>
            </a:cxnLst>
            <a:rect l="0" t="0" r="r" b="b"/>
            <a:pathLst>
              <a:path w="509904" h="205739">
                <a:moveTo>
                  <a:pt x="500782" y="0"/>
                </a:moveTo>
                <a:lnTo>
                  <a:pt x="497864" y="1559"/>
                </a:lnTo>
                <a:lnTo>
                  <a:pt x="5835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58" y="202633"/>
                </a:lnTo>
                <a:lnTo>
                  <a:pt x="4376" y="205751"/>
                </a:lnTo>
                <a:lnTo>
                  <a:pt x="11670" y="205751"/>
                </a:lnTo>
                <a:lnTo>
                  <a:pt x="503700" y="18708"/>
                </a:lnTo>
                <a:lnTo>
                  <a:pt x="506617" y="17149"/>
                </a:lnTo>
                <a:lnTo>
                  <a:pt x="509535" y="10913"/>
                </a:lnTo>
                <a:lnTo>
                  <a:pt x="508076" y="6236"/>
                </a:lnTo>
                <a:lnTo>
                  <a:pt x="506617" y="3118"/>
                </a:lnTo>
                <a:lnTo>
                  <a:pt x="5007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1" name="object 46"/>
          <p:cNvSpPr>
            <a:spLocks/>
          </p:cNvSpPr>
          <p:nvPr/>
        </p:nvSpPr>
        <p:spPr bwMode="auto">
          <a:xfrm>
            <a:off x="7870825" y="2927350"/>
            <a:ext cx="349250" cy="242888"/>
          </a:xfrm>
          <a:custGeom>
            <a:avLst/>
            <a:gdLst/>
            <a:ahLst/>
            <a:cxnLst>
              <a:cxn ang="0">
                <a:pos x="18984" y="0"/>
              </a:cxn>
              <a:cxn ang="0">
                <a:pos x="13149" y="0"/>
              </a:cxn>
              <a:cxn ang="0">
                <a:pos x="5835" y="3118"/>
              </a:cxn>
              <a:cxn ang="0">
                <a:pos x="1458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17" y="29621"/>
              </a:cxn>
              <a:cxn ang="0">
                <a:pos x="7313" y="34298"/>
              </a:cxn>
              <a:cxn ang="0">
                <a:pos x="321204" y="241609"/>
              </a:cxn>
              <a:cxn ang="0">
                <a:pos x="328499" y="243168"/>
              </a:cxn>
              <a:cxn ang="0">
                <a:pos x="335813" y="243168"/>
              </a:cxn>
              <a:cxn ang="0">
                <a:pos x="341648" y="240050"/>
              </a:cxn>
              <a:cxn ang="0">
                <a:pos x="346025" y="235373"/>
              </a:cxn>
              <a:cxn ang="0">
                <a:pos x="348942" y="227578"/>
              </a:cxn>
              <a:cxn ang="0">
                <a:pos x="347484" y="221342"/>
              </a:cxn>
              <a:cxn ang="0">
                <a:pos x="346025" y="213547"/>
              </a:cxn>
              <a:cxn ang="0">
                <a:pos x="340189" y="208870"/>
              </a:cxn>
              <a:cxn ang="0">
                <a:pos x="26279" y="3118"/>
              </a:cxn>
              <a:cxn ang="0">
                <a:pos x="18984" y="0"/>
              </a:cxn>
            </a:cxnLst>
            <a:rect l="0" t="0" r="r" b="b"/>
            <a:pathLst>
              <a:path w="349250" h="243205">
                <a:moveTo>
                  <a:pt x="18984" y="0"/>
                </a:moveTo>
                <a:lnTo>
                  <a:pt x="13149" y="0"/>
                </a:lnTo>
                <a:lnTo>
                  <a:pt x="5835" y="3118"/>
                </a:lnTo>
                <a:lnTo>
                  <a:pt x="1458" y="9354"/>
                </a:lnTo>
                <a:lnTo>
                  <a:pt x="0" y="15590"/>
                </a:lnTo>
                <a:lnTo>
                  <a:pt x="0" y="23385"/>
                </a:lnTo>
                <a:lnTo>
                  <a:pt x="2917" y="29621"/>
                </a:lnTo>
                <a:lnTo>
                  <a:pt x="7313" y="34298"/>
                </a:lnTo>
                <a:lnTo>
                  <a:pt x="321204" y="241609"/>
                </a:lnTo>
                <a:lnTo>
                  <a:pt x="328499" y="243168"/>
                </a:lnTo>
                <a:lnTo>
                  <a:pt x="335813" y="243168"/>
                </a:lnTo>
                <a:lnTo>
                  <a:pt x="341648" y="240050"/>
                </a:lnTo>
                <a:lnTo>
                  <a:pt x="346025" y="235373"/>
                </a:lnTo>
                <a:lnTo>
                  <a:pt x="348942" y="227578"/>
                </a:lnTo>
                <a:lnTo>
                  <a:pt x="347484" y="221342"/>
                </a:lnTo>
                <a:lnTo>
                  <a:pt x="346025" y="213547"/>
                </a:lnTo>
                <a:lnTo>
                  <a:pt x="340189" y="208870"/>
                </a:lnTo>
                <a:lnTo>
                  <a:pt x="26279" y="3118"/>
                </a:lnTo>
                <a:lnTo>
                  <a:pt x="189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2" name="object 47"/>
          <p:cNvSpPr>
            <a:spLocks/>
          </p:cNvSpPr>
          <p:nvPr/>
        </p:nvSpPr>
        <p:spPr bwMode="auto">
          <a:xfrm>
            <a:off x="7758113" y="3733800"/>
            <a:ext cx="31750" cy="214313"/>
          </a:xfrm>
          <a:custGeom>
            <a:avLst/>
            <a:gdLst/>
            <a:ahLst/>
            <a:cxnLst>
              <a:cxn ang="0">
                <a:pos x="32114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14" y="199515"/>
              </a:cxn>
              <a:cxn ang="0">
                <a:pos x="32114" y="0"/>
              </a:cxn>
            </a:cxnLst>
            <a:rect l="0" t="0" r="r" b="b"/>
            <a:pathLst>
              <a:path w="32384" h="213995">
                <a:moveTo>
                  <a:pt x="32114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14" y="199515"/>
                </a:lnTo>
                <a:lnTo>
                  <a:pt x="321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3" name="object 48"/>
          <p:cNvSpPr>
            <a:spLocks/>
          </p:cNvSpPr>
          <p:nvPr/>
        </p:nvSpPr>
        <p:spPr bwMode="auto">
          <a:xfrm>
            <a:off x="7820025" y="3681413"/>
            <a:ext cx="112713" cy="228600"/>
          </a:xfrm>
          <a:custGeom>
            <a:avLst/>
            <a:gdLst/>
            <a:ahLst/>
            <a:cxnLst>
              <a:cxn ang="0">
                <a:pos x="11690" y="188623"/>
              </a:cxn>
              <a:cxn ang="0">
                <a:pos x="0" y="226019"/>
              </a:cxn>
              <a:cxn ang="0">
                <a:pos x="10231" y="227578"/>
              </a:cxn>
              <a:cxn ang="0">
                <a:pos x="21902" y="227578"/>
              </a:cxn>
              <a:cxn ang="0">
                <a:pos x="61331" y="211988"/>
              </a:cxn>
              <a:cxn ang="0">
                <a:pos x="87610" y="191741"/>
              </a:cxn>
              <a:cxn ang="0">
                <a:pos x="21902" y="191741"/>
              </a:cxn>
              <a:cxn ang="0">
                <a:pos x="11690" y="188623"/>
              </a:cxn>
              <a:cxn ang="0">
                <a:pos x="94904" y="0"/>
              </a:cxn>
              <a:cxn ang="0">
                <a:pos x="56934" y="9354"/>
              </a:cxn>
              <a:cxn ang="0">
                <a:pos x="24820" y="32739"/>
              </a:cxn>
              <a:cxn ang="0">
                <a:pos x="4376" y="65479"/>
              </a:cxn>
              <a:cxn ang="0">
                <a:pos x="0" y="88844"/>
              </a:cxn>
              <a:cxn ang="0">
                <a:pos x="1458" y="99757"/>
              </a:cxn>
              <a:cxn ang="0">
                <a:pos x="45263" y="127820"/>
              </a:cxn>
              <a:cxn ang="0">
                <a:pos x="62789" y="130938"/>
              </a:cxn>
              <a:cxn ang="0">
                <a:pos x="68625" y="132497"/>
              </a:cxn>
              <a:cxn ang="0">
                <a:pos x="73001" y="135615"/>
              </a:cxn>
              <a:cxn ang="0">
                <a:pos x="75919" y="138733"/>
              </a:cxn>
              <a:cxn ang="0">
                <a:pos x="80296" y="152765"/>
              </a:cxn>
              <a:cxn ang="0">
                <a:pos x="75919" y="166796"/>
              </a:cxn>
              <a:cxn ang="0">
                <a:pos x="40887" y="190182"/>
              </a:cxn>
              <a:cxn ang="0">
                <a:pos x="32114" y="191741"/>
              </a:cxn>
              <a:cxn ang="0">
                <a:pos x="87610" y="191741"/>
              </a:cxn>
              <a:cxn ang="0">
                <a:pos x="108053" y="159001"/>
              </a:cxn>
              <a:cxn ang="0">
                <a:pos x="112430" y="135615"/>
              </a:cxn>
              <a:cxn ang="0">
                <a:pos x="110971" y="123143"/>
              </a:cxn>
              <a:cxn ang="0">
                <a:pos x="84692" y="95080"/>
              </a:cxn>
              <a:cxn ang="0">
                <a:pos x="68625" y="93521"/>
              </a:cxn>
              <a:cxn ang="0">
                <a:pos x="52558" y="90403"/>
              </a:cxn>
              <a:cxn ang="0">
                <a:pos x="42346" y="87285"/>
              </a:cxn>
              <a:cxn ang="0">
                <a:pos x="37969" y="84167"/>
              </a:cxn>
              <a:cxn ang="0">
                <a:pos x="35051" y="81049"/>
              </a:cxn>
              <a:cxn ang="0">
                <a:pos x="33592" y="77931"/>
              </a:cxn>
              <a:cxn ang="0">
                <a:pos x="33592" y="73274"/>
              </a:cxn>
              <a:cxn ang="0">
                <a:pos x="56934" y="38976"/>
              </a:cxn>
              <a:cxn ang="0">
                <a:pos x="75919" y="34298"/>
              </a:cxn>
              <a:cxn ang="0">
                <a:pos x="95665" y="34298"/>
              </a:cxn>
              <a:cxn ang="0">
                <a:pos x="103657" y="1559"/>
              </a:cxn>
              <a:cxn ang="0">
                <a:pos x="94904" y="0"/>
              </a:cxn>
              <a:cxn ang="0">
                <a:pos x="95665" y="34298"/>
              </a:cxn>
              <a:cxn ang="0">
                <a:pos x="84692" y="34298"/>
              </a:cxn>
              <a:cxn ang="0">
                <a:pos x="94904" y="37416"/>
              </a:cxn>
              <a:cxn ang="0">
                <a:pos x="95665" y="34298"/>
              </a:cxn>
            </a:cxnLst>
            <a:rect l="0" t="0" r="r" b="b"/>
            <a:pathLst>
              <a:path w="113029" h="227964">
                <a:moveTo>
                  <a:pt x="11690" y="188623"/>
                </a:moveTo>
                <a:lnTo>
                  <a:pt x="0" y="226019"/>
                </a:lnTo>
                <a:lnTo>
                  <a:pt x="10231" y="227578"/>
                </a:lnTo>
                <a:lnTo>
                  <a:pt x="21902" y="227578"/>
                </a:lnTo>
                <a:lnTo>
                  <a:pt x="61331" y="211988"/>
                </a:lnTo>
                <a:lnTo>
                  <a:pt x="87610" y="191741"/>
                </a:lnTo>
                <a:lnTo>
                  <a:pt x="21902" y="191741"/>
                </a:lnTo>
                <a:lnTo>
                  <a:pt x="11690" y="188623"/>
                </a:lnTo>
                <a:close/>
              </a:path>
              <a:path w="113029" h="227964">
                <a:moveTo>
                  <a:pt x="94904" y="0"/>
                </a:moveTo>
                <a:lnTo>
                  <a:pt x="56934" y="9354"/>
                </a:lnTo>
                <a:lnTo>
                  <a:pt x="24820" y="32739"/>
                </a:lnTo>
                <a:lnTo>
                  <a:pt x="4376" y="65479"/>
                </a:lnTo>
                <a:lnTo>
                  <a:pt x="0" y="88844"/>
                </a:lnTo>
                <a:lnTo>
                  <a:pt x="1458" y="99757"/>
                </a:lnTo>
                <a:lnTo>
                  <a:pt x="45263" y="127820"/>
                </a:lnTo>
                <a:lnTo>
                  <a:pt x="62789" y="130938"/>
                </a:lnTo>
                <a:lnTo>
                  <a:pt x="68625" y="132497"/>
                </a:lnTo>
                <a:lnTo>
                  <a:pt x="73001" y="135615"/>
                </a:lnTo>
                <a:lnTo>
                  <a:pt x="75919" y="138733"/>
                </a:lnTo>
                <a:lnTo>
                  <a:pt x="80296" y="152765"/>
                </a:lnTo>
                <a:lnTo>
                  <a:pt x="75919" y="166796"/>
                </a:lnTo>
                <a:lnTo>
                  <a:pt x="40887" y="190182"/>
                </a:lnTo>
                <a:lnTo>
                  <a:pt x="32114" y="191741"/>
                </a:lnTo>
                <a:lnTo>
                  <a:pt x="87610" y="191741"/>
                </a:lnTo>
                <a:lnTo>
                  <a:pt x="108053" y="159001"/>
                </a:lnTo>
                <a:lnTo>
                  <a:pt x="112430" y="135615"/>
                </a:lnTo>
                <a:lnTo>
                  <a:pt x="110971" y="123143"/>
                </a:lnTo>
                <a:lnTo>
                  <a:pt x="84692" y="95080"/>
                </a:lnTo>
                <a:lnTo>
                  <a:pt x="68625" y="93521"/>
                </a:lnTo>
                <a:lnTo>
                  <a:pt x="52558" y="90403"/>
                </a:lnTo>
                <a:lnTo>
                  <a:pt x="42346" y="87285"/>
                </a:lnTo>
                <a:lnTo>
                  <a:pt x="37969" y="84167"/>
                </a:lnTo>
                <a:lnTo>
                  <a:pt x="35051" y="81049"/>
                </a:lnTo>
                <a:lnTo>
                  <a:pt x="33592" y="77931"/>
                </a:lnTo>
                <a:lnTo>
                  <a:pt x="33592" y="73274"/>
                </a:lnTo>
                <a:lnTo>
                  <a:pt x="56934" y="38976"/>
                </a:lnTo>
                <a:lnTo>
                  <a:pt x="75919" y="34298"/>
                </a:lnTo>
                <a:lnTo>
                  <a:pt x="95665" y="34298"/>
                </a:lnTo>
                <a:lnTo>
                  <a:pt x="103657" y="1559"/>
                </a:lnTo>
                <a:lnTo>
                  <a:pt x="94904" y="0"/>
                </a:lnTo>
                <a:close/>
              </a:path>
              <a:path w="113029" h="227964">
                <a:moveTo>
                  <a:pt x="95665" y="34298"/>
                </a:moveTo>
                <a:lnTo>
                  <a:pt x="84692" y="34298"/>
                </a:lnTo>
                <a:lnTo>
                  <a:pt x="94904" y="37416"/>
                </a:lnTo>
                <a:lnTo>
                  <a:pt x="95665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4" name="object 49"/>
          <p:cNvSpPr>
            <a:spLocks/>
          </p:cNvSpPr>
          <p:nvPr/>
        </p:nvSpPr>
        <p:spPr bwMode="auto">
          <a:xfrm>
            <a:off x="7961313" y="3624263"/>
            <a:ext cx="125412" cy="233362"/>
          </a:xfrm>
          <a:custGeom>
            <a:avLst/>
            <a:gdLst/>
            <a:ahLst/>
            <a:cxnLst>
              <a:cxn ang="0">
                <a:pos x="91986" y="0"/>
              </a:cxn>
              <a:cxn ang="0">
                <a:pos x="77378" y="3118"/>
              </a:cxn>
              <a:cxn ang="0">
                <a:pos x="59852" y="7774"/>
              </a:cxn>
              <a:cxn ang="0">
                <a:pos x="39409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573" y="218224"/>
              </a:cxn>
              <a:cxn ang="0">
                <a:pos x="33573" y="49868"/>
              </a:cxn>
              <a:cxn ang="0">
                <a:pos x="54017" y="40514"/>
              </a:cxn>
              <a:cxn ang="0">
                <a:pos x="64229" y="37396"/>
              </a:cxn>
              <a:cxn ang="0">
                <a:pos x="124101" y="37396"/>
              </a:cxn>
              <a:cxn ang="0">
                <a:pos x="122642" y="24923"/>
              </a:cxn>
              <a:cxn ang="0">
                <a:pos x="103657" y="1559"/>
              </a:cxn>
              <a:cxn ang="0">
                <a:pos x="91986" y="0"/>
              </a:cxn>
              <a:cxn ang="0">
                <a:pos x="124101" y="37396"/>
              </a:cxn>
              <a:cxn ang="0">
                <a:pos x="78837" y="37396"/>
              </a:cxn>
              <a:cxn ang="0">
                <a:pos x="83214" y="38955"/>
              </a:cxn>
              <a:cxn ang="0">
                <a:pos x="87590" y="43632"/>
              </a:cxn>
              <a:cxn ang="0">
                <a:pos x="89049" y="48309"/>
              </a:cxn>
              <a:cxn ang="0">
                <a:pos x="90508" y="56104"/>
              </a:cxn>
              <a:cxn ang="0">
                <a:pos x="87590" y="71695"/>
              </a:cxn>
              <a:cxn ang="0">
                <a:pos x="56934" y="104435"/>
              </a:cxn>
              <a:cxn ang="0">
                <a:pos x="33573" y="113789"/>
              </a:cxn>
              <a:cxn ang="0">
                <a:pos x="33573" y="144949"/>
              </a:cxn>
              <a:cxn ang="0">
                <a:pos x="81755" y="120025"/>
              </a:cxn>
              <a:cxn ang="0">
                <a:pos x="113869" y="84167"/>
              </a:cxn>
              <a:cxn ang="0">
                <a:pos x="122642" y="54545"/>
              </a:cxn>
              <a:cxn ang="0">
                <a:pos x="124101" y="37396"/>
              </a:cxn>
            </a:cxnLst>
            <a:rect l="0" t="0" r="r" b="b"/>
            <a:pathLst>
              <a:path w="124459" h="232410">
                <a:moveTo>
                  <a:pt x="91986" y="0"/>
                </a:moveTo>
                <a:lnTo>
                  <a:pt x="77378" y="3118"/>
                </a:lnTo>
                <a:lnTo>
                  <a:pt x="59852" y="7774"/>
                </a:lnTo>
                <a:lnTo>
                  <a:pt x="39409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573" y="218224"/>
                </a:lnTo>
                <a:lnTo>
                  <a:pt x="33573" y="49868"/>
                </a:lnTo>
                <a:lnTo>
                  <a:pt x="54017" y="40514"/>
                </a:lnTo>
                <a:lnTo>
                  <a:pt x="64229" y="37396"/>
                </a:lnTo>
                <a:lnTo>
                  <a:pt x="124101" y="37396"/>
                </a:lnTo>
                <a:lnTo>
                  <a:pt x="122642" y="24923"/>
                </a:lnTo>
                <a:lnTo>
                  <a:pt x="103657" y="1559"/>
                </a:lnTo>
                <a:lnTo>
                  <a:pt x="91986" y="0"/>
                </a:lnTo>
                <a:close/>
              </a:path>
              <a:path w="124459" h="232410">
                <a:moveTo>
                  <a:pt x="124101" y="37396"/>
                </a:moveTo>
                <a:lnTo>
                  <a:pt x="78837" y="37396"/>
                </a:lnTo>
                <a:lnTo>
                  <a:pt x="83214" y="38955"/>
                </a:lnTo>
                <a:lnTo>
                  <a:pt x="87590" y="43632"/>
                </a:lnTo>
                <a:lnTo>
                  <a:pt x="89049" y="48309"/>
                </a:lnTo>
                <a:lnTo>
                  <a:pt x="90508" y="56104"/>
                </a:lnTo>
                <a:lnTo>
                  <a:pt x="87590" y="71695"/>
                </a:lnTo>
                <a:lnTo>
                  <a:pt x="56934" y="104435"/>
                </a:lnTo>
                <a:lnTo>
                  <a:pt x="33573" y="113789"/>
                </a:lnTo>
                <a:lnTo>
                  <a:pt x="33573" y="144949"/>
                </a:lnTo>
                <a:lnTo>
                  <a:pt x="81755" y="120025"/>
                </a:lnTo>
                <a:lnTo>
                  <a:pt x="113869" y="84167"/>
                </a:lnTo>
                <a:lnTo>
                  <a:pt x="122642" y="54545"/>
                </a:lnTo>
                <a:lnTo>
                  <a:pt x="124101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5" name="object 50"/>
          <p:cNvSpPr>
            <a:spLocks/>
          </p:cNvSpPr>
          <p:nvPr/>
        </p:nvSpPr>
        <p:spPr bwMode="auto">
          <a:xfrm>
            <a:off x="7710488" y="3382963"/>
            <a:ext cx="74612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460" y="112250"/>
              </a:cxn>
              <a:cxn ang="0">
                <a:pos x="74460" y="0"/>
              </a:cxn>
            </a:cxnLst>
            <a:rect l="0" t="0" r="r" b="b"/>
            <a:pathLst>
              <a:path w="74929" h="139064">
                <a:moveTo>
                  <a:pt x="74460" y="0"/>
                </a:moveTo>
                <a:lnTo>
                  <a:pt x="0" y="26503"/>
                </a:lnTo>
                <a:lnTo>
                  <a:pt x="0" y="138733"/>
                </a:lnTo>
                <a:lnTo>
                  <a:pt x="74460" y="112250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6" name="object 51"/>
          <p:cNvSpPr>
            <a:spLocks/>
          </p:cNvSpPr>
          <p:nvPr/>
        </p:nvSpPr>
        <p:spPr bwMode="auto">
          <a:xfrm>
            <a:off x="7705725" y="3373438"/>
            <a:ext cx="85725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372" y="140292"/>
              </a:cxn>
              <a:cxn ang="0">
                <a:pos x="11670" y="140292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28"/>
              </a:cxn>
              <a:cxn ang="0">
                <a:pos x="11670" y="140292"/>
              </a:cxn>
              <a:cxn ang="0">
                <a:pos x="47372" y="140292"/>
              </a:cxn>
              <a:cxn ang="0">
                <a:pos x="86131" y="126261"/>
              </a:cxn>
              <a:cxn ang="0">
                <a:pos x="86131" y="0"/>
              </a:cxn>
            </a:cxnLst>
            <a:rect l="0" t="0" r="r" b="b"/>
            <a:pathLst>
              <a:path w="8635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372" y="140292"/>
                </a:lnTo>
                <a:lnTo>
                  <a:pt x="11670" y="140292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59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28"/>
                </a:lnTo>
                <a:lnTo>
                  <a:pt x="11670" y="140292"/>
                </a:lnTo>
                <a:lnTo>
                  <a:pt x="47372" y="140292"/>
                </a:lnTo>
                <a:lnTo>
                  <a:pt x="86131" y="126261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7" name="object 52"/>
          <p:cNvSpPr>
            <a:spLocks/>
          </p:cNvSpPr>
          <p:nvPr/>
        </p:nvSpPr>
        <p:spPr bwMode="auto">
          <a:xfrm>
            <a:off x="7824788" y="3336925"/>
            <a:ext cx="73025" cy="141288"/>
          </a:xfrm>
          <a:custGeom>
            <a:avLst/>
            <a:gdLst/>
            <a:ahLst/>
            <a:cxnLst>
              <a:cxn ang="0">
                <a:pos x="7300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001" y="113789"/>
              </a:cxn>
              <a:cxn ang="0">
                <a:pos x="73001" y="0"/>
              </a:cxn>
            </a:cxnLst>
            <a:rect l="0" t="0" r="r" b="b"/>
            <a:pathLst>
              <a:path w="73025" h="140335">
                <a:moveTo>
                  <a:pt x="73001" y="0"/>
                </a:moveTo>
                <a:lnTo>
                  <a:pt x="0" y="28062"/>
                </a:lnTo>
                <a:lnTo>
                  <a:pt x="0" y="140292"/>
                </a:lnTo>
                <a:lnTo>
                  <a:pt x="73001" y="113789"/>
                </a:lnTo>
                <a:lnTo>
                  <a:pt x="7300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8" name="object 53"/>
          <p:cNvSpPr>
            <a:spLocks/>
          </p:cNvSpPr>
          <p:nvPr/>
        </p:nvSpPr>
        <p:spPr bwMode="auto">
          <a:xfrm>
            <a:off x="7818438" y="3330575"/>
            <a:ext cx="85725" cy="157163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580" y="140292"/>
              </a:cxn>
              <a:cxn ang="0">
                <a:pos x="11690" y="140292"/>
              </a:cxn>
              <a:cxn ang="0">
                <a:pos x="11690" y="40514"/>
              </a:cxn>
              <a:cxn ang="0">
                <a:pos x="73001" y="17149"/>
              </a:cxn>
              <a:cxn ang="0">
                <a:pos x="77378" y="3118"/>
              </a:cxn>
              <a:cxn ang="0">
                <a:pos x="84692" y="0"/>
              </a:cxn>
              <a:cxn ang="0">
                <a:pos x="77378" y="3118"/>
              </a:cxn>
              <a:cxn ang="0">
                <a:pos x="73001" y="17149"/>
              </a:cxn>
              <a:cxn ang="0">
                <a:pos x="73001" y="116907"/>
              </a:cxn>
              <a:cxn ang="0">
                <a:pos x="11690" y="140292"/>
              </a:cxn>
              <a:cxn ang="0">
                <a:pos x="46580" y="140292"/>
              </a:cxn>
              <a:cxn ang="0">
                <a:pos x="84692" y="126261"/>
              </a:cxn>
              <a:cxn ang="0">
                <a:pos x="84692" y="0"/>
              </a:cxn>
            </a:cxnLst>
            <a:rect l="0" t="0" r="r" b="b"/>
            <a:pathLst>
              <a:path w="8509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580" y="140292"/>
                </a:lnTo>
                <a:lnTo>
                  <a:pt x="11690" y="140292"/>
                </a:lnTo>
                <a:lnTo>
                  <a:pt x="11690" y="40514"/>
                </a:lnTo>
                <a:lnTo>
                  <a:pt x="73001" y="17149"/>
                </a:lnTo>
                <a:lnTo>
                  <a:pt x="77378" y="3118"/>
                </a:lnTo>
                <a:close/>
              </a:path>
              <a:path w="85090" h="157479">
                <a:moveTo>
                  <a:pt x="84692" y="0"/>
                </a:moveTo>
                <a:lnTo>
                  <a:pt x="77378" y="3118"/>
                </a:lnTo>
                <a:lnTo>
                  <a:pt x="73001" y="17149"/>
                </a:lnTo>
                <a:lnTo>
                  <a:pt x="73001" y="116907"/>
                </a:lnTo>
                <a:lnTo>
                  <a:pt x="11690" y="140292"/>
                </a:lnTo>
                <a:lnTo>
                  <a:pt x="46580" y="140292"/>
                </a:lnTo>
                <a:lnTo>
                  <a:pt x="84692" y="126261"/>
                </a:lnTo>
                <a:lnTo>
                  <a:pt x="846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9" name="object 54"/>
          <p:cNvSpPr>
            <a:spLocks/>
          </p:cNvSpPr>
          <p:nvPr/>
        </p:nvSpPr>
        <p:spPr bwMode="auto">
          <a:xfrm>
            <a:off x="7710488" y="3546475"/>
            <a:ext cx="74612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460" y="113789"/>
              </a:cxn>
              <a:cxn ang="0">
                <a:pos x="74460" y="0"/>
              </a:cxn>
            </a:cxnLst>
            <a:rect l="0" t="0" r="r" b="b"/>
            <a:pathLst>
              <a:path w="74929" h="140335">
                <a:moveTo>
                  <a:pt x="74460" y="0"/>
                </a:moveTo>
                <a:lnTo>
                  <a:pt x="0" y="28062"/>
                </a:lnTo>
                <a:lnTo>
                  <a:pt x="0" y="140292"/>
                </a:lnTo>
                <a:lnTo>
                  <a:pt x="74460" y="113789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10" name="object 55"/>
          <p:cNvSpPr>
            <a:spLocks/>
          </p:cNvSpPr>
          <p:nvPr/>
        </p:nvSpPr>
        <p:spPr bwMode="auto">
          <a:xfrm>
            <a:off x="7705725" y="3538538"/>
            <a:ext cx="85725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18" y="138733"/>
              </a:cxn>
              <a:cxn ang="0">
                <a:pos x="11670" y="138733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07"/>
              </a:cxn>
              <a:cxn ang="0">
                <a:pos x="11670" y="138733"/>
              </a:cxn>
              <a:cxn ang="0">
                <a:pos x="49218" y="138733"/>
              </a:cxn>
              <a:cxn ang="0">
                <a:pos x="86131" y="124702"/>
              </a:cxn>
              <a:cxn ang="0">
                <a:pos x="86131" y="0"/>
              </a:cxn>
            </a:cxnLst>
            <a:rect l="0" t="0" r="r" b="b"/>
            <a:pathLst>
              <a:path w="8635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18" y="138733"/>
                </a:lnTo>
                <a:lnTo>
                  <a:pt x="11670" y="138733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59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07"/>
                </a:lnTo>
                <a:lnTo>
                  <a:pt x="11670" y="138733"/>
                </a:lnTo>
                <a:lnTo>
                  <a:pt x="49218" y="138733"/>
                </a:lnTo>
                <a:lnTo>
                  <a:pt x="86131" y="124702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11" name="object 56"/>
          <p:cNvSpPr txBox="1">
            <a:spLocks noChangeArrowheads="1"/>
          </p:cNvSpPr>
          <p:nvPr/>
        </p:nvSpPr>
        <p:spPr bwMode="auto">
          <a:xfrm>
            <a:off x="6661150" y="3609975"/>
            <a:ext cx="317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12" name="object 57"/>
          <p:cNvSpPr>
            <a:spLocks noChangeArrowheads="1"/>
          </p:cNvSpPr>
          <p:nvPr/>
        </p:nvSpPr>
        <p:spPr bwMode="auto">
          <a:xfrm>
            <a:off x="1192213" y="2928938"/>
            <a:ext cx="1839912" cy="1308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313" name="object 5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5E6CD83-6C35-45AB-8D94-0CF09F99527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0" y="1846263"/>
            <a:ext cx="6608763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Every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“site”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receives a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/48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Providing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65,536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/64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(LAN)</a:t>
            </a:r>
            <a:r>
              <a:rPr spc="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endParaRPr>
              <a:latin typeface="Tahoma"/>
              <a:cs typeface="Tahoma"/>
            </a:endParaRPr>
          </a:p>
        </p:txBody>
      </p:sp>
      <p:sp>
        <p:nvSpPr>
          <p:cNvPr id="97282" name="object 3"/>
          <p:cNvSpPr>
            <a:spLocks noChangeArrowheads="1"/>
          </p:cNvSpPr>
          <p:nvPr/>
        </p:nvSpPr>
        <p:spPr bwMode="auto">
          <a:xfrm>
            <a:off x="4284663" y="3074988"/>
            <a:ext cx="4679950" cy="3594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3" name="object 4"/>
          <p:cNvSpPr>
            <a:spLocks noChangeArrowheads="1"/>
          </p:cNvSpPr>
          <p:nvPr/>
        </p:nvSpPr>
        <p:spPr bwMode="auto">
          <a:xfrm>
            <a:off x="5672138" y="3495675"/>
            <a:ext cx="2711450" cy="2867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4" name="object 5"/>
          <p:cNvSpPr>
            <a:spLocks noChangeArrowheads="1"/>
          </p:cNvSpPr>
          <p:nvPr/>
        </p:nvSpPr>
        <p:spPr bwMode="auto">
          <a:xfrm>
            <a:off x="7269163" y="3559175"/>
            <a:ext cx="504825" cy="358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5" name="object 6"/>
          <p:cNvSpPr>
            <a:spLocks noChangeArrowheads="1"/>
          </p:cNvSpPr>
          <p:nvPr/>
        </p:nvSpPr>
        <p:spPr bwMode="auto">
          <a:xfrm>
            <a:off x="5997575" y="3495675"/>
            <a:ext cx="496888" cy="4302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6" name="object 7"/>
          <p:cNvSpPr>
            <a:spLocks/>
          </p:cNvSpPr>
          <p:nvPr/>
        </p:nvSpPr>
        <p:spPr bwMode="auto">
          <a:xfrm>
            <a:off x="5519738" y="3438525"/>
            <a:ext cx="65087" cy="481013"/>
          </a:xfrm>
          <a:custGeom>
            <a:avLst/>
            <a:gdLst/>
            <a:ahLst/>
            <a:cxnLst>
              <a:cxn ang="0">
                <a:pos x="65192" y="0"/>
              </a:cxn>
              <a:cxn ang="0">
                <a:pos x="0" y="120112"/>
              </a:cxn>
              <a:cxn ang="0">
                <a:pos x="0" y="383484"/>
              </a:cxn>
              <a:cxn ang="0">
                <a:pos x="65192" y="481118"/>
              </a:cxn>
              <a:cxn ang="0">
                <a:pos x="65192" y="0"/>
              </a:cxn>
            </a:cxnLst>
            <a:rect l="0" t="0" r="r" b="b"/>
            <a:pathLst>
              <a:path w="65404" h="481329">
                <a:moveTo>
                  <a:pt x="65192" y="0"/>
                </a:moveTo>
                <a:lnTo>
                  <a:pt x="0" y="120112"/>
                </a:lnTo>
                <a:lnTo>
                  <a:pt x="0" y="383484"/>
                </a:lnTo>
                <a:lnTo>
                  <a:pt x="65192" y="481118"/>
                </a:lnTo>
                <a:lnTo>
                  <a:pt x="65192" y="0"/>
                </a:lnTo>
                <a:close/>
              </a:path>
            </a:pathLst>
          </a:custGeom>
          <a:solidFill>
            <a:srgbClr val="BDBE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87" name="object 8"/>
          <p:cNvSpPr>
            <a:spLocks/>
          </p:cNvSpPr>
          <p:nvPr/>
        </p:nvSpPr>
        <p:spPr bwMode="auto">
          <a:xfrm>
            <a:off x="5511800" y="3430588"/>
            <a:ext cx="80963" cy="496887"/>
          </a:xfrm>
          <a:custGeom>
            <a:avLst/>
            <a:gdLst/>
            <a:ahLst/>
            <a:cxnLst>
              <a:cxn ang="0">
                <a:pos x="73501" y="0"/>
              </a:cxn>
              <a:cxn ang="0">
                <a:pos x="70944" y="0"/>
              </a:cxn>
              <a:cxn ang="0">
                <a:pos x="67749" y="1284"/>
              </a:cxn>
              <a:cxn ang="0">
                <a:pos x="65831" y="3854"/>
              </a:cxn>
              <a:cxn ang="0">
                <a:pos x="639" y="123975"/>
              </a:cxn>
              <a:cxn ang="0">
                <a:pos x="0" y="125903"/>
              </a:cxn>
              <a:cxn ang="0">
                <a:pos x="0" y="393764"/>
              </a:cxn>
              <a:cxn ang="0">
                <a:pos x="1278" y="395691"/>
              </a:cxn>
              <a:cxn ang="0">
                <a:pos x="66470" y="493324"/>
              </a:cxn>
              <a:cxn ang="0">
                <a:pos x="68388" y="495251"/>
              </a:cxn>
              <a:cxn ang="0">
                <a:pos x="71583" y="496536"/>
              </a:cxn>
              <a:cxn ang="0">
                <a:pos x="74140" y="496536"/>
              </a:cxn>
              <a:cxn ang="0">
                <a:pos x="77336" y="495251"/>
              </a:cxn>
              <a:cxn ang="0">
                <a:pos x="79892" y="492682"/>
              </a:cxn>
              <a:cxn ang="0">
                <a:pos x="80531" y="490755"/>
              </a:cxn>
              <a:cxn ang="0">
                <a:pos x="80531" y="488828"/>
              </a:cxn>
              <a:cxn ang="0">
                <a:pos x="79892" y="486901"/>
              </a:cxn>
              <a:cxn ang="0">
                <a:pos x="79253" y="484332"/>
              </a:cxn>
              <a:cxn ang="0">
                <a:pos x="15339" y="389266"/>
              </a:cxn>
              <a:cxn ang="0">
                <a:pos x="15339" y="129749"/>
              </a:cxn>
              <a:cxn ang="0">
                <a:pos x="79253" y="11556"/>
              </a:cxn>
              <a:cxn ang="0">
                <a:pos x="80531" y="9637"/>
              </a:cxn>
              <a:cxn ang="0">
                <a:pos x="80531" y="5782"/>
              </a:cxn>
              <a:cxn ang="0">
                <a:pos x="77975" y="1927"/>
              </a:cxn>
              <a:cxn ang="0">
                <a:pos x="76696" y="642"/>
              </a:cxn>
              <a:cxn ang="0">
                <a:pos x="73501" y="0"/>
              </a:cxn>
            </a:cxnLst>
            <a:rect l="0" t="0" r="r" b="b"/>
            <a:pathLst>
              <a:path w="80645" h="496570">
                <a:moveTo>
                  <a:pt x="73501" y="0"/>
                </a:moveTo>
                <a:lnTo>
                  <a:pt x="70944" y="0"/>
                </a:lnTo>
                <a:lnTo>
                  <a:pt x="67749" y="1284"/>
                </a:lnTo>
                <a:lnTo>
                  <a:pt x="65831" y="3854"/>
                </a:lnTo>
                <a:lnTo>
                  <a:pt x="639" y="123975"/>
                </a:lnTo>
                <a:lnTo>
                  <a:pt x="0" y="125903"/>
                </a:lnTo>
                <a:lnTo>
                  <a:pt x="0" y="393764"/>
                </a:lnTo>
                <a:lnTo>
                  <a:pt x="1278" y="395691"/>
                </a:lnTo>
                <a:lnTo>
                  <a:pt x="66470" y="493324"/>
                </a:lnTo>
                <a:lnTo>
                  <a:pt x="68388" y="495251"/>
                </a:lnTo>
                <a:lnTo>
                  <a:pt x="71583" y="496536"/>
                </a:lnTo>
                <a:lnTo>
                  <a:pt x="74140" y="496536"/>
                </a:lnTo>
                <a:lnTo>
                  <a:pt x="77336" y="495251"/>
                </a:lnTo>
                <a:lnTo>
                  <a:pt x="79892" y="492682"/>
                </a:lnTo>
                <a:lnTo>
                  <a:pt x="80531" y="490755"/>
                </a:lnTo>
                <a:lnTo>
                  <a:pt x="80531" y="488828"/>
                </a:lnTo>
                <a:lnTo>
                  <a:pt x="79892" y="486901"/>
                </a:lnTo>
                <a:lnTo>
                  <a:pt x="79253" y="484332"/>
                </a:lnTo>
                <a:lnTo>
                  <a:pt x="15339" y="389266"/>
                </a:lnTo>
                <a:lnTo>
                  <a:pt x="15339" y="129749"/>
                </a:lnTo>
                <a:lnTo>
                  <a:pt x="79253" y="11556"/>
                </a:lnTo>
                <a:lnTo>
                  <a:pt x="80531" y="9637"/>
                </a:lnTo>
                <a:lnTo>
                  <a:pt x="80531" y="5782"/>
                </a:lnTo>
                <a:lnTo>
                  <a:pt x="77975" y="1927"/>
                </a:lnTo>
                <a:lnTo>
                  <a:pt x="76696" y="642"/>
                </a:lnTo>
                <a:lnTo>
                  <a:pt x="735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88" name="object 9"/>
          <p:cNvSpPr>
            <a:spLocks/>
          </p:cNvSpPr>
          <p:nvPr/>
        </p:nvSpPr>
        <p:spPr bwMode="auto">
          <a:xfrm>
            <a:off x="5586413" y="3438525"/>
            <a:ext cx="279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1118"/>
              </a:cxn>
              <a:cxn ang="0">
                <a:pos x="278668" y="452854"/>
              </a:cxn>
              <a:cxn ang="0">
                <a:pos x="278668" y="20551"/>
              </a:cxn>
              <a:cxn ang="0">
                <a:pos x="0" y="0"/>
              </a:cxn>
            </a:cxnLst>
            <a:rect l="0" t="0" r="r" b="b"/>
            <a:pathLst>
              <a:path w="278764" h="481329">
                <a:moveTo>
                  <a:pt x="0" y="0"/>
                </a:moveTo>
                <a:lnTo>
                  <a:pt x="0" y="481118"/>
                </a:lnTo>
                <a:lnTo>
                  <a:pt x="278668" y="452854"/>
                </a:lnTo>
                <a:lnTo>
                  <a:pt x="278668" y="205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89" name="object 10"/>
          <p:cNvSpPr>
            <a:spLocks/>
          </p:cNvSpPr>
          <p:nvPr/>
        </p:nvSpPr>
        <p:spPr bwMode="auto">
          <a:xfrm>
            <a:off x="5578475" y="3430588"/>
            <a:ext cx="295275" cy="496887"/>
          </a:xfrm>
          <a:custGeom>
            <a:avLst/>
            <a:gdLst/>
            <a:ahLst/>
            <a:cxnLst>
              <a:cxn ang="0">
                <a:pos x="8308" y="0"/>
              </a:cxn>
              <a:cxn ang="0">
                <a:pos x="5113" y="0"/>
              </a:cxn>
              <a:cxn ang="0">
                <a:pos x="2556" y="1927"/>
              </a:cxn>
              <a:cxn ang="0">
                <a:pos x="639" y="3854"/>
              </a:cxn>
              <a:cxn ang="0">
                <a:pos x="0" y="7067"/>
              </a:cxn>
              <a:cxn ang="0">
                <a:pos x="0" y="7709"/>
              </a:cxn>
              <a:cxn ang="0">
                <a:pos x="278668" y="35328"/>
              </a:cxn>
              <a:cxn ang="0">
                <a:pos x="278668" y="454141"/>
              </a:cxn>
              <a:cxn ang="0">
                <a:pos x="7030" y="481120"/>
              </a:cxn>
              <a:cxn ang="0">
                <a:pos x="0" y="488828"/>
              </a:cxn>
              <a:cxn ang="0">
                <a:pos x="0" y="489471"/>
              </a:cxn>
              <a:cxn ang="0">
                <a:pos x="1278" y="492682"/>
              </a:cxn>
              <a:cxn ang="0">
                <a:pos x="3195" y="494609"/>
              </a:cxn>
              <a:cxn ang="0">
                <a:pos x="5752" y="496536"/>
              </a:cxn>
              <a:cxn ang="0">
                <a:pos x="8308" y="496536"/>
              </a:cxn>
              <a:cxn ang="0">
                <a:pos x="286976" y="468273"/>
              </a:cxn>
              <a:cxn ang="0">
                <a:pos x="294006" y="460564"/>
              </a:cxn>
              <a:cxn ang="0">
                <a:pos x="294006" y="28261"/>
              </a:cxn>
              <a:cxn ang="0">
                <a:pos x="293368" y="25048"/>
              </a:cxn>
              <a:cxn ang="0">
                <a:pos x="292083" y="22478"/>
              </a:cxn>
              <a:cxn ang="0">
                <a:pos x="289529" y="21193"/>
              </a:cxn>
              <a:cxn ang="0">
                <a:pos x="286976" y="20551"/>
              </a:cxn>
              <a:cxn ang="0">
                <a:pos x="8308" y="0"/>
              </a:cxn>
            </a:cxnLst>
            <a:rect l="0" t="0" r="r" b="b"/>
            <a:pathLst>
              <a:path w="294004" h="496570">
                <a:moveTo>
                  <a:pt x="8308" y="0"/>
                </a:moveTo>
                <a:lnTo>
                  <a:pt x="5113" y="0"/>
                </a:lnTo>
                <a:lnTo>
                  <a:pt x="2556" y="1927"/>
                </a:lnTo>
                <a:lnTo>
                  <a:pt x="639" y="3854"/>
                </a:lnTo>
                <a:lnTo>
                  <a:pt x="0" y="7067"/>
                </a:lnTo>
                <a:lnTo>
                  <a:pt x="0" y="7709"/>
                </a:lnTo>
                <a:lnTo>
                  <a:pt x="278668" y="35328"/>
                </a:lnTo>
                <a:lnTo>
                  <a:pt x="278668" y="454141"/>
                </a:lnTo>
                <a:lnTo>
                  <a:pt x="7030" y="481120"/>
                </a:lnTo>
                <a:lnTo>
                  <a:pt x="0" y="488828"/>
                </a:lnTo>
                <a:lnTo>
                  <a:pt x="0" y="489471"/>
                </a:lnTo>
                <a:lnTo>
                  <a:pt x="1278" y="492682"/>
                </a:lnTo>
                <a:lnTo>
                  <a:pt x="3195" y="494609"/>
                </a:lnTo>
                <a:lnTo>
                  <a:pt x="5752" y="496536"/>
                </a:lnTo>
                <a:lnTo>
                  <a:pt x="8308" y="496536"/>
                </a:lnTo>
                <a:lnTo>
                  <a:pt x="286976" y="468273"/>
                </a:lnTo>
                <a:lnTo>
                  <a:pt x="294006" y="460564"/>
                </a:lnTo>
                <a:lnTo>
                  <a:pt x="294006" y="28261"/>
                </a:lnTo>
                <a:lnTo>
                  <a:pt x="293368" y="25048"/>
                </a:lnTo>
                <a:lnTo>
                  <a:pt x="292083" y="22478"/>
                </a:lnTo>
                <a:lnTo>
                  <a:pt x="289529" y="21193"/>
                </a:lnTo>
                <a:lnTo>
                  <a:pt x="286976" y="20551"/>
                </a:lnTo>
                <a:lnTo>
                  <a:pt x="83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0" name="object 11"/>
          <p:cNvSpPr>
            <a:spLocks/>
          </p:cNvSpPr>
          <p:nvPr/>
        </p:nvSpPr>
        <p:spPr bwMode="auto">
          <a:xfrm>
            <a:off x="5586413" y="3440113"/>
            <a:ext cx="0" cy="477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7263"/>
              </a:cxn>
            </a:cxnLst>
            <a:rect l="0" t="0" r="r" b="b"/>
            <a:pathLst>
              <a:path h="477520">
                <a:moveTo>
                  <a:pt x="0" y="0"/>
                </a:moveTo>
                <a:lnTo>
                  <a:pt x="0" y="477263"/>
                </a:lnTo>
              </a:path>
            </a:pathLst>
          </a:custGeom>
          <a:noFill/>
          <a:ln w="76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1" name="object 12"/>
          <p:cNvSpPr>
            <a:spLocks/>
          </p:cNvSpPr>
          <p:nvPr/>
        </p:nvSpPr>
        <p:spPr bwMode="auto">
          <a:xfrm>
            <a:off x="5630863" y="3486150"/>
            <a:ext cx="195262" cy="41275"/>
          </a:xfrm>
          <a:custGeom>
            <a:avLst/>
            <a:gdLst/>
            <a:ahLst/>
            <a:cxnLst>
              <a:cxn ang="0">
                <a:pos x="49211" y="2569"/>
              </a:cxn>
              <a:cxn ang="0">
                <a:pos x="3191" y="2569"/>
              </a:cxn>
              <a:cxn ang="0">
                <a:pos x="192377" y="12849"/>
              </a:cxn>
              <a:cxn ang="0">
                <a:pos x="192377" y="41111"/>
              </a:cxn>
              <a:cxn ang="0">
                <a:pos x="194931" y="41111"/>
              </a:cxn>
              <a:cxn ang="0">
                <a:pos x="194931" y="10279"/>
              </a:cxn>
              <a:cxn ang="0">
                <a:pos x="49211" y="2569"/>
              </a:cxn>
              <a:cxn ang="0">
                <a:pos x="638" y="0"/>
              </a:cxn>
              <a:cxn ang="0">
                <a:pos x="638" y="1284"/>
              </a:cxn>
              <a:cxn ang="0">
                <a:pos x="0" y="32758"/>
              </a:cxn>
              <a:cxn ang="0">
                <a:pos x="2553" y="32758"/>
              </a:cxn>
              <a:cxn ang="0">
                <a:pos x="3191" y="2569"/>
              </a:cxn>
              <a:cxn ang="0">
                <a:pos x="49211" y="2569"/>
              </a:cxn>
              <a:cxn ang="0">
                <a:pos x="638" y="0"/>
              </a:cxn>
            </a:cxnLst>
            <a:rect l="0" t="0" r="r" b="b"/>
            <a:pathLst>
              <a:path w="194945" h="41275">
                <a:moveTo>
                  <a:pt x="49211" y="2569"/>
                </a:moveTo>
                <a:lnTo>
                  <a:pt x="3191" y="2569"/>
                </a:lnTo>
                <a:lnTo>
                  <a:pt x="192377" y="12849"/>
                </a:lnTo>
                <a:lnTo>
                  <a:pt x="192377" y="41111"/>
                </a:lnTo>
                <a:lnTo>
                  <a:pt x="194931" y="41111"/>
                </a:lnTo>
                <a:lnTo>
                  <a:pt x="194931" y="10279"/>
                </a:lnTo>
                <a:lnTo>
                  <a:pt x="49211" y="2569"/>
                </a:lnTo>
                <a:close/>
              </a:path>
              <a:path w="194945" h="41275">
                <a:moveTo>
                  <a:pt x="638" y="0"/>
                </a:moveTo>
                <a:lnTo>
                  <a:pt x="638" y="1284"/>
                </a:lnTo>
                <a:lnTo>
                  <a:pt x="0" y="32758"/>
                </a:lnTo>
                <a:lnTo>
                  <a:pt x="2553" y="32758"/>
                </a:lnTo>
                <a:lnTo>
                  <a:pt x="3191" y="2569"/>
                </a:lnTo>
                <a:lnTo>
                  <a:pt x="49211" y="2569"/>
                </a:lnTo>
                <a:lnTo>
                  <a:pt x="6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2" name="object 13"/>
          <p:cNvSpPr>
            <a:spLocks/>
          </p:cNvSpPr>
          <p:nvPr/>
        </p:nvSpPr>
        <p:spPr bwMode="auto">
          <a:xfrm>
            <a:off x="5632450" y="3524250"/>
            <a:ext cx="1920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377" y="0"/>
              </a:cxn>
            </a:cxnLst>
            <a:rect l="0" t="0" r="r" b="b"/>
            <a:pathLst>
              <a:path w="192404">
                <a:moveTo>
                  <a:pt x="0" y="0"/>
                </a:moveTo>
                <a:lnTo>
                  <a:pt x="192377" y="0"/>
                </a:lnTo>
              </a:path>
            </a:pathLst>
          </a:custGeom>
          <a:noFill/>
          <a:ln w="83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3" name="object 14"/>
          <p:cNvSpPr>
            <a:spLocks/>
          </p:cNvSpPr>
          <p:nvPr/>
        </p:nvSpPr>
        <p:spPr bwMode="auto">
          <a:xfrm>
            <a:off x="5630863" y="3543300"/>
            <a:ext cx="195262" cy="36513"/>
          </a:xfrm>
          <a:custGeom>
            <a:avLst/>
            <a:gdLst/>
            <a:ahLst/>
            <a:cxnLst>
              <a:cxn ang="0">
                <a:pos x="111663" y="2569"/>
              </a:cxn>
              <a:cxn ang="0">
                <a:pos x="3191" y="2569"/>
              </a:cxn>
              <a:cxn ang="0">
                <a:pos x="192377" y="7067"/>
              </a:cxn>
              <a:cxn ang="0">
                <a:pos x="192377" y="35971"/>
              </a:cxn>
              <a:cxn ang="0">
                <a:pos x="194931" y="35971"/>
              </a:cxn>
              <a:cxn ang="0">
                <a:pos x="194931" y="4497"/>
              </a:cxn>
              <a:cxn ang="0">
                <a:pos x="111663" y="2569"/>
              </a:cxn>
              <a:cxn ang="0">
                <a:pos x="638" y="0"/>
              </a:cxn>
              <a:cxn ang="0">
                <a:pos x="638" y="1284"/>
              </a:cxn>
              <a:cxn ang="0">
                <a:pos x="0" y="32116"/>
              </a:cxn>
              <a:cxn ang="0">
                <a:pos x="2553" y="32116"/>
              </a:cxn>
              <a:cxn ang="0">
                <a:pos x="3191" y="2569"/>
              </a:cxn>
              <a:cxn ang="0">
                <a:pos x="111663" y="2569"/>
              </a:cxn>
              <a:cxn ang="0">
                <a:pos x="638" y="0"/>
              </a:cxn>
            </a:cxnLst>
            <a:rect l="0" t="0" r="r" b="b"/>
            <a:pathLst>
              <a:path w="194945" h="36195">
                <a:moveTo>
                  <a:pt x="111663" y="2569"/>
                </a:moveTo>
                <a:lnTo>
                  <a:pt x="3191" y="2569"/>
                </a:lnTo>
                <a:lnTo>
                  <a:pt x="192377" y="7067"/>
                </a:lnTo>
                <a:lnTo>
                  <a:pt x="192377" y="35971"/>
                </a:lnTo>
                <a:lnTo>
                  <a:pt x="194931" y="35971"/>
                </a:lnTo>
                <a:lnTo>
                  <a:pt x="194931" y="4497"/>
                </a:lnTo>
                <a:lnTo>
                  <a:pt x="111663" y="2569"/>
                </a:lnTo>
                <a:close/>
              </a:path>
              <a:path w="194945" h="36195">
                <a:moveTo>
                  <a:pt x="638" y="0"/>
                </a:moveTo>
                <a:lnTo>
                  <a:pt x="638" y="1284"/>
                </a:lnTo>
                <a:lnTo>
                  <a:pt x="0" y="32116"/>
                </a:lnTo>
                <a:lnTo>
                  <a:pt x="2553" y="32116"/>
                </a:lnTo>
                <a:lnTo>
                  <a:pt x="3191" y="2569"/>
                </a:lnTo>
                <a:lnTo>
                  <a:pt x="111663" y="2569"/>
                </a:lnTo>
                <a:lnTo>
                  <a:pt x="6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4" name="object 15"/>
          <p:cNvSpPr>
            <a:spLocks/>
          </p:cNvSpPr>
          <p:nvPr/>
        </p:nvSpPr>
        <p:spPr bwMode="auto">
          <a:xfrm>
            <a:off x="5634038" y="35782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739" y="0"/>
              </a:cxn>
            </a:cxnLst>
            <a:rect l="0" t="0" r="r" b="b"/>
            <a:pathLst>
              <a:path w="191770">
                <a:moveTo>
                  <a:pt x="0" y="0"/>
                </a:moveTo>
                <a:lnTo>
                  <a:pt x="191739" y="0"/>
                </a:lnTo>
              </a:path>
            </a:pathLst>
          </a:custGeom>
          <a:noFill/>
          <a:ln w="38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5" name="object 16"/>
          <p:cNvSpPr>
            <a:spLocks/>
          </p:cNvSpPr>
          <p:nvPr/>
        </p:nvSpPr>
        <p:spPr bwMode="auto">
          <a:xfrm>
            <a:off x="5630863" y="3641725"/>
            <a:ext cx="195262" cy="38100"/>
          </a:xfrm>
          <a:custGeom>
            <a:avLst/>
            <a:gdLst/>
            <a:ahLst/>
            <a:cxnLst>
              <a:cxn ang="0">
                <a:pos x="194931" y="0"/>
              </a:cxn>
              <a:cxn ang="0">
                <a:pos x="193654" y="0"/>
              </a:cxn>
              <a:cxn ang="0">
                <a:pos x="638" y="5139"/>
              </a:cxn>
              <a:cxn ang="0">
                <a:pos x="0" y="37898"/>
              </a:cxn>
              <a:cxn ang="0">
                <a:pos x="2553" y="37898"/>
              </a:cxn>
              <a:cxn ang="0">
                <a:pos x="3191" y="7709"/>
              </a:cxn>
              <a:cxn ang="0">
                <a:pos x="192377" y="2569"/>
              </a:cxn>
              <a:cxn ang="0">
                <a:pos x="194931" y="2569"/>
              </a:cxn>
              <a:cxn ang="0">
                <a:pos x="194931" y="0"/>
              </a:cxn>
              <a:cxn ang="0">
                <a:pos x="194931" y="2569"/>
              </a:cxn>
              <a:cxn ang="0">
                <a:pos x="192377" y="2569"/>
              </a:cxn>
              <a:cxn ang="0">
                <a:pos x="192377" y="31473"/>
              </a:cxn>
              <a:cxn ang="0">
                <a:pos x="194931" y="31473"/>
              </a:cxn>
              <a:cxn ang="0">
                <a:pos x="194931" y="2569"/>
              </a:cxn>
            </a:cxnLst>
            <a:rect l="0" t="0" r="r" b="b"/>
            <a:pathLst>
              <a:path w="194945" h="38100">
                <a:moveTo>
                  <a:pt x="194931" y="0"/>
                </a:moveTo>
                <a:lnTo>
                  <a:pt x="193654" y="0"/>
                </a:lnTo>
                <a:lnTo>
                  <a:pt x="638" y="5139"/>
                </a:lnTo>
                <a:lnTo>
                  <a:pt x="0" y="37898"/>
                </a:lnTo>
                <a:lnTo>
                  <a:pt x="2553" y="37898"/>
                </a:lnTo>
                <a:lnTo>
                  <a:pt x="3191" y="7709"/>
                </a:lnTo>
                <a:lnTo>
                  <a:pt x="192377" y="2569"/>
                </a:lnTo>
                <a:lnTo>
                  <a:pt x="194931" y="2569"/>
                </a:lnTo>
                <a:lnTo>
                  <a:pt x="194931" y="0"/>
                </a:lnTo>
                <a:close/>
              </a:path>
              <a:path w="194945" h="38100">
                <a:moveTo>
                  <a:pt x="194931" y="2569"/>
                </a:moveTo>
                <a:lnTo>
                  <a:pt x="192377" y="2569"/>
                </a:lnTo>
                <a:lnTo>
                  <a:pt x="192377" y="31473"/>
                </a:lnTo>
                <a:lnTo>
                  <a:pt x="194931" y="31473"/>
                </a:lnTo>
                <a:lnTo>
                  <a:pt x="194931" y="25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6" name="object 17"/>
          <p:cNvSpPr>
            <a:spLocks/>
          </p:cNvSpPr>
          <p:nvPr/>
        </p:nvSpPr>
        <p:spPr bwMode="auto">
          <a:xfrm>
            <a:off x="5632450" y="3678238"/>
            <a:ext cx="1920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377" y="0"/>
              </a:cxn>
            </a:cxnLst>
            <a:rect l="0" t="0" r="r" b="b"/>
            <a:pathLst>
              <a:path w="192404">
                <a:moveTo>
                  <a:pt x="0" y="0"/>
                </a:moveTo>
                <a:lnTo>
                  <a:pt x="192377" y="0"/>
                </a:lnTo>
              </a:path>
            </a:pathLst>
          </a:custGeom>
          <a:noFill/>
          <a:ln w="115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7" name="object 18"/>
          <p:cNvSpPr>
            <a:spLocks/>
          </p:cNvSpPr>
          <p:nvPr/>
        </p:nvSpPr>
        <p:spPr bwMode="auto">
          <a:xfrm>
            <a:off x="5634038" y="3613150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39" y="0"/>
              </a:cxn>
            </a:cxnLst>
            <a:rect l="0" t="0" r="r" b="b"/>
            <a:pathLst>
              <a:path w="45085">
                <a:moveTo>
                  <a:pt x="0" y="0"/>
                </a:moveTo>
                <a:lnTo>
                  <a:pt x="44739" y="0"/>
                </a:lnTo>
              </a:path>
            </a:pathLst>
          </a:custGeom>
          <a:noFill/>
          <a:ln w="154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8" name="object 19"/>
          <p:cNvSpPr>
            <a:spLocks/>
          </p:cNvSpPr>
          <p:nvPr/>
        </p:nvSpPr>
        <p:spPr bwMode="auto">
          <a:xfrm>
            <a:off x="5694363" y="3613150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39" y="0"/>
              </a:cxn>
            </a:cxnLst>
            <a:rect l="0" t="0" r="r" b="b"/>
            <a:pathLst>
              <a:path w="45085">
                <a:moveTo>
                  <a:pt x="0" y="0"/>
                </a:moveTo>
                <a:lnTo>
                  <a:pt x="44739" y="0"/>
                </a:lnTo>
              </a:path>
            </a:pathLst>
          </a:custGeom>
          <a:noFill/>
          <a:ln w="154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9132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00"/>
                </a:solidFill>
              </a:rPr>
              <a:t>IPv6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Site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97300" name="object 21"/>
          <p:cNvSpPr>
            <a:spLocks/>
          </p:cNvSpPr>
          <p:nvPr/>
        </p:nvSpPr>
        <p:spPr bwMode="auto">
          <a:xfrm>
            <a:off x="2559050" y="3608388"/>
            <a:ext cx="3455988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56051" y="1352550"/>
              </a:cxn>
            </a:cxnLst>
            <a:rect l="0" t="0" r="r" b="b"/>
            <a:pathLst>
              <a:path w="3456304" h="1352550">
                <a:moveTo>
                  <a:pt x="0" y="0"/>
                </a:moveTo>
                <a:lnTo>
                  <a:pt x="3456051" y="135255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1" name="object 22"/>
          <p:cNvSpPr>
            <a:spLocks/>
          </p:cNvSpPr>
          <p:nvPr/>
        </p:nvSpPr>
        <p:spPr bwMode="auto">
          <a:xfrm>
            <a:off x="1406525" y="3740150"/>
            <a:ext cx="585788" cy="466725"/>
          </a:xfrm>
          <a:custGeom>
            <a:avLst/>
            <a:gdLst/>
            <a:ahLst/>
            <a:cxnLst>
              <a:cxn ang="0">
                <a:pos x="585472" y="0"/>
              </a:cxn>
              <a:cxn ang="0">
                <a:pos x="582554" y="0"/>
              </a:cxn>
              <a:cxn ang="0">
                <a:pos x="522682" y="1559"/>
              </a:cxn>
              <a:cxn ang="0">
                <a:pos x="464288" y="4677"/>
              </a:cxn>
              <a:cxn ang="0">
                <a:pos x="407334" y="10913"/>
              </a:cxn>
              <a:cxn ang="0">
                <a:pos x="353317" y="20267"/>
              </a:cxn>
              <a:cxn ang="0">
                <a:pos x="302217" y="31180"/>
              </a:cxn>
              <a:cxn ang="0">
                <a:pos x="254036" y="43653"/>
              </a:cxn>
              <a:cxn ang="0">
                <a:pos x="210250" y="57684"/>
              </a:cxn>
              <a:cxn ang="0">
                <a:pos x="169361" y="74833"/>
              </a:cxn>
              <a:cxn ang="0">
                <a:pos x="131401" y="91962"/>
              </a:cxn>
              <a:cxn ang="0">
                <a:pos x="97819" y="110671"/>
              </a:cxn>
              <a:cxn ang="0">
                <a:pos x="56940" y="141852"/>
              </a:cxn>
              <a:cxn ang="0">
                <a:pos x="26280" y="174591"/>
              </a:cxn>
              <a:cxn ang="0">
                <a:pos x="7300" y="210449"/>
              </a:cxn>
              <a:cxn ang="0">
                <a:pos x="2919" y="221342"/>
              </a:cxn>
              <a:cxn ang="0">
                <a:pos x="0" y="246287"/>
              </a:cxn>
              <a:cxn ang="0">
                <a:pos x="1460" y="257200"/>
              </a:cxn>
              <a:cxn ang="0">
                <a:pos x="2919" y="269672"/>
              </a:cxn>
              <a:cxn ang="0">
                <a:pos x="11680" y="291499"/>
              </a:cxn>
              <a:cxn ang="0">
                <a:pos x="17519" y="303969"/>
              </a:cxn>
              <a:cxn ang="0">
                <a:pos x="26280" y="313321"/>
              </a:cxn>
              <a:cxn ang="0">
                <a:pos x="35039" y="324232"/>
              </a:cxn>
              <a:cxn ang="0">
                <a:pos x="70079" y="353850"/>
              </a:cxn>
              <a:cxn ang="0">
                <a:pos x="131401" y="389702"/>
              </a:cxn>
              <a:cxn ang="0">
                <a:pos x="169361" y="405290"/>
              </a:cxn>
              <a:cxn ang="0">
                <a:pos x="210250" y="419319"/>
              </a:cxn>
              <a:cxn ang="0">
                <a:pos x="254036" y="431790"/>
              </a:cxn>
              <a:cxn ang="0">
                <a:pos x="302217" y="441142"/>
              </a:cxn>
              <a:cxn ang="0">
                <a:pos x="353317" y="450494"/>
              </a:cxn>
              <a:cxn ang="0">
                <a:pos x="407334" y="458289"/>
              </a:cxn>
              <a:cxn ang="0">
                <a:pos x="464288" y="462965"/>
              </a:cxn>
              <a:cxn ang="0">
                <a:pos x="522682" y="466082"/>
              </a:cxn>
              <a:cxn ang="0">
                <a:pos x="582554" y="467641"/>
              </a:cxn>
              <a:cxn ang="0">
                <a:pos x="585472" y="467641"/>
              </a:cxn>
              <a:cxn ang="0">
                <a:pos x="585472" y="0"/>
              </a:cxn>
            </a:cxnLst>
            <a:rect l="0" t="0" r="r" b="b"/>
            <a:pathLst>
              <a:path w="585469" h="467995">
                <a:moveTo>
                  <a:pt x="585472" y="0"/>
                </a:moveTo>
                <a:lnTo>
                  <a:pt x="582554" y="0"/>
                </a:lnTo>
                <a:lnTo>
                  <a:pt x="522682" y="1559"/>
                </a:lnTo>
                <a:lnTo>
                  <a:pt x="464288" y="4677"/>
                </a:lnTo>
                <a:lnTo>
                  <a:pt x="407334" y="10913"/>
                </a:lnTo>
                <a:lnTo>
                  <a:pt x="353317" y="20267"/>
                </a:lnTo>
                <a:lnTo>
                  <a:pt x="302217" y="31180"/>
                </a:lnTo>
                <a:lnTo>
                  <a:pt x="254036" y="43653"/>
                </a:lnTo>
                <a:lnTo>
                  <a:pt x="210250" y="57684"/>
                </a:lnTo>
                <a:lnTo>
                  <a:pt x="169361" y="74833"/>
                </a:lnTo>
                <a:lnTo>
                  <a:pt x="131401" y="91962"/>
                </a:lnTo>
                <a:lnTo>
                  <a:pt x="97819" y="110671"/>
                </a:lnTo>
                <a:lnTo>
                  <a:pt x="56940" y="141852"/>
                </a:lnTo>
                <a:lnTo>
                  <a:pt x="26280" y="174591"/>
                </a:lnTo>
                <a:lnTo>
                  <a:pt x="7300" y="210449"/>
                </a:lnTo>
                <a:lnTo>
                  <a:pt x="2919" y="221342"/>
                </a:lnTo>
                <a:lnTo>
                  <a:pt x="0" y="246287"/>
                </a:lnTo>
                <a:lnTo>
                  <a:pt x="1460" y="257200"/>
                </a:lnTo>
                <a:lnTo>
                  <a:pt x="2919" y="269672"/>
                </a:lnTo>
                <a:lnTo>
                  <a:pt x="11680" y="291499"/>
                </a:lnTo>
                <a:lnTo>
                  <a:pt x="17519" y="303969"/>
                </a:lnTo>
                <a:lnTo>
                  <a:pt x="26280" y="313321"/>
                </a:lnTo>
                <a:lnTo>
                  <a:pt x="35039" y="324232"/>
                </a:lnTo>
                <a:lnTo>
                  <a:pt x="70079" y="353850"/>
                </a:lnTo>
                <a:lnTo>
                  <a:pt x="131401" y="389702"/>
                </a:lnTo>
                <a:lnTo>
                  <a:pt x="169361" y="405290"/>
                </a:lnTo>
                <a:lnTo>
                  <a:pt x="210250" y="419319"/>
                </a:lnTo>
                <a:lnTo>
                  <a:pt x="254036" y="431790"/>
                </a:lnTo>
                <a:lnTo>
                  <a:pt x="302217" y="441142"/>
                </a:lnTo>
                <a:lnTo>
                  <a:pt x="353317" y="450494"/>
                </a:lnTo>
                <a:lnTo>
                  <a:pt x="407334" y="458289"/>
                </a:lnTo>
                <a:lnTo>
                  <a:pt x="464288" y="462965"/>
                </a:lnTo>
                <a:lnTo>
                  <a:pt x="522682" y="466082"/>
                </a:lnTo>
                <a:lnTo>
                  <a:pt x="582554" y="467641"/>
                </a:lnTo>
                <a:lnTo>
                  <a:pt x="585472" y="467641"/>
                </a:lnTo>
                <a:lnTo>
                  <a:pt x="5854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2" name="object 23"/>
          <p:cNvSpPr>
            <a:spLocks/>
          </p:cNvSpPr>
          <p:nvPr/>
        </p:nvSpPr>
        <p:spPr bwMode="auto">
          <a:xfrm>
            <a:off x="1617663" y="3019425"/>
            <a:ext cx="919162" cy="1177925"/>
          </a:xfrm>
          <a:custGeom>
            <a:avLst/>
            <a:gdLst/>
            <a:ahLst/>
            <a:cxnLst>
              <a:cxn ang="0">
                <a:pos x="602981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6934" y="929043"/>
              </a:cxn>
              <a:cxn ang="0">
                <a:pos x="366449" y="1176883"/>
              </a:cxn>
              <a:cxn ang="0">
                <a:pos x="859937" y="929043"/>
              </a:cxn>
              <a:cxn ang="0">
                <a:pos x="918350" y="215106"/>
              </a:cxn>
              <a:cxn ang="0">
                <a:pos x="918350" y="205751"/>
              </a:cxn>
              <a:cxn ang="0">
                <a:pos x="602981" y="0"/>
              </a:cxn>
            </a:cxnLst>
            <a:rect l="0" t="0" r="r" b="b"/>
            <a:pathLst>
              <a:path w="918844" h="1177289">
                <a:moveTo>
                  <a:pt x="602981" y="0"/>
                </a:moveTo>
                <a:lnTo>
                  <a:pt x="0" y="205751"/>
                </a:lnTo>
                <a:lnTo>
                  <a:pt x="0" y="215106"/>
                </a:lnTo>
                <a:lnTo>
                  <a:pt x="56934" y="929043"/>
                </a:lnTo>
                <a:lnTo>
                  <a:pt x="366449" y="1176883"/>
                </a:lnTo>
                <a:lnTo>
                  <a:pt x="859937" y="929043"/>
                </a:lnTo>
                <a:lnTo>
                  <a:pt x="918350" y="215106"/>
                </a:lnTo>
                <a:lnTo>
                  <a:pt x="918350" y="205751"/>
                </a:lnTo>
                <a:lnTo>
                  <a:pt x="6029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3" name="object 24"/>
          <p:cNvSpPr>
            <a:spLocks/>
          </p:cNvSpPr>
          <p:nvPr/>
        </p:nvSpPr>
        <p:spPr bwMode="auto">
          <a:xfrm>
            <a:off x="1600200" y="3000375"/>
            <a:ext cx="954088" cy="1214438"/>
          </a:xfrm>
          <a:custGeom>
            <a:avLst/>
            <a:gdLst/>
            <a:ahLst/>
            <a:cxnLst>
              <a:cxn ang="0">
                <a:pos x="616130" y="1559"/>
              </a:cxn>
              <a:cxn ang="0">
                <a:pos x="11670" y="207310"/>
              </a:cxn>
              <a:cxn ang="0">
                <a:pos x="2917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6934" y="949310"/>
              </a:cxn>
              <a:cxn ang="0">
                <a:pos x="59852" y="957106"/>
              </a:cxn>
              <a:cxn ang="0">
                <a:pos x="64248" y="963321"/>
              </a:cxn>
              <a:cxn ang="0">
                <a:pos x="372304" y="1211179"/>
              </a:cxn>
              <a:cxn ang="0">
                <a:pos x="373763" y="1211179"/>
              </a:cxn>
              <a:cxn ang="0">
                <a:pos x="376680" y="1212737"/>
              </a:cxn>
              <a:cxn ang="0">
                <a:pos x="378139" y="1214296"/>
              </a:cxn>
              <a:cxn ang="0">
                <a:pos x="383975" y="1214296"/>
              </a:cxn>
              <a:cxn ang="0">
                <a:pos x="391289" y="1212737"/>
              </a:cxn>
              <a:cxn ang="0">
                <a:pos x="468877" y="1173767"/>
              </a:cxn>
              <a:cxn ang="0">
                <a:pos x="385434" y="1173767"/>
              </a:cxn>
              <a:cxn ang="0">
                <a:pos x="91986" y="938397"/>
              </a:cxn>
              <a:cxn ang="0">
                <a:pos x="35032" y="238491"/>
              </a:cxn>
              <a:cxn ang="0">
                <a:pos x="619048" y="38976"/>
              </a:cxn>
              <a:cxn ang="0">
                <a:pos x="616130" y="1559"/>
              </a:cxn>
              <a:cxn ang="0">
                <a:pos x="623424" y="0"/>
              </a:cxn>
              <a:cxn ang="0">
                <a:pos x="616130" y="1559"/>
              </a:cxn>
              <a:cxn ang="0">
                <a:pos x="619048" y="38976"/>
              </a:cxn>
              <a:cxn ang="0">
                <a:pos x="918350" y="235373"/>
              </a:cxn>
              <a:cxn ang="0">
                <a:pos x="861415" y="935279"/>
              </a:cxn>
              <a:cxn ang="0">
                <a:pos x="385434" y="1173767"/>
              </a:cxn>
              <a:cxn ang="0">
                <a:pos x="468877" y="1173767"/>
              </a:cxn>
              <a:cxn ang="0">
                <a:pos x="884757" y="964880"/>
              </a:cxn>
              <a:cxn ang="0">
                <a:pos x="953383" y="235373"/>
              </a:cxn>
              <a:cxn ang="0">
                <a:pos x="953383" y="224460"/>
              </a:cxn>
              <a:cxn ang="0">
                <a:pos x="630719" y="3118"/>
              </a:cxn>
              <a:cxn ang="0">
                <a:pos x="623424" y="0"/>
              </a:cxn>
            </a:cxnLst>
            <a:rect l="0" t="0" r="r" b="b"/>
            <a:pathLst>
              <a:path w="953769" h="1214754">
                <a:moveTo>
                  <a:pt x="616130" y="1559"/>
                </a:moveTo>
                <a:lnTo>
                  <a:pt x="11670" y="207310"/>
                </a:lnTo>
                <a:lnTo>
                  <a:pt x="2917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6934" y="949310"/>
                </a:lnTo>
                <a:lnTo>
                  <a:pt x="59852" y="957106"/>
                </a:lnTo>
                <a:lnTo>
                  <a:pt x="64248" y="963321"/>
                </a:lnTo>
                <a:lnTo>
                  <a:pt x="372304" y="1211179"/>
                </a:lnTo>
                <a:lnTo>
                  <a:pt x="373763" y="1211179"/>
                </a:lnTo>
                <a:lnTo>
                  <a:pt x="376680" y="1212737"/>
                </a:lnTo>
                <a:lnTo>
                  <a:pt x="378139" y="1214296"/>
                </a:lnTo>
                <a:lnTo>
                  <a:pt x="383975" y="1214296"/>
                </a:lnTo>
                <a:lnTo>
                  <a:pt x="391289" y="1212737"/>
                </a:lnTo>
                <a:lnTo>
                  <a:pt x="468877" y="1173767"/>
                </a:lnTo>
                <a:lnTo>
                  <a:pt x="385434" y="1173767"/>
                </a:lnTo>
                <a:lnTo>
                  <a:pt x="91986" y="938397"/>
                </a:lnTo>
                <a:lnTo>
                  <a:pt x="35032" y="238491"/>
                </a:lnTo>
                <a:lnTo>
                  <a:pt x="619048" y="38976"/>
                </a:lnTo>
                <a:lnTo>
                  <a:pt x="616130" y="1559"/>
                </a:lnTo>
                <a:close/>
              </a:path>
              <a:path w="953769" h="1214754">
                <a:moveTo>
                  <a:pt x="623424" y="0"/>
                </a:moveTo>
                <a:lnTo>
                  <a:pt x="616130" y="1559"/>
                </a:lnTo>
                <a:lnTo>
                  <a:pt x="619048" y="38976"/>
                </a:lnTo>
                <a:lnTo>
                  <a:pt x="918350" y="235373"/>
                </a:lnTo>
                <a:lnTo>
                  <a:pt x="861415" y="935279"/>
                </a:lnTo>
                <a:lnTo>
                  <a:pt x="385434" y="1173767"/>
                </a:lnTo>
                <a:lnTo>
                  <a:pt x="468877" y="1173767"/>
                </a:lnTo>
                <a:lnTo>
                  <a:pt x="884757" y="964880"/>
                </a:lnTo>
                <a:lnTo>
                  <a:pt x="953383" y="235373"/>
                </a:lnTo>
                <a:lnTo>
                  <a:pt x="953383" y="224460"/>
                </a:lnTo>
                <a:lnTo>
                  <a:pt x="630719" y="3118"/>
                </a:lnTo>
                <a:lnTo>
                  <a:pt x="62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4" name="object 25"/>
          <p:cNvSpPr>
            <a:spLocks/>
          </p:cNvSpPr>
          <p:nvPr/>
        </p:nvSpPr>
        <p:spPr bwMode="auto">
          <a:xfrm>
            <a:off x="1636713" y="3235325"/>
            <a:ext cx="352425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36" y="704582"/>
              </a:cxn>
              <a:cxn ang="0">
                <a:pos x="351880" y="943070"/>
              </a:cxn>
              <a:cxn ang="0">
                <a:pos x="351880" y="205772"/>
              </a:cxn>
              <a:cxn ang="0">
                <a:pos x="0" y="0"/>
              </a:cxn>
            </a:cxnLst>
            <a:rect l="0" t="0" r="r" b="b"/>
            <a:pathLst>
              <a:path w="352425" h="943610">
                <a:moveTo>
                  <a:pt x="0" y="0"/>
                </a:moveTo>
                <a:lnTo>
                  <a:pt x="54036" y="704582"/>
                </a:lnTo>
                <a:lnTo>
                  <a:pt x="351880" y="943070"/>
                </a:lnTo>
                <a:lnTo>
                  <a:pt x="351880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5" name="object 26"/>
          <p:cNvSpPr>
            <a:spLocks/>
          </p:cNvSpPr>
          <p:nvPr/>
        </p:nvSpPr>
        <p:spPr bwMode="auto">
          <a:xfrm>
            <a:off x="1622425" y="3225800"/>
            <a:ext cx="371475" cy="981075"/>
          </a:xfrm>
          <a:custGeom>
            <a:avLst/>
            <a:gdLst/>
            <a:ahLst/>
            <a:cxnLst>
              <a:cxn ang="0">
                <a:pos x="10212" y="0"/>
              </a:cxn>
              <a:cxn ang="0">
                <a:pos x="5835" y="1559"/>
              </a:cxn>
              <a:cxn ang="0">
                <a:pos x="2917" y="3118"/>
              </a:cxn>
              <a:cxn ang="0">
                <a:pos x="0" y="9354"/>
              </a:cxn>
              <a:cxn ang="0">
                <a:pos x="1458" y="14031"/>
              </a:cxn>
              <a:cxn ang="0">
                <a:pos x="4376" y="18708"/>
              </a:cxn>
              <a:cxn ang="0">
                <a:pos x="353319" y="221342"/>
              </a:cxn>
              <a:cxn ang="0">
                <a:pos x="353319" y="975807"/>
              </a:cxn>
              <a:cxn ang="0">
                <a:pos x="357696" y="980483"/>
              </a:cxn>
              <a:cxn ang="0">
                <a:pos x="364990" y="980483"/>
              </a:cxn>
              <a:cxn ang="0">
                <a:pos x="369386" y="975807"/>
              </a:cxn>
              <a:cxn ang="0">
                <a:pos x="370845" y="971131"/>
              </a:cxn>
              <a:cxn ang="0">
                <a:pos x="370845" y="215126"/>
              </a:cxn>
              <a:cxn ang="0">
                <a:pos x="369386" y="210449"/>
              </a:cxn>
              <a:cxn ang="0">
                <a:pos x="366468" y="207331"/>
              </a:cxn>
              <a:cxn ang="0">
                <a:pos x="13129" y="1559"/>
              </a:cxn>
              <a:cxn ang="0">
                <a:pos x="10212" y="0"/>
              </a:cxn>
            </a:cxnLst>
            <a:rect l="0" t="0" r="r" b="b"/>
            <a:pathLst>
              <a:path w="370839" h="981075">
                <a:moveTo>
                  <a:pt x="10212" y="0"/>
                </a:moveTo>
                <a:lnTo>
                  <a:pt x="5835" y="1559"/>
                </a:lnTo>
                <a:lnTo>
                  <a:pt x="2917" y="3118"/>
                </a:lnTo>
                <a:lnTo>
                  <a:pt x="0" y="9354"/>
                </a:lnTo>
                <a:lnTo>
                  <a:pt x="1458" y="14031"/>
                </a:lnTo>
                <a:lnTo>
                  <a:pt x="4376" y="18708"/>
                </a:lnTo>
                <a:lnTo>
                  <a:pt x="353319" y="221342"/>
                </a:lnTo>
                <a:lnTo>
                  <a:pt x="353319" y="975807"/>
                </a:lnTo>
                <a:lnTo>
                  <a:pt x="357696" y="980483"/>
                </a:lnTo>
                <a:lnTo>
                  <a:pt x="364990" y="980483"/>
                </a:lnTo>
                <a:lnTo>
                  <a:pt x="369386" y="975807"/>
                </a:lnTo>
                <a:lnTo>
                  <a:pt x="370845" y="971131"/>
                </a:lnTo>
                <a:lnTo>
                  <a:pt x="370845" y="215126"/>
                </a:lnTo>
                <a:lnTo>
                  <a:pt x="369386" y="210449"/>
                </a:lnTo>
                <a:lnTo>
                  <a:pt x="366468" y="207331"/>
                </a:lnTo>
                <a:lnTo>
                  <a:pt x="13129" y="1559"/>
                </a:lnTo>
                <a:lnTo>
                  <a:pt x="102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6" name="object 27"/>
          <p:cNvSpPr>
            <a:spLocks/>
          </p:cNvSpPr>
          <p:nvPr/>
        </p:nvSpPr>
        <p:spPr bwMode="auto">
          <a:xfrm>
            <a:off x="1976438" y="3243263"/>
            <a:ext cx="509587" cy="206375"/>
          </a:xfrm>
          <a:custGeom>
            <a:avLst/>
            <a:gdLst/>
            <a:ahLst/>
            <a:cxnLst>
              <a:cxn ang="0">
                <a:pos x="500782" y="0"/>
              </a:cxn>
              <a:cxn ang="0">
                <a:pos x="497864" y="1559"/>
              </a:cxn>
              <a:cxn ang="0">
                <a:pos x="5835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58" y="202633"/>
              </a:cxn>
              <a:cxn ang="0">
                <a:pos x="4376" y="205751"/>
              </a:cxn>
              <a:cxn ang="0">
                <a:pos x="11670" y="205751"/>
              </a:cxn>
              <a:cxn ang="0">
                <a:pos x="503700" y="18708"/>
              </a:cxn>
              <a:cxn ang="0">
                <a:pos x="506617" y="17149"/>
              </a:cxn>
              <a:cxn ang="0">
                <a:pos x="509535" y="10913"/>
              </a:cxn>
              <a:cxn ang="0">
                <a:pos x="508076" y="6236"/>
              </a:cxn>
              <a:cxn ang="0">
                <a:pos x="506617" y="3118"/>
              </a:cxn>
              <a:cxn ang="0">
                <a:pos x="500782" y="0"/>
              </a:cxn>
            </a:cxnLst>
            <a:rect l="0" t="0" r="r" b="b"/>
            <a:pathLst>
              <a:path w="509905" h="205739">
                <a:moveTo>
                  <a:pt x="500782" y="0"/>
                </a:moveTo>
                <a:lnTo>
                  <a:pt x="497864" y="1559"/>
                </a:lnTo>
                <a:lnTo>
                  <a:pt x="5835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58" y="202633"/>
                </a:lnTo>
                <a:lnTo>
                  <a:pt x="4376" y="205751"/>
                </a:lnTo>
                <a:lnTo>
                  <a:pt x="11670" y="205751"/>
                </a:lnTo>
                <a:lnTo>
                  <a:pt x="503700" y="18708"/>
                </a:lnTo>
                <a:lnTo>
                  <a:pt x="506617" y="17149"/>
                </a:lnTo>
                <a:lnTo>
                  <a:pt x="509535" y="10913"/>
                </a:lnTo>
                <a:lnTo>
                  <a:pt x="508076" y="6236"/>
                </a:lnTo>
                <a:lnTo>
                  <a:pt x="506617" y="3118"/>
                </a:lnTo>
                <a:lnTo>
                  <a:pt x="5007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7" name="object 28"/>
          <p:cNvSpPr>
            <a:spLocks/>
          </p:cNvSpPr>
          <p:nvPr/>
        </p:nvSpPr>
        <p:spPr bwMode="auto">
          <a:xfrm>
            <a:off x="2205038" y="3000375"/>
            <a:ext cx="349250" cy="242888"/>
          </a:xfrm>
          <a:custGeom>
            <a:avLst/>
            <a:gdLst/>
            <a:ahLst/>
            <a:cxnLst>
              <a:cxn ang="0">
                <a:pos x="18984" y="0"/>
              </a:cxn>
              <a:cxn ang="0">
                <a:pos x="13149" y="0"/>
              </a:cxn>
              <a:cxn ang="0">
                <a:pos x="5835" y="3118"/>
              </a:cxn>
              <a:cxn ang="0">
                <a:pos x="1458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17" y="29621"/>
              </a:cxn>
              <a:cxn ang="0">
                <a:pos x="7313" y="34298"/>
              </a:cxn>
              <a:cxn ang="0">
                <a:pos x="321204" y="241609"/>
              </a:cxn>
              <a:cxn ang="0">
                <a:pos x="328499" y="243168"/>
              </a:cxn>
              <a:cxn ang="0">
                <a:pos x="335813" y="243168"/>
              </a:cxn>
              <a:cxn ang="0">
                <a:pos x="341648" y="240050"/>
              </a:cxn>
              <a:cxn ang="0">
                <a:pos x="346025" y="235373"/>
              </a:cxn>
              <a:cxn ang="0">
                <a:pos x="348942" y="227578"/>
              </a:cxn>
              <a:cxn ang="0">
                <a:pos x="347484" y="221342"/>
              </a:cxn>
              <a:cxn ang="0">
                <a:pos x="346025" y="213547"/>
              </a:cxn>
              <a:cxn ang="0">
                <a:pos x="340189" y="208870"/>
              </a:cxn>
              <a:cxn ang="0">
                <a:pos x="26279" y="3118"/>
              </a:cxn>
              <a:cxn ang="0">
                <a:pos x="18984" y="0"/>
              </a:cxn>
            </a:cxnLst>
            <a:rect l="0" t="0" r="r" b="b"/>
            <a:pathLst>
              <a:path w="349250" h="243205">
                <a:moveTo>
                  <a:pt x="18984" y="0"/>
                </a:moveTo>
                <a:lnTo>
                  <a:pt x="13149" y="0"/>
                </a:lnTo>
                <a:lnTo>
                  <a:pt x="5835" y="3118"/>
                </a:lnTo>
                <a:lnTo>
                  <a:pt x="1458" y="9354"/>
                </a:lnTo>
                <a:lnTo>
                  <a:pt x="0" y="15590"/>
                </a:lnTo>
                <a:lnTo>
                  <a:pt x="0" y="23385"/>
                </a:lnTo>
                <a:lnTo>
                  <a:pt x="2917" y="29621"/>
                </a:lnTo>
                <a:lnTo>
                  <a:pt x="7313" y="34298"/>
                </a:lnTo>
                <a:lnTo>
                  <a:pt x="321204" y="241609"/>
                </a:lnTo>
                <a:lnTo>
                  <a:pt x="328499" y="243168"/>
                </a:lnTo>
                <a:lnTo>
                  <a:pt x="335813" y="243168"/>
                </a:lnTo>
                <a:lnTo>
                  <a:pt x="341648" y="240050"/>
                </a:lnTo>
                <a:lnTo>
                  <a:pt x="346025" y="235373"/>
                </a:lnTo>
                <a:lnTo>
                  <a:pt x="348942" y="227578"/>
                </a:lnTo>
                <a:lnTo>
                  <a:pt x="347484" y="221342"/>
                </a:lnTo>
                <a:lnTo>
                  <a:pt x="346025" y="213547"/>
                </a:lnTo>
                <a:lnTo>
                  <a:pt x="340189" y="208870"/>
                </a:lnTo>
                <a:lnTo>
                  <a:pt x="26279" y="3118"/>
                </a:lnTo>
                <a:lnTo>
                  <a:pt x="189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8" name="object 29"/>
          <p:cNvSpPr>
            <a:spLocks/>
          </p:cNvSpPr>
          <p:nvPr/>
        </p:nvSpPr>
        <p:spPr bwMode="auto">
          <a:xfrm>
            <a:off x="2090738" y="3806825"/>
            <a:ext cx="33337" cy="214313"/>
          </a:xfrm>
          <a:custGeom>
            <a:avLst/>
            <a:gdLst/>
            <a:ahLst/>
            <a:cxnLst>
              <a:cxn ang="0">
                <a:pos x="32114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14" y="199515"/>
              </a:cxn>
              <a:cxn ang="0">
                <a:pos x="32114" y="0"/>
              </a:cxn>
            </a:cxnLst>
            <a:rect l="0" t="0" r="r" b="b"/>
            <a:pathLst>
              <a:path w="32385" h="213995">
                <a:moveTo>
                  <a:pt x="32114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14" y="199515"/>
                </a:lnTo>
                <a:lnTo>
                  <a:pt x="321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9" name="object 30"/>
          <p:cNvSpPr>
            <a:spLocks/>
          </p:cNvSpPr>
          <p:nvPr/>
        </p:nvSpPr>
        <p:spPr bwMode="auto">
          <a:xfrm>
            <a:off x="2154238" y="3756025"/>
            <a:ext cx="112712" cy="227013"/>
          </a:xfrm>
          <a:custGeom>
            <a:avLst/>
            <a:gdLst/>
            <a:ahLst/>
            <a:cxnLst>
              <a:cxn ang="0">
                <a:pos x="11690" y="188623"/>
              </a:cxn>
              <a:cxn ang="0">
                <a:pos x="0" y="226019"/>
              </a:cxn>
              <a:cxn ang="0">
                <a:pos x="10231" y="227578"/>
              </a:cxn>
              <a:cxn ang="0">
                <a:pos x="21902" y="227578"/>
              </a:cxn>
              <a:cxn ang="0">
                <a:pos x="61331" y="211988"/>
              </a:cxn>
              <a:cxn ang="0">
                <a:pos x="87610" y="191741"/>
              </a:cxn>
              <a:cxn ang="0">
                <a:pos x="21902" y="191741"/>
              </a:cxn>
              <a:cxn ang="0">
                <a:pos x="11690" y="188623"/>
              </a:cxn>
              <a:cxn ang="0">
                <a:pos x="94904" y="0"/>
              </a:cxn>
              <a:cxn ang="0">
                <a:pos x="56934" y="9354"/>
              </a:cxn>
              <a:cxn ang="0">
                <a:pos x="24820" y="32739"/>
              </a:cxn>
              <a:cxn ang="0">
                <a:pos x="4376" y="65479"/>
              </a:cxn>
              <a:cxn ang="0">
                <a:pos x="0" y="88844"/>
              </a:cxn>
              <a:cxn ang="0">
                <a:pos x="1458" y="99757"/>
              </a:cxn>
              <a:cxn ang="0">
                <a:pos x="45263" y="127820"/>
              </a:cxn>
              <a:cxn ang="0">
                <a:pos x="62789" y="130938"/>
              </a:cxn>
              <a:cxn ang="0">
                <a:pos x="68625" y="132497"/>
              </a:cxn>
              <a:cxn ang="0">
                <a:pos x="73001" y="135615"/>
              </a:cxn>
              <a:cxn ang="0">
                <a:pos x="75919" y="138733"/>
              </a:cxn>
              <a:cxn ang="0">
                <a:pos x="80296" y="152765"/>
              </a:cxn>
              <a:cxn ang="0">
                <a:pos x="75919" y="166796"/>
              </a:cxn>
              <a:cxn ang="0">
                <a:pos x="40887" y="190182"/>
              </a:cxn>
              <a:cxn ang="0">
                <a:pos x="32114" y="191741"/>
              </a:cxn>
              <a:cxn ang="0">
                <a:pos x="87610" y="191741"/>
              </a:cxn>
              <a:cxn ang="0">
                <a:pos x="108053" y="159001"/>
              </a:cxn>
              <a:cxn ang="0">
                <a:pos x="112430" y="135615"/>
              </a:cxn>
              <a:cxn ang="0">
                <a:pos x="110971" y="123143"/>
              </a:cxn>
              <a:cxn ang="0">
                <a:pos x="84692" y="95080"/>
              </a:cxn>
              <a:cxn ang="0">
                <a:pos x="68625" y="93521"/>
              </a:cxn>
              <a:cxn ang="0">
                <a:pos x="52558" y="90403"/>
              </a:cxn>
              <a:cxn ang="0">
                <a:pos x="42346" y="87285"/>
              </a:cxn>
              <a:cxn ang="0">
                <a:pos x="37969" y="84167"/>
              </a:cxn>
              <a:cxn ang="0">
                <a:pos x="35051" y="81049"/>
              </a:cxn>
              <a:cxn ang="0">
                <a:pos x="33592" y="77931"/>
              </a:cxn>
              <a:cxn ang="0">
                <a:pos x="33592" y="73274"/>
              </a:cxn>
              <a:cxn ang="0">
                <a:pos x="56934" y="38976"/>
              </a:cxn>
              <a:cxn ang="0">
                <a:pos x="75919" y="34298"/>
              </a:cxn>
              <a:cxn ang="0">
                <a:pos x="95665" y="34298"/>
              </a:cxn>
              <a:cxn ang="0">
                <a:pos x="103657" y="1559"/>
              </a:cxn>
              <a:cxn ang="0">
                <a:pos x="94904" y="0"/>
              </a:cxn>
              <a:cxn ang="0">
                <a:pos x="95665" y="34298"/>
              </a:cxn>
              <a:cxn ang="0">
                <a:pos x="84692" y="34298"/>
              </a:cxn>
              <a:cxn ang="0">
                <a:pos x="94904" y="37416"/>
              </a:cxn>
              <a:cxn ang="0">
                <a:pos x="95665" y="34298"/>
              </a:cxn>
            </a:cxnLst>
            <a:rect l="0" t="0" r="r" b="b"/>
            <a:pathLst>
              <a:path w="113030" h="227964">
                <a:moveTo>
                  <a:pt x="11690" y="188623"/>
                </a:moveTo>
                <a:lnTo>
                  <a:pt x="0" y="226019"/>
                </a:lnTo>
                <a:lnTo>
                  <a:pt x="10231" y="227578"/>
                </a:lnTo>
                <a:lnTo>
                  <a:pt x="21902" y="227578"/>
                </a:lnTo>
                <a:lnTo>
                  <a:pt x="61331" y="211988"/>
                </a:lnTo>
                <a:lnTo>
                  <a:pt x="87610" y="191741"/>
                </a:lnTo>
                <a:lnTo>
                  <a:pt x="21902" y="191741"/>
                </a:lnTo>
                <a:lnTo>
                  <a:pt x="11690" y="188623"/>
                </a:lnTo>
                <a:close/>
              </a:path>
              <a:path w="113030" h="227964">
                <a:moveTo>
                  <a:pt x="94904" y="0"/>
                </a:moveTo>
                <a:lnTo>
                  <a:pt x="56934" y="9354"/>
                </a:lnTo>
                <a:lnTo>
                  <a:pt x="24820" y="32739"/>
                </a:lnTo>
                <a:lnTo>
                  <a:pt x="4376" y="65479"/>
                </a:lnTo>
                <a:lnTo>
                  <a:pt x="0" y="88844"/>
                </a:lnTo>
                <a:lnTo>
                  <a:pt x="1458" y="99757"/>
                </a:lnTo>
                <a:lnTo>
                  <a:pt x="45263" y="127820"/>
                </a:lnTo>
                <a:lnTo>
                  <a:pt x="62789" y="130938"/>
                </a:lnTo>
                <a:lnTo>
                  <a:pt x="68625" y="132497"/>
                </a:lnTo>
                <a:lnTo>
                  <a:pt x="73001" y="135615"/>
                </a:lnTo>
                <a:lnTo>
                  <a:pt x="75919" y="138733"/>
                </a:lnTo>
                <a:lnTo>
                  <a:pt x="80296" y="152765"/>
                </a:lnTo>
                <a:lnTo>
                  <a:pt x="75919" y="166796"/>
                </a:lnTo>
                <a:lnTo>
                  <a:pt x="40887" y="190182"/>
                </a:lnTo>
                <a:lnTo>
                  <a:pt x="32114" y="191741"/>
                </a:lnTo>
                <a:lnTo>
                  <a:pt x="87610" y="191741"/>
                </a:lnTo>
                <a:lnTo>
                  <a:pt x="108053" y="159001"/>
                </a:lnTo>
                <a:lnTo>
                  <a:pt x="112430" y="135615"/>
                </a:lnTo>
                <a:lnTo>
                  <a:pt x="110971" y="123143"/>
                </a:lnTo>
                <a:lnTo>
                  <a:pt x="84692" y="95080"/>
                </a:lnTo>
                <a:lnTo>
                  <a:pt x="68625" y="93521"/>
                </a:lnTo>
                <a:lnTo>
                  <a:pt x="52558" y="90403"/>
                </a:lnTo>
                <a:lnTo>
                  <a:pt x="42346" y="87285"/>
                </a:lnTo>
                <a:lnTo>
                  <a:pt x="37969" y="84167"/>
                </a:lnTo>
                <a:lnTo>
                  <a:pt x="35051" y="81049"/>
                </a:lnTo>
                <a:lnTo>
                  <a:pt x="33592" y="77931"/>
                </a:lnTo>
                <a:lnTo>
                  <a:pt x="33592" y="73274"/>
                </a:lnTo>
                <a:lnTo>
                  <a:pt x="56934" y="38976"/>
                </a:lnTo>
                <a:lnTo>
                  <a:pt x="75919" y="34298"/>
                </a:lnTo>
                <a:lnTo>
                  <a:pt x="95665" y="34298"/>
                </a:lnTo>
                <a:lnTo>
                  <a:pt x="103657" y="1559"/>
                </a:lnTo>
                <a:lnTo>
                  <a:pt x="94904" y="0"/>
                </a:lnTo>
                <a:close/>
              </a:path>
              <a:path w="113030" h="227964">
                <a:moveTo>
                  <a:pt x="95665" y="34298"/>
                </a:moveTo>
                <a:lnTo>
                  <a:pt x="84692" y="34298"/>
                </a:lnTo>
                <a:lnTo>
                  <a:pt x="94904" y="37416"/>
                </a:lnTo>
                <a:lnTo>
                  <a:pt x="95665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0" name="object 31"/>
          <p:cNvSpPr>
            <a:spLocks/>
          </p:cNvSpPr>
          <p:nvPr/>
        </p:nvSpPr>
        <p:spPr bwMode="auto">
          <a:xfrm>
            <a:off x="2295525" y="3697288"/>
            <a:ext cx="123825" cy="233362"/>
          </a:xfrm>
          <a:custGeom>
            <a:avLst/>
            <a:gdLst/>
            <a:ahLst/>
            <a:cxnLst>
              <a:cxn ang="0">
                <a:pos x="91986" y="0"/>
              </a:cxn>
              <a:cxn ang="0">
                <a:pos x="77378" y="3118"/>
              </a:cxn>
              <a:cxn ang="0">
                <a:pos x="59852" y="7774"/>
              </a:cxn>
              <a:cxn ang="0">
                <a:pos x="39409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573" y="218224"/>
              </a:cxn>
              <a:cxn ang="0">
                <a:pos x="33573" y="49868"/>
              </a:cxn>
              <a:cxn ang="0">
                <a:pos x="54017" y="40514"/>
              </a:cxn>
              <a:cxn ang="0">
                <a:pos x="64229" y="37396"/>
              </a:cxn>
              <a:cxn ang="0">
                <a:pos x="124101" y="37396"/>
              </a:cxn>
              <a:cxn ang="0">
                <a:pos x="122642" y="24923"/>
              </a:cxn>
              <a:cxn ang="0">
                <a:pos x="103657" y="1559"/>
              </a:cxn>
              <a:cxn ang="0">
                <a:pos x="91986" y="0"/>
              </a:cxn>
              <a:cxn ang="0">
                <a:pos x="124101" y="37396"/>
              </a:cxn>
              <a:cxn ang="0">
                <a:pos x="78837" y="37396"/>
              </a:cxn>
              <a:cxn ang="0">
                <a:pos x="83214" y="38955"/>
              </a:cxn>
              <a:cxn ang="0">
                <a:pos x="87590" y="43632"/>
              </a:cxn>
              <a:cxn ang="0">
                <a:pos x="89049" y="48309"/>
              </a:cxn>
              <a:cxn ang="0">
                <a:pos x="90508" y="56104"/>
              </a:cxn>
              <a:cxn ang="0">
                <a:pos x="87590" y="71695"/>
              </a:cxn>
              <a:cxn ang="0">
                <a:pos x="56934" y="104435"/>
              </a:cxn>
              <a:cxn ang="0">
                <a:pos x="33573" y="113789"/>
              </a:cxn>
              <a:cxn ang="0">
                <a:pos x="33573" y="144949"/>
              </a:cxn>
              <a:cxn ang="0">
                <a:pos x="81755" y="120025"/>
              </a:cxn>
              <a:cxn ang="0">
                <a:pos x="113869" y="84167"/>
              </a:cxn>
              <a:cxn ang="0">
                <a:pos x="122642" y="54545"/>
              </a:cxn>
              <a:cxn ang="0">
                <a:pos x="124101" y="37396"/>
              </a:cxn>
            </a:cxnLst>
            <a:rect l="0" t="0" r="r" b="b"/>
            <a:pathLst>
              <a:path w="124460" h="232410">
                <a:moveTo>
                  <a:pt x="91986" y="0"/>
                </a:moveTo>
                <a:lnTo>
                  <a:pt x="77378" y="3118"/>
                </a:lnTo>
                <a:lnTo>
                  <a:pt x="59852" y="7774"/>
                </a:lnTo>
                <a:lnTo>
                  <a:pt x="39409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573" y="218224"/>
                </a:lnTo>
                <a:lnTo>
                  <a:pt x="33573" y="49868"/>
                </a:lnTo>
                <a:lnTo>
                  <a:pt x="54017" y="40514"/>
                </a:lnTo>
                <a:lnTo>
                  <a:pt x="64229" y="37396"/>
                </a:lnTo>
                <a:lnTo>
                  <a:pt x="124101" y="37396"/>
                </a:lnTo>
                <a:lnTo>
                  <a:pt x="122642" y="24923"/>
                </a:lnTo>
                <a:lnTo>
                  <a:pt x="103657" y="1559"/>
                </a:lnTo>
                <a:lnTo>
                  <a:pt x="91986" y="0"/>
                </a:lnTo>
                <a:close/>
              </a:path>
              <a:path w="124460" h="232410">
                <a:moveTo>
                  <a:pt x="124101" y="37396"/>
                </a:moveTo>
                <a:lnTo>
                  <a:pt x="78837" y="37396"/>
                </a:lnTo>
                <a:lnTo>
                  <a:pt x="83214" y="38955"/>
                </a:lnTo>
                <a:lnTo>
                  <a:pt x="87590" y="43632"/>
                </a:lnTo>
                <a:lnTo>
                  <a:pt x="89049" y="48309"/>
                </a:lnTo>
                <a:lnTo>
                  <a:pt x="90508" y="56104"/>
                </a:lnTo>
                <a:lnTo>
                  <a:pt x="87590" y="71695"/>
                </a:lnTo>
                <a:lnTo>
                  <a:pt x="56934" y="104435"/>
                </a:lnTo>
                <a:lnTo>
                  <a:pt x="33573" y="113789"/>
                </a:lnTo>
                <a:lnTo>
                  <a:pt x="33573" y="144949"/>
                </a:lnTo>
                <a:lnTo>
                  <a:pt x="81755" y="120025"/>
                </a:lnTo>
                <a:lnTo>
                  <a:pt x="113869" y="84167"/>
                </a:lnTo>
                <a:lnTo>
                  <a:pt x="122642" y="54545"/>
                </a:lnTo>
                <a:lnTo>
                  <a:pt x="124101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1" name="object 32"/>
          <p:cNvSpPr>
            <a:spLocks/>
          </p:cNvSpPr>
          <p:nvPr/>
        </p:nvSpPr>
        <p:spPr bwMode="auto">
          <a:xfrm>
            <a:off x="2044700" y="3455988"/>
            <a:ext cx="74613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460" y="112250"/>
              </a:cxn>
              <a:cxn ang="0">
                <a:pos x="74460" y="0"/>
              </a:cxn>
            </a:cxnLst>
            <a:rect l="0" t="0" r="r" b="b"/>
            <a:pathLst>
              <a:path w="74930" h="139064">
                <a:moveTo>
                  <a:pt x="74460" y="0"/>
                </a:moveTo>
                <a:lnTo>
                  <a:pt x="0" y="26503"/>
                </a:lnTo>
                <a:lnTo>
                  <a:pt x="0" y="138733"/>
                </a:lnTo>
                <a:lnTo>
                  <a:pt x="74460" y="112250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2" name="object 33"/>
          <p:cNvSpPr>
            <a:spLocks/>
          </p:cNvSpPr>
          <p:nvPr/>
        </p:nvSpPr>
        <p:spPr bwMode="auto">
          <a:xfrm>
            <a:off x="2038350" y="3446463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372" y="140292"/>
              </a:cxn>
              <a:cxn ang="0">
                <a:pos x="11670" y="140292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28"/>
              </a:cxn>
              <a:cxn ang="0">
                <a:pos x="11670" y="140292"/>
              </a:cxn>
              <a:cxn ang="0">
                <a:pos x="47372" y="140292"/>
              </a:cxn>
              <a:cxn ang="0">
                <a:pos x="86131" y="126261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372" y="140292"/>
                </a:lnTo>
                <a:lnTo>
                  <a:pt x="11670" y="140292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28"/>
                </a:lnTo>
                <a:lnTo>
                  <a:pt x="11670" y="140292"/>
                </a:lnTo>
                <a:lnTo>
                  <a:pt x="47372" y="140292"/>
                </a:lnTo>
                <a:lnTo>
                  <a:pt x="86131" y="126261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3" name="object 34"/>
          <p:cNvSpPr>
            <a:spLocks/>
          </p:cNvSpPr>
          <p:nvPr/>
        </p:nvSpPr>
        <p:spPr bwMode="auto">
          <a:xfrm>
            <a:off x="2159000" y="3411538"/>
            <a:ext cx="73025" cy="139700"/>
          </a:xfrm>
          <a:custGeom>
            <a:avLst/>
            <a:gdLst/>
            <a:ahLst/>
            <a:cxnLst>
              <a:cxn ang="0">
                <a:pos x="7300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001" y="113789"/>
              </a:cxn>
              <a:cxn ang="0">
                <a:pos x="73001" y="0"/>
              </a:cxn>
            </a:cxnLst>
            <a:rect l="0" t="0" r="r" b="b"/>
            <a:pathLst>
              <a:path w="73025" h="140335">
                <a:moveTo>
                  <a:pt x="73001" y="0"/>
                </a:moveTo>
                <a:lnTo>
                  <a:pt x="0" y="28062"/>
                </a:lnTo>
                <a:lnTo>
                  <a:pt x="0" y="140292"/>
                </a:lnTo>
                <a:lnTo>
                  <a:pt x="73001" y="113789"/>
                </a:lnTo>
                <a:lnTo>
                  <a:pt x="7300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4" name="object 35"/>
          <p:cNvSpPr>
            <a:spLocks/>
          </p:cNvSpPr>
          <p:nvPr/>
        </p:nvSpPr>
        <p:spPr bwMode="auto">
          <a:xfrm>
            <a:off x="2152650" y="3403600"/>
            <a:ext cx="85725" cy="157163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580" y="140292"/>
              </a:cxn>
              <a:cxn ang="0">
                <a:pos x="11690" y="140292"/>
              </a:cxn>
              <a:cxn ang="0">
                <a:pos x="11690" y="40514"/>
              </a:cxn>
              <a:cxn ang="0">
                <a:pos x="73001" y="17149"/>
              </a:cxn>
              <a:cxn ang="0">
                <a:pos x="77378" y="3118"/>
              </a:cxn>
              <a:cxn ang="0">
                <a:pos x="84692" y="0"/>
              </a:cxn>
              <a:cxn ang="0">
                <a:pos x="77378" y="3118"/>
              </a:cxn>
              <a:cxn ang="0">
                <a:pos x="73001" y="17149"/>
              </a:cxn>
              <a:cxn ang="0">
                <a:pos x="73001" y="116907"/>
              </a:cxn>
              <a:cxn ang="0">
                <a:pos x="11690" y="140292"/>
              </a:cxn>
              <a:cxn ang="0">
                <a:pos x="46580" y="140292"/>
              </a:cxn>
              <a:cxn ang="0">
                <a:pos x="84692" y="126261"/>
              </a:cxn>
              <a:cxn ang="0">
                <a:pos x="84692" y="0"/>
              </a:cxn>
            </a:cxnLst>
            <a:rect l="0" t="0" r="r" b="b"/>
            <a:pathLst>
              <a:path w="8508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580" y="140292"/>
                </a:lnTo>
                <a:lnTo>
                  <a:pt x="11690" y="140292"/>
                </a:lnTo>
                <a:lnTo>
                  <a:pt x="11690" y="40514"/>
                </a:lnTo>
                <a:lnTo>
                  <a:pt x="73001" y="17149"/>
                </a:lnTo>
                <a:lnTo>
                  <a:pt x="77378" y="3118"/>
                </a:lnTo>
                <a:close/>
              </a:path>
              <a:path w="85089" h="157479">
                <a:moveTo>
                  <a:pt x="84692" y="0"/>
                </a:moveTo>
                <a:lnTo>
                  <a:pt x="77378" y="3118"/>
                </a:lnTo>
                <a:lnTo>
                  <a:pt x="73001" y="17149"/>
                </a:lnTo>
                <a:lnTo>
                  <a:pt x="73001" y="116907"/>
                </a:lnTo>
                <a:lnTo>
                  <a:pt x="11690" y="140292"/>
                </a:lnTo>
                <a:lnTo>
                  <a:pt x="46580" y="140292"/>
                </a:lnTo>
                <a:lnTo>
                  <a:pt x="84692" y="126261"/>
                </a:lnTo>
                <a:lnTo>
                  <a:pt x="846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5" name="object 36"/>
          <p:cNvSpPr>
            <a:spLocks/>
          </p:cNvSpPr>
          <p:nvPr/>
        </p:nvSpPr>
        <p:spPr bwMode="auto">
          <a:xfrm>
            <a:off x="2044700" y="3619500"/>
            <a:ext cx="74613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460" y="113789"/>
              </a:cxn>
              <a:cxn ang="0">
                <a:pos x="74460" y="0"/>
              </a:cxn>
            </a:cxnLst>
            <a:rect l="0" t="0" r="r" b="b"/>
            <a:pathLst>
              <a:path w="74930" h="140335">
                <a:moveTo>
                  <a:pt x="74460" y="0"/>
                </a:moveTo>
                <a:lnTo>
                  <a:pt x="0" y="28062"/>
                </a:lnTo>
                <a:lnTo>
                  <a:pt x="0" y="140292"/>
                </a:lnTo>
                <a:lnTo>
                  <a:pt x="74460" y="113789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6" name="object 37"/>
          <p:cNvSpPr>
            <a:spLocks/>
          </p:cNvSpPr>
          <p:nvPr/>
        </p:nvSpPr>
        <p:spPr bwMode="auto">
          <a:xfrm>
            <a:off x="2038350" y="3611563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18" y="138733"/>
              </a:cxn>
              <a:cxn ang="0">
                <a:pos x="11670" y="138733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07"/>
              </a:cxn>
              <a:cxn ang="0">
                <a:pos x="11670" y="138733"/>
              </a:cxn>
              <a:cxn ang="0">
                <a:pos x="49218" y="138733"/>
              </a:cxn>
              <a:cxn ang="0">
                <a:pos x="86131" y="124702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18" y="138733"/>
                </a:lnTo>
                <a:lnTo>
                  <a:pt x="11670" y="138733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07"/>
                </a:lnTo>
                <a:lnTo>
                  <a:pt x="11670" y="138733"/>
                </a:lnTo>
                <a:lnTo>
                  <a:pt x="49218" y="138733"/>
                </a:lnTo>
                <a:lnTo>
                  <a:pt x="86131" y="124702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7" name="object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C6989295-D85B-4CB8-914E-211C7A320BC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183" rtlCol="0"/>
          <a:lstStyle/>
          <a:p>
            <a:pPr marL="86106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Where do </a:t>
            </a:r>
            <a:r>
              <a:rPr sz="3600" spc="-5" dirty="0"/>
              <a:t>IP addresses come</a:t>
            </a:r>
            <a:r>
              <a:rPr sz="3600" spc="-20" dirty="0"/>
              <a:t> </a:t>
            </a:r>
            <a:r>
              <a:rPr sz="3600" spc="-5" dirty="0"/>
              <a:t>from?</a:t>
            </a:r>
            <a:endParaRPr sz="3600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898525" y="1793875"/>
            <a:ext cx="7561263" cy="4498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16334587-ACA7-440A-95D4-8296213B2B19}" type="slidenum">
              <a:rPr lang="th-TH"/>
              <a:pPr marL="306388"/>
              <a:t>9</a:t>
            </a:fld>
            <a:endParaRPr lang="th-TH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object 2"/>
          <p:cNvSpPr>
            <a:spLocks noChangeArrowheads="1"/>
          </p:cNvSpPr>
          <p:nvPr/>
        </p:nvSpPr>
        <p:spPr bwMode="auto">
          <a:xfrm>
            <a:off x="1481138" y="4010025"/>
            <a:ext cx="1397000" cy="139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– LAN</a:t>
            </a:r>
            <a:r>
              <a:rPr spc="-95" dirty="0"/>
              <a:t> </a:t>
            </a:r>
            <a:r>
              <a:rPr dirty="0"/>
              <a:t>addressing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5850" y="1846263"/>
            <a:ext cx="7183438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Every </a:t>
            </a:r>
            <a:r>
              <a:rPr sz="3200" spc="-5" dirty="0">
                <a:latin typeface="Tahoma"/>
                <a:cs typeface="Tahoma"/>
              </a:rPr>
              <a:t>LAN </a:t>
            </a:r>
            <a:r>
              <a:rPr sz="3200" dirty="0">
                <a:latin typeface="Tahoma"/>
                <a:cs typeface="Tahoma"/>
              </a:rPr>
              <a:t>segment receives a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/64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Providing </a:t>
            </a:r>
            <a:r>
              <a:rPr dirty="0">
                <a:latin typeface="Tahoma"/>
                <a:cs typeface="Tahoma"/>
              </a:rPr>
              <a:t>2</a:t>
            </a:r>
            <a:r>
              <a:rPr sz="2775" baseline="25525" dirty="0">
                <a:latin typeface="Tahoma"/>
                <a:cs typeface="Tahoma"/>
              </a:rPr>
              <a:t>64  </a:t>
            </a:r>
            <a:r>
              <a:rPr spc="-5" dirty="0">
                <a:latin typeface="Tahoma"/>
                <a:cs typeface="Tahoma"/>
              </a:rPr>
              <a:t>interface addresses per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LAN</a:t>
            </a:r>
            <a:endParaRPr>
              <a:latin typeface="Tahoma"/>
              <a:cs typeface="Tahoma"/>
            </a:endParaRPr>
          </a:p>
        </p:txBody>
      </p:sp>
      <p:sp>
        <p:nvSpPr>
          <p:cNvPr id="98308" name="object 5"/>
          <p:cNvSpPr>
            <a:spLocks noChangeArrowheads="1"/>
          </p:cNvSpPr>
          <p:nvPr/>
        </p:nvSpPr>
        <p:spPr bwMode="auto">
          <a:xfrm>
            <a:off x="2743200" y="3200400"/>
            <a:ext cx="5975350" cy="3022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09" name="object 6"/>
          <p:cNvSpPr>
            <a:spLocks/>
          </p:cNvSpPr>
          <p:nvPr/>
        </p:nvSpPr>
        <p:spPr bwMode="auto">
          <a:xfrm>
            <a:off x="2771775" y="3213100"/>
            <a:ext cx="5976938" cy="3022600"/>
          </a:xfrm>
          <a:custGeom>
            <a:avLst/>
            <a:gdLst/>
            <a:ahLst/>
            <a:cxnLst>
              <a:cxn ang="0">
                <a:pos x="41108" y="1260461"/>
              </a:cxn>
              <a:cxn ang="0">
                <a:pos x="201113" y="965419"/>
              </a:cxn>
              <a:cxn ang="0">
                <a:pos x="407924" y="748792"/>
              </a:cxn>
              <a:cxn ang="0">
                <a:pos x="569522" y="623794"/>
              </a:cxn>
              <a:cxn ang="0">
                <a:pos x="754055" y="507776"/>
              </a:cxn>
              <a:cxn ang="0">
                <a:pos x="959901" y="401558"/>
              </a:cxn>
              <a:cxn ang="0">
                <a:pos x="1185442" y="305961"/>
              </a:cxn>
              <a:cxn ang="0">
                <a:pos x="1429055" y="221803"/>
              </a:cxn>
              <a:cxn ang="0">
                <a:pos x="1689121" y="149906"/>
              </a:cxn>
              <a:cxn ang="0">
                <a:pos x="1964019" y="91090"/>
              </a:cxn>
              <a:cxn ang="0">
                <a:pos x="2252129" y="46175"/>
              </a:cxn>
              <a:cxn ang="0">
                <a:pos x="2551831" y="15980"/>
              </a:cxn>
              <a:cxn ang="0">
                <a:pos x="2861503" y="1326"/>
              </a:cxn>
              <a:cxn ang="0">
                <a:pos x="3176754" y="2974"/>
              </a:cxn>
              <a:cxn ang="0">
                <a:pos x="3484562" y="20802"/>
              </a:cxn>
              <a:cxn ang="0">
                <a:pos x="3782075" y="54006"/>
              </a:cxn>
              <a:cxn ang="0">
                <a:pos x="4067673" y="101768"/>
              </a:cxn>
              <a:cxn ang="0">
                <a:pos x="4339734" y="163266"/>
              </a:cxn>
              <a:cxn ang="0">
                <a:pos x="4596639" y="237680"/>
              </a:cxn>
              <a:cxn ang="0">
                <a:pos x="4836767" y="324191"/>
              </a:cxn>
              <a:cxn ang="0">
                <a:pos x="5058498" y="421978"/>
              </a:cxn>
              <a:cxn ang="0">
                <a:pos x="5260212" y="530222"/>
              </a:cxn>
              <a:cxn ang="0">
                <a:pos x="5440287" y="648101"/>
              </a:cxn>
              <a:cxn ang="0">
                <a:pos x="5597105" y="774796"/>
              </a:cxn>
              <a:cxn ang="0">
                <a:pos x="5795590" y="993799"/>
              </a:cxn>
              <a:cxn ang="0">
                <a:pos x="5944024" y="1291220"/>
              </a:cxn>
              <a:cxn ang="0">
                <a:pos x="5974946" y="1543840"/>
              </a:cxn>
              <a:cxn ang="0">
                <a:pos x="5898666" y="1854152"/>
              </a:cxn>
              <a:cxn ang="0">
                <a:pos x="5704723" y="2141666"/>
              </a:cxn>
              <a:cxn ang="0">
                <a:pos x="5537272" y="2300502"/>
              </a:cxn>
              <a:cxn ang="0">
                <a:pos x="5370957" y="2423769"/>
              </a:cxn>
              <a:cxn ang="0">
                <a:pos x="5182032" y="2537893"/>
              </a:cxn>
              <a:cxn ang="0">
                <a:pos x="4972117" y="2642052"/>
              </a:cxn>
              <a:cxn ang="0">
                <a:pos x="4742833" y="2735427"/>
              </a:cxn>
              <a:cxn ang="0">
                <a:pos x="4495800" y="2817198"/>
              </a:cxn>
              <a:cxn ang="0">
                <a:pos x="4232638" y="2886545"/>
              </a:cxn>
              <a:cxn ang="0">
                <a:pos x="3954967" y="2942646"/>
              </a:cxn>
              <a:cxn ang="0">
                <a:pos x="3664409" y="2984683"/>
              </a:cxn>
              <a:cxn ang="0">
                <a:pos x="3362584" y="3011836"/>
              </a:cxn>
              <a:cxn ang="0">
                <a:pos x="3051111" y="3023283"/>
              </a:cxn>
              <a:cxn ang="0">
                <a:pos x="2736541" y="3018345"/>
              </a:cxn>
              <a:cxn ang="0">
                <a:pos x="2430663" y="2997376"/>
              </a:cxn>
              <a:cxn ang="0">
                <a:pos x="2135403" y="2961195"/>
              </a:cxn>
              <a:cxn ang="0">
                <a:pos x="1852383" y="2910620"/>
              </a:cxn>
              <a:cxn ang="0">
                <a:pos x="1583224" y="2846474"/>
              </a:cxn>
              <a:cxn ang="0">
                <a:pos x="1329544" y="2769574"/>
              </a:cxn>
              <a:cxn ang="0">
                <a:pos x="1092966" y="2680742"/>
              </a:cxn>
              <a:cxn ang="0">
                <a:pos x="875109" y="2580798"/>
              </a:cxn>
              <a:cxn ang="0">
                <a:pos x="677593" y="2470562"/>
              </a:cxn>
              <a:cxn ang="0">
                <a:pos x="502040" y="2350854"/>
              </a:cxn>
              <a:cxn ang="0">
                <a:pos x="350069" y="2222494"/>
              </a:cxn>
              <a:cxn ang="0">
                <a:pos x="141120" y="1972261"/>
              </a:cxn>
              <a:cxn ang="0">
                <a:pos x="16220" y="1670281"/>
              </a:cxn>
            </a:cxnLst>
            <a:rect l="0" t="0" r="r" b="b"/>
            <a:pathLst>
              <a:path w="5975984" h="3023870">
                <a:moveTo>
                  <a:pt x="0" y="1511808"/>
                </a:moveTo>
                <a:lnTo>
                  <a:pt x="2621" y="1447905"/>
                </a:lnTo>
                <a:lnTo>
                  <a:pt x="10415" y="1384678"/>
                </a:lnTo>
                <a:lnTo>
                  <a:pt x="23279" y="1322179"/>
                </a:lnTo>
                <a:lnTo>
                  <a:pt x="41108" y="1260461"/>
                </a:lnTo>
                <a:lnTo>
                  <a:pt x="63800" y="1199577"/>
                </a:lnTo>
                <a:lnTo>
                  <a:pt x="91250" y="1139578"/>
                </a:lnTo>
                <a:lnTo>
                  <a:pt x="123355" y="1080517"/>
                </a:lnTo>
                <a:lnTo>
                  <a:pt x="160010" y="1022446"/>
                </a:lnTo>
                <a:lnTo>
                  <a:pt x="201113" y="965419"/>
                </a:lnTo>
                <a:lnTo>
                  <a:pt x="246560" y="909488"/>
                </a:lnTo>
                <a:lnTo>
                  <a:pt x="296246" y="854704"/>
                </a:lnTo>
                <a:lnTo>
                  <a:pt x="350069" y="801121"/>
                </a:lnTo>
                <a:lnTo>
                  <a:pt x="378498" y="774796"/>
                </a:lnTo>
                <a:lnTo>
                  <a:pt x="407924" y="748792"/>
                </a:lnTo>
                <a:lnTo>
                  <a:pt x="438331" y="723113"/>
                </a:lnTo>
                <a:lnTo>
                  <a:pt x="469707" y="697767"/>
                </a:lnTo>
                <a:lnTo>
                  <a:pt x="502040" y="672761"/>
                </a:lnTo>
                <a:lnTo>
                  <a:pt x="535316" y="648101"/>
                </a:lnTo>
                <a:lnTo>
                  <a:pt x="569522" y="623794"/>
                </a:lnTo>
                <a:lnTo>
                  <a:pt x="604646" y="599846"/>
                </a:lnTo>
                <a:lnTo>
                  <a:pt x="640674" y="576263"/>
                </a:lnTo>
                <a:lnTo>
                  <a:pt x="677593" y="553053"/>
                </a:lnTo>
                <a:lnTo>
                  <a:pt x="715391" y="530222"/>
                </a:lnTo>
                <a:lnTo>
                  <a:pt x="754055" y="507776"/>
                </a:lnTo>
                <a:lnTo>
                  <a:pt x="793571" y="485722"/>
                </a:lnTo>
                <a:lnTo>
                  <a:pt x="833927" y="464067"/>
                </a:lnTo>
                <a:lnTo>
                  <a:pt x="875109" y="442817"/>
                </a:lnTo>
                <a:lnTo>
                  <a:pt x="917105" y="421978"/>
                </a:lnTo>
                <a:lnTo>
                  <a:pt x="959901" y="401558"/>
                </a:lnTo>
                <a:lnTo>
                  <a:pt x="1003486" y="381563"/>
                </a:lnTo>
                <a:lnTo>
                  <a:pt x="1047845" y="361999"/>
                </a:lnTo>
                <a:lnTo>
                  <a:pt x="1092966" y="342873"/>
                </a:lnTo>
                <a:lnTo>
                  <a:pt x="1138836" y="324191"/>
                </a:lnTo>
                <a:lnTo>
                  <a:pt x="1185442" y="305961"/>
                </a:lnTo>
                <a:lnTo>
                  <a:pt x="1232770" y="288188"/>
                </a:lnTo>
                <a:lnTo>
                  <a:pt x="1280809" y="270879"/>
                </a:lnTo>
                <a:lnTo>
                  <a:pt x="1329544" y="254041"/>
                </a:lnTo>
                <a:lnTo>
                  <a:pt x="1378964" y="237680"/>
                </a:lnTo>
                <a:lnTo>
                  <a:pt x="1429055" y="221803"/>
                </a:lnTo>
                <a:lnTo>
                  <a:pt x="1479804" y="206417"/>
                </a:lnTo>
                <a:lnTo>
                  <a:pt x="1531197" y="191527"/>
                </a:lnTo>
                <a:lnTo>
                  <a:pt x="1583224" y="177141"/>
                </a:lnTo>
                <a:lnTo>
                  <a:pt x="1635869" y="163266"/>
                </a:lnTo>
                <a:lnTo>
                  <a:pt x="1689121" y="149906"/>
                </a:lnTo>
                <a:lnTo>
                  <a:pt x="1742965" y="137070"/>
                </a:lnTo>
                <a:lnTo>
                  <a:pt x="1797391" y="124764"/>
                </a:lnTo>
                <a:lnTo>
                  <a:pt x="1852383" y="112995"/>
                </a:lnTo>
                <a:lnTo>
                  <a:pt x="1907930" y="101768"/>
                </a:lnTo>
                <a:lnTo>
                  <a:pt x="1964019" y="91090"/>
                </a:lnTo>
                <a:lnTo>
                  <a:pt x="2020636" y="80969"/>
                </a:lnTo>
                <a:lnTo>
                  <a:pt x="2077768" y="71410"/>
                </a:lnTo>
                <a:lnTo>
                  <a:pt x="2135403" y="62420"/>
                </a:lnTo>
                <a:lnTo>
                  <a:pt x="2193528" y="54006"/>
                </a:lnTo>
                <a:lnTo>
                  <a:pt x="2252129" y="46175"/>
                </a:lnTo>
                <a:lnTo>
                  <a:pt x="2311194" y="38932"/>
                </a:lnTo>
                <a:lnTo>
                  <a:pt x="2370709" y="32284"/>
                </a:lnTo>
                <a:lnTo>
                  <a:pt x="2430663" y="26239"/>
                </a:lnTo>
                <a:lnTo>
                  <a:pt x="2491041" y="20802"/>
                </a:lnTo>
                <a:lnTo>
                  <a:pt x="2551831" y="15980"/>
                </a:lnTo>
                <a:lnTo>
                  <a:pt x="2613019" y="11779"/>
                </a:lnTo>
                <a:lnTo>
                  <a:pt x="2674594" y="8207"/>
                </a:lnTo>
                <a:lnTo>
                  <a:pt x="2736541" y="5270"/>
                </a:lnTo>
                <a:lnTo>
                  <a:pt x="2798849" y="2974"/>
                </a:lnTo>
                <a:lnTo>
                  <a:pt x="2861503" y="1326"/>
                </a:lnTo>
                <a:lnTo>
                  <a:pt x="2924492" y="332"/>
                </a:lnTo>
                <a:lnTo>
                  <a:pt x="2987802" y="0"/>
                </a:lnTo>
                <a:lnTo>
                  <a:pt x="3051111" y="332"/>
                </a:lnTo>
                <a:lnTo>
                  <a:pt x="3114100" y="1326"/>
                </a:lnTo>
                <a:lnTo>
                  <a:pt x="3176754" y="2974"/>
                </a:lnTo>
                <a:lnTo>
                  <a:pt x="3239062" y="5270"/>
                </a:lnTo>
                <a:lnTo>
                  <a:pt x="3301009" y="8207"/>
                </a:lnTo>
                <a:lnTo>
                  <a:pt x="3362584" y="11779"/>
                </a:lnTo>
                <a:lnTo>
                  <a:pt x="3423772" y="15980"/>
                </a:lnTo>
                <a:lnTo>
                  <a:pt x="3484562" y="20802"/>
                </a:lnTo>
                <a:lnTo>
                  <a:pt x="3544940" y="26239"/>
                </a:lnTo>
                <a:lnTo>
                  <a:pt x="3604894" y="32284"/>
                </a:lnTo>
                <a:lnTo>
                  <a:pt x="3664409" y="38932"/>
                </a:lnTo>
                <a:lnTo>
                  <a:pt x="3723474" y="46175"/>
                </a:lnTo>
                <a:lnTo>
                  <a:pt x="3782075" y="54006"/>
                </a:lnTo>
                <a:lnTo>
                  <a:pt x="3840200" y="62420"/>
                </a:lnTo>
                <a:lnTo>
                  <a:pt x="3897835" y="71410"/>
                </a:lnTo>
                <a:lnTo>
                  <a:pt x="3954967" y="80969"/>
                </a:lnTo>
                <a:lnTo>
                  <a:pt x="4011584" y="91090"/>
                </a:lnTo>
                <a:lnTo>
                  <a:pt x="4067673" y="101768"/>
                </a:lnTo>
                <a:lnTo>
                  <a:pt x="4123220" y="112995"/>
                </a:lnTo>
                <a:lnTo>
                  <a:pt x="4178212" y="124764"/>
                </a:lnTo>
                <a:lnTo>
                  <a:pt x="4232638" y="137070"/>
                </a:lnTo>
                <a:lnTo>
                  <a:pt x="4286482" y="149906"/>
                </a:lnTo>
                <a:lnTo>
                  <a:pt x="4339734" y="163266"/>
                </a:lnTo>
                <a:lnTo>
                  <a:pt x="4392379" y="177141"/>
                </a:lnTo>
                <a:lnTo>
                  <a:pt x="4444406" y="191527"/>
                </a:lnTo>
                <a:lnTo>
                  <a:pt x="4495800" y="206417"/>
                </a:lnTo>
                <a:lnTo>
                  <a:pt x="4546548" y="221803"/>
                </a:lnTo>
                <a:lnTo>
                  <a:pt x="4596639" y="237680"/>
                </a:lnTo>
                <a:lnTo>
                  <a:pt x="4646059" y="254041"/>
                </a:lnTo>
                <a:lnTo>
                  <a:pt x="4694794" y="270879"/>
                </a:lnTo>
                <a:lnTo>
                  <a:pt x="4742833" y="288188"/>
                </a:lnTo>
                <a:lnTo>
                  <a:pt x="4790161" y="305961"/>
                </a:lnTo>
                <a:lnTo>
                  <a:pt x="4836767" y="324191"/>
                </a:lnTo>
                <a:lnTo>
                  <a:pt x="4882637" y="342873"/>
                </a:lnTo>
                <a:lnTo>
                  <a:pt x="4927758" y="361999"/>
                </a:lnTo>
                <a:lnTo>
                  <a:pt x="4972117" y="381563"/>
                </a:lnTo>
                <a:lnTo>
                  <a:pt x="5015702" y="401558"/>
                </a:lnTo>
                <a:lnTo>
                  <a:pt x="5058498" y="421978"/>
                </a:lnTo>
                <a:lnTo>
                  <a:pt x="5100494" y="442817"/>
                </a:lnTo>
                <a:lnTo>
                  <a:pt x="5141676" y="464067"/>
                </a:lnTo>
                <a:lnTo>
                  <a:pt x="5182032" y="485722"/>
                </a:lnTo>
                <a:lnTo>
                  <a:pt x="5221548" y="507776"/>
                </a:lnTo>
                <a:lnTo>
                  <a:pt x="5260212" y="530222"/>
                </a:lnTo>
                <a:lnTo>
                  <a:pt x="5298010" y="553053"/>
                </a:lnTo>
                <a:lnTo>
                  <a:pt x="5334929" y="576263"/>
                </a:lnTo>
                <a:lnTo>
                  <a:pt x="5370957" y="599846"/>
                </a:lnTo>
                <a:lnTo>
                  <a:pt x="5406081" y="623794"/>
                </a:lnTo>
                <a:lnTo>
                  <a:pt x="5440287" y="648101"/>
                </a:lnTo>
                <a:lnTo>
                  <a:pt x="5473563" y="672761"/>
                </a:lnTo>
                <a:lnTo>
                  <a:pt x="5505896" y="697767"/>
                </a:lnTo>
                <a:lnTo>
                  <a:pt x="5537272" y="723113"/>
                </a:lnTo>
                <a:lnTo>
                  <a:pt x="5567680" y="748791"/>
                </a:lnTo>
                <a:lnTo>
                  <a:pt x="5597105" y="774796"/>
                </a:lnTo>
                <a:lnTo>
                  <a:pt x="5625534" y="801121"/>
                </a:lnTo>
                <a:lnTo>
                  <a:pt x="5652956" y="827759"/>
                </a:lnTo>
                <a:lnTo>
                  <a:pt x="5704723" y="881949"/>
                </a:lnTo>
                <a:lnTo>
                  <a:pt x="5752303" y="937313"/>
                </a:lnTo>
                <a:lnTo>
                  <a:pt x="5795590" y="993799"/>
                </a:lnTo>
                <a:lnTo>
                  <a:pt x="5834483" y="1051354"/>
                </a:lnTo>
                <a:lnTo>
                  <a:pt x="5868876" y="1109927"/>
                </a:lnTo>
                <a:lnTo>
                  <a:pt x="5898666" y="1169463"/>
                </a:lnTo>
                <a:lnTo>
                  <a:pt x="5923750" y="1229912"/>
                </a:lnTo>
                <a:lnTo>
                  <a:pt x="5944024" y="1291220"/>
                </a:lnTo>
                <a:lnTo>
                  <a:pt x="5959383" y="1353334"/>
                </a:lnTo>
                <a:lnTo>
                  <a:pt x="5969725" y="1416204"/>
                </a:lnTo>
                <a:lnTo>
                  <a:pt x="5974946" y="1479775"/>
                </a:lnTo>
                <a:lnTo>
                  <a:pt x="5975604" y="1511808"/>
                </a:lnTo>
                <a:lnTo>
                  <a:pt x="5974946" y="1543840"/>
                </a:lnTo>
                <a:lnTo>
                  <a:pt x="5969725" y="1607411"/>
                </a:lnTo>
                <a:lnTo>
                  <a:pt x="5959383" y="1670281"/>
                </a:lnTo>
                <a:lnTo>
                  <a:pt x="5944024" y="1732395"/>
                </a:lnTo>
                <a:lnTo>
                  <a:pt x="5923750" y="1793703"/>
                </a:lnTo>
                <a:lnTo>
                  <a:pt x="5898666" y="1854152"/>
                </a:lnTo>
                <a:lnTo>
                  <a:pt x="5868876" y="1913688"/>
                </a:lnTo>
                <a:lnTo>
                  <a:pt x="5834483" y="1972261"/>
                </a:lnTo>
                <a:lnTo>
                  <a:pt x="5795590" y="2029816"/>
                </a:lnTo>
                <a:lnTo>
                  <a:pt x="5752303" y="2086302"/>
                </a:lnTo>
                <a:lnTo>
                  <a:pt x="5704723" y="2141666"/>
                </a:lnTo>
                <a:lnTo>
                  <a:pt x="5652956" y="2195856"/>
                </a:lnTo>
                <a:lnTo>
                  <a:pt x="5625534" y="2222494"/>
                </a:lnTo>
                <a:lnTo>
                  <a:pt x="5597105" y="2248819"/>
                </a:lnTo>
                <a:lnTo>
                  <a:pt x="5567680" y="2274824"/>
                </a:lnTo>
                <a:lnTo>
                  <a:pt x="5537272" y="2300502"/>
                </a:lnTo>
                <a:lnTo>
                  <a:pt x="5505896" y="2325848"/>
                </a:lnTo>
                <a:lnTo>
                  <a:pt x="5473563" y="2350854"/>
                </a:lnTo>
                <a:lnTo>
                  <a:pt x="5440287" y="2375514"/>
                </a:lnTo>
                <a:lnTo>
                  <a:pt x="5406081" y="2399821"/>
                </a:lnTo>
                <a:lnTo>
                  <a:pt x="5370957" y="2423769"/>
                </a:lnTo>
                <a:lnTo>
                  <a:pt x="5334929" y="2447352"/>
                </a:lnTo>
                <a:lnTo>
                  <a:pt x="5298010" y="2470562"/>
                </a:lnTo>
                <a:lnTo>
                  <a:pt x="5260212" y="2493393"/>
                </a:lnTo>
                <a:lnTo>
                  <a:pt x="5221548" y="2515839"/>
                </a:lnTo>
                <a:lnTo>
                  <a:pt x="5182032" y="2537893"/>
                </a:lnTo>
                <a:lnTo>
                  <a:pt x="5141676" y="2559548"/>
                </a:lnTo>
                <a:lnTo>
                  <a:pt x="5100494" y="2580798"/>
                </a:lnTo>
                <a:lnTo>
                  <a:pt x="5058498" y="2601637"/>
                </a:lnTo>
                <a:lnTo>
                  <a:pt x="5015702" y="2622057"/>
                </a:lnTo>
                <a:lnTo>
                  <a:pt x="4972117" y="2642052"/>
                </a:lnTo>
                <a:lnTo>
                  <a:pt x="4927758" y="2661616"/>
                </a:lnTo>
                <a:lnTo>
                  <a:pt x="4882637" y="2680742"/>
                </a:lnTo>
                <a:lnTo>
                  <a:pt x="4836767" y="2699424"/>
                </a:lnTo>
                <a:lnTo>
                  <a:pt x="4790161" y="2717654"/>
                </a:lnTo>
                <a:lnTo>
                  <a:pt x="4742833" y="2735427"/>
                </a:lnTo>
                <a:lnTo>
                  <a:pt x="4694794" y="2752736"/>
                </a:lnTo>
                <a:lnTo>
                  <a:pt x="4646059" y="2769574"/>
                </a:lnTo>
                <a:lnTo>
                  <a:pt x="4596639" y="2785935"/>
                </a:lnTo>
                <a:lnTo>
                  <a:pt x="4546548" y="2801812"/>
                </a:lnTo>
                <a:lnTo>
                  <a:pt x="4495800" y="2817198"/>
                </a:lnTo>
                <a:lnTo>
                  <a:pt x="4444406" y="2832088"/>
                </a:lnTo>
                <a:lnTo>
                  <a:pt x="4392379" y="2846474"/>
                </a:lnTo>
                <a:lnTo>
                  <a:pt x="4339734" y="2860349"/>
                </a:lnTo>
                <a:lnTo>
                  <a:pt x="4286482" y="2873709"/>
                </a:lnTo>
                <a:lnTo>
                  <a:pt x="4232638" y="2886545"/>
                </a:lnTo>
                <a:lnTo>
                  <a:pt x="4178212" y="2898851"/>
                </a:lnTo>
                <a:lnTo>
                  <a:pt x="4123220" y="2910620"/>
                </a:lnTo>
                <a:lnTo>
                  <a:pt x="4067673" y="2921847"/>
                </a:lnTo>
                <a:lnTo>
                  <a:pt x="4011584" y="2932525"/>
                </a:lnTo>
                <a:lnTo>
                  <a:pt x="3954967" y="2942646"/>
                </a:lnTo>
                <a:lnTo>
                  <a:pt x="3897835" y="2952205"/>
                </a:lnTo>
                <a:lnTo>
                  <a:pt x="3840200" y="2961195"/>
                </a:lnTo>
                <a:lnTo>
                  <a:pt x="3782075" y="2969609"/>
                </a:lnTo>
                <a:lnTo>
                  <a:pt x="3723474" y="2977440"/>
                </a:lnTo>
                <a:lnTo>
                  <a:pt x="3664409" y="2984683"/>
                </a:lnTo>
                <a:lnTo>
                  <a:pt x="3604894" y="2991331"/>
                </a:lnTo>
                <a:lnTo>
                  <a:pt x="3544940" y="2997376"/>
                </a:lnTo>
                <a:lnTo>
                  <a:pt x="3484562" y="3002813"/>
                </a:lnTo>
                <a:lnTo>
                  <a:pt x="3423772" y="3007635"/>
                </a:lnTo>
                <a:lnTo>
                  <a:pt x="3362584" y="3011836"/>
                </a:lnTo>
                <a:lnTo>
                  <a:pt x="3301009" y="3015408"/>
                </a:lnTo>
                <a:lnTo>
                  <a:pt x="3239062" y="3018345"/>
                </a:lnTo>
                <a:lnTo>
                  <a:pt x="3176754" y="3020641"/>
                </a:lnTo>
                <a:lnTo>
                  <a:pt x="3114100" y="3022289"/>
                </a:lnTo>
                <a:lnTo>
                  <a:pt x="3051111" y="3023283"/>
                </a:lnTo>
                <a:lnTo>
                  <a:pt x="2987802" y="3023616"/>
                </a:lnTo>
                <a:lnTo>
                  <a:pt x="2924492" y="3023283"/>
                </a:lnTo>
                <a:lnTo>
                  <a:pt x="2861503" y="3022289"/>
                </a:lnTo>
                <a:lnTo>
                  <a:pt x="2798849" y="3020641"/>
                </a:lnTo>
                <a:lnTo>
                  <a:pt x="2736541" y="3018345"/>
                </a:lnTo>
                <a:lnTo>
                  <a:pt x="2674594" y="3015408"/>
                </a:lnTo>
                <a:lnTo>
                  <a:pt x="2613019" y="3011836"/>
                </a:lnTo>
                <a:lnTo>
                  <a:pt x="2551831" y="3007635"/>
                </a:lnTo>
                <a:lnTo>
                  <a:pt x="2491041" y="3002813"/>
                </a:lnTo>
                <a:lnTo>
                  <a:pt x="2430663" y="2997376"/>
                </a:lnTo>
                <a:lnTo>
                  <a:pt x="2370709" y="2991331"/>
                </a:lnTo>
                <a:lnTo>
                  <a:pt x="2311194" y="2984683"/>
                </a:lnTo>
                <a:lnTo>
                  <a:pt x="2252129" y="2977440"/>
                </a:lnTo>
                <a:lnTo>
                  <a:pt x="2193528" y="2969609"/>
                </a:lnTo>
                <a:lnTo>
                  <a:pt x="2135403" y="2961195"/>
                </a:lnTo>
                <a:lnTo>
                  <a:pt x="2077768" y="2952205"/>
                </a:lnTo>
                <a:lnTo>
                  <a:pt x="2020636" y="2942646"/>
                </a:lnTo>
                <a:lnTo>
                  <a:pt x="1964019" y="2932525"/>
                </a:lnTo>
                <a:lnTo>
                  <a:pt x="1907930" y="2921847"/>
                </a:lnTo>
                <a:lnTo>
                  <a:pt x="1852383" y="2910620"/>
                </a:lnTo>
                <a:lnTo>
                  <a:pt x="1797391" y="2898851"/>
                </a:lnTo>
                <a:lnTo>
                  <a:pt x="1742965" y="2886545"/>
                </a:lnTo>
                <a:lnTo>
                  <a:pt x="1689121" y="2873709"/>
                </a:lnTo>
                <a:lnTo>
                  <a:pt x="1635869" y="2860349"/>
                </a:lnTo>
                <a:lnTo>
                  <a:pt x="1583224" y="2846474"/>
                </a:lnTo>
                <a:lnTo>
                  <a:pt x="1531197" y="2832088"/>
                </a:lnTo>
                <a:lnTo>
                  <a:pt x="1479803" y="2817198"/>
                </a:lnTo>
                <a:lnTo>
                  <a:pt x="1429055" y="2801812"/>
                </a:lnTo>
                <a:lnTo>
                  <a:pt x="1378964" y="2785935"/>
                </a:lnTo>
                <a:lnTo>
                  <a:pt x="1329544" y="2769574"/>
                </a:lnTo>
                <a:lnTo>
                  <a:pt x="1280809" y="2752736"/>
                </a:lnTo>
                <a:lnTo>
                  <a:pt x="1232770" y="2735427"/>
                </a:lnTo>
                <a:lnTo>
                  <a:pt x="1185442" y="2717654"/>
                </a:lnTo>
                <a:lnTo>
                  <a:pt x="1138836" y="2699424"/>
                </a:lnTo>
                <a:lnTo>
                  <a:pt x="1092966" y="2680742"/>
                </a:lnTo>
                <a:lnTo>
                  <a:pt x="1047845" y="2661616"/>
                </a:lnTo>
                <a:lnTo>
                  <a:pt x="1003486" y="2642052"/>
                </a:lnTo>
                <a:lnTo>
                  <a:pt x="959901" y="2622057"/>
                </a:lnTo>
                <a:lnTo>
                  <a:pt x="917105" y="2601637"/>
                </a:lnTo>
                <a:lnTo>
                  <a:pt x="875109" y="2580798"/>
                </a:lnTo>
                <a:lnTo>
                  <a:pt x="833927" y="2559548"/>
                </a:lnTo>
                <a:lnTo>
                  <a:pt x="793571" y="2537893"/>
                </a:lnTo>
                <a:lnTo>
                  <a:pt x="754055" y="2515839"/>
                </a:lnTo>
                <a:lnTo>
                  <a:pt x="715391" y="2493393"/>
                </a:lnTo>
                <a:lnTo>
                  <a:pt x="677593" y="2470562"/>
                </a:lnTo>
                <a:lnTo>
                  <a:pt x="640674" y="2447352"/>
                </a:lnTo>
                <a:lnTo>
                  <a:pt x="604646" y="2423769"/>
                </a:lnTo>
                <a:lnTo>
                  <a:pt x="569522" y="2399821"/>
                </a:lnTo>
                <a:lnTo>
                  <a:pt x="535316" y="2375514"/>
                </a:lnTo>
                <a:lnTo>
                  <a:pt x="502040" y="2350854"/>
                </a:lnTo>
                <a:lnTo>
                  <a:pt x="469707" y="2325848"/>
                </a:lnTo>
                <a:lnTo>
                  <a:pt x="438331" y="2300502"/>
                </a:lnTo>
                <a:lnTo>
                  <a:pt x="407924" y="2274824"/>
                </a:lnTo>
                <a:lnTo>
                  <a:pt x="378498" y="2248819"/>
                </a:lnTo>
                <a:lnTo>
                  <a:pt x="350069" y="2222494"/>
                </a:lnTo>
                <a:lnTo>
                  <a:pt x="322647" y="2195856"/>
                </a:lnTo>
                <a:lnTo>
                  <a:pt x="270880" y="2141666"/>
                </a:lnTo>
                <a:lnTo>
                  <a:pt x="223300" y="2086302"/>
                </a:lnTo>
                <a:lnTo>
                  <a:pt x="180013" y="2029816"/>
                </a:lnTo>
                <a:lnTo>
                  <a:pt x="141120" y="1972261"/>
                </a:lnTo>
                <a:lnTo>
                  <a:pt x="106727" y="1913688"/>
                </a:lnTo>
                <a:lnTo>
                  <a:pt x="76937" y="1854152"/>
                </a:lnTo>
                <a:lnTo>
                  <a:pt x="51853" y="1793703"/>
                </a:lnTo>
                <a:lnTo>
                  <a:pt x="31579" y="1732395"/>
                </a:lnTo>
                <a:lnTo>
                  <a:pt x="16220" y="1670281"/>
                </a:lnTo>
                <a:lnTo>
                  <a:pt x="5878" y="1607411"/>
                </a:lnTo>
                <a:lnTo>
                  <a:pt x="657" y="1543840"/>
                </a:lnTo>
                <a:lnTo>
                  <a:pt x="0" y="1511808"/>
                </a:lnTo>
                <a:close/>
              </a:path>
            </a:pathLst>
          </a:custGeom>
          <a:noFill/>
          <a:ln w="12192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0" name="object 7"/>
          <p:cNvSpPr>
            <a:spLocks/>
          </p:cNvSpPr>
          <p:nvPr/>
        </p:nvSpPr>
        <p:spPr bwMode="auto">
          <a:xfrm>
            <a:off x="2886075" y="3836988"/>
            <a:ext cx="3632200" cy="871537"/>
          </a:xfrm>
          <a:custGeom>
            <a:avLst/>
            <a:gdLst/>
            <a:ahLst/>
            <a:cxnLst>
              <a:cxn ang="0">
                <a:pos x="3632200" y="0"/>
              </a:cxn>
              <a:cxn ang="0">
                <a:pos x="1816100" y="0"/>
              </a:cxn>
              <a:cxn ang="0">
                <a:pos x="1816100" y="871600"/>
              </a:cxn>
              <a:cxn ang="0">
                <a:pos x="0" y="871600"/>
              </a:cxn>
            </a:cxnLst>
            <a:rect l="0" t="0" r="r" b="b"/>
            <a:pathLst>
              <a:path w="3632200" h="871854">
                <a:moveTo>
                  <a:pt x="3632200" y="0"/>
                </a:moveTo>
                <a:lnTo>
                  <a:pt x="1816100" y="0"/>
                </a:lnTo>
                <a:lnTo>
                  <a:pt x="1816100" y="871600"/>
                </a:lnTo>
                <a:lnTo>
                  <a:pt x="0" y="8716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1" name="object 8"/>
          <p:cNvSpPr>
            <a:spLocks noChangeArrowheads="1"/>
          </p:cNvSpPr>
          <p:nvPr/>
        </p:nvSpPr>
        <p:spPr bwMode="auto">
          <a:xfrm>
            <a:off x="6519863" y="3503613"/>
            <a:ext cx="763587" cy="665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12" name="object 9"/>
          <p:cNvSpPr>
            <a:spLocks noChangeArrowheads="1"/>
          </p:cNvSpPr>
          <p:nvPr/>
        </p:nvSpPr>
        <p:spPr bwMode="auto">
          <a:xfrm>
            <a:off x="6519863" y="4391025"/>
            <a:ext cx="763587" cy="666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13" name="object 10"/>
          <p:cNvSpPr>
            <a:spLocks noChangeArrowheads="1"/>
          </p:cNvSpPr>
          <p:nvPr/>
        </p:nvSpPr>
        <p:spPr bwMode="auto">
          <a:xfrm>
            <a:off x="6519863" y="5283200"/>
            <a:ext cx="763587" cy="6635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14" name="object 11"/>
          <p:cNvSpPr>
            <a:spLocks/>
          </p:cNvSpPr>
          <p:nvPr/>
        </p:nvSpPr>
        <p:spPr bwMode="auto">
          <a:xfrm>
            <a:off x="2886075" y="4708525"/>
            <a:ext cx="3632200" cy="19050"/>
          </a:xfrm>
          <a:custGeom>
            <a:avLst/>
            <a:gdLst/>
            <a:ahLst/>
            <a:cxnLst>
              <a:cxn ang="0">
                <a:pos x="0" y="9525"/>
              </a:cxn>
              <a:cxn ang="0">
                <a:pos x="3632200" y="9525"/>
              </a:cxn>
            </a:cxnLst>
            <a:rect l="0" t="0" r="r" b="b"/>
            <a:pathLst>
              <a:path w="3632200" h="19050">
                <a:moveTo>
                  <a:pt x="0" y="9525"/>
                </a:moveTo>
                <a:lnTo>
                  <a:pt x="3632200" y="95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5" name="object 12"/>
          <p:cNvSpPr>
            <a:spLocks/>
          </p:cNvSpPr>
          <p:nvPr/>
        </p:nvSpPr>
        <p:spPr bwMode="auto">
          <a:xfrm>
            <a:off x="2886075" y="4708525"/>
            <a:ext cx="3632200" cy="909638"/>
          </a:xfrm>
          <a:custGeom>
            <a:avLst/>
            <a:gdLst/>
            <a:ahLst/>
            <a:cxnLst>
              <a:cxn ang="0">
                <a:pos x="3632200" y="909637"/>
              </a:cxn>
              <a:cxn ang="0">
                <a:pos x="1816100" y="909637"/>
              </a:cxn>
              <a:cxn ang="0">
                <a:pos x="1816100" y="0"/>
              </a:cxn>
              <a:cxn ang="0">
                <a:pos x="0" y="0"/>
              </a:cxn>
            </a:cxnLst>
            <a:rect l="0" t="0" r="r" b="b"/>
            <a:pathLst>
              <a:path w="3632200" h="909954">
                <a:moveTo>
                  <a:pt x="3632200" y="909637"/>
                </a:moveTo>
                <a:lnTo>
                  <a:pt x="1816100" y="909637"/>
                </a:lnTo>
                <a:lnTo>
                  <a:pt x="18161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6" name="object 13"/>
          <p:cNvSpPr txBox="1">
            <a:spLocks noChangeArrowheads="1"/>
          </p:cNvSpPr>
          <p:nvPr/>
        </p:nvSpPr>
        <p:spPr bwMode="auto">
          <a:xfrm>
            <a:off x="5457825" y="4403725"/>
            <a:ext cx="317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/64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17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89BC7DF-6690-4AF8-BF57-20208EAC69DE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90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– </a:t>
            </a:r>
            <a:r>
              <a:rPr spc="-5" dirty="0"/>
              <a:t>Device</a:t>
            </a:r>
            <a:r>
              <a:rPr spc="-80" dirty="0"/>
              <a:t> </a:t>
            </a:r>
            <a:r>
              <a:rPr dirty="0"/>
              <a:t>addressing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40004"/>
          <a:lstStyle/>
          <a:p>
            <a:pPr marL="971550" indent="-322263" eaLnBrk="1" hangingPunct="1">
              <a:spcBef>
                <a:spcPct val="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9731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Every device interface receives a /128</a:t>
            </a:r>
          </a:p>
          <a:p>
            <a:pPr marL="1282700" lvl="1" indent="-284163" eaLnBrk="1" hangingPunct="1"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973138" algn="l"/>
              </a:tabLst>
            </a:pPr>
            <a:r>
              <a:rPr lang="th-TH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May be EUI-64 (derived from interface MAC address), random  number (RFC 3041), autoconfiguration, or manual  configuration</a:t>
            </a:r>
          </a:p>
        </p:txBody>
      </p:sp>
      <p:sp>
        <p:nvSpPr>
          <p:cNvPr id="99331" name="object 4"/>
          <p:cNvSpPr>
            <a:spLocks noChangeArrowheads="1"/>
          </p:cNvSpPr>
          <p:nvPr/>
        </p:nvSpPr>
        <p:spPr bwMode="auto">
          <a:xfrm>
            <a:off x="1481138" y="4010025"/>
            <a:ext cx="1397000" cy="139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2" name="object 5"/>
          <p:cNvSpPr>
            <a:spLocks noChangeArrowheads="1"/>
          </p:cNvSpPr>
          <p:nvPr/>
        </p:nvSpPr>
        <p:spPr bwMode="auto">
          <a:xfrm>
            <a:off x="2771775" y="3213100"/>
            <a:ext cx="5975350" cy="3022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3" name="object 6"/>
          <p:cNvSpPr>
            <a:spLocks/>
          </p:cNvSpPr>
          <p:nvPr/>
        </p:nvSpPr>
        <p:spPr bwMode="auto">
          <a:xfrm>
            <a:off x="2771775" y="3213100"/>
            <a:ext cx="5976938" cy="3022600"/>
          </a:xfrm>
          <a:custGeom>
            <a:avLst/>
            <a:gdLst/>
            <a:ahLst/>
            <a:cxnLst>
              <a:cxn ang="0">
                <a:pos x="41108" y="1260461"/>
              </a:cxn>
              <a:cxn ang="0">
                <a:pos x="201113" y="965419"/>
              </a:cxn>
              <a:cxn ang="0">
                <a:pos x="407924" y="748792"/>
              </a:cxn>
              <a:cxn ang="0">
                <a:pos x="569522" y="623794"/>
              </a:cxn>
              <a:cxn ang="0">
                <a:pos x="754055" y="507776"/>
              </a:cxn>
              <a:cxn ang="0">
                <a:pos x="959901" y="401558"/>
              </a:cxn>
              <a:cxn ang="0">
                <a:pos x="1185442" y="305961"/>
              </a:cxn>
              <a:cxn ang="0">
                <a:pos x="1429055" y="221803"/>
              </a:cxn>
              <a:cxn ang="0">
                <a:pos x="1689121" y="149906"/>
              </a:cxn>
              <a:cxn ang="0">
                <a:pos x="1964019" y="91090"/>
              </a:cxn>
              <a:cxn ang="0">
                <a:pos x="2252129" y="46175"/>
              </a:cxn>
              <a:cxn ang="0">
                <a:pos x="2551831" y="15980"/>
              </a:cxn>
              <a:cxn ang="0">
                <a:pos x="2861503" y="1326"/>
              </a:cxn>
              <a:cxn ang="0">
                <a:pos x="3176754" y="2974"/>
              </a:cxn>
              <a:cxn ang="0">
                <a:pos x="3484562" y="20802"/>
              </a:cxn>
              <a:cxn ang="0">
                <a:pos x="3782075" y="54006"/>
              </a:cxn>
              <a:cxn ang="0">
                <a:pos x="4067673" y="101768"/>
              </a:cxn>
              <a:cxn ang="0">
                <a:pos x="4339734" y="163266"/>
              </a:cxn>
              <a:cxn ang="0">
                <a:pos x="4596639" y="237680"/>
              </a:cxn>
              <a:cxn ang="0">
                <a:pos x="4836767" y="324191"/>
              </a:cxn>
              <a:cxn ang="0">
                <a:pos x="5058498" y="421978"/>
              </a:cxn>
              <a:cxn ang="0">
                <a:pos x="5260212" y="530222"/>
              </a:cxn>
              <a:cxn ang="0">
                <a:pos x="5440287" y="648101"/>
              </a:cxn>
              <a:cxn ang="0">
                <a:pos x="5597105" y="774796"/>
              </a:cxn>
              <a:cxn ang="0">
                <a:pos x="5795590" y="993799"/>
              </a:cxn>
              <a:cxn ang="0">
                <a:pos x="5944024" y="1291220"/>
              </a:cxn>
              <a:cxn ang="0">
                <a:pos x="5974946" y="1543840"/>
              </a:cxn>
              <a:cxn ang="0">
                <a:pos x="5898666" y="1854152"/>
              </a:cxn>
              <a:cxn ang="0">
                <a:pos x="5704723" y="2141666"/>
              </a:cxn>
              <a:cxn ang="0">
                <a:pos x="5537272" y="2300502"/>
              </a:cxn>
              <a:cxn ang="0">
                <a:pos x="5370957" y="2423769"/>
              </a:cxn>
              <a:cxn ang="0">
                <a:pos x="5182032" y="2537893"/>
              </a:cxn>
              <a:cxn ang="0">
                <a:pos x="4972117" y="2642052"/>
              </a:cxn>
              <a:cxn ang="0">
                <a:pos x="4742833" y="2735427"/>
              </a:cxn>
              <a:cxn ang="0">
                <a:pos x="4495800" y="2817198"/>
              </a:cxn>
              <a:cxn ang="0">
                <a:pos x="4232638" y="2886545"/>
              </a:cxn>
              <a:cxn ang="0">
                <a:pos x="3954967" y="2942646"/>
              </a:cxn>
              <a:cxn ang="0">
                <a:pos x="3664409" y="2984683"/>
              </a:cxn>
              <a:cxn ang="0">
                <a:pos x="3362584" y="3011836"/>
              </a:cxn>
              <a:cxn ang="0">
                <a:pos x="3051111" y="3023283"/>
              </a:cxn>
              <a:cxn ang="0">
                <a:pos x="2736541" y="3018345"/>
              </a:cxn>
              <a:cxn ang="0">
                <a:pos x="2430663" y="2997376"/>
              </a:cxn>
              <a:cxn ang="0">
                <a:pos x="2135403" y="2961195"/>
              </a:cxn>
              <a:cxn ang="0">
                <a:pos x="1852383" y="2910620"/>
              </a:cxn>
              <a:cxn ang="0">
                <a:pos x="1583224" y="2846474"/>
              </a:cxn>
              <a:cxn ang="0">
                <a:pos x="1329544" y="2769574"/>
              </a:cxn>
              <a:cxn ang="0">
                <a:pos x="1092966" y="2680742"/>
              </a:cxn>
              <a:cxn ang="0">
                <a:pos x="875109" y="2580798"/>
              </a:cxn>
              <a:cxn ang="0">
                <a:pos x="677593" y="2470562"/>
              </a:cxn>
              <a:cxn ang="0">
                <a:pos x="502040" y="2350854"/>
              </a:cxn>
              <a:cxn ang="0">
                <a:pos x="350069" y="2222494"/>
              </a:cxn>
              <a:cxn ang="0">
                <a:pos x="141120" y="1972261"/>
              </a:cxn>
              <a:cxn ang="0">
                <a:pos x="16220" y="1670281"/>
              </a:cxn>
            </a:cxnLst>
            <a:rect l="0" t="0" r="r" b="b"/>
            <a:pathLst>
              <a:path w="5975984" h="3023870">
                <a:moveTo>
                  <a:pt x="0" y="1511808"/>
                </a:moveTo>
                <a:lnTo>
                  <a:pt x="2621" y="1447905"/>
                </a:lnTo>
                <a:lnTo>
                  <a:pt x="10415" y="1384678"/>
                </a:lnTo>
                <a:lnTo>
                  <a:pt x="23279" y="1322179"/>
                </a:lnTo>
                <a:lnTo>
                  <a:pt x="41108" y="1260461"/>
                </a:lnTo>
                <a:lnTo>
                  <a:pt x="63800" y="1199577"/>
                </a:lnTo>
                <a:lnTo>
                  <a:pt x="91250" y="1139578"/>
                </a:lnTo>
                <a:lnTo>
                  <a:pt x="123355" y="1080517"/>
                </a:lnTo>
                <a:lnTo>
                  <a:pt x="160010" y="1022446"/>
                </a:lnTo>
                <a:lnTo>
                  <a:pt x="201113" y="965419"/>
                </a:lnTo>
                <a:lnTo>
                  <a:pt x="246560" y="909488"/>
                </a:lnTo>
                <a:lnTo>
                  <a:pt x="296246" y="854704"/>
                </a:lnTo>
                <a:lnTo>
                  <a:pt x="350069" y="801121"/>
                </a:lnTo>
                <a:lnTo>
                  <a:pt x="378498" y="774796"/>
                </a:lnTo>
                <a:lnTo>
                  <a:pt x="407924" y="748792"/>
                </a:lnTo>
                <a:lnTo>
                  <a:pt x="438331" y="723113"/>
                </a:lnTo>
                <a:lnTo>
                  <a:pt x="469707" y="697767"/>
                </a:lnTo>
                <a:lnTo>
                  <a:pt x="502040" y="672761"/>
                </a:lnTo>
                <a:lnTo>
                  <a:pt x="535316" y="648101"/>
                </a:lnTo>
                <a:lnTo>
                  <a:pt x="569522" y="623794"/>
                </a:lnTo>
                <a:lnTo>
                  <a:pt x="604646" y="599846"/>
                </a:lnTo>
                <a:lnTo>
                  <a:pt x="640674" y="576263"/>
                </a:lnTo>
                <a:lnTo>
                  <a:pt x="677593" y="553053"/>
                </a:lnTo>
                <a:lnTo>
                  <a:pt x="715391" y="530222"/>
                </a:lnTo>
                <a:lnTo>
                  <a:pt x="754055" y="507776"/>
                </a:lnTo>
                <a:lnTo>
                  <a:pt x="793571" y="485722"/>
                </a:lnTo>
                <a:lnTo>
                  <a:pt x="833927" y="464067"/>
                </a:lnTo>
                <a:lnTo>
                  <a:pt x="875109" y="442817"/>
                </a:lnTo>
                <a:lnTo>
                  <a:pt x="917105" y="421978"/>
                </a:lnTo>
                <a:lnTo>
                  <a:pt x="959901" y="401558"/>
                </a:lnTo>
                <a:lnTo>
                  <a:pt x="1003486" y="381563"/>
                </a:lnTo>
                <a:lnTo>
                  <a:pt x="1047845" y="361999"/>
                </a:lnTo>
                <a:lnTo>
                  <a:pt x="1092966" y="342873"/>
                </a:lnTo>
                <a:lnTo>
                  <a:pt x="1138836" y="324191"/>
                </a:lnTo>
                <a:lnTo>
                  <a:pt x="1185442" y="305961"/>
                </a:lnTo>
                <a:lnTo>
                  <a:pt x="1232770" y="288188"/>
                </a:lnTo>
                <a:lnTo>
                  <a:pt x="1280809" y="270879"/>
                </a:lnTo>
                <a:lnTo>
                  <a:pt x="1329544" y="254041"/>
                </a:lnTo>
                <a:lnTo>
                  <a:pt x="1378964" y="237680"/>
                </a:lnTo>
                <a:lnTo>
                  <a:pt x="1429055" y="221803"/>
                </a:lnTo>
                <a:lnTo>
                  <a:pt x="1479804" y="206417"/>
                </a:lnTo>
                <a:lnTo>
                  <a:pt x="1531197" y="191527"/>
                </a:lnTo>
                <a:lnTo>
                  <a:pt x="1583224" y="177141"/>
                </a:lnTo>
                <a:lnTo>
                  <a:pt x="1635869" y="163266"/>
                </a:lnTo>
                <a:lnTo>
                  <a:pt x="1689121" y="149906"/>
                </a:lnTo>
                <a:lnTo>
                  <a:pt x="1742965" y="137070"/>
                </a:lnTo>
                <a:lnTo>
                  <a:pt x="1797391" y="124764"/>
                </a:lnTo>
                <a:lnTo>
                  <a:pt x="1852383" y="112995"/>
                </a:lnTo>
                <a:lnTo>
                  <a:pt x="1907930" y="101768"/>
                </a:lnTo>
                <a:lnTo>
                  <a:pt x="1964019" y="91090"/>
                </a:lnTo>
                <a:lnTo>
                  <a:pt x="2020636" y="80969"/>
                </a:lnTo>
                <a:lnTo>
                  <a:pt x="2077768" y="71410"/>
                </a:lnTo>
                <a:lnTo>
                  <a:pt x="2135403" y="62420"/>
                </a:lnTo>
                <a:lnTo>
                  <a:pt x="2193528" y="54006"/>
                </a:lnTo>
                <a:lnTo>
                  <a:pt x="2252129" y="46175"/>
                </a:lnTo>
                <a:lnTo>
                  <a:pt x="2311194" y="38932"/>
                </a:lnTo>
                <a:lnTo>
                  <a:pt x="2370709" y="32284"/>
                </a:lnTo>
                <a:lnTo>
                  <a:pt x="2430663" y="26239"/>
                </a:lnTo>
                <a:lnTo>
                  <a:pt x="2491041" y="20802"/>
                </a:lnTo>
                <a:lnTo>
                  <a:pt x="2551831" y="15980"/>
                </a:lnTo>
                <a:lnTo>
                  <a:pt x="2613019" y="11779"/>
                </a:lnTo>
                <a:lnTo>
                  <a:pt x="2674594" y="8207"/>
                </a:lnTo>
                <a:lnTo>
                  <a:pt x="2736541" y="5270"/>
                </a:lnTo>
                <a:lnTo>
                  <a:pt x="2798849" y="2974"/>
                </a:lnTo>
                <a:lnTo>
                  <a:pt x="2861503" y="1326"/>
                </a:lnTo>
                <a:lnTo>
                  <a:pt x="2924492" y="332"/>
                </a:lnTo>
                <a:lnTo>
                  <a:pt x="2987802" y="0"/>
                </a:lnTo>
                <a:lnTo>
                  <a:pt x="3051111" y="332"/>
                </a:lnTo>
                <a:lnTo>
                  <a:pt x="3114100" y="1326"/>
                </a:lnTo>
                <a:lnTo>
                  <a:pt x="3176754" y="2974"/>
                </a:lnTo>
                <a:lnTo>
                  <a:pt x="3239062" y="5270"/>
                </a:lnTo>
                <a:lnTo>
                  <a:pt x="3301009" y="8207"/>
                </a:lnTo>
                <a:lnTo>
                  <a:pt x="3362584" y="11779"/>
                </a:lnTo>
                <a:lnTo>
                  <a:pt x="3423772" y="15980"/>
                </a:lnTo>
                <a:lnTo>
                  <a:pt x="3484562" y="20802"/>
                </a:lnTo>
                <a:lnTo>
                  <a:pt x="3544940" y="26239"/>
                </a:lnTo>
                <a:lnTo>
                  <a:pt x="3604894" y="32284"/>
                </a:lnTo>
                <a:lnTo>
                  <a:pt x="3664409" y="38932"/>
                </a:lnTo>
                <a:lnTo>
                  <a:pt x="3723474" y="46175"/>
                </a:lnTo>
                <a:lnTo>
                  <a:pt x="3782075" y="54006"/>
                </a:lnTo>
                <a:lnTo>
                  <a:pt x="3840200" y="62420"/>
                </a:lnTo>
                <a:lnTo>
                  <a:pt x="3897835" y="71410"/>
                </a:lnTo>
                <a:lnTo>
                  <a:pt x="3954967" y="80969"/>
                </a:lnTo>
                <a:lnTo>
                  <a:pt x="4011584" y="91090"/>
                </a:lnTo>
                <a:lnTo>
                  <a:pt x="4067673" y="101768"/>
                </a:lnTo>
                <a:lnTo>
                  <a:pt x="4123220" y="112995"/>
                </a:lnTo>
                <a:lnTo>
                  <a:pt x="4178212" y="124764"/>
                </a:lnTo>
                <a:lnTo>
                  <a:pt x="4232638" y="137070"/>
                </a:lnTo>
                <a:lnTo>
                  <a:pt x="4286482" y="149906"/>
                </a:lnTo>
                <a:lnTo>
                  <a:pt x="4339734" y="163266"/>
                </a:lnTo>
                <a:lnTo>
                  <a:pt x="4392379" y="177141"/>
                </a:lnTo>
                <a:lnTo>
                  <a:pt x="4444406" y="191527"/>
                </a:lnTo>
                <a:lnTo>
                  <a:pt x="4495800" y="206417"/>
                </a:lnTo>
                <a:lnTo>
                  <a:pt x="4546548" y="221803"/>
                </a:lnTo>
                <a:lnTo>
                  <a:pt x="4596639" y="237680"/>
                </a:lnTo>
                <a:lnTo>
                  <a:pt x="4646059" y="254041"/>
                </a:lnTo>
                <a:lnTo>
                  <a:pt x="4694794" y="270879"/>
                </a:lnTo>
                <a:lnTo>
                  <a:pt x="4742833" y="288188"/>
                </a:lnTo>
                <a:lnTo>
                  <a:pt x="4790161" y="305961"/>
                </a:lnTo>
                <a:lnTo>
                  <a:pt x="4836767" y="324191"/>
                </a:lnTo>
                <a:lnTo>
                  <a:pt x="4882637" y="342873"/>
                </a:lnTo>
                <a:lnTo>
                  <a:pt x="4927758" y="361999"/>
                </a:lnTo>
                <a:lnTo>
                  <a:pt x="4972117" y="381563"/>
                </a:lnTo>
                <a:lnTo>
                  <a:pt x="5015702" y="401558"/>
                </a:lnTo>
                <a:lnTo>
                  <a:pt x="5058498" y="421978"/>
                </a:lnTo>
                <a:lnTo>
                  <a:pt x="5100494" y="442817"/>
                </a:lnTo>
                <a:lnTo>
                  <a:pt x="5141676" y="464067"/>
                </a:lnTo>
                <a:lnTo>
                  <a:pt x="5182032" y="485722"/>
                </a:lnTo>
                <a:lnTo>
                  <a:pt x="5221548" y="507776"/>
                </a:lnTo>
                <a:lnTo>
                  <a:pt x="5260212" y="530222"/>
                </a:lnTo>
                <a:lnTo>
                  <a:pt x="5298010" y="553053"/>
                </a:lnTo>
                <a:lnTo>
                  <a:pt x="5334929" y="576263"/>
                </a:lnTo>
                <a:lnTo>
                  <a:pt x="5370957" y="599846"/>
                </a:lnTo>
                <a:lnTo>
                  <a:pt x="5406081" y="623794"/>
                </a:lnTo>
                <a:lnTo>
                  <a:pt x="5440287" y="648101"/>
                </a:lnTo>
                <a:lnTo>
                  <a:pt x="5473563" y="672761"/>
                </a:lnTo>
                <a:lnTo>
                  <a:pt x="5505896" y="697767"/>
                </a:lnTo>
                <a:lnTo>
                  <a:pt x="5537272" y="723113"/>
                </a:lnTo>
                <a:lnTo>
                  <a:pt x="5567680" y="748791"/>
                </a:lnTo>
                <a:lnTo>
                  <a:pt x="5597105" y="774796"/>
                </a:lnTo>
                <a:lnTo>
                  <a:pt x="5625534" y="801121"/>
                </a:lnTo>
                <a:lnTo>
                  <a:pt x="5652956" y="827759"/>
                </a:lnTo>
                <a:lnTo>
                  <a:pt x="5704723" y="881949"/>
                </a:lnTo>
                <a:lnTo>
                  <a:pt x="5752303" y="937313"/>
                </a:lnTo>
                <a:lnTo>
                  <a:pt x="5795590" y="993799"/>
                </a:lnTo>
                <a:lnTo>
                  <a:pt x="5834483" y="1051354"/>
                </a:lnTo>
                <a:lnTo>
                  <a:pt x="5868876" y="1109927"/>
                </a:lnTo>
                <a:lnTo>
                  <a:pt x="5898666" y="1169463"/>
                </a:lnTo>
                <a:lnTo>
                  <a:pt x="5923750" y="1229912"/>
                </a:lnTo>
                <a:lnTo>
                  <a:pt x="5944024" y="1291220"/>
                </a:lnTo>
                <a:lnTo>
                  <a:pt x="5959383" y="1353334"/>
                </a:lnTo>
                <a:lnTo>
                  <a:pt x="5969725" y="1416204"/>
                </a:lnTo>
                <a:lnTo>
                  <a:pt x="5974946" y="1479775"/>
                </a:lnTo>
                <a:lnTo>
                  <a:pt x="5975604" y="1511808"/>
                </a:lnTo>
                <a:lnTo>
                  <a:pt x="5974946" y="1543840"/>
                </a:lnTo>
                <a:lnTo>
                  <a:pt x="5969725" y="1607411"/>
                </a:lnTo>
                <a:lnTo>
                  <a:pt x="5959383" y="1670281"/>
                </a:lnTo>
                <a:lnTo>
                  <a:pt x="5944024" y="1732395"/>
                </a:lnTo>
                <a:lnTo>
                  <a:pt x="5923750" y="1793703"/>
                </a:lnTo>
                <a:lnTo>
                  <a:pt x="5898666" y="1854152"/>
                </a:lnTo>
                <a:lnTo>
                  <a:pt x="5868876" y="1913688"/>
                </a:lnTo>
                <a:lnTo>
                  <a:pt x="5834483" y="1972261"/>
                </a:lnTo>
                <a:lnTo>
                  <a:pt x="5795590" y="2029816"/>
                </a:lnTo>
                <a:lnTo>
                  <a:pt x="5752303" y="2086302"/>
                </a:lnTo>
                <a:lnTo>
                  <a:pt x="5704723" y="2141666"/>
                </a:lnTo>
                <a:lnTo>
                  <a:pt x="5652956" y="2195856"/>
                </a:lnTo>
                <a:lnTo>
                  <a:pt x="5625534" y="2222494"/>
                </a:lnTo>
                <a:lnTo>
                  <a:pt x="5597105" y="2248819"/>
                </a:lnTo>
                <a:lnTo>
                  <a:pt x="5567680" y="2274824"/>
                </a:lnTo>
                <a:lnTo>
                  <a:pt x="5537272" y="2300502"/>
                </a:lnTo>
                <a:lnTo>
                  <a:pt x="5505896" y="2325848"/>
                </a:lnTo>
                <a:lnTo>
                  <a:pt x="5473563" y="2350854"/>
                </a:lnTo>
                <a:lnTo>
                  <a:pt x="5440287" y="2375514"/>
                </a:lnTo>
                <a:lnTo>
                  <a:pt x="5406081" y="2399821"/>
                </a:lnTo>
                <a:lnTo>
                  <a:pt x="5370957" y="2423769"/>
                </a:lnTo>
                <a:lnTo>
                  <a:pt x="5334929" y="2447352"/>
                </a:lnTo>
                <a:lnTo>
                  <a:pt x="5298010" y="2470562"/>
                </a:lnTo>
                <a:lnTo>
                  <a:pt x="5260212" y="2493393"/>
                </a:lnTo>
                <a:lnTo>
                  <a:pt x="5221548" y="2515839"/>
                </a:lnTo>
                <a:lnTo>
                  <a:pt x="5182032" y="2537893"/>
                </a:lnTo>
                <a:lnTo>
                  <a:pt x="5141676" y="2559548"/>
                </a:lnTo>
                <a:lnTo>
                  <a:pt x="5100494" y="2580798"/>
                </a:lnTo>
                <a:lnTo>
                  <a:pt x="5058498" y="2601637"/>
                </a:lnTo>
                <a:lnTo>
                  <a:pt x="5015702" y="2622057"/>
                </a:lnTo>
                <a:lnTo>
                  <a:pt x="4972117" y="2642052"/>
                </a:lnTo>
                <a:lnTo>
                  <a:pt x="4927758" y="2661616"/>
                </a:lnTo>
                <a:lnTo>
                  <a:pt x="4882637" y="2680742"/>
                </a:lnTo>
                <a:lnTo>
                  <a:pt x="4836767" y="2699424"/>
                </a:lnTo>
                <a:lnTo>
                  <a:pt x="4790161" y="2717654"/>
                </a:lnTo>
                <a:lnTo>
                  <a:pt x="4742833" y="2735427"/>
                </a:lnTo>
                <a:lnTo>
                  <a:pt x="4694794" y="2752736"/>
                </a:lnTo>
                <a:lnTo>
                  <a:pt x="4646059" y="2769574"/>
                </a:lnTo>
                <a:lnTo>
                  <a:pt x="4596639" y="2785935"/>
                </a:lnTo>
                <a:lnTo>
                  <a:pt x="4546548" y="2801812"/>
                </a:lnTo>
                <a:lnTo>
                  <a:pt x="4495800" y="2817198"/>
                </a:lnTo>
                <a:lnTo>
                  <a:pt x="4444406" y="2832088"/>
                </a:lnTo>
                <a:lnTo>
                  <a:pt x="4392379" y="2846474"/>
                </a:lnTo>
                <a:lnTo>
                  <a:pt x="4339734" y="2860349"/>
                </a:lnTo>
                <a:lnTo>
                  <a:pt x="4286482" y="2873709"/>
                </a:lnTo>
                <a:lnTo>
                  <a:pt x="4232638" y="2886545"/>
                </a:lnTo>
                <a:lnTo>
                  <a:pt x="4178212" y="2898851"/>
                </a:lnTo>
                <a:lnTo>
                  <a:pt x="4123220" y="2910620"/>
                </a:lnTo>
                <a:lnTo>
                  <a:pt x="4067673" y="2921847"/>
                </a:lnTo>
                <a:lnTo>
                  <a:pt x="4011584" y="2932525"/>
                </a:lnTo>
                <a:lnTo>
                  <a:pt x="3954967" y="2942646"/>
                </a:lnTo>
                <a:lnTo>
                  <a:pt x="3897835" y="2952205"/>
                </a:lnTo>
                <a:lnTo>
                  <a:pt x="3840200" y="2961195"/>
                </a:lnTo>
                <a:lnTo>
                  <a:pt x="3782075" y="2969609"/>
                </a:lnTo>
                <a:lnTo>
                  <a:pt x="3723474" y="2977440"/>
                </a:lnTo>
                <a:lnTo>
                  <a:pt x="3664409" y="2984683"/>
                </a:lnTo>
                <a:lnTo>
                  <a:pt x="3604894" y="2991331"/>
                </a:lnTo>
                <a:lnTo>
                  <a:pt x="3544940" y="2997376"/>
                </a:lnTo>
                <a:lnTo>
                  <a:pt x="3484562" y="3002813"/>
                </a:lnTo>
                <a:lnTo>
                  <a:pt x="3423772" y="3007635"/>
                </a:lnTo>
                <a:lnTo>
                  <a:pt x="3362584" y="3011836"/>
                </a:lnTo>
                <a:lnTo>
                  <a:pt x="3301009" y="3015408"/>
                </a:lnTo>
                <a:lnTo>
                  <a:pt x="3239062" y="3018345"/>
                </a:lnTo>
                <a:lnTo>
                  <a:pt x="3176754" y="3020641"/>
                </a:lnTo>
                <a:lnTo>
                  <a:pt x="3114100" y="3022289"/>
                </a:lnTo>
                <a:lnTo>
                  <a:pt x="3051111" y="3023283"/>
                </a:lnTo>
                <a:lnTo>
                  <a:pt x="2987802" y="3023616"/>
                </a:lnTo>
                <a:lnTo>
                  <a:pt x="2924492" y="3023283"/>
                </a:lnTo>
                <a:lnTo>
                  <a:pt x="2861503" y="3022289"/>
                </a:lnTo>
                <a:lnTo>
                  <a:pt x="2798849" y="3020641"/>
                </a:lnTo>
                <a:lnTo>
                  <a:pt x="2736541" y="3018345"/>
                </a:lnTo>
                <a:lnTo>
                  <a:pt x="2674594" y="3015408"/>
                </a:lnTo>
                <a:lnTo>
                  <a:pt x="2613019" y="3011836"/>
                </a:lnTo>
                <a:lnTo>
                  <a:pt x="2551831" y="3007635"/>
                </a:lnTo>
                <a:lnTo>
                  <a:pt x="2491041" y="3002813"/>
                </a:lnTo>
                <a:lnTo>
                  <a:pt x="2430663" y="2997376"/>
                </a:lnTo>
                <a:lnTo>
                  <a:pt x="2370709" y="2991331"/>
                </a:lnTo>
                <a:lnTo>
                  <a:pt x="2311194" y="2984683"/>
                </a:lnTo>
                <a:lnTo>
                  <a:pt x="2252129" y="2977440"/>
                </a:lnTo>
                <a:lnTo>
                  <a:pt x="2193528" y="2969609"/>
                </a:lnTo>
                <a:lnTo>
                  <a:pt x="2135403" y="2961195"/>
                </a:lnTo>
                <a:lnTo>
                  <a:pt x="2077768" y="2952205"/>
                </a:lnTo>
                <a:lnTo>
                  <a:pt x="2020636" y="2942646"/>
                </a:lnTo>
                <a:lnTo>
                  <a:pt x="1964019" y="2932525"/>
                </a:lnTo>
                <a:lnTo>
                  <a:pt x="1907930" y="2921847"/>
                </a:lnTo>
                <a:lnTo>
                  <a:pt x="1852383" y="2910620"/>
                </a:lnTo>
                <a:lnTo>
                  <a:pt x="1797391" y="2898851"/>
                </a:lnTo>
                <a:lnTo>
                  <a:pt x="1742965" y="2886545"/>
                </a:lnTo>
                <a:lnTo>
                  <a:pt x="1689121" y="2873709"/>
                </a:lnTo>
                <a:lnTo>
                  <a:pt x="1635869" y="2860349"/>
                </a:lnTo>
                <a:lnTo>
                  <a:pt x="1583224" y="2846474"/>
                </a:lnTo>
                <a:lnTo>
                  <a:pt x="1531197" y="2832088"/>
                </a:lnTo>
                <a:lnTo>
                  <a:pt x="1479803" y="2817198"/>
                </a:lnTo>
                <a:lnTo>
                  <a:pt x="1429055" y="2801812"/>
                </a:lnTo>
                <a:lnTo>
                  <a:pt x="1378964" y="2785935"/>
                </a:lnTo>
                <a:lnTo>
                  <a:pt x="1329544" y="2769574"/>
                </a:lnTo>
                <a:lnTo>
                  <a:pt x="1280809" y="2752736"/>
                </a:lnTo>
                <a:lnTo>
                  <a:pt x="1232770" y="2735427"/>
                </a:lnTo>
                <a:lnTo>
                  <a:pt x="1185442" y="2717654"/>
                </a:lnTo>
                <a:lnTo>
                  <a:pt x="1138836" y="2699424"/>
                </a:lnTo>
                <a:lnTo>
                  <a:pt x="1092966" y="2680742"/>
                </a:lnTo>
                <a:lnTo>
                  <a:pt x="1047845" y="2661616"/>
                </a:lnTo>
                <a:lnTo>
                  <a:pt x="1003486" y="2642052"/>
                </a:lnTo>
                <a:lnTo>
                  <a:pt x="959901" y="2622057"/>
                </a:lnTo>
                <a:lnTo>
                  <a:pt x="917105" y="2601637"/>
                </a:lnTo>
                <a:lnTo>
                  <a:pt x="875109" y="2580798"/>
                </a:lnTo>
                <a:lnTo>
                  <a:pt x="833927" y="2559548"/>
                </a:lnTo>
                <a:lnTo>
                  <a:pt x="793571" y="2537893"/>
                </a:lnTo>
                <a:lnTo>
                  <a:pt x="754055" y="2515839"/>
                </a:lnTo>
                <a:lnTo>
                  <a:pt x="715391" y="2493393"/>
                </a:lnTo>
                <a:lnTo>
                  <a:pt x="677593" y="2470562"/>
                </a:lnTo>
                <a:lnTo>
                  <a:pt x="640674" y="2447352"/>
                </a:lnTo>
                <a:lnTo>
                  <a:pt x="604646" y="2423769"/>
                </a:lnTo>
                <a:lnTo>
                  <a:pt x="569522" y="2399821"/>
                </a:lnTo>
                <a:lnTo>
                  <a:pt x="535316" y="2375514"/>
                </a:lnTo>
                <a:lnTo>
                  <a:pt x="502040" y="2350854"/>
                </a:lnTo>
                <a:lnTo>
                  <a:pt x="469707" y="2325848"/>
                </a:lnTo>
                <a:lnTo>
                  <a:pt x="438331" y="2300502"/>
                </a:lnTo>
                <a:lnTo>
                  <a:pt x="407924" y="2274824"/>
                </a:lnTo>
                <a:lnTo>
                  <a:pt x="378498" y="2248819"/>
                </a:lnTo>
                <a:lnTo>
                  <a:pt x="350069" y="2222494"/>
                </a:lnTo>
                <a:lnTo>
                  <a:pt x="322647" y="2195856"/>
                </a:lnTo>
                <a:lnTo>
                  <a:pt x="270880" y="2141666"/>
                </a:lnTo>
                <a:lnTo>
                  <a:pt x="223300" y="2086302"/>
                </a:lnTo>
                <a:lnTo>
                  <a:pt x="180013" y="2029816"/>
                </a:lnTo>
                <a:lnTo>
                  <a:pt x="141120" y="1972261"/>
                </a:lnTo>
                <a:lnTo>
                  <a:pt x="106727" y="1913688"/>
                </a:lnTo>
                <a:lnTo>
                  <a:pt x="76937" y="1854152"/>
                </a:lnTo>
                <a:lnTo>
                  <a:pt x="51853" y="1793703"/>
                </a:lnTo>
                <a:lnTo>
                  <a:pt x="31579" y="1732395"/>
                </a:lnTo>
                <a:lnTo>
                  <a:pt x="16220" y="1670281"/>
                </a:lnTo>
                <a:lnTo>
                  <a:pt x="5878" y="1607411"/>
                </a:lnTo>
                <a:lnTo>
                  <a:pt x="657" y="1543840"/>
                </a:lnTo>
                <a:lnTo>
                  <a:pt x="0" y="1511808"/>
                </a:lnTo>
                <a:close/>
              </a:path>
            </a:pathLst>
          </a:custGeom>
          <a:noFill/>
          <a:ln w="12192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334" name="object 7"/>
          <p:cNvSpPr>
            <a:spLocks/>
          </p:cNvSpPr>
          <p:nvPr/>
        </p:nvSpPr>
        <p:spPr bwMode="auto">
          <a:xfrm>
            <a:off x="2886075" y="3836988"/>
            <a:ext cx="3632200" cy="871537"/>
          </a:xfrm>
          <a:custGeom>
            <a:avLst/>
            <a:gdLst/>
            <a:ahLst/>
            <a:cxnLst>
              <a:cxn ang="0">
                <a:pos x="3632200" y="0"/>
              </a:cxn>
              <a:cxn ang="0">
                <a:pos x="1816100" y="0"/>
              </a:cxn>
              <a:cxn ang="0">
                <a:pos x="1816100" y="871600"/>
              </a:cxn>
              <a:cxn ang="0">
                <a:pos x="0" y="871600"/>
              </a:cxn>
            </a:cxnLst>
            <a:rect l="0" t="0" r="r" b="b"/>
            <a:pathLst>
              <a:path w="3632200" h="871854">
                <a:moveTo>
                  <a:pt x="3632200" y="0"/>
                </a:moveTo>
                <a:lnTo>
                  <a:pt x="1816100" y="0"/>
                </a:lnTo>
                <a:lnTo>
                  <a:pt x="1816100" y="871600"/>
                </a:lnTo>
                <a:lnTo>
                  <a:pt x="0" y="87160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335" name="object 8"/>
          <p:cNvSpPr>
            <a:spLocks noChangeArrowheads="1"/>
          </p:cNvSpPr>
          <p:nvPr/>
        </p:nvSpPr>
        <p:spPr bwMode="auto">
          <a:xfrm>
            <a:off x="6519863" y="3503613"/>
            <a:ext cx="763587" cy="665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6" name="object 9"/>
          <p:cNvSpPr>
            <a:spLocks noChangeArrowheads="1"/>
          </p:cNvSpPr>
          <p:nvPr/>
        </p:nvSpPr>
        <p:spPr bwMode="auto">
          <a:xfrm>
            <a:off x="6519863" y="4391025"/>
            <a:ext cx="763587" cy="666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7" name="object 10"/>
          <p:cNvSpPr>
            <a:spLocks noChangeArrowheads="1"/>
          </p:cNvSpPr>
          <p:nvPr/>
        </p:nvSpPr>
        <p:spPr bwMode="auto">
          <a:xfrm>
            <a:off x="6519863" y="5283200"/>
            <a:ext cx="763587" cy="6635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8" name="object 11"/>
          <p:cNvSpPr>
            <a:spLocks/>
          </p:cNvSpPr>
          <p:nvPr/>
        </p:nvSpPr>
        <p:spPr bwMode="auto">
          <a:xfrm>
            <a:off x="2886075" y="4708525"/>
            <a:ext cx="3632200" cy="19050"/>
          </a:xfrm>
          <a:custGeom>
            <a:avLst/>
            <a:gdLst/>
            <a:ahLst/>
            <a:cxnLst>
              <a:cxn ang="0">
                <a:pos x="0" y="9525"/>
              </a:cxn>
              <a:cxn ang="0">
                <a:pos x="3632200" y="9525"/>
              </a:cxn>
            </a:cxnLst>
            <a:rect l="0" t="0" r="r" b="b"/>
            <a:pathLst>
              <a:path w="3632200" h="19050">
                <a:moveTo>
                  <a:pt x="0" y="9525"/>
                </a:moveTo>
                <a:lnTo>
                  <a:pt x="3632200" y="9525"/>
                </a:lnTo>
              </a:path>
            </a:pathLst>
          </a:cu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339" name="object 12"/>
          <p:cNvSpPr>
            <a:spLocks/>
          </p:cNvSpPr>
          <p:nvPr/>
        </p:nvSpPr>
        <p:spPr bwMode="auto">
          <a:xfrm>
            <a:off x="2886075" y="4708525"/>
            <a:ext cx="3632200" cy="909638"/>
          </a:xfrm>
          <a:custGeom>
            <a:avLst/>
            <a:gdLst/>
            <a:ahLst/>
            <a:cxnLst>
              <a:cxn ang="0">
                <a:pos x="3632200" y="909637"/>
              </a:cxn>
              <a:cxn ang="0">
                <a:pos x="1816100" y="909637"/>
              </a:cxn>
              <a:cxn ang="0">
                <a:pos x="1816100" y="0"/>
              </a:cxn>
              <a:cxn ang="0">
                <a:pos x="0" y="0"/>
              </a:cxn>
            </a:cxnLst>
            <a:rect l="0" t="0" r="r" b="b"/>
            <a:pathLst>
              <a:path w="3632200" h="909954">
                <a:moveTo>
                  <a:pt x="3632200" y="909637"/>
                </a:moveTo>
                <a:lnTo>
                  <a:pt x="1816100" y="909637"/>
                </a:lnTo>
                <a:lnTo>
                  <a:pt x="18161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967038" y="4762500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341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679F708-1DE7-43C6-83AE-73F785F19175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91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4250" y="4764088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4250" y="3898900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4250" y="5700713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003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1AAA2671-86A7-4257-B01A-703E1B9D52B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92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850" y="1827213"/>
            <a:ext cx="7669213" cy="317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lnSpc>
                <a:spcPts val="2988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“Tutorial - IPv6 Address Management” by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Paul Wilson</a:t>
            </a:r>
            <a:r>
              <a:rPr lang="th-TH" sz="2400">
                <a:latin typeface="Tahoma" pitchFamily="34" charset="0"/>
                <a:cs typeface="Tahoma" pitchFamily="34" charset="0"/>
              </a:rPr>
              <a:t>,</a:t>
            </a:r>
          </a:p>
          <a:p>
            <a:pPr marL="334963" indent="-322263">
              <a:lnSpc>
                <a:spcPts val="2875"/>
              </a:lnSpc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Director General, APNIC</a:t>
            </a:r>
          </a:p>
          <a:p>
            <a:pPr marL="334963" indent="-322263">
              <a:lnSpc>
                <a:spcPct val="98000"/>
              </a:lnSpc>
              <a:spcBef>
                <a:spcPts val="5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“IPv6 Tutorial/Workshop” by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Rick Summerhill</a:t>
            </a:r>
            <a:r>
              <a:rPr lang="th-TH" sz="2400">
                <a:latin typeface="Tahoma" pitchFamily="34" charset="0"/>
                <a:cs typeface="Tahoma" pitchFamily="34" charset="0"/>
              </a:rPr>
              <a:t>, Great  Plains Network, and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Dale Finkelson</a:t>
            </a:r>
            <a:r>
              <a:rPr lang="th-TH" sz="2400">
                <a:latin typeface="Tahoma" pitchFamily="34" charset="0"/>
                <a:cs typeface="Tahoma" pitchFamily="34" charset="0"/>
              </a:rPr>
              <a:t>, U of Nebraska at  Lincoln</a:t>
            </a:r>
          </a:p>
          <a:p>
            <a:pPr marL="334963" indent="-322263">
              <a:spcBef>
                <a:spcPts val="5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“IPv6 21</a:t>
            </a:r>
            <a:r>
              <a:rPr lang="th-TH" sz="2400" baseline="24000">
                <a:latin typeface="Tahoma" pitchFamily="34" charset="0"/>
                <a:cs typeface="Tahoma" pitchFamily="34" charset="0"/>
              </a:rPr>
              <a:t>st  </a:t>
            </a:r>
            <a:r>
              <a:rPr lang="th-TH" sz="2400">
                <a:latin typeface="Tahoma" pitchFamily="34" charset="0"/>
                <a:cs typeface="Tahoma" pitchFamily="34" charset="0"/>
              </a:rPr>
              <a:t>Century Internet” by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IPv6 Forum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25"/>
              </a:lnSpc>
              <a:spcBef>
                <a:spcPts val="5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“IPv6 Education and Deployment Efforts in Japan” by</a:t>
            </a:r>
          </a:p>
          <a:p>
            <a:pPr marL="334963" indent="-322263">
              <a:lnSpc>
                <a:spcPts val="2950"/>
              </a:lnSpc>
              <a:tabLst>
                <a:tab pos="334963" algn="l"/>
              </a:tabLst>
            </a:pPr>
            <a:r>
              <a:rPr lang="th-TH" sz="2500" i="1">
                <a:latin typeface="Tahoma" pitchFamily="34" charset="0"/>
                <a:cs typeface="Tahoma" pitchFamily="34" charset="0"/>
              </a:rPr>
              <a:t>Takashi Arano</a:t>
            </a:r>
            <a:r>
              <a:rPr lang="th-TH" sz="2400">
                <a:latin typeface="Tahoma" pitchFamily="34" charset="0"/>
                <a:cs typeface="Tahoma" pitchFamily="34" charset="0"/>
              </a:rPr>
              <a:t>, NTT Communications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2827</Words>
  <Application>Microsoft Office PowerPoint</Application>
  <PresentationFormat>On-screen Show (4:3)</PresentationFormat>
  <Paragraphs>940</Paragraphs>
  <Slides>92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92</vt:i4>
      </vt:variant>
    </vt:vector>
  </HeadingPairs>
  <TitlesOfParts>
    <vt:vector size="106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Symbol</vt:lpstr>
      <vt:lpstr>Segoe UI Symbol</vt:lpstr>
      <vt:lpstr>MS PGothic</vt:lpstr>
      <vt:lpstr>BrowalliaUPC</vt:lpstr>
      <vt:lpstr>Office Theme</vt:lpstr>
      <vt:lpstr>Office Theme</vt:lpstr>
      <vt:lpstr>Office Theme</vt:lpstr>
      <vt:lpstr>IPv6</vt:lpstr>
      <vt:lpstr>Outline</vt:lpstr>
      <vt:lpstr>IP Address Management</vt:lpstr>
      <vt:lpstr>Abbreviation</vt:lpstr>
      <vt:lpstr>RIR World Map</vt:lpstr>
      <vt:lpstr>The early years: 1981 – 1992</vt:lpstr>
      <vt:lpstr>Global Routing Table: ’88 - ’92</vt:lpstr>
      <vt:lpstr>Global Routing Table: ’88 - ’92</vt:lpstr>
      <vt:lpstr>Where do IP addresses come from?</vt:lpstr>
      <vt:lpstr>Slide 10</vt:lpstr>
      <vt:lpstr>Global routing table</vt:lpstr>
      <vt:lpstr>Recent years: 2002 – 2005</vt:lpstr>
      <vt:lpstr>Growth of the BGP Table</vt:lpstr>
      <vt:lpstr>Rationale for IPv6</vt:lpstr>
      <vt:lpstr>Future of the Internet</vt:lpstr>
      <vt:lpstr>What is wrong with IPv4 ?</vt:lpstr>
      <vt:lpstr>IPv4 Exhaustion</vt:lpstr>
      <vt:lpstr>IPv4 assignment</vt:lpstr>
      <vt:lpstr>IPv4 Resource Allocations</vt:lpstr>
      <vt:lpstr>IPv4 Free/8</vt:lpstr>
      <vt:lpstr>IPv6 Vision</vt:lpstr>
      <vt:lpstr>Rationale for IPv6</vt:lpstr>
      <vt:lpstr>The NAT</vt:lpstr>
      <vt:lpstr>The NAT “Problem”</vt:lpstr>
      <vt:lpstr>NAT implications</vt:lpstr>
      <vt:lpstr>IPv6 Deployment</vt:lpstr>
      <vt:lpstr>#of IPv6 prefixes and AS</vt:lpstr>
      <vt:lpstr>Monthly IPv6 allocations per RIR</vt:lpstr>
      <vt:lpstr>IPv6 Users by Country</vt:lpstr>
      <vt:lpstr>Features of IPv6</vt:lpstr>
      <vt:lpstr>IPv6 feature summary</vt:lpstr>
      <vt:lpstr>IPv6 addressing model</vt:lpstr>
      <vt:lpstr>Anycast</vt:lpstr>
      <vt:lpstr>IPv4 vs IPv6</vt:lpstr>
      <vt:lpstr>IPv6 header</vt:lpstr>
      <vt:lpstr>IPv6 transition</vt:lpstr>
      <vt:lpstr>IPv6 transition</vt:lpstr>
      <vt:lpstr>IPv6 transition</vt:lpstr>
      <vt:lpstr>IPv6 Addressing</vt:lpstr>
      <vt:lpstr>Address Structure</vt:lpstr>
      <vt:lpstr>Prefix Type</vt:lpstr>
      <vt:lpstr>Provider-Based Unicast Address</vt:lpstr>
      <vt:lpstr>Address Hierarchy</vt:lpstr>
      <vt:lpstr>IPv6 address format</vt:lpstr>
      <vt:lpstr>IPv6 address format</vt:lpstr>
      <vt:lpstr>Special Address</vt:lpstr>
      <vt:lpstr>Special Address</vt:lpstr>
      <vt:lpstr>Transition IPv4 → IPv6</vt:lpstr>
      <vt:lpstr>Compatible Address</vt:lpstr>
      <vt:lpstr>Mapped Address</vt:lpstr>
      <vt:lpstr>Local Address:</vt:lpstr>
      <vt:lpstr>Local Address:</vt:lpstr>
      <vt:lpstr>Multicast Address</vt:lpstr>
      <vt:lpstr>Multicast</vt:lpstr>
      <vt:lpstr>Multicast</vt:lpstr>
      <vt:lpstr>Obtain IP Address</vt:lpstr>
      <vt:lpstr>Obtain IP Address</vt:lpstr>
      <vt:lpstr>Packet Format</vt:lpstr>
      <vt:lpstr>Structure of IPv6 Datagram</vt:lpstr>
      <vt:lpstr>IPv6 Header</vt:lpstr>
      <vt:lpstr>Basic Headers</vt:lpstr>
      <vt:lpstr>Basic Headers (Fields)</vt:lpstr>
      <vt:lpstr>Header Simplification</vt:lpstr>
      <vt:lpstr>Extension Headers</vt:lpstr>
      <vt:lpstr>Header Types</vt:lpstr>
      <vt:lpstr>Slide 66</vt:lpstr>
      <vt:lpstr>Extension Headers Types</vt:lpstr>
      <vt:lpstr>Extension Headers:</vt:lpstr>
      <vt:lpstr>Extension Headers</vt:lpstr>
      <vt:lpstr>Forwarding IPv6 Packets</vt:lpstr>
      <vt:lpstr>Forwarding IPv6 Packets</vt:lpstr>
      <vt:lpstr>Extension Headers:</vt:lpstr>
      <vt:lpstr>Extension Headers</vt:lpstr>
      <vt:lpstr>Extension Headers:</vt:lpstr>
      <vt:lpstr>Extension Headers:</vt:lpstr>
      <vt:lpstr>Extension Headers:</vt:lpstr>
      <vt:lpstr>Extension Headers:</vt:lpstr>
      <vt:lpstr>Address Chain</vt:lpstr>
      <vt:lpstr>Extension Header Order</vt:lpstr>
      <vt:lpstr>ICMP</vt:lpstr>
      <vt:lpstr>ICMP</vt:lpstr>
      <vt:lpstr>ICMP</vt:lpstr>
      <vt:lpstr>ICMP General Format</vt:lpstr>
      <vt:lpstr>ICMP</vt:lpstr>
      <vt:lpstr>Changes from IPv4 to IPv6</vt:lpstr>
      <vt:lpstr>IPv6 Address Structure</vt:lpstr>
      <vt:lpstr>IPv6 address structure</vt:lpstr>
      <vt:lpstr>IPv6 – ISP addressing</vt:lpstr>
      <vt:lpstr>IPv6 – Site addressing</vt:lpstr>
      <vt:lpstr>IPv6 – LAN addressing</vt:lpstr>
      <vt:lpstr>IPv6 – Device addressing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1</cp:revision>
  <dcterms:created xsi:type="dcterms:W3CDTF">2017-03-16T02:10:15Z</dcterms:created>
  <dcterms:modified xsi:type="dcterms:W3CDTF">2017-03-16T04:37:24Z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2017-03-16T00:00:00Z</vt:filetime>
  </property>
</Properties>
</file>