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906000" cy="6858000" type="A4"/>
  <p:notesSz cx="9906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924" autoAdjust="0"/>
  </p:normalViewPr>
  <p:slideViewPr>
    <p:cSldViewPr>
      <p:cViewPr varScale="1">
        <p:scale>
          <a:sx n="54" d="100"/>
          <a:sy n="54" d="100"/>
        </p:scale>
        <p:origin x="-169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1813" y="0"/>
            <a:ext cx="4292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A58E0A84-68FA-4095-A21E-E8EA65992808}" type="datetimeFigureOut">
              <a:rPr lang="th-TH"/>
              <a:pPr>
                <a:defRPr/>
              </a:pPr>
              <a:t>09/02/60</a:t>
            </a:fld>
            <a:endParaRPr lang="th-TH"/>
          </a:p>
        </p:txBody>
      </p:sp>
      <p:sp>
        <p:nvSpPr>
          <p:cNvPr id="7172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3095625" y="514350"/>
            <a:ext cx="371475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3257550"/>
            <a:ext cx="79248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Click to edit Master text styles</a:t>
            </a:r>
          </a:p>
          <a:p>
            <a:pPr lvl="1"/>
            <a:r>
              <a:rPr lang="th-TH" noProof="0" smtClean="0"/>
              <a:t>Second level</a:t>
            </a:r>
          </a:p>
          <a:p>
            <a:pPr lvl="2"/>
            <a:r>
              <a:rPr lang="th-TH" noProof="0" smtClean="0"/>
              <a:t>Third level</a:t>
            </a:r>
          </a:p>
          <a:p>
            <a:pPr lvl="3"/>
            <a:r>
              <a:rPr lang="th-TH" noProof="0" smtClean="0"/>
              <a:t>Fourth level</a:t>
            </a:r>
          </a:p>
          <a:p>
            <a:pPr lvl="4"/>
            <a:r>
              <a:rPr lang="th-TH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92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1813" y="6513513"/>
            <a:ext cx="4292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FDD09E6B-9510-45E7-AE4D-E71B36BE1FA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ข้อดีคือ เร็ว ข้อเสียคือ เปลืองเงินแพงโคตร ญี่ปุ่นใช้คำนวณพยากรณ์อากาศ ความคงทนสูง เครื่องใดพังเครื่องอื่นสามารถคุยต่อได้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3</a:t>
            </a:r>
            <a:r>
              <a:rPr lang="th-TH" smtClean="0"/>
              <a:t>เรียก</a:t>
            </a:r>
            <a:r>
              <a:rPr lang="en-US" smtClean="0"/>
              <a:t> 2 4 </a:t>
            </a:r>
            <a:r>
              <a:rPr lang="th-TH" smtClean="0"/>
              <a:t>ได้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ชั้น</a:t>
            </a:r>
            <a:r>
              <a:rPr lang="en-US" smtClean="0"/>
              <a:t>4</a:t>
            </a:r>
            <a:r>
              <a:rPr lang="th-TH" smtClean="0"/>
              <a:t>คุยกับชั้น</a:t>
            </a:r>
            <a:r>
              <a:rPr lang="en-US" smtClean="0"/>
              <a:t>4</a:t>
            </a:r>
            <a:r>
              <a:rPr lang="th-TH" smtClean="0"/>
              <a:t>ของอีกข้างนึงได้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Data link </a:t>
            </a:r>
            <a:r>
              <a:rPr lang="th-TH" smtClean="0"/>
              <a:t>ซ้ายไม่ได้คุยกับขวา แต่คุยกับตัวกลาง เป็นตัวเชื่อมต่อ เพราะตัวซ้ายขวาอาจใช้ </a:t>
            </a:r>
            <a:r>
              <a:rPr lang="en-US" smtClean="0"/>
              <a:t>Topology </a:t>
            </a:r>
            <a:r>
              <a:rPr lang="th-TH" smtClean="0"/>
              <a:t>ไม่เหมือนกันก็ได้ คือจากซ้ายลงมาถึง</a:t>
            </a:r>
            <a:r>
              <a:rPr lang="en-US" smtClean="0"/>
              <a:t>Physical </a:t>
            </a:r>
            <a:r>
              <a:rPr lang="th-TH" smtClean="0"/>
              <a:t>แล้วจะออกไปเช็คต่อกลายเป็ฯ </a:t>
            </a:r>
            <a:r>
              <a:rPr lang="en-US" smtClean="0"/>
              <a:t>Node2Node Delivery </a:t>
            </a:r>
            <a:r>
              <a:rPr lang="th-TH" smtClean="0"/>
              <a:t>โดนตัวกลางทำหน้าที่เป็น </a:t>
            </a:r>
            <a:r>
              <a:rPr lang="en-US" smtClean="0"/>
              <a:t>Routing </a:t>
            </a:r>
            <a:r>
              <a:rPr lang="th-TH" smtClean="0"/>
              <a:t>ทำหน้าที่หาเส้นทาง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เวลส่งก็จะมี </a:t>
            </a:r>
            <a:r>
              <a:rPr lang="en-US" smtClean="0"/>
              <a:t>Payload </a:t>
            </a:r>
            <a:r>
              <a:rPr lang="th-TH" smtClean="0"/>
              <a:t>ด้วยคือพวก </a:t>
            </a:r>
            <a:r>
              <a:rPr lang="en-US" smtClean="0"/>
              <a:t>Header Tail </a:t>
            </a:r>
            <a:r>
              <a:rPr lang="th-TH" smtClean="0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วินโดคือกล่องที่จะส่งได้ ถ้าส่งหมดก็ต้องลอง </a:t>
            </a:r>
            <a:r>
              <a:rPr lang="en-US" smtClean="0"/>
              <a:t>Ack</a:t>
            </a:r>
            <a:r>
              <a:rPr lang="th-TH" smtClean="0"/>
              <a:t>ทีได้รับกลับมา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ACK 3 </a:t>
            </a:r>
            <a:r>
              <a:rPr lang="th-TH" smtClean="0"/>
              <a:t>จะเอา</a:t>
            </a:r>
            <a:r>
              <a:rPr lang="en-US" smtClean="0"/>
              <a:t>3</a:t>
            </a:r>
          </a:p>
          <a:p>
            <a:pPr eaLnBrk="1" hangingPunct="1"/>
            <a:r>
              <a:rPr lang="en-US" smtClean="0"/>
              <a:t>NAK 3 </a:t>
            </a:r>
            <a:r>
              <a:rPr lang="th-TH" smtClean="0"/>
              <a:t>เฟรม</a:t>
            </a:r>
            <a:r>
              <a:rPr lang="en-US" smtClean="0"/>
              <a:t>3</a:t>
            </a:r>
            <a:r>
              <a:rPr lang="th-TH" smtClean="0"/>
              <a:t>ผิด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Mac </a:t>
            </a:r>
            <a:r>
              <a:rPr lang="th-TH" smtClean="0"/>
              <a:t>ของแต่เราตัวจะไม่สามารถเอามาใช้ด้วยกันได้ เช่น </a:t>
            </a:r>
            <a:r>
              <a:rPr lang="en-US" smtClean="0"/>
              <a:t>Token Ring </a:t>
            </a:r>
            <a:r>
              <a:rPr lang="th-TH" smtClean="0"/>
              <a:t>ใช้กับ </a:t>
            </a:r>
            <a:r>
              <a:rPr lang="en-US" smtClean="0"/>
              <a:t>Token Bus </a:t>
            </a:r>
            <a:r>
              <a:rPr lang="th-TH" smtClean="0"/>
              <a:t>ไม่ได้จึงใช้ </a:t>
            </a:r>
            <a:r>
              <a:rPr lang="en-US" smtClean="0"/>
              <a:t>LLC </a:t>
            </a:r>
            <a:r>
              <a:rPr lang="th-TH" smtClean="0"/>
              <a:t>ในการเชื่อมให้ทำงานได้เรียกว่า </a:t>
            </a:r>
            <a:r>
              <a:rPr lang="en-US" smtClean="0"/>
              <a:t>Cross-Layer Design</a:t>
            </a:r>
            <a:endParaRPr lang="th-TH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มี </a:t>
            </a:r>
            <a:r>
              <a:rPr lang="en-US" smtClean="0"/>
              <a:t>6 Byte 3 Byte </a:t>
            </a:r>
            <a:r>
              <a:rPr lang="th-TH" smtClean="0"/>
              <a:t>แรกเป็นของบริษัท </a:t>
            </a:r>
            <a:r>
              <a:rPr lang="en-US" smtClean="0"/>
              <a:t>3 Byte </a:t>
            </a:r>
            <a:r>
              <a:rPr lang="th-TH" smtClean="0"/>
              <a:t>หลังอยู่เป็นของ</a:t>
            </a:r>
            <a:r>
              <a:rPr lang="en-US" smtClean="0"/>
              <a:t>unique id</a:t>
            </a:r>
            <a:endParaRPr lang="th-TH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Star </a:t>
            </a:r>
            <a:r>
              <a:rPr lang="th-TH" smtClean="0"/>
              <a:t>มี </a:t>
            </a:r>
            <a:r>
              <a:rPr lang="en-US" smtClean="0"/>
              <a:t>hub </a:t>
            </a:r>
            <a:r>
              <a:rPr lang="th-TH" smtClean="0"/>
              <a:t>ตรงกลาง ถ้าจำนวณเครื่องน้อยกว่า </a:t>
            </a:r>
            <a:r>
              <a:rPr lang="en-US" smtClean="0"/>
              <a:t>Mesh </a:t>
            </a:r>
            <a:r>
              <a:rPr lang="th-TH" smtClean="0"/>
              <a:t>ถูกกว่า แต่ถ้าจำนวนเครื่องมากกว่า </a:t>
            </a:r>
            <a:r>
              <a:rPr lang="en-US" smtClean="0"/>
              <a:t>star </a:t>
            </a:r>
            <a:r>
              <a:rPr lang="th-TH" smtClean="0"/>
              <a:t>ถูกกว่า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2900" indent="-342900">
              <a:buFontTx/>
              <a:buAutoNum type="alphaLcPeriod"/>
            </a:pPr>
            <a:r>
              <a:rPr lang="en-US" smtClean="0"/>
              <a:t>CSMA/CD </a:t>
            </a:r>
            <a:r>
              <a:rPr lang="th-TH" smtClean="0"/>
              <a:t>ฟังก่อนส่งถ้าเกิด </a:t>
            </a:r>
            <a:r>
              <a:rPr lang="en-US" smtClean="0"/>
              <a:t>Collision </a:t>
            </a:r>
            <a:r>
              <a:rPr lang="th-TH" smtClean="0"/>
              <a:t>จะทำให้ส่งต่อไม่ได้ คุยได้ </a:t>
            </a:r>
            <a:r>
              <a:rPr lang="en-US" smtClean="0"/>
              <a:t>1</a:t>
            </a:r>
            <a:r>
              <a:rPr lang="th-TH" smtClean="0"/>
              <a:t> คู่ </a:t>
            </a:r>
            <a:r>
              <a:rPr lang="en-US" smtClean="0"/>
              <a:t>Collision Domain </a:t>
            </a:r>
            <a:r>
              <a:rPr lang="th-TH" smtClean="0"/>
              <a:t>และ</a:t>
            </a:r>
            <a:r>
              <a:rPr lang="en-US" smtClean="0"/>
              <a:t> Broadcast Domain </a:t>
            </a:r>
            <a:r>
              <a:rPr lang="th-TH" smtClean="0"/>
              <a:t>คือทั้งอัน</a:t>
            </a:r>
            <a:endParaRPr lang="en-US" smtClean="0"/>
          </a:p>
          <a:p>
            <a:pPr marL="342900" indent="-342900">
              <a:buFontTx/>
              <a:buAutoNum type="alphaLcPeriod"/>
            </a:pPr>
            <a:r>
              <a:rPr lang="th-TH" smtClean="0"/>
              <a:t>ถ้าเกิด </a:t>
            </a:r>
            <a:r>
              <a:rPr lang="en-US" smtClean="0"/>
              <a:t>Collision </a:t>
            </a:r>
            <a:r>
              <a:rPr lang="th-TH" smtClean="0"/>
              <a:t>จะ </a:t>
            </a:r>
            <a:r>
              <a:rPr lang="en-US" smtClean="0"/>
              <a:t>Detect collision </a:t>
            </a:r>
            <a:r>
              <a:rPr lang="th-TH" smtClean="0"/>
              <a:t>ด้วย </a:t>
            </a:r>
            <a:r>
              <a:rPr lang="en-US" smtClean="0"/>
              <a:t>CSMA/CD </a:t>
            </a:r>
            <a:r>
              <a:rPr lang="th-TH" smtClean="0"/>
              <a:t>จะวัดด้วยสัญญาณแล้วถ้าเกิดมีคนส่งอยู่แล้วฟังไปด้วยอยู่ดีๆจาก</a:t>
            </a:r>
            <a:r>
              <a:rPr lang="en-US" smtClean="0"/>
              <a:t>3 Volt </a:t>
            </a:r>
            <a:r>
              <a:rPr lang="th-TH" smtClean="0"/>
              <a:t>เป็น</a:t>
            </a:r>
            <a:r>
              <a:rPr lang="en-US" smtClean="0"/>
              <a:t> 5 1 </a:t>
            </a:r>
            <a:r>
              <a:rPr lang="th-TH" smtClean="0"/>
              <a:t>จะรู้ว่าเกิด </a:t>
            </a:r>
            <a:r>
              <a:rPr lang="en-US" smtClean="0"/>
              <a:t>Collision</a:t>
            </a:r>
            <a:r>
              <a:rPr lang="th-TH" smtClean="0"/>
              <a:t>แต่ไม่รู้ที่ไหน</a:t>
            </a:r>
          </a:p>
          <a:p>
            <a:pPr marL="342900" indent="-342900"/>
            <a:r>
              <a:rPr lang="th-TH" smtClean="0"/>
              <a:t>ดังนั้นถ้าเกิดน</a:t>
            </a:r>
            <a:r>
              <a:rPr lang="en-US" smtClean="0"/>
              <a:t>Collision </a:t>
            </a:r>
            <a:r>
              <a:rPr lang="th-TH" smtClean="0"/>
              <a:t>ที่</a:t>
            </a:r>
            <a:r>
              <a:rPr lang="en-US" smtClean="0"/>
              <a:t>Domain A </a:t>
            </a:r>
            <a:r>
              <a:rPr lang="th-TH" smtClean="0"/>
              <a:t>จะไม่ส่งผลกระทบต่อ </a:t>
            </a:r>
            <a:r>
              <a:rPr lang="en-US" smtClean="0"/>
              <a:t>Domain </a:t>
            </a:r>
            <a:r>
              <a:rPr lang="th-TH" smtClean="0"/>
              <a:t>อื่นๆ คุยได้</a:t>
            </a:r>
            <a:r>
              <a:rPr lang="en-US" smtClean="0"/>
              <a:t>4</a:t>
            </a:r>
            <a:r>
              <a:rPr lang="th-TH" smtClean="0"/>
              <a:t>คู่ </a:t>
            </a:r>
            <a:r>
              <a:rPr lang="en-US" smtClean="0"/>
              <a:t>Collision Domain </a:t>
            </a:r>
            <a:r>
              <a:rPr lang="th-TH" smtClean="0"/>
              <a:t>คือแต่ละ</a:t>
            </a:r>
            <a:r>
              <a:rPr lang="en-US" smtClean="0"/>
              <a:t>Domain </a:t>
            </a:r>
            <a:r>
              <a:rPr lang="th-TH" smtClean="0"/>
              <a:t>แต่ </a:t>
            </a:r>
            <a:r>
              <a:rPr lang="en-US" smtClean="0"/>
              <a:t>Broadcast Domain </a:t>
            </a:r>
            <a:r>
              <a:rPr lang="th-TH" smtClean="0"/>
              <a:t>คือทั้งอัน</a:t>
            </a:r>
            <a:endParaRPr lang="en-US" smtClean="0"/>
          </a:p>
          <a:p>
            <a:pPr marL="342900" indent="-342900"/>
            <a:endParaRPr lang="th-TH" smtClean="0"/>
          </a:p>
          <a:p>
            <a:pPr marL="342900" indent="-342900"/>
            <a:r>
              <a:rPr lang="en-US" smtClean="0"/>
              <a:t>Bridge </a:t>
            </a:r>
            <a:r>
              <a:rPr lang="th-TH" smtClean="0"/>
              <a:t>ทำงานที่ </a:t>
            </a:r>
            <a:r>
              <a:rPr lang="en-US" smtClean="0"/>
              <a:t>Layer 2 </a:t>
            </a:r>
            <a:r>
              <a:rPr lang="th-TH" smtClean="0"/>
              <a:t>และ </a:t>
            </a:r>
            <a:r>
              <a:rPr lang="en-US" smtClean="0"/>
              <a:t>1 </a:t>
            </a:r>
            <a:r>
              <a:rPr lang="th-TH" smtClean="0"/>
              <a:t>เพราะทำหน้าที่ทั้งเลือกทิศทางและทำหน้าที่ </a:t>
            </a:r>
            <a:r>
              <a:rPr lang="en-US" smtClean="0"/>
              <a:t>Repeater </a:t>
            </a:r>
            <a:r>
              <a:rPr lang="th-TH" smtClean="0"/>
              <a:t>ด้วยในเวลาเดียวกัน</a:t>
            </a:r>
          </a:p>
          <a:p>
            <a:pPr marL="342900" indent="-342900"/>
            <a:endParaRPr lang="th-TH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Switch </a:t>
            </a:r>
            <a:r>
              <a:rPr lang="th-TH" smtClean="0"/>
              <a:t>ก็คือ </a:t>
            </a:r>
            <a:r>
              <a:rPr lang="en-US" smtClean="0"/>
              <a:t>Bridge </a:t>
            </a:r>
            <a:r>
              <a:rPr lang="th-TH" smtClean="0"/>
              <a:t>ที่แยกออกจนเหลือตัวๆเดียว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Token </a:t>
            </a:r>
            <a:r>
              <a:rPr lang="th-TH" smtClean="0"/>
              <a:t>ทางแก้</a:t>
            </a:r>
            <a:r>
              <a:rPr lang="en-US" smtClean="0"/>
              <a:t>:</a:t>
            </a:r>
          </a:p>
          <a:p>
            <a:r>
              <a:rPr lang="th-TH" smtClean="0"/>
              <a:t>อาจจะ </a:t>
            </a:r>
            <a:r>
              <a:rPr lang="en-US" smtClean="0"/>
              <a:t>Generate Token </a:t>
            </a:r>
            <a:r>
              <a:rPr lang="th-TH" smtClean="0"/>
              <a:t>ใหม่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การเชื่อมต่อ </a:t>
            </a:r>
            <a:r>
              <a:rPr lang="en-US" smtClean="0"/>
              <a:t>Star </a:t>
            </a:r>
            <a:r>
              <a:rPr lang="th-TH" smtClean="0"/>
              <a:t>ชัดๆแต่จริงๆแล้วมันคือ </a:t>
            </a:r>
            <a:r>
              <a:rPr lang="en-US" smtClean="0"/>
              <a:t>Token Ring!!!</a:t>
            </a:r>
            <a:endParaRPr lang="th-TH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Star </a:t>
            </a:r>
            <a:r>
              <a:rPr lang="th-TH" smtClean="0"/>
              <a:t>หลายตัวต่อ กัน </a:t>
            </a:r>
            <a:r>
              <a:rPr lang="en-US" smtClean="0"/>
              <a:t>Hybrid</a:t>
            </a:r>
            <a:endParaRPr lang="th-TH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เส้นเดียวต่อกันไปยัง</a:t>
            </a:r>
            <a:r>
              <a:rPr lang="en-US" smtClean="0"/>
              <a:t> backbone </a:t>
            </a:r>
            <a:r>
              <a:rPr lang="th-TH" smtClean="0"/>
              <a:t>มีตัวปิด </a:t>
            </a:r>
            <a:r>
              <a:rPr lang="en-US" b="1" u="sng" smtClean="0"/>
              <a:t>Terminator</a:t>
            </a:r>
            <a:r>
              <a:rPr lang="th-TH" b="1" u="sng" smtClean="0"/>
              <a:t> ไว้กำจัดสัญญาณไม่ให้สะท้อนกลับ ใช้วิธีการ </a:t>
            </a:r>
            <a:r>
              <a:rPr lang="en-US" b="1" u="sng" smtClean="0"/>
              <a:t>CSMA</a:t>
            </a:r>
            <a:r>
              <a:rPr lang="th-TH" smtClean="0"/>
              <a:t> ที่เช็คว่าในสายมีมครพูดอยู่มั้ยถ้าไม่ว่างจะไม่ส่ง</a:t>
            </a:r>
          </a:p>
          <a:p>
            <a:pPr eaLnBrk="1" hangingPunct="1"/>
            <a:r>
              <a:rPr lang="th-TH" smtClean="0"/>
              <a:t>แต่หากไม่มี</a:t>
            </a:r>
            <a:r>
              <a:rPr lang="en-US" smtClean="0"/>
              <a:t> Terminator</a:t>
            </a:r>
            <a:r>
              <a:rPr lang="th-TH" smtClean="0"/>
              <a:t> สายสัญญาณจะไม่ว่างตลอดเวลาทำให้ส่งไม่ได้ โดยรวมแล้ว </a:t>
            </a:r>
            <a:r>
              <a:rPr lang="en-US" smtClean="0"/>
              <a:t>Terminator </a:t>
            </a:r>
            <a:r>
              <a:rPr lang="th-TH" smtClean="0"/>
              <a:t>ทำหน้าที่เป็น </a:t>
            </a:r>
            <a:r>
              <a:rPr lang="en-US" smtClean="0"/>
              <a:t>resistor </a:t>
            </a:r>
            <a:r>
              <a:rPr lang="th-TH" smtClean="0"/>
              <a:t>โดยทำเป็น </a:t>
            </a:r>
            <a:r>
              <a:rPr lang="en-US" smtClean="0"/>
              <a:t>impedance matching</a:t>
            </a:r>
          </a:p>
          <a:p>
            <a:pPr eaLnBrk="1" hangingPunct="1"/>
            <a:r>
              <a:rPr lang="th-TH" smtClean="0"/>
              <a:t>สายเป็นสาย </a:t>
            </a:r>
            <a:r>
              <a:rPr lang="en-US" smtClean="0"/>
              <a:t>Coaxial </a:t>
            </a:r>
            <a:r>
              <a:rPr lang="th-TH" smtClean="0"/>
              <a:t>เป็นการเชื่อมต่อที่ล่าสมัยแล้ว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เวลาส่งก็ส่งไปเรื่อยๆ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การต่อแบบชีวิตจริงของ </a:t>
            </a:r>
            <a:r>
              <a:rPr lang="en-US" smtClean="0"/>
              <a:t>Ring </a:t>
            </a:r>
            <a:r>
              <a:rPr lang="th-TH" smtClean="0"/>
              <a:t>คือข้างในเป็น </a:t>
            </a:r>
            <a:r>
              <a:rPr lang="en-US" smtClean="0"/>
              <a:t>Token Ring</a:t>
            </a:r>
            <a:r>
              <a:rPr lang="th-TH" smtClean="0"/>
              <a:t> แต่ดูเหมือน </a:t>
            </a:r>
            <a:r>
              <a:rPr lang="en-US" smtClean="0"/>
              <a:t>Star</a:t>
            </a:r>
            <a:endParaRPr lang="th-TH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 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ข้อดีเสีย แบ่งเป็นท่อนใหญ่ๆ คือแต่ละท่อนต้องทำงานเยอะขึ้น ถ้าก้อนเล็กทำงานนิดเดียวแต่ต้องมีการคุยกันะหว่างก้อนเยอะขึ้น</a:t>
            </a:r>
          </a:p>
          <a:p>
            <a:pPr eaLnBrk="1" hangingPunct="1"/>
            <a:r>
              <a:rPr lang="en-US" smtClean="0"/>
              <a:t>Transport </a:t>
            </a:r>
            <a:r>
              <a:rPr lang="th-TH" smtClean="0"/>
              <a:t>คือส่งอย่างเดียวถึงมั้ยได้มั้ยไม่สน</a:t>
            </a:r>
          </a:p>
          <a:p>
            <a:pPr eaLnBrk="1" hangingPunct="1"/>
            <a:r>
              <a:rPr lang="en-US" smtClean="0"/>
              <a:t>Network Support </a:t>
            </a:r>
            <a:r>
              <a:rPr lang="th-TH" smtClean="0"/>
              <a:t> คือส่งแบบไหนส่งยังไง </a:t>
            </a:r>
            <a:r>
              <a:rPr lang="en-US" smtClean="0"/>
              <a:t>Manchester</a:t>
            </a:r>
            <a:endParaRPr lang="th-TH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Physical </a:t>
            </a:r>
            <a:r>
              <a:rPr lang="th-TH" smtClean="0"/>
              <a:t>จะให้ได้เฉพาะชั้นที่ติดๆกัน</a:t>
            </a:r>
            <a:endParaRPr lang="en-US" smtClean="0"/>
          </a:p>
          <a:p>
            <a:pPr eaLnBrk="1" hangingPunct="1"/>
            <a:r>
              <a:rPr lang="en-US" smtClean="0"/>
              <a:t>Logical </a:t>
            </a:r>
            <a:r>
              <a:rPr lang="th-TH" smtClean="0"/>
              <a:t>คือชั้น</a:t>
            </a:r>
            <a:r>
              <a:rPr lang="en-US" smtClean="0"/>
              <a:t>3</a:t>
            </a:r>
            <a:r>
              <a:rPr lang="th-TH" smtClean="0"/>
              <a:t>คุยกับชั้น</a:t>
            </a:r>
            <a:r>
              <a:rPr lang="en-US" smtClean="0"/>
              <a:t>3</a:t>
            </a:r>
            <a:r>
              <a:rPr lang="th-TH" smtClean="0"/>
              <a:t>ของอีกเครื่องได้ </a:t>
            </a:r>
            <a:r>
              <a:rPr lang="en-US" smtClean="0"/>
              <a:t>Peer to Peer</a:t>
            </a:r>
            <a:endParaRPr lang="th-TH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3426" y="2125980"/>
            <a:ext cx="8425498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6852" y="3840480"/>
            <a:ext cx="6938645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5D357-97B5-44B1-99F1-4D5C960FBB3E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6BED5-9050-4811-9C18-613D05D0216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452438" y="1098550"/>
            <a:ext cx="474662" cy="474663"/>
          </a:xfrm>
          <a:custGeom>
            <a:avLst/>
            <a:gdLst/>
            <a:ahLst/>
            <a:cxnLst/>
            <a:rect l="l" t="t" r="r" b="b"/>
            <a:pathLst>
              <a:path w="474344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k object 17"/>
          <p:cNvSpPr/>
          <p:nvPr/>
        </p:nvSpPr>
        <p:spPr>
          <a:xfrm>
            <a:off x="866775" y="1098550"/>
            <a:ext cx="3556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8"/>
          <p:cNvSpPr/>
          <p:nvPr/>
        </p:nvSpPr>
        <p:spPr>
          <a:xfrm>
            <a:off x="585788" y="1520825"/>
            <a:ext cx="458787" cy="474663"/>
          </a:xfrm>
          <a:custGeom>
            <a:avLst/>
            <a:gdLst/>
            <a:ahLst/>
            <a:cxnLst/>
            <a:rect l="l" t="t" r="r" b="b"/>
            <a:pathLst>
              <a:path w="459105" h="474344">
                <a:moveTo>
                  <a:pt x="0" y="473963"/>
                </a:moveTo>
                <a:lnTo>
                  <a:pt x="458723" y="473963"/>
                </a:lnTo>
                <a:lnTo>
                  <a:pt x="458723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9"/>
          <p:cNvSpPr/>
          <p:nvPr/>
        </p:nvSpPr>
        <p:spPr>
          <a:xfrm>
            <a:off x="987425" y="1520825"/>
            <a:ext cx="398463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20"/>
          <p:cNvSpPr/>
          <p:nvPr/>
        </p:nvSpPr>
        <p:spPr>
          <a:xfrm>
            <a:off x="138113" y="1447800"/>
            <a:ext cx="606425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1"/>
          <p:cNvSpPr/>
          <p:nvPr/>
        </p:nvSpPr>
        <p:spPr>
          <a:xfrm>
            <a:off x="842963" y="990600"/>
            <a:ext cx="0" cy="1054100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5052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2"/>
          <p:cNvSpPr/>
          <p:nvPr/>
        </p:nvSpPr>
        <p:spPr>
          <a:xfrm>
            <a:off x="479425" y="1781175"/>
            <a:ext cx="89122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1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7EC824-680F-4D3B-AC45-09B881EF26E7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13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A7278-12C2-4696-A9AE-BD043B6F4BF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/>
          <p:cNvSpPr/>
          <p:nvPr/>
        </p:nvSpPr>
        <p:spPr>
          <a:xfrm>
            <a:off x="452438" y="1098550"/>
            <a:ext cx="474662" cy="474663"/>
          </a:xfrm>
          <a:custGeom>
            <a:avLst/>
            <a:gdLst/>
            <a:ahLst/>
            <a:cxnLst/>
            <a:rect l="l" t="t" r="r" b="b"/>
            <a:pathLst>
              <a:path w="474344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7"/>
          <p:cNvSpPr/>
          <p:nvPr/>
        </p:nvSpPr>
        <p:spPr>
          <a:xfrm>
            <a:off x="866775" y="1098550"/>
            <a:ext cx="3556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8"/>
          <p:cNvSpPr/>
          <p:nvPr/>
        </p:nvSpPr>
        <p:spPr>
          <a:xfrm>
            <a:off x="585788" y="1520825"/>
            <a:ext cx="458787" cy="474663"/>
          </a:xfrm>
          <a:custGeom>
            <a:avLst/>
            <a:gdLst/>
            <a:ahLst/>
            <a:cxnLst/>
            <a:rect l="l" t="t" r="r" b="b"/>
            <a:pathLst>
              <a:path w="459105" h="474344">
                <a:moveTo>
                  <a:pt x="0" y="473963"/>
                </a:moveTo>
                <a:lnTo>
                  <a:pt x="458723" y="473963"/>
                </a:lnTo>
                <a:lnTo>
                  <a:pt x="458723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19"/>
          <p:cNvSpPr/>
          <p:nvPr/>
        </p:nvSpPr>
        <p:spPr>
          <a:xfrm>
            <a:off x="987425" y="1520825"/>
            <a:ext cx="398463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0"/>
          <p:cNvSpPr/>
          <p:nvPr/>
        </p:nvSpPr>
        <p:spPr>
          <a:xfrm>
            <a:off x="138113" y="1447800"/>
            <a:ext cx="606425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1"/>
          <p:cNvSpPr/>
          <p:nvPr/>
        </p:nvSpPr>
        <p:spPr>
          <a:xfrm>
            <a:off x="842963" y="990600"/>
            <a:ext cx="0" cy="1054100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5052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1" name="bk object 22"/>
          <p:cNvSpPr/>
          <p:nvPr/>
        </p:nvSpPr>
        <p:spPr>
          <a:xfrm>
            <a:off x="479425" y="1781175"/>
            <a:ext cx="89122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93063" y="2024760"/>
            <a:ext cx="2555875" cy="4159885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4860" y="1577340"/>
            <a:ext cx="4311872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3" name="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3DEF47-3D7B-4655-AA4C-B20443647B66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14" name="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3F015-72D5-4A56-89E5-7C6BA3BB679D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19E9B-9EA6-43B8-9DB1-D95967A68A2A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24910-BB0F-414F-85A0-9FCBBBEFA3E5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9D88D-14BE-47B4-BB97-0602826903BE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26DA-59B7-4CA3-B4FD-DBC0930CA17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2438" y="1098550"/>
            <a:ext cx="474662" cy="474663"/>
          </a:xfrm>
          <a:custGeom>
            <a:avLst/>
            <a:gdLst/>
            <a:ahLst/>
            <a:cxnLst/>
            <a:rect l="l" t="t" r="r" b="b"/>
            <a:pathLst>
              <a:path w="474344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66775" y="1098550"/>
            <a:ext cx="355600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28" name="Holder 2"/>
          <p:cNvSpPr>
            <a:spLocks noGrp="1"/>
          </p:cNvSpPr>
          <p:nvPr>
            <p:ph type="title"/>
          </p:nvPr>
        </p:nvSpPr>
        <p:spPr bwMode="auto">
          <a:xfrm>
            <a:off x="522288" y="1039813"/>
            <a:ext cx="88677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29" name="Holder 3"/>
          <p:cNvSpPr>
            <a:spLocks noGrp="1"/>
          </p:cNvSpPr>
          <p:nvPr>
            <p:ph type="body" idx="1"/>
          </p:nvPr>
        </p:nvSpPr>
        <p:spPr bwMode="auto">
          <a:xfrm>
            <a:off x="698500" y="2062163"/>
            <a:ext cx="8515350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70263" y="6378575"/>
            <a:ext cx="31718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8575"/>
            <a:ext cx="22796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2704AC-9839-409F-83C4-F72059628BDB}" type="datetimeFigureOut">
              <a:rPr lang="en-US"/>
              <a:pPr>
                <a:defRPr/>
              </a:pPr>
              <a:t>2/9/2017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97963" y="6461125"/>
            <a:ext cx="330200" cy="280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463"/>
              </a:spcBef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8D1F3B9B-9624-4D84-A3DF-CD98792C547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ku.ac.th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ordsnet.com/New8272.htm" TargetMode="External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Relationship Id="rId9" Type="http://schemas.openxmlformats.org/officeDocument/2006/relationships/image" Target="../media/image41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2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e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51.jpe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3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6.png"/><Relationship Id="rId5" Type="http://schemas.openxmlformats.org/officeDocument/2006/relationships/image" Target="../media/image19.jpe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/>
          </p:cNvSpPr>
          <p:nvPr/>
        </p:nvSpPr>
        <p:spPr bwMode="auto">
          <a:xfrm>
            <a:off x="314325" y="2546350"/>
            <a:ext cx="474663" cy="474663"/>
          </a:xfrm>
          <a:custGeom>
            <a:avLst/>
            <a:gdLst>
              <a:gd name="T0" fmla="*/ 0 w 474345"/>
              <a:gd name="T1" fmla="*/ 473963 h 474344"/>
              <a:gd name="T2" fmla="*/ 473964 w 474345"/>
              <a:gd name="T3" fmla="*/ 473963 h 474344"/>
              <a:gd name="T4" fmla="*/ 473964 w 474345"/>
              <a:gd name="T5" fmla="*/ 0 h 474344"/>
              <a:gd name="T6" fmla="*/ 0 w 474345"/>
              <a:gd name="T7" fmla="*/ 0 h 474344"/>
              <a:gd name="T8" fmla="*/ 0 w 47434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4345"/>
              <a:gd name="T16" fmla="*/ 0 h 474344"/>
              <a:gd name="T17" fmla="*/ 474345 w 47434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4345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" name="object 3"/>
          <p:cNvSpPr>
            <a:spLocks noChangeArrowheads="1"/>
          </p:cNvSpPr>
          <p:nvPr/>
        </p:nvSpPr>
        <p:spPr bwMode="auto">
          <a:xfrm>
            <a:off x="728663" y="2546350"/>
            <a:ext cx="3556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5" name="object 4"/>
          <p:cNvSpPr>
            <a:spLocks/>
          </p:cNvSpPr>
          <p:nvPr/>
        </p:nvSpPr>
        <p:spPr bwMode="auto">
          <a:xfrm>
            <a:off x="449263" y="2968625"/>
            <a:ext cx="457200" cy="474663"/>
          </a:xfrm>
          <a:custGeom>
            <a:avLst/>
            <a:gdLst>
              <a:gd name="T0" fmla="*/ 0 w 457200"/>
              <a:gd name="T1" fmla="*/ 473963 h 474345"/>
              <a:gd name="T2" fmla="*/ 457200 w 457200"/>
              <a:gd name="T3" fmla="*/ 473963 h 474345"/>
              <a:gd name="T4" fmla="*/ 457200 w 457200"/>
              <a:gd name="T5" fmla="*/ 0 h 474345"/>
              <a:gd name="T6" fmla="*/ 0 w 457200"/>
              <a:gd name="T7" fmla="*/ 0 h 474345"/>
              <a:gd name="T8" fmla="*/ 0 w 457200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0"/>
              <a:gd name="T16" fmla="*/ 0 h 474345"/>
              <a:gd name="T17" fmla="*/ 457200 w 457200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0" h="474345">
                <a:moveTo>
                  <a:pt x="0" y="473963"/>
                </a:moveTo>
                <a:lnTo>
                  <a:pt x="457200" y="473963"/>
                </a:lnTo>
                <a:lnTo>
                  <a:pt x="45720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6" name="object 5"/>
          <p:cNvSpPr>
            <a:spLocks noChangeArrowheads="1"/>
          </p:cNvSpPr>
          <p:nvPr/>
        </p:nvSpPr>
        <p:spPr bwMode="auto">
          <a:xfrm>
            <a:off x="847725" y="2968625"/>
            <a:ext cx="40005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7" name="object 6"/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8" name="object 7"/>
          <p:cNvSpPr>
            <a:spLocks/>
          </p:cNvSpPr>
          <p:nvPr/>
        </p:nvSpPr>
        <p:spPr bwMode="auto">
          <a:xfrm>
            <a:off x="704850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505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9" name="object 8"/>
          <p:cNvSpPr>
            <a:spLocks noChangeArrowheads="1"/>
          </p:cNvSpPr>
          <p:nvPr/>
        </p:nvSpPr>
        <p:spPr bwMode="auto">
          <a:xfrm>
            <a:off x="342900" y="3260725"/>
            <a:ext cx="94170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50938" y="2252663"/>
            <a:ext cx="491331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Computer</a:t>
            </a:r>
            <a:r>
              <a:rPr spc="-95" dirty="0"/>
              <a:t> </a:t>
            </a:r>
            <a:r>
              <a:rPr spc="-5" dirty="0"/>
              <a:t>Networks</a:t>
            </a:r>
          </a:p>
        </p:txBody>
      </p:sp>
      <p:sp>
        <p:nvSpPr>
          <p:cNvPr id="8201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122238"/>
            <a:fld id="{E50FA0BD-141B-46D4-81A3-82CBF076F562}" type="slidenum">
              <a:rPr lang="th-TH" smtClean="0"/>
              <a:pPr marL="122238"/>
              <a:t>1</a:t>
            </a:fld>
            <a:endParaRPr lang="th-TH" smtClean="0"/>
          </a:p>
        </p:txBody>
      </p:sp>
      <p:sp>
        <p:nvSpPr>
          <p:cNvPr id="8202" name="object 10"/>
          <p:cNvSpPr txBox="1">
            <a:spLocks noChangeArrowheads="1"/>
          </p:cNvSpPr>
          <p:nvPr/>
        </p:nvSpPr>
        <p:spPr bwMode="auto">
          <a:xfrm>
            <a:off x="2865438" y="3614738"/>
            <a:ext cx="5819775" cy="251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962275"/>
            <a:r>
              <a:rPr lang="th-TH" sz="3600" b="1">
                <a:latin typeface="Cordia New" pitchFamily="34" charset="-34"/>
                <a:cs typeface="Cordia New" pitchFamily="34" charset="-34"/>
              </a:rPr>
              <a:t>รศ.ดร.อนันต์ ผลเพ่ม</a:t>
            </a:r>
            <a:endParaRPr lang="th-TH" sz="3600">
              <a:latin typeface="Cordia New" pitchFamily="34" charset="-34"/>
              <a:cs typeface="Cordia New" pitchFamily="34" charset="-34"/>
            </a:endParaRPr>
          </a:p>
          <a:p>
            <a:pPr marL="2962275" algn="r">
              <a:spcBef>
                <a:spcPts val="1400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Assoc. Prof. Anan Phonphoem, Ph.D.</a:t>
            </a:r>
          </a:p>
          <a:p>
            <a:pPr marL="2962275" algn="r">
              <a:lnSpc>
                <a:spcPct val="123000"/>
              </a:lnSpc>
            </a:pPr>
            <a:r>
              <a:rPr lang="th-TH" sz="1800">
                <a:solidFill>
                  <a:srgbClr val="0000FF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7650" y="198438"/>
            <a:ext cx="12620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Jan – </a:t>
            </a:r>
            <a:r>
              <a:rPr sz="1400" spc="-5" dirty="0">
                <a:latin typeface="Tahoma"/>
                <a:cs typeface="Tahoma"/>
              </a:rPr>
              <a:t>May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Point-to-point</a:t>
            </a:r>
          </a:p>
        </p:txBody>
      </p:sp>
      <p:sp>
        <p:nvSpPr>
          <p:cNvPr id="17410" name="object 3"/>
          <p:cNvSpPr>
            <a:spLocks/>
          </p:cNvSpPr>
          <p:nvPr/>
        </p:nvSpPr>
        <p:spPr bwMode="auto">
          <a:xfrm>
            <a:off x="3879850" y="3124200"/>
            <a:ext cx="2641600" cy="1588"/>
          </a:xfrm>
          <a:custGeom>
            <a:avLst/>
            <a:gdLst>
              <a:gd name="T0" fmla="*/ 0 w 2641600"/>
              <a:gd name="T1" fmla="*/ 0 h 1905"/>
              <a:gd name="T2" fmla="*/ 2641092 w 2641600"/>
              <a:gd name="T3" fmla="*/ 1524 h 1905"/>
              <a:gd name="T4" fmla="*/ 0 60000 65536"/>
              <a:gd name="T5" fmla="*/ 0 60000 65536"/>
              <a:gd name="T6" fmla="*/ 0 w 2641600"/>
              <a:gd name="T7" fmla="*/ 0 h 1905"/>
              <a:gd name="T8" fmla="*/ 2641600 w 2641600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1600" h="1905">
                <a:moveTo>
                  <a:pt x="0" y="0"/>
                </a:moveTo>
                <a:lnTo>
                  <a:pt x="2641092" y="1524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1" name="object 4"/>
          <p:cNvSpPr>
            <a:spLocks/>
          </p:cNvSpPr>
          <p:nvPr/>
        </p:nvSpPr>
        <p:spPr bwMode="auto">
          <a:xfrm>
            <a:off x="3330575" y="5372100"/>
            <a:ext cx="128588" cy="0"/>
          </a:xfrm>
          <a:custGeom>
            <a:avLst/>
            <a:gdLst>
              <a:gd name="T0" fmla="*/ 0 w 127635"/>
              <a:gd name="T1" fmla="*/ 127109 w 127635"/>
              <a:gd name="T2" fmla="*/ 0 60000 65536"/>
              <a:gd name="T3" fmla="*/ 0 60000 65536"/>
              <a:gd name="T4" fmla="*/ 0 w 127635"/>
              <a:gd name="T5" fmla="*/ 127635 w 1276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635">
                <a:moveTo>
                  <a:pt x="0" y="0"/>
                </a:moveTo>
                <a:lnTo>
                  <a:pt x="127109" y="0"/>
                </a:lnTo>
              </a:path>
            </a:pathLst>
          </a:custGeom>
          <a:noFill/>
          <a:ln w="57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2" name="object 5"/>
          <p:cNvSpPr>
            <a:spLocks/>
          </p:cNvSpPr>
          <p:nvPr/>
        </p:nvSpPr>
        <p:spPr bwMode="auto">
          <a:xfrm>
            <a:off x="3330575" y="5284788"/>
            <a:ext cx="192088" cy="350837"/>
          </a:xfrm>
          <a:custGeom>
            <a:avLst/>
            <a:gdLst>
              <a:gd name="T0" fmla="*/ 190573 w 191135"/>
              <a:gd name="T1" fmla="*/ 351348 h 351789"/>
              <a:gd name="T2" fmla="*/ 0 w 191135"/>
              <a:gd name="T3" fmla="*/ 87914 h 351789"/>
              <a:gd name="T4" fmla="*/ 63818 w 191135"/>
              <a:gd name="T5" fmla="*/ 0 h 351789"/>
              <a:gd name="T6" fmla="*/ 0 60000 65536"/>
              <a:gd name="T7" fmla="*/ 0 60000 65536"/>
              <a:gd name="T8" fmla="*/ 0 60000 65536"/>
              <a:gd name="T9" fmla="*/ 0 w 191135"/>
              <a:gd name="T10" fmla="*/ 0 h 351789"/>
              <a:gd name="T11" fmla="*/ 191135 w 191135"/>
              <a:gd name="T12" fmla="*/ 351789 h 351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135" h="351789">
                <a:moveTo>
                  <a:pt x="190573" y="351348"/>
                </a:moveTo>
                <a:lnTo>
                  <a:pt x="0" y="87914"/>
                </a:lnTo>
                <a:lnTo>
                  <a:pt x="63818" y="0"/>
                </a:lnTo>
              </a:path>
            </a:pathLst>
          </a:custGeom>
          <a:noFill/>
          <a:ln w="611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3" name="object 6"/>
          <p:cNvSpPr>
            <a:spLocks/>
          </p:cNvSpPr>
          <p:nvPr/>
        </p:nvSpPr>
        <p:spPr bwMode="auto">
          <a:xfrm>
            <a:off x="3257550" y="5372100"/>
            <a:ext cx="201613" cy="271463"/>
          </a:xfrm>
          <a:custGeom>
            <a:avLst/>
            <a:gdLst>
              <a:gd name="T0" fmla="*/ 0 w 201295"/>
              <a:gd name="T1" fmla="*/ 270606 h 271145"/>
              <a:gd name="T2" fmla="*/ 200781 w 201295"/>
              <a:gd name="T3" fmla="*/ 0 h 271145"/>
              <a:gd name="T4" fmla="*/ 0 60000 65536"/>
              <a:gd name="T5" fmla="*/ 0 60000 65536"/>
              <a:gd name="T6" fmla="*/ 0 w 201295"/>
              <a:gd name="T7" fmla="*/ 0 h 271145"/>
              <a:gd name="T8" fmla="*/ 201295 w 201295"/>
              <a:gd name="T9" fmla="*/ 271145 h 2711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1295" h="271145">
                <a:moveTo>
                  <a:pt x="0" y="270606"/>
                </a:moveTo>
                <a:lnTo>
                  <a:pt x="200781" y="0"/>
                </a:lnTo>
              </a:path>
            </a:pathLst>
          </a:custGeom>
          <a:noFill/>
          <a:ln w="60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4" name="object 7"/>
          <p:cNvSpPr>
            <a:spLocks/>
          </p:cNvSpPr>
          <p:nvPr/>
        </p:nvSpPr>
        <p:spPr bwMode="auto">
          <a:xfrm>
            <a:off x="3330575" y="5548313"/>
            <a:ext cx="374650" cy="87312"/>
          </a:xfrm>
          <a:custGeom>
            <a:avLst/>
            <a:gdLst>
              <a:gd name="T0" fmla="*/ 63818 w 373379"/>
              <a:gd name="T1" fmla="*/ 87914 h 88264"/>
              <a:gd name="T2" fmla="*/ 0 w 373379"/>
              <a:gd name="T3" fmla="*/ 0 h 88264"/>
              <a:gd name="T4" fmla="*/ 373193 w 373379"/>
              <a:gd name="T5" fmla="*/ 0 h 88264"/>
              <a:gd name="T6" fmla="*/ 317683 w 373379"/>
              <a:gd name="T7" fmla="*/ 87914 h 88264"/>
              <a:gd name="T8" fmla="*/ 0 60000 65536"/>
              <a:gd name="T9" fmla="*/ 0 60000 65536"/>
              <a:gd name="T10" fmla="*/ 0 60000 65536"/>
              <a:gd name="T11" fmla="*/ 0 60000 65536"/>
              <a:gd name="T12" fmla="*/ 0 w 373379"/>
              <a:gd name="T13" fmla="*/ 0 h 88264"/>
              <a:gd name="T14" fmla="*/ 373379 w 373379"/>
              <a:gd name="T15" fmla="*/ 88264 h 88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3379" h="88264">
                <a:moveTo>
                  <a:pt x="63818" y="87914"/>
                </a:moveTo>
                <a:lnTo>
                  <a:pt x="0" y="0"/>
                </a:lnTo>
                <a:lnTo>
                  <a:pt x="373193" y="0"/>
                </a:lnTo>
                <a:lnTo>
                  <a:pt x="317683" y="87914"/>
                </a:lnTo>
              </a:path>
            </a:pathLst>
          </a:custGeom>
          <a:noFill/>
          <a:ln w="57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5" name="object 8"/>
          <p:cNvSpPr>
            <a:spLocks/>
          </p:cNvSpPr>
          <p:nvPr/>
        </p:nvSpPr>
        <p:spPr bwMode="auto">
          <a:xfrm>
            <a:off x="3586163" y="5402263"/>
            <a:ext cx="198437" cy="241300"/>
          </a:xfrm>
          <a:custGeom>
            <a:avLst/>
            <a:gdLst>
              <a:gd name="T0" fmla="*/ 197663 w 198120"/>
              <a:gd name="T1" fmla="*/ 241458 h 241935"/>
              <a:gd name="T2" fmla="*/ 0 w 198120"/>
              <a:gd name="T3" fmla="*/ 0 h 241935"/>
              <a:gd name="T4" fmla="*/ 0 60000 65536"/>
              <a:gd name="T5" fmla="*/ 0 60000 65536"/>
              <a:gd name="T6" fmla="*/ 0 w 198120"/>
              <a:gd name="T7" fmla="*/ 0 h 241935"/>
              <a:gd name="T8" fmla="*/ 198120 w 198120"/>
              <a:gd name="T9" fmla="*/ 241935 h 2419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8120" h="241935">
                <a:moveTo>
                  <a:pt x="197663" y="241458"/>
                </a:moveTo>
                <a:lnTo>
                  <a:pt x="0" y="0"/>
                </a:lnTo>
              </a:path>
            </a:pathLst>
          </a:custGeom>
          <a:noFill/>
          <a:ln w="603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6" name="object 9"/>
          <p:cNvSpPr>
            <a:spLocks/>
          </p:cNvSpPr>
          <p:nvPr/>
        </p:nvSpPr>
        <p:spPr bwMode="auto">
          <a:xfrm>
            <a:off x="3140075" y="5643563"/>
            <a:ext cx="936625" cy="79375"/>
          </a:xfrm>
          <a:custGeom>
            <a:avLst/>
            <a:gdLst>
              <a:gd name="T0" fmla="*/ 58628 w 935354"/>
              <a:gd name="T1" fmla="*/ 26757 h 80645"/>
              <a:gd name="T2" fmla="*/ 0 w 935354"/>
              <a:gd name="T3" fmla="*/ 26757 h 80645"/>
              <a:gd name="T4" fmla="*/ 0 w 935354"/>
              <a:gd name="T5" fmla="*/ 80271 h 80645"/>
              <a:gd name="T6" fmla="*/ 934880 w 935354"/>
              <a:gd name="T7" fmla="*/ 80271 h 80645"/>
              <a:gd name="T8" fmla="*/ 934880 w 935354"/>
              <a:gd name="T9" fmla="*/ 26757 h 80645"/>
              <a:gd name="T10" fmla="*/ 818125 w 935354"/>
              <a:gd name="T11" fmla="*/ 26757 h 80645"/>
              <a:gd name="T12" fmla="*/ 818125 w 935354"/>
              <a:gd name="T13" fmla="*/ 0 h 80645"/>
              <a:gd name="T14" fmla="*/ 58628 w 935354"/>
              <a:gd name="T15" fmla="*/ 0 h 80645"/>
              <a:gd name="T16" fmla="*/ 58628 w 935354"/>
              <a:gd name="T17" fmla="*/ 26757 h 806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35354"/>
              <a:gd name="T28" fmla="*/ 0 h 80645"/>
              <a:gd name="T29" fmla="*/ 935354 w 935354"/>
              <a:gd name="T30" fmla="*/ 80645 h 8064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35354" h="80645">
                <a:moveTo>
                  <a:pt x="58628" y="26757"/>
                </a:moveTo>
                <a:lnTo>
                  <a:pt x="0" y="26757"/>
                </a:lnTo>
                <a:lnTo>
                  <a:pt x="0" y="80271"/>
                </a:lnTo>
                <a:lnTo>
                  <a:pt x="934880" y="80271"/>
                </a:lnTo>
                <a:lnTo>
                  <a:pt x="934880" y="26757"/>
                </a:lnTo>
                <a:lnTo>
                  <a:pt x="818125" y="26757"/>
                </a:lnTo>
                <a:lnTo>
                  <a:pt x="818125" y="0"/>
                </a:lnTo>
                <a:lnTo>
                  <a:pt x="58628" y="0"/>
                </a:lnTo>
                <a:lnTo>
                  <a:pt x="58628" y="26757"/>
                </a:lnTo>
              </a:path>
            </a:pathLst>
          </a:custGeom>
          <a:noFill/>
          <a:ln w="57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7" name="object 10"/>
          <p:cNvSpPr>
            <a:spLocks/>
          </p:cNvSpPr>
          <p:nvPr/>
        </p:nvSpPr>
        <p:spPr bwMode="auto">
          <a:xfrm>
            <a:off x="3214688" y="5670550"/>
            <a:ext cx="744537" cy="0"/>
          </a:xfrm>
          <a:custGeom>
            <a:avLst/>
            <a:gdLst>
              <a:gd name="T0" fmla="*/ 744798 w 744854"/>
              <a:gd name="T1" fmla="*/ 0 w 744854"/>
              <a:gd name="T2" fmla="*/ 744798 w 744854"/>
              <a:gd name="T3" fmla="*/ 0 60000 65536"/>
              <a:gd name="T4" fmla="*/ 0 60000 65536"/>
              <a:gd name="T5" fmla="*/ 0 60000 65536"/>
              <a:gd name="T6" fmla="*/ 0 w 744854"/>
              <a:gd name="T7" fmla="*/ 744854 w 744854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744854">
                <a:moveTo>
                  <a:pt x="744798" y="0"/>
                </a:moveTo>
                <a:lnTo>
                  <a:pt x="0" y="0"/>
                </a:lnTo>
                <a:lnTo>
                  <a:pt x="744798" y="0"/>
                </a:lnTo>
              </a:path>
            </a:pathLst>
          </a:custGeom>
          <a:noFill/>
          <a:ln w="57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8" name="object 11"/>
          <p:cNvSpPr>
            <a:spLocks/>
          </p:cNvSpPr>
          <p:nvPr/>
        </p:nvSpPr>
        <p:spPr bwMode="auto">
          <a:xfrm>
            <a:off x="3462338" y="5373688"/>
            <a:ext cx="117475" cy="269875"/>
          </a:xfrm>
          <a:custGeom>
            <a:avLst/>
            <a:gdLst>
              <a:gd name="T0" fmla="*/ 0 w 117475"/>
              <a:gd name="T1" fmla="*/ 269172 h 269239"/>
              <a:gd name="T2" fmla="*/ 116902 w 117475"/>
              <a:gd name="T3" fmla="*/ 269172 h 269239"/>
              <a:gd name="T4" fmla="*/ 116902 w 117475"/>
              <a:gd name="T5" fmla="*/ 0 h 269239"/>
              <a:gd name="T6" fmla="*/ 0 w 117475"/>
              <a:gd name="T7" fmla="*/ 0 h 269239"/>
              <a:gd name="T8" fmla="*/ 0 w 117475"/>
              <a:gd name="T9" fmla="*/ 269172 h 269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475"/>
              <a:gd name="T16" fmla="*/ 0 h 269239"/>
              <a:gd name="T17" fmla="*/ 117475 w 117475"/>
              <a:gd name="T18" fmla="*/ 269239 h 269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475" h="269239">
                <a:moveTo>
                  <a:pt x="0" y="269172"/>
                </a:moveTo>
                <a:lnTo>
                  <a:pt x="116902" y="269172"/>
                </a:lnTo>
                <a:lnTo>
                  <a:pt x="116902" y="0"/>
                </a:lnTo>
                <a:lnTo>
                  <a:pt x="0" y="0"/>
                </a:lnTo>
                <a:lnTo>
                  <a:pt x="0" y="2691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9" name="object 12"/>
          <p:cNvSpPr>
            <a:spLocks/>
          </p:cNvSpPr>
          <p:nvPr/>
        </p:nvSpPr>
        <p:spPr bwMode="auto">
          <a:xfrm>
            <a:off x="3173413" y="4953000"/>
            <a:ext cx="901700" cy="565150"/>
          </a:xfrm>
          <a:custGeom>
            <a:avLst/>
            <a:gdLst>
              <a:gd name="T0" fmla="*/ 10371 w 902970"/>
              <a:gd name="T1" fmla="*/ 33874 h 564514"/>
              <a:gd name="T2" fmla="*/ 1554 w 902970"/>
              <a:gd name="T3" fmla="*/ 63206 h 564514"/>
              <a:gd name="T4" fmla="*/ 0 w 902970"/>
              <a:gd name="T5" fmla="*/ 95223 h 564514"/>
              <a:gd name="T6" fmla="*/ 26978 w 902970"/>
              <a:gd name="T7" fmla="*/ 184573 h 564514"/>
              <a:gd name="T8" fmla="*/ 79543 w 902970"/>
              <a:gd name="T9" fmla="*/ 261974 h 564514"/>
              <a:gd name="T10" fmla="*/ 155296 w 902970"/>
              <a:gd name="T11" fmla="*/ 338906 h 564514"/>
              <a:gd name="T12" fmla="*/ 250756 w 902970"/>
              <a:gd name="T13" fmla="*/ 410098 h 564514"/>
              <a:gd name="T14" fmla="*/ 358841 w 902970"/>
              <a:gd name="T15" fmla="*/ 471734 h 564514"/>
              <a:gd name="T16" fmla="*/ 472980 w 902970"/>
              <a:gd name="T17" fmla="*/ 519996 h 564514"/>
              <a:gd name="T18" fmla="*/ 586600 w 902970"/>
              <a:gd name="T19" fmla="*/ 551535 h 564514"/>
              <a:gd name="T20" fmla="*/ 692086 w 902970"/>
              <a:gd name="T21" fmla="*/ 564431 h 564514"/>
              <a:gd name="T22" fmla="*/ 761604 w 902970"/>
              <a:gd name="T23" fmla="*/ 561092 h 564514"/>
              <a:gd name="T24" fmla="*/ 852365 w 902970"/>
              <a:gd name="T25" fmla="*/ 531944 h 564514"/>
              <a:gd name="T26" fmla="*/ 829049 w 902970"/>
              <a:gd name="T27" fmla="*/ 509961 h 564514"/>
              <a:gd name="T28" fmla="*/ 756422 w 902970"/>
              <a:gd name="T29" fmla="*/ 499926 h 564514"/>
              <a:gd name="T30" fmla="*/ 665108 w 902970"/>
              <a:gd name="T31" fmla="*/ 474604 h 564514"/>
              <a:gd name="T32" fmla="*/ 560658 w 902970"/>
              <a:gd name="T33" fmla="*/ 435421 h 564514"/>
              <a:gd name="T34" fmla="*/ 450147 w 902970"/>
              <a:gd name="T35" fmla="*/ 384776 h 564514"/>
              <a:gd name="T36" fmla="*/ 313011 w 902970"/>
              <a:gd name="T37" fmla="*/ 310714 h 564514"/>
              <a:gd name="T38" fmla="*/ 212879 w 902970"/>
              <a:gd name="T39" fmla="*/ 247165 h 564514"/>
              <a:gd name="T40" fmla="*/ 128318 w 902970"/>
              <a:gd name="T41" fmla="*/ 184094 h 564514"/>
              <a:gd name="T42" fmla="*/ 64500 w 902970"/>
              <a:gd name="T43" fmla="*/ 125320 h 564514"/>
              <a:gd name="T44" fmla="*/ 32159 w 902970"/>
              <a:gd name="T45" fmla="*/ 86639 h 564514"/>
              <a:gd name="T46" fmla="*/ 12970 w 902970"/>
              <a:gd name="T47" fmla="*/ 35309 h 564514"/>
              <a:gd name="T48" fmla="*/ 17634 w 902970"/>
              <a:gd name="T49" fmla="*/ 20962 h 564514"/>
              <a:gd name="T50" fmla="*/ 72281 w 902970"/>
              <a:gd name="T51" fmla="*/ 0 h 564514"/>
              <a:gd name="T52" fmla="*/ 22306 w 902970"/>
              <a:gd name="T53" fmla="*/ 14825 h 564514"/>
              <a:gd name="T54" fmla="*/ 13489 w 902970"/>
              <a:gd name="T55" fmla="*/ 44076 h 564514"/>
              <a:gd name="T56" fmla="*/ 41676 w 902970"/>
              <a:gd name="T57" fmla="*/ 98563 h 564514"/>
              <a:gd name="T58" fmla="*/ 93559 w 902970"/>
              <a:gd name="T59" fmla="*/ 153990 h 564514"/>
              <a:gd name="T60" fmla="*/ 168267 w 902970"/>
              <a:gd name="T61" fmla="*/ 215148 h 564514"/>
              <a:gd name="T62" fmla="*/ 261127 w 902970"/>
              <a:gd name="T63" fmla="*/ 279175 h 564514"/>
              <a:gd name="T64" fmla="*/ 367140 w 902970"/>
              <a:gd name="T65" fmla="*/ 341297 h 564514"/>
              <a:gd name="T66" fmla="*/ 505666 w 902970"/>
              <a:gd name="T67" fmla="*/ 411055 h 564514"/>
              <a:gd name="T68" fmla="*/ 614096 w 902970"/>
              <a:gd name="T69" fmla="*/ 456447 h 564514"/>
              <a:gd name="T70" fmla="*/ 712837 w 902970"/>
              <a:gd name="T71" fmla="*/ 488943 h 564514"/>
              <a:gd name="T72" fmla="*/ 795369 w 902970"/>
              <a:gd name="T73" fmla="*/ 506621 h 564514"/>
              <a:gd name="T74" fmla="*/ 843557 w 902970"/>
              <a:gd name="T75" fmla="*/ 509961 h 564514"/>
              <a:gd name="T76" fmla="*/ 902712 w 902970"/>
              <a:gd name="T77" fmla="*/ 474604 h 564514"/>
              <a:gd name="T78" fmla="*/ 883022 w 902970"/>
              <a:gd name="T79" fmla="*/ 423481 h 564514"/>
              <a:gd name="T80" fmla="*/ 822313 w 902970"/>
              <a:gd name="T81" fmla="*/ 356106 h 564514"/>
              <a:gd name="T82" fmla="*/ 747614 w 902970"/>
              <a:gd name="T83" fmla="*/ 294948 h 564514"/>
              <a:gd name="T84" fmla="*/ 654218 w 902970"/>
              <a:gd name="T85" fmla="*/ 230921 h 564514"/>
              <a:gd name="T86" fmla="*/ 548724 w 902970"/>
              <a:gd name="T87" fmla="*/ 168799 h 564514"/>
              <a:gd name="T88" fmla="*/ 437702 w 902970"/>
              <a:gd name="T89" fmla="*/ 111467 h 564514"/>
              <a:gd name="T90" fmla="*/ 328054 w 902970"/>
              <a:gd name="T91" fmla="*/ 63684 h 564514"/>
              <a:gd name="T92" fmla="*/ 226368 w 902970"/>
              <a:gd name="T93" fmla="*/ 27657 h 564514"/>
              <a:gd name="T94" fmla="*/ 139208 w 902970"/>
              <a:gd name="T95" fmla="*/ 6217 h 564514"/>
              <a:gd name="T96" fmla="*/ 86815 w 902970"/>
              <a:gd name="T97" fmla="*/ 0 h 564514"/>
              <a:gd name="T98" fmla="*/ 857029 w 902970"/>
              <a:gd name="T99" fmla="*/ 509005 h 564514"/>
              <a:gd name="T100" fmla="*/ 881131 w 902970"/>
              <a:gd name="T101" fmla="*/ 509961 h 564514"/>
              <a:gd name="T102" fmla="*/ 898048 w 902970"/>
              <a:gd name="T103" fmla="*/ 488943 h 56451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902970"/>
              <a:gd name="T157" fmla="*/ 0 h 564514"/>
              <a:gd name="T158" fmla="*/ 902970 w 902970"/>
              <a:gd name="T159" fmla="*/ 564514 h 564514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902970" h="564514">
                <a:moveTo>
                  <a:pt x="17634" y="20962"/>
                </a:moveTo>
                <a:lnTo>
                  <a:pt x="10371" y="33874"/>
                </a:lnTo>
                <a:lnTo>
                  <a:pt x="5181" y="48381"/>
                </a:lnTo>
                <a:lnTo>
                  <a:pt x="1554" y="63206"/>
                </a:lnTo>
                <a:lnTo>
                  <a:pt x="0" y="78987"/>
                </a:lnTo>
                <a:lnTo>
                  <a:pt x="0" y="95223"/>
                </a:lnTo>
                <a:lnTo>
                  <a:pt x="10889" y="147781"/>
                </a:lnTo>
                <a:lnTo>
                  <a:pt x="26978" y="184573"/>
                </a:lnTo>
                <a:lnTo>
                  <a:pt x="49975" y="223278"/>
                </a:lnTo>
                <a:lnTo>
                  <a:pt x="79543" y="261974"/>
                </a:lnTo>
                <a:lnTo>
                  <a:pt x="114829" y="300679"/>
                </a:lnTo>
                <a:lnTo>
                  <a:pt x="155296" y="338906"/>
                </a:lnTo>
                <a:lnTo>
                  <a:pt x="200945" y="375219"/>
                </a:lnTo>
                <a:lnTo>
                  <a:pt x="250756" y="410098"/>
                </a:lnTo>
                <a:lnTo>
                  <a:pt x="303157" y="442594"/>
                </a:lnTo>
                <a:lnTo>
                  <a:pt x="358841" y="471734"/>
                </a:lnTo>
                <a:lnTo>
                  <a:pt x="415388" y="498021"/>
                </a:lnTo>
                <a:lnTo>
                  <a:pt x="472980" y="519996"/>
                </a:lnTo>
                <a:lnTo>
                  <a:pt x="530563" y="538153"/>
                </a:lnTo>
                <a:lnTo>
                  <a:pt x="586600" y="551535"/>
                </a:lnTo>
                <a:lnTo>
                  <a:pt x="640556" y="560135"/>
                </a:lnTo>
                <a:lnTo>
                  <a:pt x="692086" y="564431"/>
                </a:lnTo>
                <a:lnTo>
                  <a:pt x="715955" y="564431"/>
                </a:lnTo>
                <a:lnTo>
                  <a:pt x="761604" y="561092"/>
                </a:lnTo>
                <a:lnTo>
                  <a:pt x="802105" y="552970"/>
                </a:lnTo>
                <a:lnTo>
                  <a:pt x="852365" y="531944"/>
                </a:lnTo>
                <a:lnTo>
                  <a:pt x="881131" y="509961"/>
                </a:lnTo>
                <a:lnTo>
                  <a:pt x="829049" y="509961"/>
                </a:lnTo>
                <a:lnTo>
                  <a:pt x="812986" y="509005"/>
                </a:lnTo>
                <a:lnTo>
                  <a:pt x="756422" y="499926"/>
                </a:lnTo>
                <a:lnTo>
                  <a:pt x="712837" y="488943"/>
                </a:lnTo>
                <a:lnTo>
                  <a:pt x="665108" y="474604"/>
                </a:lnTo>
                <a:lnTo>
                  <a:pt x="614096" y="456447"/>
                </a:lnTo>
                <a:lnTo>
                  <a:pt x="560658" y="435421"/>
                </a:lnTo>
                <a:lnTo>
                  <a:pt x="505666" y="411055"/>
                </a:lnTo>
                <a:lnTo>
                  <a:pt x="450147" y="384776"/>
                </a:lnTo>
                <a:lnTo>
                  <a:pt x="367140" y="341297"/>
                </a:lnTo>
                <a:lnTo>
                  <a:pt x="313011" y="310714"/>
                </a:lnTo>
                <a:lnTo>
                  <a:pt x="261127" y="279175"/>
                </a:lnTo>
                <a:lnTo>
                  <a:pt x="212879" y="247165"/>
                </a:lnTo>
                <a:lnTo>
                  <a:pt x="168267" y="215148"/>
                </a:lnTo>
                <a:lnTo>
                  <a:pt x="128318" y="184094"/>
                </a:lnTo>
                <a:lnTo>
                  <a:pt x="93559" y="153990"/>
                </a:lnTo>
                <a:lnTo>
                  <a:pt x="64500" y="125320"/>
                </a:lnTo>
                <a:lnTo>
                  <a:pt x="41676" y="98563"/>
                </a:lnTo>
                <a:lnTo>
                  <a:pt x="32159" y="86639"/>
                </a:lnTo>
                <a:lnTo>
                  <a:pt x="13489" y="44076"/>
                </a:lnTo>
                <a:lnTo>
                  <a:pt x="12970" y="35309"/>
                </a:lnTo>
                <a:lnTo>
                  <a:pt x="14525" y="27657"/>
                </a:lnTo>
                <a:lnTo>
                  <a:pt x="17634" y="20962"/>
                </a:lnTo>
                <a:close/>
              </a:path>
              <a:path w="902970" h="564514">
                <a:moveTo>
                  <a:pt x="86815" y="0"/>
                </a:moveTo>
                <a:lnTo>
                  <a:pt x="72281" y="0"/>
                </a:lnTo>
                <a:lnTo>
                  <a:pt x="58792" y="956"/>
                </a:lnTo>
                <a:lnTo>
                  <a:pt x="22306" y="14825"/>
                </a:lnTo>
                <a:lnTo>
                  <a:pt x="12970" y="35309"/>
                </a:lnTo>
                <a:lnTo>
                  <a:pt x="13489" y="44076"/>
                </a:lnTo>
                <a:lnTo>
                  <a:pt x="32159" y="86639"/>
                </a:lnTo>
                <a:lnTo>
                  <a:pt x="41676" y="98563"/>
                </a:lnTo>
                <a:lnTo>
                  <a:pt x="52047" y="111945"/>
                </a:lnTo>
                <a:lnTo>
                  <a:pt x="93559" y="153990"/>
                </a:lnTo>
                <a:lnTo>
                  <a:pt x="128318" y="184094"/>
                </a:lnTo>
                <a:lnTo>
                  <a:pt x="168267" y="215148"/>
                </a:lnTo>
                <a:lnTo>
                  <a:pt x="212879" y="247165"/>
                </a:lnTo>
                <a:lnTo>
                  <a:pt x="261127" y="279175"/>
                </a:lnTo>
                <a:lnTo>
                  <a:pt x="313011" y="310714"/>
                </a:lnTo>
                <a:lnTo>
                  <a:pt x="367140" y="341297"/>
                </a:lnTo>
                <a:lnTo>
                  <a:pt x="422132" y="370915"/>
                </a:lnTo>
                <a:lnTo>
                  <a:pt x="505666" y="411055"/>
                </a:lnTo>
                <a:lnTo>
                  <a:pt x="560658" y="435421"/>
                </a:lnTo>
                <a:lnTo>
                  <a:pt x="614096" y="456447"/>
                </a:lnTo>
                <a:lnTo>
                  <a:pt x="665108" y="474604"/>
                </a:lnTo>
                <a:lnTo>
                  <a:pt x="712837" y="488943"/>
                </a:lnTo>
                <a:lnTo>
                  <a:pt x="756422" y="499926"/>
                </a:lnTo>
                <a:lnTo>
                  <a:pt x="795369" y="506621"/>
                </a:lnTo>
                <a:lnTo>
                  <a:pt x="829049" y="509961"/>
                </a:lnTo>
                <a:lnTo>
                  <a:pt x="843557" y="509961"/>
                </a:lnTo>
                <a:lnTo>
                  <a:pt x="886649" y="499926"/>
                </a:lnTo>
                <a:lnTo>
                  <a:pt x="902712" y="474604"/>
                </a:lnTo>
                <a:lnTo>
                  <a:pt x="902194" y="466004"/>
                </a:lnTo>
                <a:lnTo>
                  <a:pt x="883022" y="423481"/>
                </a:lnTo>
                <a:lnTo>
                  <a:pt x="851329" y="384776"/>
                </a:lnTo>
                <a:lnTo>
                  <a:pt x="822313" y="356106"/>
                </a:lnTo>
                <a:lnTo>
                  <a:pt x="787511" y="326001"/>
                </a:lnTo>
                <a:lnTo>
                  <a:pt x="747614" y="294948"/>
                </a:lnTo>
                <a:lnTo>
                  <a:pt x="702984" y="262931"/>
                </a:lnTo>
                <a:lnTo>
                  <a:pt x="654218" y="230921"/>
                </a:lnTo>
                <a:lnTo>
                  <a:pt x="602680" y="199382"/>
                </a:lnTo>
                <a:lnTo>
                  <a:pt x="548724" y="168799"/>
                </a:lnTo>
                <a:lnTo>
                  <a:pt x="521227" y="153512"/>
                </a:lnTo>
                <a:lnTo>
                  <a:pt x="437702" y="111467"/>
                </a:lnTo>
                <a:lnTo>
                  <a:pt x="382183" y="86161"/>
                </a:lnTo>
                <a:lnTo>
                  <a:pt x="328054" y="63684"/>
                </a:lnTo>
                <a:lnTo>
                  <a:pt x="275661" y="44076"/>
                </a:lnTo>
                <a:lnTo>
                  <a:pt x="226368" y="27657"/>
                </a:lnTo>
                <a:lnTo>
                  <a:pt x="180711" y="14825"/>
                </a:lnTo>
                <a:lnTo>
                  <a:pt x="139208" y="6217"/>
                </a:lnTo>
                <a:lnTo>
                  <a:pt x="102894" y="956"/>
                </a:lnTo>
                <a:lnTo>
                  <a:pt x="86815" y="0"/>
                </a:lnTo>
                <a:close/>
              </a:path>
              <a:path w="902970" h="564514">
                <a:moveTo>
                  <a:pt x="898048" y="488943"/>
                </a:moveTo>
                <a:lnTo>
                  <a:pt x="857029" y="509005"/>
                </a:lnTo>
                <a:lnTo>
                  <a:pt x="843557" y="509961"/>
                </a:lnTo>
                <a:lnTo>
                  <a:pt x="881131" y="509961"/>
                </a:lnTo>
                <a:lnTo>
                  <a:pt x="889240" y="501361"/>
                </a:lnTo>
                <a:lnTo>
                  <a:pt x="898048" y="48894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0" name="object 13"/>
          <p:cNvSpPr>
            <a:spLocks/>
          </p:cNvSpPr>
          <p:nvPr/>
        </p:nvSpPr>
        <p:spPr bwMode="auto">
          <a:xfrm>
            <a:off x="3173413" y="4973638"/>
            <a:ext cx="898525" cy="544512"/>
          </a:xfrm>
          <a:custGeom>
            <a:avLst/>
            <a:gdLst>
              <a:gd name="T0" fmla="*/ 17634 w 898525"/>
              <a:gd name="T1" fmla="*/ 0 h 543560"/>
              <a:gd name="T2" fmla="*/ 10371 w 898525"/>
              <a:gd name="T3" fmla="*/ 12912 h 543560"/>
              <a:gd name="T4" fmla="*/ 5181 w 898525"/>
              <a:gd name="T5" fmla="*/ 27418 h 543560"/>
              <a:gd name="T6" fmla="*/ 1554 w 898525"/>
              <a:gd name="T7" fmla="*/ 42243 h 543560"/>
              <a:gd name="T8" fmla="*/ 0 w 898525"/>
              <a:gd name="T9" fmla="*/ 58025 h 543560"/>
              <a:gd name="T10" fmla="*/ 0 w 898525"/>
              <a:gd name="T11" fmla="*/ 74261 h 543560"/>
              <a:gd name="T12" fmla="*/ 10889 w 898525"/>
              <a:gd name="T13" fmla="*/ 126818 h 543560"/>
              <a:gd name="T14" fmla="*/ 26978 w 898525"/>
              <a:gd name="T15" fmla="*/ 163610 h 543560"/>
              <a:gd name="T16" fmla="*/ 49975 w 898525"/>
              <a:gd name="T17" fmla="*/ 202315 h 543560"/>
              <a:gd name="T18" fmla="*/ 79543 w 898525"/>
              <a:gd name="T19" fmla="*/ 241012 h 543560"/>
              <a:gd name="T20" fmla="*/ 114829 w 898525"/>
              <a:gd name="T21" fmla="*/ 279717 h 543560"/>
              <a:gd name="T22" fmla="*/ 155296 w 898525"/>
              <a:gd name="T23" fmla="*/ 317943 h 543560"/>
              <a:gd name="T24" fmla="*/ 200945 w 898525"/>
              <a:gd name="T25" fmla="*/ 354257 h 543560"/>
              <a:gd name="T26" fmla="*/ 250756 w 898525"/>
              <a:gd name="T27" fmla="*/ 389136 h 543560"/>
              <a:gd name="T28" fmla="*/ 303157 w 898525"/>
              <a:gd name="T29" fmla="*/ 421632 h 543560"/>
              <a:gd name="T30" fmla="*/ 358841 w 898525"/>
              <a:gd name="T31" fmla="*/ 450772 h 543560"/>
              <a:gd name="T32" fmla="*/ 415388 w 898525"/>
              <a:gd name="T33" fmla="*/ 477059 h 543560"/>
              <a:gd name="T34" fmla="*/ 472980 w 898525"/>
              <a:gd name="T35" fmla="*/ 499033 h 543560"/>
              <a:gd name="T36" fmla="*/ 530563 w 898525"/>
              <a:gd name="T37" fmla="*/ 517190 h 543560"/>
              <a:gd name="T38" fmla="*/ 586600 w 898525"/>
              <a:gd name="T39" fmla="*/ 530573 h 543560"/>
              <a:gd name="T40" fmla="*/ 640556 w 898525"/>
              <a:gd name="T41" fmla="*/ 539173 h 543560"/>
              <a:gd name="T42" fmla="*/ 692086 w 898525"/>
              <a:gd name="T43" fmla="*/ 543469 h 543560"/>
              <a:gd name="T44" fmla="*/ 715955 w 898525"/>
              <a:gd name="T45" fmla="*/ 543469 h 543560"/>
              <a:gd name="T46" fmla="*/ 761604 w 898525"/>
              <a:gd name="T47" fmla="*/ 540129 h 543560"/>
              <a:gd name="T48" fmla="*/ 802105 w 898525"/>
              <a:gd name="T49" fmla="*/ 532007 h 543560"/>
              <a:gd name="T50" fmla="*/ 852365 w 898525"/>
              <a:gd name="T51" fmla="*/ 510981 h 543560"/>
              <a:gd name="T52" fmla="*/ 889240 w 898525"/>
              <a:gd name="T53" fmla="*/ 480398 h 543560"/>
              <a:gd name="T54" fmla="*/ 898048 w 898525"/>
              <a:gd name="T55" fmla="*/ 467980 h 543560"/>
              <a:gd name="T56" fmla="*/ 893385 w 898525"/>
              <a:gd name="T57" fmla="*/ 473711 h 543560"/>
              <a:gd name="T58" fmla="*/ 886649 w 898525"/>
              <a:gd name="T59" fmla="*/ 478964 h 543560"/>
              <a:gd name="T60" fmla="*/ 878359 w 898525"/>
              <a:gd name="T61" fmla="*/ 482789 h 543560"/>
              <a:gd name="T62" fmla="*/ 868514 w 898525"/>
              <a:gd name="T63" fmla="*/ 485659 h 543560"/>
              <a:gd name="T64" fmla="*/ 857029 w 898525"/>
              <a:gd name="T65" fmla="*/ 488042 h 543560"/>
              <a:gd name="T66" fmla="*/ 843557 w 898525"/>
              <a:gd name="T67" fmla="*/ 488999 h 543560"/>
              <a:gd name="T68" fmla="*/ 829049 w 898525"/>
              <a:gd name="T69" fmla="*/ 488999 h 543560"/>
              <a:gd name="T70" fmla="*/ 776630 w 898525"/>
              <a:gd name="T71" fmla="*/ 482789 h 543560"/>
              <a:gd name="T72" fmla="*/ 735152 w 898525"/>
              <a:gd name="T73" fmla="*/ 473711 h 543560"/>
              <a:gd name="T74" fmla="*/ 689495 w 898525"/>
              <a:gd name="T75" fmla="*/ 461285 h 543560"/>
              <a:gd name="T76" fmla="*/ 640038 w 898525"/>
              <a:gd name="T77" fmla="*/ 445041 h 543560"/>
              <a:gd name="T78" fmla="*/ 587636 w 898525"/>
              <a:gd name="T79" fmla="*/ 425450 h 543560"/>
              <a:gd name="T80" fmla="*/ 533680 w 898525"/>
              <a:gd name="T81" fmla="*/ 402518 h 543560"/>
              <a:gd name="T82" fmla="*/ 478170 w 898525"/>
              <a:gd name="T83" fmla="*/ 377188 h 543560"/>
              <a:gd name="T84" fmla="*/ 422132 w 898525"/>
              <a:gd name="T85" fmla="*/ 349953 h 543560"/>
              <a:gd name="T86" fmla="*/ 394636 w 898525"/>
              <a:gd name="T87" fmla="*/ 335144 h 543560"/>
              <a:gd name="T88" fmla="*/ 367140 w 898525"/>
              <a:gd name="T89" fmla="*/ 320334 h 543560"/>
              <a:gd name="T90" fmla="*/ 313011 w 898525"/>
              <a:gd name="T91" fmla="*/ 289752 h 543560"/>
              <a:gd name="T92" fmla="*/ 261127 w 898525"/>
              <a:gd name="T93" fmla="*/ 258212 h 543560"/>
              <a:gd name="T94" fmla="*/ 236749 w 898525"/>
              <a:gd name="T95" fmla="*/ 241968 h 543560"/>
              <a:gd name="T96" fmla="*/ 212879 w 898525"/>
              <a:gd name="T97" fmla="*/ 226203 h 543560"/>
              <a:gd name="T98" fmla="*/ 168267 w 898525"/>
              <a:gd name="T99" fmla="*/ 194185 h 543560"/>
              <a:gd name="T100" fmla="*/ 128318 w 898525"/>
              <a:gd name="T101" fmla="*/ 163132 h 543560"/>
              <a:gd name="T102" fmla="*/ 93559 w 898525"/>
              <a:gd name="T103" fmla="*/ 133027 h 543560"/>
              <a:gd name="T104" fmla="*/ 64500 w 898525"/>
              <a:gd name="T105" fmla="*/ 104357 h 543560"/>
              <a:gd name="T106" fmla="*/ 41676 w 898525"/>
              <a:gd name="T107" fmla="*/ 77600 h 543560"/>
              <a:gd name="T108" fmla="*/ 32159 w 898525"/>
              <a:gd name="T109" fmla="*/ 65677 h 543560"/>
              <a:gd name="T110" fmla="*/ 13489 w 898525"/>
              <a:gd name="T111" fmla="*/ 23114 h 543560"/>
              <a:gd name="T112" fmla="*/ 12970 w 898525"/>
              <a:gd name="T113" fmla="*/ 14346 h 543560"/>
              <a:gd name="T114" fmla="*/ 14525 w 898525"/>
              <a:gd name="T115" fmla="*/ 6695 h 543560"/>
              <a:gd name="T116" fmla="*/ 17634 w 898525"/>
              <a:gd name="T117" fmla="*/ 0 h 54356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898525"/>
              <a:gd name="T178" fmla="*/ 0 h 543560"/>
              <a:gd name="T179" fmla="*/ 898525 w 898525"/>
              <a:gd name="T180" fmla="*/ 543560 h 54356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898525" h="543560">
                <a:moveTo>
                  <a:pt x="17634" y="0"/>
                </a:moveTo>
                <a:lnTo>
                  <a:pt x="10371" y="12912"/>
                </a:lnTo>
                <a:lnTo>
                  <a:pt x="5181" y="27418"/>
                </a:lnTo>
                <a:lnTo>
                  <a:pt x="1554" y="42243"/>
                </a:lnTo>
                <a:lnTo>
                  <a:pt x="0" y="58025"/>
                </a:lnTo>
                <a:lnTo>
                  <a:pt x="0" y="74261"/>
                </a:lnTo>
                <a:lnTo>
                  <a:pt x="10889" y="126818"/>
                </a:lnTo>
                <a:lnTo>
                  <a:pt x="26978" y="163610"/>
                </a:lnTo>
                <a:lnTo>
                  <a:pt x="49975" y="202315"/>
                </a:lnTo>
                <a:lnTo>
                  <a:pt x="79543" y="241012"/>
                </a:lnTo>
                <a:lnTo>
                  <a:pt x="114829" y="279717"/>
                </a:lnTo>
                <a:lnTo>
                  <a:pt x="155296" y="317943"/>
                </a:lnTo>
                <a:lnTo>
                  <a:pt x="200945" y="354257"/>
                </a:lnTo>
                <a:lnTo>
                  <a:pt x="250756" y="389136"/>
                </a:lnTo>
                <a:lnTo>
                  <a:pt x="303157" y="421632"/>
                </a:lnTo>
                <a:lnTo>
                  <a:pt x="358841" y="450772"/>
                </a:lnTo>
                <a:lnTo>
                  <a:pt x="415388" y="477059"/>
                </a:lnTo>
                <a:lnTo>
                  <a:pt x="472980" y="499033"/>
                </a:lnTo>
                <a:lnTo>
                  <a:pt x="530563" y="517190"/>
                </a:lnTo>
                <a:lnTo>
                  <a:pt x="586600" y="530573"/>
                </a:lnTo>
                <a:lnTo>
                  <a:pt x="640556" y="539173"/>
                </a:lnTo>
                <a:lnTo>
                  <a:pt x="692086" y="543469"/>
                </a:lnTo>
                <a:lnTo>
                  <a:pt x="715955" y="543469"/>
                </a:lnTo>
                <a:lnTo>
                  <a:pt x="761604" y="540129"/>
                </a:lnTo>
                <a:lnTo>
                  <a:pt x="802105" y="532007"/>
                </a:lnTo>
                <a:lnTo>
                  <a:pt x="852365" y="510981"/>
                </a:lnTo>
                <a:lnTo>
                  <a:pt x="889240" y="480398"/>
                </a:lnTo>
                <a:lnTo>
                  <a:pt x="898048" y="467980"/>
                </a:lnTo>
                <a:lnTo>
                  <a:pt x="893385" y="473711"/>
                </a:lnTo>
                <a:lnTo>
                  <a:pt x="886649" y="478964"/>
                </a:lnTo>
                <a:lnTo>
                  <a:pt x="878359" y="482789"/>
                </a:lnTo>
                <a:lnTo>
                  <a:pt x="868514" y="485659"/>
                </a:lnTo>
                <a:lnTo>
                  <a:pt x="857029" y="488042"/>
                </a:lnTo>
                <a:lnTo>
                  <a:pt x="843557" y="488999"/>
                </a:lnTo>
                <a:lnTo>
                  <a:pt x="829049" y="488999"/>
                </a:lnTo>
                <a:lnTo>
                  <a:pt x="776630" y="482789"/>
                </a:lnTo>
                <a:lnTo>
                  <a:pt x="735152" y="473711"/>
                </a:lnTo>
                <a:lnTo>
                  <a:pt x="689495" y="461285"/>
                </a:lnTo>
                <a:lnTo>
                  <a:pt x="640038" y="445041"/>
                </a:lnTo>
                <a:lnTo>
                  <a:pt x="587636" y="425450"/>
                </a:lnTo>
                <a:lnTo>
                  <a:pt x="533680" y="402518"/>
                </a:lnTo>
                <a:lnTo>
                  <a:pt x="478170" y="377188"/>
                </a:lnTo>
                <a:lnTo>
                  <a:pt x="422132" y="349953"/>
                </a:lnTo>
                <a:lnTo>
                  <a:pt x="394636" y="335144"/>
                </a:lnTo>
                <a:lnTo>
                  <a:pt x="367140" y="320334"/>
                </a:lnTo>
                <a:lnTo>
                  <a:pt x="313011" y="289752"/>
                </a:lnTo>
                <a:lnTo>
                  <a:pt x="261127" y="258212"/>
                </a:lnTo>
                <a:lnTo>
                  <a:pt x="236749" y="241968"/>
                </a:lnTo>
                <a:lnTo>
                  <a:pt x="212879" y="226203"/>
                </a:lnTo>
                <a:lnTo>
                  <a:pt x="168267" y="194185"/>
                </a:lnTo>
                <a:lnTo>
                  <a:pt x="128318" y="163132"/>
                </a:lnTo>
                <a:lnTo>
                  <a:pt x="93559" y="133027"/>
                </a:lnTo>
                <a:lnTo>
                  <a:pt x="64500" y="104357"/>
                </a:lnTo>
                <a:lnTo>
                  <a:pt x="41676" y="77600"/>
                </a:lnTo>
                <a:lnTo>
                  <a:pt x="32159" y="65677"/>
                </a:lnTo>
                <a:lnTo>
                  <a:pt x="13489" y="23114"/>
                </a:lnTo>
                <a:lnTo>
                  <a:pt x="12970" y="14346"/>
                </a:lnTo>
                <a:lnTo>
                  <a:pt x="14525" y="6695"/>
                </a:lnTo>
                <a:lnTo>
                  <a:pt x="17634" y="0"/>
                </a:lnTo>
                <a:close/>
              </a:path>
            </a:pathLst>
          </a:custGeom>
          <a:noFill/>
          <a:ln w="587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1" name="object 14"/>
          <p:cNvSpPr>
            <a:spLocks/>
          </p:cNvSpPr>
          <p:nvPr/>
        </p:nvSpPr>
        <p:spPr bwMode="auto">
          <a:xfrm>
            <a:off x="3186113" y="4953000"/>
            <a:ext cx="890587" cy="511175"/>
          </a:xfrm>
          <a:custGeom>
            <a:avLst/>
            <a:gdLst>
              <a:gd name="T0" fmla="*/ 4663 w 890270"/>
              <a:gd name="T1" fmla="*/ 20962 h 510539"/>
              <a:gd name="T2" fmla="*/ 45821 w 890270"/>
              <a:gd name="T3" fmla="*/ 956 h 510539"/>
              <a:gd name="T4" fmla="*/ 59310 w 890270"/>
              <a:gd name="T5" fmla="*/ 0 h 510539"/>
              <a:gd name="T6" fmla="*/ 73844 w 890270"/>
              <a:gd name="T7" fmla="*/ 0 h 510539"/>
              <a:gd name="T8" fmla="*/ 126237 w 890270"/>
              <a:gd name="T9" fmla="*/ 6217 h 510539"/>
              <a:gd name="T10" fmla="*/ 167740 w 890270"/>
              <a:gd name="T11" fmla="*/ 14825 h 510539"/>
              <a:gd name="T12" fmla="*/ 213398 w 890270"/>
              <a:gd name="T13" fmla="*/ 27657 h 510539"/>
              <a:gd name="T14" fmla="*/ 262690 w 890270"/>
              <a:gd name="T15" fmla="*/ 44076 h 510539"/>
              <a:gd name="T16" fmla="*/ 315083 w 890270"/>
              <a:gd name="T17" fmla="*/ 63684 h 510539"/>
              <a:gd name="T18" fmla="*/ 369212 w 890270"/>
              <a:gd name="T19" fmla="*/ 86161 h 510539"/>
              <a:gd name="T20" fmla="*/ 424732 w 890270"/>
              <a:gd name="T21" fmla="*/ 111467 h 510539"/>
              <a:gd name="T22" fmla="*/ 480760 w 890270"/>
              <a:gd name="T23" fmla="*/ 139181 h 510539"/>
              <a:gd name="T24" fmla="*/ 535753 w 890270"/>
              <a:gd name="T25" fmla="*/ 168799 h 510539"/>
              <a:gd name="T26" fmla="*/ 563249 w 890270"/>
              <a:gd name="T27" fmla="*/ 183616 h 510539"/>
              <a:gd name="T28" fmla="*/ 615651 w 890270"/>
              <a:gd name="T29" fmla="*/ 215148 h 510539"/>
              <a:gd name="T30" fmla="*/ 666144 w 890270"/>
              <a:gd name="T31" fmla="*/ 246687 h 510539"/>
              <a:gd name="T32" fmla="*/ 712837 w 890270"/>
              <a:gd name="T33" fmla="*/ 278704 h 510539"/>
              <a:gd name="T34" fmla="*/ 754850 w 890270"/>
              <a:gd name="T35" fmla="*/ 310714 h 510539"/>
              <a:gd name="T36" fmla="*/ 774540 w 890270"/>
              <a:gd name="T37" fmla="*/ 326001 h 510539"/>
              <a:gd name="T38" fmla="*/ 809342 w 890270"/>
              <a:gd name="T39" fmla="*/ 356106 h 510539"/>
              <a:gd name="T40" fmla="*/ 838358 w 890270"/>
              <a:gd name="T41" fmla="*/ 384776 h 510539"/>
              <a:gd name="T42" fmla="*/ 870051 w 890270"/>
              <a:gd name="T43" fmla="*/ 423481 h 510539"/>
              <a:gd name="T44" fmla="*/ 889223 w 890270"/>
              <a:gd name="T45" fmla="*/ 466004 h 510539"/>
              <a:gd name="T46" fmla="*/ 889741 w 890270"/>
              <a:gd name="T47" fmla="*/ 474604 h 510539"/>
              <a:gd name="T48" fmla="*/ 888186 w 890270"/>
              <a:gd name="T49" fmla="*/ 482247 h 510539"/>
              <a:gd name="T50" fmla="*/ 855543 w 890270"/>
              <a:gd name="T51" fmla="*/ 506621 h 510539"/>
              <a:gd name="T52" fmla="*/ 830586 w 890270"/>
              <a:gd name="T53" fmla="*/ 509961 h 510539"/>
              <a:gd name="T54" fmla="*/ 816078 w 890270"/>
              <a:gd name="T55" fmla="*/ 509961 h 510539"/>
              <a:gd name="T56" fmla="*/ 763659 w 890270"/>
              <a:gd name="T57" fmla="*/ 503752 h 510539"/>
              <a:gd name="T58" fmla="*/ 722181 w 890270"/>
              <a:gd name="T59" fmla="*/ 494674 h 510539"/>
              <a:gd name="T60" fmla="*/ 676524 w 890270"/>
              <a:gd name="T61" fmla="*/ 482247 h 510539"/>
              <a:gd name="T62" fmla="*/ 627067 w 890270"/>
              <a:gd name="T63" fmla="*/ 466004 h 510539"/>
              <a:gd name="T64" fmla="*/ 574665 w 890270"/>
              <a:gd name="T65" fmla="*/ 446412 h 510539"/>
              <a:gd name="T66" fmla="*/ 520709 w 890270"/>
              <a:gd name="T67" fmla="*/ 423481 h 510539"/>
              <a:gd name="T68" fmla="*/ 465199 w 890270"/>
              <a:gd name="T69" fmla="*/ 398151 h 510539"/>
              <a:gd name="T70" fmla="*/ 409161 w 890270"/>
              <a:gd name="T71" fmla="*/ 370915 h 510539"/>
              <a:gd name="T72" fmla="*/ 381665 w 890270"/>
              <a:gd name="T73" fmla="*/ 356106 h 510539"/>
              <a:gd name="T74" fmla="*/ 354169 w 890270"/>
              <a:gd name="T75" fmla="*/ 341297 h 510539"/>
              <a:gd name="T76" fmla="*/ 300040 w 890270"/>
              <a:gd name="T77" fmla="*/ 310714 h 510539"/>
              <a:gd name="T78" fmla="*/ 248156 w 890270"/>
              <a:gd name="T79" fmla="*/ 279175 h 510539"/>
              <a:gd name="T80" fmla="*/ 223778 w 890270"/>
              <a:gd name="T81" fmla="*/ 262931 h 510539"/>
              <a:gd name="T82" fmla="*/ 199908 w 890270"/>
              <a:gd name="T83" fmla="*/ 247165 h 510539"/>
              <a:gd name="T84" fmla="*/ 155296 w 890270"/>
              <a:gd name="T85" fmla="*/ 215148 h 510539"/>
              <a:gd name="T86" fmla="*/ 115347 w 890270"/>
              <a:gd name="T87" fmla="*/ 184094 h 510539"/>
              <a:gd name="T88" fmla="*/ 80588 w 890270"/>
              <a:gd name="T89" fmla="*/ 153990 h 510539"/>
              <a:gd name="T90" fmla="*/ 51529 w 890270"/>
              <a:gd name="T91" fmla="*/ 125320 h 510539"/>
              <a:gd name="T92" fmla="*/ 28705 w 890270"/>
              <a:gd name="T93" fmla="*/ 98563 h 510539"/>
              <a:gd name="T94" fmla="*/ 19188 w 890270"/>
              <a:gd name="T95" fmla="*/ 86639 h 510539"/>
              <a:gd name="T96" fmla="*/ 518 w 890270"/>
              <a:gd name="T97" fmla="*/ 44076 h 510539"/>
              <a:gd name="T98" fmla="*/ 0 w 890270"/>
              <a:gd name="T99" fmla="*/ 35309 h 510539"/>
              <a:gd name="T100" fmla="*/ 1554 w 890270"/>
              <a:gd name="T101" fmla="*/ 27657 h 510539"/>
              <a:gd name="T102" fmla="*/ 4663 w 890270"/>
              <a:gd name="T103" fmla="*/ 20962 h 51053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890270"/>
              <a:gd name="T157" fmla="*/ 0 h 510539"/>
              <a:gd name="T158" fmla="*/ 890270 w 890270"/>
              <a:gd name="T159" fmla="*/ 510539 h 510539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890270" h="510539">
                <a:moveTo>
                  <a:pt x="4663" y="20962"/>
                </a:moveTo>
                <a:lnTo>
                  <a:pt x="45821" y="956"/>
                </a:lnTo>
                <a:lnTo>
                  <a:pt x="59310" y="0"/>
                </a:lnTo>
                <a:lnTo>
                  <a:pt x="73844" y="0"/>
                </a:lnTo>
                <a:lnTo>
                  <a:pt x="126237" y="6217"/>
                </a:lnTo>
                <a:lnTo>
                  <a:pt x="167740" y="14825"/>
                </a:lnTo>
                <a:lnTo>
                  <a:pt x="213398" y="27657"/>
                </a:lnTo>
                <a:lnTo>
                  <a:pt x="262690" y="44076"/>
                </a:lnTo>
                <a:lnTo>
                  <a:pt x="315083" y="63684"/>
                </a:lnTo>
                <a:lnTo>
                  <a:pt x="369212" y="86161"/>
                </a:lnTo>
                <a:lnTo>
                  <a:pt x="424732" y="111467"/>
                </a:lnTo>
                <a:lnTo>
                  <a:pt x="480760" y="139181"/>
                </a:lnTo>
                <a:lnTo>
                  <a:pt x="535753" y="168799"/>
                </a:lnTo>
                <a:lnTo>
                  <a:pt x="563249" y="183616"/>
                </a:lnTo>
                <a:lnTo>
                  <a:pt x="615651" y="215148"/>
                </a:lnTo>
                <a:lnTo>
                  <a:pt x="666144" y="246687"/>
                </a:lnTo>
                <a:lnTo>
                  <a:pt x="712837" y="278704"/>
                </a:lnTo>
                <a:lnTo>
                  <a:pt x="754850" y="310714"/>
                </a:lnTo>
                <a:lnTo>
                  <a:pt x="774540" y="326001"/>
                </a:lnTo>
                <a:lnTo>
                  <a:pt x="809342" y="356106"/>
                </a:lnTo>
                <a:lnTo>
                  <a:pt x="838358" y="384776"/>
                </a:lnTo>
                <a:lnTo>
                  <a:pt x="870051" y="423481"/>
                </a:lnTo>
                <a:lnTo>
                  <a:pt x="889223" y="466004"/>
                </a:lnTo>
                <a:lnTo>
                  <a:pt x="889741" y="474604"/>
                </a:lnTo>
                <a:lnTo>
                  <a:pt x="888186" y="482247"/>
                </a:lnTo>
                <a:lnTo>
                  <a:pt x="855543" y="506621"/>
                </a:lnTo>
                <a:lnTo>
                  <a:pt x="830586" y="509961"/>
                </a:lnTo>
                <a:lnTo>
                  <a:pt x="816078" y="509961"/>
                </a:lnTo>
                <a:lnTo>
                  <a:pt x="763659" y="503752"/>
                </a:lnTo>
                <a:lnTo>
                  <a:pt x="722181" y="494674"/>
                </a:lnTo>
                <a:lnTo>
                  <a:pt x="676524" y="482247"/>
                </a:lnTo>
                <a:lnTo>
                  <a:pt x="627067" y="466004"/>
                </a:lnTo>
                <a:lnTo>
                  <a:pt x="574665" y="446412"/>
                </a:lnTo>
                <a:lnTo>
                  <a:pt x="520709" y="423481"/>
                </a:lnTo>
                <a:lnTo>
                  <a:pt x="465199" y="398151"/>
                </a:lnTo>
                <a:lnTo>
                  <a:pt x="409161" y="370915"/>
                </a:lnTo>
                <a:lnTo>
                  <a:pt x="381665" y="356106"/>
                </a:lnTo>
                <a:lnTo>
                  <a:pt x="354169" y="341297"/>
                </a:lnTo>
                <a:lnTo>
                  <a:pt x="300040" y="310714"/>
                </a:lnTo>
                <a:lnTo>
                  <a:pt x="248156" y="279175"/>
                </a:lnTo>
                <a:lnTo>
                  <a:pt x="223778" y="262931"/>
                </a:lnTo>
                <a:lnTo>
                  <a:pt x="199908" y="247165"/>
                </a:lnTo>
                <a:lnTo>
                  <a:pt x="155296" y="215148"/>
                </a:lnTo>
                <a:lnTo>
                  <a:pt x="115347" y="184094"/>
                </a:lnTo>
                <a:lnTo>
                  <a:pt x="80588" y="153990"/>
                </a:lnTo>
                <a:lnTo>
                  <a:pt x="51529" y="125320"/>
                </a:lnTo>
                <a:lnTo>
                  <a:pt x="28705" y="98563"/>
                </a:lnTo>
                <a:lnTo>
                  <a:pt x="19188" y="86639"/>
                </a:lnTo>
                <a:lnTo>
                  <a:pt x="518" y="44076"/>
                </a:lnTo>
                <a:lnTo>
                  <a:pt x="0" y="35309"/>
                </a:lnTo>
                <a:lnTo>
                  <a:pt x="1554" y="27657"/>
                </a:lnTo>
                <a:lnTo>
                  <a:pt x="4663" y="20962"/>
                </a:lnTo>
                <a:close/>
              </a:path>
            </a:pathLst>
          </a:custGeom>
          <a:noFill/>
          <a:ln w="58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2" name="object 15"/>
          <p:cNvSpPr>
            <a:spLocks/>
          </p:cNvSpPr>
          <p:nvPr/>
        </p:nvSpPr>
        <p:spPr bwMode="auto">
          <a:xfrm>
            <a:off x="3190875" y="4965700"/>
            <a:ext cx="592138" cy="4763"/>
          </a:xfrm>
          <a:custGeom>
            <a:avLst/>
            <a:gdLst>
              <a:gd name="T0" fmla="*/ 592308 w 592454"/>
              <a:gd name="T1" fmla="*/ 4304 h 4445"/>
              <a:gd name="T2" fmla="*/ 0 w 592454"/>
              <a:gd name="T3" fmla="*/ 0 h 4445"/>
              <a:gd name="T4" fmla="*/ 0 60000 65536"/>
              <a:gd name="T5" fmla="*/ 0 60000 65536"/>
              <a:gd name="T6" fmla="*/ 0 w 592454"/>
              <a:gd name="T7" fmla="*/ 0 h 4445"/>
              <a:gd name="T8" fmla="*/ 592454 w 592454"/>
              <a:gd name="T9" fmla="*/ 4445 h 44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92454" h="4445">
                <a:moveTo>
                  <a:pt x="592308" y="4304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3" name="object 16"/>
          <p:cNvSpPr>
            <a:spLocks/>
          </p:cNvSpPr>
          <p:nvPr/>
        </p:nvSpPr>
        <p:spPr bwMode="auto">
          <a:xfrm>
            <a:off x="3568700" y="4970463"/>
            <a:ext cx="215900" cy="331787"/>
          </a:xfrm>
          <a:custGeom>
            <a:avLst/>
            <a:gdLst>
              <a:gd name="T0" fmla="*/ 215306 w 215900"/>
              <a:gd name="T1" fmla="*/ 0 h 331470"/>
              <a:gd name="T2" fmla="*/ 0 w 215900"/>
              <a:gd name="T3" fmla="*/ 331246 h 331470"/>
              <a:gd name="T4" fmla="*/ 0 60000 65536"/>
              <a:gd name="T5" fmla="*/ 0 60000 65536"/>
              <a:gd name="T6" fmla="*/ 0 w 215900"/>
              <a:gd name="T7" fmla="*/ 0 h 331470"/>
              <a:gd name="T8" fmla="*/ 215900 w 215900"/>
              <a:gd name="T9" fmla="*/ 331470 h 3314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5900" h="331470">
                <a:moveTo>
                  <a:pt x="215306" y="0"/>
                </a:moveTo>
                <a:lnTo>
                  <a:pt x="0" y="33124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4" name="object 17"/>
          <p:cNvSpPr>
            <a:spLocks/>
          </p:cNvSpPr>
          <p:nvPr/>
        </p:nvSpPr>
        <p:spPr bwMode="auto">
          <a:xfrm>
            <a:off x="3783013" y="4970463"/>
            <a:ext cx="288925" cy="463550"/>
          </a:xfrm>
          <a:custGeom>
            <a:avLst/>
            <a:gdLst>
              <a:gd name="T0" fmla="*/ 0 w 288289"/>
              <a:gd name="T1" fmla="*/ 0 h 464185"/>
              <a:gd name="T2" fmla="*/ 288105 w 288289"/>
              <a:gd name="T3" fmla="*/ 464075 h 464185"/>
              <a:gd name="T4" fmla="*/ 0 60000 65536"/>
              <a:gd name="T5" fmla="*/ 0 60000 65536"/>
              <a:gd name="T6" fmla="*/ 0 w 288289"/>
              <a:gd name="T7" fmla="*/ 0 h 464185"/>
              <a:gd name="T8" fmla="*/ 288289 w 288289"/>
              <a:gd name="T9" fmla="*/ 464185 h 464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289" h="464185">
                <a:moveTo>
                  <a:pt x="0" y="0"/>
                </a:moveTo>
                <a:lnTo>
                  <a:pt x="288105" y="46407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5" name="object 18"/>
          <p:cNvSpPr>
            <a:spLocks/>
          </p:cNvSpPr>
          <p:nvPr/>
        </p:nvSpPr>
        <p:spPr bwMode="auto">
          <a:xfrm>
            <a:off x="3468688" y="5214938"/>
            <a:ext cx="222250" cy="128587"/>
          </a:xfrm>
          <a:custGeom>
            <a:avLst/>
            <a:gdLst>
              <a:gd name="T0" fmla="*/ 22306 w 222250"/>
              <a:gd name="T1" fmla="*/ 0 h 127635"/>
              <a:gd name="T2" fmla="*/ 14525 w 222250"/>
              <a:gd name="T3" fmla="*/ 0 h 127635"/>
              <a:gd name="T4" fmla="*/ 8298 w 222250"/>
              <a:gd name="T5" fmla="*/ 478 h 127635"/>
              <a:gd name="T6" fmla="*/ 3627 w 222250"/>
              <a:gd name="T7" fmla="*/ 2391 h 127635"/>
              <a:gd name="T8" fmla="*/ 1036 w 222250"/>
              <a:gd name="T9" fmla="*/ 5260 h 127635"/>
              <a:gd name="T10" fmla="*/ 0 w 222250"/>
              <a:gd name="T11" fmla="*/ 8600 h 127635"/>
              <a:gd name="T12" fmla="*/ 518 w 222250"/>
              <a:gd name="T13" fmla="*/ 13382 h 127635"/>
              <a:gd name="T14" fmla="*/ 28532 w 222250"/>
              <a:gd name="T15" fmla="*/ 45870 h 127635"/>
              <a:gd name="T16" fmla="*/ 61909 w 222250"/>
              <a:gd name="T17" fmla="*/ 69765 h 127635"/>
              <a:gd name="T18" fmla="*/ 101858 w 222250"/>
              <a:gd name="T19" fmla="*/ 92697 h 127635"/>
              <a:gd name="T20" fmla="*/ 143362 w 222250"/>
              <a:gd name="T21" fmla="*/ 111332 h 127635"/>
              <a:gd name="T22" fmla="*/ 180193 w 222250"/>
              <a:gd name="T23" fmla="*/ 123758 h 127635"/>
              <a:gd name="T24" fmla="*/ 199908 w 222250"/>
              <a:gd name="T25" fmla="*/ 127097 h 127635"/>
              <a:gd name="T26" fmla="*/ 207689 w 222250"/>
              <a:gd name="T27" fmla="*/ 127097 h 127635"/>
              <a:gd name="T28" fmla="*/ 213398 w 222250"/>
              <a:gd name="T29" fmla="*/ 126619 h 127635"/>
              <a:gd name="T30" fmla="*/ 218069 w 222250"/>
              <a:gd name="T31" fmla="*/ 124714 h 127635"/>
              <a:gd name="T32" fmla="*/ 221178 w 222250"/>
              <a:gd name="T33" fmla="*/ 121845 h 127635"/>
              <a:gd name="T34" fmla="*/ 222223 w 222250"/>
              <a:gd name="T35" fmla="*/ 118497 h 127635"/>
              <a:gd name="T36" fmla="*/ 221696 w 222250"/>
              <a:gd name="T37" fmla="*/ 113723 h 127635"/>
              <a:gd name="T38" fmla="*/ 193164 w 222250"/>
              <a:gd name="T39" fmla="*/ 81227 h 127635"/>
              <a:gd name="T40" fmla="*/ 159959 w 222250"/>
              <a:gd name="T41" fmla="*/ 57339 h 127635"/>
              <a:gd name="T42" fmla="*/ 120011 w 222250"/>
              <a:gd name="T43" fmla="*/ 34408 h 127635"/>
              <a:gd name="T44" fmla="*/ 78507 w 222250"/>
              <a:gd name="T45" fmla="*/ 15773 h 127635"/>
              <a:gd name="T46" fmla="*/ 41503 w 222250"/>
              <a:gd name="T47" fmla="*/ 3825 h 127635"/>
              <a:gd name="T48" fmla="*/ 22306 w 222250"/>
              <a:gd name="T49" fmla="*/ 0 h 1276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22250"/>
              <a:gd name="T76" fmla="*/ 0 h 127635"/>
              <a:gd name="T77" fmla="*/ 222250 w 222250"/>
              <a:gd name="T78" fmla="*/ 127635 h 12763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22250" h="127635">
                <a:moveTo>
                  <a:pt x="22306" y="0"/>
                </a:moveTo>
                <a:lnTo>
                  <a:pt x="14525" y="0"/>
                </a:lnTo>
                <a:lnTo>
                  <a:pt x="8298" y="478"/>
                </a:lnTo>
                <a:lnTo>
                  <a:pt x="3627" y="2391"/>
                </a:lnTo>
                <a:lnTo>
                  <a:pt x="1036" y="5260"/>
                </a:lnTo>
                <a:lnTo>
                  <a:pt x="0" y="8600"/>
                </a:lnTo>
                <a:lnTo>
                  <a:pt x="518" y="13382"/>
                </a:lnTo>
                <a:lnTo>
                  <a:pt x="28532" y="45870"/>
                </a:lnTo>
                <a:lnTo>
                  <a:pt x="61909" y="69765"/>
                </a:lnTo>
                <a:lnTo>
                  <a:pt x="101858" y="92697"/>
                </a:lnTo>
                <a:lnTo>
                  <a:pt x="143362" y="111332"/>
                </a:lnTo>
                <a:lnTo>
                  <a:pt x="180193" y="123758"/>
                </a:lnTo>
                <a:lnTo>
                  <a:pt x="199908" y="127097"/>
                </a:lnTo>
                <a:lnTo>
                  <a:pt x="207689" y="127097"/>
                </a:lnTo>
                <a:lnTo>
                  <a:pt x="213398" y="126619"/>
                </a:lnTo>
                <a:lnTo>
                  <a:pt x="218069" y="124714"/>
                </a:lnTo>
                <a:lnTo>
                  <a:pt x="221178" y="121845"/>
                </a:lnTo>
                <a:lnTo>
                  <a:pt x="222223" y="118497"/>
                </a:lnTo>
                <a:lnTo>
                  <a:pt x="221696" y="113723"/>
                </a:lnTo>
                <a:lnTo>
                  <a:pt x="193164" y="81227"/>
                </a:lnTo>
                <a:lnTo>
                  <a:pt x="159959" y="57339"/>
                </a:lnTo>
                <a:lnTo>
                  <a:pt x="120011" y="34408"/>
                </a:lnTo>
                <a:lnTo>
                  <a:pt x="78507" y="15773"/>
                </a:lnTo>
                <a:lnTo>
                  <a:pt x="41503" y="3825"/>
                </a:lnTo>
                <a:lnTo>
                  <a:pt x="2230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6" name="object 19"/>
          <p:cNvSpPr>
            <a:spLocks/>
          </p:cNvSpPr>
          <p:nvPr/>
        </p:nvSpPr>
        <p:spPr bwMode="auto">
          <a:xfrm>
            <a:off x="3468688" y="5214938"/>
            <a:ext cx="222250" cy="128587"/>
          </a:xfrm>
          <a:custGeom>
            <a:avLst/>
            <a:gdLst>
              <a:gd name="T0" fmla="*/ 1036 w 222250"/>
              <a:gd name="T1" fmla="*/ 5260 h 127635"/>
              <a:gd name="T2" fmla="*/ 3627 w 222250"/>
              <a:gd name="T3" fmla="*/ 2391 h 127635"/>
              <a:gd name="T4" fmla="*/ 8298 w 222250"/>
              <a:gd name="T5" fmla="*/ 478 h 127635"/>
              <a:gd name="T6" fmla="*/ 14525 w 222250"/>
              <a:gd name="T7" fmla="*/ 0 h 127635"/>
              <a:gd name="T8" fmla="*/ 22306 w 222250"/>
              <a:gd name="T9" fmla="*/ 0 h 127635"/>
              <a:gd name="T10" fmla="*/ 65536 w 222250"/>
              <a:gd name="T11" fmla="*/ 10991 h 127635"/>
              <a:gd name="T12" fmla="*/ 106003 w 222250"/>
              <a:gd name="T13" fmla="*/ 27713 h 127635"/>
              <a:gd name="T14" fmla="*/ 146989 w 222250"/>
              <a:gd name="T15" fmla="*/ 49696 h 127635"/>
              <a:gd name="T16" fmla="*/ 159959 w 222250"/>
              <a:gd name="T17" fmla="*/ 57339 h 127635"/>
              <a:gd name="T18" fmla="*/ 193164 w 222250"/>
              <a:gd name="T19" fmla="*/ 81227 h 127635"/>
              <a:gd name="T20" fmla="*/ 221696 w 222250"/>
              <a:gd name="T21" fmla="*/ 113723 h 127635"/>
              <a:gd name="T22" fmla="*/ 222223 w 222250"/>
              <a:gd name="T23" fmla="*/ 118497 h 127635"/>
              <a:gd name="T24" fmla="*/ 221178 w 222250"/>
              <a:gd name="T25" fmla="*/ 121845 h 127635"/>
              <a:gd name="T26" fmla="*/ 218069 w 222250"/>
              <a:gd name="T27" fmla="*/ 124714 h 127635"/>
              <a:gd name="T28" fmla="*/ 213398 w 222250"/>
              <a:gd name="T29" fmla="*/ 126619 h 127635"/>
              <a:gd name="T30" fmla="*/ 207689 w 222250"/>
              <a:gd name="T31" fmla="*/ 127097 h 127635"/>
              <a:gd name="T32" fmla="*/ 199908 w 222250"/>
              <a:gd name="T33" fmla="*/ 127097 h 127635"/>
              <a:gd name="T34" fmla="*/ 156332 w 222250"/>
              <a:gd name="T35" fmla="*/ 116114 h 127635"/>
              <a:gd name="T36" fmla="*/ 115865 w 222250"/>
              <a:gd name="T37" fmla="*/ 99384 h 127635"/>
              <a:gd name="T38" fmla="*/ 74880 w 222250"/>
              <a:gd name="T39" fmla="*/ 77409 h 127635"/>
              <a:gd name="T40" fmla="*/ 38385 w 222250"/>
              <a:gd name="T41" fmla="*/ 53514 h 127635"/>
              <a:gd name="T42" fmla="*/ 6744 w 222250"/>
              <a:gd name="T43" fmla="*/ 24373 h 127635"/>
              <a:gd name="T44" fmla="*/ 0 w 222250"/>
              <a:gd name="T45" fmla="*/ 8600 h 127635"/>
              <a:gd name="T46" fmla="*/ 1036 w 222250"/>
              <a:gd name="T47" fmla="*/ 5260 h 12763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22250"/>
              <a:gd name="T73" fmla="*/ 0 h 127635"/>
              <a:gd name="T74" fmla="*/ 222250 w 222250"/>
              <a:gd name="T75" fmla="*/ 127635 h 12763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22250" h="127635">
                <a:moveTo>
                  <a:pt x="1036" y="5260"/>
                </a:moveTo>
                <a:lnTo>
                  <a:pt x="3627" y="2391"/>
                </a:lnTo>
                <a:lnTo>
                  <a:pt x="8298" y="478"/>
                </a:lnTo>
                <a:lnTo>
                  <a:pt x="14525" y="0"/>
                </a:lnTo>
                <a:lnTo>
                  <a:pt x="22306" y="0"/>
                </a:lnTo>
                <a:lnTo>
                  <a:pt x="65536" y="10991"/>
                </a:lnTo>
                <a:lnTo>
                  <a:pt x="106003" y="27713"/>
                </a:lnTo>
                <a:lnTo>
                  <a:pt x="146989" y="49696"/>
                </a:lnTo>
                <a:lnTo>
                  <a:pt x="159959" y="57339"/>
                </a:lnTo>
                <a:lnTo>
                  <a:pt x="193164" y="81227"/>
                </a:lnTo>
                <a:lnTo>
                  <a:pt x="221696" y="113723"/>
                </a:lnTo>
                <a:lnTo>
                  <a:pt x="222223" y="118497"/>
                </a:lnTo>
                <a:lnTo>
                  <a:pt x="221178" y="121845"/>
                </a:lnTo>
                <a:lnTo>
                  <a:pt x="218069" y="124714"/>
                </a:lnTo>
                <a:lnTo>
                  <a:pt x="213398" y="126619"/>
                </a:lnTo>
                <a:lnTo>
                  <a:pt x="207689" y="127097"/>
                </a:lnTo>
                <a:lnTo>
                  <a:pt x="199908" y="127097"/>
                </a:lnTo>
                <a:lnTo>
                  <a:pt x="156332" y="116114"/>
                </a:lnTo>
                <a:lnTo>
                  <a:pt x="115865" y="99384"/>
                </a:lnTo>
                <a:lnTo>
                  <a:pt x="74880" y="77409"/>
                </a:lnTo>
                <a:lnTo>
                  <a:pt x="38385" y="53514"/>
                </a:lnTo>
                <a:lnTo>
                  <a:pt x="6744" y="24373"/>
                </a:lnTo>
                <a:lnTo>
                  <a:pt x="0" y="8600"/>
                </a:lnTo>
                <a:lnTo>
                  <a:pt x="1036" y="5260"/>
                </a:lnTo>
                <a:close/>
              </a:path>
            </a:pathLst>
          </a:custGeom>
          <a:noFill/>
          <a:ln w="58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7" name="object 20"/>
          <p:cNvSpPr>
            <a:spLocks/>
          </p:cNvSpPr>
          <p:nvPr/>
        </p:nvSpPr>
        <p:spPr bwMode="auto">
          <a:xfrm>
            <a:off x="7124700" y="5372100"/>
            <a:ext cx="128588" cy="0"/>
          </a:xfrm>
          <a:custGeom>
            <a:avLst/>
            <a:gdLst>
              <a:gd name="T0" fmla="*/ 127256 w 127634"/>
              <a:gd name="T1" fmla="*/ 0 w 127634"/>
              <a:gd name="T2" fmla="*/ 0 60000 65536"/>
              <a:gd name="T3" fmla="*/ 0 60000 65536"/>
              <a:gd name="T4" fmla="*/ 0 w 127634"/>
              <a:gd name="T5" fmla="*/ 127634 w 1276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634">
                <a:moveTo>
                  <a:pt x="127256" y="0"/>
                </a:moveTo>
                <a:lnTo>
                  <a:pt x="0" y="0"/>
                </a:lnTo>
              </a:path>
            </a:pathLst>
          </a:custGeom>
          <a:noFill/>
          <a:ln w="57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8" name="object 21"/>
          <p:cNvSpPr>
            <a:spLocks/>
          </p:cNvSpPr>
          <p:nvPr/>
        </p:nvSpPr>
        <p:spPr bwMode="auto">
          <a:xfrm>
            <a:off x="7062788" y="5284788"/>
            <a:ext cx="190500" cy="350837"/>
          </a:xfrm>
          <a:custGeom>
            <a:avLst/>
            <a:gdLst>
              <a:gd name="T0" fmla="*/ 0 w 191134"/>
              <a:gd name="T1" fmla="*/ 351348 h 351789"/>
              <a:gd name="T2" fmla="*/ 190547 w 191134"/>
              <a:gd name="T3" fmla="*/ 87914 h 351789"/>
              <a:gd name="T4" fmla="*/ 126755 w 191134"/>
              <a:gd name="T5" fmla="*/ 0 h 351789"/>
              <a:gd name="T6" fmla="*/ 0 60000 65536"/>
              <a:gd name="T7" fmla="*/ 0 60000 65536"/>
              <a:gd name="T8" fmla="*/ 0 60000 65536"/>
              <a:gd name="T9" fmla="*/ 0 w 191134"/>
              <a:gd name="T10" fmla="*/ 0 h 351789"/>
              <a:gd name="T11" fmla="*/ 191134 w 191134"/>
              <a:gd name="T12" fmla="*/ 351789 h 351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134" h="351789">
                <a:moveTo>
                  <a:pt x="0" y="351348"/>
                </a:moveTo>
                <a:lnTo>
                  <a:pt x="190547" y="87914"/>
                </a:lnTo>
                <a:lnTo>
                  <a:pt x="126755" y="0"/>
                </a:lnTo>
              </a:path>
            </a:pathLst>
          </a:custGeom>
          <a:noFill/>
          <a:ln w="611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9" name="object 22"/>
          <p:cNvSpPr>
            <a:spLocks/>
          </p:cNvSpPr>
          <p:nvPr/>
        </p:nvSpPr>
        <p:spPr bwMode="auto">
          <a:xfrm>
            <a:off x="7124700" y="5372100"/>
            <a:ext cx="201613" cy="271463"/>
          </a:xfrm>
          <a:custGeom>
            <a:avLst/>
            <a:gdLst>
              <a:gd name="T0" fmla="*/ 200919 w 201295"/>
              <a:gd name="T1" fmla="*/ 270606 h 271145"/>
              <a:gd name="T2" fmla="*/ 0 w 201295"/>
              <a:gd name="T3" fmla="*/ 0 h 271145"/>
              <a:gd name="T4" fmla="*/ 0 60000 65536"/>
              <a:gd name="T5" fmla="*/ 0 60000 65536"/>
              <a:gd name="T6" fmla="*/ 0 w 201295"/>
              <a:gd name="T7" fmla="*/ 0 h 271145"/>
              <a:gd name="T8" fmla="*/ 201295 w 201295"/>
              <a:gd name="T9" fmla="*/ 271145 h 2711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1295" h="271145">
                <a:moveTo>
                  <a:pt x="200919" y="270606"/>
                </a:moveTo>
                <a:lnTo>
                  <a:pt x="0" y="0"/>
                </a:lnTo>
              </a:path>
            </a:pathLst>
          </a:custGeom>
          <a:noFill/>
          <a:ln w="60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0" name="object 23"/>
          <p:cNvSpPr>
            <a:spLocks/>
          </p:cNvSpPr>
          <p:nvPr/>
        </p:nvSpPr>
        <p:spPr bwMode="auto">
          <a:xfrm>
            <a:off x="6878638" y="5548313"/>
            <a:ext cx="374650" cy="87312"/>
          </a:xfrm>
          <a:custGeom>
            <a:avLst/>
            <a:gdLst>
              <a:gd name="T0" fmla="*/ 309375 w 373379"/>
              <a:gd name="T1" fmla="*/ 87914 h 88264"/>
              <a:gd name="T2" fmla="*/ 373168 w 373379"/>
              <a:gd name="T3" fmla="*/ 0 h 88264"/>
              <a:gd name="T4" fmla="*/ 0 w 373379"/>
              <a:gd name="T5" fmla="*/ 0 h 88264"/>
              <a:gd name="T6" fmla="*/ 55510 w 373379"/>
              <a:gd name="T7" fmla="*/ 87914 h 88264"/>
              <a:gd name="T8" fmla="*/ 0 60000 65536"/>
              <a:gd name="T9" fmla="*/ 0 60000 65536"/>
              <a:gd name="T10" fmla="*/ 0 60000 65536"/>
              <a:gd name="T11" fmla="*/ 0 60000 65536"/>
              <a:gd name="T12" fmla="*/ 0 w 373379"/>
              <a:gd name="T13" fmla="*/ 0 h 88264"/>
              <a:gd name="T14" fmla="*/ 373379 w 373379"/>
              <a:gd name="T15" fmla="*/ 88264 h 88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3379" h="88264">
                <a:moveTo>
                  <a:pt x="309375" y="87914"/>
                </a:moveTo>
                <a:lnTo>
                  <a:pt x="373168" y="0"/>
                </a:lnTo>
                <a:lnTo>
                  <a:pt x="0" y="0"/>
                </a:lnTo>
                <a:lnTo>
                  <a:pt x="55510" y="87914"/>
                </a:lnTo>
              </a:path>
            </a:pathLst>
          </a:custGeom>
          <a:noFill/>
          <a:ln w="57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1" name="object 24"/>
          <p:cNvSpPr>
            <a:spLocks/>
          </p:cNvSpPr>
          <p:nvPr/>
        </p:nvSpPr>
        <p:spPr bwMode="auto">
          <a:xfrm>
            <a:off x="6800850" y="5402263"/>
            <a:ext cx="196850" cy="241300"/>
          </a:xfrm>
          <a:custGeom>
            <a:avLst/>
            <a:gdLst>
              <a:gd name="T0" fmla="*/ 0 w 198120"/>
              <a:gd name="T1" fmla="*/ 241458 h 241935"/>
              <a:gd name="T2" fmla="*/ 197836 w 198120"/>
              <a:gd name="T3" fmla="*/ 0 h 241935"/>
              <a:gd name="T4" fmla="*/ 0 60000 65536"/>
              <a:gd name="T5" fmla="*/ 0 60000 65536"/>
              <a:gd name="T6" fmla="*/ 0 w 198120"/>
              <a:gd name="T7" fmla="*/ 0 h 241935"/>
              <a:gd name="T8" fmla="*/ 198120 w 198120"/>
              <a:gd name="T9" fmla="*/ 241935 h 2419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8120" h="241935">
                <a:moveTo>
                  <a:pt x="0" y="241458"/>
                </a:moveTo>
                <a:lnTo>
                  <a:pt x="197836" y="0"/>
                </a:lnTo>
              </a:path>
            </a:pathLst>
          </a:custGeom>
          <a:noFill/>
          <a:ln w="603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2" name="object 25"/>
          <p:cNvSpPr>
            <a:spLocks/>
          </p:cNvSpPr>
          <p:nvPr/>
        </p:nvSpPr>
        <p:spPr bwMode="auto">
          <a:xfrm>
            <a:off x="6508750" y="5643563"/>
            <a:ext cx="935038" cy="79375"/>
          </a:xfrm>
          <a:custGeom>
            <a:avLst/>
            <a:gdLst>
              <a:gd name="T0" fmla="*/ 876252 w 935354"/>
              <a:gd name="T1" fmla="*/ 26757 h 80645"/>
              <a:gd name="T2" fmla="*/ 935061 w 935354"/>
              <a:gd name="T3" fmla="*/ 26757 h 80645"/>
              <a:gd name="T4" fmla="*/ 935061 w 935354"/>
              <a:gd name="T5" fmla="*/ 80271 h 80645"/>
              <a:gd name="T6" fmla="*/ 0 w 935354"/>
              <a:gd name="T7" fmla="*/ 80271 h 80645"/>
              <a:gd name="T8" fmla="*/ 0 w 935354"/>
              <a:gd name="T9" fmla="*/ 26757 h 80645"/>
              <a:gd name="T10" fmla="*/ 116910 w 935354"/>
              <a:gd name="T11" fmla="*/ 26757 h 80645"/>
              <a:gd name="T12" fmla="*/ 116910 w 935354"/>
              <a:gd name="T13" fmla="*/ 0 h 80645"/>
              <a:gd name="T14" fmla="*/ 876252 w 935354"/>
              <a:gd name="T15" fmla="*/ 0 h 80645"/>
              <a:gd name="T16" fmla="*/ 876252 w 935354"/>
              <a:gd name="T17" fmla="*/ 26757 h 806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35354"/>
              <a:gd name="T28" fmla="*/ 0 h 80645"/>
              <a:gd name="T29" fmla="*/ 935354 w 935354"/>
              <a:gd name="T30" fmla="*/ 80645 h 8064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35354" h="80645">
                <a:moveTo>
                  <a:pt x="876252" y="26757"/>
                </a:moveTo>
                <a:lnTo>
                  <a:pt x="935061" y="26757"/>
                </a:lnTo>
                <a:lnTo>
                  <a:pt x="935061" y="80271"/>
                </a:lnTo>
                <a:lnTo>
                  <a:pt x="0" y="80271"/>
                </a:lnTo>
                <a:lnTo>
                  <a:pt x="0" y="26757"/>
                </a:lnTo>
                <a:lnTo>
                  <a:pt x="116910" y="26757"/>
                </a:lnTo>
                <a:lnTo>
                  <a:pt x="116910" y="0"/>
                </a:lnTo>
                <a:lnTo>
                  <a:pt x="876252" y="0"/>
                </a:lnTo>
                <a:lnTo>
                  <a:pt x="876252" y="26757"/>
                </a:lnTo>
              </a:path>
            </a:pathLst>
          </a:custGeom>
          <a:noFill/>
          <a:ln w="57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3" name="object 26"/>
          <p:cNvSpPr>
            <a:spLocks/>
          </p:cNvSpPr>
          <p:nvPr/>
        </p:nvSpPr>
        <p:spPr bwMode="auto">
          <a:xfrm>
            <a:off x="6624638" y="5670550"/>
            <a:ext cx="744537" cy="0"/>
          </a:xfrm>
          <a:custGeom>
            <a:avLst/>
            <a:gdLst>
              <a:gd name="T0" fmla="*/ 0 w 744854"/>
              <a:gd name="T1" fmla="*/ 744833 w 744854"/>
              <a:gd name="T2" fmla="*/ 0 w 744854"/>
              <a:gd name="T3" fmla="*/ 0 60000 65536"/>
              <a:gd name="T4" fmla="*/ 0 60000 65536"/>
              <a:gd name="T5" fmla="*/ 0 60000 65536"/>
              <a:gd name="T6" fmla="*/ 0 w 744854"/>
              <a:gd name="T7" fmla="*/ 744854 w 744854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744854">
                <a:moveTo>
                  <a:pt x="0" y="0"/>
                </a:moveTo>
                <a:lnTo>
                  <a:pt x="744833" y="0"/>
                </a:lnTo>
                <a:lnTo>
                  <a:pt x="0" y="0"/>
                </a:lnTo>
              </a:path>
            </a:pathLst>
          </a:custGeom>
          <a:noFill/>
          <a:ln w="57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4" name="object 27"/>
          <p:cNvSpPr>
            <a:spLocks/>
          </p:cNvSpPr>
          <p:nvPr/>
        </p:nvSpPr>
        <p:spPr bwMode="auto">
          <a:xfrm>
            <a:off x="7005638" y="5373688"/>
            <a:ext cx="115887" cy="269875"/>
          </a:xfrm>
          <a:custGeom>
            <a:avLst/>
            <a:gdLst>
              <a:gd name="T0" fmla="*/ 0 w 116840"/>
              <a:gd name="T1" fmla="*/ 269172 h 269239"/>
              <a:gd name="T2" fmla="*/ 116729 w 116840"/>
              <a:gd name="T3" fmla="*/ 269172 h 269239"/>
              <a:gd name="T4" fmla="*/ 116729 w 116840"/>
              <a:gd name="T5" fmla="*/ 0 h 269239"/>
              <a:gd name="T6" fmla="*/ 0 w 116840"/>
              <a:gd name="T7" fmla="*/ 0 h 269239"/>
              <a:gd name="T8" fmla="*/ 0 w 116840"/>
              <a:gd name="T9" fmla="*/ 269172 h 269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6840"/>
              <a:gd name="T16" fmla="*/ 0 h 269239"/>
              <a:gd name="T17" fmla="*/ 116840 w 116840"/>
              <a:gd name="T18" fmla="*/ 269239 h 2692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6840" h="269239">
                <a:moveTo>
                  <a:pt x="0" y="269172"/>
                </a:moveTo>
                <a:lnTo>
                  <a:pt x="116729" y="269172"/>
                </a:lnTo>
                <a:lnTo>
                  <a:pt x="116729" y="0"/>
                </a:lnTo>
                <a:lnTo>
                  <a:pt x="0" y="0"/>
                </a:lnTo>
                <a:lnTo>
                  <a:pt x="0" y="2691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5" name="object 28"/>
          <p:cNvSpPr>
            <a:spLocks/>
          </p:cNvSpPr>
          <p:nvPr/>
        </p:nvSpPr>
        <p:spPr bwMode="auto">
          <a:xfrm>
            <a:off x="6508750" y="4953000"/>
            <a:ext cx="901700" cy="565150"/>
          </a:xfrm>
          <a:custGeom>
            <a:avLst/>
            <a:gdLst>
              <a:gd name="T0" fmla="*/ 36494 w 902970"/>
              <a:gd name="T1" fmla="*/ 522865 h 564514"/>
              <a:gd name="T2" fmla="*/ 120537 w 902970"/>
              <a:gd name="T3" fmla="*/ 557744 h 564514"/>
              <a:gd name="T4" fmla="*/ 186946 w 902970"/>
              <a:gd name="T5" fmla="*/ 564431 h 564514"/>
              <a:gd name="T6" fmla="*/ 262172 w 902970"/>
              <a:gd name="T7" fmla="*/ 560135 h 564514"/>
              <a:gd name="T8" fmla="*/ 372338 w 902970"/>
              <a:gd name="T9" fmla="*/ 538153 h 564514"/>
              <a:gd name="T10" fmla="*/ 457156 w 902970"/>
              <a:gd name="T11" fmla="*/ 509961 h 564514"/>
              <a:gd name="T12" fmla="*/ 45829 w 902970"/>
              <a:gd name="T13" fmla="*/ 509005 h 564514"/>
              <a:gd name="T14" fmla="*/ 24560 w 902970"/>
              <a:gd name="T15" fmla="*/ 503752 h 564514"/>
              <a:gd name="T16" fmla="*/ 9516 w 902970"/>
              <a:gd name="T17" fmla="*/ 494674 h 564514"/>
              <a:gd name="T18" fmla="*/ 830655 w 902970"/>
              <a:gd name="T19" fmla="*/ 0 h 564514"/>
              <a:gd name="T20" fmla="*/ 799998 w 902970"/>
              <a:gd name="T21" fmla="*/ 956 h 564514"/>
              <a:gd name="T22" fmla="*/ 699875 w 902970"/>
              <a:gd name="T23" fmla="*/ 20962 h 564514"/>
              <a:gd name="T24" fmla="*/ 601134 w 902970"/>
              <a:gd name="T25" fmla="*/ 53641 h 564514"/>
              <a:gd name="T26" fmla="*/ 492704 w 902970"/>
              <a:gd name="T27" fmla="*/ 98563 h 564514"/>
              <a:gd name="T28" fmla="*/ 354177 w 902970"/>
              <a:gd name="T29" fmla="*/ 168799 h 564514"/>
              <a:gd name="T30" fmla="*/ 274107 w 902970"/>
              <a:gd name="T31" fmla="*/ 215148 h 564514"/>
              <a:gd name="T32" fmla="*/ 177093 w 902970"/>
              <a:gd name="T33" fmla="*/ 278704 h 564514"/>
              <a:gd name="T34" fmla="*/ 80588 w 902970"/>
              <a:gd name="T35" fmla="*/ 356106 h 564514"/>
              <a:gd name="T36" fmla="*/ 19888 w 902970"/>
              <a:gd name="T37" fmla="*/ 423481 h 564514"/>
              <a:gd name="T38" fmla="*/ 0 w 902970"/>
              <a:gd name="T39" fmla="*/ 474604 h 564514"/>
              <a:gd name="T40" fmla="*/ 34422 w 902970"/>
              <a:gd name="T41" fmla="*/ 506621 h 564514"/>
              <a:gd name="T42" fmla="*/ 73844 w 902970"/>
              <a:gd name="T43" fmla="*/ 509961 h 564514"/>
              <a:gd name="T44" fmla="*/ 167749 w 902970"/>
              <a:gd name="T45" fmla="*/ 494674 h 564514"/>
              <a:gd name="T46" fmla="*/ 262690 w 902970"/>
              <a:gd name="T47" fmla="*/ 466004 h 564514"/>
              <a:gd name="T48" fmla="*/ 397235 w 902970"/>
              <a:gd name="T49" fmla="*/ 411055 h 564514"/>
              <a:gd name="T50" fmla="*/ 535761 w 902970"/>
              <a:gd name="T51" fmla="*/ 341297 h 564514"/>
              <a:gd name="T52" fmla="*/ 641774 w 902970"/>
              <a:gd name="T53" fmla="*/ 279175 h 564514"/>
              <a:gd name="T54" fmla="*/ 734625 w 902970"/>
              <a:gd name="T55" fmla="*/ 215148 h 564514"/>
              <a:gd name="T56" fmla="*/ 809325 w 902970"/>
              <a:gd name="T57" fmla="*/ 153990 h 564514"/>
              <a:gd name="T58" fmla="*/ 861226 w 902970"/>
              <a:gd name="T59" fmla="*/ 98563 h 564514"/>
              <a:gd name="T60" fmla="*/ 889205 w 902970"/>
              <a:gd name="T61" fmla="*/ 44076 h 564514"/>
              <a:gd name="T62" fmla="*/ 888169 w 902970"/>
              <a:gd name="T63" fmla="*/ 27657 h 564514"/>
              <a:gd name="T64" fmla="*/ 844127 w 902970"/>
              <a:gd name="T65" fmla="*/ 956 h 564514"/>
              <a:gd name="T66" fmla="*/ 885060 w 902970"/>
              <a:gd name="T67" fmla="*/ 20962 h 564514"/>
              <a:gd name="T68" fmla="*/ 889724 w 902970"/>
              <a:gd name="T69" fmla="*/ 35309 h 564514"/>
              <a:gd name="T70" fmla="*/ 870552 w 902970"/>
              <a:gd name="T71" fmla="*/ 86639 h 564514"/>
              <a:gd name="T72" fmla="*/ 850863 w 902970"/>
              <a:gd name="T73" fmla="*/ 111945 h 564514"/>
              <a:gd name="T74" fmla="*/ 774609 w 902970"/>
              <a:gd name="T75" fmla="*/ 184094 h 564514"/>
              <a:gd name="T76" fmla="*/ 690022 w 902970"/>
              <a:gd name="T77" fmla="*/ 247165 h 564514"/>
              <a:gd name="T78" fmla="*/ 589718 w 902970"/>
              <a:gd name="T79" fmla="*/ 310714 h 564514"/>
              <a:gd name="T80" fmla="*/ 480769 w 902970"/>
              <a:gd name="T81" fmla="*/ 370915 h 564514"/>
              <a:gd name="T82" fmla="*/ 342243 w 902970"/>
              <a:gd name="T83" fmla="*/ 435421 h 564514"/>
              <a:gd name="T84" fmla="*/ 213406 w 902970"/>
              <a:gd name="T85" fmla="*/ 482247 h 564514"/>
              <a:gd name="T86" fmla="*/ 126246 w 902970"/>
              <a:gd name="T87" fmla="*/ 503752 h 564514"/>
              <a:gd name="T88" fmla="*/ 457156 w 902970"/>
              <a:gd name="T89" fmla="*/ 509961 h 564514"/>
              <a:gd name="T90" fmla="*/ 572075 w 902970"/>
              <a:gd name="T91" fmla="*/ 457403 h 564514"/>
              <a:gd name="T92" fmla="*/ 677569 w 902970"/>
              <a:gd name="T93" fmla="*/ 392898 h 564514"/>
              <a:gd name="T94" fmla="*/ 768391 w 902970"/>
              <a:gd name="T95" fmla="*/ 319792 h 564514"/>
              <a:gd name="T96" fmla="*/ 838945 w 902970"/>
              <a:gd name="T97" fmla="*/ 242383 h 564514"/>
              <a:gd name="T98" fmla="*/ 884542 w 902970"/>
              <a:gd name="T99" fmla="*/ 165938 h 564514"/>
              <a:gd name="T100" fmla="*/ 902763 w 902970"/>
              <a:gd name="T101" fmla="*/ 95223 h 564514"/>
              <a:gd name="T102" fmla="*/ 901209 w 902970"/>
              <a:gd name="T103" fmla="*/ 63206 h 564514"/>
              <a:gd name="T104" fmla="*/ 892314 w 902970"/>
              <a:gd name="T105" fmla="*/ 33874 h 56451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902970"/>
              <a:gd name="T160" fmla="*/ 0 h 564514"/>
              <a:gd name="T161" fmla="*/ 902970 w 902970"/>
              <a:gd name="T162" fmla="*/ 564514 h 564514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902970" h="564514">
                <a:moveTo>
                  <a:pt x="4844" y="488943"/>
                </a:moveTo>
                <a:lnTo>
                  <a:pt x="36494" y="522865"/>
                </a:lnTo>
                <a:lnTo>
                  <a:pt x="82670" y="547231"/>
                </a:lnTo>
                <a:lnTo>
                  <a:pt x="120537" y="557744"/>
                </a:lnTo>
                <a:lnTo>
                  <a:pt x="163604" y="563475"/>
                </a:lnTo>
                <a:lnTo>
                  <a:pt x="186946" y="564431"/>
                </a:lnTo>
                <a:lnTo>
                  <a:pt x="210815" y="564431"/>
                </a:lnTo>
                <a:lnTo>
                  <a:pt x="262172" y="560135"/>
                </a:lnTo>
                <a:lnTo>
                  <a:pt x="316301" y="551535"/>
                </a:lnTo>
                <a:lnTo>
                  <a:pt x="372338" y="538153"/>
                </a:lnTo>
                <a:lnTo>
                  <a:pt x="429922" y="519996"/>
                </a:lnTo>
                <a:lnTo>
                  <a:pt x="457156" y="509961"/>
                </a:lnTo>
                <a:lnTo>
                  <a:pt x="59318" y="509961"/>
                </a:lnTo>
                <a:lnTo>
                  <a:pt x="45829" y="509005"/>
                </a:lnTo>
                <a:lnTo>
                  <a:pt x="34422" y="506621"/>
                </a:lnTo>
                <a:lnTo>
                  <a:pt x="24560" y="503752"/>
                </a:lnTo>
                <a:lnTo>
                  <a:pt x="16261" y="499926"/>
                </a:lnTo>
                <a:lnTo>
                  <a:pt x="9516" y="494674"/>
                </a:lnTo>
                <a:lnTo>
                  <a:pt x="4844" y="488943"/>
                </a:lnTo>
                <a:close/>
              </a:path>
              <a:path w="902970" h="564514">
                <a:moveTo>
                  <a:pt x="830655" y="0"/>
                </a:moveTo>
                <a:lnTo>
                  <a:pt x="816061" y="0"/>
                </a:lnTo>
                <a:lnTo>
                  <a:pt x="799998" y="956"/>
                </a:lnTo>
                <a:lnTo>
                  <a:pt x="743434" y="10042"/>
                </a:lnTo>
                <a:lnTo>
                  <a:pt x="699875" y="20962"/>
                </a:lnTo>
                <a:lnTo>
                  <a:pt x="652145" y="35309"/>
                </a:lnTo>
                <a:lnTo>
                  <a:pt x="601134" y="53641"/>
                </a:lnTo>
                <a:lnTo>
                  <a:pt x="547696" y="74683"/>
                </a:lnTo>
                <a:lnTo>
                  <a:pt x="492704" y="98563"/>
                </a:lnTo>
                <a:lnTo>
                  <a:pt x="409170" y="139181"/>
                </a:lnTo>
                <a:lnTo>
                  <a:pt x="354177" y="168799"/>
                </a:lnTo>
                <a:lnTo>
                  <a:pt x="326681" y="183616"/>
                </a:lnTo>
                <a:lnTo>
                  <a:pt x="274107" y="215148"/>
                </a:lnTo>
                <a:lnTo>
                  <a:pt x="223786" y="246687"/>
                </a:lnTo>
                <a:lnTo>
                  <a:pt x="177093" y="278704"/>
                </a:lnTo>
                <a:lnTo>
                  <a:pt x="115356" y="326001"/>
                </a:lnTo>
                <a:lnTo>
                  <a:pt x="80588" y="356106"/>
                </a:lnTo>
                <a:lnTo>
                  <a:pt x="51538" y="384776"/>
                </a:lnTo>
                <a:lnTo>
                  <a:pt x="19888" y="423481"/>
                </a:lnTo>
                <a:lnTo>
                  <a:pt x="526" y="466004"/>
                </a:lnTo>
                <a:lnTo>
                  <a:pt x="0" y="474604"/>
                </a:lnTo>
                <a:lnTo>
                  <a:pt x="1563" y="482247"/>
                </a:lnTo>
                <a:lnTo>
                  <a:pt x="34422" y="506621"/>
                </a:lnTo>
                <a:lnTo>
                  <a:pt x="59318" y="509961"/>
                </a:lnTo>
                <a:lnTo>
                  <a:pt x="73844" y="509961"/>
                </a:lnTo>
                <a:lnTo>
                  <a:pt x="126246" y="503752"/>
                </a:lnTo>
                <a:lnTo>
                  <a:pt x="167749" y="494674"/>
                </a:lnTo>
                <a:lnTo>
                  <a:pt x="213406" y="482247"/>
                </a:lnTo>
                <a:lnTo>
                  <a:pt x="262690" y="466004"/>
                </a:lnTo>
                <a:lnTo>
                  <a:pt x="315265" y="446412"/>
                </a:lnTo>
                <a:lnTo>
                  <a:pt x="397235" y="411055"/>
                </a:lnTo>
                <a:lnTo>
                  <a:pt x="452755" y="384776"/>
                </a:lnTo>
                <a:lnTo>
                  <a:pt x="535761" y="341297"/>
                </a:lnTo>
                <a:lnTo>
                  <a:pt x="589718" y="310714"/>
                </a:lnTo>
                <a:lnTo>
                  <a:pt x="641774" y="279175"/>
                </a:lnTo>
                <a:lnTo>
                  <a:pt x="690022" y="247165"/>
                </a:lnTo>
                <a:lnTo>
                  <a:pt x="734625" y="215148"/>
                </a:lnTo>
                <a:lnTo>
                  <a:pt x="774609" y="184094"/>
                </a:lnTo>
                <a:lnTo>
                  <a:pt x="809325" y="153990"/>
                </a:lnTo>
                <a:lnTo>
                  <a:pt x="838427" y="125320"/>
                </a:lnTo>
                <a:lnTo>
                  <a:pt x="861226" y="98563"/>
                </a:lnTo>
                <a:lnTo>
                  <a:pt x="870552" y="86639"/>
                </a:lnTo>
                <a:lnTo>
                  <a:pt x="889205" y="44076"/>
                </a:lnTo>
                <a:lnTo>
                  <a:pt x="889724" y="35309"/>
                </a:lnTo>
                <a:lnTo>
                  <a:pt x="888169" y="27657"/>
                </a:lnTo>
                <a:lnTo>
                  <a:pt x="855526" y="2869"/>
                </a:lnTo>
                <a:lnTo>
                  <a:pt x="844127" y="956"/>
                </a:lnTo>
                <a:lnTo>
                  <a:pt x="830655" y="0"/>
                </a:lnTo>
                <a:close/>
              </a:path>
              <a:path w="902970" h="564514">
                <a:moveTo>
                  <a:pt x="885060" y="20962"/>
                </a:moveTo>
                <a:lnTo>
                  <a:pt x="888169" y="27657"/>
                </a:lnTo>
                <a:lnTo>
                  <a:pt x="889724" y="35309"/>
                </a:lnTo>
                <a:lnTo>
                  <a:pt x="889205" y="44076"/>
                </a:lnTo>
                <a:lnTo>
                  <a:pt x="870552" y="86639"/>
                </a:lnTo>
                <a:lnTo>
                  <a:pt x="861226" y="98563"/>
                </a:lnTo>
                <a:lnTo>
                  <a:pt x="850863" y="111945"/>
                </a:lnTo>
                <a:lnTo>
                  <a:pt x="809325" y="153990"/>
                </a:lnTo>
                <a:lnTo>
                  <a:pt x="774609" y="184094"/>
                </a:lnTo>
                <a:lnTo>
                  <a:pt x="734625" y="215148"/>
                </a:lnTo>
                <a:lnTo>
                  <a:pt x="690022" y="247165"/>
                </a:lnTo>
                <a:lnTo>
                  <a:pt x="641774" y="279175"/>
                </a:lnTo>
                <a:lnTo>
                  <a:pt x="589718" y="310714"/>
                </a:lnTo>
                <a:lnTo>
                  <a:pt x="535761" y="341297"/>
                </a:lnTo>
                <a:lnTo>
                  <a:pt x="480769" y="370915"/>
                </a:lnTo>
                <a:lnTo>
                  <a:pt x="397235" y="411055"/>
                </a:lnTo>
                <a:lnTo>
                  <a:pt x="342243" y="435421"/>
                </a:lnTo>
                <a:lnTo>
                  <a:pt x="262690" y="466004"/>
                </a:lnTo>
                <a:lnTo>
                  <a:pt x="213406" y="482247"/>
                </a:lnTo>
                <a:lnTo>
                  <a:pt x="167749" y="494674"/>
                </a:lnTo>
                <a:lnTo>
                  <a:pt x="126246" y="503752"/>
                </a:lnTo>
                <a:lnTo>
                  <a:pt x="73844" y="509961"/>
                </a:lnTo>
                <a:lnTo>
                  <a:pt x="457156" y="509961"/>
                </a:lnTo>
                <a:lnTo>
                  <a:pt x="516046" y="485117"/>
                </a:lnTo>
                <a:lnTo>
                  <a:pt x="572075" y="457403"/>
                </a:lnTo>
                <a:lnTo>
                  <a:pt x="626204" y="426821"/>
                </a:lnTo>
                <a:lnTo>
                  <a:pt x="677569" y="392898"/>
                </a:lnTo>
                <a:lnTo>
                  <a:pt x="725299" y="357063"/>
                </a:lnTo>
                <a:lnTo>
                  <a:pt x="768391" y="319792"/>
                </a:lnTo>
                <a:lnTo>
                  <a:pt x="806734" y="281566"/>
                </a:lnTo>
                <a:lnTo>
                  <a:pt x="838945" y="242383"/>
                </a:lnTo>
                <a:lnTo>
                  <a:pt x="865371" y="203686"/>
                </a:lnTo>
                <a:lnTo>
                  <a:pt x="884542" y="165938"/>
                </a:lnTo>
                <a:lnTo>
                  <a:pt x="897582" y="129624"/>
                </a:lnTo>
                <a:lnTo>
                  <a:pt x="902763" y="95223"/>
                </a:lnTo>
                <a:lnTo>
                  <a:pt x="902763" y="78987"/>
                </a:lnTo>
                <a:lnTo>
                  <a:pt x="901209" y="63206"/>
                </a:lnTo>
                <a:lnTo>
                  <a:pt x="897582" y="48381"/>
                </a:lnTo>
                <a:lnTo>
                  <a:pt x="892314" y="33874"/>
                </a:lnTo>
                <a:lnTo>
                  <a:pt x="885060" y="2096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6" name="object 29"/>
          <p:cNvSpPr>
            <a:spLocks/>
          </p:cNvSpPr>
          <p:nvPr/>
        </p:nvSpPr>
        <p:spPr bwMode="auto">
          <a:xfrm>
            <a:off x="6513513" y="4973638"/>
            <a:ext cx="898525" cy="544512"/>
          </a:xfrm>
          <a:custGeom>
            <a:avLst/>
            <a:gdLst>
              <a:gd name="T0" fmla="*/ 880216 w 898525"/>
              <a:gd name="T1" fmla="*/ 0 h 543560"/>
              <a:gd name="T2" fmla="*/ 887470 w 898525"/>
              <a:gd name="T3" fmla="*/ 12912 h 543560"/>
              <a:gd name="T4" fmla="*/ 892737 w 898525"/>
              <a:gd name="T5" fmla="*/ 27418 h 543560"/>
              <a:gd name="T6" fmla="*/ 896364 w 898525"/>
              <a:gd name="T7" fmla="*/ 42243 h 543560"/>
              <a:gd name="T8" fmla="*/ 897919 w 898525"/>
              <a:gd name="T9" fmla="*/ 58025 h 543560"/>
              <a:gd name="T10" fmla="*/ 897919 w 898525"/>
              <a:gd name="T11" fmla="*/ 74261 h 543560"/>
              <a:gd name="T12" fmla="*/ 886951 w 898525"/>
              <a:gd name="T13" fmla="*/ 126818 h 543560"/>
              <a:gd name="T14" fmla="*/ 870889 w 898525"/>
              <a:gd name="T15" fmla="*/ 163610 h 543560"/>
              <a:gd name="T16" fmla="*/ 848091 w 898525"/>
              <a:gd name="T17" fmla="*/ 202315 h 543560"/>
              <a:gd name="T18" fmla="*/ 818470 w 898525"/>
              <a:gd name="T19" fmla="*/ 241012 h 543560"/>
              <a:gd name="T20" fmla="*/ 783236 w 898525"/>
              <a:gd name="T21" fmla="*/ 279717 h 543560"/>
              <a:gd name="T22" fmla="*/ 742734 w 898525"/>
              <a:gd name="T23" fmla="*/ 317943 h 543560"/>
              <a:gd name="T24" fmla="*/ 697112 w 898525"/>
              <a:gd name="T25" fmla="*/ 354257 h 543560"/>
              <a:gd name="T26" fmla="*/ 647301 w 898525"/>
              <a:gd name="T27" fmla="*/ 389136 h 543560"/>
              <a:gd name="T28" fmla="*/ 594726 w 898525"/>
              <a:gd name="T29" fmla="*/ 421632 h 543560"/>
              <a:gd name="T30" fmla="*/ 539216 w 898525"/>
              <a:gd name="T31" fmla="*/ 450772 h 543560"/>
              <a:gd name="T32" fmla="*/ 482669 w 898525"/>
              <a:gd name="T33" fmla="*/ 477059 h 543560"/>
              <a:gd name="T34" fmla="*/ 425077 w 898525"/>
              <a:gd name="T35" fmla="*/ 499033 h 543560"/>
              <a:gd name="T36" fmla="*/ 367494 w 898525"/>
              <a:gd name="T37" fmla="*/ 517190 h 543560"/>
              <a:gd name="T38" fmla="*/ 311456 w 898525"/>
              <a:gd name="T39" fmla="*/ 530573 h 543560"/>
              <a:gd name="T40" fmla="*/ 257328 w 898525"/>
              <a:gd name="T41" fmla="*/ 539173 h 543560"/>
              <a:gd name="T42" fmla="*/ 205971 w 898525"/>
              <a:gd name="T43" fmla="*/ 543469 h 543560"/>
              <a:gd name="T44" fmla="*/ 182102 w 898525"/>
              <a:gd name="T45" fmla="*/ 543469 h 543560"/>
              <a:gd name="T46" fmla="*/ 136444 w 898525"/>
              <a:gd name="T47" fmla="*/ 540129 h 543560"/>
              <a:gd name="T48" fmla="*/ 95977 w 898525"/>
              <a:gd name="T49" fmla="*/ 532007 h 543560"/>
              <a:gd name="T50" fmla="*/ 45657 w 898525"/>
              <a:gd name="T51" fmla="*/ 510981 h 543560"/>
              <a:gd name="T52" fmla="*/ 8825 w 898525"/>
              <a:gd name="T53" fmla="*/ 480398 h 543560"/>
              <a:gd name="T54" fmla="*/ 0 w 898525"/>
              <a:gd name="T55" fmla="*/ 467980 h 543560"/>
              <a:gd name="T56" fmla="*/ 4671 w 898525"/>
              <a:gd name="T57" fmla="*/ 473711 h 543560"/>
              <a:gd name="T58" fmla="*/ 11416 w 898525"/>
              <a:gd name="T59" fmla="*/ 478964 h 543560"/>
              <a:gd name="T60" fmla="*/ 19715 w 898525"/>
              <a:gd name="T61" fmla="*/ 482789 h 543560"/>
              <a:gd name="T62" fmla="*/ 29577 w 898525"/>
              <a:gd name="T63" fmla="*/ 485659 h 543560"/>
              <a:gd name="T64" fmla="*/ 40985 w 898525"/>
              <a:gd name="T65" fmla="*/ 488042 h 543560"/>
              <a:gd name="T66" fmla="*/ 54474 w 898525"/>
              <a:gd name="T67" fmla="*/ 488999 h 543560"/>
              <a:gd name="T68" fmla="*/ 68999 w 898525"/>
              <a:gd name="T69" fmla="*/ 488999 h 543560"/>
              <a:gd name="T70" fmla="*/ 121401 w 898525"/>
              <a:gd name="T71" fmla="*/ 482789 h 543560"/>
              <a:gd name="T72" fmla="*/ 162904 w 898525"/>
              <a:gd name="T73" fmla="*/ 473711 h 543560"/>
              <a:gd name="T74" fmla="*/ 208561 w 898525"/>
              <a:gd name="T75" fmla="*/ 461285 h 543560"/>
              <a:gd name="T76" fmla="*/ 257846 w 898525"/>
              <a:gd name="T77" fmla="*/ 445041 h 543560"/>
              <a:gd name="T78" fmla="*/ 310420 w 898525"/>
              <a:gd name="T79" fmla="*/ 425450 h 543560"/>
              <a:gd name="T80" fmla="*/ 364376 w 898525"/>
              <a:gd name="T81" fmla="*/ 402518 h 543560"/>
              <a:gd name="T82" fmla="*/ 419887 w 898525"/>
              <a:gd name="T83" fmla="*/ 377188 h 543560"/>
              <a:gd name="T84" fmla="*/ 475924 w 898525"/>
              <a:gd name="T85" fmla="*/ 349953 h 543560"/>
              <a:gd name="T86" fmla="*/ 503421 w 898525"/>
              <a:gd name="T87" fmla="*/ 335144 h 543560"/>
              <a:gd name="T88" fmla="*/ 530917 w 898525"/>
              <a:gd name="T89" fmla="*/ 320334 h 543560"/>
              <a:gd name="T90" fmla="*/ 584873 w 898525"/>
              <a:gd name="T91" fmla="*/ 289752 h 543560"/>
              <a:gd name="T92" fmla="*/ 636929 w 898525"/>
              <a:gd name="T93" fmla="*/ 258212 h 543560"/>
              <a:gd name="T94" fmla="*/ 661308 w 898525"/>
              <a:gd name="T95" fmla="*/ 241968 h 543560"/>
              <a:gd name="T96" fmla="*/ 685177 w 898525"/>
              <a:gd name="T97" fmla="*/ 226203 h 543560"/>
              <a:gd name="T98" fmla="*/ 729781 w 898525"/>
              <a:gd name="T99" fmla="*/ 194185 h 543560"/>
              <a:gd name="T100" fmla="*/ 769764 w 898525"/>
              <a:gd name="T101" fmla="*/ 163132 h 543560"/>
              <a:gd name="T102" fmla="*/ 804480 w 898525"/>
              <a:gd name="T103" fmla="*/ 133027 h 543560"/>
              <a:gd name="T104" fmla="*/ 833582 w 898525"/>
              <a:gd name="T105" fmla="*/ 104357 h 543560"/>
              <a:gd name="T106" fmla="*/ 856381 w 898525"/>
              <a:gd name="T107" fmla="*/ 77600 h 543560"/>
              <a:gd name="T108" fmla="*/ 865707 w 898525"/>
              <a:gd name="T109" fmla="*/ 65677 h 543560"/>
              <a:gd name="T110" fmla="*/ 884361 w 898525"/>
              <a:gd name="T111" fmla="*/ 23114 h 543560"/>
              <a:gd name="T112" fmla="*/ 884879 w 898525"/>
              <a:gd name="T113" fmla="*/ 14346 h 543560"/>
              <a:gd name="T114" fmla="*/ 883324 w 898525"/>
              <a:gd name="T115" fmla="*/ 6695 h 543560"/>
              <a:gd name="T116" fmla="*/ 880216 w 898525"/>
              <a:gd name="T117" fmla="*/ 0 h 54356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898525"/>
              <a:gd name="T178" fmla="*/ 0 h 543560"/>
              <a:gd name="T179" fmla="*/ 898525 w 898525"/>
              <a:gd name="T180" fmla="*/ 543560 h 54356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898525" h="543560">
                <a:moveTo>
                  <a:pt x="880216" y="0"/>
                </a:moveTo>
                <a:lnTo>
                  <a:pt x="887470" y="12912"/>
                </a:lnTo>
                <a:lnTo>
                  <a:pt x="892737" y="27418"/>
                </a:lnTo>
                <a:lnTo>
                  <a:pt x="896364" y="42243"/>
                </a:lnTo>
                <a:lnTo>
                  <a:pt x="897919" y="58025"/>
                </a:lnTo>
                <a:lnTo>
                  <a:pt x="897919" y="74261"/>
                </a:lnTo>
                <a:lnTo>
                  <a:pt x="886951" y="126818"/>
                </a:lnTo>
                <a:lnTo>
                  <a:pt x="870889" y="163610"/>
                </a:lnTo>
                <a:lnTo>
                  <a:pt x="848091" y="202315"/>
                </a:lnTo>
                <a:lnTo>
                  <a:pt x="818470" y="241012"/>
                </a:lnTo>
                <a:lnTo>
                  <a:pt x="783236" y="279717"/>
                </a:lnTo>
                <a:lnTo>
                  <a:pt x="742734" y="317943"/>
                </a:lnTo>
                <a:lnTo>
                  <a:pt x="697112" y="354257"/>
                </a:lnTo>
                <a:lnTo>
                  <a:pt x="647301" y="389136"/>
                </a:lnTo>
                <a:lnTo>
                  <a:pt x="594726" y="421632"/>
                </a:lnTo>
                <a:lnTo>
                  <a:pt x="539216" y="450772"/>
                </a:lnTo>
                <a:lnTo>
                  <a:pt x="482669" y="477059"/>
                </a:lnTo>
                <a:lnTo>
                  <a:pt x="425077" y="499033"/>
                </a:lnTo>
                <a:lnTo>
                  <a:pt x="367494" y="517190"/>
                </a:lnTo>
                <a:lnTo>
                  <a:pt x="311456" y="530573"/>
                </a:lnTo>
                <a:lnTo>
                  <a:pt x="257328" y="539173"/>
                </a:lnTo>
                <a:lnTo>
                  <a:pt x="205971" y="543469"/>
                </a:lnTo>
                <a:lnTo>
                  <a:pt x="182102" y="543469"/>
                </a:lnTo>
                <a:lnTo>
                  <a:pt x="136444" y="540129"/>
                </a:lnTo>
                <a:lnTo>
                  <a:pt x="95977" y="532007"/>
                </a:lnTo>
                <a:lnTo>
                  <a:pt x="45657" y="510981"/>
                </a:lnTo>
                <a:lnTo>
                  <a:pt x="8825" y="480398"/>
                </a:lnTo>
                <a:lnTo>
                  <a:pt x="0" y="467980"/>
                </a:lnTo>
                <a:lnTo>
                  <a:pt x="4671" y="473711"/>
                </a:lnTo>
                <a:lnTo>
                  <a:pt x="11416" y="478964"/>
                </a:lnTo>
                <a:lnTo>
                  <a:pt x="19715" y="482789"/>
                </a:lnTo>
                <a:lnTo>
                  <a:pt x="29577" y="485659"/>
                </a:lnTo>
                <a:lnTo>
                  <a:pt x="40985" y="488042"/>
                </a:lnTo>
                <a:lnTo>
                  <a:pt x="54474" y="488999"/>
                </a:lnTo>
                <a:lnTo>
                  <a:pt x="68999" y="488999"/>
                </a:lnTo>
                <a:lnTo>
                  <a:pt x="121401" y="482789"/>
                </a:lnTo>
                <a:lnTo>
                  <a:pt x="162904" y="473711"/>
                </a:lnTo>
                <a:lnTo>
                  <a:pt x="208561" y="461285"/>
                </a:lnTo>
                <a:lnTo>
                  <a:pt x="257846" y="445041"/>
                </a:lnTo>
                <a:lnTo>
                  <a:pt x="310420" y="425450"/>
                </a:lnTo>
                <a:lnTo>
                  <a:pt x="364376" y="402518"/>
                </a:lnTo>
                <a:lnTo>
                  <a:pt x="419887" y="377188"/>
                </a:lnTo>
                <a:lnTo>
                  <a:pt x="475924" y="349953"/>
                </a:lnTo>
                <a:lnTo>
                  <a:pt x="503421" y="335144"/>
                </a:lnTo>
                <a:lnTo>
                  <a:pt x="530917" y="320334"/>
                </a:lnTo>
                <a:lnTo>
                  <a:pt x="584873" y="289752"/>
                </a:lnTo>
                <a:lnTo>
                  <a:pt x="636929" y="258212"/>
                </a:lnTo>
                <a:lnTo>
                  <a:pt x="661308" y="241968"/>
                </a:lnTo>
                <a:lnTo>
                  <a:pt x="685177" y="226203"/>
                </a:lnTo>
                <a:lnTo>
                  <a:pt x="729781" y="194185"/>
                </a:lnTo>
                <a:lnTo>
                  <a:pt x="769764" y="163132"/>
                </a:lnTo>
                <a:lnTo>
                  <a:pt x="804480" y="133027"/>
                </a:lnTo>
                <a:lnTo>
                  <a:pt x="833582" y="104357"/>
                </a:lnTo>
                <a:lnTo>
                  <a:pt x="856381" y="77600"/>
                </a:lnTo>
                <a:lnTo>
                  <a:pt x="865707" y="65677"/>
                </a:lnTo>
                <a:lnTo>
                  <a:pt x="884361" y="23114"/>
                </a:lnTo>
                <a:lnTo>
                  <a:pt x="884879" y="14346"/>
                </a:lnTo>
                <a:lnTo>
                  <a:pt x="883324" y="6695"/>
                </a:lnTo>
                <a:lnTo>
                  <a:pt x="880216" y="0"/>
                </a:lnTo>
                <a:close/>
              </a:path>
            </a:pathLst>
          </a:custGeom>
          <a:noFill/>
          <a:ln w="587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7" name="object 30"/>
          <p:cNvSpPr>
            <a:spLocks/>
          </p:cNvSpPr>
          <p:nvPr/>
        </p:nvSpPr>
        <p:spPr bwMode="auto">
          <a:xfrm>
            <a:off x="6508750" y="4953000"/>
            <a:ext cx="889000" cy="511175"/>
          </a:xfrm>
          <a:custGeom>
            <a:avLst/>
            <a:gdLst>
              <a:gd name="T0" fmla="*/ 885060 w 890270"/>
              <a:gd name="T1" fmla="*/ 20962 h 510539"/>
              <a:gd name="T2" fmla="*/ 844127 w 890270"/>
              <a:gd name="T3" fmla="*/ 956 h 510539"/>
              <a:gd name="T4" fmla="*/ 830655 w 890270"/>
              <a:gd name="T5" fmla="*/ 0 h 510539"/>
              <a:gd name="T6" fmla="*/ 816061 w 890270"/>
              <a:gd name="T7" fmla="*/ 0 h 510539"/>
              <a:gd name="T8" fmla="*/ 763728 w 890270"/>
              <a:gd name="T9" fmla="*/ 6217 h 510539"/>
              <a:gd name="T10" fmla="*/ 722190 w 890270"/>
              <a:gd name="T11" fmla="*/ 14825 h 510539"/>
              <a:gd name="T12" fmla="*/ 676533 w 890270"/>
              <a:gd name="T13" fmla="*/ 27657 h 510539"/>
              <a:gd name="T14" fmla="*/ 627249 w 890270"/>
              <a:gd name="T15" fmla="*/ 44076 h 510539"/>
              <a:gd name="T16" fmla="*/ 574674 w 890270"/>
              <a:gd name="T17" fmla="*/ 63684 h 510539"/>
              <a:gd name="T18" fmla="*/ 520718 w 890270"/>
              <a:gd name="T19" fmla="*/ 86161 h 510539"/>
              <a:gd name="T20" fmla="*/ 465199 w 890270"/>
              <a:gd name="T21" fmla="*/ 111467 h 510539"/>
              <a:gd name="T22" fmla="*/ 409170 w 890270"/>
              <a:gd name="T23" fmla="*/ 139181 h 510539"/>
              <a:gd name="T24" fmla="*/ 354177 w 890270"/>
              <a:gd name="T25" fmla="*/ 168799 h 510539"/>
              <a:gd name="T26" fmla="*/ 326681 w 890270"/>
              <a:gd name="T27" fmla="*/ 183616 h 510539"/>
              <a:gd name="T28" fmla="*/ 274107 w 890270"/>
              <a:gd name="T29" fmla="*/ 215148 h 510539"/>
              <a:gd name="T30" fmla="*/ 223786 w 890270"/>
              <a:gd name="T31" fmla="*/ 246687 h 510539"/>
              <a:gd name="T32" fmla="*/ 177093 w 890270"/>
              <a:gd name="T33" fmla="*/ 278704 h 510539"/>
              <a:gd name="T34" fmla="*/ 135071 w 890270"/>
              <a:gd name="T35" fmla="*/ 310714 h 510539"/>
              <a:gd name="T36" fmla="*/ 115356 w 890270"/>
              <a:gd name="T37" fmla="*/ 326001 h 510539"/>
              <a:gd name="T38" fmla="*/ 80588 w 890270"/>
              <a:gd name="T39" fmla="*/ 356106 h 510539"/>
              <a:gd name="T40" fmla="*/ 51538 w 890270"/>
              <a:gd name="T41" fmla="*/ 384776 h 510539"/>
              <a:gd name="T42" fmla="*/ 19888 w 890270"/>
              <a:gd name="T43" fmla="*/ 423481 h 510539"/>
              <a:gd name="T44" fmla="*/ 526 w 890270"/>
              <a:gd name="T45" fmla="*/ 466004 h 510539"/>
              <a:gd name="T46" fmla="*/ 0 w 890270"/>
              <a:gd name="T47" fmla="*/ 474604 h 510539"/>
              <a:gd name="T48" fmla="*/ 1563 w 890270"/>
              <a:gd name="T49" fmla="*/ 482247 h 510539"/>
              <a:gd name="T50" fmla="*/ 34422 w 890270"/>
              <a:gd name="T51" fmla="*/ 506621 h 510539"/>
              <a:gd name="T52" fmla="*/ 59318 w 890270"/>
              <a:gd name="T53" fmla="*/ 509961 h 510539"/>
              <a:gd name="T54" fmla="*/ 73844 w 890270"/>
              <a:gd name="T55" fmla="*/ 509961 h 510539"/>
              <a:gd name="T56" fmla="*/ 126246 w 890270"/>
              <a:gd name="T57" fmla="*/ 503752 h 510539"/>
              <a:gd name="T58" fmla="*/ 167749 w 890270"/>
              <a:gd name="T59" fmla="*/ 494674 h 510539"/>
              <a:gd name="T60" fmla="*/ 213406 w 890270"/>
              <a:gd name="T61" fmla="*/ 482247 h 510539"/>
              <a:gd name="T62" fmla="*/ 262690 w 890270"/>
              <a:gd name="T63" fmla="*/ 466004 h 510539"/>
              <a:gd name="T64" fmla="*/ 315265 w 890270"/>
              <a:gd name="T65" fmla="*/ 446412 h 510539"/>
              <a:gd name="T66" fmla="*/ 369221 w 890270"/>
              <a:gd name="T67" fmla="*/ 423481 h 510539"/>
              <a:gd name="T68" fmla="*/ 424732 w 890270"/>
              <a:gd name="T69" fmla="*/ 398151 h 510539"/>
              <a:gd name="T70" fmla="*/ 480769 w 890270"/>
              <a:gd name="T71" fmla="*/ 370915 h 510539"/>
              <a:gd name="T72" fmla="*/ 508265 w 890270"/>
              <a:gd name="T73" fmla="*/ 356106 h 510539"/>
              <a:gd name="T74" fmla="*/ 535761 w 890270"/>
              <a:gd name="T75" fmla="*/ 341297 h 510539"/>
              <a:gd name="T76" fmla="*/ 589718 w 890270"/>
              <a:gd name="T77" fmla="*/ 310714 h 510539"/>
              <a:gd name="T78" fmla="*/ 641774 w 890270"/>
              <a:gd name="T79" fmla="*/ 279175 h 510539"/>
              <a:gd name="T80" fmla="*/ 666153 w 890270"/>
              <a:gd name="T81" fmla="*/ 262931 h 510539"/>
              <a:gd name="T82" fmla="*/ 690022 w 890270"/>
              <a:gd name="T83" fmla="*/ 247165 h 510539"/>
              <a:gd name="T84" fmla="*/ 734625 w 890270"/>
              <a:gd name="T85" fmla="*/ 215148 h 510539"/>
              <a:gd name="T86" fmla="*/ 774609 w 890270"/>
              <a:gd name="T87" fmla="*/ 184094 h 510539"/>
              <a:gd name="T88" fmla="*/ 809325 w 890270"/>
              <a:gd name="T89" fmla="*/ 153990 h 510539"/>
              <a:gd name="T90" fmla="*/ 838427 w 890270"/>
              <a:gd name="T91" fmla="*/ 125320 h 510539"/>
              <a:gd name="T92" fmla="*/ 861226 w 890270"/>
              <a:gd name="T93" fmla="*/ 98563 h 510539"/>
              <a:gd name="T94" fmla="*/ 870552 w 890270"/>
              <a:gd name="T95" fmla="*/ 86639 h 510539"/>
              <a:gd name="T96" fmla="*/ 889205 w 890270"/>
              <a:gd name="T97" fmla="*/ 44076 h 510539"/>
              <a:gd name="T98" fmla="*/ 889724 w 890270"/>
              <a:gd name="T99" fmla="*/ 35309 h 510539"/>
              <a:gd name="T100" fmla="*/ 888169 w 890270"/>
              <a:gd name="T101" fmla="*/ 27657 h 510539"/>
              <a:gd name="T102" fmla="*/ 885060 w 890270"/>
              <a:gd name="T103" fmla="*/ 20962 h 51053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890270"/>
              <a:gd name="T157" fmla="*/ 0 h 510539"/>
              <a:gd name="T158" fmla="*/ 890270 w 890270"/>
              <a:gd name="T159" fmla="*/ 510539 h 510539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890270" h="510539">
                <a:moveTo>
                  <a:pt x="885060" y="20962"/>
                </a:moveTo>
                <a:lnTo>
                  <a:pt x="844127" y="956"/>
                </a:lnTo>
                <a:lnTo>
                  <a:pt x="830655" y="0"/>
                </a:lnTo>
                <a:lnTo>
                  <a:pt x="816061" y="0"/>
                </a:lnTo>
                <a:lnTo>
                  <a:pt x="763728" y="6217"/>
                </a:lnTo>
                <a:lnTo>
                  <a:pt x="722190" y="14825"/>
                </a:lnTo>
                <a:lnTo>
                  <a:pt x="676533" y="27657"/>
                </a:lnTo>
                <a:lnTo>
                  <a:pt x="627249" y="44076"/>
                </a:lnTo>
                <a:lnTo>
                  <a:pt x="574674" y="63684"/>
                </a:lnTo>
                <a:lnTo>
                  <a:pt x="520718" y="86161"/>
                </a:lnTo>
                <a:lnTo>
                  <a:pt x="465199" y="111467"/>
                </a:lnTo>
                <a:lnTo>
                  <a:pt x="409170" y="139181"/>
                </a:lnTo>
                <a:lnTo>
                  <a:pt x="354177" y="168799"/>
                </a:lnTo>
                <a:lnTo>
                  <a:pt x="326681" y="183616"/>
                </a:lnTo>
                <a:lnTo>
                  <a:pt x="274107" y="215148"/>
                </a:lnTo>
                <a:lnTo>
                  <a:pt x="223786" y="246687"/>
                </a:lnTo>
                <a:lnTo>
                  <a:pt x="177093" y="278704"/>
                </a:lnTo>
                <a:lnTo>
                  <a:pt x="135071" y="310714"/>
                </a:lnTo>
                <a:lnTo>
                  <a:pt x="115356" y="326001"/>
                </a:lnTo>
                <a:lnTo>
                  <a:pt x="80588" y="356106"/>
                </a:lnTo>
                <a:lnTo>
                  <a:pt x="51538" y="384776"/>
                </a:lnTo>
                <a:lnTo>
                  <a:pt x="19888" y="423481"/>
                </a:lnTo>
                <a:lnTo>
                  <a:pt x="526" y="466004"/>
                </a:lnTo>
                <a:lnTo>
                  <a:pt x="0" y="474604"/>
                </a:lnTo>
                <a:lnTo>
                  <a:pt x="1563" y="482247"/>
                </a:lnTo>
                <a:lnTo>
                  <a:pt x="34422" y="506621"/>
                </a:lnTo>
                <a:lnTo>
                  <a:pt x="59318" y="509961"/>
                </a:lnTo>
                <a:lnTo>
                  <a:pt x="73844" y="509961"/>
                </a:lnTo>
                <a:lnTo>
                  <a:pt x="126246" y="503752"/>
                </a:lnTo>
                <a:lnTo>
                  <a:pt x="167749" y="494674"/>
                </a:lnTo>
                <a:lnTo>
                  <a:pt x="213406" y="482247"/>
                </a:lnTo>
                <a:lnTo>
                  <a:pt x="262690" y="466004"/>
                </a:lnTo>
                <a:lnTo>
                  <a:pt x="315265" y="446412"/>
                </a:lnTo>
                <a:lnTo>
                  <a:pt x="369221" y="423481"/>
                </a:lnTo>
                <a:lnTo>
                  <a:pt x="424732" y="398151"/>
                </a:lnTo>
                <a:lnTo>
                  <a:pt x="480769" y="370915"/>
                </a:lnTo>
                <a:lnTo>
                  <a:pt x="508265" y="356106"/>
                </a:lnTo>
                <a:lnTo>
                  <a:pt x="535761" y="341297"/>
                </a:lnTo>
                <a:lnTo>
                  <a:pt x="589718" y="310714"/>
                </a:lnTo>
                <a:lnTo>
                  <a:pt x="641774" y="279175"/>
                </a:lnTo>
                <a:lnTo>
                  <a:pt x="666153" y="262931"/>
                </a:lnTo>
                <a:lnTo>
                  <a:pt x="690022" y="247165"/>
                </a:lnTo>
                <a:lnTo>
                  <a:pt x="734625" y="215148"/>
                </a:lnTo>
                <a:lnTo>
                  <a:pt x="774609" y="184094"/>
                </a:lnTo>
                <a:lnTo>
                  <a:pt x="809325" y="153990"/>
                </a:lnTo>
                <a:lnTo>
                  <a:pt x="838427" y="125320"/>
                </a:lnTo>
                <a:lnTo>
                  <a:pt x="861226" y="98563"/>
                </a:lnTo>
                <a:lnTo>
                  <a:pt x="870552" y="86639"/>
                </a:lnTo>
                <a:lnTo>
                  <a:pt x="889205" y="44076"/>
                </a:lnTo>
                <a:lnTo>
                  <a:pt x="889724" y="35309"/>
                </a:lnTo>
                <a:lnTo>
                  <a:pt x="888169" y="27657"/>
                </a:lnTo>
                <a:lnTo>
                  <a:pt x="885060" y="20962"/>
                </a:lnTo>
                <a:close/>
              </a:path>
            </a:pathLst>
          </a:custGeom>
          <a:noFill/>
          <a:ln w="58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8" name="object 31"/>
          <p:cNvSpPr>
            <a:spLocks/>
          </p:cNvSpPr>
          <p:nvPr/>
        </p:nvSpPr>
        <p:spPr bwMode="auto">
          <a:xfrm>
            <a:off x="6800850" y="4965700"/>
            <a:ext cx="592138" cy="4763"/>
          </a:xfrm>
          <a:custGeom>
            <a:avLst/>
            <a:gdLst>
              <a:gd name="T0" fmla="*/ 0 w 592454"/>
              <a:gd name="T1" fmla="*/ 4304 h 4445"/>
              <a:gd name="T2" fmla="*/ 592274 w 592454"/>
              <a:gd name="T3" fmla="*/ 0 h 4445"/>
              <a:gd name="T4" fmla="*/ 0 60000 65536"/>
              <a:gd name="T5" fmla="*/ 0 60000 65536"/>
              <a:gd name="T6" fmla="*/ 0 w 592454"/>
              <a:gd name="T7" fmla="*/ 0 h 4445"/>
              <a:gd name="T8" fmla="*/ 592454 w 592454"/>
              <a:gd name="T9" fmla="*/ 4445 h 44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92454" h="4445">
                <a:moveTo>
                  <a:pt x="0" y="4304"/>
                </a:moveTo>
                <a:lnTo>
                  <a:pt x="59227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9" name="object 32"/>
          <p:cNvSpPr>
            <a:spLocks/>
          </p:cNvSpPr>
          <p:nvPr/>
        </p:nvSpPr>
        <p:spPr bwMode="auto">
          <a:xfrm>
            <a:off x="6800850" y="4970463"/>
            <a:ext cx="215900" cy="331787"/>
          </a:xfrm>
          <a:custGeom>
            <a:avLst/>
            <a:gdLst>
              <a:gd name="T0" fmla="*/ 0 w 215900"/>
              <a:gd name="T1" fmla="*/ 0 h 331470"/>
              <a:gd name="T2" fmla="*/ 215479 w 215900"/>
              <a:gd name="T3" fmla="*/ 331246 h 331470"/>
              <a:gd name="T4" fmla="*/ 0 60000 65536"/>
              <a:gd name="T5" fmla="*/ 0 60000 65536"/>
              <a:gd name="T6" fmla="*/ 0 w 215900"/>
              <a:gd name="T7" fmla="*/ 0 h 331470"/>
              <a:gd name="T8" fmla="*/ 215900 w 215900"/>
              <a:gd name="T9" fmla="*/ 331470 h 3314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5900" h="331470">
                <a:moveTo>
                  <a:pt x="0" y="0"/>
                </a:moveTo>
                <a:lnTo>
                  <a:pt x="215479" y="33124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0" name="object 33"/>
          <p:cNvSpPr>
            <a:spLocks/>
          </p:cNvSpPr>
          <p:nvPr/>
        </p:nvSpPr>
        <p:spPr bwMode="auto">
          <a:xfrm>
            <a:off x="6511925" y="4970463"/>
            <a:ext cx="288925" cy="463550"/>
          </a:xfrm>
          <a:custGeom>
            <a:avLst/>
            <a:gdLst>
              <a:gd name="T0" fmla="*/ 287941 w 288290"/>
              <a:gd name="T1" fmla="*/ 0 h 464185"/>
              <a:gd name="T2" fmla="*/ 0 w 288290"/>
              <a:gd name="T3" fmla="*/ 464075 h 464185"/>
              <a:gd name="T4" fmla="*/ 0 60000 65536"/>
              <a:gd name="T5" fmla="*/ 0 60000 65536"/>
              <a:gd name="T6" fmla="*/ 0 w 288290"/>
              <a:gd name="T7" fmla="*/ 0 h 464185"/>
              <a:gd name="T8" fmla="*/ 288290 w 288290"/>
              <a:gd name="T9" fmla="*/ 464185 h 464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290" h="464185">
                <a:moveTo>
                  <a:pt x="287941" y="0"/>
                </a:moveTo>
                <a:lnTo>
                  <a:pt x="0" y="46407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1" name="object 34"/>
          <p:cNvSpPr>
            <a:spLocks/>
          </p:cNvSpPr>
          <p:nvPr/>
        </p:nvSpPr>
        <p:spPr bwMode="auto">
          <a:xfrm>
            <a:off x="6892925" y="5214938"/>
            <a:ext cx="222250" cy="128587"/>
          </a:xfrm>
          <a:custGeom>
            <a:avLst/>
            <a:gdLst>
              <a:gd name="T0" fmla="*/ 207525 w 222250"/>
              <a:gd name="T1" fmla="*/ 0 h 127635"/>
              <a:gd name="T2" fmla="*/ 199744 w 222250"/>
              <a:gd name="T3" fmla="*/ 0 h 127635"/>
              <a:gd name="T4" fmla="*/ 190927 w 222250"/>
              <a:gd name="T5" fmla="*/ 1434 h 127635"/>
              <a:gd name="T6" fmla="*/ 143716 w 222250"/>
              <a:gd name="T7" fmla="*/ 15773 h 127635"/>
              <a:gd name="T8" fmla="*/ 102212 w 222250"/>
              <a:gd name="T9" fmla="*/ 34408 h 127635"/>
              <a:gd name="T10" fmla="*/ 62263 w 222250"/>
              <a:gd name="T11" fmla="*/ 57339 h 127635"/>
              <a:gd name="T12" fmla="*/ 29059 w 222250"/>
              <a:gd name="T13" fmla="*/ 81227 h 127635"/>
              <a:gd name="T14" fmla="*/ 526 w 222250"/>
              <a:gd name="T15" fmla="*/ 113723 h 127635"/>
              <a:gd name="T16" fmla="*/ 0 w 222250"/>
              <a:gd name="T17" fmla="*/ 118497 h 127635"/>
              <a:gd name="T18" fmla="*/ 1044 w 222250"/>
              <a:gd name="T19" fmla="*/ 121845 h 127635"/>
              <a:gd name="T20" fmla="*/ 4153 w 222250"/>
              <a:gd name="T21" fmla="*/ 124714 h 127635"/>
              <a:gd name="T22" fmla="*/ 8825 w 222250"/>
              <a:gd name="T23" fmla="*/ 126619 h 127635"/>
              <a:gd name="T24" fmla="*/ 14533 w 222250"/>
              <a:gd name="T25" fmla="*/ 127097 h 127635"/>
              <a:gd name="T26" fmla="*/ 22314 w 222250"/>
              <a:gd name="T27" fmla="*/ 127097 h 127635"/>
              <a:gd name="T28" fmla="*/ 65890 w 222250"/>
              <a:gd name="T29" fmla="*/ 116114 h 127635"/>
              <a:gd name="T30" fmla="*/ 106357 w 222250"/>
              <a:gd name="T31" fmla="*/ 99384 h 127635"/>
              <a:gd name="T32" fmla="*/ 147343 w 222250"/>
              <a:gd name="T33" fmla="*/ 77409 h 127635"/>
              <a:gd name="T34" fmla="*/ 183665 w 222250"/>
              <a:gd name="T35" fmla="*/ 53514 h 127635"/>
              <a:gd name="T36" fmla="*/ 215306 w 222250"/>
              <a:gd name="T37" fmla="*/ 24373 h 127635"/>
              <a:gd name="T38" fmla="*/ 222051 w 222250"/>
              <a:gd name="T39" fmla="*/ 8600 h 127635"/>
              <a:gd name="T40" fmla="*/ 221014 w 222250"/>
              <a:gd name="T41" fmla="*/ 5260 h 127635"/>
              <a:gd name="T42" fmla="*/ 218424 w 222250"/>
              <a:gd name="T43" fmla="*/ 2391 h 127635"/>
              <a:gd name="T44" fmla="*/ 213752 w 222250"/>
              <a:gd name="T45" fmla="*/ 478 h 127635"/>
              <a:gd name="T46" fmla="*/ 207525 w 222250"/>
              <a:gd name="T47" fmla="*/ 0 h 12763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22250"/>
              <a:gd name="T73" fmla="*/ 0 h 127635"/>
              <a:gd name="T74" fmla="*/ 222250 w 222250"/>
              <a:gd name="T75" fmla="*/ 127635 h 12763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22250" h="127635">
                <a:moveTo>
                  <a:pt x="207525" y="0"/>
                </a:moveTo>
                <a:lnTo>
                  <a:pt x="199744" y="0"/>
                </a:lnTo>
                <a:lnTo>
                  <a:pt x="190927" y="1434"/>
                </a:lnTo>
                <a:lnTo>
                  <a:pt x="143716" y="15773"/>
                </a:lnTo>
                <a:lnTo>
                  <a:pt x="102212" y="34408"/>
                </a:lnTo>
                <a:lnTo>
                  <a:pt x="62263" y="57339"/>
                </a:lnTo>
                <a:lnTo>
                  <a:pt x="29059" y="81227"/>
                </a:lnTo>
                <a:lnTo>
                  <a:pt x="526" y="113723"/>
                </a:lnTo>
                <a:lnTo>
                  <a:pt x="0" y="118497"/>
                </a:lnTo>
                <a:lnTo>
                  <a:pt x="1044" y="121845"/>
                </a:lnTo>
                <a:lnTo>
                  <a:pt x="4153" y="124714"/>
                </a:lnTo>
                <a:lnTo>
                  <a:pt x="8825" y="126619"/>
                </a:lnTo>
                <a:lnTo>
                  <a:pt x="14533" y="127097"/>
                </a:lnTo>
                <a:lnTo>
                  <a:pt x="22314" y="127097"/>
                </a:lnTo>
                <a:lnTo>
                  <a:pt x="65890" y="116114"/>
                </a:lnTo>
                <a:lnTo>
                  <a:pt x="106357" y="99384"/>
                </a:lnTo>
                <a:lnTo>
                  <a:pt x="147343" y="77409"/>
                </a:lnTo>
                <a:lnTo>
                  <a:pt x="183665" y="53514"/>
                </a:lnTo>
                <a:lnTo>
                  <a:pt x="215306" y="24373"/>
                </a:lnTo>
                <a:lnTo>
                  <a:pt x="222051" y="8600"/>
                </a:lnTo>
                <a:lnTo>
                  <a:pt x="221014" y="5260"/>
                </a:lnTo>
                <a:lnTo>
                  <a:pt x="218424" y="2391"/>
                </a:lnTo>
                <a:lnTo>
                  <a:pt x="213752" y="478"/>
                </a:lnTo>
                <a:lnTo>
                  <a:pt x="20752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2" name="object 35"/>
          <p:cNvSpPr>
            <a:spLocks/>
          </p:cNvSpPr>
          <p:nvPr/>
        </p:nvSpPr>
        <p:spPr bwMode="auto">
          <a:xfrm>
            <a:off x="6892925" y="5214938"/>
            <a:ext cx="222250" cy="128587"/>
          </a:xfrm>
          <a:custGeom>
            <a:avLst/>
            <a:gdLst>
              <a:gd name="T0" fmla="*/ 221014 w 222250"/>
              <a:gd name="T1" fmla="*/ 5260 h 127635"/>
              <a:gd name="T2" fmla="*/ 218424 w 222250"/>
              <a:gd name="T3" fmla="*/ 2391 h 127635"/>
              <a:gd name="T4" fmla="*/ 213752 w 222250"/>
              <a:gd name="T5" fmla="*/ 478 h 127635"/>
              <a:gd name="T6" fmla="*/ 207525 w 222250"/>
              <a:gd name="T7" fmla="*/ 0 h 127635"/>
              <a:gd name="T8" fmla="*/ 199744 w 222250"/>
              <a:gd name="T9" fmla="*/ 0 h 127635"/>
              <a:gd name="T10" fmla="*/ 156687 w 222250"/>
              <a:gd name="T11" fmla="*/ 10991 h 127635"/>
              <a:gd name="T12" fmla="*/ 116219 w 222250"/>
              <a:gd name="T13" fmla="*/ 27713 h 127635"/>
              <a:gd name="T14" fmla="*/ 75234 w 222250"/>
              <a:gd name="T15" fmla="*/ 49696 h 127635"/>
              <a:gd name="T16" fmla="*/ 62263 w 222250"/>
              <a:gd name="T17" fmla="*/ 57339 h 127635"/>
              <a:gd name="T18" fmla="*/ 29059 w 222250"/>
              <a:gd name="T19" fmla="*/ 81227 h 127635"/>
              <a:gd name="T20" fmla="*/ 526 w 222250"/>
              <a:gd name="T21" fmla="*/ 113723 h 127635"/>
              <a:gd name="T22" fmla="*/ 0 w 222250"/>
              <a:gd name="T23" fmla="*/ 118497 h 127635"/>
              <a:gd name="T24" fmla="*/ 1044 w 222250"/>
              <a:gd name="T25" fmla="*/ 121845 h 127635"/>
              <a:gd name="T26" fmla="*/ 4153 w 222250"/>
              <a:gd name="T27" fmla="*/ 124714 h 127635"/>
              <a:gd name="T28" fmla="*/ 8825 w 222250"/>
              <a:gd name="T29" fmla="*/ 126619 h 127635"/>
              <a:gd name="T30" fmla="*/ 14533 w 222250"/>
              <a:gd name="T31" fmla="*/ 127097 h 127635"/>
              <a:gd name="T32" fmla="*/ 22314 w 222250"/>
              <a:gd name="T33" fmla="*/ 127097 h 127635"/>
              <a:gd name="T34" fmla="*/ 65890 w 222250"/>
              <a:gd name="T35" fmla="*/ 116114 h 127635"/>
              <a:gd name="T36" fmla="*/ 106357 w 222250"/>
              <a:gd name="T37" fmla="*/ 99384 h 127635"/>
              <a:gd name="T38" fmla="*/ 147343 w 222250"/>
              <a:gd name="T39" fmla="*/ 77409 h 127635"/>
              <a:gd name="T40" fmla="*/ 183665 w 222250"/>
              <a:gd name="T41" fmla="*/ 53514 h 127635"/>
              <a:gd name="T42" fmla="*/ 215306 w 222250"/>
              <a:gd name="T43" fmla="*/ 24373 h 127635"/>
              <a:gd name="T44" fmla="*/ 222051 w 222250"/>
              <a:gd name="T45" fmla="*/ 8600 h 127635"/>
              <a:gd name="T46" fmla="*/ 221014 w 222250"/>
              <a:gd name="T47" fmla="*/ 5260 h 12763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22250"/>
              <a:gd name="T73" fmla="*/ 0 h 127635"/>
              <a:gd name="T74" fmla="*/ 222250 w 222250"/>
              <a:gd name="T75" fmla="*/ 127635 h 12763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22250" h="127635">
                <a:moveTo>
                  <a:pt x="221014" y="5260"/>
                </a:moveTo>
                <a:lnTo>
                  <a:pt x="218424" y="2391"/>
                </a:lnTo>
                <a:lnTo>
                  <a:pt x="213752" y="478"/>
                </a:lnTo>
                <a:lnTo>
                  <a:pt x="207525" y="0"/>
                </a:lnTo>
                <a:lnTo>
                  <a:pt x="199744" y="0"/>
                </a:lnTo>
                <a:lnTo>
                  <a:pt x="156687" y="10991"/>
                </a:lnTo>
                <a:lnTo>
                  <a:pt x="116219" y="27713"/>
                </a:lnTo>
                <a:lnTo>
                  <a:pt x="75234" y="49696"/>
                </a:lnTo>
                <a:lnTo>
                  <a:pt x="62263" y="57339"/>
                </a:lnTo>
                <a:lnTo>
                  <a:pt x="29059" y="81227"/>
                </a:lnTo>
                <a:lnTo>
                  <a:pt x="526" y="113723"/>
                </a:lnTo>
                <a:lnTo>
                  <a:pt x="0" y="118497"/>
                </a:lnTo>
                <a:lnTo>
                  <a:pt x="1044" y="121845"/>
                </a:lnTo>
                <a:lnTo>
                  <a:pt x="4153" y="124714"/>
                </a:lnTo>
                <a:lnTo>
                  <a:pt x="8825" y="126619"/>
                </a:lnTo>
                <a:lnTo>
                  <a:pt x="14533" y="127097"/>
                </a:lnTo>
                <a:lnTo>
                  <a:pt x="22314" y="127097"/>
                </a:lnTo>
                <a:lnTo>
                  <a:pt x="65890" y="116114"/>
                </a:lnTo>
                <a:lnTo>
                  <a:pt x="106357" y="99384"/>
                </a:lnTo>
                <a:lnTo>
                  <a:pt x="147343" y="77409"/>
                </a:lnTo>
                <a:lnTo>
                  <a:pt x="183665" y="53514"/>
                </a:lnTo>
                <a:lnTo>
                  <a:pt x="215306" y="24373"/>
                </a:lnTo>
                <a:lnTo>
                  <a:pt x="222051" y="8600"/>
                </a:lnTo>
                <a:lnTo>
                  <a:pt x="221014" y="5260"/>
                </a:lnTo>
                <a:close/>
              </a:path>
            </a:pathLst>
          </a:custGeom>
          <a:noFill/>
          <a:ln w="58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990600" y="4267200"/>
            <a:ext cx="8669338" cy="1981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marL="2416175" fontAlgn="auto">
              <a:spcBef>
                <a:spcPts val="5"/>
              </a:spcBef>
              <a:spcAft>
                <a:spcPts val="0"/>
              </a:spcAft>
              <a:tabLst>
                <a:tab pos="5783580" algn="l"/>
              </a:tabLst>
              <a:defRPr/>
            </a:pPr>
            <a:r>
              <a:rPr sz="500" spc="15" dirty="0">
                <a:latin typeface="Arial"/>
                <a:cs typeface="Arial"/>
              </a:rPr>
              <a:t>Satellite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spc="15" dirty="0">
                <a:latin typeface="Arial"/>
                <a:cs typeface="Arial"/>
              </a:rPr>
              <a:t>dish	Satellite</a:t>
            </a:r>
            <a:r>
              <a:rPr sz="500" spc="-55" dirty="0">
                <a:latin typeface="Arial"/>
                <a:cs typeface="Arial"/>
              </a:rPr>
              <a:t> </a:t>
            </a:r>
            <a:r>
              <a:rPr sz="500" spc="15" dirty="0">
                <a:latin typeface="Arial"/>
                <a:cs typeface="Arial"/>
              </a:rPr>
              <a:t>dish</a:t>
            </a:r>
            <a:endParaRPr sz="500">
              <a:latin typeface="Arial"/>
              <a:cs typeface="Arial"/>
            </a:endParaRPr>
          </a:p>
        </p:txBody>
      </p:sp>
      <p:sp>
        <p:nvSpPr>
          <p:cNvPr id="17444" name="object 37"/>
          <p:cNvSpPr>
            <a:spLocks/>
          </p:cNvSpPr>
          <p:nvPr/>
        </p:nvSpPr>
        <p:spPr bwMode="auto">
          <a:xfrm>
            <a:off x="2476500" y="5638800"/>
            <a:ext cx="744538" cy="1588"/>
          </a:xfrm>
          <a:custGeom>
            <a:avLst/>
            <a:gdLst>
              <a:gd name="T0" fmla="*/ 0 w 744219"/>
              <a:gd name="T1" fmla="*/ 0 h 1904"/>
              <a:gd name="T2" fmla="*/ 743712 w 744219"/>
              <a:gd name="T3" fmla="*/ 1524 h 1904"/>
              <a:gd name="T4" fmla="*/ 0 60000 65536"/>
              <a:gd name="T5" fmla="*/ 0 60000 65536"/>
              <a:gd name="T6" fmla="*/ 0 w 744219"/>
              <a:gd name="T7" fmla="*/ 0 h 1904"/>
              <a:gd name="T8" fmla="*/ 744219 w 744219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44219" h="1904">
                <a:moveTo>
                  <a:pt x="0" y="0"/>
                </a:moveTo>
                <a:lnTo>
                  <a:pt x="743712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5" name="object 38"/>
          <p:cNvSpPr>
            <a:spLocks/>
          </p:cNvSpPr>
          <p:nvPr/>
        </p:nvSpPr>
        <p:spPr bwMode="auto">
          <a:xfrm>
            <a:off x="7346950" y="5638800"/>
            <a:ext cx="742950" cy="1588"/>
          </a:xfrm>
          <a:custGeom>
            <a:avLst/>
            <a:gdLst>
              <a:gd name="T0" fmla="*/ 0 w 742315"/>
              <a:gd name="T1" fmla="*/ 0 h 1904"/>
              <a:gd name="T2" fmla="*/ 742188 w 742315"/>
              <a:gd name="T3" fmla="*/ 1524 h 1904"/>
              <a:gd name="T4" fmla="*/ 0 60000 65536"/>
              <a:gd name="T5" fmla="*/ 0 60000 65536"/>
              <a:gd name="T6" fmla="*/ 0 w 742315"/>
              <a:gd name="T7" fmla="*/ 0 h 1904"/>
              <a:gd name="T8" fmla="*/ 742315 w 742315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42315" h="1904">
                <a:moveTo>
                  <a:pt x="0" y="0"/>
                </a:moveTo>
                <a:lnTo>
                  <a:pt x="742188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6" name="object 39"/>
          <p:cNvSpPr>
            <a:spLocks/>
          </p:cNvSpPr>
          <p:nvPr/>
        </p:nvSpPr>
        <p:spPr bwMode="auto">
          <a:xfrm>
            <a:off x="4210050" y="4875213"/>
            <a:ext cx="1238250" cy="307975"/>
          </a:xfrm>
          <a:custGeom>
            <a:avLst/>
            <a:gdLst>
              <a:gd name="T0" fmla="*/ 0 w 1237614"/>
              <a:gd name="T1" fmla="*/ 307848 h 307975"/>
              <a:gd name="T2" fmla="*/ 1237488 w 1237614"/>
              <a:gd name="T3" fmla="*/ 0 h 307975"/>
              <a:gd name="T4" fmla="*/ 0 60000 65536"/>
              <a:gd name="T5" fmla="*/ 0 60000 65536"/>
              <a:gd name="T6" fmla="*/ 0 w 1237614"/>
              <a:gd name="T7" fmla="*/ 0 h 307975"/>
              <a:gd name="T8" fmla="*/ 1237614 w 1237614"/>
              <a:gd name="T9" fmla="*/ 307975 h 3079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37614" h="307975">
                <a:moveTo>
                  <a:pt x="0" y="307848"/>
                </a:moveTo>
                <a:lnTo>
                  <a:pt x="1237488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7" name="object 40"/>
          <p:cNvSpPr>
            <a:spLocks/>
          </p:cNvSpPr>
          <p:nvPr/>
        </p:nvSpPr>
        <p:spPr bwMode="auto">
          <a:xfrm>
            <a:off x="5281613" y="4876800"/>
            <a:ext cx="168275" cy="228600"/>
          </a:xfrm>
          <a:custGeom>
            <a:avLst/>
            <a:gdLst>
              <a:gd name="T0" fmla="*/ 167639 w 167639"/>
              <a:gd name="T1" fmla="*/ 0 h 228600"/>
              <a:gd name="T2" fmla="*/ 0 w 167639"/>
              <a:gd name="T3" fmla="*/ 228600 h 228600"/>
              <a:gd name="T4" fmla="*/ 0 60000 65536"/>
              <a:gd name="T5" fmla="*/ 0 60000 65536"/>
              <a:gd name="T6" fmla="*/ 0 w 167639"/>
              <a:gd name="T7" fmla="*/ 0 h 228600"/>
              <a:gd name="T8" fmla="*/ 167639 w 167639"/>
              <a:gd name="T9" fmla="*/ 228600 h 228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7639" h="228600">
                <a:moveTo>
                  <a:pt x="167639" y="0"/>
                </a:moveTo>
                <a:lnTo>
                  <a:pt x="0" y="22860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8" name="object 41"/>
          <p:cNvSpPr>
            <a:spLocks/>
          </p:cNvSpPr>
          <p:nvPr/>
        </p:nvSpPr>
        <p:spPr bwMode="auto">
          <a:xfrm>
            <a:off x="5283200" y="4875213"/>
            <a:ext cx="1155700" cy="231775"/>
          </a:xfrm>
          <a:custGeom>
            <a:avLst/>
            <a:gdLst>
              <a:gd name="T0" fmla="*/ 0 w 1155700"/>
              <a:gd name="T1" fmla="*/ 231648 h 231775"/>
              <a:gd name="T2" fmla="*/ 1155191 w 1155700"/>
              <a:gd name="T3" fmla="*/ 0 h 231775"/>
              <a:gd name="T4" fmla="*/ 0 60000 65536"/>
              <a:gd name="T5" fmla="*/ 0 60000 65536"/>
              <a:gd name="T6" fmla="*/ 0 w 1155700"/>
              <a:gd name="T7" fmla="*/ 0 h 231775"/>
              <a:gd name="T8" fmla="*/ 1155700 w 1155700"/>
              <a:gd name="T9" fmla="*/ 231775 h 2317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55700" h="231775">
                <a:moveTo>
                  <a:pt x="0" y="231648"/>
                </a:moveTo>
                <a:lnTo>
                  <a:pt x="1155191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9" name="object 42"/>
          <p:cNvSpPr>
            <a:spLocks/>
          </p:cNvSpPr>
          <p:nvPr/>
        </p:nvSpPr>
        <p:spPr bwMode="auto">
          <a:xfrm>
            <a:off x="4668838" y="3149600"/>
            <a:ext cx="1687512" cy="1193800"/>
          </a:xfrm>
          <a:custGeom>
            <a:avLst/>
            <a:gdLst>
              <a:gd name="T0" fmla="*/ 1611249 w 1687829"/>
              <a:gd name="T1" fmla="*/ 736600 h 1193800"/>
              <a:gd name="T2" fmla="*/ 360045 w 1687829"/>
              <a:gd name="T3" fmla="*/ 736600 h 1193800"/>
              <a:gd name="T4" fmla="*/ 330404 w 1687829"/>
              <a:gd name="T5" fmla="*/ 742594 h 1193800"/>
              <a:gd name="T6" fmla="*/ 306181 w 1687829"/>
              <a:gd name="T7" fmla="*/ 758936 h 1193800"/>
              <a:gd name="T8" fmla="*/ 289839 w 1687829"/>
              <a:gd name="T9" fmla="*/ 783159 h 1193800"/>
              <a:gd name="T10" fmla="*/ 283845 w 1687829"/>
              <a:gd name="T11" fmla="*/ 812800 h 1193800"/>
              <a:gd name="T12" fmla="*/ 283845 w 1687829"/>
              <a:gd name="T13" fmla="*/ 1117600 h 1193800"/>
              <a:gd name="T14" fmla="*/ 289839 w 1687829"/>
              <a:gd name="T15" fmla="*/ 1147240 h 1193800"/>
              <a:gd name="T16" fmla="*/ 306181 w 1687829"/>
              <a:gd name="T17" fmla="*/ 1171463 h 1193800"/>
              <a:gd name="T18" fmla="*/ 330404 w 1687829"/>
              <a:gd name="T19" fmla="*/ 1187805 h 1193800"/>
              <a:gd name="T20" fmla="*/ 360045 w 1687829"/>
              <a:gd name="T21" fmla="*/ 1193800 h 1193800"/>
              <a:gd name="T22" fmla="*/ 1611249 w 1687829"/>
              <a:gd name="T23" fmla="*/ 1193800 h 1193800"/>
              <a:gd name="T24" fmla="*/ 1640889 w 1687829"/>
              <a:gd name="T25" fmla="*/ 1187805 h 1193800"/>
              <a:gd name="T26" fmla="*/ 1665112 w 1687829"/>
              <a:gd name="T27" fmla="*/ 1171463 h 1193800"/>
              <a:gd name="T28" fmla="*/ 1681454 w 1687829"/>
              <a:gd name="T29" fmla="*/ 1147240 h 1193800"/>
              <a:gd name="T30" fmla="*/ 1687449 w 1687829"/>
              <a:gd name="T31" fmla="*/ 1117600 h 1193800"/>
              <a:gd name="T32" fmla="*/ 1687449 w 1687829"/>
              <a:gd name="T33" fmla="*/ 812800 h 1193800"/>
              <a:gd name="T34" fmla="*/ 1681454 w 1687829"/>
              <a:gd name="T35" fmla="*/ 783159 h 1193800"/>
              <a:gd name="T36" fmla="*/ 1665112 w 1687829"/>
              <a:gd name="T37" fmla="*/ 758936 h 1193800"/>
              <a:gd name="T38" fmla="*/ 1640889 w 1687829"/>
              <a:gd name="T39" fmla="*/ 742594 h 1193800"/>
              <a:gd name="T40" fmla="*/ 1611249 w 1687829"/>
              <a:gd name="T41" fmla="*/ 736600 h 1193800"/>
              <a:gd name="T42" fmla="*/ 0 w 1687829"/>
              <a:gd name="T43" fmla="*/ 0 h 1193800"/>
              <a:gd name="T44" fmla="*/ 517779 w 1687829"/>
              <a:gd name="T45" fmla="*/ 736600 h 1193800"/>
              <a:gd name="T46" fmla="*/ 868680 w 1687829"/>
              <a:gd name="T47" fmla="*/ 736600 h 1193800"/>
              <a:gd name="T48" fmla="*/ 0 w 1687829"/>
              <a:gd name="T49" fmla="*/ 0 h 119380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87829"/>
              <a:gd name="T76" fmla="*/ 0 h 1193800"/>
              <a:gd name="T77" fmla="*/ 1687829 w 1687829"/>
              <a:gd name="T78" fmla="*/ 1193800 h 119380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87829" h="1193800">
                <a:moveTo>
                  <a:pt x="1611249" y="736600"/>
                </a:moveTo>
                <a:lnTo>
                  <a:pt x="360045" y="736600"/>
                </a:lnTo>
                <a:lnTo>
                  <a:pt x="330404" y="742594"/>
                </a:lnTo>
                <a:lnTo>
                  <a:pt x="306181" y="758936"/>
                </a:lnTo>
                <a:lnTo>
                  <a:pt x="289839" y="783159"/>
                </a:lnTo>
                <a:lnTo>
                  <a:pt x="283845" y="812800"/>
                </a:lnTo>
                <a:lnTo>
                  <a:pt x="283845" y="1117600"/>
                </a:lnTo>
                <a:lnTo>
                  <a:pt x="289839" y="1147240"/>
                </a:lnTo>
                <a:lnTo>
                  <a:pt x="306181" y="1171463"/>
                </a:lnTo>
                <a:lnTo>
                  <a:pt x="330404" y="1187805"/>
                </a:lnTo>
                <a:lnTo>
                  <a:pt x="360045" y="1193800"/>
                </a:lnTo>
                <a:lnTo>
                  <a:pt x="1611249" y="1193800"/>
                </a:lnTo>
                <a:lnTo>
                  <a:pt x="1640889" y="1187805"/>
                </a:lnTo>
                <a:lnTo>
                  <a:pt x="1665112" y="1171463"/>
                </a:lnTo>
                <a:lnTo>
                  <a:pt x="1681454" y="1147240"/>
                </a:lnTo>
                <a:lnTo>
                  <a:pt x="1687449" y="1117600"/>
                </a:lnTo>
                <a:lnTo>
                  <a:pt x="1687449" y="812800"/>
                </a:lnTo>
                <a:lnTo>
                  <a:pt x="1681454" y="783159"/>
                </a:lnTo>
                <a:lnTo>
                  <a:pt x="1665112" y="758936"/>
                </a:lnTo>
                <a:lnTo>
                  <a:pt x="1640889" y="742594"/>
                </a:lnTo>
                <a:lnTo>
                  <a:pt x="1611249" y="736600"/>
                </a:lnTo>
                <a:close/>
              </a:path>
              <a:path w="1687829" h="1193800">
                <a:moveTo>
                  <a:pt x="0" y="0"/>
                </a:moveTo>
                <a:lnTo>
                  <a:pt x="517779" y="736600"/>
                </a:lnTo>
                <a:lnTo>
                  <a:pt x="86868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0" name="object 43"/>
          <p:cNvSpPr>
            <a:spLocks/>
          </p:cNvSpPr>
          <p:nvPr/>
        </p:nvSpPr>
        <p:spPr bwMode="auto">
          <a:xfrm>
            <a:off x="4668838" y="3149600"/>
            <a:ext cx="1687512" cy="1193800"/>
          </a:xfrm>
          <a:custGeom>
            <a:avLst/>
            <a:gdLst>
              <a:gd name="T0" fmla="*/ 283845 w 1687829"/>
              <a:gd name="T1" fmla="*/ 812800 h 1193800"/>
              <a:gd name="T2" fmla="*/ 289839 w 1687829"/>
              <a:gd name="T3" fmla="*/ 783159 h 1193800"/>
              <a:gd name="T4" fmla="*/ 306181 w 1687829"/>
              <a:gd name="T5" fmla="*/ 758936 h 1193800"/>
              <a:gd name="T6" fmla="*/ 330404 w 1687829"/>
              <a:gd name="T7" fmla="*/ 742594 h 1193800"/>
              <a:gd name="T8" fmla="*/ 360045 w 1687829"/>
              <a:gd name="T9" fmla="*/ 736600 h 1193800"/>
              <a:gd name="T10" fmla="*/ 517779 w 1687829"/>
              <a:gd name="T11" fmla="*/ 736600 h 1193800"/>
              <a:gd name="T12" fmla="*/ 0 w 1687829"/>
              <a:gd name="T13" fmla="*/ 0 h 1193800"/>
              <a:gd name="T14" fmla="*/ 868680 w 1687829"/>
              <a:gd name="T15" fmla="*/ 736600 h 1193800"/>
              <a:gd name="T16" fmla="*/ 1611249 w 1687829"/>
              <a:gd name="T17" fmla="*/ 736600 h 1193800"/>
              <a:gd name="T18" fmla="*/ 1640889 w 1687829"/>
              <a:gd name="T19" fmla="*/ 742594 h 1193800"/>
              <a:gd name="T20" fmla="*/ 1665112 w 1687829"/>
              <a:gd name="T21" fmla="*/ 758936 h 1193800"/>
              <a:gd name="T22" fmla="*/ 1681454 w 1687829"/>
              <a:gd name="T23" fmla="*/ 783159 h 1193800"/>
              <a:gd name="T24" fmla="*/ 1687449 w 1687829"/>
              <a:gd name="T25" fmla="*/ 812800 h 1193800"/>
              <a:gd name="T26" fmla="*/ 1687449 w 1687829"/>
              <a:gd name="T27" fmla="*/ 927100 h 1193800"/>
              <a:gd name="T28" fmla="*/ 1687449 w 1687829"/>
              <a:gd name="T29" fmla="*/ 1117600 h 1193800"/>
              <a:gd name="T30" fmla="*/ 1681454 w 1687829"/>
              <a:gd name="T31" fmla="*/ 1147240 h 1193800"/>
              <a:gd name="T32" fmla="*/ 1665112 w 1687829"/>
              <a:gd name="T33" fmla="*/ 1171463 h 1193800"/>
              <a:gd name="T34" fmla="*/ 1640889 w 1687829"/>
              <a:gd name="T35" fmla="*/ 1187805 h 1193800"/>
              <a:gd name="T36" fmla="*/ 1611249 w 1687829"/>
              <a:gd name="T37" fmla="*/ 1193800 h 1193800"/>
              <a:gd name="T38" fmla="*/ 868680 w 1687829"/>
              <a:gd name="T39" fmla="*/ 1193800 h 1193800"/>
              <a:gd name="T40" fmla="*/ 517779 w 1687829"/>
              <a:gd name="T41" fmla="*/ 1193800 h 1193800"/>
              <a:gd name="T42" fmla="*/ 360045 w 1687829"/>
              <a:gd name="T43" fmla="*/ 1193800 h 1193800"/>
              <a:gd name="T44" fmla="*/ 330404 w 1687829"/>
              <a:gd name="T45" fmla="*/ 1187805 h 1193800"/>
              <a:gd name="T46" fmla="*/ 306181 w 1687829"/>
              <a:gd name="T47" fmla="*/ 1171463 h 1193800"/>
              <a:gd name="T48" fmla="*/ 289839 w 1687829"/>
              <a:gd name="T49" fmla="*/ 1147240 h 1193800"/>
              <a:gd name="T50" fmla="*/ 283845 w 1687829"/>
              <a:gd name="T51" fmla="*/ 1117600 h 1193800"/>
              <a:gd name="T52" fmla="*/ 283845 w 1687829"/>
              <a:gd name="T53" fmla="*/ 927100 h 1193800"/>
              <a:gd name="T54" fmla="*/ 283845 w 1687829"/>
              <a:gd name="T55" fmla="*/ 812800 h 119380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87829"/>
              <a:gd name="T85" fmla="*/ 0 h 1193800"/>
              <a:gd name="T86" fmla="*/ 1687829 w 1687829"/>
              <a:gd name="T87" fmla="*/ 1193800 h 119380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87829" h="1193800">
                <a:moveTo>
                  <a:pt x="283845" y="812800"/>
                </a:moveTo>
                <a:lnTo>
                  <a:pt x="289839" y="783159"/>
                </a:lnTo>
                <a:lnTo>
                  <a:pt x="306181" y="758936"/>
                </a:lnTo>
                <a:lnTo>
                  <a:pt x="330404" y="742594"/>
                </a:lnTo>
                <a:lnTo>
                  <a:pt x="360045" y="736600"/>
                </a:lnTo>
                <a:lnTo>
                  <a:pt x="517779" y="736600"/>
                </a:lnTo>
                <a:lnTo>
                  <a:pt x="0" y="0"/>
                </a:lnTo>
                <a:lnTo>
                  <a:pt x="868680" y="736600"/>
                </a:lnTo>
                <a:lnTo>
                  <a:pt x="1611249" y="736600"/>
                </a:lnTo>
                <a:lnTo>
                  <a:pt x="1640889" y="742594"/>
                </a:lnTo>
                <a:lnTo>
                  <a:pt x="1665112" y="758936"/>
                </a:lnTo>
                <a:lnTo>
                  <a:pt x="1681454" y="783159"/>
                </a:lnTo>
                <a:lnTo>
                  <a:pt x="1687449" y="812800"/>
                </a:lnTo>
                <a:lnTo>
                  <a:pt x="1687449" y="927100"/>
                </a:lnTo>
                <a:lnTo>
                  <a:pt x="1687449" y="1117600"/>
                </a:lnTo>
                <a:lnTo>
                  <a:pt x="1681454" y="1147240"/>
                </a:lnTo>
                <a:lnTo>
                  <a:pt x="1665112" y="1171463"/>
                </a:lnTo>
                <a:lnTo>
                  <a:pt x="1640889" y="1187805"/>
                </a:lnTo>
                <a:lnTo>
                  <a:pt x="1611249" y="1193800"/>
                </a:lnTo>
                <a:lnTo>
                  <a:pt x="868680" y="1193800"/>
                </a:lnTo>
                <a:lnTo>
                  <a:pt x="517779" y="1193800"/>
                </a:lnTo>
                <a:lnTo>
                  <a:pt x="360045" y="1193800"/>
                </a:lnTo>
                <a:lnTo>
                  <a:pt x="330404" y="1187805"/>
                </a:lnTo>
                <a:lnTo>
                  <a:pt x="306181" y="1171463"/>
                </a:lnTo>
                <a:lnTo>
                  <a:pt x="289839" y="1147240"/>
                </a:lnTo>
                <a:lnTo>
                  <a:pt x="283845" y="1117600"/>
                </a:lnTo>
                <a:lnTo>
                  <a:pt x="283845" y="927100"/>
                </a:lnTo>
                <a:lnTo>
                  <a:pt x="283845" y="812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1" name="object 44"/>
          <p:cNvSpPr>
            <a:spLocks/>
          </p:cNvSpPr>
          <p:nvPr/>
        </p:nvSpPr>
        <p:spPr bwMode="auto">
          <a:xfrm>
            <a:off x="4854575" y="3886200"/>
            <a:ext cx="1501775" cy="1120775"/>
          </a:xfrm>
          <a:custGeom>
            <a:avLst/>
            <a:gdLst>
              <a:gd name="T0" fmla="*/ 682879 w 1501775"/>
              <a:gd name="T1" fmla="*/ 457200 h 1120775"/>
              <a:gd name="T2" fmla="*/ 331978 w 1501775"/>
              <a:gd name="T3" fmla="*/ 457200 h 1120775"/>
              <a:gd name="T4" fmla="*/ 0 w 1501775"/>
              <a:gd name="T5" fmla="*/ 1120775 h 1120775"/>
              <a:gd name="T6" fmla="*/ 682879 w 1501775"/>
              <a:gd name="T7" fmla="*/ 457200 h 1120775"/>
              <a:gd name="T8" fmla="*/ 1425448 w 1501775"/>
              <a:gd name="T9" fmla="*/ 0 h 1120775"/>
              <a:gd name="T10" fmla="*/ 174244 w 1501775"/>
              <a:gd name="T11" fmla="*/ 0 h 1120775"/>
              <a:gd name="T12" fmla="*/ 144603 w 1501775"/>
              <a:gd name="T13" fmla="*/ 5994 h 1120775"/>
              <a:gd name="T14" fmla="*/ 120380 w 1501775"/>
              <a:gd name="T15" fmla="*/ 22336 h 1120775"/>
              <a:gd name="T16" fmla="*/ 104038 w 1501775"/>
              <a:gd name="T17" fmla="*/ 46559 h 1120775"/>
              <a:gd name="T18" fmla="*/ 98044 w 1501775"/>
              <a:gd name="T19" fmla="*/ 76200 h 1120775"/>
              <a:gd name="T20" fmla="*/ 98044 w 1501775"/>
              <a:gd name="T21" fmla="*/ 381000 h 1120775"/>
              <a:gd name="T22" fmla="*/ 104038 w 1501775"/>
              <a:gd name="T23" fmla="*/ 410640 h 1120775"/>
              <a:gd name="T24" fmla="*/ 120380 w 1501775"/>
              <a:gd name="T25" fmla="*/ 434863 h 1120775"/>
              <a:gd name="T26" fmla="*/ 144603 w 1501775"/>
              <a:gd name="T27" fmla="*/ 451205 h 1120775"/>
              <a:gd name="T28" fmla="*/ 174244 w 1501775"/>
              <a:gd name="T29" fmla="*/ 457200 h 1120775"/>
              <a:gd name="T30" fmla="*/ 1425448 w 1501775"/>
              <a:gd name="T31" fmla="*/ 457200 h 1120775"/>
              <a:gd name="T32" fmla="*/ 1455088 w 1501775"/>
              <a:gd name="T33" fmla="*/ 451205 h 1120775"/>
              <a:gd name="T34" fmla="*/ 1479311 w 1501775"/>
              <a:gd name="T35" fmla="*/ 434863 h 1120775"/>
              <a:gd name="T36" fmla="*/ 1495653 w 1501775"/>
              <a:gd name="T37" fmla="*/ 410640 h 1120775"/>
              <a:gd name="T38" fmla="*/ 1501648 w 1501775"/>
              <a:gd name="T39" fmla="*/ 381000 h 1120775"/>
              <a:gd name="T40" fmla="*/ 1501648 w 1501775"/>
              <a:gd name="T41" fmla="*/ 76200 h 1120775"/>
              <a:gd name="T42" fmla="*/ 1495653 w 1501775"/>
              <a:gd name="T43" fmla="*/ 46559 h 1120775"/>
              <a:gd name="T44" fmla="*/ 1479311 w 1501775"/>
              <a:gd name="T45" fmla="*/ 22336 h 1120775"/>
              <a:gd name="T46" fmla="*/ 1455088 w 1501775"/>
              <a:gd name="T47" fmla="*/ 5994 h 1120775"/>
              <a:gd name="T48" fmla="*/ 1425448 w 1501775"/>
              <a:gd name="T49" fmla="*/ 0 h 112077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501775"/>
              <a:gd name="T76" fmla="*/ 0 h 1120775"/>
              <a:gd name="T77" fmla="*/ 1501775 w 1501775"/>
              <a:gd name="T78" fmla="*/ 1120775 h 112077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501775" h="1120775">
                <a:moveTo>
                  <a:pt x="682879" y="457200"/>
                </a:moveTo>
                <a:lnTo>
                  <a:pt x="331978" y="457200"/>
                </a:lnTo>
                <a:lnTo>
                  <a:pt x="0" y="1120775"/>
                </a:lnTo>
                <a:lnTo>
                  <a:pt x="682879" y="457200"/>
                </a:lnTo>
                <a:close/>
              </a:path>
              <a:path w="1501775" h="1120775">
                <a:moveTo>
                  <a:pt x="1425448" y="0"/>
                </a:moveTo>
                <a:lnTo>
                  <a:pt x="174244" y="0"/>
                </a:lnTo>
                <a:lnTo>
                  <a:pt x="144603" y="5994"/>
                </a:lnTo>
                <a:lnTo>
                  <a:pt x="120380" y="22336"/>
                </a:lnTo>
                <a:lnTo>
                  <a:pt x="104038" y="46559"/>
                </a:lnTo>
                <a:lnTo>
                  <a:pt x="98044" y="76200"/>
                </a:lnTo>
                <a:lnTo>
                  <a:pt x="98044" y="381000"/>
                </a:lnTo>
                <a:lnTo>
                  <a:pt x="104038" y="410640"/>
                </a:lnTo>
                <a:lnTo>
                  <a:pt x="120380" y="434863"/>
                </a:lnTo>
                <a:lnTo>
                  <a:pt x="144603" y="451205"/>
                </a:lnTo>
                <a:lnTo>
                  <a:pt x="174244" y="457200"/>
                </a:lnTo>
                <a:lnTo>
                  <a:pt x="1425448" y="457200"/>
                </a:lnTo>
                <a:lnTo>
                  <a:pt x="1455088" y="451205"/>
                </a:lnTo>
                <a:lnTo>
                  <a:pt x="1479311" y="434863"/>
                </a:lnTo>
                <a:lnTo>
                  <a:pt x="1495653" y="410640"/>
                </a:lnTo>
                <a:lnTo>
                  <a:pt x="1501648" y="381000"/>
                </a:lnTo>
                <a:lnTo>
                  <a:pt x="1501648" y="76200"/>
                </a:lnTo>
                <a:lnTo>
                  <a:pt x="1495653" y="46559"/>
                </a:lnTo>
                <a:lnTo>
                  <a:pt x="1479311" y="22336"/>
                </a:lnTo>
                <a:lnTo>
                  <a:pt x="1455088" y="5994"/>
                </a:lnTo>
                <a:lnTo>
                  <a:pt x="1425448" y="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2" name="object 45"/>
          <p:cNvSpPr>
            <a:spLocks/>
          </p:cNvSpPr>
          <p:nvPr/>
        </p:nvSpPr>
        <p:spPr bwMode="auto">
          <a:xfrm>
            <a:off x="4854575" y="3886200"/>
            <a:ext cx="1501775" cy="1120775"/>
          </a:xfrm>
          <a:custGeom>
            <a:avLst/>
            <a:gdLst>
              <a:gd name="T0" fmla="*/ 98044 w 1501775"/>
              <a:gd name="T1" fmla="*/ 76200 h 1120775"/>
              <a:gd name="T2" fmla="*/ 104038 w 1501775"/>
              <a:gd name="T3" fmla="*/ 46559 h 1120775"/>
              <a:gd name="T4" fmla="*/ 120380 w 1501775"/>
              <a:gd name="T5" fmla="*/ 22336 h 1120775"/>
              <a:gd name="T6" fmla="*/ 144603 w 1501775"/>
              <a:gd name="T7" fmla="*/ 5994 h 1120775"/>
              <a:gd name="T8" fmla="*/ 174244 w 1501775"/>
              <a:gd name="T9" fmla="*/ 0 h 1120775"/>
              <a:gd name="T10" fmla="*/ 331978 w 1501775"/>
              <a:gd name="T11" fmla="*/ 0 h 1120775"/>
              <a:gd name="T12" fmla="*/ 682879 w 1501775"/>
              <a:gd name="T13" fmla="*/ 0 h 1120775"/>
              <a:gd name="T14" fmla="*/ 1425448 w 1501775"/>
              <a:gd name="T15" fmla="*/ 0 h 1120775"/>
              <a:gd name="T16" fmla="*/ 1455088 w 1501775"/>
              <a:gd name="T17" fmla="*/ 5994 h 1120775"/>
              <a:gd name="T18" fmla="*/ 1479311 w 1501775"/>
              <a:gd name="T19" fmla="*/ 22336 h 1120775"/>
              <a:gd name="T20" fmla="*/ 1495653 w 1501775"/>
              <a:gd name="T21" fmla="*/ 46559 h 1120775"/>
              <a:gd name="T22" fmla="*/ 1501648 w 1501775"/>
              <a:gd name="T23" fmla="*/ 76200 h 1120775"/>
              <a:gd name="T24" fmla="*/ 1501648 w 1501775"/>
              <a:gd name="T25" fmla="*/ 266700 h 1120775"/>
              <a:gd name="T26" fmla="*/ 1501648 w 1501775"/>
              <a:gd name="T27" fmla="*/ 381000 h 1120775"/>
              <a:gd name="T28" fmla="*/ 1495653 w 1501775"/>
              <a:gd name="T29" fmla="*/ 410640 h 1120775"/>
              <a:gd name="T30" fmla="*/ 1479311 w 1501775"/>
              <a:gd name="T31" fmla="*/ 434863 h 1120775"/>
              <a:gd name="T32" fmla="*/ 1455088 w 1501775"/>
              <a:gd name="T33" fmla="*/ 451205 h 1120775"/>
              <a:gd name="T34" fmla="*/ 1425448 w 1501775"/>
              <a:gd name="T35" fmla="*/ 457200 h 1120775"/>
              <a:gd name="T36" fmla="*/ 682879 w 1501775"/>
              <a:gd name="T37" fmla="*/ 457200 h 1120775"/>
              <a:gd name="T38" fmla="*/ 0 w 1501775"/>
              <a:gd name="T39" fmla="*/ 1120775 h 1120775"/>
              <a:gd name="T40" fmla="*/ 331978 w 1501775"/>
              <a:gd name="T41" fmla="*/ 457200 h 1120775"/>
              <a:gd name="T42" fmla="*/ 174244 w 1501775"/>
              <a:gd name="T43" fmla="*/ 457200 h 1120775"/>
              <a:gd name="T44" fmla="*/ 144603 w 1501775"/>
              <a:gd name="T45" fmla="*/ 451205 h 1120775"/>
              <a:gd name="T46" fmla="*/ 120380 w 1501775"/>
              <a:gd name="T47" fmla="*/ 434863 h 1120775"/>
              <a:gd name="T48" fmla="*/ 104038 w 1501775"/>
              <a:gd name="T49" fmla="*/ 410640 h 1120775"/>
              <a:gd name="T50" fmla="*/ 98044 w 1501775"/>
              <a:gd name="T51" fmla="*/ 381000 h 1120775"/>
              <a:gd name="T52" fmla="*/ 98044 w 1501775"/>
              <a:gd name="T53" fmla="*/ 266700 h 1120775"/>
              <a:gd name="T54" fmla="*/ 98044 w 1501775"/>
              <a:gd name="T55" fmla="*/ 76200 h 112077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501775"/>
              <a:gd name="T85" fmla="*/ 0 h 1120775"/>
              <a:gd name="T86" fmla="*/ 1501775 w 1501775"/>
              <a:gd name="T87" fmla="*/ 1120775 h 1120775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501775" h="1120775">
                <a:moveTo>
                  <a:pt x="98044" y="76200"/>
                </a:moveTo>
                <a:lnTo>
                  <a:pt x="104038" y="46559"/>
                </a:lnTo>
                <a:lnTo>
                  <a:pt x="120380" y="22336"/>
                </a:lnTo>
                <a:lnTo>
                  <a:pt x="144603" y="5994"/>
                </a:lnTo>
                <a:lnTo>
                  <a:pt x="174244" y="0"/>
                </a:lnTo>
                <a:lnTo>
                  <a:pt x="331978" y="0"/>
                </a:lnTo>
                <a:lnTo>
                  <a:pt x="682879" y="0"/>
                </a:lnTo>
                <a:lnTo>
                  <a:pt x="1425448" y="0"/>
                </a:lnTo>
                <a:lnTo>
                  <a:pt x="1455088" y="5994"/>
                </a:lnTo>
                <a:lnTo>
                  <a:pt x="1479311" y="22336"/>
                </a:lnTo>
                <a:lnTo>
                  <a:pt x="1495653" y="46559"/>
                </a:lnTo>
                <a:lnTo>
                  <a:pt x="1501648" y="76200"/>
                </a:lnTo>
                <a:lnTo>
                  <a:pt x="1501648" y="266700"/>
                </a:lnTo>
                <a:lnTo>
                  <a:pt x="1501648" y="381000"/>
                </a:lnTo>
                <a:lnTo>
                  <a:pt x="1495653" y="410640"/>
                </a:lnTo>
                <a:lnTo>
                  <a:pt x="1479311" y="434863"/>
                </a:lnTo>
                <a:lnTo>
                  <a:pt x="1455088" y="451205"/>
                </a:lnTo>
                <a:lnTo>
                  <a:pt x="1425448" y="457200"/>
                </a:lnTo>
                <a:lnTo>
                  <a:pt x="682879" y="457200"/>
                </a:lnTo>
                <a:lnTo>
                  <a:pt x="0" y="1120775"/>
                </a:lnTo>
                <a:lnTo>
                  <a:pt x="331978" y="457200"/>
                </a:lnTo>
                <a:lnTo>
                  <a:pt x="174244" y="457200"/>
                </a:lnTo>
                <a:lnTo>
                  <a:pt x="144603" y="451205"/>
                </a:lnTo>
                <a:lnTo>
                  <a:pt x="120380" y="434863"/>
                </a:lnTo>
                <a:lnTo>
                  <a:pt x="104038" y="410640"/>
                </a:lnTo>
                <a:lnTo>
                  <a:pt x="98044" y="381000"/>
                </a:lnTo>
                <a:lnTo>
                  <a:pt x="98044" y="266700"/>
                </a:lnTo>
                <a:lnTo>
                  <a:pt x="98044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3" name="object 46"/>
          <p:cNvSpPr txBox="1">
            <a:spLocks noChangeArrowheads="1"/>
          </p:cNvSpPr>
          <p:nvPr/>
        </p:nvSpPr>
        <p:spPr bwMode="auto">
          <a:xfrm>
            <a:off x="5354638" y="3944938"/>
            <a:ext cx="600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54" name="object 47"/>
          <p:cNvSpPr>
            <a:spLocks/>
          </p:cNvSpPr>
          <p:nvPr/>
        </p:nvSpPr>
        <p:spPr bwMode="auto">
          <a:xfrm>
            <a:off x="990600" y="1905000"/>
            <a:ext cx="8669338" cy="1981200"/>
          </a:xfrm>
          <a:custGeom>
            <a:avLst/>
            <a:gdLst>
              <a:gd name="T0" fmla="*/ 0 w 8669020"/>
              <a:gd name="T1" fmla="*/ 1981200 h 1981200"/>
              <a:gd name="T2" fmla="*/ 8668512 w 8669020"/>
              <a:gd name="T3" fmla="*/ 1981200 h 1981200"/>
              <a:gd name="T4" fmla="*/ 8668512 w 8669020"/>
              <a:gd name="T5" fmla="*/ 0 h 1981200"/>
              <a:gd name="T6" fmla="*/ 0 w 8669020"/>
              <a:gd name="T7" fmla="*/ 0 h 1981200"/>
              <a:gd name="T8" fmla="*/ 0 w 8669020"/>
              <a:gd name="T9" fmla="*/ 1981200 h 198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69020"/>
              <a:gd name="T16" fmla="*/ 0 h 1981200"/>
              <a:gd name="T17" fmla="*/ 8669020 w 8669020"/>
              <a:gd name="T18" fmla="*/ 1981200 h 1981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69020" h="1981200">
                <a:moveTo>
                  <a:pt x="0" y="1981200"/>
                </a:moveTo>
                <a:lnTo>
                  <a:pt x="8668512" y="1981200"/>
                </a:lnTo>
                <a:lnTo>
                  <a:pt x="8668512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5" name="object 48"/>
          <p:cNvSpPr>
            <a:spLocks/>
          </p:cNvSpPr>
          <p:nvPr/>
        </p:nvSpPr>
        <p:spPr bwMode="auto">
          <a:xfrm>
            <a:off x="2476500" y="2995613"/>
            <a:ext cx="1365250" cy="357187"/>
          </a:xfrm>
          <a:custGeom>
            <a:avLst/>
            <a:gdLst>
              <a:gd name="T0" fmla="*/ 0 w 1363979"/>
              <a:gd name="T1" fmla="*/ 358139 h 358139"/>
              <a:gd name="T2" fmla="*/ 1363980 w 1363979"/>
              <a:gd name="T3" fmla="*/ 358139 h 358139"/>
              <a:gd name="T4" fmla="*/ 1363980 w 1363979"/>
              <a:gd name="T5" fmla="*/ 0 h 358139"/>
              <a:gd name="T6" fmla="*/ 0 w 1363979"/>
              <a:gd name="T7" fmla="*/ 0 h 358139"/>
              <a:gd name="T8" fmla="*/ 0 w 1363979"/>
              <a:gd name="T9" fmla="*/ 358139 h 358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3979"/>
              <a:gd name="T16" fmla="*/ 0 h 358139"/>
              <a:gd name="T17" fmla="*/ 1363979 w 1363979"/>
              <a:gd name="T18" fmla="*/ 358139 h 358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3979" h="358139">
                <a:moveTo>
                  <a:pt x="0" y="358139"/>
                </a:moveTo>
                <a:lnTo>
                  <a:pt x="1363980" y="358139"/>
                </a:lnTo>
                <a:lnTo>
                  <a:pt x="1363980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6" name="object 49"/>
          <p:cNvSpPr>
            <a:spLocks/>
          </p:cNvSpPr>
          <p:nvPr/>
        </p:nvSpPr>
        <p:spPr bwMode="auto">
          <a:xfrm>
            <a:off x="2519363" y="3033713"/>
            <a:ext cx="1281112" cy="276225"/>
          </a:xfrm>
          <a:custGeom>
            <a:avLst/>
            <a:gdLst>
              <a:gd name="T0" fmla="*/ 0 w 1282064"/>
              <a:gd name="T1" fmla="*/ 275844 h 276225"/>
              <a:gd name="T2" fmla="*/ 1281684 w 1282064"/>
              <a:gd name="T3" fmla="*/ 275844 h 276225"/>
              <a:gd name="T4" fmla="*/ 1281684 w 1282064"/>
              <a:gd name="T5" fmla="*/ 0 h 276225"/>
              <a:gd name="T6" fmla="*/ 0 w 1282064"/>
              <a:gd name="T7" fmla="*/ 0 h 276225"/>
              <a:gd name="T8" fmla="*/ 0 w 1282064"/>
              <a:gd name="T9" fmla="*/ 275844 h 276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2064"/>
              <a:gd name="T16" fmla="*/ 0 h 276225"/>
              <a:gd name="T17" fmla="*/ 1282064 w 1282064"/>
              <a:gd name="T18" fmla="*/ 276225 h 2762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2064" h="276225">
                <a:moveTo>
                  <a:pt x="0" y="275844"/>
                </a:moveTo>
                <a:lnTo>
                  <a:pt x="1281684" y="275844"/>
                </a:lnTo>
                <a:lnTo>
                  <a:pt x="1281684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7" name="object 50"/>
          <p:cNvSpPr>
            <a:spLocks/>
          </p:cNvSpPr>
          <p:nvPr/>
        </p:nvSpPr>
        <p:spPr bwMode="auto">
          <a:xfrm>
            <a:off x="2476500" y="2994025"/>
            <a:ext cx="1363663" cy="358775"/>
          </a:xfrm>
          <a:custGeom>
            <a:avLst/>
            <a:gdLst>
              <a:gd name="T0" fmla="*/ 1363979 w 1363979"/>
              <a:gd name="T1" fmla="*/ 0 h 358139"/>
              <a:gd name="T2" fmla="*/ 1322324 w 1363979"/>
              <a:gd name="T3" fmla="*/ 40386 h 358139"/>
              <a:gd name="T4" fmla="*/ 1322324 w 1363979"/>
              <a:gd name="T5" fmla="*/ 318388 h 358139"/>
              <a:gd name="T6" fmla="*/ 42291 w 1363979"/>
              <a:gd name="T7" fmla="*/ 318388 h 358139"/>
              <a:gd name="T8" fmla="*/ 0 w 1363979"/>
              <a:gd name="T9" fmla="*/ 358139 h 358139"/>
              <a:gd name="T10" fmla="*/ 1363979 w 1363979"/>
              <a:gd name="T11" fmla="*/ 358139 h 358139"/>
              <a:gd name="T12" fmla="*/ 1363979 w 1363979"/>
              <a:gd name="T13" fmla="*/ 0 h 358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3979"/>
              <a:gd name="T22" fmla="*/ 0 h 358139"/>
              <a:gd name="T23" fmla="*/ 1363979 w 1363979"/>
              <a:gd name="T24" fmla="*/ 358139 h 358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3979" h="358139">
                <a:moveTo>
                  <a:pt x="1363979" y="0"/>
                </a:moveTo>
                <a:lnTo>
                  <a:pt x="1322324" y="40386"/>
                </a:lnTo>
                <a:lnTo>
                  <a:pt x="1322324" y="318388"/>
                </a:lnTo>
                <a:lnTo>
                  <a:pt x="42291" y="318388"/>
                </a:lnTo>
                <a:lnTo>
                  <a:pt x="0" y="358139"/>
                </a:lnTo>
                <a:lnTo>
                  <a:pt x="1363979" y="358139"/>
                </a:lnTo>
                <a:lnTo>
                  <a:pt x="136397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8" name="object 51"/>
          <p:cNvSpPr>
            <a:spLocks/>
          </p:cNvSpPr>
          <p:nvPr/>
        </p:nvSpPr>
        <p:spPr bwMode="auto">
          <a:xfrm>
            <a:off x="2476500" y="2994025"/>
            <a:ext cx="1363663" cy="358775"/>
          </a:xfrm>
          <a:custGeom>
            <a:avLst/>
            <a:gdLst>
              <a:gd name="T0" fmla="*/ 1363979 w 1363979"/>
              <a:gd name="T1" fmla="*/ 0 h 358139"/>
              <a:gd name="T2" fmla="*/ 0 w 1363979"/>
              <a:gd name="T3" fmla="*/ 0 h 358139"/>
              <a:gd name="T4" fmla="*/ 0 w 1363979"/>
              <a:gd name="T5" fmla="*/ 358139 h 358139"/>
              <a:gd name="T6" fmla="*/ 42291 w 1363979"/>
              <a:gd name="T7" fmla="*/ 318388 h 358139"/>
              <a:gd name="T8" fmla="*/ 42291 w 1363979"/>
              <a:gd name="T9" fmla="*/ 40386 h 358139"/>
              <a:gd name="T10" fmla="*/ 1322324 w 1363979"/>
              <a:gd name="T11" fmla="*/ 40386 h 358139"/>
              <a:gd name="T12" fmla="*/ 1363979 w 1363979"/>
              <a:gd name="T13" fmla="*/ 0 h 358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3979"/>
              <a:gd name="T22" fmla="*/ 0 h 358139"/>
              <a:gd name="T23" fmla="*/ 1363979 w 1363979"/>
              <a:gd name="T24" fmla="*/ 358139 h 358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3979" h="358139">
                <a:moveTo>
                  <a:pt x="1363979" y="0"/>
                </a:moveTo>
                <a:lnTo>
                  <a:pt x="0" y="0"/>
                </a:lnTo>
                <a:lnTo>
                  <a:pt x="0" y="358139"/>
                </a:lnTo>
                <a:lnTo>
                  <a:pt x="42291" y="318388"/>
                </a:lnTo>
                <a:lnTo>
                  <a:pt x="42291" y="40386"/>
                </a:lnTo>
                <a:lnTo>
                  <a:pt x="1322324" y="40386"/>
                </a:lnTo>
                <a:lnTo>
                  <a:pt x="136397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9" name="object 52"/>
          <p:cNvSpPr>
            <a:spLocks/>
          </p:cNvSpPr>
          <p:nvPr/>
        </p:nvSpPr>
        <p:spPr bwMode="auto">
          <a:xfrm>
            <a:off x="3414713" y="3162300"/>
            <a:ext cx="257175" cy="0"/>
          </a:xfrm>
          <a:custGeom>
            <a:avLst/>
            <a:gdLst>
              <a:gd name="T0" fmla="*/ 0 w 257810"/>
              <a:gd name="T1" fmla="*/ 257809 w 257810"/>
              <a:gd name="T2" fmla="*/ 0 60000 65536"/>
              <a:gd name="T3" fmla="*/ 0 60000 65536"/>
              <a:gd name="T4" fmla="*/ 0 w 257810"/>
              <a:gd name="T5" fmla="*/ 257810 w 25781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7810">
                <a:moveTo>
                  <a:pt x="0" y="0"/>
                </a:moveTo>
                <a:lnTo>
                  <a:pt x="257809" y="0"/>
                </a:lnTo>
              </a:path>
            </a:pathLst>
          </a:custGeom>
          <a:noFill/>
          <a:ln w="1892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0" name="object 53"/>
          <p:cNvSpPr>
            <a:spLocks/>
          </p:cNvSpPr>
          <p:nvPr/>
        </p:nvSpPr>
        <p:spPr bwMode="auto">
          <a:xfrm>
            <a:off x="3328988" y="3132138"/>
            <a:ext cx="428625" cy="0"/>
          </a:xfrm>
          <a:custGeom>
            <a:avLst/>
            <a:gdLst>
              <a:gd name="T0" fmla="*/ 0 w 429895"/>
              <a:gd name="T1" fmla="*/ 429768 w 429895"/>
              <a:gd name="T2" fmla="*/ 0 60000 65536"/>
              <a:gd name="T3" fmla="*/ 0 60000 65536"/>
              <a:gd name="T4" fmla="*/ 0 w 429895"/>
              <a:gd name="T5" fmla="*/ 429895 w 429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29895">
                <a:moveTo>
                  <a:pt x="0" y="0"/>
                </a:moveTo>
                <a:lnTo>
                  <a:pt x="429768" y="0"/>
                </a:lnTo>
              </a:path>
            </a:pathLst>
          </a:custGeom>
          <a:noFill/>
          <a:ln w="392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1" name="object 54"/>
          <p:cNvSpPr>
            <a:spLocks/>
          </p:cNvSpPr>
          <p:nvPr/>
        </p:nvSpPr>
        <p:spPr bwMode="auto">
          <a:xfrm>
            <a:off x="3414713" y="3103563"/>
            <a:ext cx="257175" cy="0"/>
          </a:xfrm>
          <a:custGeom>
            <a:avLst/>
            <a:gdLst>
              <a:gd name="T0" fmla="*/ 0 w 257810"/>
              <a:gd name="T1" fmla="*/ 257809 w 257810"/>
              <a:gd name="T2" fmla="*/ 0 60000 65536"/>
              <a:gd name="T3" fmla="*/ 0 60000 65536"/>
              <a:gd name="T4" fmla="*/ 0 w 257810"/>
              <a:gd name="T5" fmla="*/ 257810 w 25781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7810">
                <a:moveTo>
                  <a:pt x="0" y="0"/>
                </a:moveTo>
                <a:lnTo>
                  <a:pt x="257809" y="0"/>
                </a:lnTo>
              </a:path>
            </a:pathLst>
          </a:custGeom>
          <a:noFill/>
          <a:ln w="195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2" name="object 55"/>
          <p:cNvSpPr>
            <a:spLocks/>
          </p:cNvSpPr>
          <p:nvPr/>
        </p:nvSpPr>
        <p:spPr bwMode="auto">
          <a:xfrm>
            <a:off x="2903538" y="2876550"/>
            <a:ext cx="512762" cy="82550"/>
          </a:xfrm>
          <a:custGeom>
            <a:avLst/>
            <a:gdLst>
              <a:gd name="T0" fmla="*/ 0 w 512445"/>
              <a:gd name="T1" fmla="*/ 80772 h 81280"/>
              <a:gd name="T2" fmla="*/ 512064 w 512445"/>
              <a:gd name="T3" fmla="*/ 80772 h 81280"/>
              <a:gd name="T4" fmla="*/ 512064 w 512445"/>
              <a:gd name="T5" fmla="*/ 0 h 81280"/>
              <a:gd name="T6" fmla="*/ 0 w 512445"/>
              <a:gd name="T7" fmla="*/ 0 h 81280"/>
              <a:gd name="T8" fmla="*/ 0 w 512445"/>
              <a:gd name="T9" fmla="*/ 80772 h 81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445"/>
              <a:gd name="T16" fmla="*/ 0 h 81280"/>
              <a:gd name="T17" fmla="*/ 512445 w 512445"/>
              <a:gd name="T18" fmla="*/ 81280 h 812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445" h="81280">
                <a:moveTo>
                  <a:pt x="0" y="80772"/>
                </a:moveTo>
                <a:lnTo>
                  <a:pt x="512064" y="80772"/>
                </a:lnTo>
                <a:lnTo>
                  <a:pt x="512064" y="0"/>
                </a:lnTo>
                <a:lnTo>
                  <a:pt x="0" y="0"/>
                </a:lnTo>
                <a:lnTo>
                  <a:pt x="0" y="807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3" name="object 56"/>
          <p:cNvSpPr>
            <a:spLocks/>
          </p:cNvSpPr>
          <p:nvPr/>
        </p:nvSpPr>
        <p:spPr bwMode="auto">
          <a:xfrm>
            <a:off x="2562225" y="3073400"/>
            <a:ext cx="84138" cy="58738"/>
          </a:xfrm>
          <a:custGeom>
            <a:avLst/>
            <a:gdLst>
              <a:gd name="T0" fmla="*/ 0 w 83819"/>
              <a:gd name="T1" fmla="*/ 57912 h 58419"/>
              <a:gd name="T2" fmla="*/ 83819 w 83819"/>
              <a:gd name="T3" fmla="*/ 57912 h 58419"/>
              <a:gd name="T4" fmla="*/ 83819 w 83819"/>
              <a:gd name="T5" fmla="*/ 0 h 58419"/>
              <a:gd name="T6" fmla="*/ 0 w 83819"/>
              <a:gd name="T7" fmla="*/ 0 h 58419"/>
              <a:gd name="T8" fmla="*/ 0 w 83819"/>
              <a:gd name="T9" fmla="*/ 57912 h 584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819"/>
              <a:gd name="T16" fmla="*/ 0 h 58419"/>
              <a:gd name="T17" fmla="*/ 83819 w 83819"/>
              <a:gd name="T18" fmla="*/ 58419 h 584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819" h="58419">
                <a:moveTo>
                  <a:pt x="0" y="57912"/>
                </a:moveTo>
                <a:lnTo>
                  <a:pt x="83819" y="57912"/>
                </a:lnTo>
                <a:lnTo>
                  <a:pt x="83819" y="0"/>
                </a:lnTo>
                <a:lnTo>
                  <a:pt x="0" y="0"/>
                </a:lnTo>
                <a:lnTo>
                  <a:pt x="0" y="57912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4" name="object 57"/>
          <p:cNvSpPr>
            <a:spLocks/>
          </p:cNvSpPr>
          <p:nvPr/>
        </p:nvSpPr>
        <p:spPr bwMode="auto">
          <a:xfrm>
            <a:off x="2562225" y="3087688"/>
            <a:ext cx="42863" cy="0"/>
          </a:xfrm>
          <a:custGeom>
            <a:avLst/>
            <a:gdLst>
              <a:gd name="T0" fmla="*/ 0 w 43180"/>
              <a:gd name="T1" fmla="*/ 42672 w 43180"/>
              <a:gd name="T2" fmla="*/ 0 60000 65536"/>
              <a:gd name="T3" fmla="*/ 0 60000 65536"/>
              <a:gd name="T4" fmla="*/ 0 w 43180"/>
              <a:gd name="T5" fmla="*/ 43180 w 431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3180">
                <a:moveTo>
                  <a:pt x="0" y="0"/>
                </a:moveTo>
                <a:lnTo>
                  <a:pt x="42672" y="0"/>
                </a:lnTo>
              </a:path>
            </a:pathLst>
          </a:custGeom>
          <a:noFill/>
          <a:ln w="28955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5" name="object 58"/>
          <p:cNvSpPr>
            <a:spLocks/>
          </p:cNvSpPr>
          <p:nvPr/>
        </p:nvSpPr>
        <p:spPr bwMode="auto">
          <a:xfrm>
            <a:off x="2586038" y="2057400"/>
            <a:ext cx="1193800" cy="796925"/>
          </a:xfrm>
          <a:custGeom>
            <a:avLst/>
            <a:gdLst>
              <a:gd name="T0" fmla="*/ 0 w 1193800"/>
              <a:gd name="T1" fmla="*/ 795527 h 795655"/>
              <a:gd name="T2" fmla="*/ 1193292 w 1193800"/>
              <a:gd name="T3" fmla="*/ 795527 h 795655"/>
              <a:gd name="T4" fmla="*/ 1193292 w 1193800"/>
              <a:gd name="T5" fmla="*/ 0 h 795655"/>
              <a:gd name="T6" fmla="*/ 0 w 1193800"/>
              <a:gd name="T7" fmla="*/ 0 h 795655"/>
              <a:gd name="T8" fmla="*/ 0 w 1193800"/>
              <a:gd name="T9" fmla="*/ 795527 h 795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3800"/>
              <a:gd name="T16" fmla="*/ 0 h 795655"/>
              <a:gd name="T17" fmla="*/ 1193800 w 1193800"/>
              <a:gd name="T18" fmla="*/ 795655 h 795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3800" h="795655">
                <a:moveTo>
                  <a:pt x="0" y="795527"/>
                </a:moveTo>
                <a:lnTo>
                  <a:pt x="1193292" y="795527"/>
                </a:lnTo>
                <a:lnTo>
                  <a:pt x="1193292" y="0"/>
                </a:lnTo>
                <a:lnTo>
                  <a:pt x="0" y="0"/>
                </a:lnTo>
                <a:lnTo>
                  <a:pt x="0" y="795527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6" name="object 59"/>
          <p:cNvSpPr>
            <a:spLocks/>
          </p:cNvSpPr>
          <p:nvPr/>
        </p:nvSpPr>
        <p:spPr bwMode="auto">
          <a:xfrm>
            <a:off x="2584450" y="2832100"/>
            <a:ext cx="1193800" cy="0"/>
          </a:xfrm>
          <a:custGeom>
            <a:avLst/>
            <a:gdLst>
              <a:gd name="T0" fmla="*/ 0 w 1193800"/>
              <a:gd name="T1" fmla="*/ 1193292 w 1193800"/>
              <a:gd name="T2" fmla="*/ 0 60000 65536"/>
              <a:gd name="T3" fmla="*/ 0 60000 65536"/>
              <a:gd name="T4" fmla="*/ 0 w 1193800"/>
              <a:gd name="T5" fmla="*/ 1193800 w 11938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193800">
                <a:moveTo>
                  <a:pt x="0" y="0"/>
                </a:moveTo>
                <a:lnTo>
                  <a:pt x="1193292" y="0"/>
                </a:lnTo>
              </a:path>
            </a:pathLst>
          </a:custGeom>
          <a:noFill/>
          <a:ln w="393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7" name="object 60"/>
          <p:cNvSpPr>
            <a:spLocks/>
          </p:cNvSpPr>
          <p:nvPr/>
        </p:nvSpPr>
        <p:spPr bwMode="auto">
          <a:xfrm>
            <a:off x="2606675" y="2098675"/>
            <a:ext cx="0" cy="714375"/>
          </a:xfrm>
          <a:custGeom>
            <a:avLst/>
            <a:gdLst>
              <a:gd name="T0" fmla="*/ 0 h 715010"/>
              <a:gd name="T1" fmla="*/ 715010 h 715010"/>
              <a:gd name="T2" fmla="*/ 0 60000 65536"/>
              <a:gd name="T3" fmla="*/ 0 60000 65536"/>
              <a:gd name="T4" fmla="*/ 0 h 715010"/>
              <a:gd name="T5" fmla="*/ 715010 h 71501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15010">
                <a:moveTo>
                  <a:pt x="0" y="0"/>
                </a:moveTo>
                <a:lnTo>
                  <a:pt x="0" y="715010"/>
                </a:lnTo>
              </a:path>
            </a:pathLst>
          </a:custGeom>
          <a:noFill/>
          <a:ln w="42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8" name="object 61"/>
          <p:cNvSpPr>
            <a:spLocks/>
          </p:cNvSpPr>
          <p:nvPr/>
        </p:nvSpPr>
        <p:spPr bwMode="auto">
          <a:xfrm>
            <a:off x="2584450" y="2078038"/>
            <a:ext cx="1193800" cy="0"/>
          </a:xfrm>
          <a:custGeom>
            <a:avLst/>
            <a:gdLst>
              <a:gd name="T0" fmla="*/ 0 w 1193800"/>
              <a:gd name="T1" fmla="*/ 1193292 w 1193800"/>
              <a:gd name="T2" fmla="*/ 0 60000 65536"/>
              <a:gd name="T3" fmla="*/ 0 60000 65536"/>
              <a:gd name="T4" fmla="*/ 0 w 1193800"/>
              <a:gd name="T5" fmla="*/ 1193800 w 11938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193800">
                <a:moveTo>
                  <a:pt x="0" y="0"/>
                </a:moveTo>
                <a:lnTo>
                  <a:pt x="1193292" y="0"/>
                </a:lnTo>
              </a:path>
            </a:pathLst>
          </a:custGeom>
          <a:noFill/>
          <a:ln w="4063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9" name="object 62"/>
          <p:cNvSpPr>
            <a:spLocks/>
          </p:cNvSpPr>
          <p:nvPr/>
        </p:nvSpPr>
        <p:spPr bwMode="auto">
          <a:xfrm>
            <a:off x="3756025" y="2097088"/>
            <a:ext cx="0" cy="715962"/>
          </a:xfrm>
          <a:custGeom>
            <a:avLst/>
            <a:gdLst>
              <a:gd name="T0" fmla="*/ 0 h 715010"/>
              <a:gd name="T1" fmla="*/ 714755 h 715010"/>
              <a:gd name="T2" fmla="*/ 0 60000 65536"/>
              <a:gd name="T3" fmla="*/ 0 60000 65536"/>
              <a:gd name="T4" fmla="*/ 0 h 715010"/>
              <a:gd name="T5" fmla="*/ 715010 h 71501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15010">
                <a:moveTo>
                  <a:pt x="0" y="0"/>
                </a:moveTo>
                <a:lnTo>
                  <a:pt x="0" y="714755"/>
                </a:lnTo>
              </a:path>
            </a:pathLst>
          </a:custGeom>
          <a:noFill/>
          <a:ln w="42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0" name="object 63"/>
          <p:cNvSpPr>
            <a:spLocks/>
          </p:cNvSpPr>
          <p:nvPr/>
        </p:nvSpPr>
        <p:spPr bwMode="auto">
          <a:xfrm>
            <a:off x="2584450" y="2057400"/>
            <a:ext cx="1108075" cy="714375"/>
          </a:xfrm>
          <a:custGeom>
            <a:avLst/>
            <a:gdLst>
              <a:gd name="T0" fmla="*/ 1107947 w 1108075"/>
              <a:gd name="T1" fmla="*/ 0 h 715010"/>
              <a:gd name="T2" fmla="*/ 0 w 1108075"/>
              <a:gd name="T3" fmla="*/ 0 h 715010"/>
              <a:gd name="T4" fmla="*/ 0 w 1108075"/>
              <a:gd name="T5" fmla="*/ 714755 h 715010"/>
              <a:gd name="T6" fmla="*/ 42290 w 1108075"/>
              <a:gd name="T7" fmla="*/ 675004 h 715010"/>
              <a:gd name="T8" fmla="*/ 42290 w 1108075"/>
              <a:gd name="T9" fmla="*/ 39115 h 715010"/>
              <a:gd name="T10" fmla="*/ 1065657 w 1108075"/>
              <a:gd name="T11" fmla="*/ 39115 h 715010"/>
              <a:gd name="T12" fmla="*/ 1107947 w 1108075"/>
              <a:gd name="T13" fmla="*/ 0 h 7150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08075"/>
              <a:gd name="T22" fmla="*/ 0 h 715010"/>
              <a:gd name="T23" fmla="*/ 1108075 w 1108075"/>
              <a:gd name="T24" fmla="*/ 715010 h 7150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08075" h="715010">
                <a:moveTo>
                  <a:pt x="1107947" y="0"/>
                </a:moveTo>
                <a:lnTo>
                  <a:pt x="0" y="0"/>
                </a:lnTo>
                <a:lnTo>
                  <a:pt x="0" y="714755"/>
                </a:lnTo>
                <a:lnTo>
                  <a:pt x="42290" y="675004"/>
                </a:lnTo>
                <a:lnTo>
                  <a:pt x="42290" y="39115"/>
                </a:lnTo>
                <a:lnTo>
                  <a:pt x="1065657" y="39115"/>
                </a:lnTo>
                <a:lnTo>
                  <a:pt x="110794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1" name="object 64"/>
          <p:cNvSpPr>
            <a:spLocks/>
          </p:cNvSpPr>
          <p:nvPr/>
        </p:nvSpPr>
        <p:spPr bwMode="auto">
          <a:xfrm>
            <a:off x="2678113" y="2146300"/>
            <a:ext cx="1031875" cy="623888"/>
          </a:xfrm>
          <a:custGeom>
            <a:avLst/>
            <a:gdLst>
              <a:gd name="T0" fmla="*/ 0 w 1031875"/>
              <a:gd name="T1" fmla="*/ 624839 h 624839"/>
              <a:gd name="T2" fmla="*/ 1031747 w 1031875"/>
              <a:gd name="T3" fmla="*/ 624839 h 624839"/>
              <a:gd name="T4" fmla="*/ 1031747 w 1031875"/>
              <a:gd name="T5" fmla="*/ 0 h 624839"/>
              <a:gd name="T6" fmla="*/ 0 w 1031875"/>
              <a:gd name="T7" fmla="*/ 0 h 624839"/>
              <a:gd name="T8" fmla="*/ 0 w 1031875"/>
              <a:gd name="T9" fmla="*/ 624839 h 6248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1875"/>
              <a:gd name="T16" fmla="*/ 0 h 624839"/>
              <a:gd name="T17" fmla="*/ 1031875 w 1031875"/>
              <a:gd name="T18" fmla="*/ 624839 h 6248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1875" h="624839">
                <a:moveTo>
                  <a:pt x="0" y="624839"/>
                </a:moveTo>
                <a:lnTo>
                  <a:pt x="1031747" y="624839"/>
                </a:lnTo>
                <a:lnTo>
                  <a:pt x="1031747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2" name="object 65"/>
          <p:cNvSpPr>
            <a:spLocks/>
          </p:cNvSpPr>
          <p:nvPr/>
        </p:nvSpPr>
        <p:spPr bwMode="auto">
          <a:xfrm>
            <a:off x="2678113" y="2146300"/>
            <a:ext cx="1031875" cy="623888"/>
          </a:xfrm>
          <a:custGeom>
            <a:avLst/>
            <a:gdLst>
              <a:gd name="T0" fmla="*/ 0 w 1031875"/>
              <a:gd name="T1" fmla="*/ 624839 h 624839"/>
              <a:gd name="T2" fmla="*/ 1031747 w 1031875"/>
              <a:gd name="T3" fmla="*/ 624839 h 624839"/>
              <a:gd name="T4" fmla="*/ 1031747 w 1031875"/>
              <a:gd name="T5" fmla="*/ 0 h 624839"/>
              <a:gd name="T6" fmla="*/ 0 w 1031875"/>
              <a:gd name="T7" fmla="*/ 0 h 624839"/>
              <a:gd name="T8" fmla="*/ 0 w 1031875"/>
              <a:gd name="T9" fmla="*/ 624839 h 6248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1875"/>
              <a:gd name="T16" fmla="*/ 0 h 624839"/>
              <a:gd name="T17" fmla="*/ 1031875 w 1031875"/>
              <a:gd name="T18" fmla="*/ 624839 h 6248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1875" h="624839">
                <a:moveTo>
                  <a:pt x="0" y="624839"/>
                </a:moveTo>
                <a:lnTo>
                  <a:pt x="1031747" y="624839"/>
                </a:lnTo>
                <a:lnTo>
                  <a:pt x="1031747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3" name="object 66"/>
          <p:cNvSpPr>
            <a:spLocks/>
          </p:cNvSpPr>
          <p:nvPr/>
        </p:nvSpPr>
        <p:spPr bwMode="auto">
          <a:xfrm>
            <a:off x="6521450" y="2995613"/>
            <a:ext cx="1365250" cy="357187"/>
          </a:xfrm>
          <a:custGeom>
            <a:avLst/>
            <a:gdLst>
              <a:gd name="T0" fmla="*/ 0 w 1363979"/>
              <a:gd name="T1" fmla="*/ 358139 h 358139"/>
              <a:gd name="T2" fmla="*/ 1363979 w 1363979"/>
              <a:gd name="T3" fmla="*/ 358139 h 358139"/>
              <a:gd name="T4" fmla="*/ 1363979 w 1363979"/>
              <a:gd name="T5" fmla="*/ 0 h 358139"/>
              <a:gd name="T6" fmla="*/ 0 w 1363979"/>
              <a:gd name="T7" fmla="*/ 0 h 358139"/>
              <a:gd name="T8" fmla="*/ 0 w 1363979"/>
              <a:gd name="T9" fmla="*/ 358139 h 358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3979"/>
              <a:gd name="T16" fmla="*/ 0 h 358139"/>
              <a:gd name="T17" fmla="*/ 1363979 w 1363979"/>
              <a:gd name="T18" fmla="*/ 358139 h 358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3979" h="358139">
                <a:moveTo>
                  <a:pt x="0" y="358139"/>
                </a:moveTo>
                <a:lnTo>
                  <a:pt x="1363979" y="358139"/>
                </a:lnTo>
                <a:lnTo>
                  <a:pt x="1363979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4" name="object 67"/>
          <p:cNvSpPr>
            <a:spLocks/>
          </p:cNvSpPr>
          <p:nvPr/>
        </p:nvSpPr>
        <p:spPr bwMode="auto">
          <a:xfrm>
            <a:off x="6564313" y="3033713"/>
            <a:ext cx="1281112" cy="276225"/>
          </a:xfrm>
          <a:custGeom>
            <a:avLst/>
            <a:gdLst>
              <a:gd name="T0" fmla="*/ 0 w 1282065"/>
              <a:gd name="T1" fmla="*/ 275844 h 276225"/>
              <a:gd name="T2" fmla="*/ 1281683 w 1282065"/>
              <a:gd name="T3" fmla="*/ 275844 h 276225"/>
              <a:gd name="T4" fmla="*/ 1281683 w 1282065"/>
              <a:gd name="T5" fmla="*/ 0 h 276225"/>
              <a:gd name="T6" fmla="*/ 0 w 1282065"/>
              <a:gd name="T7" fmla="*/ 0 h 276225"/>
              <a:gd name="T8" fmla="*/ 0 w 1282065"/>
              <a:gd name="T9" fmla="*/ 275844 h 276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2065"/>
              <a:gd name="T16" fmla="*/ 0 h 276225"/>
              <a:gd name="T17" fmla="*/ 1282065 w 1282065"/>
              <a:gd name="T18" fmla="*/ 276225 h 2762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2065" h="276225">
                <a:moveTo>
                  <a:pt x="0" y="275844"/>
                </a:moveTo>
                <a:lnTo>
                  <a:pt x="1281683" y="275844"/>
                </a:lnTo>
                <a:lnTo>
                  <a:pt x="1281683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5" name="object 68"/>
          <p:cNvSpPr>
            <a:spLocks/>
          </p:cNvSpPr>
          <p:nvPr/>
        </p:nvSpPr>
        <p:spPr bwMode="auto">
          <a:xfrm>
            <a:off x="6521450" y="2994025"/>
            <a:ext cx="1363663" cy="358775"/>
          </a:xfrm>
          <a:custGeom>
            <a:avLst/>
            <a:gdLst>
              <a:gd name="T0" fmla="*/ 1363979 w 1363979"/>
              <a:gd name="T1" fmla="*/ 0 h 358139"/>
              <a:gd name="T2" fmla="*/ 1322324 w 1363979"/>
              <a:gd name="T3" fmla="*/ 40386 h 358139"/>
              <a:gd name="T4" fmla="*/ 1322324 w 1363979"/>
              <a:gd name="T5" fmla="*/ 318388 h 358139"/>
              <a:gd name="T6" fmla="*/ 42290 w 1363979"/>
              <a:gd name="T7" fmla="*/ 318388 h 358139"/>
              <a:gd name="T8" fmla="*/ 0 w 1363979"/>
              <a:gd name="T9" fmla="*/ 358139 h 358139"/>
              <a:gd name="T10" fmla="*/ 1363979 w 1363979"/>
              <a:gd name="T11" fmla="*/ 358139 h 358139"/>
              <a:gd name="T12" fmla="*/ 1363979 w 1363979"/>
              <a:gd name="T13" fmla="*/ 0 h 358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3979"/>
              <a:gd name="T22" fmla="*/ 0 h 358139"/>
              <a:gd name="T23" fmla="*/ 1363979 w 1363979"/>
              <a:gd name="T24" fmla="*/ 358139 h 358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3979" h="358139">
                <a:moveTo>
                  <a:pt x="1363979" y="0"/>
                </a:moveTo>
                <a:lnTo>
                  <a:pt x="1322324" y="40386"/>
                </a:lnTo>
                <a:lnTo>
                  <a:pt x="1322324" y="318388"/>
                </a:lnTo>
                <a:lnTo>
                  <a:pt x="42290" y="318388"/>
                </a:lnTo>
                <a:lnTo>
                  <a:pt x="0" y="358139"/>
                </a:lnTo>
                <a:lnTo>
                  <a:pt x="1363979" y="358139"/>
                </a:lnTo>
                <a:lnTo>
                  <a:pt x="136397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6" name="object 69"/>
          <p:cNvSpPr>
            <a:spLocks/>
          </p:cNvSpPr>
          <p:nvPr/>
        </p:nvSpPr>
        <p:spPr bwMode="auto">
          <a:xfrm>
            <a:off x="6521450" y="2994025"/>
            <a:ext cx="1363663" cy="358775"/>
          </a:xfrm>
          <a:custGeom>
            <a:avLst/>
            <a:gdLst>
              <a:gd name="T0" fmla="*/ 1363979 w 1363979"/>
              <a:gd name="T1" fmla="*/ 0 h 358139"/>
              <a:gd name="T2" fmla="*/ 0 w 1363979"/>
              <a:gd name="T3" fmla="*/ 0 h 358139"/>
              <a:gd name="T4" fmla="*/ 0 w 1363979"/>
              <a:gd name="T5" fmla="*/ 358139 h 358139"/>
              <a:gd name="T6" fmla="*/ 42290 w 1363979"/>
              <a:gd name="T7" fmla="*/ 318388 h 358139"/>
              <a:gd name="T8" fmla="*/ 42290 w 1363979"/>
              <a:gd name="T9" fmla="*/ 40386 h 358139"/>
              <a:gd name="T10" fmla="*/ 1322324 w 1363979"/>
              <a:gd name="T11" fmla="*/ 40386 h 358139"/>
              <a:gd name="T12" fmla="*/ 1363979 w 1363979"/>
              <a:gd name="T13" fmla="*/ 0 h 358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3979"/>
              <a:gd name="T22" fmla="*/ 0 h 358139"/>
              <a:gd name="T23" fmla="*/ 1363979 w 1363979"/>
              <a:gd name="T24" fmla="*/ 358139 h 358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3979" h="358139">
                <a:moveTo>
                  <a:pt x="1363979" y="0"/>
                </a:moveTo>
                <a:lnTo>
                  <a:pt x="0" y="0"/>
                </a:lnTo>
                <a:lnTo>
                  <a:pt x="0" y="358139"/>
                </a:lnTo>
                <a:lnTo>
                  <a:pt x="42290" y="318388"/>
                </a:lnTo>
                <a:lnTo>
                  <a:pt x="42290" y="40386"/>
                </a:lnTo>
                <a:lnTo>
                  <a:pt x="1322324" y="40386"/>
                </a:lnTo>
                <a:lnTo>
                  <a:pt x="136397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7" name="object 70"/>
          <p:cNvSpPr>
            <a:spLocks/>
          </p:cNvSpPr>
          <p:nvPr/>
        </p:nvSpPr>
        <p:spPr bwMode="auto">
          <a:xfrm>
            <a:off x="7459663" y="3162300"/>
            <a:ext cx="257175" cy="0"/>
          </a:xfrm>
          <a:custGeom>
            <a:avLst/>
            <a:gdLst>
              <a:gd name="T0" fmla="*/ 0 w 257175"/>
              <a:gd name="T1" fmla="*/ 257048 w 257175"/>
              <a:gd name="T2" fmla="*/ 0 60000 65536"/>
              <a:gd name="T3" fmla="*/ 0 60000 65536"/>
              <a:gd name="T4" fmla="*/ 0 w 257175"/>
              <a:gd name="T5" fmla="*/ 257175 w 2571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7175">
                <a:moveTo>
                  <a:pt x="0" y="0"/>
                </a:moveTo>
                <a:lnTo>
                  <a:pt x="257048" y="0"/>
                </a:lnTo>
              </a:path>
            </a:pathLst>
          </a:custGeom>
          <a:noFill/>
          <a:ln w="1892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8" name="object 71"/>
          <p:cNvSpPr>
            <a:spLocks/>
          </p:cNvSpPr>
          <p:nvPr/>
        </p:nvSpPr>
        <p:spPr bwMode="auto">
          <a:xfrm>
            <a:off x="7373938" y="3132138"/>
            <a:ext cx="428625" cy="0"/>
          </a:xfrm>
          <a:custGeom>
            <a:avLst/>
            <a:gdLst>
              <a:gd name="T0" fmla="*/ 0 w 428625"/>
              <a:gd name="T1" fmla="*/ 428244 w 428625"/>
              <a:gd name="T2" fmla="*/ 0 60000 65536"/>
              <a:gd name="T3" fmla="*/ 0 60000 65536"/>
              <a:gd name="T4" fmla="*/ 0 w 428625"/>
              <a:gd name="T5" fmla="*/ 428625 w 4286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28625">
                <a:moveTo>
                  <a:pt x="0" y="0"/>
                </a:moveTo>
                <a:lnTo>
                  <a:pt x="428244" y="0"/>
                </a:lnTo>
              </a:path>
            </a:pathLst>
          </a:custGeom>
          <a:noFill/>
          <a:ln w="392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9" name="object 72"/>
          <p:cNvSpPr>
            <a:spLocks/>
          </p:cNvSpPr>
          <p:nvPr/>
        </p:nvSpPr>
        <p:spPr bwMode="auto">
          <a:xfrm>
            <a:off x="7459663" y="3103563"/>
            <a:ext cx="257175" cy="0"/>
          </a:xfrm>
          <a:custGeom>
            <a:avLst/>
            <a:gdLst>
              <a:gd name="T0" fmla="*/ 0 w 257175"/>
              <a:gd name="T1" fmla="*/ 257048 w 257175"/>
              <a:gd name="T2" fmla="*/ 0 60000 65536"/>
              <a:gd name="T3" fmla="*/ 0 60000 65536"/>
              <a:gd name="T4" fmla="*/ 0 w 257175"/>
              <a:gd name="T5" fmla="*/ 257175 w 2571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7175">
                <a:moveTo>
                  <a:pt x="0" y="0"/>
                </a:moveTo>
                <a:lnTo>
                  <a:pt x="257048" y="0"/>
                </a:lnTo>
              </a:path>
            </a:pathLst>
          </a:custGeom>
          <a:noFill/>
          <a:ln w="195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0" name="object 73"/>
          <p:cNvSpPr>
            <a:spLocks/>
          </p:cNvSpPr>
          <p:nvPr/>
        </p:nvSpPr>
        <p:spPr bwMode="auto">
          <a:xfrm>
            <a:off x="6948488" y="2876550"/>
            <a:ext cx="511175" cy="82550"/>
          </a:xfrm>
          <a:custGeom>
            <a:avLst/>
            <a:gdLst>
              <a:gd name="T0" fmla="*/ 0 w 512445"/>
              <a:gd name="T1" fmla="*/ 80772 h 81280"/>
              <a:gd name="T2" fmla="*/ 512064 w 512445"/>
              <a:gd name="T3" fmla="*/ 80772 h 81280"/>
              <a:gd name="T4" fmla="*/ 512064 w 512445"/>
              <a:gd name="T5" fmla="*/ 0 h 81280"/>
              <a:gd name="T6" fmla="*/ 0 w 512445"/>
              <a:gd name="T7" fmla="*/ 0 h 81280"/>
              <a:gd name="T8" fmla="*/ 0 w 512445"/>
              <a:gd name="T9" fmla="*/ 80772 h 81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445"/>
              <a:gd name="T16" fmla="*/ 0 h 81280"/>
              <a:gd name="T17" fmla="*/ 512445 w 512445"/>
              <a:gd name="T18" fmla="*/ 81280 h 812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445" h="81280">
                <a:moveTo>
                  <a:pt x="0" y="80772"/>
                </a:moveTo>
                <a:lnTo>
                  <a:pt x="512064" y="80772"/>
                </a:lnTo>
                <a:lnTo>
                  <a:pt x="512064" y="0"/>
                </a:lnTo>
                <a:lnTo>
                  <a:pt x="0" y="0"/>
                </a:lnTo>
                <a:lnTo>
                  <a:pt x="0" y="807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1" name="object 74"/>
          <p:cNvSpPr>
            <a:spLocks/>
          </p:cNvSpPr>
          <p:nvPr/>
        </p:nvSpPr>
        <p:spPr bwMode="auto">
          <a:xfrm>
            <a:off x="6607175" y="3073400"/>
            <a:ext cx="85725" cy="58738"/>
          </a:xfrm>
          <a:custGeom>
            <a:avLst/>
            <a:gdLst>
              <a:gd name="T0" fmla="*/ 0 w 85725"/>
              <a:gd name="T1" fmla="*/ 57912 h 58419"/>
              <a:gd name="T2" fmla="*/ 85344 w 85725"/>
              <a:gd name="T3" fmla="*/ 57912 h 58419"/>
              <a:gd name="T4" fmla="*/ 85344 w 85725"/>
              <a:gd name="T5" fmla="*/ 0 h 58419"/>
              <a:gd name="T6" fmla="*/ 0 w 85725"/>
              <a:gd name="T7" fmla="*/ 0 h 58419"/>
              <a:gd name="T8" fmla="*/ 0 w 85725"/>
              <a:gd name="T9" fmla="*/ 57912 h 584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725"/>
              <a:gd name="T16" fmla="*/ 0 h 58419"/>
              <a:gd name="T17" fmla="*/ 85725 w 85725"/>
              <a:gd name="T18" fmla="*/ 58419 h 584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725" h="58419">
                <a:moveTo>
                  <a:pt x="0" y="57912"/>
                </a:moveTo>
                <a:lnTo>
                  <a:pt x="85344" y="57912"/>
                </a:lnTo>
                <a:lnTo>
                  <a:pt x="85344" y="0"/>
                </a:lnTo>
                <a:lnTo>
                  <a:pt x="0" y="0"/>
                </a:lnTo>
                <a:lnTo>
                  <a:pt x="0" y="57912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2" name="object 75"/>
          <p:cNvSpPr>
            <a:spLocks/>
          </p:cNvSpPr>
          <p:nvPr/>
        </p:nvSpPr>
        <p:spPr bwMode="auto">
          <a:xfrm>
            <a:off x="6607175" y="3087688"/>
            <a:ext cx="44450" cy="0"/>
          </a:xfrm>
          <a:custGeom>
            <a:avLst/>
            <a:gdLst>
              <a:gd name="T0" fmla="*/ 0 w 44450"/>
              <a:gd name="T1" fmla="*/ 44196 w 44450"/>
              <a:gd name="T2" fmla="*/ 0 60000 65536"/>
              <a:gd name="T3" fmla="*/ 0 60000 65536"/>
              <a:gd name="T4" fmla="*/ 0 w 44450"/>
              <a:gd name="T5" fmla="*/ 44450 w 44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4450">
                <a:moveTo>
                  <a:pt x="0" y="0"/>
                </a:moveTo>
                <a:lnTo>
                  <a:pt x="44196" y="0"/>
                </a:lnTo>
              </a:path>
            </a:pathLst>
          </a:custGeom>
          <a:noFill/>
          <a:ln w="28955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3" name="object 76"/>
          <p:cNvSpPr>
            <a:spLocks/>
          </p:cNvSpPr>
          <p:nvPr/>
        </p:nvSpPr>
        <p:spPr bwMode="auto">
          <a:xfrm>
            <a:off x="6629400" y="2057400"/>
            <a:ext cx="1193800" cy="796925"/>
          </a:xfrm>
          <a:custGeom>
            <a:avLst/>
            <a:gdLst>
              <a:gd name="T0" fmla="*/ 0 w 1193800"/>
              <a:gd name="T1" fmla="*/ 795527 h 795655"/>
              <a:gd name="T2" fmla="*/ 1193292 w 1193800"/>
              <a:gd name="T3" fmla="*/ 795527 h 795655"/>
              <a:gd name="T4" fmla="*/ 1193292 w 1193800"/>
              <a:gd name="T5" fmla="*/ 0 h 795655"/>
              <a:gd name="T6" fmla="*/ 0 w 1193800"/>
              <a:gd name="T7" fmla="*/ 0 h 795655"/>
              <a:gd name="T8" fmla="*/ 0 w 1193800"/>
              <a:gd name="T9" fmla="*/ 795527 h 795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3800"/>
              <a:gd name="T16" fmla="*/ 0 h 795655"/>
              <a:gd name="T17" fmla="*/ 1193800 w 1193800"/>
              <a:gd name="T18" fmla="*/ 795655 h 795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3800" h="795655">
                <a:moveTo>
                  <a:pt x="0" y="795527"/>
                </a:moveTo>
                <a:lnTo>
                  <a:pt x="1193292" y="795527"/>
                </a:lnTo>
                <a:lnTo>
                  <a:pt x="1193292" y="0"/>
                </a:lnTo>
                <a:lnTo>
                  <a:pt x="0" y="0"/>
                </a:lnTo>
                <a:lnTo>
                  <a:pt x="0" y="795527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4" name="object 77"/>
          <p:cNvSpPr>
            <a:spLocks/>
          </p:cNvSpPr>
          <p:nvPr/>
        </p:nvSpPr>
        <p:spPr bwMode="auto">
          <a:xfrm>
            <a:off x="6629400" y="2832100"/>
            <a:ext cx="1193800" cy="0"/>
          </a:xfrm>
          <a:custGeom>
            <a:avLst/>
            <a:gdLst>
              <a:gd name="T0" fmla="*/ 0 w 1193800"/>
              <a:gd name="T1" fmla="*/ 1193292 w 1193800"/>
              <a:gd name="T2" fmla="*/ 0 60000 65536"/>
              <a:gd name="T3" fmla="*/ 0 60000 65536"/>
              <a:gd name="T4" fmla="*/ 0 w 1193800"/>
              <a:gd name="T5" fmla="*/ 1193800 w 11938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193800">
                <a:moveTo>
                  <a:pt x="0" y="0"/>
                </a:moveTo>
                <a:lnTo>
                  <a:pt x="1193292" y="0"/>
                </a:lnTo>
              </a:path>
            </a:pathLst>
          </a:custGeom>
          <a:noFill/>
          <a:ln w="393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5" name="object 78"/>
          <p:cNvSpPr>
            <a:spLocks/>
          </p:cNvSpPr>
          <p:nvPr/>
        </p:nvSpPr>
        <p:spPr bwMode="auto">
          <a:xfrm>
            <a:off x="6651625" y="2098675"/>
            <a:ext cx="0" cy="714375"/>
          </a:xfrm>
          <a:custGeom>
            <a:avLst/>
            <a:gdLst>
              <a:gd name="T0" fmla="*/ 0 h 715010"/>
              <a:gd name="T1" fmla="*/ 715010 h 715010"/>
              <a:gd name="T2" fmla="*/ 0 60000 65536"/>
              <a:gd name="T3" fmla="*/ 0 60000 65536"/>
              <a:gd name="T4" fmla="*/ 0 h 715010"/>
              <a:gd name="T5" fmla="*/ 715010 h 71501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15010">
                <a:moveTo>
                  <a:pt x="0" y="0"/>
                </a:moveTo>
                <a:lnTo>
                  <a:pt x="0" y="715010"/>
                </a:lnTo>
              </a:path>
            </a:pathLst>
          </a:custGeom>
          <a:noFill/>
          <a:ln w="42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6" name="object 79"/>
          <p:cNvSpPr>
            <a:spLocks/>
          </p:cNvSpPr>
          <p:nvPr/>
        </p:nvSpPr>
        <p:spPr bwMode="auto">
          <a:xfrm>
            <a:off x="6629400" y="2078038"/>
            <a:ext cx="1193800" cy="0"/>
          </a:xfrm>
          <a:custGeom>
            <a:avLst/>
            <a:gdLst>
              <a:gd name="T0" fmla="*/ 0 w 1193800"/>
              <a:gd name="T1" fmla="*/ 1193292 w 1193800"/>
              <a:gd name="T2" fmla="*/ 0 60000 65536"/>
              <a:gd name="T3" fmla="*/ 0 60000 65536"/>
              <a:gd name="T4" fmla="*/ 0 w 1193800"/>
              <a:gd name="T5" fmla="*/ 1193800 w 11938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193800">
                <a:moveTo>
                  <a:pt x="0" y="0"/>
                </a:moveTo>
                <a:lnTo>
                  <a:pt x="1193292" y="0"/>
                </a:lnTo>
              </a:path>
            </a:pathLst>
          </a:custGeom>
          <a:noFill/>
          <a:ln w="4063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7" name="object 80"/>
          <p:cNvSpPr>
            <a:spLocks/>
          </p:cNvSpPr>
          <p:nvPr/>
        </p:nvSpPr>
        <p:spPr bwMode="auto">
          <a:xfrm>
            <a:off x="7800975" y="2097088"/>
            <a:ext cx="0" cy="715962"/>
          </a:xfrm>
          <a:custGeom>
            <a:avLst/>
            <a:gdLst>
              <a:gd name="T0" fmla="*/ 0 h 715010"/>
              <a:gd name="T1" fmla="*/ 714755 h 715010"/>
              <a:gd name="T2" fmla="*/ 0 60000 65536"/>
              <a:gd name="T3" fmla="*/ 0 60000 65536"/>
              <a:gd name="T4" fmla="*/ 0 h 715010"/>
              <a:gd name="T5" fmla="*/ 715010 h 71501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715010">
                <a:moveTo>
                  <a:pt x="0" y="0"/>
                </a:moveTo>
                <a:lnTo>
                  <a:pt x="0" y="714755"/>
                </a:lnTo>
              </a:path>
            </a:pathLst>
          </a:custGeom>
          <a:noFill/>
          <a:ln w="42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8" name="object 81"/>
          <p:cNvSpPr>
            <a:spLocks/>
          </p:cNvSpPr>
          <p:nvPr/>
        </p:nvSpPr>
        <p:spPr bwMode="auto">
          <a:xfrm>
            <a:off x="6629400" y="2057400"/>
            <a:ext cx="1108075" cy="714375"/>
          </a:xfrm>
          <a:custGeom>
            <a:avLst/>
            <a:gdLst>
              <a:gd name="T0" fmla="*/ 1107948 w 1108075"/>
              <a:gd name="T1" fmla="*/ 0 h 715010"/>
              <a:gd name="T2" fmla="*/ 0 w 1108075"/>
              <a:gd name="T3" fmla="*/ 0 h 715010"/>
              <a:gd name="T4" fmla="*/ 0 w 1108075"/>
              <a:gd name="T5" fmla="*/ 714755 h 715010"/>
              <a:gd name="T6" fmla="*/ 42291 w 1108075"/>
              <a:gd name="T7" fmla="*/ 675004 h 715010"/>
              <a:gd name="T8" fmla="*/ 42291 w 1108075"/>
              <a:gd name="T9" fmla="*/ 39115 h 715010"/>
              <a:gd name="T10" fmla="*/ 1065656 w 1108075"/>
              <a:gd name="T11" fmla="*/ 39115 h 715010"/>
              <a:gd name="T12" fmla="*/ 1107948 w 1108075"/>
              <a:gd name="T13" fmla="*/ 0 h 7150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08075"/>
              <a:gd name="T22" fmla="*/ 0 h 715010"/>
              <a:gd name="T23" fmla="*/ 1108075 w 1108075"/>
              <a:gd name="T24" fmla="*/ 715010 h 7150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08075" h="715010">
                <a:moveTo>
                  <a:pt x="1107948" y="0"/>
                </a:moveTo>
                <a:lnTo>
                  <a:pt x="0" y="0"/>
                </a:lnTo>
                <a:lnTo>
                  <a:pt x="0" y="714755"/>
                </a:lnTo>
                <a:lnTo>
                  <a:pt x="42291" y="675004"/>
                </a:lnTo>
                <a:lnTo>
                  <a:pt x="42291" y="39115"/>
                </a:lnTo>
                <a:lnTo>
                  <a:pt x="1065656" y="39115"/>
                </a:lnTo>
                <a:lnTo>
                  <a:pt x="110794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9" name="object 82"/>
          <p:cNvSpPr>
            <a:spLocks/>
          </p:cNvSpPr>
          <p:nvPr/>
        </p:nvSpPr>
        <p:spPr bwMode="auto">
          <a:xfrm>
            <a:off x="6723063" y="2146300"/>
            <a:ext cx="1033462" cy="623888"/>
          </a:xfrm>
          <a:custGeom>
            <a:avLst/>
            <a:gdLst>
              <a:gd name="T0" fmla="*/ 0 w 1033779"/>
              <a:gd name="T1" fmla="*/ 624839 h 624839"/>
              <a:gd name="T2" fmla="*/ 1033272 w 1033779"/>
              <a:gd name="T3" fmla="*/ 624839 h 624839"/>
              <a:gd name="T4" fmla="*/ 1033272 w 1033779"/>
              <a:gd name="T5" fmla="*/ 0 h 624839"/>
              <a:gd name="T6" fmla="*/ 0 w 1033779"/>
              <a:gd name="T7" fmla="*/ 0 h 624839"/>
              <a:gd name="T8" fmla="*/ 0 w 1033779"/>
              <a:gd name="T9" fmla="*/ 624839 h 6248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3779"/>
              <a:gd name="T16" fmla="*/ 0 h 624839"/>
              <a:gd name="T17" fmla="*/ 1033779 w 1033779"/>
              <a:gd name="T18" fmla="*/ 624839 h 6248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3779" h="624839">
                <a:moveTo>
                  <a:pt x="0" y="624839"/>
                </a:moveTo>
                <a:lnTo>
                  <a:pt x="1033272" y="624839"/>
                </a:lnTo>
                <a:lnTo>
                  <a:pt x="1033272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0" name="object 83"/>
          <p:cNvSpPr>
            <a:spLocks/>
          </p:cNvSpPr>
          <p:nvPr/>
        </p:nvSpPr>
        <p:spPr bwMode="auto">
          <a:xfrm>
            <a:off x="6723063" y="2146300"/>
            <a:ext cx="1033462" cy="623888"/>
          </a:xfrm>
          <a:custGeom>
            <a:avLst/>
            <a:gdLst>
              <a:gd name="T0" fmla="*/ 0 w 1033779"/>
              <a:gd name="T1" fmla="*/ 624839 h 624839"/>
              <a:gd name="T2" fmla="*/ 1033272 w 1033779"/>
              <a:gd name="T3" fmla="*/ 624839 h 624839"/>
              <a:gd name="T4" fmla="*/ 1033272 w 1033779"/>
              <a:gd name="T5" fmla="*/ 0 h 624839"/>
              <a:gd name="T6" fmla="*/ 0 w 1033779"/>
              <a:gd name="T7" fmla="*/ 0 h 624839"/>
              <a:gd name="T8" fmla="*/ 0 w 1033779"/>
              <a:gd name="T9" fmla="*/ 624839 h 6248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3779"/>
              <a:gd name="T16" fmla="*/ 0 h 624839"/>
              <a:gd name="T17" fmla="*/ 1033779 w 1033779"/>
              <a:gd name="T18" fmla="*/ 624839 h 6248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3779" h="624839">
                <a:moveTo>
                  <a:pt x="0" y="624839"/>
                </a:moveTo>
                <a:lnTo>
                  <a:pt x="1033272" y="624839"/>
                </a:lnTo>
                <a:lnTo>
                  <a:pt x="1033272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1" name="object 84"/>
          <p:cNvSpPr>
            <a:spLocks/>
          </p:cNvSpPr>
          <p:nvPr/>
        </p:nvSpPr>
        <p:spPr bwMode="auto">
          <a:xfrm>
            <a:off x="1239838" y="5448300"/>
            <a:ext cx="1200150" cy="306388"/>
          </a:xfrm>
          <a:custGeom>
            <a:avLst/>
            <a:gdLst>
              <a:gd name="T0" fmla="*/ 0 w 1199514"/>
              <a:gd name="T1" fmla="*/ 306324 h 306704"/>
              <a:gd name="T2" fmla="*/ 1199388 w 1199514"/>
              <a:gd name="T3" fmla="*/ 306324 h 306704"/>
              <a:gd name="T4" fmla="*/ 1199388 w 1199514"/>
              <a:gd name="T5" fmla="*/ 0 h 306704"/>
              <a:gd name="T6" fmla="*/ 0 w 1199514"/>
              <a:gd name="T7" fmla="*/ 0 h 306704"/>
              <a:gd name="T8" fmla="*/ 0 w 1199514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9514"/>
              <a:gd name="T16" fmla="*/ 0 h 306704"/>
              <a:gd name="T17" fmla="*/ 1199514 w 1199514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2" name="object 85"/>
          <p:cNvSpPr>
            <a:spLocks/>
          </p:cNvSpPr>
          <p:nvPr/>
        </p:nvSpPr>
        <p:spPr bwMode="auto">
          <a:xfrm>
            <a:off x="1276350" y="5481638"/>
            <a:ext cx="1125538" cy="236537"/>
          </a:xfrm>
          <a:custGeom>
            <a:avLst/>
            <a:gdLst>
              <a:gd name="T0" fmla="*/ 0 w 1125220"/>
              <a:gd name="T1" fmla="*/ 236220 h 236220"/>
              <a:gd name="T2" fmla="*/ 1124712 w 1125220"/>
              <a:gd name="T3" fmla="*/ 236220 h 236220"/>
              <a:gd name="T4" fmla="*/ 1124712 w 1125220"/>
              <a:gd name="T5" fmla="*/ 0 h 236220"/>
              <a:gd name="T6" fmla="*/ 0 w 1125220"/>
              <a:gd name="T7" fmla="*/ 0 h 236220"/>
              <a:gd name="T8" fmla="*/ 0 w 1125220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220"/>
              <a:gd name="T16" fmla="*/ 0 h 236220"/>
              <a:gd name="T17" fmla="*/ 1125220 w 1125220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220" h="236220">
                <a:moveTo>
                  <a:pt x="0" y="236220"/>
                </a:moveTo>
                <a:lnTo>
                  <a:pt x="1124712" y="236220"/>
                </a:lnTo>
                <a:lnTo>
                  <a:pt x="112471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3" name="object 86"/>
          <p:cNvSpPr>
            <a:spLocks/>
          </p:cNvSpPr>
          <p:nvPr/>
        </p:nvSpPr>
        <p:spPr bwMode="auto">
          <a:xfrm>
            <a:off x="1238250" y="5446713"/>
            <a:ext cx="1200150" cy="306387"/>
          </a:xfrm>
          <a:custGeom>
            <a:avLst/>
            <a:gdLst>
              <a:gd name="T0" fmla="*/ 1199388 w 1199514"/>
              <a:gd name="T1" fmla="*/ 0 h 306704"/>
              <a:gd name="T2" fmla="*/ 1162685 w 1199514"/>
              <a:gd name="T3" fmla="*/ 34543 h 306704"/>
              <a:gd name="T4" fmla="*/ 1162685 w 1199514"/>
              <a:gd name="T5" fmla="*/ 272351 h 306704"/>
              <a:gd name="T6" fmla="*/ 37210 w 1199514"/>
              <a:gd name="T7" fmla="*/ 272351 h 306704"/>
              <a:gd name="T8" fmla="*/ 0 w 1199514"/>
              <a:gd name="T9" fmla="*/ 306324 h 306704"/>
              <a:gd name="T10" fmla="*/ 1199388 w 1199514"/>
              <a:gd name="T11" fmla="*/ 306324 h 306704"/>
              <a:gd name="T12" fmla="*/ 1199388 w 1199514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9514"/>
              <a:gd name="T22" fmla="*/ 0 h 306704"/>
              <a:gd name="T23" fmla="*/ 1199514 w 1199514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9514" h="306704">
                <a:moveTo>
                  <a:pt x="1199388" y="0"/>
                </a:moveTo>
                <a:lnTo>
                  <a:pt x="1162685" y="34543"/>
                </a:lnTo>
                <a:lnTo>
                  <a:pt x="1162685" y="272351"/>
                </a:lnTo>
                <a:lnTo>
                  <a:pt x="37210" y="272351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4" name="object 87"/>
          <p:cNvSpPr>
            <a:spLocks/>
          </p:cNvSpPr>
          <p:nvPr/>
        </p:nvSpPr>
        <p:spPr bwMode="auto">
          <a:xfrm>
            <a:off x="1238250" y="5446713"/>
            <a:ext cx="1200150" cy="306387"/>
          </a:xfrm>
          <a:custGeom>
            <a:avLst/>
            <a:gdLst>
              <a:gd name="T0" fmla="*/ 1199388 w 1199514"/>
              <a:gd name="T1" fmla="*/ 0 h 306704"/>
              <a:gd name="T2" fmla="*/ 0 w 1199514"/>
              <a:gd name="T3" fmla="*/ 0 h 306704"/>
              <a:gd name="T4" fmla="*/ 0 w 1199514"/>
              <a:gd name="T5" fmla="*/ 306324 h 306704"/>
              <a:gd name="T6" fmla="*/ 37210 w 1199514"/>
              <a:gd name="T7" fmla="*/ 272351 h 306704"/>
              <a:gd name="T8" fmla="*/ 37210 w 1199514"/>
              <a:gd name="T9" fmla="*/ 34543 h 306704"/>
              <a:gd name="T10" fmla="*/ 1162685 w 1199514"/>
              <a:gd name="T11" fmla="*/ 34543 h 306704"/>
              <a:gd name="T12" fmla="*/ 1199388 w 1199514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9514"/>
              <a:gd name="T22" fmla="*/ 0 h 306704"/>
              <a:gd name="T23" fmla="*/ 1199514 w 1199514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0" y="272351"/>
                </a:lnTo>
                <a:lnTo>
                  <a:pt x="37210" y="34543"/>
                </a:lnTo>
                <a:lnTo>
                  <a:pt x="1162685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5" name="object 88"/>
          <p:cNvSpPr>
            <a:spLocks/>
          </p:cNvSpPr>
          <p:nvPr/>
        </p:nvSpPr>
        <p:spPr bwMode="auto">
          <a:xfrm>
            <a:off x="2062163" y="5591175"/>
            <a:ext cx="227012" cy="0"/>
          </a:xfrm>
          <a:custGeom>
            <a:avLst/>
            <a:gdLst>
              <a:gd name="T0" fmla="*/ 0 w 226060"/>
              <a:gd name="T1" fmla="*/ 225806 w 226060"/>
              <a:gd name="T2" fmla="*/ 0 60000 65536"/>
              <a:gd name="T3" fmla="*/ 0 60000 65536"/>
              <a:gd name="T4" fmla="*/ 0 w 226060"/>
              <a:gd name="T5" fmla="*/ 226060 w 2260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6" name="object 89"/>
          <p:cNvSpPr>
            <a:spLocks/>
          </p:cNvSpPr>
          <p:nvPr/>
        </p:nvSpPr>
        <p:spPr bwMode="auto">
          <a:xfrm>
            <a:off x="1987550" y="5565775"/>
            <a:ext cx="376238" cy="0"/>
          </a:xfrm>
          <a:custGeom>
            <a:avLst/>
            <a:gdLst>
              <a:gd name="T0" fmla="*/ 0 w 376555"/>
              <a:gd name="T1" fmla="*/ 376428 w 376555"/>
              <a:gd name="T2" fmla="*/ 0 60000 65536"/>
              <a:gd name="T3" fmla="*/ 0 60000 65536"/>
              <a:gd name="T4" fmla="*/ 0 w 376555"/>
              <a:gd name="T5" fmla="*/ 376555 w 3765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6555">
                <a:moveTo>
                  <a:pt x="0" y="0"/>
                </a:moveTo>
                <a:lnTo>
                  <a:pt x="376428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7" name="object 90"/>
          <p:cNvSpPr>
            <a:spLocks/>
          </p:cNvSpPr>
          <p:nvPr/>
        </p:nvSpPr>
        <p:spPr bwMode="auto">
          <a:xfrm>
            <a:off x="2062163" y="5540375"/>
            <a:ext cx="227012" cy="0"/>
          </a:xfrm>
          <a:custGeom>
            <a:avLst/>
            <a:gdLst>
              <a:gd name="T0" fmla="*/ 0 w 226060"/>
              <a:gd name="T1" fmla="*/ 225806 w 226060"/>
              <a:gd name="T2" fmla="*/ 0 60000 65536"/>
              <a:gd name="T3" fmla="*/ 0 60000 65536"/>
              <a:gd name="T4" fmla="*/ 0 w 226060"/>
              <a:gd name="T5" fmla="*/ 226060 w 2260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8" name="object 91"/>
          <p:cNvSpPr>
            <a:spLocks/>
          </p:cNvSpPr>
          <p:nvPr/>
        </p:nvSpPr>
        <p:spPr bwMode="auto">
          <a:xfrm>
            <a:off x="1612900" y="5346700"/>
            <a:ext cx="450850" cy="69850"/>
          </a:xfrm>
          <a:custGeom>
            <a:avLst/>
            <a:gdLst>
              <a:gd name="T0" fmla="*/ 0 w 451485"/>
              <a:gd name="T1" fmla="*/ 70103 h 70485"/>
              <a:gd name="T2" fmla="*/ 451103 w 451485"/>
              <a:gd name="T3" fmla="*/ 70103 h 70485"/>
              <a:gd name="T4" fmla="*/ 451103 w 451485"/>
              <a:gd name="T5" fmla="*/ 0 h 70485"/>
              <a:gd name="T6" fmla="*/ 0 w 451485"/>
              <a:gd name="T7" fmla="*/ 0 h 70485"/>
              <a:gd name="T8" fmla="*/ 0 w 451485"/>
              <a:gd name="T9" fmla="*/ 70103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485"/>
              <a:gd name="T16" fmla="*/ 0 h 70485"/>
              <a:gd name="T17" fmla="*/ 451485 w 451485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485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9" name="object 92"/>
          <p:cNvSpPr>
            <a:spLocks/>
          </p:cNvSpPr>
          <p:nvPr/>
        </p:nvSpPr>
        <p:spPr bwMode="auto">
          <a:xfrm>
            <a:off x="1312863" y="5540375"/>
            <a:ext cx="73025" cy="0"/>
          </a:xfrm>
          <a:custGeom>
            <a:avLst/>
            <a:gdLst>
              <a:gd name="T0" fmla="*/ 0 w 73659"/>
              <a:gd name="T1" fmla="*/ 73152 w 73659"/>
              <a:gd name="T2" fmla="*/ 0 60000 65536"/>
              <a:gd name="T3" fmla="*/ 0 60000 65536"/>
              <a:gd name="T4" fmla="*/ 0 w 73659"/>
              <a:gd name="T5" fmla="*/ 73659 w 736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59">
                <a:moveTo>
                  <a:pt x="0" y="0"/>
                </a:moveTo>
                <a:lnTo>
                  <a:pt x="73152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0" name="object 93"/>
          <p:cNvSpPr>
            <a:spLocks/>
          </p:cNvSpPr>
          <p:nvPr/>
        </p:nvSpPr>
        <p:spPr bwMode="auto">
          <a:xfrm>
            <a:off x="1312863" y="55276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1" name="object 94"/>
          <p:cNvSpPr>
            <a:spLocks/>
          </p:cNvSpPr>
          <p:nvPr/>
        </p:nvSpPr>
        <p:spPr bwMode="auto">
          <a:xfrm>
            <a:off x="1333500" y="4648200"/>
            <a:ext cx="1050925" cy="681038"/>
          </a:xfrm>
          <a:custGeom>
            <a:avLst/>
            <a:gdLst>
              <a:gd name="T0" fmla="*/ 0 w 1050289"/>
              <a:gd name="T1" fmla="*/ 679704 h 680085"/>
              <a:gd name="T2" fmla="*/ 1050036 w 1050289"/>
              <a:gd name="T3" fmla="*/ 679704 h 680085"/>
              <a:gd name="T4" fmla="*/ 1050036 w 1050289"/>
              <a:gd name="T5" fmla="*/ 0 h 680085"/>
              <a:gd name="T6" fmla="*/ 0 w 1050289"/>
              <a:gd name="T7" fmla="*/ 0 h 680085"/>
              <a:gd name="T8" fmla="*/ 0 w 1050289"/>
              <a:gd name="T9" fmla="*/ 679704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0289"/>
              <a:gd name="T16" fmla="*/ 0 h 680085"/>
              <a:gd name="T17" fmla="*/ 1050289 w 1050289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2" name="object 95"/>
          <p:cNvSpPr>
            <a:spLocks/>
          </p:cNvSpPr>
          <p:nvPr/>
        </p:nvSpPr>
        <p:spPr bwMode="auto">
          <a:xfrm>
            <a:off x="1333500" y="5310188"/>
            <a:ext cx="1050925" cy="0"/>
          </a:xfrm>
          <a:custGeom>
            <a:avLst/>
            <a:gdLst>
              <a:gd name="T0" fmla="*/ 0 w 1050289"/>
              <a:gd name="T1" fmla="*/ 1050036 w 1050289"/>
              <a:gd name="T2" fmla="*/ 0 60000 65536"/>
              <a:gd name="T3" fmla="*/ 0 60000 65536"/>
              <a:gd name="T4" fmla="*/ 0 w 1050289"/>
              <a:gd name="T5" fmla="*/ 1050289 w 105028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3" name="object 96"/>
          <p:cNvSpPr>
            <a:spLocks/>
          </p:cNvSpPr>
          <p:nvPr/>
        </p:nvSpPr>
        <p:spPr bwMode="auto">
          <a:xfrm>
            <a:off x="1352550" y="4683125"/>
            <a:ext cx="0" cy="609600"/>
          </a:xfrm>
          <a:custGeom>
            <a:avLst/>
            <a:gdLst>
              <a:gd name="T0" fmla="*/ 0 h 610870"/>
              <a:gd name="T1" fmla="*/ 610870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4" name="object 97"/>
          <p:cNvSpPr>
            <a:spLocks/>
          </p:cNvSpPr>
          <p:nvPr/>
        </p:nvSpPr>
        <p:spPr bwMode="auto">
          <a:xfrm>
            <a:off x="1333500" y="4665663"/>
            <a:ext cx="1050925" cy="0"/>
          </a:xfrm>
          <a:custGeom>
            <a:avLst/>
            <a:gdLst>
              <a:gd name="T0" fmla="*/ 0 w 1050289"/>
              <a:gd name="T1" fmla="*/ 1050036 w 1050289"/>
              <a:gd name="T2" fmla="*/ 0 60000 65536"/>
              <a:gd name="T3" fmla="*/ 0 60000 65536"/>
              <a:gd name="T4" fmla="*/ 0 w 1050289"/>
              <a:gd name="T5" fmla="*/ 1050289 w 105028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5" name="object 98"/>
          <p:cNvSpPr>
            <a:spLocks/>
          </p:cNvSpPr>
          <p:nvPr/>
        </p:nvSpPr>
        <p:spPr bwMode="auto">
          <a:xfrm>
            <a:off x="2365375" y="4683125"/>
            <a:ext cx="0" cy="609600"/>
          </a:xfrm>
          <a:custGeom>
            <a:avLst/>
            <a:gdLst>
              <a:gd name="T0" fmla="*/ 0 h 610870"/>
              <a:gd name="T1" fmla="*/ 61086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6" name="object 99"/>
          <p:cNvSpPr>
            <a:spLocks/>
          </p:cNvSpPr>
          <p:nvPr/>
        </p:nvSpPr>
        <p:spPr bwMode="auto">
          <a:xfrm>
            <a:off x="1333500" y="4648200"/>
            <a:ext cx="974725" cy="609600"/>
          </a:xfrm>
          <a:custGeom>
            <a:avLst/>
            <a:gdLst>
              <a:gd name="T0" fmla="*/ 975360 w 975360"/>
              <a:gd name="T1" fmla="*/ 0 h 609600"/>
              <a:gd name="T2" fmla="*/ 0 w 975360"/>
              <a:gd name="T3" fmla="*/ 0 h 609600"/>
              <a:gd name="T4" fmla="*/ 0 w 975360"/>
              <a:gd name="T5" fmla="*/ 609600 h 609600"/>
              <a:gd name="T6" fmla="*/ 37211 w 975360"/>
              <a:gd name="T7" fmla="*/ 575691 h 609600"/>
              <a:gd name="T8" fmla="*/ 37211 w 975360"/>
              <a:gd name="T9" fmla="*/ 33274 h 609600"/>
              <a:gd name="T10" fmla="*/ 938149 w 975360"/>
              <a:gd name="T11" fmla="*/ 33274 h 609600"/>
              <a:gd name="T12" fmla="*/ 975360 w 975360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5360"/>
              <a:gd name="T22" fmla="*/ 0 h 609600"/>
              <a:gd name="T23" fmla="*/ 975360 w 975360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7" name="object 100"/>
          <p:cNvSpPr>
            <a:spLocks/>
          </p:cNvSpPr>
          <p:nvPr/>
        </p:nvSpPr>
        <p:spPr bwMode="auto">
          <a:xfrm>
            <a:off x="1414463" y="4724400"/>
            <a:ext cx="906462" cy="533400"/>
          </a:xfrm>
          <a:custGeom>
            <a:avLst/>
            <a:gdLst>
              <a:gd name="T0" fmla="*/ 0 w 906780"/>
              <a:gd name="T1" fmla="*/ 533400 h 533400"/>
              <a:gd name="T2" fmla="*/ 906779 w 906780"/>
              <a:gd name="T3" fmla="*/ 533400 h 533400"/>
              <a:gd name="T4" fmla="*/ 906779 w 906780"/>
              <a:gd name="T5" fmla="*/ 0 h 533400"/>
              <a:gd name="T6" fmla="*/ 0 w 906780"/>
              <a:gd name="T7" fmla="*/ 0 h 533400"/>
              <a:gd name="T8" fmla="*/ 0 w 90678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80"/>
              <a:gd name="T16" fmla="*/ 0 h 533400"/>
              <a:gd name="T17" fmla="*/ 906780 w 90678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80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8" name="object 101"/>
          <p:cNvSpPr>
            <a:spLocks/>
          </p:cNvSpPr>
          <p:nvPr/>
        </p:nvSpPr>
        <p:spPr bwMode="auto">
          <a:xfrm>
            <a:off x="1414463" y="4724400"/>
            <a:ext cx="906462" cy="533400"/>
          </a:xfrm>
          <a:custGeom>
            <a:avLst/>
            <a:gdLst>
              <a:gd name="T0" fmla="*/ 0 w 906780"/>
              <a:gd name="T1" fmla="*/ 533400 h 533400"/>
              <a:gd name="T2" fmla="*/ 906779 w 906780"/>
              <a:gd name="T3" fmla="*/ 533400 h 533400"/>
              <a:gd name="T4" fmla="*/ 906779 w 906780"/>
              <a:gd name="T5" fmla="*/ 0 h 533400"/>
              <a:gd name="T6" fmla="*/ 0 w 906780"/>
              <a:gd name="T7" fmla="*/ 0 h 533400"/>
              <a:gd name="T8" fmla="*/ 0 w 90678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80"/>
              <a:gd name="T16" fmla="*/ 0 h 533400"/>
              <a:gd name="T17" fmla="*/ 906780 w 90678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80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9" name="object 102"/>
          <p:cNvSpPr>
            <a:spLocks/>
          </p:cNvSpPr>
          <p:nvPr/>
        </p:nvSpPr>
        <p:spPr bwMode="auto">
          <a:xfrm>
            <a:off x="8089900" y="5448300"/>
            <a:ext cx="1201738" cy="306388"/>
          </a:xfrm>
          <a:custGeom>
            <a:avLst/>
            <a:gdLst>
              <a:gd name="T0" fmla="*/ 0 w 1201420"/>
              <a:gd name="T1" fmla="*/ 306324 h 306704"/>
              <a:gd name="T2" fmla="*/ 1200911 w 1201420"/>
              <a:gd name="T3" fmla="*/ 306324 h 306704"/>
              <a:gd name="T4" fmla="*/ 1200911 w 1201420"/>
              <a:gd name="T5" fmla="*/ 0 h 306704"/>
              <a:gd name="T6" fmla="*/ 0 w 1201420"/>
              <a:gd name="T7" fmla="*/ 0 h 306704"/>
              <a:gd name="T8" fmla="*/ 0 w 1201420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420"/>
              <a:gd name="T16" fmla="*/ 0 h 306704"/>
              <a:gd name="T17" fmla="*/ 1201420 w 1201420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10" name="object 103"/>
          <p:cNvSpPr>
            <a:spLocks/>
          </p:cNvSpPr>
          <p:nvPr/>
        </p:nvSpPr>
        <p:spPr bwMode="auto">
          <a:xfrm>
            <a:off x="8128000" y="5481638"/>
            <a:ext cx="1125538" cy="236537"/>
          </a:xfrm>
          <a:custGeom>
            <a:avLst/>
            <a:gdLst>
              <a:gd name="T0" fmla="*/ 0 w 1126490"/>
              <a:gd name="T1" fmla="*/ 236220 h 236220"/>
              <a:gd name="T2" fmla="*/ 1126236 w 1126490"/>
              <a:gd name="T3" fmla="*/ 236220 h 236220"/>
              <a:gd name="T4" fmla="*/ 1126236 w 1126490"/>
              <a:gd name="T5" fmla="*/ 0 h 236220"/>
              <a:gd name="T6" fmla="*/ 0 w 1126490"/>
              <a:gd name="T7" fmla="*/ 0 h 236220"/>
              <a:gd name="T8" fmla="*/ 0 w 1126490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6490"/>
              <a:gd name="T16" fmla="*/ 0 h 236220"/>
              <a:gd name="T17" fmla="*/ 1126490 w 1126490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11" name="object 104"/>
          <p:cNvSpPr>
            <a:spLocks/>
          </p:cNvSpPr>
          <p:nvPr/>
        </p:nvSpPr>
        <p:spPr bwMode="auto">
          <a:xfrm>
            <a:off x="8089900" y="5446713"/>
            <a:ext cx="1200150" cy="306387"/>
          </a:xfrm>
          <a:custGeom>
            <a:avLst/>
            <a:gdLst>
              <a:gd name="T0" fmla="*/ 1200911 w 1201420"/>
              <a:gd name="T1" fmla="*/ 0 h 306704"/>
              <a:gd name="T2" fmla="*/ 1164208 w 1201420"/>
              <a:gd name="T3" fmla="*/ 34543 h 306704"/>
              <a:gd name="T4" fmla="*/ 1164208 w 1201420"/>
              <a:gd name="T5" fmla="*/ 272351 h 306704"/>
              <a:gd name="T6" fmla="*/ 37337 w 1201420"/>
              <a:gd name="T7" fmla="*/ 272351 h 306704"/>
              <a:gd name="T8" fmla="*/ 0 w 1201420"/>
              <a:gd name="T9" fmla="*/ 306324 h 306704"/>
              <a:gd name="T10" fmla="*/ 1200911 w 1201420"/>
              <a:gd name="T11" fmla="*/ 306324 h 306704"/>
              <a:gd name="T12" fmla="*/ 1200911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1" y="0"/>
                </a:moveTo>
                <a:lnTo>
                  <a:pt x="1164208" y="34543"/>
                </a:lnTo>
                <a:lnTo>
                  <a:pt x="1164208" y="272351"/>
                </a:lnTo>
                <a:lnTo>
                  <a:pt x="37337" y="272351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12" name="object 105"/>
          <p:cNvSpPr>
            <a:spLocks/>
          </p:cNvSpPr>
          <p:nvPr/>
        </p:nvSpPr>
        <p:spPr bwMode="auto">
          <a:xfrm>
            <a:off x="8089900" y="5446713"/>
            <a:ext cx="1200150" cy="306387"/>
          </a:xfrm>
          <a:custGeom>
            <a:avLst/>
            <a:gdLst>
              <a:gd name="T0" fmla="*/ 1200911 w 1201420"/>
              <a:gd name="T1" fmla="*/ 0 h 306704"/>
              <a:gd name="T2" fmla="*/ 0 w 1201420"/>
              <a:gd name="T3" fmla="*/ 0 h 306704"/>
              <a:gd name="T4" fmla="*/ 0 w 1201420"/>
              <a:gd name="T5" fmla="*/ 306324 h 306704"/>
              <a:gd name="T6" fmla="*/ 37337 w 1201420"/>
              <a:gd name="T7" fmla="*/ 272351 h 306704"/>
              <a:gd name="T8" fmla="*/ 37337 w 1201420"/>
              <a:gd name="T9" fmla="*/ 34543 h 306704"/>
              <a:gd name="T10" fmla="*/ 1164208 w 1201420"/>
              <a:gd name="T11" fmla="*/ 34543 h 306704"/>
              <a:gd name="T12" fmla="*/ 1200911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351"/>
                </a:lnTo>
                <a:lnTo>
                  <a:pt x="37337" y="34543"/>
                </a:lnTo>
                <a:lnTo>
                  <a:pt x="1164208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13" name="object 106"/>
          <p:cNvSpPr>
            <a:spLocks/>
          </p:cNvSpPr>
          <p:nvPr/>
        </p:nvSpPr>
        <p:spPr bwMode="auto">
          <a:xfrm>
            <a:off x="8913813" y="5591175"/>
            <a:ext cx="227012" cy="0"/>
          </a:xfrm>
          <a:custGeom>
            <a:avLst/>
            <a:gdLst>
              <a:gd name="T0" fmla="*/ 0 w 226059"/>
              <a:gd name="T1" fmla="*/ 225806 w 226059"/>
              <a:gd name="T2" fmla="*/ 0 60000 65536"/>
              <a:gd name="T3" fmla="*/ 0 60000 65536"/>
              <a:gd name="T4" fmla="*/ 0 w 226059"/>
              <a:gd name="T5" fmla="*/ 226059 w 2260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14" name="object 107"/>
          <p:cNvSpPr>
            <a:spLocks/>
          </p:cNvSpPr>
          <p:nvPr/>
        </p:nvSpPr>
        <p:spPr bwMode="auto">
          <a:xfrm>
            <a:off x="8839200" y="5565775"/>
            <a:ext cx="376238" cy="0"/>
          </a:xfrm>
          <a:custGeom>
            <a:avLst/>
            <a:gdLst>
              <a:gd name="T0" fmla="*/ 0 w 376554"/>
              <a:gd name="T1" fmla="*/ 376427 w 376554"/>
              <a:gd name="T2" fmla="*/ 0 60000 65536"/>
              <a:gd name="T3" fmla="*/ 0 60000 65536"/>
              <a:gd name="T4" fmla="*/ 0 w 376554"/>
              <a:gd name="T5" fmla="*/ 376554 w 3765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15" name="object 108"/>
          <p:cNvSpPr>
            <a:spLocks/>
          </p:cNvSpPr>
          <p:nvPr/>
        </p:nvSpPr>
        <p:spPr bwMode="auto">
          <a:xfrm>
            <a:off x="8913813" y="5540375"/>
            <a:ext cx="227012" cy="0"/>
          </a:xfrm>
          <a:custGeom>
            <a:avLst/>
            <a:gdLst>
              <a:gd name="T0" fmla="*/ 0 w 226059"/>
              <a:gd name="T1" fmla="*/ 225806 w 226059"/>
              <a:gd name="T2" fmla="*/ 0 60000 65536"/>
              <a:gd name="T3" fmla="*/ 0 60000 65536"/>
              <a:gd name="T4" fmla="*/ 0 w 226059"/>
              <a:gd name="T5" fmla="*/ 226059 w 2260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16" name="object 109"/>
          <p:cNvSpPr>
            <a:spLocks/>
          </p:cNvSpPr>
          <p:nvPr/>
        </p:nvSpPr>
        <p:spPr bwMode="auto">
          <a:xfrm>
            <a:off x="8464550" y="5346700"/>
            <a:ext cx="450850" cy="69850"/>
          </a:xfrm>
          <a:custGeom>
            <a:avLst/>
            <a:gdLst>
              <a:gd name="T0" fmla="*/ 0 w 451484"/>
              <a:gd name="T1" fmla="*/ 70103 h 70485"/>
              <a:gd name="T2" fmla="*/ 451103 w 451484"/>
              <a:gd name="T3" fmla="*/ 70103 h 70485"/>
              <a:gd name="T4" fmla="*/ 451103 w 451484"/>
              <a:gd name="T5" fmla="*/ 0 h 70485"/>
              <a:gd name="T6" fmla="*/ 0 w 451484"/>
              <a:gd name="T7" fmla="*/ 0 h 70485"/>
              <a:gd name="T8" fmla="*/ 0 w 451484"/>
              <a:gd name="T9" fmla="*/ 70103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484"/>
              <a:gd name="T16" fmla="*/ 0 h 70485"/>
              <a:gd name="T17" fmla="*/ 451484 w 451484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484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17" name="object 110"/>
          <p:cNvSpPr>
            <a:spLocks/>
          </p:cNvSpPr>
          <p:nvPr/>
        </p:nvSpPr>
        <p:spPr bwMode="auto">
          <a:xfrm>
            <a:off x="8164513" y="5540375"/>
            <a:ext cx="73025" cy="0"/>
          </a:xfrm>
          <a:custGeom>
            <a:avLst/>
            <a:gdLst>
              <a:gd name="T0" fmla="*/ 0 w 73659"/>
              <a:gd name="T1" fmla="*/ 73151 w 73659"/>
              <a:gd name="T2" fmla="*/ 0 60000 65536"/>
              <a:gd name="T3" fmla="*/ 0 60000 65536"/>
              <a:gd name="T4" fmla="*/ 0 w 73659"/>
              <a:gd name="T5" fmla="*/ 73659 w 736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18" name="object 111"/>
          <p:cNvSpPr>
            <a:spLocks/>
          </p:cNvSpPr>
          <p:nvPr/>
        </p:nvSpPr>
        <p:spPr bwMode="auto">
          <a:xfrm>
            <a:off x="8164513" y="55276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19" name="object 112"/>
          <p:cNvSpPr>
            <a:spLocks/>
          </p:cNvSpPr>
          <p:nvPr/>
        </p:nvSpPr>
        <p:spPr bwMode="auto">
          <a:xfrm>
            <a:off x="8185150" y="4648200"/>
            <a:ext cx="1047750" cy="681038"/>
          </a:xfrm>
          <a:custGeom>
            <a:avLst/>
            <a:gdLst>
              <a:gd name="T0" fmla="*/ 0 w 1049020"/>
              <a:gd name="T1" fmla="*/ 679704 h 680085"/>
              <a:gd name="T2" fmla="*/ 1048511 w 1049020"/>
              <a:gd name="T3" fmla="*/ 679704 h 680085"/>
              <a:gd name="T4" fmla="*/ 1048511 w 1049020"/>
              <a:gd name="T5" fmla="*/ 0 h 680085"/>
              <a:gd name="T6" fmla="*/ 0 w 1049020"/>
              <a:gd name="T7" fmla="*/ 0 h 680085"/>
              <a:gd name="T8" fmla="*/ 0 w 1049020"/>
              <a:gd name="T9" fmla="*/ 679704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9020"/>
              <a:gd name="T16" fmla="*/ 0 h 680085"/>
              <a:gd name="T17" fmla="*/ 1049020 w 1049020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9020" h="680085">
                <a:moveTo>
                  <a:pt x="0" y="679704"/>
                </a:moveTo>
                <a:lnTo>
                  <a:pt x="1048511" y="679704"/>
                </a:lnTo>
                <a:lnTo>
                  <a:pt x="1048511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20" name="object 113"/>
          <p:cNvSpPr>
            <a:spLocks/>
          </p:cNvSpPr>
          <p:nvPr/>
        </p:nvSpPr>
        <p:spPr bwMode="auto">
          <a:xfrm>
            <a:off x="8183563" y="5310188"/>
            <a:ext cx="1049337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21" name="object 114"/>
          <p:cNvSpPr>
            <a:spLocks/>
          </p:cNvSpPr>
          <p:nvPr/>
        </p:nvSpPr>
        <p:spPr bwMode="auto">
          <a:xfrm>
            <a:off x="8202613" y="4683125"/>
            <a:ext cx="0" cy="609600"/>
          </a:xfrm>
          <a:custGeom>
            <a:avLst/>
            <a:gdLst>
              <a:gd name="T0" fmla="*/ 0 h 610870"/>
              <a:gd name="T1" fmla="*/ 610870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22" name="object 115"/>
          <p:cNvSpPr>
            <a:spLocks/>
          </p:cNvSpPr>
          <p:nvPr/>
        </p:nvSpPr>
        <p:spPr bwMode="auto">
          <a:xfrm>
            <a:off x="8183563" y="4665663"/>
            <a:ext cx="1049337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23" name="object 116"/>
          <p:cNvSpPr>
            <a:spLocks/>
          </p:cNvSpPr>
          <p:nvPr/>
        </p:nvSpPr>
        <p:spPr bwMode="auto">
          <a:xfrm>
            <a:off x="9213850" y="4683125"/>
            <a:ext cx="0" cy="609600"/>
          </a:xfrm>
          <a:custGeom>
            <a:avLst/>
            <a:gdLst>
              <a:gd name="T0" fmla="*/ 0 h 610870"/>
              <a:gd name="T1" fmla="*/ 61086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24" name="object 117"/>
          <p:cNvSpPr>
            <a:spLocks/>
          </p:cNvSpPr>
          <p:nvPr/>
        </p:nvSpPr>
        <p:spPr bwMode="auto">
          <a:xfrm>
            <a:off x="8183563" y="4648200"/>
            <a:ext cx="974725" cy="609600"/>
          </a:xfrm>
          <a:custGeom>
            <a:avLst/>
            <a:gdLst>
              <a:gd name="T0" fmla="*/ 973836 w 974090"/>
              <a:gd name="T1" fmla="*/ 0 h 609600"/>
              <a:gd name="T2" fmla="*/ 0 w 974090"/>
              <a:gd name="T3" fmla="*/ 0 h 609600"/>
              <a:gd name="T4" fmla="*/ 0 w 974090"/>
              <a:gd name="T5" fmla="*/ 609600 h 609600"/>
              <a:gd name="T6" fmla="*/ 37211 w 974090"/>
              <a:gd name="T7" fmla="*/ 575691 h 609600"/>
              <a:gd name="T8" fmla="*/ 37211 w 974090"/>
              <a:gd name="T9" fmla="*/ 33274 h 609600"/>
              <a:gd name="T10" fmla="*/ 936625 w 974090"/>
              <a:gd name="T11" fmla="*/ 33274 h 609600"/>
              <a:gd name="T12" fmla="*/ 973836 w 974090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4090"/>
              <a:gd name="T22" fmla="*/ 0 h 609600"/>
              <a:gd name="T23" fmla="*/ 974090 w 974090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25" name="object 118"/>
          <p:cNvSpPr>
            <a:spLocks/>
          </p:cNvSpPr>
          <p:nvPr/>
        </p:nvSpPr>
        <p:spPr bwMode="auto">
          <a:xfrm>
            <a:off x="8266113" y="4724400"/>
            <a:ext cx="906462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26" name="object 119"/>
          <p:cNvSpPr>
            <a:spLocks/>
          </p:cNvSpPr>
          <p:nvPr/>
        </p:nvSpPr>
        <p:spPr bwMode="auto">
          <a:xfrm>
            <a:off x="8266113" y="4724400"/>
            <a:ext cx="906462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27" name="object 1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63736510-6B8C-4293-8603-4FCDE4CE4495}" type="slidenum">
              <a:rPr lang="th-TH" smtClean="0"/>
              <a:pPr marL="25400"/>
              <a:t>10</a:t>
            </a:fld>
            <a:endParaRPr lang="th-TH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128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Multipoint</a:t>
            </a:r>
          </a:p>
        </p:txBody>
      </p:sp>
      <p:sp>
        <p:nvSpPr>
          <p:cNvPr id="18434" name="object 3"/>
          <p:cNvSpPr>
            <a:spLocks/>
          </p:cNvSpPr>
          <p:nvPr/>
        </p:nvSpPr>
        <p:spPr bwMode="auto">
          <a:xfrm>
            <a:off x="8686800" y="4267200"/>
            <a:ext cx="254000" cy="0"/>
          </a:xfrm>
          <a:custGeom>
            <a:avLst/>
            <a:gdLst>
              <a:gd name="T0" fmla="*/ 0 w 253365"/>
              <a:gd name="T1" fmla="*/ 252983 w 253365"/>
              <a:gd name="T2" fmla="*/ 0 60000 65536"/>
              <a:gd name="T3" fmla="*/ 0 60000 65536"/>
              <a:gd name="T4" fmla="*/ 0 w 253365"/>
              <a:gd name="T5" fmla="*/ 253365 w 2533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3365">
                <a:moveTo>
                  <a:pt x="0" y="0"/>
                </a:moveTo>
                <a:lnTo>
                  <a:pt x="252983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5" name="object 4"/>
          <p:cNvSpPr>
            <a:spLocks/>
          </p:cNvSpPr>
          <p:nvPr/>
        </p:nvSpPr>
        <p:spPr bwMode="auto">
          <a:xfrm>
            <a:off x="6623050" y="4267200"/>
            <a:ext cx="1657350" cy="0"/>
          </a:xfrm>
          <a:custGeom>
            <a:avLst/>
            <a:gdLst>
              <a:gd name="T0" fmla="*/ 0 w 1656715"/>
              <a:gd name="T1" fmla="*/ 1656588 w 1656715"/>
              <a:gd name="T2" fmla="*/ 0 60000 65536"/>
              <a:gd name="T3" fmla="*/ 0 60000 65536"/>
              <a:gd name="T4" fmla="*/ 0 w 1656715"/>
              <a:gd name="T5" fmla="*/ 1656715 w 165671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56715">
                <a:moveTo>
                  <a:pt x="0" y="0"/>
                </a:moveTo>
                <a:lnTo>
                  <a:pt x="1656588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6" name="object 5"/>
          <p:cNvSpPr>
            <a:spLocks/>
          </p:cNvSpPr>
          <p:nvPr/>
        </p:nvSpPr>
        <p:spPr bwMode="auto">
          <a:xfrm>
            <a:off x="4394200" y="4267200"/>
            <a:ext cx="1822450" cy="0"/>
          </a:xfrm>
          <a:custGeom>
            <a:avLst/>
            <a:gdLst>
              <a:gd name="T0" fmla="*/ 0 w 1823085"/>
              <a:gd name="T1" fmla="*/ 1822704 w 1823085"/>
              <a:gd name="T2" fmla="*/ 0 60000 65536"/>
              <a:gd name="T3" fmla="*/ 0 60000 65536"/>
              <a:gd name="T4" fmla="*/ 0 w 1823085"/>
              <a:gd name="T5" fmla="*/ 1823085 w 18230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23085">
                <a:moveTo>
                  <a:pt x="0" y="0"/>
                </a:moveTo>
                <a:lnTo>
                  <a:pt x="182270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7" name="object 6"/>
          <p:cNvSpPr>
            <a:spLocks/>
          </p:cNvSpPr>
          <p:nvPr/>
        </p:nvSpPr>
        <p:spPr bwMode="auto">
          <a:xfrm>
            <a:off x="2081213" y="4267200"/>
            <a:ext cx="1908175" cy="0"/>
          </a:xfrm>
          <a:custGeom>
            <a:avLst/>
            <a:gdLst>
              <a:gd name="T0" fmla="*/ 0 w 1906904"/>
              <a:gd name="T1" fmla="*/ 1906524 w 1906904"/>
              <a:gd name="T2" fmla="*/ 0 60000 65536"/>
              <a:gd name="T3" fmla="*/ 0 60000 65536"/>
              <a:gd name="T4" fmla="*/ 0 w 1906904"/>
              <a:gd name="T5" fmla="*/ 1906904 w 19069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06904">
                <a:moveTo>
                  <a:pt x="0" y="0"/>
                </a:moveTo>
                <a:lnTo>
                  <a:pt x="19065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8" name="object 7"/>
          <p:cNvSpPr>
            <a:spLocks/>
          </p:cNvSpPr>
          <p:nvPr/>
        </p:nvSpPr>
        <p:spPr bwMode="auto">
          <a:xfrm>
            <a:off x="1422400" y="4267200"/>
            <a:ext cx="254000" cy="0"/>
          </a:xfrm>
          <a:custGeom>
            <a:avLst/>
            <a:gdLst>
              <a:gd name="T0" fmla="*/ 0 w 254635"/>
              <a:gd name="T1" fmla="*/ 254508 w 254635"/>
              <a:gd name="T2" fmla="*/ 0 60000 65536"/>
              <a:gd name="T3" fmla="*/ 0 60000 65536"/>
              <a:gd name="T4" fmla="*/ 0 w 254635"/>
              <a:gd name="T5" fmla="*/ 254635 w 2546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635">
                <a:moveTo>
                  <a:pt x="0" y="0"/>
                </a:moveTo>
                <a:lnTo>
                  <a:pt x="254508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9" name="object 8"/>
          <p:cNvSpPr>
            <a:spLocks/>
          </p:cNvSpPr>
          <p:nvPr/>
        </p:nvSpPr>
        <p:spPr bwMode="auto">
          <a:xfrm>
            <a:off x="1841500" y="4419600"/>
            <a:ext cx="77788" cy="0"/>
          </a:xfrm>
          <a:custGeom>
            <a:avLst/>
            <a:gdLst>
              <a:gd name="T0" fmla="*/ 0 w 78105"/>
              <a:gd name="T1" fmla="*/ 77724 w 78105"/>
              <a:gd name="T2" fmla="*/ 0 60000 65536"/>
              <a:gd name="T3" fmla="*/ 0 60000 65536"/>
              <a:gd name="T4" fmla="*/ 0 w 78105"/>
              <a:gd name="T5" fmla="*/ 78105 w 781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5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0" name="object 9"/>
          <p:cNvSpPr>
            <a:spLocks/>
          </p:cNvSpPr>
          <p:nvPr/>
        </p:nvSpPr>
        <p:spPr bwMode="auto">
          <a:xfrm>
            <a:off x="4152900" y="4419600"/>
            <a:ext cx="77788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1" name="object 10"/>
          <p:cNvSpPr>
            <a:spLocks/>
          </p:cNvSpPr>
          <p:nvPr/>
        </p:nvSpPr>
        <p:spPr bwMode="auto">
          <a:xfrm>
            <a:off x="6381750" y="4076700"/>
            <a:ext cx="79375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2" name="object 11"/>
          <p:cNvSpPr>
            <a:spLocks/>
          </p:cNvSpPr>
          <p:nvPr/>
        </p:nvSpPr>
        <p:spPr bwMode="auto">
          <a:xfrm>
            <a:off x="8445500" y="4038600"/>
            <a:ext cx="79375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3" name="object 12"/>
          <p:cNvSpPr>
            <a:spLocks/>
          </p:cNvSpPr>
          <p:nvPr/>
        </p:nvSpPr>
        <p:spPr bwMode="auto">
          <a:xfrm>
            <a:off x="4025900" y="4267200"/>
            <a:ext cx="330200" cy="1588"/>
          </a:xfrm>
          <a:custGeom>
            <a:avLst/>
            <a:gdLst>
              <a:gd name="T0" fmla="*/ 0 w 329564"/>
              <a:gd name="T1" fmla="*/ 0 h 1904"/>
              <a:gd name="T2" fmla="*/ 329183 w 329564"/>
              <a:gd name="T3" fmla="*/ 1524 h 1904"/>
              <a:gd name="T4" fmla="*/ 0 60000 65536"/>
              <a:gd name="T5" fmla="*/ 0 60000 65536"/>
              <a:gd name="T6" fmla="*/ 0 w 329564"/>
              <a:gd name="T7" fmla="*/ 0 h 1904"/>
              <a:gd name="T8" fmla="*/ 329564 w 32956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9564" h="1904">
                <a:moveTo>
                  <a:pt x="0" y="0"/>
                </a:moveTo>
                <a:lnTo>
                  <a:pt x="329183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4" name="object 13"/>
          <p:cNvSpPr>
            <a:spLocks/>
          </p:cNvSpPr>
          <p:nvPr/>
        </p:nvSpPr>
        <p:spPr bwMode="auto">
          <a:xfrm>
            <a:off x="4189413" y="4267200"/>
            <a:ext cx="1587" cy="152400"/>
          </a:xfrm>
          <a:custGeom>
            <a:avLst/>
            <a:gdLst>
              <a:gd name="T0" fmla="*/ 0 w 1904"/>
              <a:gd name="T1" fmla="*/ 0 h 152400"/>
              <a:gd name="T2" fmla="*/ 1524 w 1904"/>
              <a:gd name="T3" fmla="*/ 152400 h 152400"/>
              <a:gd name="T4" fmla="*/ 0 60000 65536"/>
              <a:gd name="T5" fmla="*/ 0 60000 65536"/>
              <a:gd name="T6" fmla="*/ 0 w 1904"/>
              <a:gd name="T7" fmla="*/ 0 h 152400"/>
              <a:gd name="T8" fmla="*/ 1904 w 1904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400">
                <a:moveTo>
                  <a:pt x="0" y="0"/>
                </a:moveTo>
                <a:lnTo>
                  <a:pt x="1524" y="1524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5" name="object 14"/>
          <p:cNvSpPr>
            <a:spLocks/>
          </p:cNvSpPr>
          <p:nvPr/>
        </p:nvSpPr>
        <p:spPr bwMode="auto">
          <a:xfrm>
            <a:off x="1714500" y="4267200"/>
            <a:ext cx="330200" cy="1588"/>
          </a:xfrm>
          <a:custGeom>
            <a:avLst/>
            <a:gdLst>
              <a:gd name="T0" fmla="*/ 0 w 329564"/>
              <a:gd name="T1" fmla="*/ 0 h 1904"/>
              <a:gd name="T2" fmla="*/ 329183 w 329564"/>
              <a:gd name="T3" fmla="*/ 1524 h 1904"/>
              <a:gd name="T4" fmla="*/ 0 60000 65536"/>
              <a:gd name="T5" fmla="*/ 0 60000 65536"/>
              <a:gd name="T6" fmla="*/ 0 w 329564"/>
              <a:gd name="T7" fmla="*/ 0 h 1904"/>
              <a:gd name="T8" fmla="*/ 329564 w 32956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9564" h="1904">
                <a:moveTo>
                  <a:pt x="0" y="0"/>
                </a:moveTo>
                <a:lnTo>
                  <a:pt x="329183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6" name="object 15"/>
          <p:cNvSpPr>
            <a:spLocks/>
          </p:cNvSpPr>
          <p:nvPr/>
        </p:nvSpPr>
        <p:spPr bwMode="auto">
          <a:xfrm>
            <a:off x="1879600" y="4267200"/>
            <a:ext cx="1588" cy="152400"/>
          </a:xfrm>
          <a:custGeom>
            <a:avLst/>
            <a:gdLst>
              <a:gd name="T0" fmla="*/ 0 w 1905"/>
              <a:gd name="T1" fmla="*/ 0 h 152400"/>
              <a:gd name="T2" fmla="*/ 1524 w 1905"/>
              <a:gd name="T3" fmla="*/ 152400 h 152400"/>
              <a:gd name="T4" fmla="*/ 0 60000 65536"/>
              <a:gd name="T5" fmla="*/ 0 60000 65536"/>
              <a:gd name="T6" fmla="*/ 0 w 1905"/>
              <a:gd name="T7" fmla="*/ 0 h 152400"/>
              <a:gd name="T8" fmla="*/ 1905 w 1905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52400">
                <a:moveTo>
                  <a:pt x="0" y="0"/>
                </a:moveTo>
                <a:lnTo>
                  <a:pt x="1524" y="1524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7" name="object 16"/>
          <p:cNvSpPr>
            <a:spLocks/>
          </p:cNvSpPr>
          <p:nvPr/>
        </p:nvSpPr>
        <p:spPr bwMode="auto">
          <a:xfrm>
            <a:off x="8521700" y="4267200"/>
            <a:ext cx="165100" cy="0"/>
          </a:xfrm>
          <a:custGeom>
            <a:avLst/>
            <a:gdLst>
              <a:gd name="T0" fmla="*/ 0 w 165100"/>
              <a:gd name="T1" fmla="*/ 164592 w 165100"/>
              <a:gd name="T2" fmla="*/ 0 60000 65536"/>
              <a:gd name="T3" fmla="*/ 0 60000 65536"/>
              <a:gd name="T4" fmla="*/ 0 w 165100"/>
              <a:gd name="T5" fmla="*/ 165100 w 165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8" name="object 17"/>
          <p:cNvSpPr>
            <a:spLocks/>
          </p:cNvSpPr>
          <p:nvPr/>
        </p:nvSpPr>
        <p:spPr bwMode="auto">
          <a:xfrm>
            <a:off x="8280400" y="4267200"/>
            <a:ext cx="165100" cy="0"/>
          </a:xfrm>
          <a:custGeom>
            <a:avLst/>
            <a:gdLst>
              <a:gd name="T0" fmla="*/ 0 w 165100"/>
              <a:gd name="T1" fmla="*/ 164591 w 165100"/>
              <a:gd name="T2" fmla="*/ 0 60000 65536"/>
              <a:gd name="T3" fmla="*/ 0 60000 65536"/>
              <a:gd name="T4" fmla="*/ 0 w 165100"/>
              <a:gd name="T5" fmla="*/ 165100 w 165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49" name="object 18"/>
          <p:cNvSpPr>
            <a:spLocks/>
          </p:cNvSpPr>
          <p:nvPr/>
        </p:nvSpPr>
        <p:spPr bwMode="auto">
          <a:xfrm>
            <a:off x="8482013" y="4113213"/>
            <a:ext cx="3175" cy="155575"/>
          </a:xfrm>
          <a:custGeom>
            <a:avLst/>
            <a:gdLst>
              <a:gd name="T0" fmla="*/ 0 w 1904"/>
              <a:gd name="T1" fmla="*/ 155448 h 155575"/>
              <a:gd name="T2" fmla="*/ 1524 w 1904"/>
              <a:gd name="T3" fmla="*/ 0 h 155575"/>
              <a:gd name="T4" fmla="*/ 0 60000 65536"/>
              <a:gd name="T5" fmla="*/ 0 60000 65536"/>
              <a:gd name="T6" fmla="*/ 0 w 1904"/>
              <a:gd name="T7" fmla="*/ 0 h 155575"/>
              <a:gd name="T8" fmla="*/ 1904 w 1904"/>
              <a:gd name="T9" fmla="*/ 155575 h 1555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5575">
                <a:moveTo>
                  <a:pt x="0" y="155448"/>
                </a:moveTo>
                <a:lnTo>
                  <a:pt x="15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0" name="object 19"/>
          <p:cNvSpPr>
            <a:spLocks/>
          </p:cNvSpPr>
          <p:nvPr/>
        </p:nvSpPr>
        <p:spPr bwMode="auto">
          <a:xfrm>
            <a:off x="6254750" y="4267200"/>
            <a:ext cx="330200" cy="1588"/>
          </a:xfrm>
          <a:custGeom>
            <a:avLst/>
            <a:gdLst>
              <a:gd name="T0" fmla="*/ 0 w 330834"/>
              <a:gd name="T1" fmla="*/ 0 h 1904"/>
              <a:gd name="T2" fmla="*/ 330707 w 330834"/>
              <a:gd name="T3" fmla="*/ 1524 h 1904"/>
              <a:gd name="T4" fmla="*/ 0 60000 65536"/>
              <a:gd name="T5" fmla="*/ 0 60000 65536"/>
              <a:gd name="T6" fmla="*/ 0 w 330834"/>
              <a:gd name="T7" fmla="*/ 0 h 1904"/>
              <a:gd name="T8" fmla="*/ 330834 w 33083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0834" h="1904">
                <a:moveTo>
                  <a:pt x="0" y="0"/>
                </a:moveTo>
                <a:lnTo>
                  <a:pt x="330707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1" name="object 20"/>
          <p:cNvSpPr>
            <a:spLocks/>
          </p:cNvSpPr>
          <p:nvPr/>
        </p:nvSpPr>
        <p:spPr bwMode="auto">
          <a:xfrm>
            <a:off x="6418263" y="4113213"/>
            <a:ext cx="3175" cy="155575"/>
          </a:xfrm>
          <a:custGeom>
            <a:avLst/>
            <a:gdLst>
              <a:gd name="T0" fmla="*/ 0 w 3175"/>
              <a:gd name="T1" fmla="*/ 155448 h 155575"/>
              <a:gd name="T2" fmla="*/ 3048 w 3175"/>
              <a:gd name="T3" fmla="*/ 0 h 155575"/>
              <a:gd name="T4" fmla="*/ 0 60000 65536"/>
              <a:gd name="T5" fmla="*/ 0 60000 65536"/>
              <a:gd name="T6" fmla="*/ 0 w 3175"/>
              <a:gd name="T7" fmla="*/ 0 h 155575"/>
              <a:gd name="T8" fmla="*/ 3175 w 3175"/>
              <a:gd name="T9" fmla="*/ 155575 h 1555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55575">
                <a:moveTo>
                  <a:pt x="0" y="155448"/>
                </a:moveTo>
                <a:lnTo>
                  <a:pt x="3048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2" name="object 21"/>
          <p:cNvSpPr>
            <a:spLocks/>
          </p:cNvSpPr>
          <p:nvPr/>
        </p:nvSpPr>
        <p:spPr bwMode="auto">
          <a:xfrm>
            <a:off x="1181100" y="4152900"/>
            <a:ext cx="77788" cy="0"/>
          </a:xfrm>
          <a:custGeom>
            <a:avLst/>
            <a:gdLst>
              <a:gd name="T0" fmla="*/ 0 w 78105"/>
              <a:gd name="T1" fmla="*/ 77724 w 78105"/>
              <a:gd name="T2" fmla="*/ 0 60000 65536"/>
              <a:gd name="T3" fmla="*/ 0 60000 65536"/>
              <a:gd name="T4" fmla="*/ 0 w 78105"/>
              <a:gd name="T5" fmla="*/ 78105 w 781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5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3" name="object 22"/>
          <p:cNvSpPr>
            <a:spLocks/>
          </p:cNvSpPr>
          <p:nvPr/>
        </p:nvSpPr>
        <p:spPr bwMode="auto">
          <a:xfrm>
            <a:off x="1181100" y="4381500"/>
            <a:ext cx="77788" cy="0"/>
          </a:xfrm>
          <a:custGeom>
            <a:avLst/>
            <a:gdLst>
              <a:gd name="T0" fmla="*/ 0 w 78105"/>
              <a:gd name="T1" fmla="*/ 77724 w 78105"/>
              <a:gd name="T2" fmla="*/ 0 60000 65536"/>
              <a:gd name="T3" fmla="*/ 0 60000 65536"/>
              <a:gd name="T4" fmla="*/ 0 w 78105"/>
              <a:gd name="T5" fmla="*/ 78105 w 781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5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4" name="object 23"/>
          <p:cNvSpPr>
            <a:spLocks/>
          </p:cNvSpPr>
          <p:nvPr/>
        </p:nvSpPr>
        <p:spPr bwMode="auto">
          <a:xfrm>
            <a:off x="1219200" y="4267200"/>
            <a:ext cx="165100" cy="1588"/>
          </a:xfrm>
          <a:custGeom>
            <a:avLst/>
            <a:gdLst>
              <a:gd name="T0" fmla="*/ 0 w 165100"/>
              <a:gd name="T1" fmla="*/ 0 h 1904"/>
              <a:gd name="T2" fmla="*/ 164591 w 165100"/>
              <a:gd name="T3" fmla="*/ 1524 h 1904"/>
              <a:gd name="T4" fmla="*/ 0 60000 65536"/>
              <a:gd name="T5" fmla="*/ 0 60000 65536"/>
              <a:gd name="T6" fmla="*/ 0 w 165100"/>
              <a:gd name="T7" fmla="*/ 0 h 1904"/>
              <a:gd name="T8" fmla="*/ 165100 w 165100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100" h="1904">
                <a:moveTo>
                  <a:pt x="0" y="0"/>
                </a:moveTo>
                <a:lnTo>
                  <a:pt x="164591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5" name="object 24"/>
          <p:cNvSpPr>
            <a:spLocks/>
          </p:cNvSpPr>
          <p:nvPr/>
        </p:nvSpPr>
        <p:spPr bwMode="auto">
          <a:xfrm>
            <a:off x="9105900" y="4152900"/>
            <a:ext cx="77788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6" name="object 25"/>
          <p:cNvSpPr>
            <a:spLocks/>
          </p:cNvSpPr>
          <p:nvPr/>
        </p:nvSpPr>
        <p:spPr bwMode="auto">
          <a:xfrm>
            <a:off x="9105900" y="4381500"/>
            <a:ext cx="77788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7" name="object 26"/>
          <p:cNvSpPr>
            <a:spLocks/>
          </p:cNvSpPr>
          <p:nvPr/>
        </p:nvSpPr>
        <p:spPr bwMode="auto">
          <a:xfrm>
            <a:off x="8977313" y="4267200"/>
            <a:ext cx="168275" cy="1588"/>
          </a:xfrm>
          <a:custGeom>
            <a:avLst/>
            <a:gdLst>
              <a:gd name="T0" fmla="*/ 167640 w 167640"/>
              <a:gd name="T1" fmla="*/ 0 h 1904"/>
              <a:gd name="T2" fmla="*/ 0 w 167640"/>
              <a:gd name="T3" fmla="*/ 1524 h 1904"/>
              <a:gd name="T4" fmla="*/ 0 60000 65536"/>
              <a:gd name="T5" fmla="*/ 0 60000 65536"/>
              <a:gd name="T6" fmla="*/ 0 w 167640"/>
              <a:gd name="T7" fmla="*/ 0 h 1904"/>
              <a:gd name="T8" fmla="*/ 167640 w 167640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7640" h="1904">
                <a:moveTo>
                  <a:pt x="167640" y="0"/>
                </a:moveTo>
                <a:lnTo>
                  <a:pt x="0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8" name="object 27"/>
          <p:cNvSpPr>
            <a:spLocks/>
          </p:cNvSpPr>
          <p:nvPr/>
        </p:nvSpPr>
        <p:spPr bwMode="auto">
          <a:xfrm>
            <a:off x="3282950" y="2971800"/>
            <a:ext cx="1455738" cy="1246188"/>
          </a:xfrm>
          <a:custGeom>
            <a:avLst/>
            <a:gdLst>
              <a:gd name="T0" fmla="*/ 825500 w 1455420"/>
              <a:gd name="T1" fmla="*/ 457200 h 1246504"/>
              <a:gd name="T2" fmla="*/ 577850 w 1455420"/>
              <a:gd name="T3" fmla="*/ 457200 h 1246504"/>
              <a:gd name="T4" fmla="*/ 1454912 w 1455420"/>
              <a:gd name="T5" fmla="*/ 1246124 h 1246504"/>
              <a:gd name="T6" fmla="*/ 825500 w 1455420"/>
              <a:gd name="T7" fmla="*/ 457200 h 1246504"/>
              <a:gd name="T8" fmla="*/ 914400 w 1455420"/>
              <a:gd name="T9" fmla="*/ 0 h 1246504"/>
              <a:gd name="T10" fmla="*/ 76200 w 1455420"/>
              <a:gd name="T11" fmla="*/ 0 h 1246504"/>
              <a:gd name="T12" fmla="*/ 46559 w 1455420"/>
              <a:gd name="T13" fmla="*/ 5994 h 1246504"/>
              <a:gd name="T14" fmla="*/ 22336 w 1455420"/>
              <a:gd name="T15" fmla="*/ 22336 h 1246504"/>
              <a:gd name="T16" fmla="*/ 5994 w 1455420"/>
              <a:gd name="T17" fmla="*/ 46559 h 1246504"/>
              <a:gd name="T18" fmla="*/ 0 w 1455420"/>
              <a:gd name="T19" fmla="*/ 76200 h 1246504"/>
              <a:gd name="T20" fmla="*/ 0 w 1455420"/>
              <a:gd name="T21" fmla="*/ 381000 h 1246504"/>
              <a:gd name="T22" fmla="*/ 5994 w 1455420"/>
              <a:gd name="T23" fmla="*/ 410640 h 1246504"/>
              <a:gd name="T24" fmla="*/ 22336 w 1455420"/>
              <a:gd name="T25" fmla="*/ 434863 h 1246504"/>
              <a:gd name="T26" fmla="*/ 46559 w 1455420"/>
              <a:gd name="T27" fmla="*/ 451205 h 1246504"/>
              <a:gd name="T28" fmla="*/ 76200 w 1455420"/>
              <a:gd name="T29" fmla="*/ 457200 h 1246504"/>
              <a:gd name="T30" fmla="*/ 914400 w 1455420"/>
              <a:gd name="T31" fmla="*/ 457200 h 1246504"/>
              <a:gd name="T32" fmla="*/ 944040 w 1455420"/>
              <a:gd name="T33" fmla="*/ 451205 h 1246504"/>
              <a:gd name="T34" fmla="*/ 968263 w 1455420"/>
              <a:gd name="T35" fmla="*/ 434863 h 1246504"/>
              <a:gd name="T36" fmla="*/ 984605 w 1455420"/>
              <a:gd name="T37" fmla="*/ 410640 h 1246504"/>
              <a:gd name="T38" fmla="*/ 990600 w 1455420"/>
              <a:gd name="T39" fmla="*/ 381000 h 1246504"/>
              <a:gd name="T40" fmla="*/ 990600 w 1455420"/>
              <a:gd name="T41" fmla="*/ 76200 h 1246504"/>
              <a:gd name="T42" fmla="*/ 984605 w 1455420"/>
              <a:gd name="T43" fmla="*/ 46559 h 1246504"/>
              <a:gd name="T44" fmla="*/ 968263 w 1455420"/>
              <a:gd name="T45" fmla="*/ 22336 h 1246504"/>
              <a:gd name="T46" fmla="*/ 944040 w 1455420"/>
              <a:gd name="T47" fmla="*/ 5994 h 1246504"/>
              <a:gd name="T48" fmla="*/ 914400 w 1455420"/>
              <a:gd name="T49" fmla="*/ 0 h 12465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455420"/>
              <a:gd name="T76" fmla="*/ 0 h 1246504"/>
              <a:gd name="T77" fmla="*/ 1455420 w 1455420"/>
              <a:gd name="T78" fmla="*/ 1246504 h 124650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455420" h="1246504">
                <a:moveTo>
                  <a:pt x="825500" y="457200"/>
                </a:moveTo>
                <a:lnTo>
                  <a:pt x="577850" y="457200"/>
                </a:lnTo>
                <a:lnTo>
                  <a:pt x="1454912" y="1246124"/>
                </a:lnTo>
                <a:lnTo>
                  <a:pt x="825500" y="457200"/>
                </a:lnTo>
                <a:close/>
              </a:path>
              <a:path w="1455420" h="1246504">
                <a:moveTo>
                  <a:pt x="91440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914400" y="457200"/>
                </a:lnTo>
                <a:lnTo>
                  <a:pt x="944040" y="451205"/>
                </a:lnTo>
                <a:lnTo>
                  <a:pt x="968263" y="434863"/>
                </a:lnTo>
                <a:lnTo>
                  <a:pt x="984605" y="410640"/>
                </a:lnTo>
                <a:lnTo>
                  <a:pt x="990600" y="381000"/>
                </a:lnTo>
                <a:lnTo>
                  <a:pt x="990600" y="76200"/>
                </a:lnTo>
                <a:lnTo>
                  <a:pt x="984605" y="46559"/>
                </a:lnTo>
                <a:lnTo>
                  <a:pt x="968263" y="22336"/>
                </a:lnTo>
                <a:lnTo>
                  <a:pt x="944040" y="5994"/>
                </a:lnTo>
                <a:lnTo>
                  <a:pt x="914400" y="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59" name="object 28"/>
          <p:cNvSpPr>
            <a:spLocks/>
          </p:cNvSpPr>
          <p:nvPr/>
        </p:nvSpPr>
        <p:spPr bwMode="auto">
          <a:xfrm>
            <a:off x="3282950" y="2971800"/>
            <a:ext cx="1455738" cy="1246188"/>
          </a:xfrm>
          <a:custGeom>
            <a:avLst/>
            <a:gdLst>
              <a:gd name="T0" fmla="*/ 0 w 1455420"/>
              <a:gd name="T1" fmla="*/ 76200 h 1246504"/>
              <a:gd name="T2" fmla="*/ 5994 w 1455420"/>
              <a:gd name="T3" fmla="*/ 46559 h 1246504"/>
              <a:gd name="T4" fmla="*/ 22336 w 1455420"/>
              <a:gd name="T5" fmla="*/ 22336 h 1246504"/>
              <a:gd name="T6" fmla="*/ 46559 w 1455420"/>
              <a:gd name="T7" fmla="*/ 5994 h 1246504"/>
              <a:gd name="T8" fmla="*/ 76200 w 1455420"/>
              <a:gd name="T9" fmla="*/ 0 h 1246504"/>
              <a:gd name="T10" fmla="*/ 577850 w 1455420"/>
              <a:gd name="T11" fmla="*/ 0 h 1246504"/>
              <a:gd name="T12" fmla="*/ 825500 w 1455420"/>
              <a:gd name="T13" fmla="*/ 0 h 1246504"/>
              <a:gd name="T14" fmla="*/ 914400 w 1455420"/>
              <a:gd name="T15" fmla="*/ 0 h 1246504"/>
              <a:gd name="T16" fmla="*/ 944040 w 1455420"/>
              <a:gd name="T17" fmla="*/ 5994 h 1246504"/>
              <a:gd name="T18" fmla="*/ 968263 w 1455420"/>
              <a:gd name="T19" fmla="*/ 22336 h 1246504"/>
              <a:gd name="T20" fmla="*/ 984605 w 1455420"/>
              <a:gd name="T21" fmla="*/ 46559 h 1246504"/>
              <a:gd name="T22" fmla="*/ 990600 w 1455420"/>
              <a:gd name="T23" fmla="*/ 76200 h 1246504"/>
              <a:gd name="T24" fmla="*/ 990600 w 1455420"/>
              <a:gd name="T25" fmla="*/ 266700 h 1246504"/>
              <a:gd name="T26" fmla="*/ 990600 w 1455420"/>
              <a:gd name="T27" fmla="*/ 381000 h 1246504"/>
              <a:gd name="T28" fmla="*/ 984605 w 1455420"/>
              <a:gd name="T29" fmla="*/ 410640 h 1246504"/>
              <a:gd name="T30" fmla="*/ 968263 w 1455420"/>
              <a:gd name="T31" fmla="*/ 434863 h 1246504"/>
              <a:gd name="T32" fmla="*/ 944040 w 1455420"/>
              <a:gd name="T33" fmla="*/ 451205 h 1246504"/>
              <a:gd name="T34" fmla="*/ 914400 w 1455420"/>
              <a:gd name="T35" fmla="*/ 457200 h 1246504"/>
              <a:gd name="T36" fmla="*/ 825500 w 1455420"/>
              <a:gd name="T37" fmla="*/ 457200 h 1246504"/>
              <a:gd name="T38" fmla="*/ 1454912 w 1455420"/>
              <a:gd name="T39" fmla="*/ 1246124 h 1246504"/>
              <a:gd name="T40" fmla="*/ 577850 w 1455420"/>
              <a:gd name="T41" fmla="*/ 457200 h 1246504"/>
              <a:gd name="T42" fmla="*/ 76200 w 1455420"/>
              <a:gd name="T43" fmla="*/ 457200 h 1246504"/>
              <a:gd name="T44" fmla="*/ 46559 w 1455420"/>
              <a:gd name="T45" fmla="*/ 451205 h 1246504"/>
              <a:gd name="T46" fmla="*/ 22336 w 1455420"/>
              <a:gd name="T47" fmla="*/ 434863 h 1246504"/>
              <a:gd name="T48" fmla="*/ 5994 w 1455420"/>
              <a:gd name="T49" fmla="*/ 410640 h 1246504"/>
              <a:gd name="T50" fmla="*/ 0 w 1455420"/>
              <a:gd name="T51" fmla="*/ 381000 h 1246504"/>
              <a:gd name="T52" fmla="*/ 0 w 1455420"/>
              <a:gd name="T53" fmla="*/ 266700 h 1246504"/>
              <a:gd name="T54" fmla="*/ 0 w 1455420"/>
              <a:gd name="T55" fmla="*/ 76200 h 124650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455420"/>
              <a:gd name="T85" fmla="*/ 0 h 1246504"/>
              <a:gd name="T86" fmla="*/ 1455420 w 1455420"/>
              <a:gd name="T87" fmla="*/ 1246504 h 1246504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455420" h="1246504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577850" y="0"/>
                </a:lnTo>
                <a:lnTo>
                  <a:pt x="825500" y="0"/>
                </a:lnTo>
                <a:lnTo>
                  <a:pt x="914400" y="0"/>
                </a:lnTo>
                <a:lnTo>
                  <a:pt x="944040" y="5994"/>
                </a:lnTo>
                <a:lnTo>
                  <a:pt x="968263" y="22336"/>
                </a:lnTo>
                <a:lnTo>
                  <a:pt x="984605" y="46559"/>
                </a:lnTo>
                <a:lnTo>
                  <a:pt x="990600" y="76200"/>
                </a:lnTo>
                <a:lnTo>
                  <a:pt x="990600" y="266700"/>
                </a:lnTo>
                <a:lnTo>
                  <a:pt x="990600" y="381000"/>
                </a:lnTo>
                <a:lnTo>
                  <a:pt x="984605" y="410640"/>
                </a:lnTo>
                <a:lnTo>
                  <a:pt x="968263" y="434863"/>
                </a:lnTo>
                <a:lnTo>
                  <a:pt x="944040" y="451205"/>
                </a:lnTo>
                <a:lnTo>
                  <a:pt x="914400" y="457200"/>
                </a:lnTo>
                <a:lnTo>
                  <a:pt x="825500" y="457200"/>
                </a:lnTo>
                <a:lnTo>
                  <a:pt x="1454912" y="1246124"/>
                </a:lnTo>
                <a:lnTo>
                  <a:pt x="57785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266700"/>
                </a:lnTo>
                <a:lnTo>
                  <a:pt x="0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0" name="object 29"/>
          <p:cNvSpPr txBox="1">
            <a:spLocks noChangeArrowheads="1"/>
          </p:cNvSpPr>
          <p:nvPr/>
        </p:nvSpPr>
        <p:spPr bwMode="auto">
          <a:xfrm>
            <a:off x="3478213" y="3030538"/>
            <a:ext cx="60166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61" name="object 30"/>
          <p:cNvSpPr>
            <a:spLocks/>
          </p:cNvSpPr>
          <p:nvPr/>
        </p:nvSpPr>
        <p:spPr bwMode="auto">
          <a:xfrm>
            <a:off x="1301750" y="5295900"/>
            <a:ext cx="1201738" cy="306388"/>
          </a:xfrm>
          <a:custGeom>
            <a:avLst/>
            <a:gdLst>
              <a:gd name="T0" fmla="*/ 0 w 1201420"/>
              <a:gd name="T1" fmla="*/ 306324 h 306704"/>
              <a:gd name="T2" fmla="*/ 1200912 w 1201420"/>
              <a:gd name="T3" fmla="*/ 306324 h 306704"/>
              <a:gd name="T4" fmla="*/ 1200912 w 1201420"/>
              <a:gd name="T5" fmla="*/ 0 h 306704"/>
              <a:gd name="T6" fmla="*/ 0 w 1201420"/>
              <a:gd name="T7" fmla="*/ 0 h 306704"/>
              <a:gd name="T8" fmla="*/ 0 w 1201420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420"/>
              <a:gd name="T16" fmla="*/ 0 h 306704"/>
              <a:gd name="T17" fmla="*/ 1201420 w 1201420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2" name="object 31"/>
          <p:cNvSpPr>
            <a:spLocks/>
          </p:cNvSpPr>
          <p:nvPr/>
        </p:nvSpPr>
        <p:spPr bwMode="auto">
          <a:xfrm>
            <a:off x="1339850" y="5329238"/>
            <a:ext cx="1125538" cy="236537"/>
          </a:xfrm>
          <a:custGeom>
            <a:avLst/>
            <a:gdLst>
              <a:gd name="T0" fmla="*/ 0 w 1126489"/>
              <a:gd name="T1" fmla="*/ 236220 h 236220"/>
              <a:gd name="T2" fmla="*/ 1126236 w 1126489"/>
              <a:gd name="T3" fmla="*/ 236220 h 236220"/>
              <a:gd name="T4" fmla="*/ 1126236 w 1126489"/>
              <a:gd name="T5" fmla="*/ 0 h 236220"/>
              <a:gd name="T6" fmla="*/ 0 w 1126489"/>
              <a:gd name="T7" fmla="*/ 0 h 236220"/>
              <a:gd name="T8" fmla="*/ 0 w 1126489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6489"/>
              <a:gd name="T16" fmla="*/ 0 h 236220"/>
              <a:gd name="T17" fmla="*/ 1126489 w 1126489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3" name="object 32"/>
          <p:cNvSpPr>
            <a:spLocks/>
          </p:cNvSpPr>
          <p:nvPr/>
        </p:nvSpPr>
        <p:spPr bwMode="auto">
          <a:xfrm>
            <a:off x="1301750" y="5294313"/>
            <a:ext cx="1201738" cy="306387"/>
          </a:xfrm>
          <a:custGeom>
            <a:avLst/>
            <a:gdLst>
              <a:gd name="T0" fmla="*/ 1200911 w 1201420"/>
              <a:gd name="T1" fmla="*/ 0 h 306704"/>
              <a:gd name="T2" fmla="*/ 1164209 w 1201420"/>
              <a:gd name="T3" fmla="*/ 34543 h 306704"/>
              <a:gd name="T4" fmla="*/ 1164209 w 1201420"/>
              <a:gd name="T5" fmla="*/ 272288 h 306704"/>
              <a:gd name="T6" fmla="*/ 37337 w 1201420"/>
              <a:gd name="T7" fmla="*/ 272288 h 306704"/>
              <a:gd name="T8" fmla="*/ 0 w 1201420"/>
              <a:gd name="T9" fmla="*/ 306324 h 306704"/>
              <a:gd name="T10" fmla="*/ 1200911 w 1201420"/>
              <a:gd name="T11" fmla="*/ 306324 h 306704"/>
              <a:gd name="T12" fmla="*/ 1200911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1" y="0"/>
                </a:moveTo>
                <a:lnTo>
                  <a:pt x="1164209" y="34543"/>
                </a:lnTo>
                <a:lnTo>
                  <a:pt x="1164209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4" name="object 33"/>
          <p:cNvSpPr>
            <a:spLocks/>
          </p:cNvSpPr>
          <p:nvPr/>
        </p:nvSpPr>
        <p:spPr bwMode="auto">
          <a:xfrm>
            <a:off x="1301750" y="5294313"/>
            <a:ext cx="1201738" cy="306387"/>
          </a:xfrm>
          <a:custGeom>
            <a:avLst/>
            <a:gdLst>
              <a:gd name="T0" fmla="*/ 1200911 w 1201420"/>
              <a:gd name="T1" fmla="*/ 0 h 306704"/>
              <a:gd name="T2" fmla="*/ 0 w 1201420"/>
              <a:gd name="T3" fmla="*/ 0 h 306704"/>
              <a:gd name="T4" fmla="*/ 0 w 1201420"/>
              <a:gd name="T5" fmla="*/ 306324 h 306704"/>
              <a:gd name="T6" fmla="*/ 37337 w 1201420"/>
              <a:gd name="T7" fmla="*/ 272288 h 306704"/>
              <a:gd name="T8" fmla="*/ 37337 w 1201420"/>
              <a:gd name="T9" fmla="*/ 34543 h 306704"/>
              <a:gd name="T10" fmla="*/ 1164209 w 1201420"/>
              <a:gd name="T11" fmla="*/ 34543 h 306704"/>
              <a:gd name="T12" fmla="*/ 1200911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9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5" name="object 34"/>
          <p:cNvSpPr>
            <a:spLocks/>
          </p:cNvSpPr>
          <p:nvPr/>
        </p:nvSpPr>
        <p:spPr bwMode="auto">
          <a:xfrm>
            <a:off x="2127250" y="5438775"/>
            <a:ext cx="225425" cy="0"/>
          </a:xfrm>
          <a:custGeom>
            <a:avLst/>
            <a:gdLst>
              <a:gd name="T0" fmla="*/ 0 w 226060"/>
              <a:gd name="T1" fmla="*/ 225806 w 226060"/>
              <a:gd name="T2" fmla="*/ 0 60000 65536"/>
              <a:gd name="T3" fmla="*/ 0 60000 65536"/>
              <a:gd name="T4" fmla="*/ 0 w 226060"/>
              <a:gd name="T5" fmla="*/ 226060 w 2260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6" name="object 35"/>
          <p:cNvSpPr>
            <a:spLocks/>
          </p:cNvSpPr>
          <p:nvPr/>
        </p:nvSpPr>
        <p:spPr bwMode="auto">
          <a:xfrm>
            <a:off x="2051050" y="5413375"/>
            <a:ext cx="376238" cy="0"/>
          </a:xfrm>
          <a:custGeom>
            <a:avLst/>
            <a:gdLst>
              <a:gd name="T0" fmla="*/ 0 w 376555"/>
              <a:gd name="T1" fmla="*/ 376427 w 376555"/>
              <a:gd name="T2" fmla="*/ 0 60000 65536"/>
              <a:gd name="T3" fmla="*/ 0 60000 65536"/>
              <a:gd name="T4" fmla="*/ 0 w 376555"/>
              <a:gd name="T5" fmla="*/ 376555 w 3765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6555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7" name="object 36"/>
          <p:cNvSpPr>
            <a:spLocks/>
          </p:cNvSpPr>
          <p:nvPr/>
        </p:nvSpPr>
        <p:spPr bwMode="auto">
          <a:xfrm>
            <a:off x="2127250" y="5387975"/>
            <a:ext cx="225425" cy="0"/>
          </a:xfrm>
          <a:custGeom>
            <a:avLst/>
            <a:gdLst>
              <a:gd name="T0" fmla="*/ 0 w 226060"/>
              <a:gd name="T1" fmla="*/ 225806 w 226060"/>
              <a:gd name="T2" fmla="*/ 0 60000 65536"/>
              <a:gd name="T3" fmla="*/ 0 60000 65536"/>
              <a:gd name="T4" fmla="*/ 0 w 226060"/>
              <a:gd name="T5" fmla="*/ 226060 w 2260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8" name="object 37"/>
          <p:cNvSpPr>
            <a:spLocks/>
          </p:cNvSpPr>
          <p:nvPr/>
        </p:nvSpPr>
        <p:spPr bwMode="auto">
          <a:xfrm>
            <a:off x="1676400" y="5194300"/>
            <a:ext cx="450850" cy="69850"/>
          </a:xfrm>
          <a:custGeom>
            <a:avLst/>
            <a:gdLst>
              <a:gd name="T0" fmla="*/ 0 w 451485"/>
              <a:gd name="T1" fmla="*/ 70103 h 70485"/>
              <a:gd name="T2" fmla="*/ 451104 w 451485"/>
              <a:gd name="T3" fmla="*/ 70103 h 70485"/>
              <a:gd name="T4" fmla="*/ 451104 w 451485"/>
              <a:gd name="T5" fmla="*/ 0 h 70485"/>
              <a:gd name="T6" fmla="*/ 0 w 451485"/>
              <a:gd name="T7" fmla="*/ 0 h 70485"/>
              <a:gd name="T8" fmla="*/ 0 w 451485"/>
              <a:gd name="T9" fmla="*/ 70103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485"/>
              <a:gd name="T16" fmla="*/ 0 h 70485"/>
              <a:gd name="T17" fmla="*/ 451485 w 451485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485" h="70485">
                <a:moveTo>
                  <a:pt x="0" y="70103"/>
                </a:moveTo>
                <a:lnTo>
                  <a:pt x="451104" y="70103"/>
                </a:lnTo>
                <a:lnTo>
                  <a:pt x="451104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69" name="object 38"/>
          <p:cNvSpPr>
            <a:spLocks/>
          </p:cNvSpPr>
          <p:nvPr/>
        </p:nvSpPr>
        <p:spPr bwMode="auto">
          <a:xfrm>
            <a:off x="1377950" y="5387975"/>
            <a:ext cx="73025" cy="0"/>
          </a:xfrm>
          <a:custGeom>
            <a:avLst/>
            <a:gdLst>
              <a:gd name="T0" fmla="*/ 0 w 73659"/>
              <a:gd name="T1" fmla="*/ 73152 w 73659"/>
              <a:gd name="T2" fmla="*/ 0 60000 65536"/>
              <a:gd name="T3" fmla="*/ 0 60000 65536"/>
              <a:gd name="T4" fmla="*/ 0 w 73659"/>
              <a:gd name="T5" fmla="*/ 73659 w 736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59">
                <a:moveTo>
                  <a:pt x="0" y="0"/>
                </a:moveTo>
                <a:lnTo>
                  <a:pt x="73152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0" name="object 39"/>
          <p:cNvSpPr>
            <a:spLocks/>
          </p:cNvSpPr>
          <p:nvPr/>
        </p:nvSpPr>
        <p:spPr bwMode="auto">
          <a:xfrm>
            <a:off x="1377950" y="53752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1" name="object 40"/>
          <p:cNvSpPr>
            <a:spLocks/>
          </p:cNvSpPr>
          <p:nvPr/>
        </p:nvSpPr>
        <p:spPr bwMode="auto">
          <a:xfrm>
            <a:off x="1398588" y="4495800"/>
            <a:ext cx="1049337" cy="681038"/>
          </a:xfrm>
          <a:custGeom>
            <a:avLst/>
            <a:gdLst>
              <a:gd name="T0" fmla="*/ 0 w 1049020"/>
              <a:gd name="T1" fmla="*/ 679704 h 680085"/>
              <a:gd name="T2" fmla="*/ 1048512 w 1049020"/>
              <a:gd name="T3" fmla="*/ 679704 h 680085"/>
              <a:gd name="T4" fmla="*/ 1048512 w 1049020"/>
              <a:gd name="T5" fmla="*/ 0 h 680085"/>
              <a:gd name="T6" fmla="*/ 0 w 1049020"/>
              <a:gd name="T7" fmla="*/ 0 h 680085"/>
              <a:gd name="T8" fmla="*/ 0 w 1049020"/>
              <a:gd name="T9" fmla="*/ 679704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9020"/>
              <a:gd name="T16" fmla="*/ 0 h 680085"/>
              <a:gd name="T17" fmla="*/ 1049020 w 1049020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2" name="object 41"/>
          <p:cNvSpPr>
            <a:spLocks/>
          </p:cNvSpPr>
          <p:nvPr/>
        </p:nvSpPr>
        <p:spPr bwMode="auto">
          <a:xfrm>
            <a:off x="1397000" y="5157788"/>
            <a:ext cx="1049338" cy="0"/>
          </a:xfrm>
          <a:custGeom>
            <a:avLst/>
            <a:gdLst>
              <a:gd name="T0" fmla="*/ 0 w 1049020"/>
              <a:gd name="T1" fmla="*/ 1048511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1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3" name="object 42"/>
          <p:cNvSpPr>
            <a:spLocks/>
          </p:cNvSpPr>
          <p:nvPr/>
        </p:nvSpPr>
        <p:spPr bwMode="auto">
          <a:xfrm>
            <a:off x="1416050" y="4530725"/>
            <a:ext cx="0" cy="609600"/>
          </a:xfrm>
          <a:custGeom>
            <a:avLst/>
            <a:gdLst>
              <a:gd name="T0" fmla="*/ 0 h 610870"/>
              <a:gd name="T1" fmla="*/ 61086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4" name="object 43"/>
          <p:cNvSpPr>
            <a:spLocks/>
          </p:cNvSpPr>
          <p:nvPr/>
        </p:nvSpPr>
        <p:spPr bwMode="auto">
          <a:xfrm>
            <a:off x="1397000" y="4513263"/>
            <a:ext cx="1049338" cy="0"/>
          </a:xfrm>
          <a:custGeom>
            <a:avLst/>
            <a:gdLst>
              <a:gd name="T0" fmla="*/ 0 w 1049020"/>
              <a:gd name="T1" fmla="*/ 1048511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1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5" name="object 44"/>
          <p:cNvSpPr>
            <a:spLocks/>
          </p:cNvSpPr>
          <p:nvPr/>
        </p:nvSpPr>
        <p:spPr bwMode="auto">
          <a:xfrm>
            <a:off x="2427288" y="4530725"/>
            <a:ext cx="0" cy="609600"/>
          </a:xfrm>
          <a:custGeom>
            <a:avLst/>
            <a:gdLst>
              <a:gd name="T0" fmla="*/ 0 h 610870"/>
              <a:gd name="T1" fmla="*/ 61086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6" name="object 45"/>
          <p:cNvSpPr>
            <a:spLocks/>
          </p:cNvSpPr>
          <p:nvPr/>
        </p:nvSpPr>
        <p:spPr bwMode="auto">
          <a:xfrm>
            <a:off x="1397000" y="4495800"/>
            <a:ext cx="974725" cy="609600"/>
          </a:xfrm>
          <a:custGeom>
            <a:avLst/>
            <a:gdLst>
              <a:gd name="T0" fmla="*/ 973835 w 974089"/>
              <a:gd name="T1" fmla="*/ 0 h 609600"/>
              <a:gd name="T2" fmla="*/ 0 w 974089"/>
              <a:gd name="T3" fmla="*/ 0 h 609600"/>
              <a:gd name="T4" fmla="*/ 0 w 974089"/>
              <a:gd name="T5" fmla="*/ 609600 h 609600"/>
              <a:gd name="T6" fmla="*/ 37210 w 974089"/>
              <a:gd name="T7" fmla="*/ 575691 h 609600"/>
              <a:gd name="T8" fmla="*/ 37210 w 974089"/>
              <a:gd name="T9" fmla="*/ 33274 h 609600"/>
              <a:gd name="T10" fmla="*/ 936624 w 974089"/>
              <a:gd name="T11" fmla="*/ 33274 h 609600"/>
              <a:gd name="T12" fmla="*/ 973835 w 974089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4089"/>
              <a:gd name="T22" fmla="*/ 0 h 609600"/>
              <a:gd name="T23" fmla="*/ 974089 w 974089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4089" h="609600">
                <a:moveTo>
                  <a:pt x="973835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1"/>
                </a:lnTo>
                <a:lnTo>
                  <a:pt x="37210" y="33274"/>
                </a:lnTo>
                <a:lnTo>
                  <a:pt x="936624" y="33274"/>
                </a:lnTo>
                <a:lnTo>
                  <a:pt x="97383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7" name="object 46"/>
          <p:cNvSpPr>
            <a:spLocks/>
          </p:cNvSpPr>
          <p:nvPr/>
        </p:nvSpPr>
        <p:spPr bwMode="auto">
          <a:xfrm>
            <a:off x="1479550" y="4572000"/>
            <a:ext cx="906463" cy="533400"/>
          </a:xfrm>
          <a:custGeom>
            <a:avLst/>
            <a:gdLst>
              <a:gd name="T0" fmla="*/ 0 w 906780"/>
              <a:gd name="T1" fmla="*/ 533400 h 533400"/>
              <a:gd name="T2" fmla="*/ 906780 w 906780"/>
              <a:gd name="T3" fmla="*/ 533400 h 533400"/>
              <a:gd name="T4" fmla="*/ 906780 w 906780"/>
              <a:gd name="T5" fmla="*/ 0 h 533400"/>
              <a:gd name="T6" fmla="*/ 0 w 906780"/>
              <a:gd name="T7" fmla="*/ 0 h 533400"/>
              <a:gd name="T8" fmla="*/ 0 w 90678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80"/>
              <a:gd name="T16" fmla="*/ 0 h 533400"/>
              <a:gd name="T17" fmla="*/ 906780 w 90678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8" name="object 47"/>
          <p:cNvSpPr>
            <a:spLocks/>
          </p:cNvSpPr>
          <p:nvPr/>
        </p:nvSpPr>
        <p:spPr bwMode="auto">
          <a:xfrm>
            <a:off x="1479550" y="4572000"/>
            <a:ext cx="906463" cy="533400"/>
          </a:xfrm>
          <a:custGeom>
            <a:avLst/>
            <a:gdLst>
              <a:gd name="T0" fmla="*/ 0 w 906780"/>
              <a:gd name="T1" fmla="*/ 533400 h 533400"/>
              <a:gd name="T2" fmla="*/ 906780 w 906780"/>
              <a:gd name="T3" fmla="*/ 533400 h 533400"/>
              <a:gd name="T4" fmla="*/ 906780 w 906780"/>
              <a:gd name="T5" fmla="*/ 0 h 533400"/>
              <a:gd name="T6" fmla="*/ 0 w 906780"/>
              <a:gd name="T7" fmla="*/ 0 h 533400"/>
              <a:gd name="T8" fmla="*/ 0 w 90678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80"/>
              <a:gd name="T16" fmla="*/ 0 h 533400"/>
              <a:gd name="T17" fmla="*/ 906780 w 90678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79" name="object 48"/>
          <p:cNvSpPr>
            <a:spLocks/>
          </p:cNvSpPr>
          <p:nvPr/>
        </p:nvSpPr>
        <p:spPr bwMode="auto">
          <a:xfrm>
            <a:off x="3652838" y="5295900"/>
            <a:ext cx="1198562" cy="306388"/>
          </a:xfrm>
          <a:custGeom>
            <a:avLst/>
            <a:gdLst>
              <a:gd name="T0" fmla="*/ 0 w 1199514"/>
              <a:gd name="T1" fmla="*/ 306324 h 306704"/>
              <a:gd name="T2" fmla="*/ 1199388 w 1199514"/>
              <a:gd name="T3" fmla="*/ 306324 h 306704"/>
              <a:gd name="T4" fmla="*/ 1199388 w 1199514"/>
              <a:gd name="T5" fmla="*/ 0 h 306704"/>
              <a:gd name="T6" fmla="*/ 0 w 1199514"/>
              <a:gd name="T7" fmla="*/ 0 h 306704"/>
              <a:gd name="T8" fmla="*/ 0 w 1199514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9514"/>
              <a:gd name="T16" fmla="*/ 0 h 306704"/>
              <a:gd name="T17" fmla="*/ 1199514 w 1199514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0" name="object 49"/>
          <p:cNvSpPr>
            <a:spLocks/>
          </p:cNvSpPr>
          <p:nvPr/>
        </p:nvSpPr>
        <p:spPr bwMode="auto">
          <a:xfrm>
            <a:off x="3689350" y="5329238"/>
            <a:ext cx="1125538" cy="236537"/>
          </a:xfrm>
          <a:custGeom>
            <a:avLst/>
            <a:gdLst>
              <a:gd name="T0" fmla="*/ 0 w 1125220"/>
              <a:gd name="T1" fmla="*/ 236220 h 236220"/>
              <a:gd name="T2" fmla="*/ 1124712 w 1125220"/>
              <a:gd name="T3" fmla="*/ 236220 h 236220"/>
              <a:gd name="T4" fmla="*/ 1124712 w 1125220"/>
              <a:gd name="T5" fmla="*/ 0 h 236220"/>
              <a:gd name="T6" fmla="*/ 0 w 1125220"/>
              <a:gd name="T7" fmla="*/ 0 h 236220"/>
              <a:gd name="T8" fmla="*/ 0 w 1125220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220"/>
              <a:gd name="T16" fmla="*/ 0 h 236220"/>
              <a:gd name="T17" fmla="*/ 1125220 w 1125220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220" h="236220">
                <a:moveTo>
                  <a:pt x="0" y="236220"/>
                </a:moveTo>
                <a:lnTo>
                  <a:pt x="1124712" y="236220"/>
                </a:lnTo>
                <a:lnTo>
                  <a:pt x="112471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1" name="object 50"/>
          <p:cNvSpPr>
            <a:spLocks/>
          </p:cNvSpPr>
          <p:nvPr/>
        </p:nvSpPr>
        <p:spPr bwMode="auto">
          <a:xfrm>
            <a:off x="3651250" y="5294313"/>
            <a:ext cx="1200150" cy="306387"/>
          </a:xfrm>
          <a:custGeom>
            <a:avLst/>
            <a:gdLst>
              <a:gd name="T0" fmla="*/ 1199388 w 1199514"/>
              <a:gd name="T1" fmla="*/ 0 h 306704"/>
              <a:gd name="T2" fmla="*/ 1162685 w 1199514"/>
              <a:gd name="T3" fmla="*/ 34543 h 306704"/>
              <a:gd name="T4" fmla="*/ 1162685 w 1199514"/>
              <a:gd name="T5" fmla="*/ 272288 h 306704"/>
              <a:gd name="T6" fmla="*/ 37211 w 1199514"/>
              <a:gd name="T7" fmla="*/ 272288 h 306704"/>
              <a:gd name="T8" fmla="*/ 0 w 1199514"/>
              <a:gd name="T9" fmla="*/ 306324 h 306704"/>
              <a:gd name="T10" fmla="*/ 1199388 w 1199514"/>
              <a:gd name="T11" fmla="*/ 306324 h 306704"/>
              <a:gd name="T12" fmla="*/ 1199388 w 1199514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9514"/>
              <a:gd name="T22" fmla="*/ 0 h 306704"/>
              <a:gd name="T23" fmla="*/ 1199514 w 1199514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9514" h="306704">
                <a:moveTo>
                  <a:pt x="1199388" y="0"/>
                </a:moveTo>
                <a:lnTo>
                  <a:pt x="1162685" y="34543"/>
                </a:lnTo>
                <a:lnTo>
                  <a:pt x="1162685" y="272288"/>
                </a:lnTo>
                <a:lnTo>
                  <a:pt x="37211" y="272288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2" name="object 51"/>
          <p:cNvSpPr>
            <a:spLocks/>
          </p:cNvSpPr>
          <p:nvPr/>
        </p:nvSpPr>
        <p:spPr bwMode="auto">
          <a:xfrm>
            <a:off x="3651250" y="5294313"/>
            <a:ext cx="1200150" cy="306387"/>
          </a:xfrm>
          <a:custGeom>
            <a:avLst/>
            <a:gdLst>
              <a:gd name="T0" fmla="*/ 1199388 w 1199514"/>
              <a:gd name="T1" fmla="*/ 0 h 306704"/>
              <a:gd name="T2" fmla="*/ 0 w 1199514"/>
              <a:gd name="T3" fmla="*/ 0 h 306704"/>
              <a:gd name="T4" fmla="*/ 0 w 1199514"/>
              <a:gd name="T5" fmla="*/ 306324 h 306704"/>
              <a:gd name="T6" fmla="*/ 37211 w 1199514"/>
              <a:gd name="T7" fmla="*/ 272288 h 306704"/>
              <a:gd name="T8" fmla="*/ 37211 w 1199514"/>
              <a:gd name="T9" fmla="*/ 34543 h 306704"/>
              <a:gd name="T10" fmla="*/ 1162685 w 1199514"/>
              <a:gd name="T11" fmla="*/ 34543 h 306704"/>
              <a:gd name="T12" fmla="*/ 1199388 w 1199514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9514"/>
              <a:gd name="T22" fmla="*/ 0 h 306704"/>
              <a:gd name="T23" fmla="*/ 1199514 w 1199514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288"/>
                </a:lnTo>
                <a:lnTo>
                  <a:pt x="37211" y="34543"/>
                </a:lnTo>
                <a:lnTo>
                  <a:pt x="1162685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3" name="object 52"/>
          <p:cNvSpPr>
            <a:spLocks/>
          </p:cNvSpPr>
          <p:nvPr/>
        </p:nvSpPr>
        <p:spPr bwMode="auto">
          <a:xfrm>
            <a:off x="4476750" y="5438775"/>
            <a:ext cx="225425" cy="0"/>
          </a:xfrm>
          <a:custGeom>
            <a:avLst/>
            <a:gdLst>
              <a:gd name="T0" fmla="*/ 0 w 225425"/>
              <a:gd name="T1" fmla="*/ 225044 w 225425"/>
              <a:gd name="T2" fmla="*/ 0 60000 65536"/>
              <a:gd name="T3" fmla="*/ 0 60000 65536"/>
              <a:gd name="T4" fmla="*/ 0 w 225425"/>
              <a:gd name="T5" fmla="*/ 225425 w 2254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5425">
                <a:moveTo>
                  <a:pt x="0" y="0"/>
                </a:moveTo>
                <a:lnTo>
                  <a:pt x="225044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4" name="object 53"/>
          <p:cNvSpPr>
            <a:spLocks/>
          </p:cNvSpPr>
          <p:nvPr/>
        </p:nvSpPr>
        <p:spPr bwMode="auto">
          <a:xfrm>
            <a:off x="4400550" y="5413375"/>
            <a:ext cx="376238" cy="0"/>
          </a:xfrm>
          <a:custGeom>
            <a:avLst/>
            <a:gdLst>
              <a:gd name="T0" fmla="*/ 0 w 375285"/>
              <a:gd name="T1" fmla="*/ 374903 w 375285"/>
              <a:gd name="T2" fmla="*/ 0 60000 65536"/>
              <a:gd name="T3" fmla="*/ 0 60000 65536"/>
              <a:gd name="T4" fmla="*/ 0 w 375285"/>
              <a:gd name="T5" fmla="*/ 375285 w 3752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5285">
                <a:moveTo>
                  <a:pt x="0" y="0"/>
                </a:moveTo>
                <a:lnTo>
                  <a:pt x="374903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5" name="object 54"/>
          <p:cNvSpPr>
            <a:spLocks/>
          </p:cNvSpPr>
          <p:nvPr/>
        </p:nvSpPr>
        <p:spPr bwMode="auto">
          <a:xfrm>
            <a:off x="4476750" y="5387975"/>
            <a:ext cx="225425" cy="0"/>
          </a:xfrm>
          <a:custGeom>
            <a:avLst/>
            <a:gdLst>
              <a:gd name="T0" fmla="*/ 0 w 225425"/>
              <a:gd name="T1" fmla="*/ 225044 w 225425"/>
              <a:gd name="T2" fmla="*/ 0 60000 65536"/>
              <a:gd name="T3" fmla="*/ 0 60000 65536"/>
              <a:gd name="T4" fmla="*/ 0 w 225425"/>
              <a:gd name="T5" fmla="*/ 225425 w 2254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5425">
                <a:moveTo>
                  <a:pt x="0" y="0"/>
                </a:moveTo>
                <a:lnTo>
                  <a:pt x="225044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6" name="object 55"/>
          <p:cNvSpPr>
            <a:spLocks/>
          </p:cNvSpPr>
          <p:nvPr/>
        </p:nvSpPr>
        <p:spPr bwMode="auto">
          <a:xfrm>
            <a:off x="4025900" y="5194300"/>
            <a:ext cx="452438" cy="69850"/>
          </a:xfrm>
          <a:custGeom>
            <a:avLst/>
            <a:gdLst>
              <a:gd name="T0" fmla="*/ 0 w 451485"/>
              <a:gd name="T1" fmla="*/ 70103 h 70485"/>
              <a:gd name="T2" fmla="*/ 451103 w 451485"/>
              <a:gd name="T3" fmla="*/ 70103 h 70485"/>
              <a:gd name="T4" fmla="*/ 451103 w 451485"/>
              <a:gd name="T5" fmla="*/ 0 h 70485"/>
              <a:gd name="T6" fmla="*/ 0 w 451485"/>
              <a:gd name="T7" fmla="*/ 0 h 70485"/>
              <a:gd name="T8" fmla="*/ 0 w 451485"/>
              <a:gd name="T9" fmla="*/ 70103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485"/>
              <a:gd name="T16" fmla="*/ 0 h 70485"/>
              <a:gd name="T17" fmla="*/ 451485 w 451485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485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7" name="object 56"/>
          <p:cNvSpPr>
            <a:spLocks/>
          </p:cNvSpPr>
          <p:nvPr/>
        </p:nvSpPr>
        <p:spPr bwMode="auto">
          <a:xfrm>
            <a:off x="3725863" y="5387975"/>
            <a:ext cx="74612" cy="0"/>
          </a:xfrm>
          <a:custGeom>
            <a:avLst/>
            <a:gdLst>
              <a:gd name="T0" fmla="*/ 0 w 73660"/>
              <a:gd name="T1" fmla="*/ 73151 w 73660"/>
              <a:gd name="T2" fmla="*/ 0 60000 65536"/>
              <a:gd name="T3" fmla="*/ 0 60000 65536"/>
              <a:gd name="T4" fmla="*/ 0 w 73660"/>
              <a:gd name="T5" fmla="*/ 73660 w 736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8" name="object 57"/>
          <p:cNvSpPr>
            <a:spLocks/>
          </p:cNvSpPr>
          <p:nvPr/>
        </p:nvSpPr>
        <p:spPr bwMode="auto">
          <a:xfrm>
            <a:off x="3725863" y="53752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89" name="object 58"/>
          <p:cNvSpPr>
            <a:spLocks/>
          </p:cNvSpPr>
          <p:nvPr/>
        </p:nvSpPr>
        <p:spPr bwMode="auto">
          <a:xfrm>
            <a:off x="3744913" y="4495800"/>
            <a:ext cx="1050925" cy="681038"/>
          </a:xfrm>
          <a:custGeom>
            <a:avLst/>
            <a:gdLst>
              <a:gd name="T0" fmla="*/ 0 w 1050289"/>
              <a:gd name="T1" fmla="*/ 679704 h 680085"/>
              <a:gd name="T2" fmla="*/ 1050036 w 1050289"/>
              <a:gd name="T3" fmla="*/ 679704 h 680085"/>
              <a:gd name="T4" fmla="*/ 1050036 w 1050289"/>
              <a:gd name="T5" fmla="*/ 0 h 680085"/>
              <a:gd name="T6" fmla="*/ 0 w 1050289"/>
              <a:gd name="T7" fmla="*/ 0 h 680085"/>
              <a:gd name="T8" fmla="*/ 0 w 1050289"/>
              <a:gd name="T9" fmla="*/ 679704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0289"/>
              <a:gd name="T16" fmla="*/ 0 h 680085"/>
              <a:gd name="T17" fmla="*/ 1050289 w 1050289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0" name="object 59"/>
          <p:cNvSpPr>
            <a:spLocks/>
          </p:cNvSpPr>
          <p:nvPr/>
        </p:nvSpPr>
        <p:spPr bwMode="auto">
          <a:xfrm>
            <a:off x="3744913" y="5157788"/>
            <a:ext cx="1049337" cy="0"/>
          </a:xfrm>
          <a:custGeom>
            <a:avLst/>
            <a:gdLst>
              <a:gd name="T0" fmla="*/ 0 w 1050289"/>
              <a:gd name="T1" fmla="*/ 1050036 w 1050289"/>
              <a:gd name="T2" fmla="*/ 0 60000 65536"/>
              <a:gd name="T3" fmla="*/ 0 60000 65536"/>
              <a:gd name="T4" fmla="*/ 0 w 1050289"/>
              <a:gd name="T5" fmla="*/ 1050289 w 105028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1" name="object 60"/>
          <p:cNvSpPr>
            <a:spLocks/>
          </p:cNvSpPr>
          <p:nvPr/>
        </p:nvSpPr>
        <p:spPr bwMode="auto">
          <a:xfrm>
            <a:off x="3763963" y="4530725"/>
            <a:ext cx="0" cy="609600"/>
          </a:xfrm>
          <a:custGeom>
            <a:avLst/>
            <a:gdLst>
              <a:gd name="T0" fmla="*/ 0 h 610870"/>
              <a:gd name="T1" fmla="*/ 61086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2" name="object 61"/>
          <p:cNvSpPr>
            <a:spLocks/>
          </p:cNvSpPr>
          <p:nvPr/>
        </p:nvSpPr>
        <p:spPr bwMode="auto">
          <a:xfrm>
            <a:off x="3744913" y="4513263"/>
            <a:ext cx="1049337" cy="0"/>
          </a:xfrm>
          <a:custGeom>
            <a:avLst/>
            <a:gdLst>
              <a:gd name="T0" fmla="*/ 0 w 1050289"/>
              <a:gd name="T1" fmla="*/ 1050036 w 1050289"/>
              <a:gd name="T2" fmla="*/ 0 60000 65536"/>
              <a:gd name="T3" fmla="*/ 0 60000 65536"/>
              <a:gd name="T4" fmla="*/ 0 w 1050289"/>
              <a:gd name="T5" fmla="*/ 1050289 w 105028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3" name="object 62"/>
          <p:cNvSpPr>
            <a:spLocks/>
          </p:cNvSpPr>
          <p:nvPr/>
        </p:nvSpPr>
        <p:spPr bwMode="auto">
          <a:xfrm>
            <a:off x="4775200" y="4530725"/>
            <a:ext cx="0" cy="609600"/>
          </a:xfrm>
          <a:custGeom>
            <a:avLst/>
            <a:gdLst>
              <a:gd name="T0" fmla="*/ 0 h 610870"/>
              <a:gd name="T1" fmla="*/ 610870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4" name="object 63"/>
          <p:cNvSpPr>
            <a:spLocks/>
          </p:cNvSpPr>
          <p:nvPr/>
        </p:nvSpPr>
        <p:spPr bwMode="auto">
          <a:xfrm>
            <a:off x="3744913" y="4495800"/>
            <a:ext cx="974725" cy="609600"/>
          </a:xfrm>
          <a:custGeom>
            <a:avLst/>
            <a:gdLst>
              <a:gd name="T0" fmla="*/ 975360 w 975360"/>
              <a:gd name="T1" fmla="*/ 0 h 609600"/>
              <a:gd name="T2" fmla="*/ 0 w 975360"/>
              <a:gd name="T3" fmla="*/ 0 h 609600"/>
              <a:gd name="T4" fmla="*/ 0 w 975360"/>
              <a:gd name="T5" fmla="*/ 609600 h 609600"/>
              <a:gd name="T6" fmla="*/ 37211 w 975360"/>
              <a:gd name="T7" fmla="*/ 575691 h 609600"/>
              <a:gd name="T8" fmla="*/ 37211 w 975360"/>
              <a:gd name="T9" fmla="*/ 33274 h 609600"/>
              <a:gd name="T10" fmla="*/ 938149 w 975360"/>
              <a:gd name="T11" fmla="*/ 33274 h 609600"/>
              <a:gd name="T12" fmla="*/ 975360 w 975360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5360"/>
              <a:gd name="T22" fmla="*/ 0 h 609600"/>
              <a:gd name="T23" fmla="*/ 975360 w 975360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5" name="object 64"/>
          <p:cNvSpPr>
            <a:spLocks/>
          </p:cNvSpPr>
          <p:nvPr/>
        </p:nvSpPr>
        <p:spPr bwMode="auto">
          <a:xfrm>
            <a:off x="3827463" y="4572000"/>
            <a:ext cx="906462" cy="533400"/>
          </a:xfrm>
          <a:custGeom>
            <a:avLst/>
            <a:gdLst>
              <a:gd name="T0" fmla="*/ 0 w 906779"/>
              <a:gd name="T1" fmla="*/ 533400 h 533400"/>
              <a:gd name="T2" fmla="*/ 906780 w 906779"/>
              <a:gd name="T3" fmla="*/ 533400 h 533400"/>
              <a:gd name="T4" fmla="*/ 906780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6" name="object 65"/>
          <p:cNvSpPr>
            <a:spLocks/>
          </p:cNvSpPr>
          <p:nvPr/>
        </p:nvSpPr>
        <p:spPr bwMode="auto">
          <a:xfrm>
            <a:off x="3827463" y="4572000"/>
            <a:ext cx="906462" cy="533400"/>
          </a:xfrm>
          <a:custGeom>
            <a:avLst/>
            <a:gdLst>
              <a:gd name="T0" fmla="*/ 0 w 906779"/>
              <a:gd name="T1" fmla="*/ 533400 h 533400"/>
              <a:gd name="T2" fmla="*/ 906780 w 906779"/>
              <a:gd name="T3" fmla="*/ 533400 h 533400"/>
              <a:gd name="T4" fmla="*/ 906780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7" name="object 66"/>
          <p:cNvSpPr>
            <a:spLocks/>
          </p:cNvSpPr>
          <p:nvPr/>
        </p:nvSpPr>
        <p:spPr bwMode="auto">
          <a:xfrm>
            <a:off x="5797550" y="3695700"/>
            <a:ext cx="1201738" cy="306388"/>
          </a:xfrm>
          <a:custGeom>
            <a:avLst/>
            <a:gdLst>
              <a:gd name="T0" fmla="*/ 0 w 1201420"/>
              <a:gd name="T1" fmla="*/ 306324 h 306704"/>
              <a:gd name="T2" fmla="*/ 1200912 w 1201420"/>
              <a:gd name="T3" fmla="*/ 306324 h 306704"/>
              <a:gd name="T4" fmla="*/ 1200912 w 1201420"/>
              <a:gd name="T5" fmla="*/ 0 h 306704"/>
              <a:gd name="T6" fmla="*/ 0 w 1201420"/>
              <a:gd name="T7" fmla="*/ 0 h 306704"/>
              <a:gd name="T8" fmla="*/ 0 w 1201420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420"/>
              <a:gd name="T16" fmla="*/ 0 h 306704"/>
              <a:gd name="T17" fmla="*/ 1201420 w 1201420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8" name="object 67"/>
          <p:cNvSpPr>
            <a:spLocks/>
          </p:cNvSpPr>
          <p:nvPr/>
        </p:nvSpPr>
        <p:spPr bwMode="auto">
          <a:xfrm>
            <a:off x="5835650" y="3729038"/>
            <a:ext cx="1125538" cy="236537"/>
          </a:xfrm>
          <a:custGeom>
            <a:avLst/>
            <a:gdLst>
              <a:gd name="T0" fmla="*/ 0 w 1126490"/>
              <a:gd name="T1" fmla="*/ 236220 h 236220"/>
              <a:gd name="T2" fmla="*/ 1126236 w 1126490"/>
              <a:gd name="T3" fmla="*/ 236220 h 236220"/>
              <a:gd name="T4" fmla="*/ 1126236 w 1126490"/>
              <a:gd name="T5" fmla="*/ 0 h 236220"/>
              <a:gd name="T6" fmla="*/ 0 w 1126490"/>
              <a:gd name="T7" fmla="*/ 0 h 236220"/>
              <a:gd name="T8" fmla="*/ 0 w 1126490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6490"/>
              <a:gd name="T16" fmla="*/ 0 h 236220"/>
              <a:gd name="T17" fmla="*/ 1126490 w 1126490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99" name="object 68"/>
          <p:cNvSpPr>
            <a:spLocks/>
          </p:cNvSpPr>
          <p:nvPr/>
        </p:nvSpPr>
        <p:spPr bwMode="auto">
          <a:xfrm>
            <a:off x="5797550" y="3694113"/>
            <a:ext cx="1201738" cy="306387"/>
          </a:xfrm>
          <a:custGeom>
            <a:avLst/>
            <a:gdLst>
              <a:gd name="T0" fmla="*/ 1200911 w 1201420"/>
              <a:gd name="T1" fmla="*/ 0 h 306704"/>
              <a:gd name="T2" fmla="*/ 1164208 w 1201420"/>
              <a:gd name="T3" fmla="*/ 34543 h 306704"/>
              <a:gd name="T4" fmla="*/ 1164208 w 1201420"/>
              <a:gd name="T5" fmla="*/ 272288 h 306704"/>
              <a:gd name="T6" fmla="*/ 37337 w 1201420"/>
              <a:gd name="T7" fmla="*/ 272288 h 306704"/>
              <a:gd name="T8" fmla="*/ 0 w 1201420"/>
              <a:gd name="T9" fmla="*/ 306324 h 306704"/>
              <a:gd name="T10" fmla="*/ 1200911 w 1201420"/>
              <a:gd name="T11" fmla="*/ 306324 h 306704"/>
              <a:gd name="T12" fmla="*/ 1200911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1" y="0"/>
                </a:moveTo>
                <a:lnTo>
                  <a:pt x="1164208" y="34543"/>
                </a:lnTo>
                <a:lnTo>
                  <a:pt x="1164208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0" name="object 69"/>
          <p:cNvSpPr>
            <a:spLocks/>
          </p:cNvSpPr>
          <p:nvPr/>
        </p:nvSpPr>
        <p:spPr bwMode="auto">
          <a:xfrm>
            <a:off x="5797550" y="3694113"/>
            <a:ext cx="1201738" cy="306387"/>
          </a:xfrm>
          <a:custGeom>
            <a:avLst/>
            <a:gdLst>
              <a:gd name="T0" fmla="*/ 1200911 w 1201420"/>
              <a:gd name="T1" fmla="*/ 0 h 306704"/>
              <a:gd name="T2" fmla="*/ 0 w 1201420"/>
              <a:gd name="T3" fmla="*/ 0 h 306704"/>
              <a:gd name="T4" fmla="*/ 0 w 1201420"/>
              <a:gd name="T5" fmla="*/ 306324 h 306704"/>
              <a:gd name="T6" fmla="*/ 37337 w 1201420"/>
              <a:gd name="T7" fmla="*/ 272288 h 306704"/>
              <a:gd name="T8" fmla="*/ 37337 w 1201420"/>
              <a:gd name="T9" fmla="*/ 34543 h 306704"/>
              <a:gd name="T10" fmla="*/ 1164208 w 1201420"/>
              <a:gd name="T11" fmla="*/ 34543 h 306704"/>
              <a:gd name="T12" fmla="*/ 1200911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8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1" name="object 70"/>
          <p:cNvSpPr>
            <a:spLocks/>
          </p:cNvSpPr>
          <p:nvPr/>
        </p:nvSpPr>
        <p:spPr bwMode="auto">
          <a:xfrm>
            <a:off x="6623050" y="3838575"/>
            <a:ext cx="225425" cy="0"/>
          </a:xfrm>
          <a:custGeom>
            <a:avLst/>
            <a:gdLst>
              <a:gd name="T0" fmla="*/ 0 w 226059"/>
              <a:gd name="T1" fmla="*/ 225805 w 226059"/>
              <a:gd name="T2" fmla="*/ 0 60000 65536"/>
              <a:gd name="T3" fmla="*/ 0 60000 65536"/>
              <a:gd name="T4" fmla="*/ 0 w 226059"/>
              <a:gd name="T5" fmla="*/ 226059 w 2260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59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2" name="object 71"/>
          <p:cNvSpPr>
            <a:spLocks/>
          </p:cNvSpPr>
          <p:nvPr/>
        </p:nvSpPr>
        <p:spPr bwMode="auto">
          <a:xfrm>
            <a:off x="6546850" y="3813175"/>
            <a:ext cx="376238" cy="0"/>
          </a:xfrm>
          <a:custGeom>
            <a:avLst/>
            <a:gdLst>
              <a:gd name="T0" fmla="*/ 0 w 376554"/>
              <a:gd name="T1" fmla="*/ 376427 w 376554"/>
              <a:gd name="T2" fmla="*/ 0 60000 65536"/>
              <a:gd name="T3" fmla="*/ 0 60000 65536"/>
              <a:gd name="T4" fmla="*/ 0 w 376554"/>
              <a:gd name="T5" fmla="*/ 376554 w 3765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3" name="object 72"/>
          <p:cNvSpPr>
            <a:spLocks/>
          </p:cNvSpPr>
          <p:nvPr/>
        </p:nvSpPr>
        <p:spPr bwMode="auto">
          <a:xfrm>
            <a:off x="6623050" y="3787775"/>
            <a:ext cx="225425" cy="0"/>
          </a:xfrm>
          <a:custGeom>
            <a:avLst/>
            <a:gdLst>
              <a:gd name="T0" fmla="*/ 0 w 226059"/>
              <a:gd name="T1" fmla="*/ 225805 w 226059"/>
              <a:gd name="T2" fmla="*/ 0 60000 65536"/>
              <a:gd name="T3" fmla="*/ 0 60000 65536"/>
              <a:gd name="T4" fmla="*/ 0 w 226059"/>
              <a:gd name="T5" fmla="*/ 226059 w 2260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59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4" name="object 73"/>
          <p:cNvSpPr>
            <a:spLocks/>
          </p:cNvSpPr>
          <p:nvPr/>
        </p:nvSpPr>
        <p:spPr bwMode="auto">
          <a:xfrm>
            <a:off x="6172200" y="3594100"/>
            <a:ext cx="450850" cy="69850"/>
          </a:xfrm>
          <a:custGeom>
            <a:avLst/>
            <a:gdLst>
              <a:gd name="T0" fmla="*/ 0 w 451484"/>
              <a:gd name="T1" fmla="*/ 70104 h 70485"/>
              <a:gd name="T2" fmla="*/ 451103 w 451484"/>
              <a:gd name="T3" fmla="*/ 70104 h 70485"/>
              <a:gd name="T4" fmla="*/ 451103 w 451484"/>
              <a:gd name="T5" fmla="*/ 0 h 70485"/>
              <a:gd name="T6" fmla="*/ 0 w 451484"/>
              <a:gd name="T7" fmla="*/ 0 h 70485"/>
              <a:gd name="T8" fmla="*/ 0 w 451484"/>
              <a:gd name="T9" fmla="*/ 70104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484"/>
              <a:gd name="T16" fmla="*/ 0 h 70485"/>
              <a:gd name="T17" fmla="*/ 451484 w 451484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5" name="object 74"/>
          <p:cNvSpPr>
            <a:spLocks/>
          </p:cNvSpPr>
          <p:nvPr/>
        </p:nvSpPr>
        <p:spPr bwMode="auto">
          <a:xfrm>
            <a:off x="5872163" y="3787775"/>
            <a:ext cx="73025" cy="0"/>
          </a:xfrm>
          <a:custGeom>
            <a:avLst/>
            <a:gdLst>
              <a:gd name="T0" fmla="*/ 0 w 73660"/>
              <a:gd name="T1" fmla="*/ 73151 w 73660"/>
              <a:gd name="T2" fmla="*/ 0 60000 65536"/>
              <a:gd name="T3" fmla="*/ 0 60000 65536"/>
              <a:gd name="T4" fmla="*/ 0 w 73660"/>
              <a:gd name="T5" fmla="*/ 73660 w 736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6" name="object 75"/>
          <p:cNvSpPr>
            <a:spLocks/>
          </p:cNvSpPr>
          <p:nvPr/>
        </p:nvSpPr>
        <p:spPr bwMode="auto">
          <a:xfrm>
            <a:off x="5872163" y="37750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7" name="object 76"/>
          <p:cNvSpPr>
            <a:spLocks/>
          </p:cNvSpPr>
          <p:nvPr/>
        </p:nvSpPr>
        <p:spPr bwMode="auto">
          <a:xfrm>
            <a:off x="5892800" y="2895600"/>
            <a:ext cx="1049338" cy="681038"/>
          </a:xfrm>
          <a:custGeom>
            <a:avLst/>
            <a:gdLst>
              <a:gd name="T0" fmla="*/ 0 w 1049020"/>
              <a:gd name="T1" fmla="*/ 679703 h 680085"/>
              <a:gd name="T2" fmla="*/ 1048511 w 1049020"/>
              <a:gd name="T3" fmla="*/ 679703 h 680085"/>
              <a:gd name="T4" fmla="*/ 1048511 w 1049020"/>
              <a:gd name="T5" fmla="*/ 0 h 680085"/>
              <a:gd name="T6" fmla="*/ 0 w 1049020"/>
              <a:gd name="T7" fmla="*/ 0 h 680085"/>
              <a:gd name="T8" fmla="*/ 0 w 1049020"/>
              <a:gd name="T9" fmla="*/ 679703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9020"/>
              <a:gd name="T16" fmla="*/ 0 h 680085"/>
              <a:gd name="T17" fmla="*/ 1049020 w 1049020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9020" h="680085">
                <a:moveTo>
                  <a:pt x="0" y="679703"/>
                </a:moveTo>
                <a:lnTo>
                  <a:pt x="1048511" y="679703"/>
                </a:lnTo>
                <a:lnTo>
                  <a:pt x="1048511" y="0"/>
                </a:lnTo>
                <a:lnTo>
                  <a:pt x="0" y="0"/>
                </a:lnTo>
                <a:lnTo>
                  <a:pt x="0" y="679703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8" name="object 77"/>
          <p:cNvSpPr>
            <a:spLocks/>
          </p:cNvSpPr>
          <p:nvPr/>
        </p:nvSpPr>
        <p:spPr bwMode="auto">
          <a:xfrm>
            <a:off x="5891213" y="3557588"/>
            <a:ext cx="1049337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09" name="object 78"/>
          <p:cNvSpPr>
            <a:spLocks/>
          </p:cNvSpPr>
          <p:nvPr/>
        </p:nvSpPr>
        <p:spPr bwMode="auto">
          <a:xfrm>
            <a:off x="5910263" y="2930525"/>
            <a:ext cx="0" cy="609600"/>
          </a:xfrm>
          <a:custGeom>
            <a:avLst/>
            <a:gdLst>
              <a:gd name="T0" fmla="*/ 0 h 610870"/>
              <a:gd name="T1" fmla="*/ 610870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0" name="object 79"/>
          <p:cNvSpPr>
            <a:spLocks/>
          </p:cNvSpPr>
          <p:nvPr/>
        </p:nvSpPr>
        <p:spPr bwMode="auto">
          <a:xfrm>
            <a:off x="5891213" y="2913063"/>
            <a:ext cx="1049337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1" name="object 80"/>
          <p:cNvSpPr>
            <a:spLocks/>
          </p:cNvSpPr>
          <p:nvPr/>
        </p:nvSpPr>
        <p:spPr bwMode="auto">
          <a:xfrm>
            <a:off x="6921500" y="2930525"/>
            <a:ext cx="0" cy="609600"/>
          </a:xfrm>
          <a:custGeom>
            <a:avLst/>
            <a:gdLst>
              <a:gd name="T0" fmla="*/ 0 h 610870"/>
              <a:gd name="T1" fmla="*/ 610870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2" name="object 81"/>
          <p:cNvSpPr>
            <a:spLocks/>
          </p:cNvSpPr>
          <p:nvPr/>
        </p:nvSpPr>
        <p:spPr bwMode="auto">
          <a:xfrm>
            <a:off x="5891213" y="2895600"/>
            <a:ext cx="974725" cy="609600"/>
          </a:xfrm>
          <a:custGeom>
            <a:avLst/>
            <a:gdLst>
              <a:gd name="T0" fmla="*/ 973836 w 974090"/>
              <a:gd name="T1" fmla="*/ 0 h 609600"/>
              <a:gd name="T2" fmla="*/ 0 w 974090"/>
              <a:gd name="T3" fmla="*/ 0 h 609600"/>
              <a:gd name="T4" fmla="*/ 0 w 974090"/>
              <a:gd name="T5" fmla="*/ 609600 h 609600"/>
              <a:gd name="T6" fmla="*/ 37211 w 974090"/>
              <a:gd name="T7" fmla="*/ 575690 h 609600"/>
              <a:gd name="T8" fmla="*/ 37211 w 974090"/>
              <a:gd name="T9" fmla="*/ 33274 h 609600"/>
              <a:gd name="T10" fmla="*/ 936624 w 974090"/>
              <a:gd name="T11" fmla="*/ 33274 h 609600"/>
              <a:gd name="T12" fmla="*/ 973836 w 974090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4090"/>
              <a:gd name="T22" fmla="*/ 0 h 609600"/>
              <a:gd name="T23" fmla="*/ 974090 w 974090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0"/>
                </a:lnTo>
                <a:lnTo>
                  <a:pt x="37211" y="33274"/>
                </a:lnTo>
                <a:lnTo>
                  <a:pt x="936624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3" name="object 82"/>
          <p:cNvSpPr>
            <a:spLocks/>
          </p:cNvSpPr>
          <p:nvPr/>
        </p:nvSpPr>
        <p:spPr bwMode="auto">
          <a:xfrm>
            <a:off x="5973763" y="2971800"/>
            <a:ext cx="906462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4" name="object 83"/>
          <p:cNvSpPr>
            <a:spLocks/>
          </p:cNvSpPr>
          <p:nvPr/>
        </p:nvSpPr>
        <p:spPr bwMode="auto">
          <a:xfrm>
            <a:off x="5973763" y="2971800"/>
            <a:ext cx="906462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5" name="object 84"/>
          <p:cNvSpPr>
            <a:spLocks/>
          </p:cNvSpPr>
          <p:nvPr/>
        </p:nvSpPr>
        <p:spPr bwMode="auto">
          <a:xfrm>
            <a:off x="7861300" y="3695700"/>
            <a:ext cx="1201738" cy="306388"/>
          </a:xfrm>
          <a:custGeom>
            <a:avLst/>
            <a:gdLst>
              <a:gd name="T0" fmla="*/ 0 w 1201420"/>
              <a:gd name="T1" fmla="*/ 306324 h 306704"/>
              <a:gd name="T2" fmla="*/ 1200911 w 1201420"/>
              <a:gd name="T3" fmla="*/ 306324 h 306704"/>
              <a:gd name="T4" fmla="*/ 1200911 w 1201420"/>
              <a:gd name="T5" fmla="*/ 0 h 306704"/>
              <a:gd name="T6" fmla="*/ 0 w 1201420"/>
              <a:gd name="T7" fmla="*/ 0 h 306704"/>
              <a:gd name="T8" fmla="*/ 0 w 1201420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420"/>
              <a:gd name="T16" fmla="*/ 0 h 306704"/>
              <a:gd name="T17" fmla="*/ 1201420 w 1201420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6" name="object 85"/>
          <p:cNvSpPr>
            <a:spLocks/>
          </p:cNvSpPr>
          <p:nvPr/>
        </p:nvSpPr>
        <p:spPr bwMode="auto">
          <a:xfrm>
            <a:off x="7899400" y="3729038"/>
            <a:ext cx="1125538" cy="236537"/>
          </a:xfrm>
          <a:custGeom>
            <a:avLst/>
            <a:gdLst>
              <a:gd name="T0" fmla="*/ 0 w 1126490"/>
              <a:gd name="T1" fmla="*/ 236220 h 236220"/>
              <a:gd name="T2" fmla="*/ 1126236 w 1126490"/>
              <a:gd name="T3" fmla="*/ 236220 h 236220"/>
              <a:gd name="T4" fmla="*/ 1126236 w 1126490"/>
              <a:gd name="T5" fmla="*/ 0 h 236220"/>
              <a:gd name="T6" fmla="*/ 0 w 1126490"/>
              <a:gd name="T7" fmla="*/ 0 h 236220"/>
              <a:gd name="T8" fmla="*/ 0 w 1126490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6490"/>
              <a:gd name="T16" fmla="*/ 0 h 236220"/>
              <a:gd name="T17" fmla="*/ 1126490 w 1126490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7" name="object 86"/>
          <p:cNvSpPr>
            <a:spLocks/>
          </p:cNvSpPr>
          <p:nvPr/>
        </p:nvSpPr>
        <p:spPr bwMode="auto">
          <a:xfrm>
            <a:off x="7861300" y="3694113"/>
            <a:ext cx="1200150" cy="306387"/>
          </a:xfrm>
          <a:custGeom>
            <a:avLst/>
            <a:gdLst>
              <a:gd name="T0" fmla="*/ 1200911 w 1201420"/>
              <a:gd name="T1" fmla="*/ 0 h 306704"/>
              <a:gd name="T2" fmla="*/ 1164208 w 1201420"/>
              <a:gd name="T3" fmla="*/ 34543 h 306704"/>
              <a:gd name="T4" fmla="*/ 1164208 w 1201420"/>
              <a:gd name="T5" fmla="*/ 272288 h 306704"/>
              <a:gd name="T6" fmla="*/ 37337 w 1201420"/>
              <a:gd name="T7" fmla="*/ 272288 h 306704"/>
              <a:gd name="T8" fmla="*/ 0 w 1201420"/>
              <a:gd name="T9" fmla="*/ 306324 h 306704"/>
              <a:gd name="T10" fmla="*/ 1200911 w 1201420"/>
              <a:gd name="T11" fmla="*/ 306324 h 306704"/>
              <a:gd name="T12" fmla="*/ 1200911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1" y="0"/>
                </a:moveTo>
                <a:lnTo>
                  <a:pt x="1164208" y="34543"/>
                </a:lnTo>
                <a:lnTo>
                  <a:pt x="1164208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8" name="object 87"/>
          <p:cNvSpPr>
            <a:spLocks/>
          </p:cNvSpPr>
          <p:nvPr/>
        </p:nvSpPr>
        <p:spPr bwMode="auto">
          <a:xfrm>
            <a:off x="7861300" y="3694113"/>
            <a:ext cx="1200150" cy="306387"/>
          </a:xfrm>
          <a:custGeom>
            <a:avLst/>
            <a:gdLst>
              <a:gd name="T0" fmla="*/ 1200911 w 1201420"/>
              <a:gd name="T1" fmla="*/ 0 h 306704"/>
              <a:gd name="T2" fmla="*/ 0 w 1201420"/>
              <a:gd name="T3" fmla="*/ 0 h 306704"/>
              <a:gd name="T4" fmla="*/ 0 w 1201420"/>
              <a:gd name="T5" fmla="*/ 306324 h 306704"/>
              <a:gd name="T6" fmla="*/ 37337 w 1201420"/>
              <a:gd name="T7" fmla="*/ 272288 h 306704"/>
              <a:gd name="T8" fmla="*/ 37337 w 1201420"/>
              <a:gd name="T9" fmla="*/ 34543 h 306704"/>
              <a:gd name="T10" fmla="*/ 1164208 w 1201420"/>
              <a:gd name="T11" fmla="*/ 34543 h 306704"/>
              <a:gd name="T12" fmla="*/ 1200911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8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19" name="object 88"/>
          <p:cNvSpPr>
            <a:spLocks/>
          </p:cNvSpPr>
          <p:nvPr/>
        </p:nvSpPr>
        <p:spPr bwMode="auto">
          <a:xfrm>
            <a:off x="8685213" y="3838575"/>
            <a:ext cx="227012" cy="0"/>
          </a:xfrm>
          <a:custGeom>
            <a:avLst/>
            <a:gdLst>
              <a:gd name="T0" fmla="*/ 0 w 226059"/>
              <a:gd name="T1" fmla="*/ 225806 w 226059"/>
              <a:gd name="T2" fmla="*/ 0 60000 65536"/>
              <a:gd name="T3" fmla="*/ 0 60000 65536"/>
              <a:gd name="T4" fmla="*/ 0 w 226059"/>
              <a:gd name="T5" fmla="*/ 226059 w 2260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0" name="object 89"/>
          <p:cNvSpPr>
            <a:spLocks/>
          </p:cNvSpPr>
          <p:nvPr/>
        </p:nvSpPr>
        <p:spPr bwMode="auto">
          <a:xfrm>
            <a:off x="8610600" y="3813175"/>
            <a:ext cx="376238" cy="0"/>
          </a:xfrm>
          <a:custGeom>
            <a:avLst/>
            <a:gdLst>
              <a:gd name="T0" fmla="*/ 0 w 376554"/>
              <a:gd name="T1" fmla="*/ 376427 w 376554"/>
              <a:gd name="T2" fmla="*/ 0 60000 65536"/>
              <a:gd name="T3" fmla="*/ 0 60000 65536"/>
              <a:gd name="T4" fmla="*/ 0 w 376554"/>
              <a:gd name="T5" fmla="*/ 376554 w 3765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1" name="object 90"/>
          <p:cNvSpPr>
            <a:spLocks/>
          </p:cNvSpPr>
          <p:nvPr/>
        </p:nvSpPr>
        <p:spPr bwMode="auto">
          <a:xfrm>
            <a:off x="8685213" y="3787775"/>
            <a:ext cx="227012" cy="0"/>
          </a:xfrm>
          <a:custGeom>
            <a:avLst/>
            <a:gdLst>
              <a:gd name="T0" fmla="*/ 0 w 226059"/>
              <a:gd name="T1" fmla="*/ 225806 w 226059"/>
              <a:gd name="T2" fmla="*/ 0 60000 65536"/>
              <a:gd name="T3" fmla="*/ 0 60000 65536"/>
              <a:gd name="T4" fmla="*/ 0 w 226059"/>
              <a:gd name="T5" fmla="*/ 226059 w 2260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2" name="object 91"/>
          <p:cNvSpPr>
            <a:spLocks/>
          </p:cNvSpPr>
          <p:nvPr/>
        </p:nvSpPr>
        <p:spPr bwMode="auto">
          <a:xfrm>
            <a:off x="8235950" y="3594100"/>
            <a:ext cx="450850" cy="69850"/>
          </a:xfrm>
          <a:custGeom>
            <a:avLst/>
            <a:gdLst>
              <a:gd name="T0" fmla="*/ 0 w 451484"/>
              <a:gd name="T1" fmla="*/ 70104 h 70485"/>
              <a:gd name="T2" fmla="*/ 451103 w 451484"/>
              <a:gd name="T3" fmla="*/ 70104 h 70485"/>
              <a:gd name="T4" fmla="*/ 451103 w 451484"/>
              <a:gd name="T5" fmla="*/ 0 h 70485"/>
              <a:gd name="T6" fmla="*/ 0 w 451484"/>
              <a:gd name="T7" fmla="*/ 0 h 70485"/>
              <a:gd name="T8" fmla="*/ 0 w 451484"/>
              <a:gd name="T9" fmla="*/ 70104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484"/>
              <a:gd name="T16" fmla="*/ 0 h 70485"/>
              <a:gd name="T17" fmla="*/ 451484 w 451484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3" name="object 92"/>
          <p:cNvSpPr>
            <a:spLocks/>
          </p:cNvSpPr>
          <p:nvPr/>
        </p:nvSpPr>
        <p:spPr bwMode="auto">
          <a:xfrm>
            <a:off x="7935913" y="3787775"/>
            <a:ext cx="73025" cy="0"/>
          </a:xfrm>
          <a:custGeom>
            <a:avLst/>
            <a:gdLst>
              <a:gd name="T0" fmla="*/ 0 w 73659"/>
              <a:gd name="T1" fmla="*/ 73151 w 73659"/>
              <a:gd name="T2" fmla="*/ 0 60000 65536"/>
              <a:gd name="T3" fmla="*/ 0 60000 65536"/>
              <a:gd name="T4" fmla="*/ 0 w 73659"/>
              <a:gd name="T5" fmla="*/ 73659 w 736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4" name="object 93"/>
          <p:cNvSpPr>
            <a:spLocks/>
          </p:cNvSpPr>
          <p:nvPr/>
        </p:nvSpPr>
        <p:spPr bwMode="auto">
          <a:xfrm>
            <a:off x="7935913" y="37750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5" name="object 94"/>
          <p:cNvSpPr>
            <a:spLocks/>
          </p:cNvSpPr>
          <p:nvPr/>
        </p:nvSpPr>
        <p:spPr bwMode="auto">
          <a:xfrm>
            <a:off x="7956550" y="2895600"/>
            <a:ext cx="1047750" cy="681038"/>
          </a:xfrm>
          <a:custGeom>
            <a:avLst/>
            <a:gdLst>
              <a:gd name="T0" fmla="*/ 0 w 1049020"/>
              <a:gd name="T1" fmla="*/ 679703 h 680085"/>
              <a:gd name="T2" fmla="*/ 1048511 w 1049020"/>
              <a:gd name="T3" fmla="*/ 679703 h 680085"/>
              <a:gd name="T4" fmla="*/ 1048511 w 1049020"/>
              <a:gd name="T5" fmla="*/ 0 h 680085"/>
              <a:gd name="T6" fmla="*/ 0 w 1049020"/>
              <a:gd name="T7" fmla="*/ 0 h 680085"/>
              <a:gd name="T8" fmla="*/ 0 w 1049020"/>
              <a:gd name="T9" fmla="*/ 679703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9020"/>
              <a:gd name="T16" fmla="*/ 0 h 680085"/>
              <a:gd name="T17" fmla="*/ 1049020 w 1049020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9020" h="680085">
                <a:moveTo>
                  <a:pt x="0" y="679703"/>
                </a:moveTo>
                <a:lnTo>
                  <a:pt x="1048511" y="679703"/>
                </a:lnTo>
                <a:lnTo>
                  <a:pt x="1048511" y="0"/>
                </a:lnTo>
                <a:lnTo>
                  <a:pt x="0" y="0"/>
                </a:lnTo>
                <a:lnTo>
                  <a:pt x="0" y="679703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6" name="object 95"/>
          <p:cNvSpPr>
            <a:spLocks/>
          </p:cNvSpPr>
          <p:nvPr/>
        </p:nvSpPr>
        <p:spPr bwMode="auto">
          <a:xfrm>
            <a:off x="7954963" y="3557588"/>
            <a:ext cx="1049337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7" name="object 96"/>
          <p:cNvSpPr>
            <a:spLocks/>
          </p:cNvSpPr>
          <p:nvPr/>
        </p:nvSpPr>
        <p:spPr bwMode="auto">
          <a:xfrm>
            <a:off x="7974013" y="2930525"/>
            <a:ext cx="0" cy="609600"/>
          </a:xfrm>
          <a:custGeom>
            <a:avLst/>
            <a:gdLst>
              <a:gd name="T0" fmla="*/ 0 h 610870"/>
              <a:gd name="T1" fmla="*/ 610870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8" name="object 97"/>
          <p:cNvSpPr>
            <a:spLocks/>
          </p:cNvSpPr>
          <p:nvPr/>
        </p:nvSpPr>
        <p:spPr bwMode="auto">
          <a:xfrm>
            <a:off x="7954963" y="2913063"/>
            <a:ext cx="1049337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29" name="object 98"/>
          <p:cNvSpPr>
            <a:spLocks/>
          </p:cNvSpPr>
          <p:nvPr/>
        </p:nvSpPr>
        <p:spPr bwMode="auto">
          <a:xfrm>
            <a:off x="8985250" y="2930525"/>
            <a:ext cx="0" cy="609600"/>
          </a:xfrm>
          <a:custGeom>
            <a:avLst/>
            <a:gdLst>
              <a:gd name="T0" fmla="*/ 0 h 610870"/>
              <a:gd name="T1" fmla="*/ 610870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0" name="object 99"/>
          <p:cNvSpPr>
            <a:spLocks/>
          </p:cNvSpPr>
          <p:nvPr/>
        </p:nvSpPr>
        <p:spPr bwMode="auto">
          <a:xfrm>
            <a:off x="7954963" y="2895600"/>
            <a:ext cx="974725" cy="609600"/>
          </a:xfrm>
          <a:custGeom>
            <a:avLst/>
            <a:gdLst>
              <a:gd name="T0" fmla="*/ 973836 w 974090"/>
              <a:gd name="T1" fmla="*/ 0 h 609600"/>
              <a:gd name="T2" fmla="*/ 0 w 974090"/>
              <a:gd name="T3" fmla="*/ 0 h 609600"/>
              <a:gd name="T4" fmla="*/ 0 w 974090"/>
              <a:gd name="T5" fmla="*/ 609600 h 609600"/>
              <a:gd name="T6" fmla="*/ 37211 w 974090"/>
              <a:gd name="T7" fmla="*/ 575690 h 609600"/>
              <a:gd name="T8" fmla="*/ 37211 w 974090"/>
              <a:gd name="T9" fmla="*/ 33274 h 609600"/>
              <a:gd name="T10" fmla="*/ 936625 w 974090"/>
              <a:gd name="T11" fmla="*/ 33274 h 609600"/>
              <a:gd name="T12" fmla="*/ 973836 w 974090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4090"/>
              <a:gd name="T22" fmla="*/ 0 h 609600"/>
              <a:gd name="T23" fmla="*/ 974090 w 974090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0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1" name="object 100"/>
          <p:cNvSpPr>
            <a:spLocks/>
          </p:cNvSpPr>
          <p:nvPr/>
        </p:nvSpPr>
        <p:spPr bwMode="auto">
          <a:xfrm>
            <a:off x="8037513" y="2971800"/>
            <a:ext cx="906462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2" name="object 101"/>
          <p:cNvSpPr>
            <a:spLocks/>
          </p:cNvSpPr>
          <p:nvPr/>
        </p:nvSpPr>
        <p:spPr bwMode="auto">
          <a:xfrm>
            <a:off x="8037513" y="2971800"/>
            <a:ext cx="906462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533" name="object 10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FBB5EEC1-6089-4093-BA20-0119434E4F65}" type="slidenum">
              <a:rPr lang="th-TH" smtClean="0"/>
              <a:pPr marL="25400"/>
              <a:t>11</a:t>
            </a:fld>
            <a:endParaRPr lang="th-TH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128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Topology</a:t>
            </a:r>
          </a:p>
        </p:txBody>
      </p:sp>
      <p:sp>
        <p:nvSpPr>
          <p:cNvPr id="1945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9A9D5805-B348-49A4-8AC1-5A600F7AB1FA}" type="slidenum">
              <a:rPr lang="th-TH" smtClean="0"/>
              <a:pPr marL="25400"/>
              <a:t>12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854075" y="2062163"/>
            <a:ext cx="8102600" cy="21574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The </a:t>
            </a:r>
            <a:r>
              <a:rPr sz="3200" spc="-5" dirty="0">
                <a:latin typeface="Tahoma"/>
                <a:cs typeface="Tahoma"/>
              </a:rPr>
              <a:t>way </a:t>
            </a: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network </a:t>
            </a:r>
            <a:r>
              <a:rPr sz="3200" dirty="0">
                <a:latin typeface="Tahoma"/>
                <a:cs typeface="Tahoma"/>
              </a:rPr>
              <a:t>is physically or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logically</a:t>
            </a:r>
            <a:endParaRPr sz="3200">
              <a:latin typeface="Tahoma"/>
              <a:cs typeface="Tahoma"/>
            </a:endParaRPr>
          </a:p>
          <a:p>
            <a:pPr marL="3536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layout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2 or more devices </a:t>
            </a:r>
            <a:r>
              <a:rPr sz="3200" spc="-5" dirty="0">
                <a:latin typeface="Tahoma"/>
                <a:cs typeface="Tahoma"/>
              </a:rPr>
              <a:t>connected to </a:t>
            </a:r>
            <a:r>
              <a:rPr sz="3200" dirty="0">
                <a:latin typeface="Tahoma"/>
                <a:cs typeface="Tahoma"/>
              </a:rPr>
              <a:t>a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link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2 or more links </a:t>
            </a:r>
            <a:r>
              <a:rPr sz="3200" spc="-5" dirty="0">
                <a:latin typeface="Tahoma"/>
                <a:cs typeface="Tahoma"/>
              </a:rPr>
              <a:t>form </a:t>
            </a:r>
            <a:r>
              <a:rPr sz="3200" dirty="0">
                <a:latin typeface="Tahoma"/>
                <a:cs typeface="Tahoma"/>
              </a:rPr>
              <a:t>a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topology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Mesh</a:t>
            </a:r>
            <a:r>
              <a:rPr spc="-95" dirty="0"/>
              <a:t> </a:t>
            </a:r>
            <a:r>
              <a:rPr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8538" y="2062163"/>
            <a:ext cx="8759825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Each </a:t>
            </a:r>
            <a:r>
              <a:rPr sz="3200" dirty="0">
                <a:latin typeface="Tahoma"/>
                <a:cs typeface="Tahoma"/>
              </a:rPr>
              <a:t>device has a dedicated </a:t>
            </a:r>
            <a:r>
              <a:rPr sz="3200" spc="-5" dirty="0">
                <a:latin typeface="Tahoma"/>
                <a:cs typeface="Tahoma"/>
              </a:rPr>
              <a:t>point-to-point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link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0483" name="object 4"/>
          <p:cNvSpPr>
            <a:spLocks/>
          </p:cNvSpPr>
          <p:nvPr/>
        </p:nvSpPr>
        <p:spPr bwMode="auto">
          <a:xfrm>
            <a:off x="4992688" y="4648200"/>
            <a:ext cx="2020887" cy="0"/>
          </a:xfrm>
          <a:custGeom>
            <a:avLst/>
            <a:gdLst>
              <a:gd name="T0" fmla="*/ 0 w 2021204"/>
              <a:gd name="T1" fmla="*/ 2020824 w 2021204"/>
              <a:gd name="T2" fmla="*/ 0 60000 65536"/>
              <a:gd name="T3" fmla="*/ 0 60000 65536"/>
              <a:gd name="T4" fmla="*/ 0 w 2021204"/>
              <a:gd name="T5" fmla="*/ 2021204 w 20212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21204">
                <a:moveTo>
                  <a:pt x="0" y="0"/>
                </a:moveTo>
                <a:lnTo>
                  <a:pt x="20208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4" name="object 5"/>
          <p:cNvSpPr>
            <a:spLocks/>
          </p:cNvSpPr>
          <p:nvPr/>
        </p:nvSpPr>
        <p:spPr bwMode="auto">
          <a:xfrm>
            <a:off x="2892425" y="4648200"/>
            <a:ext cx="2022475" cy="0"/>
          </a:xfrm>
          <a:custGeom>
            <a:avLst/>
            <a:gdLst>
              <a:gd name="T0" fmla="*/ 0 w 2022475"/>
              <a:gd name="T1" fmla="*/ 2022348 w 2022475"/>
              <a:gd name="T2" fmla="*/ 0 60000 65536"/>
              <a:gd name="T3" fmla="*/ 0 60000 65536"/>
              <a:gd name="T4" fmla="*/ 0 w 2022475"/>
              <a:gd name="T5" fmla="*/ 2022475 w 20224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22475">
                <a:moveTo>
                  <a:pt x="0" y="0"/>
                </a:moveTo>
                <a:lnTo>
                  <a:pt x="2022348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5" name="object 6"/>
          <p:cNvSpPr>
            <a:spLocks/>
          </p:cNvSpPr>
          <p:nvPr/>
        </p:nvSpPr>
        <p:spPr bwMode="auto">
          <a:xfrm>
            <a:off x="2971800" y="3884613"/>
            <a:ext cx="1981200" cy="765175"/>
          </a:xfrm>
          <a:custGeom>
            <a:avLst/>
            <a:gdLst>
              <a:gd name="T0" fmla="*/ 0 w 1981200"/>
              <a:gd name="T1" fmla="*/ 765048 h 765175"/>
              <a:gd name="T2" fmla="*/ 1981200 w 1981200"/>
              <a:gd name="T3" fmla="*/ 0 h 765175"/>
              <a:gd name="T4" fmla="*/ 0 60000 65536"/>
              <a:gd name="T5" fmla="*/ 0 60000 65536"/>
              <a:gd name="T6" fmla="*/ 0 w 1981200"/>
              <a:gd name="T7" fmla="*/ 0 h 765175"/>
              <a:gd name="T8" fmla="*/ 1981200 w 1981200"/>
              <a:gd name="T9" fmla="*/ 765175 h 7651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81200" h="765175">
                <a:moveTo>
                  <a:pt x="0" y="765048"/>
                </a:moveTo>
                <a:lnTo>
                  <a:pt x="1981200" y="0"/>
                </a:lnTo>
              </a:path>
            </a:pathLst>
          </a:custGeom>
          <a:noFill/>
          <a:ln w="761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6" name="object 7"/>
          <p:cNvSpPr>
            <a:spLocks/>
          </p:cNvSpPr>
          <p:nvPr/>
        </p:nvSpPr>
        <p:spPr bwMode="auto">
          <a:xfrm>
            <a:off x="4953000" y="3886200"/>
            <a:ext cx="2063750" cy="762000"/>
          </a:xfrm>
          <a:custGeom>
            <a:avLst/>
            <a:gdLst>
              <a:gd name="T0" fmla="*/ 0 w 2063750"/>
              <a:gd name="T1" fmla="*/ 0 h 762000"/>
              <a:gd name="T2" fmla="*/ 2063496 w 2063750"/>
              <a:gd name="T3" fmla="*/ 762000 h 762000"/>
              <a:gd name="T4" fmla="*/ 0 60000 65536"/>
              <a:gd name="T5" fmla="*/ 0 60000 65536"/>
              <a:gd name="T6" fmla="*/ 0 w 2063750"/>
              <a:gd name="T7" fmla="*/ 0 h 762000"/>
              <a:gd name="T8" fmla="*/ 2063750 w 2063750"/>
              <a:gd name="T9" fmla="*/ 762000 h 762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63750" h="762000">
                <a:moveTo>
                  <a:pt x="0" y="0"/>
                </a:moveTo>
                <a:lnTo>
                  <a:pt x="2063496" y="76200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7" name="object 8"/>
          <p:cNvSpPr>
            <a:spLocks/>
          </p:cNvSpPr>
          <p:nvPr/>
        </p:nvSpPr>
        <p:spPr bwMode="auto">
          <a:xfrm>
            <a:off x="2971800" y="4648200"/>
            <a:ext cx="1981200" cy="685800"/>
          </a:xfrm>
          <a:custGeom>
            <a:avLst/>
            <a:gdLst>
              <a:gd name="T0" fmla="*/ 0 w 1981200"/>
              <a:gd name="T1" fmla="*/ 0 h 685800"/>
              <a:gd name="T2" fmla="*/ 1981200 w 1981200"/>
              <a:gd name="T3" fmla="*/ 685800 h 685800"/>
              <a:gd name="T4" fmla="*/ 0 60000 65536"/>
              <a:gd name="T5" fmla="*/ 0 60000 65536"/>
              <a:gd name="T6" fmla="*/ 0 w 1981200"/>
              <a:gd name="T7" fmla="*/ 0 h 685800"/>
              <a:gd name="T8" fmla="*/ 1981200 w 1981200"/>
              <a:gd name="T9" fmla="*/ 685800 h 685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81200" h="685800">
                <a:moveTo>
                  <a:pt x="0" y="0"/>
                </a:moveTo>
                <a:lnTo>
                  <a:pt x="1981200" y="68580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8" name="object 9"/>
          <p:cNvSpPr>
            <a:spLocks/>
          </p:cNvSpPr>
          <p:nvPr/>
        </p:nvSpPr>
        <p:spPr bwMode="auto">
          <a:xfrm>
            <a:off x="4953000" y="4646613"/>
            <a:ext cx="1981200" cy="688975"/>
          </a:xfrm>
          <a:custGeom>
            <a:avLst/>
            <a:gdLst>
              <a:gd name="T0" fmla="*/ 0 w 1981200"/>
              <a:gd name="T1" fmla="*/ 688848 h 688975"/>
              <a:gd name="T2" fmla="*/ 1981200 w 1981200"/>
              <a:gd name="T3" fmla="*/ 0 h 688975"/>
              <a:gd name="T4" fmla="*/ 0 60000 65536"/>
              <a:gd name="T5" fmla="*/ 0 60000 65536"/>
              <a:gd name="T6" fmla="*/ 0 w 1981200"/>
              <a:gd name="T7" fmla="*/ 0 h 688975"/>
              <a:gd name="T8" fmla="*/ 1981200 w 1981200"/>
              <a:gd name="T9" fmla="*/ 688975 h 6889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81200" h="688975">
                <a:moveTo>
                  <a:pt x="0" y="688848"/>
                </a:moveTo>
                <a:lnTo>
                  <a:pt x="1981200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9" name="object 10"/>
          <p:cNvSpPr>
            <a:spLocks/>
          </p:cNvSpPr>
          <p:nvPr/>
        </p:nvSpPr>
        <p:spPr bwMode="auto">
          <a:xfrm>
            <a:off x="4953000" y="3884613"/>
            <a:ext cx="1588" cy="1450975"/>
          </a:xfrm>
          <a:custGeom>
            <a:avLst/>
            <a:gdLst>
              <a:gd name="T0" fmla="*/ 0 w 1904"/>
              <a:gd name="T1" fmla="*/ 1450848 h 1450975"/>
              <a:gd name="T2" fmla="*/ 1524 w 1904"/>
              <a:gd name="T3" fmla="*/ 0 h 1450975"/>
              <a:gd name="T4" fmla="*/ 0 60000 65536"/>
              <a:gd name="T5" fmla="*/ 0 60000 65536"/>
              <a:gd name="T6" fmla="*/ 0 w 1904"/>
              <a:gd name="T7" fmla="*/ 0 h 1450975"/>
              <a:gd name="T8" fmla="*/ 1904 w 1904"/>
              <a:gd name="T9" fmla="*/ 1450975 h 14509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450975">
                <a:moveTo>
                  <a:pt x="0" y="1450848"/>
                </a:moveTo>
                <a:lnTo>
                  <a:pt x="15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5856288" y="5216525"/>
            <a:ext cx="3128962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dirty="0">
                <a:latin typeface="Times New Roman"/>
                <a:cs typeface="Times New Roman"/>
              </a:rPr>
              <a:t>total </a:t>
            </a:r>
            <a:r>
              <a:rPr b="1" spc="-5" dirty="0">
                <a:latin typeface="Times New Roman"/>
                <a:cs typeface="Times New Roman"/>
              </a:rPr>
              <a:t>links =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n(n-1)/2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0491" name="object 12"/>
          <p:cNvSpPr>
            <a:spLocks/>
          </p:cNvSpPr>
          <p:nvPr/>
        </p:nvSpPr>
        <p:spPr bwMode="auto">
          <a:xfrm>
            <a:off x="4435475" y="3543300"/>
            <a:ext cx="1201738" cy="306388"/>
          </a:xfrm>
          <a:custGeom>
            <a:avLst/>
            <a:gdLst>
              <a:gd name="T0" fmla="*/ 0 w 1201420"/>
              <a:gd name="T1" fmla="*/ 306324 h 306704"/>
              <a:gd name="T2" fmla="*/ 1200912 w 1201420"/>
              <a:gd name="T3" fmla="*/ 306324 h 306704"/>
              <a:gd name="T4" fmla="*/ 1200912 w 1201420"/>
              <a:gd name="T5" fmla="*/ 0 h 306704"/>
              <a:gd name="T6" fmla="*/ 0 w 1201420"/>
              <a:gd name="T7" fmla="*/ 0 h 306704"/>
              <a:gd name="T8" fmla="*/ 0 w 1201420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420"/>
              <a:gd name="T16" fmla="*/ 0 h 306704"/>
              <a:gd name="T17" fmla="*/ 1201420 w 1201420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2" name="object 13"/>
          <p:cNvSpPr>
            <a:spLocks/>
          </p:cNvSpPr>
          <p:nvPr/>
        </p:nvSpPr>
        <p:spPr bwMode="auto">
          <a:xfrm>
            <a:off x="4473575" y="3576638"/>
            <a:ext cx="1125538" cy="236537"/>
          </a:xfrm>
          <a:custGeom>
            <a:avLst/>
            <a:gdLst>
              <a:gd name="T0" fmla="*/ 0 w 1126489"/>
              <a:gd name="T1" fmla="*/ 236220 h 236220"/>
              <a:gd name="T2" fmla="*/ 1126236 w 1126489"/>
              <a:gd name="T3" fmla="*/ 236220 h 236220"/>
              <a:gd name="T4" fmla="*/ 1126236 w 1126489"/>
              <a:gd name="T5" fmla="*/ 0 h 236220"/>
              <a:gd name="T6" fmla="*/ 0 w 1126489"/>
              <a:gd name="T7" fmla="*/ 0 h 236220"/>
              <a:gd name="T8" fmla="*/ 0 w 1126489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6489"/>
              <a:gd name="T16" fmla="*/ 0 h 236220"/>
              <a:gd name="T17" fmla="*/ 1126489 w 1126489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3" name="object 14"/>
          <p:cNvSpPr>
            <a:spLocks/>
          </p:cNvSpPr>
          <p:nvPr/>
        </p:nvSpPr>
        <p:spPr bwMode="auto">
          <a:xfrm>
            <a:off x="4435475" y="3541713"/>
            <a:ext cx="1200150" cy="306387"/>
          </a:xfrm>
          <a:custGeom>
            <a:avLst/>
            <a:gdLst>
              <a:gd name="T0" fmla="*/ 1200912 w 1201420"/>
              <a:gd name="T1" fmla="*/ 0 h 306704"/>
              <a:gd name="T2" fmla="*/ 1164209 w 1201420"/>
              <a:gd name="T3" fmla="*/ 34544 h 306704"/>
              <a:gd name="T4" fmla="*/ 1164209 w 1201420"/>
              <a:gd name="T5" fmla="*/ 272288 h 306704"/>
              <a:gd name="T6" fmla="*/ 37337 w 1201420"/>
              <a:gd name="T7" fmla="*/ 272288 h 306704"/>
              <a:gd name="T8" fmla="*/ 0 w 1201420"/>
              <a:gd name="T9" fmla="*/ 306324 h 306704"/>
              <a:gd name="T10" fmla="*/ 1200912 w 1201420"/>
              <a:gd name="T11" fmla="*/ 306324 h 306704"/>
              <a:gd name="T12" fmla="*/ 1200912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2" y="0"/>
                </a:moveTo>
                <a:lnTo>
                  <a:pt x="1164209" y="34544"/>
                </a:lnTo>
                <a:lnTo>
                  <a:pt x="1164209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4" name="object 15"/>
          <p:cNvSpPr>
            <a:spLocks/>
          </p:cNvSpPr>
          <p:nvPr/>
        </p:nvSpPr>
        <p:spPr bwMode="auto">
          <a:xfrm>
            <a:off x="4435475" y="3541713"/>
            <a:ext cx="1200150" cy="306387"/>
          </a:xfrm>
          <a:custGeom>
            <a:avLst/>
            <a:gdLst>
              <a:gd name="T0" fmla="*/ 1200912 w 1201420"/>
              <a:gd name="T1" fmla="*/ 0 h 306704"/>
              <a:gd name="T2" fmla="*/ 0 w 1201420"/>
              <a:gd name="T3" fmla="*/ 0 h 306704"/>
              <a:gd name="T4" fmla="*/ 0 w 1201420"/>
              <a:gd name="T5" fmla="*/ 306324 h 306704"/>
              <a:gd name="T6" fmla="*/ 37337 w 1201420"/>
              <a:gd name="T7" fmla="*/ 272288 h 306704"/>
              <a:gd name="T8" fmla="*/ 37337 w 1201420"/>
              <a:gd name="T9" fmla="*/ 34544 h 306704"/>
              <a:gd name="T10" fmla="*/ 1164209 w 1201420"/>
              <a:gd name="T11" fmla="*/ 34544 h 306704"/>
              <a:gd name="T12" fmla="*/ 1200912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4"/>
                </a:lnTo>
                <a:lnTo>
                  <a:pt x="1164209" y="34544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5" name="object 16"/>
          <p:cNvSpPr>
            <a:spLocks/>
          </p:cNvSpPr>
          <p:nvPr/>
        </p:nvSpPr>
        <p:spPr bwMode="auto">
          <a:xfrm>
            <a:off x="5259388" y="3686175"/>
            <a:ext cx="227012" cy="0"/>
          </a:xfrm>
          <a:custGeom>
            <a:avLst/>
            <a:gdLst>
              <a:gd name="T0" fmla="*/ 0 w 226060"/>
              <a:gd name="T1" fmla="*/ 225805 w 226060"/>
              <a:gd name="T2" fmla="*/ 0 60000 65536"/>
              <a:gd name="T3" fmla="*/ 0 60000 65536"/>
              <a:gd name="T4" fmla="*/ 0 w 226060"/>
              <a:gd name="T5" fmla="*/ 226060 w 2260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60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6" name="object 17"/>
          <p:cNvSpPr>
            <a:spLocks/>
          </p:cNvSpPr>
          <p:nvPr/>
        </p:nvSpPr>
        <p:spPr bwMode="auto">
          <a:xfrm>
            <a:off x="5184775" y="3660775"/>
            <a:ext cx="376238" cy="0"/>
          </a:xfrm>
          <a:custGeom>
            <a:avLst/>
            <a:gdLst>
              <a:gd name="T0" fmla="*/ 0 w 376554"/>
              <a:gd name="T1" fmla="*/ 376427 w 376554"/>
              <a:gd name="T2" fmla="*/ 0 60000 65536"/>
              <a:gd name="T3" fmla="*/ 0 60000 65536"/>
              <a:gd name="T4" fmla="*/ 0 w 376554"/>
              <a:gd name="T5" fmla="*/ 376554 w 3765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7" name="object 18"/>
          <p:cNvSpPr>
            <a:spLocks/>
          </p:cNvSpPr>
          <p:nvPr/>
        </p:nvSpPr>
        <p:spPr bwMode="auto">
          <a:xfrm>
            <a:off x="5259388" y="3635375"/>
            <a:ext cx="227012" cy="0"/>
          </a:xfrm>
          <a:custGeom>
            <a:avLst/>
            <a:gdLst>
              <a:gd name="T0" fmla="*/ 0 w 226060"/>
              <a:gd name="T1" fmla="*/ 225805 w 226060"/>
              <a:gd name="T2" fmla="*/ 0 60000 65536"/>
              <a:gd name="T3" fmla="*/ 0 60000 65536"/>
              <a:gd name="T4" fmla="*/ 0 w 226060"/>
              <a:gd name="T5" fmla="*/ 226060 w 2260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60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8" name="object 19"/>
          <p:cNvSpPr>
            <a:spLocks/>
          </p:cNvSpPr>
          <p:nvPr/>
        </p:nvSpPr>
        <p:spPr bwMode="auto">
          <a:xfrm>
            <a:off x="4810125" y="3441700"/>
            <a:ext cx="450850" cy="69850"/>
          </a:xfrm>
          <a:custGeom>
            <a:avLst/>
            <a:gdLst>
              <a:gd name="T0" fmla="*/ 0 w 451485"/>
              <a:gd name="T1" fmla="*/ 70103 h 70485"/>
              <a:gd name="T2" fmla="*/ 451103 w 451485"/>
              <a:gd name="T3" fmla="*/ 70103 h 70485"/>
              <a:gd name="T4" fmla="*/ 451103 w 451485"/>
              <a:gd name="T5" fmla="*/ 0 h 70485"/>
              <a:gd name="T6" fmla="*/ 0 w 451485"/>
              <a:gd name="T7" fmla="*/ 0 h 70485"/>
              <a:gd name="T8" fmla="*/ 0 w 451485"/>
              <a:gd name="T9" fmla="*/ 70103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485"/>
              <a:gd name="T16" fmla="*/ 0 h 70485"/>
              <a:gd name="T17" fmla="*/ 451485 w 451485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485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9" name="object 20"/>
          <p:cNvSpPr>
            <a:spLocks/>
          </p:cNvSpPr>
          <p:nvPr/>
        </p:nvSpPr>
        <p:spPr bwMode="auto">
          <a:xfrm>
            <a:off x="4511675" y="3635375"/>
            <a:ext cx="73025" cy="0"/>
          </a:xfrm>
          <a:custGeom>
            <a:avLst/>
            <a:gdLst>
              <a:gd name="T0" fmla="*/ 0 w 73660"/>
              <a:gd name="T1" fmla="*/ 73151 w 73660"/>
              <a:gd name="T2" fmla="*/ 0 60000 65536"/>
              <a:gd name="T3" fmla="*/ 0 60000 65536"/>
              <a:gd name="T4" fmla="*/ 0 w 73660"/>
              <a:gd name="T5" fmla="*/ 73660 w 736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0" name="object 21"/>
          <p:cNvSpPr>
            <a:spLocks/>
          </p:cNvSpPr>
          <p:nvPr/>
        </p:nvSpPr>
        <p:spPr bwMode="auto">
          <a:xfrm>
            <a:off x="4511675" y="36226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1" name="object 22"/>
          <p:cNvSpPr>
            <a:spLocks/>
          </p:cNvSpPr>
          <p:nvPr/>
        </p:nvSpPr>
        <p:spPr bwMode="auto">
          <a:xfrm>
            <a:off x="4532313" y="2743200"/>
            <a:ext cx="1047750" cy="681038"/>
          </a:xfrm>
          <a:custGeom>
            <a:avLst/>
            <a:gdLst>
              <a:gd name="T0" fmla="*/ 0 w 1049020"/>
              <a:gd name="T1" fmla="*/ 679703 h 680085"/>
              <a:gd name="T2" fmla="*/ 1048512 w 1049020"/>
              <a:gd name="T3" fmla="*/ 679703 h 680085"/>
              <a:gd name="T4" fmla="*/ 1048512 w 1049020"/>
              <a:gd name="T5" fmla="*/ 0 h 680085"/>
              <a:gd name="T6" fmla="*/ 0 w 1049020"/>
              <a:gd name="T7" fmla="*/ 0 h 680085"/>
              <a:gd name="T8" fmla="*/ 0 w 1049020"/>
              <a:gd name="T9" fmla="*/ 679703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9020"/>
              <a:gd name="T16" fmla="*/ 0 h 680085"/>
              <a:gd name="T17" fmla="*/ 1049020 w 1049020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9020" h="680085">
                <a:moveTo>
                  <a:pt x="0" y="679703"/>
                </a:moveTo>
                <a:lnTo>
                  <a:pt x="1048512" y="679703"/>
                </a:lnTo>
                <a:lnTo>
                  <a:pt x="1048512" y="0"/>
                </a:lnTo>
                <a:lnTo>
                  <a:pt x="0" y="0"/>
                </a:lnTo>
                <a:lnTo>
                  <a:pt x="0" y="679703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2" name="object 23"/>
          <p:cNvSpPr>
            <a:spLocks/>
          </p:cNvSpPr>
          <p:nvPr/>
        </p:nvSpPr>
        <p:spPr bwMode="auto">
          <a:xfrm>
            <a:off x="4530725" y="3405188"/>
            <a:ext cx="1049338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3" name="object 24"/>
          <p:cNvSpPr>
            <a:spLocks/>
          </p:cNvSpPr>
          <p:nvPr/>
        </p:nvSpPr>
        <p:spPr bwMode="auto">
          <a:xfrm>
            <a:off x="4549775" y="2778125"/>
            <a:ext cx="0" cy="609600"/>
          </a:xfrm>
          <a:custGeom>
            <a:avLst/>
            <a:gdLst>
              <a:gd name="T0" fmla="*/ 0 h 610870"/>
              <a:gd name="T1" fmla="*/ 610870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4" name="object 25"/>
          <p:cNvSpPr>
            <a:spLocks/>
          </p:cNvSpPr>
          <p:nvPr/>
        </p:nvSpPr>
        <p:spPr bwMode="auto">
          <a:xfrm>
            <a:off x="4530725" y="2760663"/>
            <a:ext cx="1049338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5" name="object 26"/>
          <p:cNvSpPr>
            <a:spLocks/>
          </p:cNvSpPr>
          <p:nvPr/>
        </p:nvSpPr>
        <p:spPr bwMode="auto">
          <a:xfrm>
            <a:off x="5561013" y="2778125"/>
            <a:ext cx="0" cy="609600"/>
          </a:xfrm>
          <a:custGeom>
            <a:avLst/>
            <a:gdLst>
              <a:gd name="T0" fmla="*/ 0 h 610870"/>
              <a:gd name="T1" fmla="*/ 610870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6" name="object 27"/>
          <p:cNvSpPr>
            <a:spLocks/>
          </p:cNvSpPr>
          <p:nvPr/>
        </p:nvSpPr>
        <p:spPr bwMode="auto">
          <a:xfrm>
            <a:off x="4530725" y="2743200"/>
            <a:ext cx="974725" cy="609600"/>
          </a:xfrm>
          <a:custGeom>
            <a:avLst/>
            <a:gdLst>
              <a:gd name="T0" fmla="*/ 975360 w 975360"/>
              <a:gd name="T1" fmla="*/ 0 h 609600"/>
              <a:gd name="T2" fmla="*/ 0 w 975360"/>
              <a:gd name="T3" fmla="*/ 0 h 609600"/>
              <a:gd name="T4" fmla="*/ 0 w 975360"/>
              <a:gd name="T5" fmla="*/ 609600 h 609600"/>
              <a:gd name="T6" fmla="*/ 37211 w 975360"/>
              <a:gd name="T7" fmla="*/ 575690 h 609600"/>
              <a:gd name="T8" fmla="*/ 37211 w 975360"/>
              <a:gd name="T9" fmla="*/ 33274 h 609600"/>
              <a:gd name="T10" fmla="*/ 938149 w 975360"/>
              <a:gd name="T11" fmla="*/ 33274 h 609600"/>
              <a:gd name="T12" fmla="*/ 975360 w 975360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5360"/>
              <a:gd name="T22" fmla="*/ 0 h 609600"/>
              <a:gd name="T23" fmla="*/ 975360 w 975360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0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7" name="object 28"/>
          <p:cNvSpPr>
            <a:spLocks/>
          </p:cNvSpPr>
          <p:nvPr/>
        </p:nvSpPr>
        <p:spPr bwMode="auto">
          <a:xfrm>
            <a:off x="4613275" y="2819400"/>
            <a:ext cx="906463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8" name="object 29"/>
          <p:cNvSpPr>
            <a:spLocks/>
          </p:cNvSpPr>
          <p:nvPr/>
        </p:nvSpPr>
        <p:spPr bwMode="auto">
          <a:xfrm>
            <a:off x="4613275" y="2819400"/>
            <a:ext cx="906463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9" name="object 30"/>
          <p:cNvSpPr>
            <a:spLocks/>
          </p:cNvSpPr>
          <p:nvPr/>
        </p:nvSpPr>
        <p:spPr bwMode="auto">
          <a:xfrm>
            <a:off x="4376738" y="6172200"/>
            <a:ext cx="1198562" cy="306388"/>
          </a:xfrm>
          <a:custGeom>
            <a:avLst/>
            <a:gdLst>
              <a:gd name="T0" fmla="*/ 0 w 1199514"/>
              <a:gd name="T1" fmla="*/ 306324 h 306704"/>
              <a:gd name="T2" fmla="*/ 1199388 w 1199514"/>
              <a:gd name="T3" fmla="*/ 306324 h 306704"/>
              <a:gd name="T4" fmla="*/ 1199388 w 1199514"/>
              <a:gd name="T5" fmla="*/ 0 h 306704"/>
              <a:gd name="T6" fmla="*/ 0 w 1199514"/>
              <a:gd name="T7" fmla="*/ 0 h 306704"/>
              <a:gd name="T8" fmla="*/ 0 w 1199514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9514"/>
              <a:gd name="T16" fmla="*/ 0 h 306704"/>
              <a:gd name="T17" fmla="*/ 1199514 w 1199514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0" name="object 31"/>
          <p:cNvSpPr>
            <a:spLocks/>
          </p:cNvSpPr>
          <p:nvPr/>
        </p:nvSpPr>
        <p:spPr bwMode="auto">
          <a:xfrm>
            <a:off x="4413250" y="6205538"/>
            <a:ext cx="1125538" cy="236537"/>
          </a:xfrm>
          <a:custGeom>
            <a:avLst/>
            <a:gdLst>
              <a:gd name="T0" fmla="*/ 0 w 1125220"/>
              <a:gd name="T1" fmla="*/ 236220 h 236220"/>
              <a:gd name="T2" fmla="*/ 1124712 w 1125220"/>
              <a:gd name="T3" fmla="*/ 236220 h 236220"/>
              <a:gd name="T4" fmla="*/ 1124712 w 1125220"/>
              <a:gd name="T5" fmla="*/ 0 h 236220"/>
              <a:gd name="T6" fmla="*/ 0 w 1125220"/>
              <a:gd name="T7" fmla="*/ 0 h 236220"/>
              <a:gd name="T8" fmla="*/ 0 w 1125220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220"/>
              <a:gd name="T16" fmla="*/ 0 h 236220"/>
              <a:gd name="T17" fmla="*/ 1125220 w 1125220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220" h="236220">
                <a:moveTo>
                  <a:pt x="0" y="236220"/>
                </a:moveTo>
                <a:lnTo>
                  <a:pt x="1124712" y="236220"/>
                </a:lnTo>
                <a:lnTo>
                  <a:pt x="112471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1" name="object 32"/>
          <p:cNvSpPr>
            <a:spLocks/>
          </p:cNvSpPr>
          <p:nvPr/>
        </p:nvSpPr>
        <p:spPr bwMode="auto">
          <a:xfrm>
            <a:off x="4375150" y="6170613"/>
            <a:ext cx="1200150" cy="306387"/>
          </a:xfrm>
          <a:custGeom>
            <a:avLst/>
            <a:gdLst>
              <a:gd name="T0" fmla="*/ 1199388 w 1199514"/>
              <a:gd name="T1" fmla="*/ 0 h 306704"/>
              <a:gd name="T2" fmla="*/ 1162685 w 1199514"/>
              <a:gd name="T3" fmla="*/ 34505 h 306704"/>
              <a:gd name="T4" fmla="*/ 1162685 w 1199514"/>
              <a:gd name="T5" fmla="*/ 272351 h 306704"/>
              <a:gd name="T6" fmla="*/ 37211 w 1199514"/>
              <a:gd name="T7" fmla="*/ 272351 h 306704"/>
              <a:gd name="T8" fmla="*/ 0 w 1199514"/>
              <a:gd name="T9" fmla="*/ 306324 h 306704"/>
              <a:gd name="T10" fmla="*/ 1199388 w 1199514"/>
              <a:gd name="T11" fmla="*/ 306324 h 306704"/>
              <a:gd name="T12" fmla="*/ 1199388 w 1199514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9514"/>
              <a:gd name="T22" fmla="*/ 0 h 306704"/>
              <a:gd name="T23" fmla="*/ 1199514 w 1199514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9514" h="306704">
                <a:moveTo>
                  <a:pt x="1199388" y="0"/>
                </a:moveTo>
                <a:lnTo>
                  <a:pt x="1162685" y="34505"/>
                </a:lnTo>
                <a:lnTo>
                  <a:pt x="1162685" y="272351"/>
                </a:lnTo>
                <a:lnTo>
                  <a:pt x="37211" y="272351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2" name="object 33"/>
          <p:cNvSpPr>
            <a:spLocks/>
          </p:cNvSpPr>
          <p:nvPr/>
        </p:nvSpPr>
        <p:spPr bwMode="auto">
          <a:xfrm>
            <a:off x="4375150" y="6170613"/>
            <a:ext cx="1200150" cy="306387"/>
          </a:xfrm>
          <a:custGeom>
            <a:avLst/>
            <a:gdLst>
              <a:gd name="T0" fmla="*/ 1199388 w 1199514"/>
              <a:gd name="T1" fmla="*/ 0 h 306704"/>
              <a:gd name="T2" fmla="*/ 0 w 1199514"/>
              <a:gd name="T3" fmla="*/ 0 h 306704"/>
              <a:gd name="T4" fmla="*/ 0 w 1199514"/>
              <a:gd name="T5" fmla="*/ 306324 h 306704"/>
              <a:gd name="T6" fmla="*/ 37211 w 1199514"/>
              <a:gd name="T7" fmla="*/ 272351 h 306704"/>
              <a:gd name="T8" fmla="*/ 37211 w 1199514"/>
              <a:gd name="T9" fmla="*/ 34505 h 306704"/>
              <a:gd name="T10" fmla="*/ 1162685 w 1199514"/>
              <a:gd name="T11" fmla="*/ 34505 h 306704"/>
              <a:gd name="T12" fmla="*/ 1199388 w 1199514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9514"/>
              <a:gd name="T22" fmla="*/ 0 h 306704"/>
              <a:gd name="T23" fmla="*/ 1199514 w 1199514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351"/>
                </a:lnTo>
                <a:lnTo>
                  <a:pt x="37211" y="34505"/>
                </a:lnTo>
                <a:lnTo>
                  <a:pt x="1162685" y="34505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3" name="object 34"/>
          <p:cNvSpPr>
            <a:spLocks/>
          </p:cNvSpPr>
          <p:nvPr/>
        </p:nvSpPr>
        <p:spPr bwMode="auto">
          <a:xfrm>
            <a:off x="5200650" y="6315075"/>
            <a:ext cx="225425" cy="0"/>
          </a:xfrm>
          <a:custGeom>
            <a:avLst/>
            <a:gdLst>
              <a:gd name="T0" fmla="*/ 0 w 225425"/>
              <a:gd name="T1" fmla="*/ 225044 w 225425"/>
              <a:gd name="T2" fmla="*/ 0 60000 65536"/>
              <a:gd name="T3" fmla="*/ 0 60000 65536"/>
              <a:gd name="T4" fmla="*/ 0 w 225425"/>
              <a:gd name="T5" fmla="*/ 225425 w 2254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5425">
                <a:moveTo>
                  <a:pt x="0" y="0"/>
                </a:moveTo>
                <a:lnTo>
                  <a:pt x="225044" y="0"/>
                </a:lnTo>
              </a:path>
            </a:pathLst>
          </a:custGeom>
          <a:noFill/>
          <a:ln w="163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4" name="object 35"/>
          <p:cNvSpPr>
            <a:spLocks/>
          </p:cNvSpPr>
          <p:nvPr/>
        </p:nvSpPr>
        <p:spPr bwMode="auto">
          <a:xfrm>
            <a:off x="5124450" y="6289675"/>
            <a:ext cx="376238" cy="0"/>
          </a:xfrm>
          <a:custGeom>
            <a:avLst/>
            <a:gdLst>
              <a:gd name="T0" fmla="*/ 0 w 375285"/>
              <a:gd name="T1" fmla="*/ 374903 w 375285"/>
              <a:gd name="T2" fmla="*/ 0 60000 65536"/>
              <a:gd name="T3" fmla="*/ 0 60000 65536"/>
              <a:gd name="T4" fmla="*/ 0 w 375285"/>
              <a:gd name="T5" fmla="*/ 375285 w 3752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5285">
                <a:moveTo>
                  <a:pt x="0" y="0"/>
                </a:moveTo>
                <a:lnTo>
                  <a:pt x="374903" y="0"/>
                </a:lnTo>
              </a:path>
            </a:pathLst>
          </a:custGeom>
          <a:noFill/>
          <a:ln w="337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5" name="object 36"/>
          <p:cNvSpPr>
            <a:spLocks/>
          </p:cNvSpPr>
          <p:nvPr/>
        </p:nvSpPr>
        <p:spPr bwMode="auto">
          <a:xfrm>
            <a:off x="5200650" y="6264275"/>
            <a:ext cx="225425" cy="0"/>
          </a:xfrm>
          <a:custGeom>
            <a:avLst/>
            <a:gdLst>
              <a:gd name="T0" fmla="*/ 0 w 225425"/>
              <a:gd name="T1" fmla="*/ 225044 w 225425"/>
              <a:gd name="T2" fmla="*/ 0 60000 65536"/>
              <a:gd name="T3" fmla="*/ 0 60000 65536"/>
              <a:gd name="T4" fmla="*/ 0 w 225425"/>
              <a:gd name="T5" fmla="*/ 225425 w 2254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5425">
                <a:moveTo>
                  <a:pt x="0" y="0"/>
                </a:moveTo>
                <a:lnTo>
                  <a:pt x="225044" y="0"/>
                </a:lnTo>
              </a:path>
            </a:pathLst>
          </a:custGeom>
          <a:noFill/>
          <a:ln w="168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6" name="object 37"/>
          <p:cNvSpPr>
            <a:spLocks/>
          </p:cNvSpPr>
          <p:nvPr/>
        </p:nvSpPr>
        <p:spPr bwMode="auto">
          <a:xfrm>
            <a:off x="4749800" y="6070600"/>
            <a:ext cx="452438" cy="69850"/>
          </a:xfrm>
          <a:custGeom>
            <a:avLst/>
            <a:gdLst>
              <a:gd name="T0" fmla="*/ 0 w 451485"/>
              <a:gd name="T1" fmla="*/ 70104 h 70485"/>
              <a:gd name="T2" fmla="*/ 451103 w 451485"/>
              <a:gd name="T3" fmla="*/ 70104 h 70485"/>
              <a:gd name="T4" fmla="*/ 451103 w 451485"/>
              <a:gd name="T5" fmla="*/ 0 h 70485"/>
              <a:gd name="T6" fmla="*/ 0 w 451485"/>
              <a:gd name="T7" fmla="*/ 0 h 70485"/>
              <a:gd name="T8" fmla="*/ 0 w 451485"/>
              <a:gd name="T9" fmla="*/ 70104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485"/>
              <a:gd name="T16" fmla="*/ 0 h 70485"/>
              <a:gd name="T17" fmla="*/ 451485 w 451485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485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7" name="object 38"/>
          <p:cNvSpPr>
            <a:spLocks/>
          </p:cNvSpPr>
          <p:nvPr/>
        </p:nvSpPr>
        <p:spPr bwMode="auto">
          <a:xfrm>
            <a:off x="4451350" y="6264275"/>
            <a:ext cx="74613" cy="0"/>
          </a:xfrm>
          <a:custGeom>
            <a:avLst/>
            <a:gdLst>
              <a:gd name="T0" fmla="*/ 0 w 73660"/>
              <a:gd name="T1" fmla="*/ 73151 w 73660"/>
              <a:gd name="T2" fmla="*/ 0 60000 65536"/>
              <a:gd name="T3" fmla="*/ 0 60000 65536"/>
              <a:gd name="T4" fmla="*/ 0 w 73660"/>
              <a:gd name="T5" fmla="*/ 73660 w 736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8" name="object 39"/>
          <p:cNvSpPr>
            <a:spLocks/>
          </p:cNvSpPr>
          <p:nvPr/>
        </p:nvSpPr>
        <p:spPr bwMode="auto">
          <a:xfrm>
            <a:off x="4451350" y="62515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9" name="object 40"/>
          <p:cNvSpPr>
            <a:spLocks/>
          </p:cNvSpPr>
          <p:nvPr/>
        </p:nvSpPr>
        <p:spPr bwMode="auto">
          <a:xfrm>
            <a:off x="4470400" y="5372100"/>
            <a:ext cx="1050925" cy="681038"/>
          </a:xfrm>
          <a:custGeom>
            <a:avLst/>
            <a:gdLst>
              <a:gd name="T0" fmla="*/ 0 w 1050289"/>
              <a:gd name="T1" fmla="*/ 679704 h 680085"/>
              <a:gd name="T2" fmla="*/ 1050036 w 1050289"/>
              <a:gd name="T3" fmla="*/ 679704 h 680085"/>
              <a:gd name="T4" fmla="*/ 1050036 w 1050289"/>
              <a:gd name="T5" fmla="*/ 0 h 680085"/>
              <a:gd name="T6" fmla="*/ 0 w 1050289"/>
              <a:gd name="T7" fmla="*/ 0 h 680085"/>
              <a:gd name="T8" fmla="*/ 0 w 1050289"/>
              <a:gd name="T9" fmla="*/ 679704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0289"/>
              <a:gd name="T16" fmla="*/ 0 h 680085"/>
              <a:gd name="T17" fmla="*/ 1050289 w 1050289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0" name="object 41"/>
          <p:cNvSpPr>
            <a:spLocks/>
          </p:cNvSpPr>
          <p:nvPr/>
        </p:nvSpPr>
        <p:spPr bwMode="auto">
          <a:xfrm>
            <a:off x="4470400" y="6034088"/>
            <a:ext cx="1049338" cy="0"/>
          </a:xfrm>
          <a:custGeom>
            <a:avLst/>
            <a:gdLst>
              <a:gd name="T0" fmla="*/ 0 w 1050289"/>
              <a:gd name="T1" fmla="*/ 1050036 w 1050289"/>
              <a:gd name="T2" fmla="*/ 0 60000 65536"/>
              <a:gd name="T3" fmla="*/ 0 60000 65536"/>
              <a:gd name="T4" fmla="*/ 0 w 1050289"/>
              <a:gd name="T5" fmla="*/ 1050289 w 105028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1" name="object 42"/>
          <p:cNvSpPr>
            <a:spLocks/>
          </p:cNvSpPr>
          <p:nvPr/>
        </p:nvSpPr>
        <p:spPr bwMode="auto">
          <a:xfrm>
            <a:off x="4489450" y="5407025"/>
            <a:ext cx="0" cy="609600"/>
          </a:xfrm>
          <a:custGeom>
            <a:avLst/>
            <a:gdLst>
              <a:gd name="T0" fmla="*/ 0 h 610870"/>
              <a:gd name="T1" fmla="*/ 610870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2" name="object 43"/>
          <p:cNvSpPr>
            <a:spLocks/>
          </p:cNvSpPr>
          <p:nvPr/>
        </p:nvSpPr>
        <p:spPr bwMode="auto">
          <a:xfrm>
            <a:off x="4470400" y="5389563"/>
            <a:ext cx="1049338" cy="0"/>
          </a:xfrm>
          <a:custGeom>
            <a:avLst/>
            <a:gdLst>
              <a:gd name="T0" fmla="*/ 0 w 1050289"/>
              <a:gd name="T1" fmla="*/ 1050036 w 1050289"/>
              <a:gd name="T2" fmla="*/ 0 60000 65536"/>
              <a:gd name="T3" fmla="*/ 0 60000 65536"/>
              <a:gd name="T4" fmla="*/ 0 w 1050289"/>
              <a:gd name="T5" fmla="*/ 1050289 w 105028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3" name="object 44"/>
          <p:cNvSpPr>
            <a:spLocks/>
          </p:cNvSpPr>
          <p:nvPr/>
        </p:nvSpPr>
        <p:spPr bwMode="auto">
          <a:xfrm>
            <a:off x="5500688" y="5407025"/>
            <a:ext cx="0" cy="609600"/>
          </a:xfrm>
          <a:custGeom>
            <a:avLst/>
            <a:gdLst>
              <a:gd name="T0" fmla="*/ 0 h 610870"/>
              <a:gd name="T1" fmla="*/ 61081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4" name="object 45"/>
          <p:cNvSpPr>
            <a:spLocks/>
          </p:cNvSpPr>
          <p:nvPr/>
        </p:nvSpPr>
        <p:spPr bwMode="auto">
          <a:xfrm>
            <a:off x="4470400" y="5372100"/>
            <a:ext cx="974725" cy="609600"/>
          </a:xfrm>
          <a:custGeom>
            <a:avLst/>
            <a:gdLst>
              <a:gd name="T0" fmla="*/ 975360 w 975360"/>
              <a:gd name="T1" fmla="*/ 0 h 609600"/>
              <a:gd name="T2" fmla="*/ 0 w 975360"/>
              <a:gd name="T3" fmla="*/ 0 h 609600"/>
              <a:gd name="T4" fmla="*/ 0 w 975360"/>
              <a:gd name="T5" fmla="*/ 609600 h 609600"/>
              <a:gd name="T6" fmla="*/ 37211 w 975360"/>
              <a:gd name="T7" fmla="*/ 575729 h 609600"/>
              <a:gd name="T8" fmla="*/ 37211 w 975360"/>
              <a:gd name="T9" fmla="*/ 33274 h 609600"/>
              <a:gd name="T10" fmla="*/ 938149 w 975360"/>
              <a:gd name="T11" fmla="*/ 33274 h 609600"/>
              <a:gd name="T12" fmla="*/ 975360 w 975360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5360"/>
              <a:gd name="T22" fmla="*/ 0 h 609600"/>
              <a:gd name="T23" fmla="*/ 975360 w 975360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729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5" name="object 46"/>
          <p:cNvSpPr>
            <a:spLocks/>
          </p:cNvSpPr>
          <p:nvPr/>
        </p:nvSpPr>
        <p:spPr bwMode="auto">
          <a:xfrm>
            <a:off x="4552950" y="5448300"/>
            <a:ext cx="906463" cy="533400"/>
          </a:xfrm>
          <a:custGeom>
            <a:avLst/>
            <a:gdLst>
              <a:gd name="T0" fmla="*/ 0 w 905510"/>
              <a:gd name="T1" fmla="*/ 533400 h 533400"/>
              <a:gd name="T2" fmla="*/ 905256 w 905510"/>
              <a:gd name="T3" fmla="*/ 533400 h 533400"/>
              <a:gd name="T4" fmla="*/ 905256 w 905510"/>
              <a:gd name="T5" fmla="*/ 0 h 533400"/>
              <a:gd name="T6" fmla="*/ 0 w 905510"/>
              <a:gd name="T7" fmla="*/ 0 h 533400"/>
              <a:gd name="T8" fmla="*/ 0 w 90551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5510"/>
              <a:gd name="T16" fmla="*/ 0 h 533400"/>
              <a:gd name="T17" fmla="*/ 905510 w 90551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6" name="object 47"/>
          <p:cNvSpPr>
            <a:spLocks/>
          </p:cNvSpPr>
          <p:nvPr/>
        </p:nvSpPr>
        <p:spPr bwMode="auto">
          <a:xfrm>
            <a:off x="4552950" y="5448300"/>
            <a:ext cx="906463" cy="533400"/>
          </a:xfrm>
          <a:custGeom>
            <a:avLst/>
            <a:gdLst>
              <a:gd name="T0" fmla="*/ 0 w 905510"/>
              <a:gd name="T1" fmla="*/ 533400 h 533400"/>
              <a:gd name="T2" fmla="*/ 905256 w 905510"/>
              <a:gd name="T3" fmla="*/ 533400 h 533400"/>
              <a:gd name="T4" fmla="*/ 905256 w 905510"/>
              <a:gd name="T5" fmla="*/ 0 h 533400"/>
              <a:gd name="T6" fmla="*/ 0 w 905510"/>
              <a:gd name="T7" fmla="*/ 0 h 533400"/>
              <a:gd name="T8" fmla="*/ 0 w 90551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5510"/>
              <a:gd name="T16" fmla="*/ 0 h 533400"/>
              <a:gd name="T17" fmla="*/ 905510 w 90551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7" name="object 48"/>
          <p:cNvSpPr>
            <a:spLocks/>
          </p:cNvSpPr>
          <p:nvPr/>
        </p:nvSpPr>
        <p:spPr bwMode="auto">
          <a:xfrm>
            <a:off x="1735138" y="4533900"/>
            <a:ext cx="1200150" cy="306388"/>
          </a:xfrm>
          <a:custGeom>
            <a:avLst/>
            <a:gdLst>
              <a:gd name="T0" fmla="*/ 0 w 1199514"/>
              <a:gd name="T1" fmla="*/ 306324 h 306704"/>
              <a:gd name="T2" fmla="*/ 1199388 w 1199514"/>
              <a:gd name="T3" fmla="*/ 306324 h 306704"/>
              <a:gd name="T4" fmla="*/ 1199388 w 1199514"/>
              <a:gd name="T5" fmla="*/ 0 h 306704"/>
              <a:gd name="T6" fmla="*/ 0 w 1199514"/>
              <a:gd name="T7" fmla="*/ 0 h 306704"/>
              <a:gd name="T8" fmla="*/ 0 w 1199514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9514"/>
              <a:gd name="T16" fmla="*/ 0 h 306704"/>
              <a:gd name="T17" fmla="*/ 1199514 w 1199514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8" name="object 49"/>
          <p:cNvSpPr>
            <a:spLocks/>
          </p:cNvSpPr>
          <p:nvPr/>
        </p:nvSpPr>
        <p:spPr bwMode="auto">
          <a:xfrm>
            <a:off x="1771650" y="4567238"/>
            <a:ext cx="1125538" cy="236537"/>
          </a:xfrm>
          <a:custGeom>
            <a:avLst/>
            <a:gdLst>
              <a:gd name="T0" fmla="*/ 0 w 1125220"/>
              <a:gd name="T1" fmla="*/ 236220 h 236220"/>
              <a:gd name="T2" fmla="*/ 1124712 w 1125220"/>
              <a:gd name="T3" fmla="*/ 236220 h 236220"/>
              <a:gd name="T4" fmla="*/ 1124712 w 1125220"/>
              <a:gd name="T5" fmla="*/ 0 h 236220"/>
              <a:gd name="T6" fmla="*/ 0 w 1125220"/>
              <a:gd name="T7" fmla="*/ 0 h 236220"/>
              <a:gd name="T8" fmla="*/ 0 w 1125220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220"/>
              <a:gd name="T16" fmla="*/ 0 h 236220"/>
              <a:gd name="T17" fmla="*/ 1125220 w 1125220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220" h="236220">
                <a:moveTo>
                  <a:pt x="0" y="236220"/>
                </a:moveTo>
                <a:lnTo>
                  <a:pt x="1124712" y="236220"/>
                </a:lnTo>
                <a:lnTo>
                  <a:pt x="112471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9" name="object 50"/>
          <p:cNvSpPr>
            <a:spLocks/>
          </p:cNvSpPr>
          <p:nvPr/>
        </p:nvSpPr>
        <p:spPr bwMode="auto">
          <a:xfrm>
            <a:off x="1733550" y="4532313"/>
            <a:ext cx="1200150" cy="306387"/>
          </a:xfrm>
          <a:custGeom>
            <a:avLst/>
            <a:gdLst>
              <a:gd name="T0" fmla="*/ 1199388 w 1199514"/>
              <a:gd name="T1" fmla="*/ 0 h 306704"/>
              <a:gd name="T2" fmla="*/ 1162685 w 1199514"/>
              <a:gd name="T3" fmla="*/ 34543 h 306704"/>
              <a:gd name="T4" fmla="*/ 1162685 w 1199514"/>
              <a:gd name="T5" fmla="*/ 272288 h 306704"/>
              <a:gd name="T6" fmla="*/ 37211 w 1199514"/>
              <a:gd name="T7" fmla="*/ 272288 h 306704"/>
              <a:gd name="T8" fmla="*/ 0 w 1199514"/>
              <a:gd name="T9" fmla="*/ 306324 h 306704"/>
              <a:gd name="T10" fmla="*/ 1199388 w 1199514"/>
              <a:gd name="T11" fmla="*/ 306324 h 306704"/>
              <a:gd name="T12" fmla="*/ 1199388 w 1199514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9514"/>
              <a:gd name="T22" fmla="*/ 0 h 306704"/>
              <a:gd name="T23" fmla="*/ 1199514 w 1199514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9514" h="306704">
                <a:moveTo>
                  <a:pt x="1199388" y="0"/>
                </a:moveTo>
                <a:lnTo>
                  <a:pt x="1162685" y="34543"/>
                </a:lnTo>
                <a:lnTo>
                  <a:pt x="1162685" y="272288"/>
                </a:lnTo>
                <a:lnTo>
                  <a:pt x="37211" y="272288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0" name="object 51"/>
          <p:cNvSpPr>
            <a:spLocks/>
          </p:cNvSpPr>
          <p:nvPr/>
        </p:nvSpPr>
        <p:spPr bwMode="auto">
          <a:xfrm>
            <a:off x="1733550" y="4532313"/>
            <a:ext cx="1200150" cy="306387"/>
          </a:xfrm>
          <a:custGeom>
            <a:avLst/>
            <a:gdLst>
              <a:gd name="T0" fmla="*/ 1199388 w 1199514"/>
              <a:gd name="T1" fmla="*/ 0 h 306704"/>
              <a:gd name="T2" fmla="*/ 0 w 1199514"/>
              <a:gd name="T3" fmla="*/ 0 h 306704"/>
              <a:gd name="T4" fmla="*/ 0 w 1199514"/>
              <a:gd name="T5" fmla="*/ 306324 h 306704"/>
              <a:gd name="T6" fmla="*/ 37211 w 1199514"/>
              <a:gd name="T7" fmla="*/ 272288 h 306704"/>
              <a:gd name="T8" fmla="*/ 37211 w 1199514"/>
              <a:gd name="T9" fmla="*/ 34543 h 306704"/>
              <a:gd name="T10" fmla="*/ 1162685 w 1199514"/>
              <a:gd name="T11" fmla="*/ 34543 h 306704"/>
              <a:gd name="T12" fmla="*/ 1199388 w 1199514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9514"/>
              <a:gd name="T22" fmla="*/ 0 h 306704"/>
              <a:gd name="T23" fmla="*/ 1199514 w 1199514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288"/>
                </a:lnTo>
                <a:lnTo>
                  <a:pt x="37211" y="34543"/>
                </a:lnTo>
                <a:lnTo>
                  <a:pt x="1162685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1" name="object 52"/>
          <p:cNvSpPr>
            <a:spLocks/>
          </p:cNvSpPr>
          <p:nvPr/>
        </p:nvSpPr>
        <p:spPr bwMode="auto">
          <a:xfrm>
            <a:off x="2557463" y="4676775"/>
            <a:ext cx="227012" cy="0"/>
          </a:xfrm>
          <a:custGeom>
            <a:avLst/>
            <a:gdLst>
              <a:gd name="T0" fmla="*/ 0 w 226060"/>
              <a:gd name="T1" fmla="*/ 225806 w 226060"/>
              <a:gd name="T2" fmla="*/ 0 60000 65536"/>
              <a:gd name="T3" fmla="*/ 0 60000 65536"/>
              <a:gd name="T4" fmla="*/ 0 w 226060"/>
              <a:gd name="T5" fmla="*/ 226060 w 2260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2" name="object 53"/>
          <p:cNvSpPr>
            <a:spLocks/>
          </p:cNvSpPr>
          <p:nvPr/>
        </p:nvSpPr>
        <p:spPr bwMode="auto">
          <a:xfrm>
            <a:off x="2482850" y="4651375"/>
            <a:ext cx="376238" cy="0"/>
          </a:xfrm>
          <a:custGeom>
            <a:avLst/>
            <a:gdLst>
              <a:gd name="T0" fmla="*/ 0 w 376555"/>
              <a:gd name="T1" fmla="*/ 376428 w 376555"/>
              <a:gd name="T2" fmla="*/ 0 60000 65536"/>
              <a:gd name="T3" fmla="*/ 0 60000 65536"/>
              <a:gd name="T4" fmla="*/ 0 w 376555"/>
              <a:gd name="T5" fmla="*/ 376555 w 3765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6555">
                <a:moveTo>
                  <a:pt x="0" y="0"/>
                </a:moveTo>
                <a:lnTo>
                  <a:pt x="376428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3" name="object 54"/>
          <p:cNvSpPr>
            <a:spLocks/>
          </p:cNvSpPr>
          <p:nvPr/>
        </p:nvSpPr>
        <p:spPr bwMode="auto">
          <a:xfrm>
            <a:off x="2557463" y="4625975"/>
            <a:ext cx="227012" cy="0"/>
          </a:xfrm>
          <a:custGeom>
            <a:avLst/>
            <a:gdLst>
              <a:gd name="T0" fmla="*/ 0 w 226060"/>
              <a:gd name="T1" fmla="*/ 225806 w 226060"/>
              <a:gd name="T2" fmla="*/ 0 60000 65536"/>
              <a:gd name="T3" fmla="*/ 0 60000 65536"/>
              <a:gd name="T4" fmla="*/ 0 w 226060"/>
              <a:gd name="T5" fmla="*/ 226060 w 2260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4" name="object 55"/>
          <p:cNvSpPr>
            <a:spLocks/>
          </p:cNvSpPr>
          <p:nvPr/>
        </p:nvSpPr>
        <p:spPr bwMode="auto">
          <a:xfrm>
            <a:off x="2108200" y="4432300"/>
            <a:ext cx="450850" cy="69850"/>
          </a:xfrm>
          <a:custGeom>
            <a:avLst/>
            <a:gdLst>
              <a:gd name="T0" fmla="*/ 0 w 451485"/>
              <a:gd name="T1" fmla="*/ 70104 h 70485"/>
              <a:gd name="T2" fmla="*/ 451104 w 451485"/>
              <a:gd name="T3" fmla="*/ 70104 h 70485"/>
              <a:gd name="T4" fmla="*/ 451104 w 451485"/>
              <a:gd name="T5" fmla="*/ 0 h 70485"/>
              <a:gd name="T6" fmla="*/ 0 w 451485"/>
              <a:gd name="T7" fmla="*/ 0 h 70485"/>
              <a:gd name="T8" fmla="*/ 0 w 451485"/>
              <a:gd name="T9" fmla="*/ 70104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485"/>
              <a:gd name="T16" fmla="*/ 0 h 70485"/>
              <a:gd name="T17" fmla="*/ 451485 w 451485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485" h="70485">
                <a:moveTo>
                  <a:pt x="0" y="70104"/>
                </a:moveTo>
                <a:lnTo>
                  <a:pt x="451104" y="70104"/>
                </a:lnTo>
                <a:lnTo>
                  <a:pt x="451104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5" name="object 56"/>
          <p:cNvSpPr>
            <a:spLocks/>
          </p:cNvSpPr>
          <p:nvPr/>
        </p:nvSpPr>
        <p:spPr bwMode="auto">
          <a:xfrm>
            <a:off x="1809750" y="4625975"/>
            <a:ext cx="73025" cy="0"/>
          </a:xfrm>
          <a:custGeom>
            <a:avLst/>
            <a:gdLst>
              <a:gd name="T0" fmla="*/ 0 w 71755"/>
              <a:gd name="T1" fmla="*/ 71627 w 71755"/>
              <a:gd name="T2" fmla="*/ 0 60000 65536"/>
              <a:gd name="T3" fmla="*/ 0 60000 65536"/>
              <a:gd name="T4" fmla="*/ 0 w 71755"/>
              <a:gd name="T5" fmla="*/ 71755 w 717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755">
                <a:moveTo>
                  <a:pt x="0" y="0"/>
                </a:moveTo>
                <a:lnTo>
                  <a:pt x="71627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6" name="object 57"/>
          <p:cNvSpPr>
            <a:spLocks/>
          </p:cNvSpPr>
          <p:nvPr/>
        </p:nvSpPr>
        <p:spPr bwMode="auto">
          <a:xfrm>
            <a:off x="1809750" y="46132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7" name="object 58"/>
          <p:cNvSpPr>
            <a:spLocks/>
          </p:cNvSpPr>
          <p:nvPr/>
        </p:nvSpPr>
        <p:spPr bwMode="auto">
          <a:xfrm>
            <a:off x="1828800" y="3733800"/>
            <a:ext cx="1050925" cy="681038"/>
          </a:xfrm>
          <a:custGeom>
            <a:avLst/>
            <a:gdLst>
              <a:gd name="T0" fmla="*/ 0 w 1050289"/>
              <a:gd name="T1" fmla="*/ 679704 h 680085"/>
              <a:gd name="T2" fmla="*/ 1050036 w 1050289"/>
              <a:gd name="T3" fmla="*/ 679704 h 680085"/>
              <a:gd name="T4" fmla="*/ 1050036 w 1050289"/>
              <a:gd name="T5" fmla="*/ 0 h 680085"/>
              <a:gd name="T6" fmla="*/ 0 w 1050289"/>
              <a:gd name="T7" fmla="*/ 0 h 680085"/>
              <a:gd name="T8" fmla="*/ 0 w 1050289"/>
              <a:gd name="T9" fmla="*/ 679704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0289"/>
              <a:gd name="T16" fmla="*/ 0 h 680085"/>
              <a:gd name="T17" fmla="*/ 1050289 w 1050289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8" name="object 59"/>
          <p:cNvSpPr>
            <a:spLocks/>
          </p:cNvSpPr>
          <p:nvPr/>
        </p:nvSpPr>
        <p:spPr bwMode="auto">
          <a:xfrm>
            <a:off x="1828800" y="4395788"/>
            <a:ext cx="1050925" cy="0"/>
          </a:xfrm>
          <a:custGeom>
            <a:avLst/>
            <a:gdLst>
              <a:gd name="T0" fmla="*/ 0 w 1050289"/>
              <a:gd name="T1" fmla="*/ 1050036 w 1050289"/>
              <a:gd name="T2" fmla="*/ 0 60000 65536"/>
              <a:gd name="T3" fmla="*/ 0 60000 65536"/>
              <a:gd name="T4" fmla="*/ 0 w 1050289"/>
              <a:gd name="T5" fmla="*/ 1050289 w 105028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9" name="object 60"/>
          <p:cNvSpPr>
            <a:spLocks/>
          </p:cNvSpPr>
          <p:nvPr/>
        </p:nvSpPr>
        <p:spPr bwMode="auto">
          <a:xfrm>
            <a:off x="1847850" y="3768725"/>
            <a:ext cx="0" cy="609600"/>
          </a:xfrm>
          <a:custGeom>
            <a:avLst/>
            <a:gdLst>
              <a:gd name="T0" fmla="*/ 0 h 610870"/>
              <a:gd name="T1" fmla="*/ 61086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0" name="object 61"/>
          <p:cNvSpPr>
            <a:spLocks/>
          </p:cNvSpPr>
          <p:nvPr/>
        </p:nvSpPr>
        <p:spPr bwMode="auto">
          <a:xfrm>
            <a:off x="1828800" y="3751263"/>
            <a:ext cx="1050925" cy="0"/>
          </a:xfrm>
          <a:custGeom>
            <a:avLst/>
            <a:gdLst>
              <a:gd name="T0" fmla="*/ 0 w 1050289"/>
              <a:gd name="T1" fmla="*/ 1050036 w 1050289"/>
              <a:gd name="T2" fmla="*/ 0 60000 65536"/>
              <a:gd name="T3" fmla="*/ 0 60000 65536"/>
              <a:gd name="T4" fmla="*/ 0 w 1050289"/>
              <a:gd name="T5" fmla="*/ 1050289 w 105028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1" name="object 62"/>
          <p:cNvSpPr>
            <a:spLocks/>
          </p:cNvSpPr>
          <p:nvPr/>
        </p:nvSpPr>
        <p:spPr bwMode="auto">
          <a:xfrm>
            <a:off x="2860675" y="3768725"/>
            <a:ext cx="0" cy="609600"/>
          </a:xfrm>
          <a:custGeom>
            <a:avLst/>
            <a:gdLst>
              <a:gd name="T0" fmla="*/ 0 h 610870"/>
              <a:gd name="T1" fmla="*/ 61086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2" name="object 63"/>
          <p:cNvSpPr>
            <a:spLocks/>
          </p:cNvSpPr>
          <p:nvPr/>
        </p:nvSpPr>
        <p:spPr bwMode="auto">
          <a:xfrm>
            <a:off x="1828800" y="3733800"/>
            <a:ext cx="974725" cy="609600"/>
          </a:xfrm>
          <a:custGeom>
            <a:avLst/>
            <a:gdLst>
              <a:gd name="T0" fmla="*/ 975360 w 975360"/>
              <a:gd name="T1" fmla="*/ 0 h 609600"/>
              <a:gd name="T2" fmla="*/ 0 w 975360"/>
              <a:gd name="T3" fmla="*/ 0 h 609600"/>
              <a:gd name="T4" fmla="*/ 0 w 975360"/>
              <a:gd name="T5" fmla="*/ 609600 h 609600"/>
              <a:gd name="T6" fmla="*/ 37211 w 975360"/>
              <a:gd name="T7" fmla="*/ 575691 h 609600"/>
              <a:gd name="T8" fmla="*/ 37211 w 975360"/>
              <a:gd name="T9" fmla="*/ 33274 h 609600"/>
              <a:gd name="T10" fmla="*/ 938149 w 975360"/>
              <a:gd name="T11" fmla="*/ 33274 h 609600"/>
              <a:gd name="T12" fmla="*/ 975360 w 975360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5360"/>
              <a:gd name="T22" fmla="*/ 0 h 609600"/>
              <a:gd name="T23" fmla="*/ 975360 w 975360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3" name="object 64"/>
          <p:cNvSpPr>
            <a:spLocks/>
          </p:cNvSpPr>
          <p:nvPr/>
        </p:nvSpPr>
        <p:spPr bwMode="auto">
          <a:xfrm>
            <a:off x="1909763" y="3810000"/>
            <a:ext cx="906462" cy="533400"/>
          </a:xfrm>
          <a:custGeom>
            <a:avLst/>
            <a:gdLst>
              <a:gd name="T0" fmla="*/ 0 w 906780"/>
              <a:gd name="T1" fmla="*/ 533400 h 533400"/>
              <a:gd name="T2" fmla="*/ 906780 w 906780"/>
              <a:gd name="T3" fmla="*/ 533400 h 533400"/>
              <a:gd name="T4" fmla="*/ 906780 w 906780"/>
              <a:gd name="T5" fmla="*/ 0 h 533400"/>
              <a:gd name="T6" fmla="*/ 0 w 906780"/>
              <a:gd name="T7" fmla="*/ 0 h 533400"/>
              <a:gd name="T8" fmla="*/ 0 w 90678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80"/>
              <a:gd name="T16" fmla="*/ 0 h 533400"/>
              <a:gd name="T17" fmla="*/ 906780 w 90678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4" name="object 65"/>
          <p:cNvSpPr>
            <a:spLocks/>
          </p:cNvSpPr>
          <p:nvPr/>
        </p:nvSpPr>
        <p:spPr bwMode="auto">
          <a:xfrm>
            <a:off x="1909763" y="3810000"/>
            <a:ext cx="906462" cy="533400"/>
          </a:xfrm>
          <a:custGeom>
            <a:avLst/>
            <a:gdLst>
              <a:gd name="T0" fmla="*/ 0 w 906780"/>
              <a:gd name="T1" fmla="*/ 533400 h 533400"/>
              <a:gd name="T2" fmla="*/ 906780 w 906780"/>
              <a:gd name="T3" fmla="*/ 533400 h 533400"/>
              <a:gd name="T4" fmla="*/ 906780 w 906780"/>
              <a:gd name="T5" fmla="*/ 0 h 533400"/>
              <a:gd name="T6" fmla="*/ 0 w 906780"/>
              <a:gd name="T7" fmla="*/ 0 h 533400"/>
              <a:gd name="T8" fmla="*/ 0 w 90678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80"/>
              <a:gd name="T16" fmla="*/ 0 h 533400"/>
              <a:gd name="T17" fmla="*/ 906780 w 90678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5" name="object 66"/>
          <p:cNvSpPr>
            <a:spLocks/>
          </p:cNvSpPr>
          <p:nvPr/>
        </p:nvSpPr>
        <p:spPr bwMode="auto">
          <a:xfrm>
            <a:off x="6972300" y="4495800"/>
            <a:ext cx="1201738" cy="306388"/>
          </a:xfrm>
          <a:custGeom>
            <a:avLst/>
            <a:gdLst>
              <a:gd name="T0" fmla="*/ 0 w 1201420"/>
              <a:gd name="T1" fmla="*/ 306324 h 306704"/>
              <a:gd name="T2" fmla="*/ 1200911 w 1201420"/>
              <a:gd name="T3" fmla="*/ 306324 h 306704"/>
              <a:gd name="T4" fmla="*/ 1200911 w 1201420"/>
              <a:gd name="T5" fmla="*/ 0 h 306704"/>
              <a:gd name="T6" fmla="*/ 0 w 1201420"/>
              <a:gd name="T7" fmla="*/ 0 h 306704"/>
              <a:gd name="T8" fmla="*/ 0 w 1201420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420"/>
              <a:gd name="T16" fmla="*/ 0 h 306704"/>
              <a:gd name="T17" fmla="*/ 1201420 w 1201420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6" name="object 67"/>
          <p:cNvSpPr>
            <a:spLocks/>
          </p:cNvSpPr>
          <p:nvPr/>
        </p:nvSpPr>
        <p:spPr bwMode="auto">
          <a:xfrm>
            <a:off x="7008813" y="4529138"/>
            <a:ext cx="1127125" cy="236537"/>
          </a:xfrm>
          <a:custGeom>
            <a:avLst/>
            <a:gdLst>
              <a:gd name="T0" fmla="*/ 0 w 1126490"/>
              <a:gd name="T1" fmla="*/ 236220 h 236220"/>
              <a:gd name="T2" fmla="*/ 1126235 w 1126490"/>
              <a:gd name="T3" fmla="*/ 236220 h 236220"/>
              <a:gd name="T4" fmla="*/ 1126235 w 1126490"/>
              <a:gd name="T5" fmla="*/ 0 h 236220"/>
              <a:gd name="T6" fmla="*/ 0 w 1126490"/>
              <a:gd name="T7" fmla="*/ 0 h 236220"/>
              <a:gd name="T8" fmla="*/ 0 w 1126490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6490"/>
              <a:gd name="T16" fmla="*/ 0 h 236220"/>
              <a:gd name="T17" fmla="*/ 1126490 w 1126490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6490" h="236220">
                <a:moveTo>
                  <a:pt x="0" y="236220"/>
                </a:moveTo>
                <a:lnTo>
                  <a:pt x="1126235" y="236220"/>
                </a:lnTo>
                <a:lnTo>
                  <a:pt x="1126235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7" name="object 68"/>
          <p:cNvSpPr>
            <a:spLocks/>
          </p:cNvSpPr>
          <p:nvPr/>
        </p:nvSpPr>
        <p:spPr bwMode="auto">
          <a:xfrm>
            <a:off x="6972300" y="4494213"/>
            <a:ext cx="1201738" cy="306387"/>
          </a:xfrm>
          <a:custGeom>
            <a:avLst/>
            <a:gdLst>
              <a:gd name="T0" fmla="*/ 1200911 w 1201420"/>
              <a:gd name="T1" fmla="*/ 0 h 306704"/>
              <a:gd name="T2" fmla="*/ 1164208 w 1201420"/>
              <a:gd name="T3" fmla="*/ 34543 h 306704"/>
              <a:gd name="T4" fmla="*/ 1164208 w 1201420"/>
              <a:gd name="T5" fmla="*/ 272288 h 306704"/>
              <a:gd name="T6" fmla="*/ 37338 w 1201420"/>
              <a:gd name="T7" fmla="*/ 272288 h 306704"/>
              <a:gd name="T8" fmla="*/ 0 w 1201420"/>
              <a:gd name="T9" fmla="*/ 306324 h 306704"/>
              <a:gd name="T10" fmla="*/ 1200911 w 1201420"/>
              <a:gd name="T11" fmla="*/ 306324 h 306704"/>
              <a:gd name="T12" fmla="*/ 1200911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1" y="0"/>
                </a:moveTo>
                <a:lnTo>
                  <a:pt x="1164208" y="34543"/>
                </a:lnTo>
                <a:lnTo>
                  <a:pt x="1164208" y="272288"/>
                </a:lnTo>
                <a:lnTo>
                  <a:pt x="37338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8" name="object 69"/>
          <p:cNvSpPr>
            <a:spLocks/>
          </p:cNvSpPr>
          <p:nvPr/>
        </p:nvSpPr>
        <p:spPr bwMode="auto">
          <a:xfrm>
            <a:off x="6972300" y="4494213"/>
            <a:ext cx="1201738" cy="306387"/>
          </a:xfrm>
          <a:custGeom>
            <a:avLst/>
            <a:gdLst>
              <a:gd name="T0" fmla="*/ 1200911 w 1201420"/>
              <a:gd name="T1" fmla="*/ 0 h 306704"/>
              <a:gd name="T2" fmla="*/ 0 w 1201420"/>
              <a:gd name="T3" fmla="*/ 0 h 306704"/>
              <a:gd name="T4" fmla="*/ 0 w 1201420"/>
              <a:gd name="T5" fmla="*/ 306324 h 306704"/>
              <a:gd name="T6" fmla="*/ 37338 w 1201420"/>
              <a:gd name="T7" fmla="*/ 272288 h 306704"/>
              <a:gd name="T8" fmla="*/ 37338 w 1201420"/>
              <a:gd name="T9" fmla="*/ 34543 h 306704"/>
              <a:gd name="T10" fmla="*/ 1164208 w 1201420"/>
              <a:gd name="T11" fmla="*/ 34543 h 306704"/>
              <a:gd name="T12" fmla="*/ 1200911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8" y="272288"/>
                </a:lnTo>
                <a:lnTo>
                  <a:pt x="37338" y="34543"/>
                </a:lnTo>
                <a:lnTo>
                  <a:pt x="1164208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9" name="object 70"/>
          <p:cNvSpPr>
            <a:spLocks/>
          </p:cNvSpPr>
          <p:nvPr/>
        </p:nvSpPr>
        <p:spPr bwMode="auto">
          <a:xfrm>
            <a:off x="7797800" y="4638675"/>
            <a:ext cx="225425" cy="0"/>
          </a:xfrm>
          <a:custGeom>
            <a:avLst/>
            <a:gdLst>
              <a:gd name="T0" fmla="*/ 0 w 226059"/>
              <a:gd name="T1" fmla="*/ 225805 w 226059"/>
              <a:gd name="T2" fmla="*/ 0 60000 65536"/>
              <a:gd name="T3" fmla="*/ 0 60000 65536"/>
              <a:gd name="T4" fmla="*/ 0 w 226059"/>
              <a:gd name="T5" fmla="*/ 226059 w 2260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59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0" name="object 71"/>
          <p:cNvSpPr>
            <a:spLocks/>
          </p:cNvSpPr>
          <p:nvPr/>
        </p:nvSpPr>
        <p:spPr bwMode="auto">
          <a:xfrm>
            <a:off x="7721600" y="4613275"/>
            <a:ext cx="377825" cy="0"/>
          </a:xfrm>
          <a:custGeom>
            <a:avLst/>
            <a:gdLst>
              <a:gd name="T0" fmla="*/ 0 w 376554"/>
              <a:gd name="T1" fmla="*/ 376427 w 376554"/>
              <a:gd name="T2" fmla="*/ 0 60000 65536"/>
              <a:gd name="T3" fmla="*/ 0 60000 65536"/>
              <a:gd name="T4" fmla="*/ 0 w 376554"/>
              <a:gd name="T5" fmla="*/ 376554 w 3765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1" name="object 72"/>
          <p:cNvSpPr>
            <a:spLocks/>
          </p:cNvSpPr>
          <p:nvPr/>
        </p:nvSpPr>
        <p:spPr bwMode="auto">
          <a:xfrm>
            <a:off x="7797800" y="4587875"/>
            <a:ext cx="225425" cy="0"/>
          </a:xfrm>
          <a:custGeom>
            <a:avLst/>
            <a:gdLst>
              <a:gd name="T0" fmla="*/ 0 w 226059"/>
              <a:gd name="T1" fmla="*/ 225805 w 226059"/>
              <a:gd name="T2" fmla="*/ 0 60000 65536"/>
              <a:gd name="T3" fmla="*/ 0 60000 65536"/>
              <a:gd name="T4" fmla="*/ 0 w 226059"/>
              <a:gd name="T5" fmla="*/ 226059 w 2260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59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2" name="object 73"/>
          <p:cNvSpPr>
            <a:spLocks/>
          </p:cNvSpPr>
          <p:nvPr/>
        </p:nvSpPr>
        <p:spPr bwMode="auto">
          <a:xfrm>
            <a:off x="7346950" y="4394200"/>
            <a:ext cx="452438" cy="69850"/>
          </a:xfrm>
          <a:custGeom>
            <a:avLst/>
            <a:gdLst>
              <a:gd name="T0" fmla="*/ 0 w 451484"/>
              <a:gd name="T1" fmla="*/ 70104 h 70485"/>
              <a:gd name="T2" fmla="*/ 451103 w 451484"/>
              <a:gd name="T3" fmla="*/ 70104 h 70485"/>
              <a:gd name="T4" fmla="*/ 451103 w 451484"/>
              <a:gd name="T5" fmla="*/ 0 h 70485"/>
              <a:gd name="T6" fmla="*/ 0 w 451484"/>
              <a:gd name="T7" fmla="*/ 0 h 70485"/>
              <a:gd name="T8" fmla="*/ 0 w 451484"/>
              <a:gd name="T9" fmla="*/ 70104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484"/>
              <a:gd name="T16" fmla="*/ 0 h 70485"/>
              <a:gd name="T17" fmla="*/ 451484 w 451484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3" name="object 74"/>
          <p:cNvSpPr>
            <a:spLocks/>
          </p:cNvSpPr>
          <p:nvPr/>
        </p:nvSpPr>
        <p:spPr bwMode="auto">
          <a:xfrm>
            <a:off x="7046913" y="4587875"/>
            <a:ext cx="73025" cy="0"/>
          </a:xfrm>
          <a:custGeom>
            <a:avLst/>
            <a:gdLst>
              <a:gd name="T0" fmla="*/ 0 w 73659"/>
              <a:gd name="T1" fmla="*/ 73151 w 73659"/>
              <a:gd name="T2" fmla="*/ 0 60000 65536"/>
              <a:gd name="T3" fmla="*/ 0 60000 65536"/>
              <a:gd name="T4" fmla="*/ 0 w 73659"/>
              <a:gd name="T5" fmla="*/ 73659 w 736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4" name="object 75"/>
          <p:cNvSpPr>
            <a:spLocks/>
          </p:cNvSpPr>
          <p:nvPr/>
        </p:nvSpPr>
        <p:spPr bwMode="auto">
          <a:xfrm>
            <a:off x="7046913" y="45751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5" name="object 76"/>
          <p:cNvSpPr>
            <a:spLocks/>
          </p:cNvSpPr>
          <p:nvPr/>
        </p:nvSpPr>
        <p:spPr bwMode="auto">
          <a:xfrm>
            <a:off x="7065963" y="3695700"/>
            <a:ext cx="1050925" cy="681038"/>
          </a:xfrm>
          <a:custGeom>
            <a:avLst/>
            <a:gdLst>
              <a:gd name="T0" fmla="*/ 0 w 1050290"/>
              <a:gd name="T1" fmla="*/ 679704 h 680085"/>
              <a:gd name="T2" fmla="*/ 1050035 w 1050290"/>
              <a:gd name="T3" fmla="*/ 679704 h 680085"/>
              <a:gd name="T4" fmla="*/ 1050035 w 1050290"/>
              <a:gd name="T5" fmla="*/ 0 h 680085"/>
              <a:gd name="T6" fmla="*/ 0 w 1050290"/>
              <a:gd name="T7" fmla="*/ 0 h 680085"/>
              <a:gd name="T8" fmla="*/ 0 w 1050290"/>
              <a:gd name="T9" fmla="*/ 679704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0290"/>
              <a:gd name="T16" fmla="*/ 0 h 680085"/>
              <a:gd name="T17" fmla="*/ 1050290 w 1050290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0290" h="680085">
                <a:moveTo>
                  <a:pt x="0" y="679704"/>
                </a:moveTo>
                <a:lnTo>
                  <a:pt x="1050035" y="679704"/>
                </a:lnTo>
                <a:lnTo>
                  <a:pt x="1050035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6" name="object 77"/>
          <p:cNvSpPr>
            <a:spLocks/>
          </p:cNvSpPr>
          <p:nvPr/>
        </p:nvSpPr>
        <p:spPr bwMode="auto">
          <a:xfrm>
            <a:off x="7065963" y="4357688"/>
            <a:ext cx="1049337" cy="0"/>
          </a:xfrm>
          <a:custGeom>
            <a:avLst/>
            <a:gdLst>
              <a:gd name="T0" fmla="*/ 0 w 1050290"/>
              <a:gd name="T1" fmla="*/ 1050035 w 1050290"/>
              <a:gd name="T2" fmla="*/ 0 60000 65536"/>
              <a:gd name="T3" fmla="*/ 0 60000 65536"/>
              <a:gd name="T4" fmla="*/ 0 w 1050290"/>
              <a:gd name="T5" fmla="*/ 1050290 w 105029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7" name="object 78"/>
          <p:cNvSpPr>
            <a:spLocks/>
          </p:cNvSpPr>
          <p:nvPr/>
        </p:nvSpPr>
        <p:spPr bwMode="auto">
          <a:xfrm>
            <a:off x="7083425" y="3730625"/>
            <a:ext cx="0" cy="609600"/>
          </a:xfrm>
          <a:custGeom>
            <a:avLst/>
            <a:gdLst>
              <a:gd name="T0" fmla="*/ 0 h 610870"/>
              <a:gd name="T1" fmla="*/ 61086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8" name="object 79"/>
          <p:cNvSpPr>
            <a:spLocks/>
          </p:cNvSpPr>
          <p:nvPr/>
        </p:nvSpPr>
        <p:spPr bwMode="auto">
          <a:xfrm>
            <a:off x="7065963" y="3713163"/>
            <a:ext cx="1049337" cy="0"/>
          </a:xfrm>
          <a:custGeom>
            <a:avLst/>
            <a:gdLst>
              <a:gd name="T0" fmla="*/ 0 w 1050290"/>
              <a:gd name="T1" fmla="*/ 1050035 w 1050290"/>
              <a:gd name="T2" fmla="*/ 0 60000 65536"/>
              <a:gd name="T3" fmla="*/ 0 60000 65536"/>
              <a:gd name="T4" fmla="*/ 0 w 1050290"/>
              <a:gd name="T5" fmla="*/ 1050290 w 105029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9" name="object 80"/>
          <p:cNvSpPr>
            <a:spLocks/>
          </p:cNvSpPr>
          <p:nvPr/>
        </p:nvSpPr>
        <p:spPr bwMode="auto">
          <a:xfrm>
            <a:off x="8096250" y="3730625"/>
            <a:ext cx="0" cy="609600"/>
          </a:xfrm>
          <a:custGeom>
            <a:avLst/>
            <a:gdLst>
              <a:gd name="T0" fmla="*/ 0 h 610870"/>
              <a:gd name="T1" fmla="*/ 61086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0" name="object 81"/>
          <p:cNvSpPr>
            <a:spLocks/>
          </p:cNvSpPr>
          <p:nvPr/>
        </p:nvSpPr>
        <p:spPr bwMode="auto">
          <a:xfrm>
            <a:off x="7065963" y="3695700"/>
            <a:ext cx="974725" cy="609600"/>
          </a:xfrm>
          <a:custGeom>
            <a:avLst/>
            <a:gdLst>
              <a:gd name="T0" fmla="*/ 975359 w 975359"/>
              <a:gd name="T1" fmla="*/ 0 h 609600"/>
              <a:gd name="T2" fmla="*/ 0 w 975359"/>
              <a:gd name="T3" fmla="*/ 0 h 609600"/>
              <a:gd name="T4" fmla="*/ 0 w 975359"/>
              <a:gd name="T5" fmla="*/ 609600 h 609600"/>
              <a:gd name="T6" fmla="*/ 37210 w 975359"/>
              <a:gd name="T7" fmla="*/ 575691 h 609600"/>
              <a:gd name="T8" fmla="*/ 37210 w 975359"/>
              <a:gd name="T9" fmla="*/ 33274 h 609600"/>
              <a:gd name="T10" fmla="*/ 938149 w 975359"/>
              <a:gd name="T11" fmla="*/ 33274 h 609600"/>
              <a:gd name="T12" fmla="*/ 975359 w 975359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5359"/>
              <a:gd name="T22" fmla="*/ 0 h 609600"/>
              <a:gd name="T23" fmla="*/ 975359 w 975359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5359" h="609600">
                <a:moveTo>
                  <a:pt x="975359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1"/>
                </a:lnTo>
                <a:lnTo>
                  <a:pt x="37210" y="33274"/>
                </a:lnTo>
                <a:lnTo>
                  <a:pt x="938149" y="33274"/>
                </a:lnTo>
                <a:lnTo>
                  <a:pt x="97535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1" name="object 82"/>
          <p:cNvSpPr>
            <a:spLocks/>
          </p:cNvSpPr>
          <p:nvPr/>
        </p:nvSpPr>
        <p:spPr bwMode="auto">
          <a:xfrm>
            <a:off x="7148513" y="3771900"/>
            <a:ext cx="906462" cy="533400"/>
          </a:xfrm>
          <a:custGeom>
            <a:avLst/>
            <a:gdLst>
              <a:gd name="T0" fmla="*/ 0 w 905509"/>
              <a:gd name="T1" fmla="*/ 533400 h 533400"/>
              <a:gd name="T2" fmla="*/ 905255 w 905509"/>
              <a:gd name="T3" fmla="*/ 533400 h 533400"/>
              <a:gd name="T4" fmla="*/ 905255 w 905509"/>
              <a:gd name="T5" fmla="*/ 0 h 533400"/>
              <a:gd name="T6" fmla="*/ 0 w 905509"/>
              <a:gd name="T7" fmla="*/ 0 h 533400"/>
              <a:gd name="T8" fmla="*/ 0 w 90550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5509"/>
              <a:gd name="T16" fmla="*/ 0 h 533400"/>
              <a:gd name="T17" fmla="*/ 905509 w 90550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5509" h="533400">
                <a:moveTo>
                  <a:pt x="0" y="533400"/>
                </a:moveTo>
                <a:lnTo>
                  <a:pt x="905255" y="533400"/>
                </a:lnTo>
                <a:lnTo>
                  <a:pt x="905255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2" name="object 83"/>
          <p:cNvSpPr>
            <a:spLocks/>
          </p:cNvSpPr>
          <p:nvPr/>
        </p:nvSpPr>
        <p:spPr bwMode="auto">
          <a:xfrm>
            <a:off x="7148513" y="3771900"/>
            <a:ext cx="906462" cy="533400"/>
          </a:xfrm>
          <a:custGeom>
            <a:avLst/>
            <a:gdLst>
              <a:gd name="T0" fmla="*/ 0 w 905509"/>
              <a:gd name="T1" fmla="*/ 533400 h 533400"/>
              <a:gd name="T2" fmla="*/ 905255 w 905509"/>
              <a:gd name="T3" fmla="*/ 533400 h 533400"/>
              <a:gd name="T4" fmla="*/ 905255 w 905509"/>
              <a:gd name="T5" fmla="*/ 0 h 533400"/>
              <a:gd name="T6" fmla="*/ 0 w 905509"/>
              <a:gd name="T7" fmla="*/ 0 h 533400"/>
              <a:gd name="T8" fmla="*/ 0 w 90550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5509"/>
              <a:gd name="T16" fmla="*/ 0 h 533400"/>
              <a:gd name="T17" fmla="*/ 905509 w 90550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5509" h="533400">
                <a:moveTo>
                  <a:pt x="0" y="533400"/>
                </a:moveTo>
                <a:lnTo>
                  <a:pt x="905255" y="533400"/>
                </a:lnTo>
                <a:lnTo>
                  <a:pt x="905255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3" name="object 8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F388F485-7880-4909-A777-C17B932CA115}" type="slidenum">
              <a:rPr lang="th-TH" smtClean="0"/>
              <a:pPr marL="25400"/>
              <a:t>13</a:t>
            </a:fld>
            <a:endParaRPr lang="th-TH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Star</a:t>
            </a:r>
            <a:r>
              <a:rPr spc="-60" dirty="0"/>
              <a:t> </a:t>
            </a:r>
            <a:r>
              <a:rPr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8021638" cy="977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Each </a:t>
            </a:r>
            <a:r>
              <a:rPr sz="3200" dirty="0">
                <a:latin typeface="Tahoma"/>
                <a:cs typeface="Tahoma"/>
              </a:rPr>
              <a:t>device has a dedicated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point-to-point</a:t>
            </a:r>
            <a:endParaRPr sz="3200">
              <a:latin typeface="Tahoma"/>
              <a:cs typeface="Tahoma"/>
            </a:endParaRPr>
          </a:p>
          <a:p>
            <a:pPr marL="3536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link </a:t>
            </a:r>
            <a:r>
              <a:rPr sz="3200" spc="-5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central controller </a:t>
            </a:r>
            <a:r>
              <a:rPr sz="3200" dirty="0">
                <a:latin typeface="Tahoma"/>
                <a:cs typeface="Tahoma"/>
              </a:rPr>
              <a:t>(Hub)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2531" name="object 4"/>
          <p:cNvSpPr>
            <a:spLocks/>
          </p:cNvSpPr>
          <p:nvPr/>
        </p:nvSpPr>
        <p:spPr bwMode="auto">
          <a:xfrm>
            <a:off x="3813175" y="4445000"/>
            <a:ext cx="2846388" cy="452438"/>
          </a:xfrm>
          <a:custGeom>
            <a:avLst/>
            <a:gdLst>
              <a:gd name="T0" fmla="*/ 0 w 2846070"/>
              <a:gd name="T1" fmla="*/ 452846 h 453389"/>
              <a:gd name="T2" fmla="*/ 2845775 w 2846070"/>
              <a:gd name="T3" fmla="*/ 452846 h 453389"/>
              <a:gd name="T4" fmla="*/ 2845775 w 2846070"/>
              <a:gd name="T5" fmla="*/ 0 h 453389"/>
              <a:gd name="T6" fmla="*/ 0 w 2846070"/>
              <a:gd name="T7" fmla="*/ 0 h 453389"/>
              <a:gd name="T8" fmla="*/ 0 w 2846070"/>
              <a:gd name="T9" fmla="*/ 452846 h 4533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46070"/>
              <a:gd name="T16" fmla="*/ 0 h 453389"/>
              <a:gd name="T17" fmla="*/ 2846070 w 2846070"/>
              <a:gd name="T18" fmla="*/ 453389 h 4533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46070" h="453389">
                <a:moveTo>
                  <a:pt x="0" y="452846"/>
                </a:moveTo>
                <a:lnTo>
                  <a:pt x="2845775" y="452846"/>
                </a:lnTo>
                <a:lnTo>
                  <a:pt x="2845775" y="0"/>
                </a:lnTo>
                <a:lnTo>
                  <a:pt x="0" y="0"/>
                </a:lnTo>
                <a:lnTo>
                  <a:pt x="0" y="452846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2" name="object 5"/>
          <p:cNvSpPr>
            <a:spLocks/>
          </p:cNvSpPr>
          <p:nvPr/>
        </p:nvSpPr>
        <p:spPr bwMode="auto">
          <a:xfrm>
            <a:off x="3813175" y="4445000"/>
            <a:ext cx="2846388" cy="452438"/>
          </a:xfrm>
          <a:custGeom>
            <a:avLst/>
            <a:gdLst>
              <a:gd name="T0" fmla="*/ 0 w 2846070"/>
              <a:gd name="T1" fmla="*/ 452846 h 453389"/>
              <a:gd name="T2" fmla="*/ 2845775 w 2846070"/>
              <a:gd name="T3" fmla="*/ 452846 h 453389"/>
              <a:gd name="T4" fmla="*/ 2845775 w 2846070"/>
              <a:gd name="T5" fmla="*/ 0 h 453389"/>
              <a:gd name="T6" fmla="*/ 0 w 2846070"/>
              <a:gd name="T7" fmla="*/ 0 h 453389"/>
              <a:gd name="T8" fmla="*/ 0 w 2846070"/>
              <a:gd name="T9" fmla="*/ 452846 h 4533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46070"/>
              <a:gd name="T16" fmla="*/ 0 h 453389"/>
              <a:gd name="T17" fmla="*/ 2846070 w 2846070"/>
              <a:gd name="T18" fmla="*/ 453389 h 4533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46070" h="453389">
                <a:moveTo>
                  <a:pt x="0" y="452846"/>
                </a:moveTo>
                <a:lnTo>
                  <a:pt x="2845775" y="452846"/>
                </a:lnTo>
                <a:lnTo>
                  <a:pt x="2845775" y="0"/>
                </a:lnTo>
                <a:lnTo>
                  <a:pt x="0" y="0"/>
                </a:lnTo>
                <a:lnTo>
                  <a:pt x="0" y="452846"/>
                </a:lnTo>
                <a:close/>
              </a:path>
            </a:pathLst>
          </a:custGeom>
          <a:noFill/>
          <a:ln w="3961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3" name="object 6"/>
          <p:cNvSpPr>
            <a:spLocks/>
          </p:cNvSpPr>
          <p:nvPr/>
        </p:nvSpPr>
        <p:spPr bwMode="auto">
          <a:xfrm>
            <a:off x="3813175" y="4445000"/>
            <a:ext cx="2846388" cy="452438"/>
          </a:xfrm>
          <a:custGeom>
            <a:avLst/>
            <a:gdLst>
              <a:gd name="T0" fmla="*/ 2845755 w 2846070"/>
              <a:gd name="T1" fmla="*/ 0 h 453389"/>
              <a:gd name="T2" fmla="*/ 0 w 2846070"/>
              <a:gd name="T3" fmla="*/ 0 h 453389"/>
              <a:gd name="T4" fmla="*/ 0 w 2846070"/>
              <a:gd name="T5" fmla="*/ 452855 h 453389"/>
              <a:gd name="T6" fmla="*/ 2845755 w 2846070"/>
              <a:gd name="T7" fmla="*/ 452855 h 453389"/>
              <a:gd name="T8" fmla="*/ 2845755 w 2846070"/>
              <a:gd name="T9" fmla="*/ 0 h 4533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46070"/>
              <a:gd name="T16" fmla="*/ 0 h 453389"/>
              <a:gd name="T17" fmla="*/ 2846070 w 2846070"/>
              <a:gd name="T18" fmla="*/ 453389 h 4533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46070" h="453389">
                <a:moveTo>
                  <a:pt x="2845755" y="0"/>
                </a:moveTo>
                <a:lnTo>
                  <a:pt x="0" y="0"/>
                </a:lnTo>
                <a:lnTo>
                  <a:pt x="0" y="452855"/>
                </a:lnTo>
                <a:lnTo>
                  <a:pt x="2845755" y="452855"/>
                </a:lnTo>
                <a:lnTo>
                  <a:pt x="2845755" y="0"/>
                </a:lnTo>
              </a:path>
            </a:pathLst>
          </a:custGeom>
          <a:noFill/>
          <a:ln w="19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4" name="object 7"/>
          <p:cNvSpPr>
            <a:spLocks/>
          </p:cNvSpPr>
          <p:nvPr/>
        </p:nvSpPr>
        <p:spPr bwMode="auto">
          <a:xfrm>
            <a:off x="4968875" y="4557713"/>
            <a:ext cx="409575" cy="252412"/>
          </a:xfrm>
          <a:custGeom>
            <a:avLst/>
            <a:gdLst>
              <a:gd name="T0" fmla="*/ 0 w 410845"/>
              <a:gd name="T1" fmla="*/ 251326 h 251460"/>
              <a:gd name="T2" fmla="*/ 410595 w 410845"/>
              <a:gd name="T3" fmla="*/ 251326 h 251460"/>
              <a:gd name="T4" fmla="*/ 410595 w 410845"/>
              <a:gd name="T5" fmla="*/ 0 h 251460"/>
              <a:gd name="T6" fmla="*/ 0 w 410845"/>
              <a:gd name="T7" fmla="*/ 0 h 251460"/>
              <a:gd name="T8" fmla="*/ 0 w 410845"/>
              <a:gd name="T9" fmla="*/ 251326 h 251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0845"/>
              <a:gd name="T16" fmla="*/ 0 h 251460"/>
              <a:gd name="T17" fmla="*/ 410845 w 410845"/>
              <a:gd name="T18" fmla="*/ 251460 h 251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5" name="object 8"/>
          <p:cNvSpPr>
            <a:spLocks/>
          </p:cNvSpPr>
          <p:nvPr/>
        </p:nvSpPr>
        <p:spPr bwMode="auto">
          <a:xfrm>
            <a:off x="4968875" y="4557713"/>
            <a:ext cx="409575" cy="252412"/>
          </a:xfrm>
          <a:custGeom>
            <a:avLst/>
            <a:gdLst>
              <a:gd name="T0" fmla="*/ 0 w 410845"/>
              <a:gd name="T1" fmla="*/ 251326 h 251460"/>
              <a:gd name="T2" fmla="*/ 410595 w 410845"/>
              <a:gd name="T3" fmla="*/ 251326 h 251460"/>
              <a:gd name="T4" fmla="*/ 410595 w 410845"/>
              <a:gd name="T5" fmla="*/ 0 h 251460"/>
              <a:gd name="T6" fmla="*/ 0 w 410845"/>
              <a:gd name="T7" fmla="*/ 0 h 251460"/>
              <a:gd name="T8" fmla="*/ 0 w 410845"/>
              <a:gd name="T9" fmla="*/ 251326 h 251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0845"/>
              <a:gd name="T16" fmla="*/ 0 h 251460"/>
              <a:gd name="T17" fmla="*/ 410845 w 410845"/>
              <a:gd name="T18" fmla="*/ 251460 h 251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6" name="object 9"/>
          <p:cNvSpPr>
            <a:spLocks/>
          </p:cNvSpPr>
          <p:nvPr/>
        </p:nvSpPr>
        <p:spPr bwMode="auto">
          <a:xfrm>
            <a:off x="4968875" y="4557713"/>
            <a:ext cx="409575" cy="252412"/>
          </a:xfrm>
          <a:custGeom>
            <a:avLst/>
            <a:gdLst>
              <a:gd name="T0" fmla="*/ 410605 w 410845"/>
              <a:gd name="T1" fmla="*/ 0 h 251460"/>
              <a:gd name="T2" fmla="*/ 0 w 410845"/>
              <a:gd name="T3" fmla="*/ 0 h 251460"/>
              <a:gd name="T4" fmla="*/ 0 w 410845"/>
              <a:gd name="T5" fmla="*/ 251317 h 251460"/>
              <a:gd name="T6" fmla="*/ 410605 w 410845"/>
              <a:gd name="T7" fmla="*/ 251317 h 251460"/>
              <a:gd name="T8" fmla="*/ 410605 w 410845"/>
              <a:gd name="T9" fmla="*/ 0 h 251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0845"/>
              <a:gd name="T16" fmla="*/ 0 h 251460"/>
              <a:gd name="T17" fmla="*/ 410845 w 410845"/>
              <a:gd name="T18" fmla="*/ 251460 h 251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0845" h="251460">
                <a:moveTo>
                  <a:pt x="410605" y="0"/>
                </a:moveTo>
                <a:lnTo>
                  <a:pt x="0" y="0"/>
                </a:lnTo>
                <a:lnTo>
                  <a:pt x="0" y="251317"/>
                </a:lnTo>
                <a:lnTo>
                  <a:pt x="410605" y="251317"/>
                </a:lnTo>
                <a:lnTo>
                  <a:pt x="41060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7" name="object 10"/>
          <p:cNvSpPr>
            <a:spLocks/>
          </p:cNvSpPr>
          <p:nvPr/>
        </p:nvSpPr>
        <p:spPr bwMode="auto">
          <a:xfrm>
            <a:off x="5310188" y="4794250"/>
            <a:ext cx="19050" cy="0"/>
          </a:xfrm>
          <a:custGeom>
            <a:avLst/>
            <a:gdLst>
              <a:gd name="T0" fmla="*/ 0 w 20320"/>
              <a:gd name="T1" fmla="*/ 20271 w 20320"/>
              <a:gd name="T2" fmla="*/ 0 60000 65536"/>
              <a:gd name="T3" fmla="*/ 0 60000 65536"/>
              <a:gd name="T4" fmla="*/ 0 w 20320"/>
              <a:gd name="T5" fmla="*/ 20320 w 203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320">
                <a:moveTo>
                  <a:pt x="0" y="0"/>
                </a:moveTo>
                <a:lnTo>
                  <a:pt x="20271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8" name="object 11"/>
          <p:cNvSpPr>
            <a:spLocks/>
          </p:cNvSpPr>
          <p:nvPr/>
        </p:nvSpPr>
        <p:spPr bwMode="auto">
          <a:xfrm>
            <a:off x="5295900" y="4775200"/>
            <a:ext cx="47625" cy="0"/>
          </a:xfrm>
          <a:custGeom>
            <a:avLst/>
            <a:gdLst>
              <a:gd name="T0" fmla="*/ 0 w 48895"/>
              <a:gd name="T1" fmla="*/ 48791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9" name="object 12"/>
          <p:cNvSpPr>
            <a:spLocks/>
          </p:cNvSpPr>
          <p:nvPr/>
        </p:nvSpPr>
        <p:spPr bwMode="auto">
          <a:xfrm>
            <a:off x="5278438" y="4706938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301 w 81914"/>
              <a:gd name="T7" fmla="*/ 59519 h 59689"/>
              <a:gd name="T8" fmla="*/ 81301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0" name="object 13"/>
          <p:cNvSpPr>
            <a:spLocks/>
          </p:cNvSpPr>
          <p:nvPr/>
        </p:nvSpPr>
        <p:spPr bwMode="auto">
          <a:xfrm>
            <a:off x="5310188" y="4783138"/>
            <a:ext cx="19050" cy="23812"/>
          </a:xfrm>
          <a:custGeom>
            <a:avLst/>
            <a:gdLst>
              <a:gd name="T0" fmla="*/ 0 w 20320"/>
              <a:gd name="T1" fmla="*/ 23130 h 23495"/>
              <a:gd name="T2" fmla="*/ 20271 w 20320"/>
              <a:gd name="T3" fmla="*/ 23130 h 23495"/>
              <a:gd name="T4" fmla="*/ 20271 w 20320"/>
              <a:gd name="T5" fmla="*/ 0 h 23495"/>
              <a:gd name="T6" fmla="*/ 0 w 20320"/>
              <a:gd name="T7" fmla="*/ 0 h 23495"/>
              <a:gd name="T8" fmla="*/ 0 w 20320"/>
              <a:gd name="T9" fmla="*/ 23130 h 23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20"/>
              <a:gd name="T16" fmla="*/ 0 h 23495"/>
              <a:gd name="T17" fmla="*/ 20320 w 20320"/>
              <a:gd name="T18" fmla="*/ 23495 h 234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20" h="23495">
                <a:moveTo>
                  <a:pt x="0" y="23130"/>
                </a:moveTo>
                <a:lnTo>
                  <a:pt x="20271" y="23130"/>
                </a:lnTo>
                <a:lnTo>
                  <a:pt x="20271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1" name="object 14"/>
          <p:cNvSpPr>
            <a:spLocks/>
          </p:cNvSpPr>
          <p:nvPr/>
        </p:nvSpPr>
        <p:spPr bwMode="auto">
          <a:xfrm>
            <a:off x="5295900" y="4767263"/>
            <a:ext cx="47625" cy="15875"/>
          </a:xfrm>
          <a:custGeom>
            <a:avLst/>
            <a:gdLst>
              <a:gd name="T0" fmla="*/ 48791 w 48895"/>
              <a:gd name="T1" fmla="*/ 0 h 17145"/>
              <a:gd name="T2" fmla="*/ 0 w 48895"/>
              <a:gd name="T3" fmla="*/ 0 h 17145"/>
              <a:gd name="T4" fmla="*/ 0 w 48895"/>
              <a:gd name="T5" fmla="*/ 16607 h 17145"/>
              <a:gd name="T6" fmla="*/ 14232 w 48895"/>
              <a:gd name="T7" fmla="*/ 16607 h 17145"/>
              <a:gd name="T8" fmla="*/ 34504 w 48895"/>
              <a:gd name="T9" fmla="*/ 16607 h 17145"/>
              <a:gd name="T10" fmla="*/ 48791 w 48895"/>
              <a:gd name="T11" fmla="*/ 16607 h 17145"/>
              <a:gd name="T12" fmla="*/ 48791 w 48895"/>
              <a:gd name="T13" fmla="*/ 0 h 171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895"/>
              <a:gd name="T22" fmla="*/ 0 h 17145"/>
              <a:gd name="T23" fmla="*/ 48895 w 48895"/>
              <a:gd name="T24" fmla="*/ 17145 h 171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04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2" name="object 15"/>
          <p:cNvSpPr>
            <a:spLocks/>
          </p:cNvSpPr>
          <p:nvPr/>
        </p:nvSpPr>
        <p:spPr bwMode="auto">
          <a:xfrm>
            <a:off x="5278438" y="4706938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16227 w 81914"/>
              <a:gd name="T7" fmla="*/ 59519 h 59689"/>
              <a:gd name="T8" fmla="*/ 65019 w 81914"/>
              <a:gd name="T9" fmla="*/ 59519 h 59689"/>
              <a:gd name="T10" fmla="*/ 81301 w 81914"/>
              <a:gd name="T11" fmla="*/ 59519 h 59689"/>
              <a:gd name="T12" fmla="*/ 81301 w 81914"/>
              <a:gd name="T13" fmla="*/ 0 h 596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914"/>
              <a:gd name="T22" fmla="*/ 0 h 59689"/>
              <a:gd name="T23" fmla="*/ 81914 w 81914"/>
              <a:gd name="T24" fmla="*/ 59689 h 596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3" name="object 16"/>
          <p:cNvSpPr>
            <a:spLocks/>
          </p:cNvSpPr>
          <p:nvPr/>
        </p:nvSpPr>
        <p:spPr bwMode="auto">
          <a:xfrm>
            <a:off x="5278438" y="4706938"/>
            <a:ext cx="82550" cy="100012"/>
          </a:xfrm>
          <a:custGeom>
            <a:avLst/>
            <a:gdLst>
              <a:gd name="T0" fmla="*/ 81301 w 81914"/>
              <a:gd name="T1" fmla="*/ 0 h 99695"/>
              <a:gd name="T2" fmla="*/ 0 w 81914"/>
              <a:gd name="T3" fmla="*/ 0 h 99695"/>
              <a:gd name="T4" fmla="*/ 0 w 81914"/>
              <a:gd name="T5" fmla="*/ 59519 h 99695"/>
              <a:gd name="T6" fmla="*/ 16227 w 81914"/>
              <a:gd name="T7" fmla="*/ 59519 h 99695"/>
              <a:gd name="T8" fmla="*/ 16227 w 81914"/>
              <a:gd name="T9" fmla="*/ 76127 h 99695"/>
              <a:gd name="T10" fmla="*/ 30461 w 81914"/>
              <a:gd name="T11" fmla="*/ 76127 h 99695"/>
              <a:gd name="T12" fmla="*/ 30461 w 81914"/>
              <a:gd name="T13" fmla="*/ 99257 h 99695"/>
              <a:gd name="T14" fmla="*/ 50732 w 81914"/>
              <a:gd name="T15" fmla="*/ 99257 h 99695"/>
              <a:gd name="T16" fmla="*/ 50732 w 81914"/>
              <a:gd name="T17" fmla="*/ 76127 h 99695"/>
              <a:gd name="T18" fmla="*/ 65019 w 81914"/>
              <a:gd name="T19" fmla="*/ 76127 h 99695"/>
              <a:gd name="T20" fmla="*/ 65019 w 81914"/>
              <a:gd name="T21" fmla="*/ 59519 h 99695"/>
              <a:gd name="T22" fmla="*/ 81301 w 81914"/>
              <a:gd name="T23" fmla="*/ 59519 h 99695"/>
              <a:gd name="T24" fmla="*/ 81301 w 81914"/>
              <a:gd name="T25" fmla="*/ 0 h 9969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695"/>
              <a:gd name="T41" fmla="*/ 81914 w 81914"/>
              <a:gd name="T42" fmla="*/ 99695 h 9969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16227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732" y="99257"/>
                </a:lnTo>
                <a:lnTo>
                  <a:pt x="50732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4" name="object 17"/>
          <p:cNvSpPr>
            <a:spLocks/>
          </p:cNvSpPr>
          <p:nvPr/>
        </p:nvSpPr>
        <p:spPr bwMode="auto">
          <a:xfrm>
            <a:off x="5213350" y="4794250"/>
            <a:ext cx="22225" cy="0"/>
          </a:xfrm>
          <a:custGeom>
            <a:avLst/>
            <a:gdLst>
              <a:gd name="T0" fmla="*/ 0 w 20954"/>
              <a:gd name="T1" fmla="*/ 20379 w 20954"/>
              <a:gd name="T2" fmla="*/ 0 60000 65536"/>
              <a:gd name="T3" fmla="*/ 0 60000 65536"/>
              <a:gd name="T4" fmla="*/ 0 w 20954"/>
              <a:gd name="T5" fmla="*/ 20954 w 209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5" name="object 18"/>
          <p:cNvSpPr>
            <a:spLocks/>
          </p:cNvSpPr>
          <p:nvPr/>
        </p:nvSpPr>
        <p:spPr bwMode="auto">
          <a:xfrm>
            <a:off x="5200650" y="4775200"/>
            <a:ext cx="47625" cy="0"/>
          </a:xfrm>
          <a:custGeom>
            <a:avLst/>
            <a:gdLst>
              <a:gd name="T0" fmla="*/ 0 w 48895"/>
              <a:gd name="T1" fmla="*/ 48683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683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6" name="object 19"/>
          <p:cNvSpPr>
            <a:spLocks/>
          </p:cNvSpPr>
          <p:nvPr/>
        </p:nvSpPr>
        <p:spPr bwMode="auto">
          <a:xfrm>
            <a:off x="5183188" y="4706938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301 w 81914"/>
              <a:gd name="T7" fmla="*/ 59519 h 59689"/>
              <a:gd name="T8" fmla="*/ 81301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7" name="object 20"/>
          <p:cNvSpPr>
            <a:spLocks/>
          </p:cNvSpPr>
          <p:nvPr/>
        </p:nvSpPr>
        <p:spPr bwMode="auto">
          <a:xfrm>
            <a:off x="5213350" y="4783138"/>
            <a:ext cx="22225" cy="23812"/>
          </a:xfrm>
          <a:custGeom>
            <a:avLst/>
            <a:gdLst>
              <a:gd name="T0" fmla="*/ 0 w 20954"/>
              <a:gd name="T1" fmla="*/ 23130 h 23495"/>
              <a:gd name="T2" fmla="*/ 20379 w 20954"/>
              <a:gd name="T3" fmla="*/ 23130 h 23495"/>
              <a:gd name="T4" fmla="*/ 20379 w 20954"/>
              <a:gd name="T5" fmla="*/ 0 h 23495"/>
              <a:gd name="T6" fmla="*/ 0 w 20954"/>
              <a:gd name="T7" fmla="*/ 0 h 23495"/>
              <a:gd name="T8" fmla="*/ 0 w 20954"/>
              <a:gd name="T9" fmla="*/ 23130 h 23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54"/>
              <a:gd name="T16" fmla="*/ 0 h 23495"/>
              <a:gd name="T17" fmla="*/ 20954 w 20954"/>
              <a:gd name="T18" fmla="*/ 23495 h 234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54" h="23495">
                <a:moveTo>
                  <a:pt x="0" y="23130"/>
                </a:moveTo>
                <a:lnTo>
                  <a:pt x="20379" y="23130"/>
                </a:lnTo>
                <a:lnTo>
                  <a:pt x="20379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8" name="object 21"/>
          <p:cNvSpPr>
            <a:spLocks/>
          </p:cNvSpPr>
          <p:nvPr/>
        </p:nvSpPr>
        <p:spPr bwMode="auto">
          <a:xfrm>
            <a:off x="5200650" y="4767263"/>
            <a:ext cx="47625" cy="15875"/>
          </a:xfrm>
          <a:custGeom>
            <a:avLst/>
            <a:gdLst>
              <a:gd name="T0" fmla="*/ 48683 w 48895"/>
              <a:gd name="T1" fmla="*/ 0 h 17145"/>
              <a:gd name="T2" fmla="*/ 0 w 48895"/>
              <a:gd name="T3" fmla="*/ 0 h 17145"/>
              <a:gd name="T4" fmla="*/ 0 w 48895"/>
              <a:gd name="T5" fmla="*/ 16607 h 17145"/>
              <a:gd name="T6" fmla="*/ 14179 w 48895"/>
              <a:gd name="T7" fmla="*/ 16607 h 17145"/>
              <a:gd name="T8" fmla="*/ 34558 w 48895"/>
              <a:gd name="T9" fmla="*/ 16607 h 17145"/>
              <a:gd name="T10" fmla="*/ 48683 w 48895"/>
              <a:gd name="T11" fmla="*/ 16607 h 17145"/>
              <a:gd name="T12" fmla="*/ 48683 w 48895"/>
              <a:gd name="T13" fmla="*/ 0 h 171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895"/>
              <a:gd name="T22" fmla="*/ 0 h 17145"/>
              <a:gd name="T23" fmla="*/ 48895 w 48895"/>
              <a:gd name="T24" fmla="*/ 17145 h 171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895" h="17145">
                <a:moveTo>
                  <a:pt x="48683" y="0"/>
                </a:moveTo>
                <a:lnTo>
                  <a:pt x="0" y="0"/>
                </a:lnTo>
                <a:lnTo>
                  <a:pt x="0" y="16607"/>
                </a:lnTo>
                <a:lnTo>
                  <a:pt x="14179" y="16607"/>
                </a:lnTo>
                <a:lnTo>
                  <a:pt x="34558" y="16607"/>
                </a:lnTo>
                <a:lnTo>
                  <a:pt x="48683" y="16607"/>
                </a:lnTo>
                <a:lnTo>
                  <a:pt x="48683" y="0"/>
                </a:lnTo>
              </a:path>
            </a:pathLst>
          </a:custGeom>
          <a:noFill/>
          <a:ln w="64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9" name="object 22"/>
          <p:cNvSpPr>
            <a:spLocks/>
          </p:cNvSpPr>
          <p:nvPr/>
        </p:nvSpPr>
        <p:spPr bwMode="auto">
          <a:xfrm>
            <a:off x="5183188" y="4706938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16281 w 81914"/>
              <a:gd name="T7" fmla="*/ 59519 h 59689"/>
              <a:gd name="T8" fmla="*/ 64965 w 81914"/>
              <a:gd name="T9" fmla="*/ 59519 h 59689"/>
              <a:gd name="T10" fmla="*/ 81301 w 81914"/>
              <a:gd name="T11" fmla="*/ 59519 h 59689"/>
              <a:gd name="T12" fmla="*/ 81301 w 81914"/>
              <a:gd name="T13" fmla="*/ 0 h 596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914"/>
              <a:gd name="T22" fmla="*/ 0 h 59689"/>
              <a:gd name="T23" fmla="*/ 81914 w 81914"/>
              <a:gd name="T24" fmla="*/ 59689 h 596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0" name="object 23"/>
          <p:cNvSpPr>
            <a:spLocks/>
          </p:cNvSpPr>
          <p:nvPr/>
        </p:nvSpPr>
        <p:spPr bwMode="auto">
          <a:xfrm>
            <a:off x="5183188" y="4706938"/>
            <a:ext cx="82550" cy="100012"/>
          </a:xfrm>
          <a:custGeom>
            <a:avLst/>
            <a:gdLst>
              <a:gd name="T0" fmla="*/ 81301 w 81914"/>
              <a:gd name="T1" fmla="*/ 0 h 99695"/>
              <a:gd name="T2" fmla="*/ 0 w 81914"/>
              <a:gd name="T3" fmla="*/ 0 h 99695"/>
              <a:gd name="T4" fmla="*/ 0 w 81914"/>
              <a:gd name="T5" fmla="*/ 59519 h 99695"/>
              <a:gd name="T6" fmla="*/ 16281 w 81914"/>
              <a:gd name="T7" fmla="*/ 59519 h 99695"/>
              <a:gd name="T8" fmla="*/ 16281 w 81914"/>
              <a:gd name="T9" fmla="*/ 76127 h 99695"/>
              <a:gd name="T10" fmla="*/ 30461 w 81914"/>
              <a:gd name="T11" fmla="*/ 76127 h 99695"/>
              <a:gd name="T12" fmla="*/ 30461 w 81914"/>
              <a:gd name="T13" fmla="*/ 99257 h 99695"/>
              <a:gd name="T14" fmla="*/ 50840 w 81914"/>
              <a:gd name="T15" fmla="*/ 99257 h 99695"/>
              <a:gd name="T16" fmla="*/ 50840 w 81914"/>
              <a:gd name="T17" fmla="*/ 76127 h 99695"/>
              <a:gd name="T18" fmla="*/ 64965 w 81914"/>
              <a:gd name="T19" fmla="*/ 76127 h 99695"/>
              <a:gd name="T20" fmla="*/ 64965 w 81914"/>
              <a:gd name="T21" fmla="*/ 59519 h 99695"/>
              <a:gd name="T22" fmla="*/ 81301 w 81914"/>
              <a:gd name="T23" fmla="*/ 59519 h 99695"/>
              <a:gd name="T24" fmla="*/ 81301 w 81914"/>
              <a:gd name="T25" fmla="*/ 0 h 9969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695"/>
              <a:gd name="T41" fmla="*/ 81914 w 81914"/>
              <a:gd name="T42" fmla="*/ 99695 h 9969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4965" y="76127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1" name="object 24"/>
          <p:cNvSpPr>
            <a:spLocks/>
          </p:cNvSpPr>
          <p:nvPr/>
        </p:nvSpPr>
        <p:spPr bwMode="auto">
          <a:xfrm>
            <a:off x="5114925" y="4794250"/>
            <a:ext cx="20638" cy="0"/>
          </a:xfrm>
          <a:custGeom>
            <a:avLst/>
            <a:gdLst>
              <a:gd name="T0" fmla="*/ 0 w 20320"/>
              <a:gd name="T1" fmla="*/ 20325 w 20320"/>
              <a:gd name="T2" fmla="*/ 0 60000 65536"/>
              <a:gd name="T3" fmla="*/ 0 60000 65536"/>
              <a:gd name="T4" fmla="*/ 0 w 20320"/>
              <a:gd name="T5" fmla="*/ 20320 w 203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2" name="object 25"/>
          <p:cNvSpPr>
            <a:spLocks/>
          </p:cNvSpPr>
          <p:nvPr/>
        </p:nvSpPr>
        <p:spPr bwMode="auto">
          <a:xfrm>
            <a:off x="5100638" y="4775200"/>
            <a:ext cx="49212" cy="0"/>
          </a:xfrm>
          <a:custGeom>
            <a:avLst/>
            <a:gdLst>
              <a:gd name="T0" fmla="*/ 0 w 48895"/>
              <a:gd name="T1" fmla="*/ 48791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3" name="object 26"/>
          <p:cNvSpPr>
            <a:spLocks/>
          </p:cNvSpPr>
          <p:nvPr/>
        </p:nvSpPr>
        <p:spPr bwMode="auto">
          <a:xfrm>
            <a:off x="5084763" y="4706938"/>
            <a:ext cx="80962" cy="60325"/>
          </a:xfrm>
          <a:custGeom>
            <a:avLst/>
            <a:gdLst>
              <a:gd name="T0" fmla="*/ 81247 w 81279"/>
              <a:gd name="T1" fmla="*/ 0 h 59689"/>
              <a:gd name="T2" fmla="*/ 0 w 81279"/>
              <a:gd name="T3" fmla="*/ 0 h 59689"/>
              <a:gd name="T4" fmla="*/ 0 w 81279"/>
              <a:gd name="T5" fmla="*/ 59519 h 59689"/>
              <a:gd name="T6" fmla="*/ 81247 w 81279"/>
              <a:gd name="T7" fmla="*/ 59519 h 59689"/>
              <a:gd name="T8" fmla="*/ 81247 w 81279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279"/>
              <a:gd name="T16" fmla="*/ 0 h 59689"/>
              <a:gd name="T17" fmla="*/ 81279 w 81279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279" h="59689">
                <a:moveTo>
                  <a:pt x="81247" y="0"/>
                </a:moveTo>
                <a:lnTo>
                  <a:pt x="0" y="0"/>
                </a:lnTo>
                <a:lnTo>
                  <a:pt x="0" y="59519"/>
                </a:lnTo>
                <a:lnTo>
                  <a:pt x="81247" y="59519"/>
                </a:lnTo>
                <a:lnTo>
                  <a:pt x="812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4" name="object 27"/>
          <p:cNvSpPr>
            <a:spLocks/>
          </p:cNvSpPr>
          <p:nvPr/>
        </p:nvSpPr>
        <p:spPr bwMode="auto">
          <a:xfrm>
            <a:off x="5114925" y="4783138"/>
            <a:ext cx="20638" cy="23812"/>
          </a:xfrm>
          <a:custGeom>
            <a:avLst/>
            <a:gdLst>
              <a:gd name="T0" fmla="*/ 0 w 20320"/>
              <a:gd name="T1" fmla="*/ 23130 h 23495"/>
              <a:gd name="T2" fmla="*/ 20325 w 20320"/>
              <a:gd name="T3" fmla="*/ 23130 h 23495"/>
              <a:gd name="T4" fmla="*/ 20325 w 20320"/>
              <a:gd name="T5" fmla="*/ 0 h 23495"/>
              <a:gd name="T6" fmla="*/ 0 w 20320"/>
              <a:gd name="T7" fmla="*/ 0 h 23495"/>
              <a:gd name="T8" fmla="*/ 0 w 20320"/>
              <a:gd name="T9" fmla="*/ 23130 h 23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20"/>
              <a:gd name="T16" fmla="*/ 0 h 23495"/>
              <a:gd name="T17" fmla="*/ 20320 w 20320"/>
              <a:gd name="T18" fmla="*/ 23495 h 234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20" h="23495">
                <a:moveTo>
                  <a:pt x="0" y="23130"/>
                </a:moveTo>
                <a:lnTo>
                  <a:pt x="20325" y="23130"/>
                </a:lnTo>
                <a:lnTo>
                  <a:pt x="20325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5" name="object 28"/>
          <p:cNvSpPr>
            <a:spLocks/>
          </p:cNvSpPr>
          <p:nvPr/>
        </p:nvSpPr>
        <p:spPr bwMode="auto">
          <a:xfrm>
            <a:off x="5100638" y="4767263"/>
            <a:ext cx="49212" cy="15875"/>
          </a:xfrm>
          <a:custGeom>
            <a:avLst/>
            <a:gdLst>
              <a:gd name="T0" fmla="*/ 48791 w 48895"/>
              <a:gd name="T1" fmla="*/ 0 h 17145"/>
              <a:gd name="T2" fmla="*/ 0 w 48895"/>
              <a:gd name="T3" fmla="*/ 0 h 17145"/>
              <a:gd name="T4" fmla="*/ 0 w 48895"/>
              <a:gd name="T5" fmla="*/ 16607 h 17145"/>
              <a:gd name="T6" fmla="*/ 14232 w 48895"/>
              <a:gd name="T7" fmla="*/ 16607 h 17145"/>
              <a:gd name="T8" fmla="*/ 34558 w 48895"/>
              <a:gd name="T9" fmla="*/ 16607 h 17145"/>
              <a:gd name="T10" fmla="*/ 48791 w 48895"/>
              <a:gd name="T11" fmla="*/ 16607 h 17145"/>
              <a:gd name="T12" fmla="*/ 48791 w 48895"/>
              <a:gd name="T13" fmla="*/ 0 h 171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895"/>
              <a:gd name="T22" fmla="*/ 0 h 17145"/>
              <a:gd name="T23" fmla="*/ 48895 w 48895"/>
              <a:gd name="T24" fmla="*/ 17145 h 171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58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6" name="object 29"/>
          <p:cNvSpPr>
            <a:spLocks/>
          </p:cNvSpPr>
          <p:nvPr/>
        </p:nvSpPr>
        <p:spPr bwMode="auto">
          <a:xfrm>
            <a:off x="5084763" y="4706938"/>
            <a:ext cx="80962" cy="60325"/>
          </a:xfrm>
          <a:custGeom>
            <a:avLst/>
            <a:gdLst>
              <a:gd name="T0" fmla="*/ 81247 w 81279"/>
              <a:gd name="T1" fmla="*/ 0 h 59689"/>
              <a:gd name="T2" fmla="*/ 0 w 81279"/>
              <a:gd name="T3" fmla="*/ 0 h 59689"/>
              <a:gd name="T4" fmla="*/ 0 w 81279"/>
              <a:gd name="T5" fmla="*/ 59519 h 59689"/>
              <a:gd name="T6" fmla="*/ 16281 w 81279"/>
              <a:gd name="T7" fmla="*/ 59519 h 59689"/>
              <a:gd name="T8" fmla="*/ 65073 w 81279"/>
              <a:gd name="T9" fmla="*/ 59519 h 59689"/>
              <a:gd name="T10" fmla="*/ 81247 w 81279"/>
              <a:gd name="T11" fmla="*/ 59519 h 59689"/>
              <a:gd name="T12" fmla="*/ 81247 w 81279"/>
              <a:gd name="T13" fmla="*/ 0 h 596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279"/>
              <a:gd name="T22" fmla="*/ 0 h 59689"/>
              <a:gd name="T23" fmla="*/ 81279 w 81279"/>
              <a:gd name="T24" fmla="*/ 59689 h 596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279" h="59689">
                <a:moveTo>
                  <a:pt x="81247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5073" y="59519"/>
                </a:lnTo>
                <a:lnTo>
                  <a:pt x="81247" y="59519"/>
                </a:lnTo>
                <a:lnTo>
                  <a:pt x="81247" y="0"/>
                </a:lnTo>
              </a:path>
            </a:pathLst>
          </a:custGeom>
          <a:noFill/>
          <a:ln w="580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7" name="object 30"/>
          <p:cNvSpPr>
            <a:spLocks/>
          </p:cNvSpPr>
          <p:nvPr/>
        </p:nvSpPr>
        <p:spPr bwMode="auto">
          <a:xfrm>
            <a:off x="5084763" y="4706938"/>
            <a:ext cx="80962" cy="100012"/>
          </a:xfrm>
          <a:custGeom>
            <a:avLst/>
            <a:gdLst>
              <a:gd name="T0" fmla="*/ 81247 w 81279"/>
              <a:gd name="T1" fmla="*/ 0 h 99695"/>
              <a:gd name="T2" fmla="*/ 0 w 81279"/>
              <a:gd name="T3" fmla="*/ 0 h 99695"/>
              <a:gd name="T4" fmla="*/ 0 w 81279"/>
              <a:gd name="T5" fmla="*/ 59519 h 99695"/>
              <a:gd name="T6" fmla="*/ 16281 w 81279"/>
              <a:gd name="T7" fmla="*/ 59519 h 99695"/>
              <a:gd name="T8" fmla="*/ 16281 w 81279"/>
              <a:gd name="T9" fmla="*/ 76127 h 99695"/>
              <a:gd name="T10" fmla="*/ 30515 w 81279"/>
              <a:gd name="T11" fmla="*/ 76127 h 99695"/>
              <a:gd name="T12" fmla="*/ 30515 w 81279"/>
              <a:gd name="T13" fmla="*/ 99257 h 99695"/>
              <a:gd name="T14" fmla="*/ 50840 w 81279"/>
              <a:gd name="T15" fmla="*/ 99257 h 99695"/>
              <a:gd name="T16" fmla="*/ 50840 w 81279"/>
              <a:gd name="T17" fmla="*/ 76127 h 99695"/>
              <a:gd name="T18" fmla="*/ 65073 w 81279"/>
              <a:gd name="T19" fmla="*/ 76127 h 99695"/>
              <a:gd name="T20" fmla="*/ 65073 w 81279"/>
              <a:gd name="T21" fmla="*/ 59519 h 99695"/>
              <a:gd name="T22" fmla="*/ 81247 w 81279"/>
              <a:gd name="T23" fmla="*/ 59519 h 99695"/>
              <a:gd name="T24" fmla="*/ 81247 w 81279"/>
              <a:gd name="T25" fmla="*/ 0 h 9969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279"/>
              <a:gd name="T40" fmla="*/ 0 h 99695"/>
              <a:gd name="T41" fmla="*/ 81279 w 81279"/>
              <a:gd name="T42" fmla="*/ 99695 h 9969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279" h="99695">
                <a:moveTo>
                  <a:pt x="81247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515" y="76127"/>
                </a:lnTo>
                <a:lnTo>
                  <a:pt x="30515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73" y="76127"/>
                </a:lnTo>
                <a:lnTo>
                  <a:pt x="65073" y="59519"/>
                </a:lnTo>
                <a:lnTo>
                  <a:pt x="81247" y="59519"/>
                </a:lnTo>
                <a:lnTo>
                  <a:pt x="8124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8" name="object 31"/>
          <p:cNvSpPr>
            <a:spLocks/>
          </p:cNvSpPr>
          <p:nvPr/>
        </p:nvSpPr>
        <p:spPr bwMode="auto">
          <a:xfrm>
            <a:off x="5014913" y="4794250"/>
            <a:ext cx="20637" cy="0"/>
          </a:xfrm>
          <a:custGeom>
            <a:avLst/>
            <a:gdLst>
              <a:gd name="T0" fmla="*/ 0 w 20954"/>
              <a:gd name="T1" fmla="*/ 20379 w 20954"/>
              <a:gd name="T2" fmla="*/ 0 60000 65536"/>
              <a:gd name="T3" fmla="*/ 0 60000 65536"/>
              <a:gd name="T4" fmla="*/ 0 w 20954"/>
              <a:gd name="T5" fmla="*/ 20954 w 209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9" name="object 32"/>
          <p:cNvSpPr>
            <a:spLocks/>
          </p:cNvSpPr>
          <p:nvPr/>
        </p:nvSpPr>
        <p:spPr bwMode="auto">
          <a:xfrm>
            <a:off x="5000625" y="4775200"/>
            <a:ext cx="49213" cy="0"/>
          </a:xfrm>
          <a:custGeom>
            <a:avLst/>
            <a:gdLst>
              <a:gd name="T0" fmla="*/ 0 w 48895"/>
              <a:gd name="T1" fmla="*/ 48791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0" name="object 33"/>
          <p:cNvSpPr>
            <a:spLocks/>
          </p:cNvSpPr>
          <p:nvPr/>
        </p:nvSpPr>
        <p:spPr bwMode="auto">
          <a:xfrm>
            <a:off x="4984750" y="4706938"/>
            <a:ext cx="80963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301 w 81914"/>
              <a:gd name="T7" fmla="*/ 59519 h 59689"/>
              <a:gd name="T8" fmla="*/ 81301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1" name="object 34"/>
          <p:cNvSpPr>
            <a:spLocks/>
          </p:cNvSpPr>
          <p:nvPr/>
        </p:nvSpPr>
        <p:spPr bwMode="auto">
          <a:xfrm>
            <a:off x="5014913" y="4783138"/>
            <a:ext cx="20637" cy="23812"/>
          </a:xfrm>
          <a:custGeom>
            <a:avLst/>
            <a:gdLst>
              <a:gd name="T0" fmla="*/ 0 w 20954"/>
              <a:gd name="T1" fmla="*/ 23130 h 23495"/>
              <a:gd name="T2" fmla="*/ 20379 w 20954"/>
              <a:gd name="T3" fmla="*/ 23130 h 23495"/>
              <a:gd name="T4" fmla="*/ 20379 w 20954"/>
              <a:gd name="T5" fmla="*/ 0 h 23495"/>
              <a:gd name="T6" fmla="*/ 0 w 20954"/>
              <a:gd name="T7" fmla="*/ 0 h 23495"/>
              <a:gd name="T8" fmla="*/ 0 w 20954"/>
              <a:gd name="T9" fmla="*/ 23130 h 23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54"/>
              <a:gd name="T16" fmla="*/ 0 h 23495"/>
              <a:gd name="T17" fmla="*/ 20954 w 20954"/>
              <a:gd name="T18" fmla="*/ 23495 h 234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54" h="23495">
                <a:moveTo>
                  <a:pt x="0" y="23130"/>
                </a:moveTo>
                <a:lnTo>
                  <a:pt x="20379" y="23130"/>
                </a:lnTo>
                <a:lnTo>
                  <a:pt x="20379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2" name="object 35"/>
          <p:cNvSpPr>
            <a:spLocks/>
          </p:cNvSpPr>
          <p:nvPr/>
        </p:nvSpPr>
        <p:spPr bwMode="auto">
          <a:xfrm>
            <a:off x="5000625" y="4767263"/>
            <a:ext cx="49213" cy="15875"/>
          </a:xfrm>
          <a:custGeom>
            <a:avLst/>
            <a:gdLst>
              <a:gd name="T0" fmla="*/ 48791 w 48895"/>
              <a:gd name="T1" fmla="*/ 0 h 17145"/>
              <a:gd name="T2" fmla="*/ 0 w 48895"/>
              <a:gd name="T3" fmla="*/ 0 h 17145"/>
              <a:gd name="T4" fmla="*/ 0 w 48895"/>
              <a:gd name="T5" fmla="*/ 16607 h 17145"/>
              <a:gd name="T6" fmla="*/ 14232 w 48895"/>
              <a:gd name="T7" fmla="*/ 16607 h 17145"/>
              <a:gd name="T8" fmla="*/ 34612 w 48895"/>
              <a:gd name="T9" fmla="*/ 16607 h 17145"/>
              <a:gd name="T10" fmla="*/ 48791 w 48895"/>
              <a:gd name="T11" fmla="*/ 16607 h 17145"/>
              <a:gd name="T12" fmla="*/ 48791 w 48895"/>
              <a:gd name="T13" fmla="*/ 0 h 171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895"/>
              <a:gd name="T22" fmla="*/ 0 h 17145"/>
              <a:gd name="T23" fmla="*/ 48895 w 48895"/>
              <a:gd name="T24" fmla="*/ 17145 h 171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612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3" name="object 36"/>
          <p:cNvSpPr>
            <a:spLocks/>
          </p:cNvSpPr>
          <p:nvPr/>
        </p:nvSpPr>
        <p:spPr bwMode="auto">
          <a:xfrm>
            <a:off x="4984750" y="4706938"/>
            <a:ext cx="80963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16227 w 81914"/>
              <a:gd name="T7" fmla="*/ 59519 h 59689"/>
              <a:gd name="T8" fmla="*/ 65019 w 81914"/>
              <a:gd name="T9" fmla="*/ 59519 h 59689"/>
              <a:gd name="T10" fmla="*/ 81301 w 81914"/>
              <a:gd name="T11" fmla="*/ 59519 h 59689"/>
              <a:gd name="T12" fmla="*/ 81301 w 81914"/>
              <a:gd name="T13" fmla="*/ 0 h 596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914"/>
              <a:gd name="T22" fmla="*/ 0 h 59689"/>
              <a:gd name="T23" fmla="*/ 81914 w 81914"/>
              <a:gd name="T24" fmla="*/ 59689 h 596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4" name="object 37"/>
          <p:cNvSpPr>
            <a:spLocks/>
          </p:cNvSpPr>
          <p:nvPr/>
        </p:nvSpPr>
        <p:spPr bwMode="auto">
          <a:xfrm>
            <a:off x="4984750" y="4706938"/>
            <a:ext cx="80963" cy="100012"/>
          </a:xfrm>
          <a:custGeom>
            <a:avLst/>
            <a:gdLst>
              <a:gd name="T0" fmla="*/ 81301 w 81914"/>
              <a:gd name="T1" fmla="*/ 0 h 99695"/>
              <a:gd name="T2" fmla="*/ 0 w 81914"/>
              <a:gd name="T3" fmla="*/ 0 h 99695"/>
              <a:gd name="T4" fmla="*/ 0 w 81914"/>
              <a:gd name="T5" fmla="*/ 59519 h 99695"/>
              <a:gd name="T6" fmla="*/ 16227 w 81914"/>
              <a:gd name="T7" fmla="*/ 59519 h 99695"/>
              <a:gd name="T8" fmla="*/ 16227 w 81914"/>
              <a:gd name="T9" fmla="*/ 76127 h 99695"/>
              <a:gd name="T10" fmla="*/ 30461 w 81914"/>
              <a:gd name="T11" fmla="*/ 76127 h 99695"/>
              <a:gd name="T12" fmla="*/ 30461 w 81914"/>
              <a:gd name="T13" fmla="*/ 99257 h 99695"/>
              <a:gd name="T14" fmla="*/ 50840 w 81914"/>
              <a:gd name="T15" fmla="*/ 99257 h 99695"/>
              <a:gd name="T16" fmla="*/ 50840 w 81914"/>
              <a:gd name="T17" fmla="*/ 76127 h 99695"/>
              <a:gd name="T18" fmla="*/ 65019 w 81914"/>
              <a:gd name="T19" fmla="*/ 76127 h 99695"/>
              <a:gd name="T20" fmla="*/ 65019 w 81914"/>
              <a:gd name="T21" fmla="*/ 59519 h 99695"/>
              <a:gd name="T22" fmla="*/ 81301 w 81914"/>
              <a:gd name="T23" fmla="*/ 59519 h 99695"/>
              <a:gd name="T24" fmla="*/ 81301 w 81914"/>
              <a:gd name="T25" fmla="*/ 0 h 9969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695"/>
              <a:gd name="T41" fmla="*/ 81914 w 81914"/>
              <a:gd name="T42" fmla="*/ 99695 h 9969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16227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5" name="object 38"/>
          <p:cNvSpPr>
            <a:spLocks/>
          </p:cNvSpPr>
          <p:nvPr/>
        </p:nvSpPr>
        <p:spPr bwMode="auto">
          <a:xfrm>
            <a:off x="5278438" y="4600575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301 w 81914"/>
              <a:gd name="T7" fmla="*/ 59519 h 59689"/>
              <a:gd name="T8" fmla="*/ 81301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6" name="object 39"/>
          <p:cNvSpPr>
            <a:spLocks/>
          </p:cNvSpPr>
          <p:nvPr/>
        </p:nvSpPr>
        <p:spPr bwMode="auto">
          <a:xfrm>
            <a:off x="5295900" y="4592638"/>
            <a:ext cx="47625" cy="0"/>
          </a:xfrm>
          <a:custGeom>
            <a:avLst/>
            <a:gdLst>
              <a:gd name="T0" fmla="*/ 0 w 48895"/>
              <a:gd name="T1" fmla="*/ 48791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7" name="object 40"/>
          <p:cNvSpPr>
            <a:spLocks/>
          </p:cNvSpPr>
          <p:nvPr/>
        </p:nvSpPr>
        <p:spPr bwMode="auto">
          <a:xfrm>
            <a:off x="5310188" y="4573588"/>
            <a:ext cx="19050" cy="0"/>
          </a:xfrm>
          <a:custGeom>
            <a:avLst/>
            <a:gdLst>
              <a:gd name="T0" fmla="*/ 0 w 20320"/>
              <a:gd name="T1" fmla="*/ 20271 w 20320"/>
              <a:gd name="T2" fmla="*/ 0 60000 65536"/>
              <a:gd name="T3" fmla="*/ 0 60000 65536"/>
              <a:gd name="T4" fmla="*/ 0 w 20320"/>
              <a:gd name="T5" fmla="*/ 20320 w 203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320">
                <a:moveTo>
                  <a:pt x="0" y="0"/>
                </a:moveTo>
                <a:lnTo>
                  <a:pt x="20271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8" name="object 41"/>
          <p:cNvSpPr>
            <a:spLocks/>
          </p:cNvSpPr>
          <p:nvPr/>
        </p:nvSpPr>
        <p:spPr bwMode="auto">
          <a:xfrm>
            <a:off x="5278438" y="4562475"/>
            <a:ext cx="82550" cy="98425"/>
          </a:xfrm>
          <a:custGeom>
            <a:avLst/>
            <a:gdLst>
              <a:gd name="T0" fmla="*/ 81301 w 81914"/>
              <a:gd name="T1" fmla="*/ 99072 h 99060"/>
              <a:gd name="T2" fmla="*/ 0 w 81914"/>
              <a:gd name="T3" fmla="*/ 99072 h 99060"/>
              <a:gd name="T4" fmla="*/ 0 w 81914"/>
              <a:gd name="T5" fmla="*/ 39552 h 99060"/>
              <a:gd name="T6" fmla="*/ 16227 w 81914"/>
              <a:gd name="T7" fmla="*/ 39552 h 99060"/>
              <a:gd name="T8" fmla="*/ 16227 w 81914"/>
              <a:gd name="T9" fmla="*/ 23121 h 99060"/>
              <a:gd name="T10" fmla="*/ 30461 w 81914"/>
              <a:gd name="T11" fmla="*/ 23121 h 99060"/>
              <a:gd name="T12" fmla="*/ 30461 w 81914"/>
              <a:gd name="T13" fmla="*/ 0 h 99060"/>
              <a:gd name="T14" fmla="*/ 50732 w 81914"/>
              <a:gd name="T15" fmla="*/ 0 h 99060"/>
              <a:gd name="T16" fmla="*/ 50732 w 81914"/>
              <a:gd name="T17" fmla="*/ 23121 h 99060"/>
              <a:gd name="T18" fmla="*/ 65019 w 81914"/>
              <a:gd name="T19" fmla="*/ 23121 h 99060"/>
              <a:gd name="T20" fmla="*/ 65019 w 81914"/>
              <a:gd name="T21" fmla="*/ 39552 h 99060"/>
              <a:gd name="T22" fmla="*/ 81301 w 81914"/>
              <a:gd name="T23" fmla="*/ 39552 h 99060"/>
              <a:gd name="T24" fmla="*/ 81301 w 81914"/>
              <a:gd name="T25" fmla="*/ 99072 h 990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060"/>
              <a:gd name="T41" fmla="*/ 81914 w 81914"/>
              <a:gd name="T42" fmla="*/ 99060 h 990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27" y="39552"/>
                </a:lnTo>
                <a:lnTo>
                  <a:pt x="16227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732" y="0"/>
                </a:lnTo>
                <a:lnTo>
                  <a:pt x="50732" y="23121"/>
                </a:lnTo>
                <a:lnTo>
                  <a:pt x="65019" y="23121"/>
                </a:lnTo>
                <a:lnTo>
                  <a:pt x="65019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9" name="object 42"/>
          <p:cNvSpPr>
            <a:spLocks/>
          </p:cNvSpPr>
          <p:nvPr/>
        </p:nvSpPr>
        <p:spPr bwMode="auto">
          <a:xfrm>
            <a:off x="5183188" y="4600575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301 w 81914"/>
              <a:gd name="T7" fmla="*/ 59519 h 59689"/>
              <a:gd name="T8" fmla="*/ 81301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0" name="object 43"/>
          <p:cNvSpPr>
            <a:spLocks/>
          </p:cNvSpPr>
          <p:nvPr/>
        </p:nvSpPr>
        <p:spPr bwMode="auto">
          <a:xfrm>
            <a:off x="5200650" y="4592638"/>
            <a:ext cx="47625" cy="0"/>
          </a:xfrm>
          <a:custGeom>
            <a:avLst/>
            <a:gdLst>
              <a:gd name="T0" fmla="*/ 0 w 48895"/>
              <a:gd name="T1" fmla="*/ 48683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683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1" name="object 44"/>
          <p:cNvSpPr>
            <a:spLocks/>
          </p:cNvSpPr>
          <p:nvPr/>
        </p:nvSpPr>
        <p:spPr bwMode="auto">
          <a:xfrm>
            <a:off x="5213350" y="4573588"/>
            <a:ext cx="22225" cy="0"/>
          </a:xfrm>
          <a:custGeom>
            <a:avLst/>
            <a:gdLst>
              <a:gd name="T0" fmla="*/ 0 w 20954"/>
              <a:gd name="T1" fmla="*/ 20379 w 20954"/>
              <a:gd name="T2" fmla="*/ 0 60000 65536"/>
              <a:gd name="T3" fmla="*/ 0 60000 65536"/>
              <a:gd name="T4" fmla="*/ 0 w 20954"/>
              <a:gd name="T5" fmla="*/ 20954 w 209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2" name="object 45"/>
          <p:cNvSpPr>
            <a:spLocks/>
          </p:cNvSpPr>
          <p:nvPr/>
        </p:nvSpPr>
        <p:spPr bwMode="auto">
          <a:xfrm>
            <a:off x="5183188" y="4562475"/>
            <a:ext cx="82550" cy="98425"/>
          </a:xfrm>
          <a:custGeom>
            <a:avLst/>
            <a:gdLst>
              <a:gd name="T0" fmla="*/ 81301 w 81914"/>
              <a:gd name="T1" fmla="*/ 99072 h 99060"/>
              <a:gd name="T2" fmla="*/ 0 w 81914"/>
              <a:gd name="T3" fmla="*/ 99072 h 99060"/>
              <a:gd name="T4" fmla="*/ 0 w 81914"/>
              <a:gd name="T5" fmla="*/ 39552 h 99060"/>
              <a:gd name="T6" fmla="*/ 16281 w 81914"/>
              <a:gd name="T7" fmla="*/ 39552 h 99060"/>
              <a:gd name="T8" fmla="*/ 16281 w 81914"/>
              <a:gd name="T9" fmla="*/ 23121 h 99060"/>
              <a:gd name="T10" fmla="*/ 30461 w 81914"/>
              <a:gd name="T11" fmla="*/ 23121 h 99060"/>
              <a:gd name="T12" fmla="*/ 30461 w 81914"/>
              <a:gd name="T13" fmla="*/ 0 h 99060"/>
              <a:gd name="T14" fmla="*/ 50840 w 81914"/>
              <a:gd name="T15" fmla="*/ 0 h 99060"/>
              <a:gd name="T16" fmla="*/ 50840 w 81914"/>
              <a:gd name="T17" fmla="*/ 23121 h 99060"/>
              <a:gd name="T18" fmla="*/ 64965 w 81914"/>
              <a:gd name="T19" fmla="*/ 23121 h 99060"/>
              <a:gd name="T20" fmla="*/ 64965 w 81914"/>
              <a:gd name="T21" fmla="*/ 39552 h 99060"/>
              <a:gd name="T22" fmla="*/ 81301 w 81914"/>
              <a:gd name="T23" fmla="*/ 39552 h 99060"/>
              <a:gd name="T24" fmla="*/ 81301 w 81914"/>
              <a:gd name="T25" fmla="*/ 99072 h 990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060"/>
              <a:gd name="T41" fmla="*/ 81914 w 81914"/>
              <a:gd name="T42" fmla="*/ 99060 h 990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4965" y="23121"/>
                </a:lnTo>
                <a:lnTo>
                  <a:pt x="64965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3" name="object 46"/>
          <p:cNvSpPr>
            <a:spLocks/>
          </p:cNvSpPr>
          <p:nvPr/>
        </p:nvSpPr>
        <p:spPr bwMode="auto">
          <a:xfrm>
            <a:off x="5084763" y="4600575"/>
            <a:ext cx="80962" cy="60325"/>
          </a:xfrm>
          <a:custGeom>
            <a:avLst/>
            <a:gdLst>
              <a:gd name="T0" fmla="*/ 81247 w 81279"/>
              <a:gd name="T1" fmla="*/ 0 h 59689"/>
              <a:gd name="T2" fmla="*/ 0 w 81279"/>
              <a:gd name="T3" fmla="*/ 0 h 59689"/>
              <a:gd name="T4" fmla="*/ 0 w 81279"/>
              <a:gd name="T5" fmla="*/ 59519 h 59689"/>
              <a:gd name="T6" fmla="*/ 81247 w 81279"/>
              <a:gd name="T7" fmla="*/ 59519 h 59689"/>
              <a:gd name="T8" fmla="*/ 81247 w 81279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279"/>
              <a:gd name="T16" fmla="*/ 0 h 59689"/>
              <a:gd name="T17" fmla="*/ 81279 w 81279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279" h="59689">
                <a:moveTo>
                  <a:pt x="81247" y="0"/>
                </a:moveTo>
                <a:lnTo>
                  <a:pt x="0" y="0"/>
                </a:lnTo>
                <a:lnTo>
                  <a:pt x="0" y="59519"/>
                </a:lnTo>
                <a:lnTo>
                  <a:pt x="81247" y="59519"/>
                </a:lnTo>
                <a:lnTo>
                  <a:pt x="812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4" name="object 47"/>
          <p:cNvSpPr>
            <a:spLocks/>
          </p:cNvSpPr>
          <p:nvPr/>
        </p:nvSpPr>
        <p:spPr bwMode="auto">
          <a:xfrm>
            <a:off x="5100638" y="4592638"/>
            <a:ext cx="49212" cy="0"/>
          </a:xfrm>
          <a:custGeom>
            <a:avLst/>
            <a:gdLst>
              <a:gd name="T0" fmla="*/ 0 w 48895"/>
              <a:gd name="T1" fmla="*/ 48791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5" name="object 48"/>
          <p:cNvSpPr>
            <a:spLocks/>
          </p:cNvSpPr>
          <p:nvPr/>
        </p:nvSpPr>
        <p:spPr bwMode="auto">
          <a:xfrm>
            <a:off x="5114925" y="4573588"/>
            <a:ext cx="20638" cy="0"/>
          </a:xfrm>
          <a:custGeom>
            <a:avLst/>
            <a:gdLst>
              <a:gd name="T0" fmla="*/ 0 w 20320"/>
              <a:gd name="T1" fmla="*/ 20325 w 20320"/>
              <a:gd name="T2" fmla="*/ 0 60000 65536"/>
              <a:gd name="T3" fmla="*/ 0 60000 65536"/>
              <a:gd name="T4" fmla="*/ 0 w 20320"/>
              <a:gd name="T5" fmla="*/ 20320 w 203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6" name="object 49"/>
          <p:cNvSpPr>
            <a:spLocks/>
          </p:cNvSpPr>
          <p:nvPr/>
        </p:nvSpPr>
        <p:spPr bwMode="auto">
          <a:xfrm>
            <a:off x="5084763" y="4562475"/>
            <a:ext cx="80962" cy="98425"/>
          </a:xfrm>
          <a:custGeom>
            <a:avLst/>
            <a:gdLst>
              <a:gd name="T0" fmla="*/ 81247 w 81279"/>
              <a:gd name="T1" fmla="*/ 99072 h 99060"/>
              <a:gd name="T2" fmla="*/ 0 w 81279"/>
              <a:gd name="T3" fmla="*/ 99072 h 99060"/>
              <a:gd name="T4" fmla="*/ 0 w 81279"/>
              <a:gd name="T5" fmla="*/ 39552 h 99060"/>
              <a:gd name="T6" fmla="*/ 16281 w 81279"/>
              <a:gd name="T7" fmla="*/ 39552 h 99060"/>
              <a:gd name="T8" fmla="*/ 16281 w 81279"/>
              <a:gd name="T9" fmla="*/ 23121 h 99060"/>
              <a:gd name="T10" fmla="*/ 30515 w 81279"/>
              <a:gd name="T11" fmla="*/ 23121 h 99060"/>
              <a:gd name="T12" fmla="*/ 30515 w 81279"/>
              <a:gd name="T13" fmla="*/ 0 h 99060"/>
              <a:gd name="T14" fmla="*/ 50840 w 81279"/>
              <a:gd name="T15" fmla="*/ 0 h 99060"/>
              <a:gd name="T16" fmla="*/ 50840 w 81279"/>
              <a:gd name="T17" fmla="*/ 23121 h 99060"/>
              <a:gd name="T18" fmla="*/ 65073 w 81279"/>
              <a:gd name="T19" fmla="*/ 23121 h 99060"/>
              <a:gd name="T20" fmla="*/ 65073 w 81279"/>
              <a:gd name="T21" fmla="*/ 39552 h 99060"/>
              <a:gd name="T22" fmla="*/ 81247 w 81279"/>
              <a:gd name="T23" fmla="*/ 39552 h 99060"/>
              <a:gd name="T24" fmla="*/ 81247 w 81279"/>
              <a:gd name="T25" fmla="*/ 99072 h 990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279"/>
              <a:gd name="T40" fmla="*/ 0 h 99060"/>
              <a:gd name="T41" fmla="*/ 81279 w 81279"/>
              <a:gd name="T42" fmla="*/ 99060 h 990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279" h="99060">
                <a:moveTo>
                  <a:pt x="81247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515" y="23121"/>
                </a:lnTo>
                <a:lnTo>
                  <a:pt x="30515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73" y="23121"/>
                </a:lnTo>
                <a:lnTo>
                  <a:pt x="65073" y="39552"/>
                </a:lnTo>
                <a:lnTo>
                  <a:pt x="81247" y="39552"/>
                </a:lnTo>
                <a:lnTo>
                  <a:pt x="81247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7" name="object 50"/>
          <p:cNvSpPr>
            <a:spLocks/>
          </p:cNvSpPr>
          <p:nvPr/>
        </p:nvSpPr>
        <p:spPr bwMode="auto">
          <a:xfrm>
            <a:off x="4984750" y="4600575"/>
            <a:ext cx="80963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301 w 81914"/>
              <a:gd name="T7" fmla="*/ 59519 h 59689"/>
              <a:gd name="T8" fmla="*/ 81301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8" name="object 51"/>
          <p:cNvSpPr>
            <a:spLocks/>
          </p:cNvSpPr>
          <p:nvPr/>
        </p:nvSpPr>
        <p:spPr bwMode="auto">
          <a:xfrm>
            <a:off x="5000625" y="4592638"/>
            <a:ext cx="49213" cy="0"/>
          </a:xfrm>
          <a:custGeom>
            <a:avLst/>
            <a:gdLst>
              <a:gd name="T0" fmla="*/ 0 w 48895"/>
              <a:gd name="T1" fmla="*/ 48791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9" name="object 52"/>
          <p:cNvSpPr>
            <a:spLocks/>
          </p:cNvSpPr>
          <p:nvPr/>
        </p:nvSpPr>
        <p:spPr bwMode="auto">
          <a:xfrm>
            <a:off x="5014913" y="4573588"/>
            <a:ext cx="20637" cy="0"/>
          </a:xfrm>
          <a:custGeom>
            <a:avLst/>
            <a:gdLst>
              <a:gd name="T0" fmla="*/ 0 w 20954"/>
              <a:gd name="T1" fmla="*/ 20379 w 20954"/>
              <a:gd name="T2" fmla="*/ 0 60000 65536"/>
              <a:gd name="T3" fmla="*/ 0 60000 65536"/>
              <a:gd name="T4" fmla="*/ 0 w 20954"/>
              <a:gd name="T5" fmla="*/ 20954 w 209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0" name="object 53"/>
          <p:cNvSpPr>
            <a:spLocks/>
          </p:cNvSpPr>
          <p:nvPr/>
        </p:nvSpPr>
        <p:spPr bwMode="auto">
          <a:xfrm>
            <a:off x="4984750" y="4562475"/>
            <a:ext cx="80963" cy="98425"/>
          </a:xfrm>
          <a:custGeom>
            <a:avLst/>
            <a:gdLst>
              <a:gd name="T0" fmla="*/ 81301 w 81914"/>
              <a:gd name="T1" fmla="*/ 99072 h 99060"/>
              <a:gd name="T2" fmla="*/ 0 w 81914"/>
              <a:gd name="T3" fmla="*/ 99072 h 99060"/>
              <a:gd name="T4" fmla="*/ 0 w 81914"/>
              <a:gd name="T5" fmla="*/ 39552 h 99060"/>
              <a:gd name="T6" fmla="*/ 16227 w 81914"/>
              <a:gd name="T7" fmla="*/ 39552 h 99060"/>
              <a:gd name="T8" fmla="*/ 16227 w 81914"/>
              <a:gd name="T9" fmla="*/ 23121 h 99060"/>
              <a:gd name="T10" fmla="*/ 30461 w 81914"/>
              <a:gd name="T11" fmla="*/ 23121 h 99060"/>
              <a:gd name="T12" fmla="*/ 30461 w 81914"/>
              <a:gd name="T13" fmla="*/ 0 h 99060"/>
              <a:gd name="T14" fmla="*/ 50840 w 81914"/>
              <a:gd name="T15" fmla="*/ 0 h 99060"/>
              <a:gd name="T16" fmla="*/ 50840 w 81914"/>
              <a:gd name="T17" fmla="*/ 23121 h 99060"/>
              <a:gd name="T18" fmla="*/ 65019 w 81914"/>
              <a:gd name="T19" fmla="*/ 23121 h 99060"/>
              <a:gd name="T20" fmla="*/ 65019 w 81914"/>
              <a:gd name="T21" fmla="*/ 39552 h 99060"/>
              <a:gd name="T22" fmla="*/ 81301 w 81914"/>
              <a:gd name="T23" fmla="*/ 39552 h 99060"/>
              <a:gd name="T24" fmla="*/ 81301 w 81914"/>
              <a:gd name="T25" fmla="*/ 99072 h 990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060"/>
              <a:gd name="T41" fmla="*/ 81914 w 81914"/>
              <a:gd name="T42" fmla="*/ 99060 h 990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27" y="39552"/>
                </a:lnTo>
                <a:lnTo>
                  <a:pt x="16227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19" y="23121"/>
                </a:lnTo>
                <a:lnTo>
                  <a:pt x="65019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" name="object 54"/>
          <p:cNvSpPr txBox="1"/>
          <p:nvPr/>
        </p:nvSpPr>
        <p:spPr>
          <a:xfrm>
            <a:off x="5019675" y="4491038"/>
            <a:ext cx="314325" cy="6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95" dirty="0">
                <a:latin typeface="Arial"/>
                <a:cs typeface="Arial"/>
              </a:rPr>
              <a:t>1                   2                    3                  </a:t>
            </a:r>
            <a:r>
              <a:rPr sz="450" spc="-90" dirty="0">
                <a:latin typeface="Arial"/>
                <a:cs typeface="Arial"/>
              </a:rPr>
              <a:t> </a:t>
            </a:r>
            <a:r>
              <a:rPr sz="450" spc="-95" dirty="0">
                <a:latin typeface="Arial"/>
                <a:cs typeface="Arial"/>
              </a:rPr>
              <a:t>4</a:t>
            </a:r>
            <a:endParaRPr sz="4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13325" y="4808538"/>
            <a:ext cx="334963" cy="6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95" dirty="0">
                <a:latin typeface="Arial"/>
                <a:cs typeface="Arial"/>
              </a:rPr>
              <a:t>13              14               15            </a:t>
            </a:r>
            <a:r>
              <a:rPr sz="450" spc="-75" dirty="0">
                <a:latin typeface="Arial"/>
                <a:cs typeface="Arial"/>
              </a:rPr>
              <a:t> </a:t>
            </a:r>
            <a:r>
              <a:rPr sz="450" spc="-95" dirty="0">
                <a:latin typeface="Arial"/>
                <a:cs typeface="Arial"/>
              </a:rPr>
              <a:t>16</a:t>
            </a:r>
            <a:endParaRPr sz="450">
              <a:latin typeface="Arial"/>
              <a:cs typeface="Arial"/>
            </a:endParaRPr>
          </a:p>
        </p:txBody>
      </p:sp>
      <p:sp>
        <p:nvSpPr>
          <p:cNvPr id="22583" name="object 56"/>
          <p:cNvSpPr>
            <a:spLocks/>
          </p:cNvSpPr>
          <p:nvPr/>
        </p:nvSpPr>
        <p:spPr bwMode="auto">
          <a:xfrm>
            <a:off x="5426075" y="4557713"/>
            <a:ext cx="409575" cy="252412"/>
          </a:xfrm>
          <a:custGeom>
            <a:avLst/>
            <a:gdLst>
              <a:gd name="T0" fmla="*/ 0 w 410845"/>
              <a:gd name="T1" fmla="*/ 251326 h 251460"/>
              <a:gd name="T2" fmla="*/ 410595 w 410845"/>
              <a:gd name="T3" fmla="*/ 251326 h 251460"/>
              <a:gd name="T4" fmla="*/ 410595 w 410845"/>
              <a:gd name="T5" fmla="*/ 0 h 251460"/>
              <a:gd name="T6" fmla="*/ 0 w 410845"/>
              <a:gd name="T7" fmla="*/ 0 h 251460"/>
              <a:gd name="T8" fmla="*/ 0 w 410845"/>
              <a:gd name="T9" fmla="*/ 251326 h 251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0845"/>
              <a:gd name="T16" fmla="*/ 0 h 251460"/>
              <a:gd name="T17" fmla="*/ 410845 w 410845"/>
              <a:gd name="T18" fmla="*/ 251460 h 251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4" name="object 57"/>
          <p:cNvSpPr>
            <a:spLocks/>
          </p:cNvSpPr>
          <p:nvPr/>
        </p:nvSpPr>
        <p:spPr bwMode="auto">
          <a:xfrm>
            <a:off x="5426075" y="4557713"/>
            <a:ext cx="409575" cy="252412"/>
          </a:xfrm>
          <a:custGeom>
            <a:avLst/>
            <a:gdLst>
              <a:gd name="T0" fmla="*/ 0 w 410845"/>
              <a:gd name="T1" fmla="*/ 251326 h 251460"/>
              <a:gd name="T2" fmla="*/ 410595 w 410845"/>
              <a:gd name="T3" fmla="*/ 251326 h 251460"/>
              <a:gd name="T4" fmla="*/ 410595 w 410845"/>
              <a:gd name="T5" fmla="*/ 0 h 251460"/>
              <a:gd name="T6" fmla="*/ 0 w 410845"/>
              <a:gd name="T7" fmla="*/ 0 h 251460"/>
              <a:gd name="T8" fmla="*/ 0 w 410845"/>
              <a:gd name="T9" fmla="*/ 251326 h 251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0845"/>
              <a:gd name="T16" fmla="*/ 0 h 251460"/>
              <a:gd name="T17" fmla="*/ 410845 w 410845"/>
              <a:gd name="T18" fmla="*/ 251460 h 251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5" name="object 58"/>
          <p:cNvSpPr>
            <a:spLocks/>
          </p:cNvSpPr>
          <p:nvPr/>
        </p:nvSpPr>
        <p:spPr bwMode="auto">
          <a:xfrm>
            <a:off x="5426075" y="4557713"/>
            <a:ext cx="409575" cy="252412"/>
          </a:xfrm>
          <a:custGeom>
            <a:avLst/>
            <a:gdLst>
              <a:gd name="T0" fmla="*/ 410552 w 410845"/>
              <a:gd name="T1" fmla="*/ 0 h 251460"/>
              <a:gd name="T2" fmla="*/ 0 w 410845"/>
              <a:gd name="T3" fmla="*/ 0 h 251460"/>
              <a:gd name="T4" fmla="*/ 0 w 410845"/>
              <a:gd name="T5" fmla="*/ 251317 h 251460"/>
              <a:gd name="T6" fmla="*/ 410552 w 410845"/>
              <a:gd name="T7" fmla="*/ 251317 h 251460"/>
              <a:gd name="T8" fmla="*/ 410552 w 410845"/>
              <a:gd name="T9" fmla="*/ 0 h 251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0845"/>
              <a:gd name="T16" fmla="*/ 0 h 251460"/>
              <a:gd name="T17" fmla="*/ 410845 w 410845"/>
              <a:gd name="T18" fmla="*/ 251460 h 251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0845" h="251460">
                <a:moveTo>
                  <a:pt x="410552" y="0"/>
                </a:moveTo>
                <a:lnTo>
                  <a:pt x="0" y="0"/>
                </a:lnTo>
                <a:lnTo>
                  <a:pt x="0" y="251317"/>
                </a:lnTo>
                <a:lnTo>
                  <a:pt x="410552" y="251317"/>
                </a:lnTo>
                <a:lnTo>
                  <a:pt x="41055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6" name="object 59"/>
          <p:cNvSpPr>
            <a:spLocks/>
          </p:cNvSpPr>
          <p:nvPr/>
        </p:nvSpPr>
        <p:spPr bwMode="auto">
          <a:xfrm>
            <a:off x="5767388" y="4794250"/>
            <a:ext cx="20637" cy="0"/>
          </a:xfrm>
          <a:custGeom>
            <a:avLst/>
            <a:gdLst>
              <a:gd name="T0" fmla="*/ 0 w 20954"/>
              <a:gd name="T1" fmla="*/ 20379 w 20954"/>
              <a:gd name="T2" fmla="*/ 0 60000 65536"/>
              <a:gd name="T3" fmla="*/ 0 60000 65536"/>
              <a:gd name="T4" fmla="*/ 0 w 20954"/>
              <a:gd name="T5" fmla="*/ 20954 w 209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7" name="object 60"/>
          <p:cNvSpPr>
            <a:spLocks/>
          </p:cNvSpPr>
          <p:nvPr/>
        </p:nvSpPr>
        <p:spPr bwMode="auto">
          <a:xfrm>
            <a:off x="5753100" y="4775200"/>
            <a:ext cx="49213" cy="0"/>
          </a:xfrm>
          <a:custGeom>
            <a:avLst/>
            <a:gdLst>
              <a:gd name="T0" fmla="*/ 0 w 48895"/>
              <a:gd name="T1" fmla="*/ 48845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845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8" name="object 61"/>
          <p:cNvSpPr>
            <a:spLocks/>
          </p:cNvSpPr>
          <p:nvPr/>
        </p:nvSpPr>
        <p:spPr bwMode="auto">
          <a:xfrm>
            <a:off x="5737225" y="4706938"/>
            <a:ext cx="80963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301 w 81914"/>
              <a:gd name="T7" fmla="*/ 59519 h 59689"/>
              <a:gd name="T8" fmla="*/ 81301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9" name="object 62"/>
          <p:cNvSpPr>
            <a:spLocks/>
          </p:cNvSpPr>
          <p:nvPr/>
        </p:nvSpPr>
        <p:spPr bwMode="auto">
          <a:xfrm>
            <a:off x="5767388" y="4783138"/>
            <a:ext cx="20637" cy="23812"/>
          </a:xfrm>
          <a:custGeom>
            <a:avLst/>
            <a:gdLst>
              <a:gd name="T0" fmla="*/ 0 w 20954"/>
              <a:gd name="T1" fmla="*/ 23130 h 23495"/>
              <a:gd name="T2" fmla="*/ 20379 w 20954"/>
              <a:gd name="T3" fmla="*/ 23130 h 23495"/>
              <a:gd name="T4" fmla="*/ 20379 w 20954"/>
              <a:gd name="T5" fmla="*/ 0 h 23495"/>
              <a:gd name="T6" fmla="*/ 0 w 20954"/>
              <a:gd name="T7" fmla="*/ 0 h 23495"/>
              <a:gd name="T8" fmla="*/ 0 w 20954"/>
              <a:gd name="T9" fmla="*/ 23130 h 23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54"/>
              <a:gd name="T16" fmla="*/ 0 h 23495"/>
              <a:gd name="T17" fmla="*/ 20954 w 20954"/>
              <a:gd name="T18" fmla="*/ 23495 h 234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54" h="23495">
                <a:moveTo>
                  <a:pt x="0" y="23130"/>
                </a:moveTo>
                <a:lnTo>
                  <a:pt x="20379" y="23130"/>
                </a:lnTo>
                <a:lnTo>
                  <a:pt x="20379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0" name="object 63"/>
          <p:cNvSpPr>
            <a:spLocks/>
          </p:cNvSpPr>
          <p:nvPr/>
        </p:nvSpPr>
        <p:spPr bwMode="auto">
          <a:xfrm>
            <a:off x="5753100" y="4767263"/>
            <a:ext cx="49213" cy="15875"/>
          </a:xfrm>
          <a:custGeom>
            <a:avLst/>
            <a:gdLst>
              <a:gd name="T0" fmla="*/ 48845 w 48895"/>
              <a:gd name="T1" fmla="*/ 0 h 17145"/>
              <a:gd name="T2" fmla="*/ 0 w 48895"/>
              <a:gd name="T3" fmla="*/ 0 h 17145"/>
              <a:gd name="T4" fmla="*/ 0 w 48895"/>
              <a:gd name="T5" fmla="*/ 16607 h 17145"/>
              <a:gd name="T6" fmla="*/ 14286 w 48895"/>
              <a:gd name="T7" fmla="*/ 16607 h 17145"/>
              <a:gd name="T8" fmla="*/ 34666 w 48895"/>
              <a:gd name="T9" fmla="*/ 16607 h 17145"/>
              <a:gd name="T10" fmla="*/ 48845 w 48895"/>
              <a:gd name="T11" fmla="*/ 16607 h 17145"/>
              <a:gd name="T12" fmla="*/ 48845 w 48895"/>
              <a:gd name="T13" fmla="*/ 0 h 171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895"/>
              <a:gd name="T22" fmla="*/ 0 h 17145"/>
              <a:gd name="T23" fmla="*/ 48895 w 48895"/>
              <a:gd name="T24" fmla="*/ 17145 h 171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895" h="17145">
                <a:moveTo>
                  <a:pt x="48845" y="0"/>
                </a:moveTo>
                <a:lnTo>
                  <a:pt x="0" y="0"/>
                </a:lnTo>
                <a:lnTo>
                  <a:pt x="0" y="16607"/>
                </a:lnTo>
                <a:lnTo>
                  <a:pt x="14286" y="16607"/>
                </a:lnTo>
                <a:lnTo>
                  <a:pt x="34666" y="16607"/>
                </a:lnTo>
                <a:lnTo>
                  <a:pt x="48845" y="16607"/>
                </a:lnTo>
                <a:lnTo>
                  <a:pt x="48845" y="0"/>
                </a:lnTo>
              </a:path>
            </a:pathLst>
          </a:custGeom>
          <a:noFill/>
          <a:ln w="64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1" name="object 64"/>
          <p:cNvSpPr>
            <a:spLocks/>
          </p:cNvSpPr>
          <p:nvPr/>
        </p:nvSpPr>
        <p:spPr bwMode="auto">
          <a:xfrm>
            <a:off x="5737225" y="4706938"/>
            <a:ext cx="80963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16173 w 81914"/>
              <a:gd name="T7" fmla="*/ 59519 h 59689"/>
              <a:gd name="T8" fmla="*/ 65019 w 81914"/>
              <a:gd name="T9" fmla="*/ 59519 h 59689"/>
              <a:gd name="T10" fmla="*/ 81301 w 81914"/>
              <a:gd name="T11" fmla="*/ 59519 h 59689"/>
              <a:gd name="T12" fmla="*/ 81301 w 81914"/>
              <a:gd name="T13" fmla="*/ 0 h 596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914"/>
              <a:gd name="T22" fmla="*/ 0 h 59689"/>
              <a:gd name="T23" fmla="*/ 81914 w 81914"/>
              <a:gd name="T24" fmla="*/ 59689 h 596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173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2" name="object 65"/>
          <p:cNvSpPr>
            <a:spLocks/>
          </p:cNvSpPr>
          <p:nvPr/>
        </p:nvSpPr>
        <p:spPr bwMode="auto">
          <a:xfrm>
            <a:off x="5737225" y="4706938"/>
            <a:ext cx="80963" cy="100012"/>
          </a:xfrm>
          <a:custGeom>
            <a:avLst/>
            <a:gdLst>
              <a:gd name="T0" fmla="*/ 81301 w 81914"/>
              <a:gd name="T1" fmla="*/ 0 h 99695"/>
              <a:gd name="T2" fmla="*/ 0 w 81914"/>
              <a:gd name="T3" fmla="*/ 0 h 99695"/>
              <a:gd name="T4" fmla="*/ 0 w 81914"/>
              <a:gd name="T5" fmla="*/ 59519 h 99695"/>
              <a:gd name="T6" fmla="*/ 16174 w 81914"/>
              <a:gd name="T7" fmla="*/ 59519 h 99695"/>
              <a:gd name="T8" fmla="*/ 16174 w 81914"/>
              <a:gd name="T9" fmla="*/ 76127 h 99695"/>
              <a:gd name="T10" fmla="*/ 30461 w 81914"/>
              <a:gd name="T11" fmla="*/ 76127 h 99695"/>
              <a:gd name="T12" fmla="*/ 30461 w 81914"/>
              <a:gd name="T13" fmla="*/ 99257 h 99695"/>
              <a:gd name="T14" fmla="*/ 50840 w 81914"/>
              <a:gd name="T15" fmla="*/ 99257 h 99695"/>
              <a:gd name="T16" fmla="*/ 50840 w 81914"/>
              <a:gd name="T17" fmla="*/ 76127 h 99695"/>
              <a:gd name="T18" fmla="*/ 65019 w 81914"/>
              <a:gd name="T19" fmla="*/ 76127 h 99695"/>
              <a:gd name="T20" fmla="*/ 65019 w 81914"/>
              <a:gd name="T21" fmla="*/ 59519 h 99695"/>
              <a:gd name="T22" fmla="*/ 81301 w 81914"/>
              <a:gd name="T23" fmla="*/ 59519 h 99695"/>
              <a:gd name="T24" fmla="*/ 81301 w 81914"/>
              <a:gd name="T25" fmla="*/ 0 h 9969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695"/>
              <a:gd name="T41" fmla="*/ 81914 w 81914"/>
              <a:gd name="T42" fmla="*/ 99695 h 9969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174" y="59519"/>
                </a:lnTo>
                <a:lnTo>
                  <a:pt x="16174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3" name="object 66"/>
          <p:cNvSpPr>
            <a:spLocks/>
          </p:cNvSpPr>
          <p:nvPr/>
        </p:nvSpPr>
        <p:spPr bwMode="auto">
          <a:xfrm>
            <a:off x="5668963" y="4794250"/>
            <a:ext cx="20637" cy="0"/>
          </a:xfrm>
          <a:custGeom>
            <a:avLst/>
            <a:gdLst>
              <a:gd name="T0" fmla="*/ 0 w 20320"/>
              <a:gd name="T1" fmla="*/ 20325 w 20320"/>
              <a:gd name="T2" fmla="*/ 0 60000 65536"/>
              <a:gd name="T3" fmla="*/ 0 60000 65536"/>
              <a:gd name="T4" fmla="*/ 0 w 20320"/>
              <a:gd name="T5" fmla="*/ 20320 w 203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4" name="object 67"/>
          <p:cNvSpPr>
            <a:spLocks/>
          </p:cNvSpPr>
          <p:nvPr/>
        </p:nvSpPr>
        <p:spPr bwMode="auto">
          <a:xfrm>
            <a:off x="5654675" y="4775200"/>
            <a:ext cx="49213" cy="0"/>
          </a:xfrm>
          <a:custGeom>
            <a:avLst/>
            <a:gdLst>
              <a:gd name="T0" fmla="*/ 0 w 48895"/>
              <a:gd name="T1" fmla="*/ 48791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5" name="object 68"/>
          <p:cNvSpPr>
            <a:spLocks/>
          </p:cNvSpPr>
          <p:nvPr/>
        </p:nvSpPr>
        <p:spPr bwMode="auto">
          <a:xfrm>
            <a:off x="5638800" y="4706938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301 w 81914"/>
              <a:gd name="T7" fmla="*/ 59519 h 59689"/>
              <a:gd name="T8" fmla="*/ 81301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6" name="object 69"/>
          <p:cNvSpPr>
            <a:spLocks/>
          </p:cNvSpPr>
          <p:nvPr/>
        </p:nvSpPr>
        <p:spPr bwMode="auto">
          <a:xfrm>
            <a:off x="5668963" y="4783138"/>
            <a:ext cx="20637" cy="23812"/>
          </a:xfrm>
          <a:custGeom>
            <a:avLst/>
            <a:gdLst>
              <a:gd name="T0" fmla="*/ 0 w 20320"/>
              <a:gd name="T1" fmla="*/ 23130 h 23495"/>
              <a:gd name="T2" fmla="*/ 20325 w 20320"/>
              <a:gd name="T3" fmla="*/ 23130 h 23495"/>
              <a:gd name="T4" fmla="*/ 20325 w 20320"/>
              <a:gd name="T5" fmla="*/ 0 h 23495"/>
              <a:gd name="T6" fmla="*/ 0 w 20320"/>
              <a:gd name="T7" fmla="*/ 0 h 23495"/>
              <a:gd name="T8" fmla="*/ 0 w 20320"/>
              <a:gd name="T9" fmla="*/ 23130 h 23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20"/>
              <a:gd name="T16" fmla="*/ 0 h 23495"/>
              <a:gd name="T17" fmla="*/ 20320 w 20320"/>
              <a:gd name="T18" fmla="*/ 23495 h 234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20" h="23495">
                <a:moveTo>
                  <a:pt x="0" y="23130"/>
                </a:moveTo>
                <a:lnTo>
                  <a:pt x="20325" y="23130"/>
                </a:lnTo>
                <a:lnTo>
                  <a:pt x="20325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7" name="object 70"/>
          <p:cNvSpPr>
            <a:spLocks/>
          </p:cNvSpPr>
          <p:nvPr/>
        </p:nvSpPr>
        <p:spPr bwMode="auto">
          <a:xfrm>
            <a:off x="5654675" y="4767263"/>
            <a:ext cx="49213" cy="15875"/>
          </a:xfrm>
          <a:custGeom>
            <a:avLst/>
            <a:gdLst>
              <a:gd name="T0" fmla="*/ 48791 w 48895"/>
              <a:gd name="T1" fmla="*/ 0 h 17145"/>
              <a:gd name="T2" fmla="*/ 0 w 48895"/>
              <a:gd name="T3" fmla="*/ 0 h 17145"/>
              <a:gd name="T4" fmla="*/ 0 w 48895"/>
              <a:gd name="T5" fmla="*/ 16607 h 17145"/>
              <a:gd name="T6" fmla="*/ 14232 w 48895"/>
              <a:gd name="T7" fmla="*/ 16607 h 17145"/>
              <a:gd name="T8" fmla="*/ 34558 w 48895"/>
              <a:gd name="T9" fmla="*/ 16607 h 17145"/>
              <a:gd name="T10" fmla="*/ 48791 w 48895"/>
              <a:gd name="T11" fmla="*/ 16607 h 17145"/>
              <a:gd name="T12" fmla="*/ 48791 w 48895"/>
              <a:gd name="T13" fmla="*/ 0 h 171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895"/>
              <a:gd name="T22" fmla="*/ 0 h 17145"/>
              <a:gd name="T23" fmla="*/ 48895 w 48895"/>
              <a:gd name="T24" fmla="*/ 17145 h 171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58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8" name="object 71"/>
          <p:cNvSpPr>
            <a:spLocks/>
          </p:cNvSpPr>
          <p:nvPr/>
        </p:nvSpPr>
        <p:spPr bwMode="auto">
          <a:xfrm>
            <a:off x="5638800" y="4706938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16281 w 81914"/>
              <a:gd name="T7" fmla="*/ 59519 h 59689"/>
              <a:gd name="T8" fmla="*/ 65073 w 81914"/>
              <a:gd name="T9" fmla="*/ 59519 h 59689"/>
              <a:gd name="T10" fmla="*/ 81301 w 81914"/>
              <a:gd name="T11" fmla="*/ 59519 h 59689"/>
              <a:gd name="T12" fmla="*/ 81301 w 81914"/>
              <a:gd name="T13" fmla="*/ 0 h 596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914"/>
              <a:gd name="T22" fmla="*/ 0 h 59689"/>
              <a:gd name="T23" fmla="*/ 81914 w 81914"/>
              <a:gd name="T24" fmla="*/ 59689 h 596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5073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9" name="object 72"/>
          <p:cNvSpPr>
            <a:spLocks/>
          </p:cNvSpPr>
          <p:nvPr/>
        </p:nvSpPr>
        <p:spPr bwMode="auto">
          <a:xfrm>
            <a:off x="5638800" y="4706938"/>
            <a:ext cx="82550" cy="100012"/>
          </a:xfrm>
          <a:custGeom>
            <a:avLst/>
            <a:gdLst>
              <a:gd name="T0" fmla="*/ 81301 w 81914"/>
              <a:gd name="T1" fmla="*/ 0 h 99695"/>
              <a:gd name="T2" fmla="*/ 0 w 81914"/>
              <a:gd name="T3" fmla="*/ 0 h 99695"/>
              <a:gd name="T4" fmla="*/ 0 w 81914"/>
              <a:gd name="T5" fmla="*/ 59519 h 99695"/>
              <a:gd name="T6" fmla="*/ 16281 w 81914"/>
              <a:gd name="T7" fmla="*/ 59519 h 99695"/>
              <a:gd name="T8" fmla="*/ 16281 w 81914"/>
              <a:gd name="T9" fmla="*/ 76127 h 99695"/>
              <a:gd name="T10" fmla="*/ 30515 w 81914"/>
              <a:gd name="T11" fmla="*/ 76127 h 99695"/>
              <a:gd name="T12" fmla="*/ 30515 w 81914"/>
              <a:gd name="T13" fmla="*/ 99257 h 99695"/>
              <a:gd name="T14" fmla="*/ 50840 w 81914"/>
              <a:gd name="T15" fmla="*/ 99257 h 99695"/>
              <a:gd name="T16" fmla="*/ 50840 w 81914"/>
              <a:gd name="T17" fmla="*/ 76127 h 99695"/>
              <a:gd name="T18" fmla="*/ 65073 w 81914"/>
              <a:gd name="T19" fmla="*/ 76127 h 99695"/>
              <a:gd name="T20" fmla="*/ 65073 w 81914"/>
              <a:gd name="T21" fmla="*/ 59519 h 99695"/>
              <a:gd name="T22" fmla="*/ 81301 w 81914"/>
              <a:gd name="T23" fmla="*/ 59519 h 99695"/>
              <a:gd name="T24" fmla="*/ 81301 w 81914"/>
              <a:gd name="T25" fmla="*/ 0 h 9969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695"/>
              <a:gd name="T41" fmla="*/ 81914 w 81914"/>
              <a:gd name="T42" fmla="*/ 99695 h 9969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515" y="76127"/>
                </a:lnTo>
                <a:lnTo>
                  <a:pt x="30515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73" y="76127"/>
                </a:lnTo>
                <a:lnTo>
                  <a:pt x="65073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0" name="object 73"/>
          <p:cNvSpPr>
            <a:spLocks/>
          </p:cNvSpPr>
          <p:nvPr/>
        </p:nvSpPr>
        <p:spPr bwMode="auto">
          <a:xfrm>
            <a:off x="5572125" y="4794250"/>
            <a:ext cx="20638" cy="0"/>
          </a:xfrm>
          <a:custGeom>
            <a:avLst/>
            <a:gdLst>
              <a:gd name="T0" fmla="*/ 0 w 20320"/>
              <a:gd name="T1" fmla="*/ 20325 w 20320"/>
              <a:gd name="T2" fmla="*/ 0 60000 65536"/>
              <a:gd name="T3" fmla="*/ 0 60000 65536"/>
              <a:gd name="T4" fmla="*/ 0 w 20320"/>
              <a:gd name="T5" fmla="*/ 20320 w 203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1" name="object 74"/>
          <p:cNvSpPr>
            <a:spLocks/>
          </p:cNvSpPr>
          <p:nvPr/>
        </p:nvSpPr>
        <p:spPr bwMode="auto">
          <a:xfrm>
            <a:off x="5557838" y="4775200"/>
            <a:ext cx="49212" cy="0"/>
          </a:xfrm>
          <a:custGeom>
            <a:avLst/>
            <a:gdLst>
              <a:gd name="T0" fmla="*/ 0 w 48895"/>
              <a:gd name="T1" fmla="*/ 48791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2" name="object 75"/>
          <p:cNvSpPr>
            <a:spLocks/>
          </p:cNvSpPr>
          <p:nvPr/>
        </p:nvSpPr>
        <p:spPr bwMode="auto">
          <a:xfrm>
            <a:off x="5541963" y="4706938"/>
            <a:ext cx="80962" cy="60325"/>
          </a:xfrm>
          <a:custGeom>
            <a:avLst/>
            <a:gdLst>
              <a:gd name="T0" fmla="*/ 81409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409 w 81914"/>
              <a:gd name="T7" fmla="*/ 59519 h 59689"/>
              <a:gd name="T8" fmla="*/ 81409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409" y="0"/>
                </a:moveTo>
                <a:lnTo>
                  <a:pt x="0" y="0"/>
                </a:lnTo>
                <a:lnTo>
                  <a:pt x="0" y="59519"/>
                </a:lnTo>
                <a:lnTo>
                  <a:pt x="81409" y="59519"/>
                </a:lnTo>
                <a:lnTo>
                  <a:pt x="814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3" name="object 76"/>
          <p:cNvSpPr>
            <a:spLocks/>
          </p:cNvSpPr>
          <p:nvPr/>
        </p:nvSpPr>
        <p:spPr bwMode="auto">
          <a:xfrm>
            <a:off x="5572125" y="4783138"/>
            <a:ext cx="20638" cy="23812"/>
          </a:xfrm>
          <a:custGeom>
            <a:avLst/>
            <a:gdLst>
              <a:gd name="T0" fmla="*/ 0 w 20320"/>
              <a:gd name="T1" fmla="*/ 23130 h 23495"/>
              <a:gd name="T2" fmla="*/ 20325 w 20320"/>
              <a:gd name="T3" fmla="*/ 23130 h 23495"/>
              <a:gd name="T4" fmla="*/ 20325 w 20320"/>
              <a:gd name="T5" fmla="*/ 0 h 23495"/>
              <a:gd name="T6" fmla="*/ 0 w 20320"/>
              <a:gd name="T7" fmla="*/ 0 h 23495"/>
              <a:gd name="T8" fmla="*/ 0 w 20320"/>
              <a:gd name="T9" fmla="*/ 23130 h 23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20"/>
              <a:gd name="T16" fmla="*/ 0 h 23495"/>
              <a:gd name="T17" fmla="*/ 20320 w 20320"/>
              <a:gd name="T18" fmla="*/ 23495 h 234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20" h="23495">
                <a:moveTo>
                  <a:pt x="0" y="23130"/>
                </a:moveTo>
                <a:lnTo>
                  <a:pt x="20325" y="23130"/>
                </a:lnTo>
                <a:lnTo>
                  <a:pt x="20325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4" name="object 77"/>
          <p:cNvSpPr>
            <a:spLocks/>
          </p:cNvSpPr>
          <p:nvPr/>
        </p:nvSpPr>
        <p:spPr bwMode="auto">
          <a:xfrm>
            <a:off x="5557838" y="4767263"/>
            <a:ext cx="49212" cy="15875"/>
          </a:xfrm>
          <a:custGeom>
            <a:avLst/>
            <a:gdLst>
              <a:gd name="T0" fmla="*/ 48791 w 48895"/>
              <a:gd name="T1" fmla="*/ 0 h 17145"/>
              <a:gd name="T2" fmla="*/ 0 w 48895"/>
              <a:gd name="T3" fmla="*/ 0 h 17145"/>
              <a:gd name="T4" fmla="*/ 0 w 48895"/>
              <a:gd name="T5" fmla="*/ 16607 h 17145"/>
              <a:gd name="T6" fmla="*/ 14232 w 48895"/>
              <a:gd name="T7" fmla="*/ 16607 h 17145"/>
              <a:gd name="T8" fmla="*/ 34558 w 48895"/>
              <a:gd name="T9" fmla="*/ 16607 h 17145"/>
              <a:gd name="T10" fmla="*/ 48791 w 48895"/>
              <a:gd name="T11" fmla="*/ 16607 h 17145"/>
              <a:gd name="T12" fmla="*/ 48791 w 48895"/>
              <a:gd name="T13" fmla="*/ 0 h 171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895"/>
              <a:gd name="T22" fmla="*/ 0 h 17145"/>
              <a:gd name="T23" fmla="*/ 48895 w 48895"/>
              <a:gd name="T24" fmla="*/ 17145 h 171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58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5" name="object 78"/>
          <p:cNvSpPr>
            <a:spLocks/>
          </p:cNvSpPr>
          <p:nvPr/>
        </p:nvSpPr>
        <p:spPr bwMode="auto">
          <a:xfrm>
            <a:off x="5541963" y="4706938"/>
            <a:ext cx="80962" cy="60325"/>
          </a:xfrm>
          <a:custGeom>
            <a:avLst/>
            <a:gdLst>
              <a:gd name="T0" fmla="*/ 81409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16335 w 81914"/>
              <a:gd name="T7" fmla="*/ 59519 h 59689"/>
              <a:gd name="T8" fmla="*/ 65127 w 81914"/>
              <a:gd name="T9" fmla="*/ 59519 h 59689"/>
              <a:gd name="T10" fmla="*/ 81409 w 81914"/>
              <a:gd name="T11" fmla="*/ 59519 h 59689"/>
              <a:gd name="T12" fmla="*/ 81409 w 81914"/>
              <a:gd name="T13" fmla="*/ 0 h 596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914"/>
              <a:gd name="T22" fmla="*/ 0 h 59689"/>
              <a:gd name="T23" fmla="*/ 81914 w 81914"/>
              <a:gd name="T24" fmla="*/ 59689 h 596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914" h="59689">
                <a:moveTo>
                  <a:pt x="81409" y="0"/>
                </a:moveTo>
                <a:lnTo>
                  <a:pt x="0" y="0"/>
                </a:lnTo>
                <a:lnTo>
                  <a:pt x="0" y="59519"/>
                </a:lnTo>
                <a:lnTo>
                  <a:pt x="16335" y="59519"/>
                </a:lnTo>
                <a:lnTo>
                  <a:pt x="65127" y="59519"/>
                </a:lnTo>
                <a:lnTo>
                  <a:pt x="81409" y="59519"/>
                </a:lnTo>
                <a:lnTo>
                  <a:pt x="81409" y="0"/>
                </a:lnTo>
              </a:path>
            </a:pathLst>
          </a:custGeom>
          <a:noFill/>
          <a:ln w="58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6" name="object 79"/>
          <p:cNvSpPr>
            <a:spLocks/>
          </p:cNvSpPr>
          <p:nvPr/>
        </p:nvSpPr>
        <p:spPr bwMode="auto">
          <a:xfrm>
            <a:off x="5541963" y="4706938"/>
            <a:ext cx="80962" cy="100012"/>
          </a:xfrm>
          <a:custGeom>
            <a:avLst/>
            <a:gdLst>
              <a:gd name="T0" fmla="*/ 81409 w 81914"/>
              <a:gd name="T1" fmla="*/ 0 h 99695"/>
              <a:gd name="T2" fmla="*/ 0 w 81914"/>
              <a:gd name="T3" fmla="*/ 0 h 99695"/>
              <a:gd name="T4" fmla="*/ 0 w 81914"/>
              <a:gd name="T5" fmla="*/ 59519 h 99695"/>
              <a:gd name="T6" fmla="*/ 16335 w 81914"/>
              <a:gd name="T7" fmla="*/ 59519 h 99695"/>
              <a:gd name="T8" fmla="*/ 16335 w 81914"/>
              <a:gd name="T9" fmla="*/ 76127 h 99695"/>
              <a:gd name="T10" fmla="*/ 30569 w 81914"/>
              <a:gd name="T11" fmla="*/ 76127 h 99695"/>
              <a:gd name="T12" fmla="*/ 30569 w 81914"/>
              <a:gd name="T13" fmla="*/ 99257 h 99695"/>
              <a:gd name="T14" fmla="*/ 50894 w 81914"/>
              <a:gd name="T15" fmla="*/ 99257 h 99695"/>
              <a:gd name="T16" fmla="*/ 50894 w 81914"/>
              <a:gd name="T17" fmla="*/ 76127 h 99695"/>
              <a:gd name="T18" fmla="*/ 65127 w 81914"/>
              <a:gd name="T19" fmla="*/ 76127 h 99695"/>
              <a:gd name="T20" fmla="*/ 65127 w 81914"/>
              <a:gd name="T21" fmla="*/ 59519 h 99695"/>
              <a:gd name="T22" fmla="*/ 81409 w 81914"/>
              <a:gd name="T23" fmla="*/ 59519 h 99695"/>
              <a:gd name="T24" fmla="*/ 81409 w 81914"/>
              <a:gd name="T25" fmla="*/ 0 h 9969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695"/>
              <a:gd name="T41" fmla="*/ 81914 w 81914"/>
              <a:gd name="T42" fmla="*/ 99695 h 9969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695">
                <a:moveTo>
                  <a:pt x="81409" y="0"/>
                </a:moveTo>
                <a:lnTo>
                  <a:pt x="0" y="0"/>
                </a:lnTo>
                <a:lnTo>
                  <a:pt x="0" y="59519"/>
                </a:lnTo>
                <a:lnTo>
                  <a:pt x="16335" y="59519"/>
                </a:lnTo>
                <a:lnTo>
                  <a:pt x="16335" y="76127"/>
                </a:lnTo>
                <a:lnTo>
                  <a:pt x="30569" y="76127"/>
                </a:lnTo>
                <a:lnTo>
                  <a:pt x="30569" y="99257"/>
                </a:lnTo>
                <a:lnTo>
                  <a:pt x="50894" y="99257"/>
                </a:lnTo>
                <a:lnTo>
                  <a:pt x="50894" y="76127"/>
                </a:lnTo>
                <a:lnTo>
                  <a:pt x="65127" y="76127"/>
                </a:lnTo>
                <a:lnTo>
                  <a:pt x="65127" y="59519"/>
                </a:lnTo>
                <a:lnTo>
                  <a:pt x="81409" y="59519"/>
                </a:lnTo>
                <a:lnTo>
                  <a:pt x="81409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7" name="object 80"/>
          <p:cNvSpPr>
            <a:spLocks/>
          </p:cNvSpPr>
          <p:nvPr/>
        </p:nvSpPr>
        <p:spPr bwMode="auto">
          <a:xfrm>
            <a:off x="5472113" y="4794250"/>
            <a:ext cx="20637" cy="0"/>
          </a:xfrm>
          <a:custGeom>
            <a:avLst/>
            <a:gdLst>
              <a:gd name="T0" fmla="*/ 0 w 20954"/>
              <a:gd name="T1" fmla="*/ 20379 w 20954"/>
              <a:gd name="T2" fmla="*/ 0 60000 65536"/>
              <a:gd name="T3" fmla="*/ 0 60000 65536"/>
              <a:gd name="T4" fmla="*/ 0 w 20954"/>
              <a:gd name="T5" fmla="*/ 20954 w 209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8" name="object 81"/>
          <p:cNvSpPr>
            <a:spLocks/>
          </p:cNvSpPr>
          <p:nvPr/>
        </p:nvSpPr>
        <p:spPr bwMode="auto">
          <a:xfrm>
            <a:off x="5457825" y="4775200"/>
            <a:ext cx="49213" cy="0"/>
          </a:xfrm>
          <a:custGeom>
            <a:avLst/>
            <a:gdLst>
              <a:gd name="T0" fmla="*/ 0 w 48895"/>
              <a:gd name="T1" fmla="*/ 48737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737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9" name="object 82"/>
          <p:cNvSpPr>
            <a:spLocks/>
          </p:cNvSpPr>
          <p:nvPr/>
        </p:nvSpPr>
        <p:spPr bwMode="auto">
          <a:xfrm>
            <a:off x="5441950" y="4706938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301 w 81914"/>
              <a:gd name="T7" fmla="*/ 59519 h 59689"/>
              <a:gd name="T8" fmla="*/ 81301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0" name="object 83"/>
          <p:cNvSpPr>
            <a:spLocks/>
          </p:cNvSpPr>
          <p:nvPr/>
        </p:nvSpPr>
        <p:spPr bwMode="auto">
          <a:xfrm>
            <a:off x="5472113" y="4783138"/>
            <a:ext cx="20637" cy="23812"/>
          </a:xfrm>
          <a:custGeom>
            <a:avLst/>
            <a:gdLst>
              <a:gd name="T0" fmla="*/ 0 w 20954"/>
              <a:gd name="T1" fmla="*/ 23130 h 23495"/>
              <a:gd name="T2" fmla="*/ 20379 w 20954"/>
              <a:gd name="T3" fmla="*/ 23130 h 23495"/>
              <a:gd name="T4" fmla="*/ 20379 w 20954"/>
              <a:gd name="T5" fmla="*/ 0 h 23495"/>
              <a:gd name="T6" fmla="*/ 0 w 20954"/>
              <a:gd name="T7" fmla="*/ 0 h 23495"/>
              <a:gd name="T8" fmla="*/ 0 w 20954"/>
              <a:gd name="T9" fmla="*/ 23130 h 23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54"/>
              <a:gd name="T16" fmla="*/ 0 h 23495"/>
              <a:gd name="T17" fmla="*/ 20954 w 20954"/>
              <a:gd name="T18" fmla="*/ 23495 h 234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54" h="23495">
                <a:moveTo>
                  <a:pt x="0" y="23130"/>
                </a:moveTo>
                <a:lnTo>
                  <a:pt x="20379" y="23130"/>
                </a:lnTo>
                <a:lnTo>
                  <a:pt x="20379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1" name="object 84"/>
          <p:cNvSpPr>
            <a:spLocks/>
          </p:cNvSpPr>
          <p:nvPr/>
        </p:nvSpPr>
        <p:spPr bwMode="auto">
          <a:xfrm>
            <a:off x="5457825" y="4767263"/>
            <a:ext cx="49213" cy="15875"/>
          </a:xfrm>
          <a:custGeom>
            <a:avLst/>
            <a:gdLst>
              <a:gd name="T0" fmla="*/ 48737 w 48895"/>
              <a:gd name="T1" fmla="*/ 0 h 17145"/>
              <a:gd name="T2" fmla="*/ 0 w 48895"/>
              <a:gd name="T3" fmla="*/ 0 h 17145"/>
              <a:gd name="T4" fmla="*/ 0 w 48895"/>
              <a:gd name="T5" fmla="*/ 16607 h 17145"/>
              <a:gd name="T6" fmla="*/ 14179 w 48895"/>
              <a:gd name="T7" fmla="*/ 16607 h 17145"/>
              <a:gd name="T8" fmla="*/ 34558 w 48895"/>
              <a:gd name="T9" fmla="*/ 16607 h 17145"/>
              <a:gd name="T10" fmla="*/ 48737 w 48895"/>
              <a:gd name="T11" fmla="*/ 16607 h 17145"/>
              <a:gd name="T12" fmla="*/ 48737 w 48895"/>
              <a:gd name="T13" fmla="*/ 0 h 171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895"/>
              <a:gd name="T22" fmla="*/ 0 h 17145"/>
              <a:gd name="T23" fmla="*/ 48895 w 48895"/>
              <a:gd name="T24" fmla="*/ 17145 h 171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895" h="17145">
                <a:moveTo>
                  <a:pt x="48737" y="0"/>
                </a:moveTo>
                <a:lnTo>
                  <a:pt x="0" y="0"/>
                </a:lnTo>
                <a:lnTo>
                  <a:pt x="0" y="16607"/>
                </a:lnTo>
                <a:lnTo>
                  <a:pt x="14179" y="16607"/>
                </a:lnTo>
                <a:lnTo>
                  <a:pt x="34558" y="16607"/>
                </a:lnTo>
                <a:lnTo>
                  <a:pt x="48737" y="16607"/>
                </a:lnTo>
                <a:lnTo>
                  <a:pt x="48737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2" name="object 85"/>
          <p:cNvSpPr>
            <a:spLocks/>
          </p:cNvSpPr>
          <p:nvPr/>
        </p:nvSpPr>
        <p:spPr bwMode="auto">
          <a:xfrm>
            <a:off x="5441950" y="4706938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16281 w 81914"/>
              <a:gd name="T7" fmla="*/ 59519 h 59689"/>
              <a:gd name="T8" fmla="*/ 65019 w 81914"/>
              <a:gd name="T9" fmla="*/ 59519 h 59689"/>
              <a:gd name="T10" fmla="*/ 81301 w 81914"/>
              <a:gd name="T11" fmla="*/ 59519 h 59689"/>
              <a:gd name="T12" fmla="*/ 81301 w 81914"/>
              <a:gd name="T13" fmla="*/ 0 h 596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914"/>
              <a:gd name="T22" fmla="*/ 0 h 59689"/>
              <a:gd name="T23" fmla="*/ 81914 w 81914"/>
              <a:gd name="T24" fmla="*/ 59689 h 596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3" name="object 86"/>
          <p:cNvSpPr>
            <a:spLocks/>
          </p:cNvSpPr>
          <p:nvPr/>
        </p:nvSpPr>
        <p:spPr bwMode="auto">
          <a:xfrm>
            <a:off x="5441950" y="4706938"/>
            <a:ext cx="82550" cy="100012"/>
          </a:xfrm>
          <a:custGeom>
            <a:avLst/>
            <a:gdLst>
              <a:gd name="T0" fmla="*/ 81301 w 81914"/>
              <a:gd name="T1" fmla="*/ 0 h 99695"/>
              <a:gd name="T2" fmla="*/ 0 w 81914"/>
              <a:gd name="T3" fmla="*/ 0 h 99695"/>
              <a:gd name="T4" fmla="*/ 0 w 81914"/>
              <a:gd name="T5" fmla="*/ 59519 h 99695"/>
              <a:gd name="T6" fmla="*/ 16281 w 81914"/>
              <a:gd name="T7" fmla="*/ 59519 h 99695"/>
              <a:gd name="T8" fmla="*/ 16281 w 81914"/>
              <a:gd name="T9" fmla="*/ 76127 h 99695"/>
              <a:gd name="T10" fmla="*/ 30461 w 81914"/>
              <a:gd name="T11" fmla="*/ 76127 h 99695"/>
              <a:gd name="T12" fmla="*/ 30461 w 81914"/>
              <a:gd name="T13" fmla="*/ 99257 h 99695"/>
              <a:gd name="T14" fmla="*/ 50840 w 81914"/>
              <a:gd name="T15" fmla="*/ 99257 h 99695"/>
              <a:gd name="T16" fmla="*/ 50840 w 81914"/>
              <a:gd name="T17" fmla="*/ 76127 h 99695"/>
              <a:gd name="T18" fmla="*/ 65019 w 81914"/>
              <a:gd name="T19" fmla="*/ 76127 h 99695"/>
              <a:gd name="T20" fmla="*/ 65019 w 81914"/>
              <a:gd name="T21" fmla="*/ 59519 h 99695"/>
              <a:gd name="T22" fmla="*/ 81301 w 81914"/>
              <a:gd name="T23" fmla="*/ 59519 h 99695"/>
              <a:gd name="T24" fmla="*/ 81301 w 81914"/>
              <a:gd name="T25" fmla="*/ 0 h 9969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695"/>
              <a:gd name="T41" fmla="*/ 81914 w 81914"/>
              <a:gd name="T42" fmla="*/ 99695 h 9969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4" name="object 87"/>
          <p:cNvSpPr>
            <a:spLocks/>
          </p:cNvSpPr>
          <p:nvPr/>
        </p:nvSpPr>
        <p:spPr bwMode="auto">
          <a:xfrm>
            <a:off x="5737225" y="4600575"/>
            <a:ext cx="80963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301 w 81914"/>
              <a:gd name="T7" fmla="*/ 59519 h 59689"/>
              <a:gd name="T8" fmla="*/ 81301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5" name="object 88"/>
          <p:cNvSpPr>
            <a:spLocks/>
          </p:cNvSpPr>
          <p:nvPr/>
        </p:nvSpPr>
        <p:spPr bwMode="auto">
          <a:xfrm>
            <a:off x="5753100" y="4592638"/>
            <a:ext cx="49213" cy="0"/>
          </a:xfrm>
          <a:custGeom>
            <a:avLst/>
            <a:gdLst>
              <a:gd name="T0" fmla="*/ 0 w 48895"/>
              <a:gd name="T1" fmla="*/ 48845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845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6" name="object 89"/>
          <p:cNvSpPr>
            <a:spLocks/>
          </p:cNvSpPr>
          <p:nvPr/>
        </p:nvSpPr>
        <p:spPr bwMode="auto">
          <a:xfrm>
            <a:off x="5767388" y="4573588"/>
            <a:ext cx="20637" cy="0"/>
          </a:xfrm>
          <a:custGeom>
            <a:avLst/>
            <a:gdLst>
              <a:gd name="T0" fmla="*/ 0 w 20954"/>
              <a:gd name="T1" fmla="*/ 20379 w 20954"/>
              <a:gd name="T2" fmla="*/ 0 60000 65536"/>
              <a:gd name="T3" fmla="*/ 0 60000 65536"/>
              <a:gd name="T4" fmla="*/ 0 w 20954"/>
              <a:gd name="T5" fmla="*/ 20954 w 209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7" name="object 90"/>
          <p:cNvSpPr>
            <a:spLocks/>
          </p:cNvSpPr>
          <p:nvPr/>
        </p:nvSpPr>
        <p:spPr bwMode="auto">
          <a:xfrm>
            <a:off x="5737225" y="4562475"/>
            <a:ext cx="80963" cy="98425"/>
          </a:xfrm>
          <a:custGeom>
            <a:avLst/>
            <a:gdLst>
              <a:gd name="T0" fmla="*/ 81301 w 81914"/>
              <a:gd name="T1" fmla="*/ 99072 h 99060"/>
              <a:gd name="T2" fmla="*/ 0 w 81914"/>
              <a:gd name="T3" fmla="*/ 99072 h 99060"/>
              <a:gd name="T4" fmla="*/ 0 w 81914"/>
              <a:gd name="T5" fmla="*/ 39552 h 99060"/>
              <a:gd name="T6" fmla="*/ 16174 w 81914"/>
              <a:gd name="T7" fmla="*/ 39552 h 99060"/>
              <a:gd name="T8" fmla="*/ 16174 w 81914"/>
              <a:gd name="T9" fmla="*/ 23121 h 99060"/>
              <a:gd name="T10" fmla="*/ 30461 w 81914"/>
              <a:gd name="T11" fmla="*/ 23121 h 99060"/>
              <a:gd name="T12" fmla="*/ 30461 w 81914"/>
              <a:gd name="T13" fmla="*/ 0 h 99060"/>
              <a:gd name="T14" fmla="*/ 50840 w 81914"/>
              <a:gd name="T15" fmla="*/ 0 h 99060"/>
              <a:gd name="T16" fmla="*/ 50840 w 81914"/>
              <a:gd name="T17" fmla="*/ 23121 h 99060"/>
              <a:gd name="T18" fmla="*/ 65019 w 81914"/>
              <a:gd name="T19" fmla="*/ 23121 h 99060"/>
              <a:gd name="T20" fmla="*/ 65019 w 81914"/>
              <a:gd name="T21" fmla="*/ 39552 h 99060"/>
              <a:gd name="T22" fmla="*/ 81301 w 81914"/>
              <a:gd name="T23" fmla="*/ 39552 h 99060"/>
              <a:gd name="T24" fmla="*/ 81301 w 81914"/>
              <a:gd name="T25" fmla="*/ 99072 h 990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060"/>
              <a:gd name="T41" fmla="*/ 81914 w 81914"/>
              <a:gd name="T42" fmla="*/ 99060 h 990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174" y="39552"/>
                </a:lnTo>
                <a:lnTo>
                  <a:pt x="16174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19" y="23121"/>
                </a:lnTo>
                <a:lnTo>
                  <a:pt x="65019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8" name="object 91"/>
          <p:cNvSpPr>
            <a:spLocks/>
          </p:cNvSpPr>
          <p:nvPr/>
        </p:nvSpPr>
        <p:spPr bwMode="auto">
          <a:xfrm>
            <a:off x="5638800" y="4600575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301 w 81914"/>
              <a:gd name="T7" fmla="*/ 59519 h 59689"/>
              <a:gd name="T8" fmla="*/ 81301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9" name="object 92"/>
          <p:cNvSpPr>
            <a:spLocks/>
          </p:cNvSpPr>
          <p:nvPr/>
        </p:nvSpPr>
        <p:spPr bwMode="auto">
          <a:xfrm>
            <a:off x="5654675" y="4592638"/>
            <a:ext cx="49213" cy="0"/>
          </a:xfrm>
          <a:custGeom>
            <a:avLst/>
            <a:gdLst>
              <a:gd name="T0" fmla="*/ 0 w 48895"/>
              <a:gd name="T1" fmla="*/ 48791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0" name="object 93"/>
          <p:cNvSpPr>
            <a:spLocks/>
          </p:cNvSpPr>
          <p:nvPr/>
        </p:nvSpPr>
        <p:spPr bwMode="auto">
          <a:xfrm>
            <a:off x="5668963" y="4573588"/>
            <a:ext cx="20637" cy="0"/>
          </a:xfrm>
          <a:custGeom>
            <a:avLst/>
            <a:gdLst>
              <a:gd name="T0" fmla="*/ 0 w 20320"/>
              <a:gd name="T1" fmla="*/ 20325 w 20320"/>
              <a:gd name="T2" fmla="*/ 0 60000 65536"/>
              <a:gd name="T3" fmla="*/ 0 60000 65536"/>
              <a:gd name="T4" fmla="*/ 0 w 20320"/>
              <a:gd name="T5" fmla="*/ 20320 w 203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1" name="object 94"/>
          <p:cNvSpPr>
            <a:spLocks/>
          </p:cNvSpPr>
          <p:nvPr/>
        </p:nvSpPr>
        <p:spPr bwMode="auto">
          <a:xfrm>
            <a:off x="5638800" y="4562475"/>
            <a:ext cx="82550" cy="98425"/>
          </a:xfrm>
          <a:custGeom>
            <a:avLst/>
            <a:gdLst>
              <a:gd name="T0" fmla="*/ 81301 w 81914"/>
              <a:gd name="T1" fmla="*/ 99072 h 99060"/>
              <a:gd name="T2" fmla="*/ 0 w 81914"/>
              <a:gd name="T3" fmla="*/ 99072 h 99060"/>
              <a:gd name="T4" fmla="*/ 0 w 81914"/>
              <a:gd name="T5" fmla="*/ 39552 h 99060"/>
              <a:gd name="T6" fmla="*/ 16281 w 81914"/>
              <a:gd name="T7" fmla="*/ 39552 h 99060"/>
              <a:gd name="T8" fmla="*/ 16281 w 81914"/>
              <a:gd name="T9" fmla="*/ 23121 h 99060"/>
              <a:gd name="T10" fmla="*/ 30515 w 81914"/>
              <a:gd name="T11" fmla="*/ 23121 h 99060"/>
              <a:gd name="T12" fmla="*/ 30515 w 81914"/>
              <a:gd name="T13" fmla="*/ 0 h 99060"/>
              <a:gd name="T14" fmla="*/ 50840 w 81914"/>
              <a:gd name="T15" fmla="*/ 0 h 99060"/>
              <a:gd name="T16" fmla="*/ 50840 w 81914"/>
              <a:gd name="T17" fmla="*/ 23121 h 99060"/>
              <a:gd name="T18" fmla="*/ 65073 w 81914"/>
              <a:gd name="T19" fmla="*/ 23121 h 99060"/>
              <a:gd name="T20" fmla="*/ 65073 w 81914"/>
              <a:gd name="T21" fmla="*/ 39552 h 99060"/>
              <a:gd name="T22" fmla="*/ 81301 w 81914"/>
              <a:gd name="T23" fmla="*/ 39552 h 99060"/>
              <a:gd name="T24" fmla="*/ 81301 w 81914"/>
              <a:gd name="T25" fmla="*/ 99072 h 990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060"/>
              <a:gd name="T41" fmla="*/ 81914 w 81914"/>
              <a:gd name="T42" fmla="*/ 99060 h 990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515" y="23121"/>
                </a:lnTo>
                <a:lnTo>
                  <a:pt x="30515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73" y="23121"/>
                </a:lnTo>
                <a:lnTo>
                  <a:pt x="65073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2" name="object 95"/>
          <p:cNvSpPr>
            <a:spLocks/>
          </p:cNvSpPr>
          <p:nvPr/>
        </p:nvSpPr>
        <p:spPr bwMode="auto">
          <a:xfrm>
            <a:off x="5541963" y="4600575"/>
            <a:ext cx="80962" cy="60325"/>
          </a:xfrm>
          <a:custGeom>
            <a:avLst/>
            <a:gdLst>
              <a:gd name="T0" fmla="*/ 81409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409 w 81914"/>
              <a:gd name="T7" fmla="*/ 59519 h 59689"/>
              <a:gd name="T8" fmla="*/ 81409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409" y="0"/>
                </a:moveTo>
                <a:lnTo>
                  <a:pt x="0" y="0"/>
                </a:lnTo>
                <a:lnTo>
                  <a:pt x="0" y="59519"/>
                </a:lnTo>
                <a:lnTo>
                  <a:pt x="81409" y="59519"/>
                </a:lnTo>
                <a:lnTo>
                  <a:pt x="814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3" name="object 96"/>
          <p:cNvSpPr>
            <a:spLocks/>
          </p:cNvSpPr>
          <p:nvPr/>
        </p:nvSpPr>
        <p:spPr bwMode="auto">
          <a:xfrm>
            <a:off x="5557838" y="4592638"/>
            <a:ext cx="49212" cy="0"/>
          </a:xfrm>
          <a:custGeom>
            <a:avLst/>
            <a:gdLst>
              <a:gd name="T0" fmla="*/ 0 w 48895"/>
              <a:gd name="T1" fmla="*/ 48791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4" name="object 97"/>
          <p:cNvSpPr>
            <a:spLocks/>
          </p:cNvSpPr>
          <p:nvPr/>
        </p:nvSpPr>
        <p:spPr bwMode="auto">
          <a:xfrm>
            <a:off x="5572125" y="4573588"/>
            <a:ext cx="20638" cy="0"/>
          </a:xfrm>
          <a:custGeom>
            <a:avLst/>
            <a:gdLst>
              <a:gd name="T0" fmla="*/ 0 w 20320"/>
              <a:gd name="T1" fmla="*/ 20325 w 20320"/>
              <a:gd name="T2" fmla="*/ 0 60000 65536"/>
              <a:gd name="T3" fmla="*/ 0 60000 65536"/>
              <a:gd name="T4" fmla="*/ 0 w 20320"/>
              <a:gd name="T5" fmla="*/ 20320 w 203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5" name="object 98"/>
          <p:cNvSpPr>
            <a:spLocks/>
          </p:cNvSpPr>
          <p:nvPr/>
        </p:nvSpPr>
        <p:spPr bwMode="auto">
          <a:xfrm>
            <a:off x="5541963" y="4562475"/>
            <a:ext cx="80962" cy="98425"/>
          </a:xfrm>
          <a:custGeom>
            <a:avLst/>
            <a:gdLst>
              <a:gd name="T0" fmla="*/ 81409 w 81914"/>
              <a:gd name="T1" fmla="*/ 99072 h 99060"/>
              <a:gd name="T2" fmla="*/ 0 w 81914"/>
              <a:gd name="T3" fmla="*/ 99072 h 99060"/>
              <a:gd name="T4" fmla="*/ 0 w 81914"/>
              <a:gd name="T5" fmla="*/ 39552 h 99060"/>
              <a:gd name="T6" fmla="*/ 16335 w 81914"/>
              <a:gd name="T7" fmla="*/ 39552 h 99060"/>
              <a:gd name="T8" fmla="*/ 16335 w 81914"/>
              <a:gd name="T9" fmla="*/ 23121 h 99060"/>
              <a:gd name="T10" fmla="*/ 30569 w 81914"/>
              <a:gd name="T11" fmla="*/ 23121 h 99060"/>
              <a:gd name="T12" fmla="*/ 30569 w 81914"/>
              <a:gd name="T13" fmla="*/ 0 h 99060"/>
              <a:gd name="T14" fmla="*/ 50894 w 81914"/>
              <a:gd name="T15" fmla="*/ 0 h 99060"/>
              <a:gd name="T16" fmla="*/ 50894 w 81914"/>
              <a:gd name="T17" fmla="*/ 23121 h 99060"/>
              <a:gd name="T18" fmla="*/ 65127 w 81914"/>
              <a:gd name="T19" fmla="*/ 23121 h 99060"/>
              <a:gd name="T20" fmla="*/ 65127 w 81914"/>
              <a:gd name="T21" fmla="*/ 39552 h 99060"/>
              <a:gd name="T22" fmla="*/ 81409 w 81914"/>
              <a:gd name="T23" fmla="*/ 39552 h 99060"/>
              <a:gd name="T24" fmla="*/ 81409 w 81914"/>
              <a:gd name="T25" fmla="*/ 99072 h 990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060"/>
              <a:gd name="T41" fmla="*/ 81914 w 81914"/>
              <a:gd name="T42" fmla="*/ 99060 h 990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060">
                <a:moveTo>
                  <a:pt x="81409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335" y="39552"/>
                </a:lnTo>
                <a:lnTo>
                  <a:pt x="16335" y="23121"/>
                </a:lnTo>
                <a:lnTo>
                  <a:pt x="30569" y="23121"/>
                </a:lnTo>
                <a:lnTo>
                  <a:pt x="30569" y="0"/>
                </a:lnTo>
                <a:lnTo>
                  <a:pt x="50894" y="0"/>
                </a:lnTo>
                <a:lnTo>
                  <a:pt x="50894" y="23121"/>
                </a:lnTo>
                <a:lnTo>
                  <a:pt x="65127" y="23121"/>
                </a:lnTo>
                <a:lnTo>
                  <a:pt x="65127" y="39552"/>
                </a:lnTo>
                <a:lnTo>
                  <a:pt x="81409" y="39552"/>
                </a:lnTo>
                <a:lnTo>
                  <a:pt x="81409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6" name="object 99"/>
          <p:cNvSpPr>
            <a:spLocks/>
          </p:cNvSpPr>
          <p:nvPr/>
        </p:nvSpPr>
        <p:spPr bwMode="auto">
          <a:xfrm>
            <a:off x="5441950" y="4600575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301 w 81914"/>
              <a:gd name="T7" fmla="*/ 59519 h 59689"/>
              <a:gd name="T8" fmla="*/ 81301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7" name="object 100"/>
          <p:cNvSpPr>
            <a:spLocks/>
          </p:cNvSpPr>
          <p:nvPr/>
        </p:nvSpPr>
        <p:spPr bwMode="auto">
          <a:xfrm>
            <a:off x="5457825" y="4592638"/>
            <a:ext cx="49213" cy="0"/>
          </a:xfrm>
          <a:custGeom>
            <a:avLst/>
            <a:gdLst>
              <a:gd name="T0" fmla="*/ 0 w 48895"/>
              <a:gd name="T1" fmla="*/ 48737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737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8" name="object 101"/>
          <p:cNvSpPr>
            <a:spLocks/>
          </p:cNvSpPr>
          <p:nvPr/>
        </p:nvSpPr>
        <p:spPr bwMode="auto">
          <a:xfrm>
            <a:off x="5472113" y="4573588"/>
            <a:ext cx="20637" cy="0"/>
          </a:xfrm>
          <a:custGeom>
            <a:avLst/>
            <a:gdLst>
              <a:gd name="T0" fmla="*/ 0 w 20954"/>
              <a:gd name="T1" fmla="*/ 20379 w 20954"/>
              <a:gd name="T2" fmla="*/ 0 60000 65536"/>
              <a:gd name="T3" fmla="*/ 0 60000 65536"/>
              <a:gd name="T4" fmla="*/ 0 w 20954"/>
              <a:gd name="T5" fmla="*/ 20954 w 209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9" name="object 102"/>
          <p:cNvSpPr>
            <a:spLocks/>
          </p:cNvSpPr>
          <p:nvPr/>
        </p:nvSpPr>
        <p:spPr bwMode="auto">
          <a:xfrm>
            <a:off x="5441950" y="4562475"/>
            <a:ext cx="82550" cy="98425"/>
          </a:xfrm>
          <a:custGeom>
            <a:avLst/>
            <a:gdLst>
              <a:gd name="T0" fmla="*/ 81301 w 81914"/>
              <a:gd name="T1" fmla="*/ 99072 h 99060"/>
              <a:gd name="T2" fmla="*/ 0 w 81914"/>
              <a:gd name="T3" fmla="*/ 99072 h 99060"/>
              <a:gd name="T4" fmla="*/ 0 w 81914"/>
              <a:gd name="T5" fmla="*/ 39552 h 99060"/>
              <a:gd name="T6" fmla="*/ 16281 w 81914"/>
              <a:gd name="T7" fmla="*/ 39552 h 99060"/>
              <a:gd name="T8" fmla="*/ 16281 w 81914"/>
              <a:gd name="T9" fmla="*/ 23121 h 99060"/>
              <a:gd name="T10" fmla="*/ 30461 w 81914"/>
              <a:gd name="T11" fmla="*/ 23121 h 99060"/>
              <a:gd name="T12" fmla="*/ 30461 w 81914"/>
              <a:gd name="T13" fmla="*/ 0 h 99060"/>
              <a:gd name="T14" fmla="*/ 50840 w 81914"/>
              <a:gd name="T15" fmla="*/ 0 h 99060"/>
              <a:gd name="T16" fmla="*/ 50840 w 81914"/>
              <a:gd name="T17" fmla="*/ 23121 h 99060"/>
              <a:gd name="T18" fmla="*/ 65019 w 81914"/>
              <a:gd name="T19" fmla="*/ 23121 h 99060"/>
              <a:gd name="T20" fmla="*/ 65019 w 81914"/>
              <a:gd name="T21" fmla="*/ 39552 h 99060"/>
              <a:gd name="T22" fmla="*/ 81301 w 81914"/>
              <a:gd name="T23" fmla="*/ 39552 h 99060"/>
              <a:gd name="T24" fmla="*/ 81301 w 81914"/>
              <a:gd name="T25" fmla="*/ 99072 h 990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060"/>
              <a:gd name="T41" fmla="*/ 81914 w 81914"/>
              <a:gd name="T42" fmla="*/ 99060 h 990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19" y="23121"/>
                </a:lnTo>
                <a:lnTo>
                  <a:pt x="65019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" name="object 103"/>
          <p:cNvSpPr txBox="1"/>
          <p:nvPr/>
        </p:nvSpPr>
        <p:spPr>
          <a:xfrm>
            <a:off x="5476875" y="4491038"/>
            <a:ext cx="314325" cy="6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95" dirty="0">
                <a:latin typeface="Arial"/>
                <a:cs typeface="Arial"/>
              </a:rPr>
              <a:t>5                   6                    7                  </a:t>
            </a:r>
            <a:r>
              <a:rPr sz="450" spc="-90" dirty="0">
                <a:latin typeface="Arial"/>
                <a:cs typeface="Arial"/>
              </a:rPr>
              <a:t> </a:t>
            </a:r>
            <a:r>
              <a:rPr sz="450" spc="-95" dirty="0">
                <a:latin typeface="Arial"/>
                <a:cs typeface="Arial"/>
              </a:rPr>
              <a:t>8</a:t>
            </a:r>
            <a:endParaRPr sz="4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470525" y="4808538"/>
            <a:ext cx="334963" cy="6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95" dirty="0">
                <a:latin typeface="Arial"/>
                <a:cs typeface="Arial"/>
              </a:rPr>
              <a:t>17              18               19            </a:t>
            </a:r>
            <a:r>
              <a:rPr sz="450" spc="-75" dirty="0">
                <a:latin typeface="Arial"/>
                <a:cs typeface="Arial"/>
              </a:rPr>
              <a:t> </a:t>
            </a:r>
            <a:r>
              <a:rPr sz="450" spc="-95" dirty="0">
                <a:latin typeface="Arial"/>
                <a:cs typeface="Arial"/>
              </a:rPr>
              <a:t>20</a:t>
            </a:r>
            <a:endParaRPr sz="450">
              <a:latin typeface="Arial"/>
              <a:cs typeface="Arial"/>
            </a:endParaRPr>
          </a:p>
        </p:txBody>
      </p:sp>
      <p:sp>
        <p:nvSpPr>
          <p:cNvPr id="22632" name="object 105"/>
          <p:cNvSpPr>
            <a:spLocks/>
          </p:cNvSpPr>
          <p:nvPr/>
        </p:nvSpPr>
        <p:spPr bwMode="auto">
          <a:xfrm>
            <a:off x="5883275" y="4557713"/>
            <a:ext cx="411163" cy="252412"/>
          </a:xfrm>
          <a:custGeom>
            <a:avLst/>
            <a:gdLst>
              <a:gd name="T0" fmla="*/ 0 w 410845"/>
              <a:gd name="T1" fmla="*/ 251326 h 251460"/>
              <a:gd name="T2" fmla="*/ 410595 w 410845"/>
              <a:gd name="T3" fmla="*/ 251326 h 251460"/>
              <a:gd name="T4" fmla="*/ 410595 w 410845"/>
              <a:gd name="T5" fmla="*/ 0 h 251460"/>
              <a:gd name="T6" fmla="*/ 0 w 410845"/>
              <a:gd name="T7" fmla="*/ 0 h 251460"/>
              <a:gd name="T8" fmla="*/ 0 w 410845"/>
              <a:gd name="T9" fmla="*/ 251326 h 251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0845"/>
              <a:gd name="T16" fmla="*/ 0 h 251460"/>
              <a:gd name="T17" fmla="*/ 410845 w 410845"/>
              <a:gd name="T18" fmla="*/ 251460 h 251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33" name="object 106"/>
          <p:cNvSpPr>
            <a:spLocks/>
          </p:cNvSpPr>
          <p:nvPr/>
        </p:nvSpPr>
        <p:spPr bwMode="auto">
          <a:xfrm>
            <a:off x="5883275" y="4557713"/>
            <a:ext cx="411163" cy="252412"/>
          </a:xfrm>
          <a:custGeom>
            <a:avLst/>
            <a:gdLst>
              <a:gd name="T0" fmla="*/ 0 w 410845"/>
              <a:gd name="T1" fmla="*/ 251326 h 251460"/>
              <a:gd name="T2" fmla="*/ 410595 w 410845"/>
              <a:gd name="T3" fmla="*/ 251326 h 251460"/>
              <a:gd name="T4" fmla="*/ 410595 w 410845"/>
              <a:gd name="T5" fmla="*/ 0 h 251460"/>
              <a:gd name="T6" fmla="*/ 0 w 410845"/>
              <a:gd name="T7" fmla="*/ 0 h 251460"/>
              <a:gd name="T8" fmla="*/ 0 w 410845"/>
              <a:gd name="T9" fmla="*/ 251326 h 251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0845"/>
              <a:gd name="T16" fmla="*/ 0 h 251460"/>
              <a:gd name="T17" fmla="*/ 410845 w 410845"/>
              <a:gd name="T18" fmla="*/ 251460 h 251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34" name="object 107"/>
          <p:cNvSpPr>
            <a:spLocks/>
          </p:cNvSpPr>
          <p:nvPr/>
        </p:nvSpPr>
        <p:spPr bwMode="auto">
          <a:xfrm>
            <a:off x="5883275" y="4557713"/>
            <a:ext cx="411163" cy="252412"/>
          </a:xfrm>
          <a:custGeom>
            <a:avLst/>
            <a:gdLst>
              <a:gd name="T0" fmla="*/ 410552 w 410845"/>
              <a:gd name="T1" fmla="*/ 0 h 251460"/>
              <a:gd name="T2" fmla="*/ 0 w 410845"/>
              <a:gd name="T3" fmla="*/ 0 h 251460"/>
              <a:gd name="T4" fmla="*/ 0 w 410845"/>
              <a:gd name="T5" fmla="*/ 251317 h 251460"/>
              <a:gd name="T6" fmla="*/ 410552 w 410845"/>
              <a:gd name="T7" fmla="*/ 251317 h 251460"/>
              <a:gd name="T8" fmla="*/ 410552 w 410845"/>
              <a:gd name="T9" fmla="*/ 0 h 251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0845"/>
              <a:gd name="T16" fmla="*/ 0 h 251460"/>
              <a:gd name="T17" fmla="*/ 410845 w 410845"/>
              <a:gd name="T18" fmla="*/ 251460 h 251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0845" h="251460">
                <a:moveTo>
                  <a:pt x="410552" y="0"/>
                </a:moveTo>
                <a:lnTo>
                  <a:pt x="0" y="0"/>
                </a:lnTo>
                <a:lnTo>
                  <a:pt x="0" y="251317"/>
                </a:lnTo>
                <a:lnTo>
                  <a:pt x="410552" y="251317"/>
                </a:lnTo>
                <a:lnTo>
                  <a:pt x="41055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35" name="object 108"/>
          <p:cNvSpPr>
            <a:spLocks/>
          </p:cNvSpPr>
          <p:nvPr/>
        </p:nvSpPr>
        <p:spPr bwMode="auto">
          <a:xfrm>
            <a:off x="6126163" y="4794250"/>
            <a:ext cx="20637" cy="0"/>
          </a:xfrm>
          <a:custGeom>
            <a:avLst/>
            <a:gdLst>
              <a:gd name="T0" fmla="*/ 0 w 20320"/>
              <a:gd name="T1" fmla="*/ 20325 w 20320"/>
              <a:gd name="T2" fmla="*/ 0 60000 65536"/>
              <a:gd name="T3" fmla="*/ 0 60000 65536"/>
              <a:gd name="T4" fmla="*/ 0 w 20320"/>
              <a:gd name="T5" fmla="*/ 20320 w 203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36" name="object 109"/>
          <p:cNvSpPr>
            <a:spLocks/>
          </p:cNvSpPr>
          <p:nvPr/>
        </p:nvSpPr>
        <p:spPr bwMode="auto">
          <a:xfrm>
            <a:off x="6111875" y="4775200"/>
            <a:ext cx="49213" cy="0"/>
          </a:xfrm>
          <a:custGeom>
            <a:avLst/>
            <a:gdLst>
              <a:gd name="T0" fmla="*/ 0 w 48895"/>
              <a:gd name="T1" fmla="*/ 48791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37" name="object 110"/>
          <p:cNvSpPr>
            <a:spLocks/>
          </p:cNvSpPr>
          <p:nvPr/>
        </p:nvSpPr>
        <p:spPr bwMode="auto">
          <a:xfrm>
            <a:off x="6096000" y="4706938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301 w 81914"/>
              <a:gd name="T7" fmla="*/ 59519 h 59689"/>
              <a:gd name="T8" fmla="*/ 81301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38" name="object 111"/>
          <p:cNvSpPr>
            <a:spLocks/>
          </p:cNvSpPr>
          <p:nvPr/>
        </p:nvSpPr>
        <p:spPr bwMode="auto">
          <a:xfrm>
            <a:off x="6126163" y="4783138"/>
            <a:ext cx="20637" cy="23812"/>
          </a:xfrm>
          <a:custGeom>
            <a:avLst/>
            <a:gdLst>
              <a:gd name="T0" fmla="*/ 0 w 20320"/>
              <a:gd name="T1" fmla="*/ 23130 h 23495"/>
              <a:gd name="T2" fmla="*/ 20325 w 20320"/>
              <a:gd name="T3" fmla="*/ 23130 h 23495"/>
              <a:gd name="T4" fmla="*/ 20325 w 20320"/>
              <a:gd name="T5" fmla="*/ 0 h 23495"/>
              <a:gd name="T6" fmla="*/ 0 w 20320"/>
              <a:gd name="T7" fmla="*/ 0 h 23495"/>
              <a:gd name="T8" fmla="*/ 0 w 20320"/>
              <a:gd name="T9" fmla="*/ 23130 h 23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20"/>
              <a:gd name="T16" fmla="*/ 0 h 23495"/>
              <a:gd name="T17" fmla="*/ 20320 w 20320"/>
              <a:gd name="T18" fmla="*/ 23495 h 234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20" h="23495">
                <a:moveTo>
                  <a:pt x="0" y="23130"/>
                </a:moveTo>
                <a:lnTo>
                  <a:pt x="20325" y="23130"/>
                </a:lnTo>
                <a:lnTo>
                  <a:pt x="20325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39" name="object 112"/>
          <p:cNvSpPr>
            <a:spLocks/>
          </p:cNvSpPr>
          <p:nvPr/>
        </p:nvSpPr>
        <p:spPr bwMode="auto">
          <a:xfrm>
            <a:off x="6111875" y="4767263"/>
            <a:ext cx="49213" cy="15875"/>
          </a:xfrm>
          <a:custGeom>
            <a:avLst/>
            <a:gdLst>
              <a:gd name="T0" fmla="*/ 48791 w 48895"/>
              <a:gd name="T1" fmla="*/ 0 h 17145"/>
              <a:gd name="T2" fmla="*/ 0 w 48895"/>
              <a:gd name="T3" fmla="*/ 0 h 17145"/>
              <a:gd name="T4" fmla="*/ 0 w 48895"/>
              <a:gd name="T5" fmla="*/ 16607 h 17145"/>
              <a:gd name="T6" fmla="*/ 14232 w 48895"/>
              <a:gd name="T7" fmla="*/ 16607 h 17145"/>
              <a:gd name="T8" fmla="*/ 34558 w 48895"/>
              <a:gd name="T9" fmla="*/ 16607 h 17145"/>
              <a:gd name="T10" fmla="*/ 48791 w 48895"/>
              <a:gd name="T11" fmla="*/ 16607 h 17145"/>
              <a:gd name="T12" fmla="*/ 48791 w 48895"/>
              <a:gd name="T13" fmla="*/ 0 h 171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895"/>
              <a:gd name="T22" fmla="*/ 0 h 17145"/>
              <a:gd name="T23" fmla="*/ 48895 w 48895"/>
              <a:gd name="T24" fmla="*/ 17145 h 171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58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40" name="object 113"/>
          <p:cNvSpPr>
            <a:spLocks/>
          </p:cNvSpPr>
          <p:nvPr/>
        </p:nvSpPr>
        <p:spPr bwMode="auto">
          <a:xfrm>
            <a:off x="6096000" y="4706938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16281 w 81914"/>
              <a:gd name="T7" fmla="*/ 59519 h 59689"/>
              <a:gd name="T8" fmla="*/ 65073 w 81914"/>
              <a:gd name="T9" fmla="*/ 59519 h 59689"/>
              <a:gd name="T10" fmla="*/ 81301 w 81914"/>
              <a:gd name="T11" fmla="*/ 59519 h 59689"/>
              <a:gd name="T12" fmla="*/ 81301 w 81914"/>
              <a:gd name="T13" fmla="*/ 0 h 596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914"/>
              <a:gd name="T22" fmla="*/ 0 h 59689"/>
              <a:gd name="T23" fmla="*/ 81914 w 81914"/>
              <a:gd name="T24" fmla="*/ 59689 h 596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5073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41" name="object 114"/>
          <p:cNvSpPr>
            <a:spLocks/>
          </p:cNvSpPr>
          <p:nvPr/>
        </p:nvSpPr>
        <p:spPr bwMode="auto">
          <a:xfrm>
            <a:off x="6096000" y="4706938"/>
            <a:ext cx="82550" cy="100012"/>
          </a:xfrm>
          <a:custGeom>
            <a:avLst/>
            <a:gdLst>
              <a:gd name="T0" fmla="*/ 81301 w 81914"/>
              <a:gd name="T1" fmla="*/ 0 h 99695"/>
              <a:gd name="T2" fmla="*/ 0 w 81914"/>
              <a:gd name="T3" fmla="*/ 0 h 99695"/>
              <a:gd name="T4" fmla="*/ 0 w 81914"/>
              <a:gd name="T5" fmla="*/ 59519 h 99695"/>
              <a:gd name="T6" fmla="*/ 16281 w 81914"/>
              <a:gd name="T7" fmla="*/ 59519 h 99695"/>
              <a:gd name="T8" fmla="*/ 16281 w 81914"/>
              <a:gd name="T9" fmla="*/ 76127 h 99695"/>
              <a:gd name="T10" fmla="*/ 30515 w 81914"/>
              <a:gd name="T11" fmla="*/ 76127 h 99695"/>
              <a:gd name="T12" fmla="*/ 30515 w 81914"/>
              <a:gd name="T13" fmla="*/ 99257 h 99695"/>
              <a:gd name="T14" fmla="*/ 50840 w 81914"/>
              <a:gd name="T15" fmla="*/ 99257 h 99695"/>
              <a:gd name="T16" fmla="*/ 50840 w 81914"/>
              <a:gd name="T17" fmla="*/ 76127 h 99695"/>
              <a:gd name="T18" fmla="*/ 65073 w 81914"/>
              <a:gd name="T19" fmla="*/ 76127 h 99695"/>
              <a:gd name="T20" fmla="*/ 65073 w 81914"/>
              <a:gd name="T21" fmla="*/ 59519 h 99695"/>
              <a:gd name="T22" fmla="*/ 81301 w 81914"/>
              <a:gd name="T23" fmla="*/ 59519 h 99695"/>
              <a:gd name="T24" fmla="*/ 81301 w 81914"/>
              <a:gd name="T25" fmla="*/ 0 h 9969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695"/>
              <a:gd name="T41" fmla="*/ 81914 w 81914"/>
              <a:gd name="T42" fmla="*/ 99695 h 9969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515" y="76127"/>
                </a:lnTo>
                <a:lnTo>
                  <a:pt x="30515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73" y="76127"/>
                </a:lnTo>
                <a:lnTo>
                  <a:pt x="65073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42" name="object 115"/>
          <p:cNvSpPr>
            <a:spLocks/>
          </p:cNvSpPr>
          <p:nvPr/>
        </p:nvSpPr>
        <p:spPr bwMode="auto">
          <a:xfrm>
            <a:off x="6027738" y="4794250"/>
            <a:ext cx="19050" cy="0"/>
          </a:xfrm>
          <a:custGeom>
            <a:avLst/>
            <a:gdLst>
              <a:gd name="T0" fmla="*/ 0 w 20320"/>
              <a:gd name="T1" fmla="*/ 20271 w 20320"/>
              <a:gd name="T2" fmla="*/ 0 60000 65536"/>
              <a:gd name="T3" fmla="*/ 0 60000 65536"/>
              <a:gd name="T4" fmla="*/ 0 w 20320"/>
              <a:gd name="T5" fmla="*/ 20320 w 203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320">
                <a:moveTo>
                  <a:pt x="0" y="0"/>
                </a:moveTo>
                <a:lnTo>
                  <a:pt x="20271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43" name="object 116"/>
          <p:cNvSpPr>
            <a:spLocks/>
          </p:cNvSpPr>
          <p:nvPr/>
        </p:nvSpPr>
        <p:spPr bwMode="auto">
          <a:xfrm>
            <a:off x="6013450" y="4775200"/>
            <a:ext cx="47625" cy="0"/>
          </a:xfrm>
          <a:custGeom>
            <a:avLst/>
            <a:gdLst>
              <a:gd name="T0" fmla="*/ 0 w 48895"/>
              <a:gd name="T1" fmla="*/ 48791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44" name="object 117"/>
          <p:cNvSpPr>
            <a:spLocks/>
          </p:cNvSpPr>
          <p:nvPr/>
        </p:nvSpPr>
        <p:spPr bwMode="auto">
          <a:xfrm>
            <a:off x="5995988" y="4706938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301 w 81914"/>
              <a:gd name="T7" fmla="*/ 59519 h 59689"/>
              <a:gd name="T8" fmla="*/ 81301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45" name="object 118"/>
          <p:cNvSpPr>
            <a:spLocks/>
          </p:cNvSpPr>
          <p:nvPr/>
        </p:nvSpPr>
        <p:spPr bwMode="auto">
          <a:xfrm>
            <a:off x="6027738" y="4783138"/>
            <a:ext cx="19050" cy="23812"/>
          </a:xfrm>
          <a:custGeom>
            <a:avLst/>
            <a:gdLst>
              <a:gd name="T0" fmla="*/ 0 w 20320"/>
              <a:gd name="T1" fmla="*/ 23130 h 23495"/>
              <a:gd name="T2" fmla="*/ 20271 w 20320"/>
              <a:gd name="T3" fmla="*/ 23130 h 23495"/>
              <a:gd name="T4" fmla="*/ 20271 w 20320"/>
              <a:gd name="T5" fmla="*/ 0 h 23495"/>
              <a:gd name="T6" fmla="*/ 0 w 20320"/>
              <a:gd name="T7" fmla="*/ 0 h 23495"/>
              <a:gd name="T8" fmla="*/ 0 w 20320"/>
              <a:gd name="T9" fmla="*/ 23130 h 23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20"/>
              <a:gd name="T16" fmla="*/ 0 h 23495"/>
              <a:gd name="T17" fmla="*/ 20320 w 20320"/>
              <a:gd name="T18" fmla="*/ 23495 h 234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20" h="23495">
                <a:moveTo>
                  <a:pt x="0" y="23130"/>
                </a:moveTo>
                <a:lnTo>
                  <a:pt x="20271" y="23130"/>
                </a:lnTo>
                <a:lnTo>
                  <a:pt x="20271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46" name="object 119"/>
          <p:cNvSpPr>
            <a:spLocks/>
          </p:cNvSpPr>
          <p:nvPr/>
        </p:nvSpPr>
        <p:spPr bwMode="auto">
          <a:xfrm>
            <a:off x="6013450" y="4767263"/>
            <a:ext cx="47625" cy="15875"/>
          </a:xfrm>
          <a:custGeom>
            <a:avLst/>
            <a:gdLst>
              <a:gd name="T0" fmla="*/ 48791 w 48895"/>
              <a:gd name="T1" fmla="*/ 0 h 17145"/>
              <a:gd name="T2" fmla="*/ 0 w 48895"/>
              <a:gd name="T3" fmla="*/ 0 h 17145"/>
              <a:gd name="T4" fmla="*/ 0 w 48895"/>
              <a:gd name="T5" fmla="*/ 16607 h 17145"/>
              <a:gd name="T6" fmla="*/ 14232 w 48895"/>
              <a:gd name="T7" fmla="*/ 16607 h 17145"/>
              <a:gd name="T8" fmla="*/ 34504 w 48895"/>
              <a:gd name="T9" fmla="*/ 16607 h 17145"/>
              <a:gd name="T10" fmla="*/ 48791 w 48895"/>
              <a:gd name="T11" fmla="*/ 16607 h 17145"/>
              <a:gd name="T12" fmla="*/ 48791 w 48895"/>
              <a:gd name="T13" fmla="*/ 0 h 171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895"/>
              <a:gd name="T22" fmla="*/ 0 h 17145"/>
              <a:gd name="T23" fmla="*/ 48895 w 48895"/>
              <a:gd name="T24" fmla="*/ 17145 h 171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04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47" name="object 120"/>
          <p:cNvSpPr>
            <a:spLocks/>
          </p:cNvSpPr>
          <p:nvPr/>
        </p:nvSpPr>
        <p:spPr bwMode="auto">
          <a:xfrm>
            <a:off x="5995988" y="4706938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16227 w 81914"/>
              <a:gd name="T7" fmla="*/ 59519 h 59689"/>
              <a:gd name="T8" fmla="*/ 65019 w 81914"/>
              <a:gd name="T9" fmla="*/ 59519 h 59689"/>
              <a:gd name="T10" fmla="*/ 81301 w 81914"/>
              <a:gd name="T11" fmla="*/ 59519 h 59689"/>
              <a:gd name="T12" fmla="*/ 81301 w 81914"/>
              <a:gd name="T13" fmla="*/ 0 h 596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914"/>
              <a:gd name="T22" fmla="*/ 0 h 59689"/>
              <a:gd name="T23" fmla="*/ 81914 w 81914"/>
              <a:gd name="T24" fmla="*/ 59689 h 596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48" name="object 121"/>
          <p:cNvSpPr>
            <a:spLocks/>
          </p:cNvSpPr>
          <p:nvPr/>
        </p:nvSpPr>
        <p:spPr bwMode="auto">
          <a:xfrm>
            <a:off x="5995988" y="4706938"/>
            <a:ext cx="82550" cy="100012"/>
          </a:xfrm>
          <a:custGeom>
            <a:avLst/>
            <a:gdLst>
              <a:gd name="T0" fmla="*/ 81301 w 81914"/>
              <a:gd name="T1" fmla="*/ 0 h 99695"/>
              <a:gd name="T2" fmla="*/ 0 w 81914"/>
              <a:gd name="T3" fmla="*/ 0 h 99695"/>
              <a:gd name="T4" fmla="*/ 0 w 81914"/>
              <a:gd name="T5" fmla="*/ 59519 h 99695"/>
              <a:gd name="T6" fmla="*/ 16227 w 81914"/>
              <a:gd name="T7" fmla="*/ 59519 h 99695"/>
              <a:gd name="T8" fmla="*/ 16227 w 81914"/>
              <a:gd name="T9" fmla="*/ 76127 h 99695"/>
              <a:gd name="T10" fmla="*/ 30461 w 81914"/>
              <a:gd name="T11" fmla="*/ 76127 h 99695"/>
              <a:gd name="T12" fmla="*/ 30461 w 81914"/>
              <a:gd name="T13" fmla="*/ 99257 h 99695"/>
              <a:gd name="T14" fmla="*/ 50732 w 81914"/>
              <a:gd name="T15" fmla="*/ 99257 h 99695"/>
              <a:gd name="T16" fmla="*/ 50732 w 81914"/>
              <a:gd name="T17" fmla="*/ 76127 h 99695"/>
              <a:gd name="T18" fmla="*/ 65019 w 81914"/>
              <a:gd name="T19" fmla="*/ 76127 h 99695"/>
              <a:gd name="T20" fmla="*/ 65019 w 81914"/>
              <a:gd name="T21" fmla="*/ 59519 h 99695"/>
              <a:gd name="T22" fmla="*/ 81301 w 81914"/>
              <a:gd name="T23" fmla="*/ 59519 h 99695"/>
              <a:gd name="T24" fmla="*/ 81301 w 81914"/>
              <a:gd name="T25" fmla="*/ 0 h 9969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695"/>
              <a:gd name="T41" fmla="*/ 81914 w 81914"/>
              <a:gd name="T42" fmla="*/ 99695 h 9969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16227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732" y="99257"/>
                </a:lnTo>
                <a:lnTo>
                  <a:pt x="50732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49" name="object 122"/>
          <p:cNvSpPr>
            <a:spLocks/>
          </p:cNvSpPr>
          <p:nvPr/>
        </p:nvSpPr>
        <p:spPr bwMode="auto">
          <a:xfrm>
            <a:off x="5929313" y="4794250"/>
            <a:ext cx="20637" cy="0"/>
          </a:xfrm>
          <a:custGeom>
            <a:avLst/>
            <a:gdLst>
              <a:gd name="T0" fmla="*/ 0 w 20954"/>
              <a:gd name="T1" fmla="*/ 20379 w 20954"/>
              <a:gd name="T2" fmla="*/ 0 60000 65536"/>
              <a:gd name="T3" fmla="*/ 0 60000 65536"/>
              <a:gd name="T4" fmla="*/ 0 w 20954"/>
              <a:gd name="T5" fmla="*/ 20954 w 209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50" name="object 123"/>
          <p:cNvSpPr>
            <a:spLocks/>
          </p:cNvSpPr>
          <p:nvPr/>
        </p:nvSpPr>
        <p:spPr bwMode="auto">
          <a:xfrm>
            <a:off x="5915025" y="4775200"/>
            <a:ext cx="49213" cy="0"/>
          </a:xfrm>
          <a:custGeom>
            <a:avLst/>
            <a:gdLst>
              <a:gd name="T0" fmla="*/ 0 w 48895"/>
              <a:gd name="T1" fmla="*/ 48683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683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51" name="object 124"/>
          <p:cNvSpPr>
            <a:spLocks/>
          </p:cNvSpPr>
          <p:nvPr/>
        </p:nvSpPr>
        <p:spPr bwMode="auto">
          <a:xfrm>
            <a:off x="5899150" y="4706938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301 w 81914"/>
              <a:gd name="T7" fmla="*/ 59519 h 59689"/>
              <a:gd name="T8" fmla="*/ 81301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52" name="object 125"/>
          <p:cNvSpPr>
            <a:spLocks/>
          </p:cNvSpPr>
          <p:nvPr/>
        </p:nvSpPr>
        <p:spPr bwMode="auto">
          <a:xfrm>
            <a:off x="5929313" y="4783138"/>
            <a:ext cx="20637" cy="23812"/>
          </a:xfrm>
          <a:custGeom>
            <a:avLst/>
            <a:gdLst>
              <a:gd name="T0" fmla="*/ 0 w 20954"/>
              <a:gd name="T1" fmla="*/ 23130 h 23495"/>
              <a:gd name="T2" fmla="*/ 20379 w 20954"/>
              <a:gd name="T3" fmla="*/ 23130 h 23495"/>
              <a:gd name="T4" fmla="*/ 20379 w 20954"/>
              <a:gd name="T5" fmla="*/ 0 h 23495"/>
              <a:gd name="T6" fmla="*/ 0 w 20954"/>
              <a:gd name="T7" fmla="*/ 0 h 23495"/>
              <a:gd name="T8" fmla="*/ 0 w 20954"/>
              <a:gd name="T9" fmla="*/ 23130 h 23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54"/>
              <a:gd name="T16" fmla="*/ 0 h 23495"/>
              <a:gd name="T17" fmla="*/ 20954 w 20954"/>
              <a:gd name="T18" fmla="*/ 23495 h 234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54" h="23495">
                <a:moveTo>
                  <a:pt x="0" y="23130"/>
                </a:moveTo>
                <a:lnTo>
                  <a:pt x="20379" y="23130"/>
                </a:lnTo>
                <a:lnTo>
                  <a:pt x="20379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53" name="object 126"/>
          <p:cNvSpPr>
            <a:spLocks/>
          </p:cNvSpPr>
          <p:nvPr/>
        </p:nvSpPr>
        <p:spPr bwMode="auto">
          <a:xfrm>
            <a:off x="5915025" y="4767263"/>
            <a:ext cx="49213" cy="15875"/>
          </a:xfrm>
          <a:custGeom>
            <a:avLst/>
            <a:gdLst>
              <a:gd name="T0" fmla="*/ 48683 w 48895"/>
              <a:gd name="T1" fmla="*/ 0 h 17145"/>
              <a:gd name="T2" fmla="*/ 0 w 48895"/>
              <a:gd name="T3" fmla="*/ 0 h 17145"/>
              <a:gd name="T4" fmla="*/ 0 w 48895"/>
              <a:gd name="T5" fmla="*/ 16607 h 17145"/>
              <a:gd name="T6" fmla="*/ 14179 w 48895"/>
              <a:gd name="T7" fmla="*/ 16607 h 17145"/>
              <a:gd name="T8" fmla="*/ 34558 w 48895"/>
              <a:gd name="T9" fmla="*/ 16607 h 17145"/>
              <a:gd name="T10" fmla="*/ 48683 w 48895"/>
              <a:gd name="T11" fmla="*/ 16607 h 17145"/>
              <a:gd name="T12" fmla="*/ 48683 w 48895"/>
              <a:gd name="T13" fmla="*/ 0 h 171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895"/>
              <a:gd name="T22" fmla="*/ 0 h 17145"/>
              <a:gd name="T23" fmla="*/ 48895 w 48895"/>
              <a:gd name="T24" fmla="*/ 17145 h 171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895" h="17145">
                <a:moveTo>
                  <a:pt x="48683" y="0"/>
                </a:moveTo>
                <a:lnTo>
                  <a:pt x="0" y="0"/>
                </a:lnTo>
                <a:lnTo>
                  <a:pt x="0" y="16607"/>
                </a:lnTo>
                <a:lnTo>
                  <a:pt x="14179" y="16607"/>
                </a:lnTo>
                <a:lnTo>
                  <a:pt x="34558" y="16607"/>
                </a:lnTo>
                <a:lnTo>
                  <a:pt x="48683" y="16607"/>
                </a:lnTo>
                <a:lnTo>
                  <a:pt x="48683" y="0"/>
                </a:lnTo>
              </a:path>
            </a:pathLst>
          </a:custGeom>
          <a:noFill/>
          <a:ln w="64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54" name="object 127"/>
          <p:cNvSpPr>
            <a:spLocks/>
          </p:cNvSpPr>
          <p:nvPr/>
        </p:nvSpPr>
        <p:spPr bwMode="auto">
          <a:xfrm>
            <a:off x="5899150" y="4706938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16281 w 81914"/>
              <a:gd name="T7" fmla="*/ 59519 h 59689"/>
              <a:gd name="T8" fmla="*/ 64965 w 81914"/>
              <a:gd name="T9" fmla="*/ 59519 h 59689"/>
              <a:gd name="T10" fmla="*/ 81301 w 81914"/>
              <a:gd name="T11" fmla="*/ 59519 h 59689"/>
              <a:gd name="T12" fmla="*/ 81301 w 81914"/>
              <a:gd name="T13" fmla="*/ 0 h 596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914"/>
              <a:gd name="T22" fmla="*/ 0 h 59689"/>
              <a:gd name="T23" fmla="*/ 81914 w 81914"/>
              <a:gd name="T24" fmla="*/ 59689 h 596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55" name="object 128"/>
          <p:cNvSpPr>
            <a:spLocks/>
          </p:cNvSpPr>
          <p:nvPr/>
        </p:nvSpPr>
        <p:spPr bwMode="auto">
          <a:xfrm>
            <a:off x="5899150" y="4706938"/>
            <a:ext cx="82550" cy="100012"/>
          </a:xfrm>
          <a:custGeom>
            <a:avLst/>
            <a:gdLst>
              <a:gd name="T0" fmla="*/ 81301 w 81914"/>
              <a:gd name="T1" fmla="*/ 0 h 99695"/>
              <a:gd name="T2" fmla="*/ 0 w 81914"/>
              <a:gd name="T3" fmla="*/ 0 h 99695"/>
              <a:gd name="T4" fmla="*/ 0 w 81914"/>
              <a:gd name="T5" fmla="*/ 59519 h 99695"/>
              <a:gd name="T6" fmla="*/ 16281 w 81914"/>
              <a:gd name="T7" fmla="*/ 59519 h 99695"/>
              <a:gd name="T8" fmla="*/ 16281 w 81914"/>
              <a:gd name="T9" fmla="*/ 76127 h 99695"/>
              <a:gd name="T10" fmla="*/ 30461 w 81914"/>
              <a:gd name="T11" fmla="*/ 76127 h 99695"/>
              <a:gd name="T12" fmla="*/ 30461 w 81914"/>
              <a:gd name="T13" fmla="*/ 99257 h 99695"/>
              <a:gd name="T14" fmla="*/ 50840 w 81914"/>
              <a:gd name="T15" fmla="*/ 99257 h 99695"/>
              <a:gd name="T16" fmla="*/ 50840 w 81914"/>
              <a:gd name="T17" fmla="*/ 76127 h 99695"/>
              <a:gd name="T18" fmla="*/ 64965 w 81914"/>
              <a:gd name="T19" fmla="*/ 76127 h 99695"/>
              <a:gd name="T20" fmla="*/ 64965 w 81914"/>
              <a:gd name="T21" fmla="*/ 59519 h 99695"/>
              <a:gd name="T22" fmla="*/ 81301 w 81914"/>
              <a:gd name="T23" fmla="*/ 59519 h 99695"/>
              <a:gd name="T24" fmla="*/ 81301 w 81914"/>
              <a:gd name="T25" fmla="*/ 0 h 9969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695"/>
              <a:gd name="T41" fmla="*/ 81914 w 81914"/>
              <a:gd name="T42" fmla="*/ 99695 h 9969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4965" y="76127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56" name="object 129"/>
          <p:cNvSpPr>
            <a:spLocks/>
          </p:cNvSpPr>
          <p:nvPr/>
        </p:nvSpPr>
        <p:spPr bwMode="auto">
          <a:xfrm>
            <a:off x="6194425" y="4600575"/>
            <a:ext cx="80963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301 w 81914"/>
              <a:gd name="T7" fmla="*/ 59519 h 59689"/>
              <a:gd name="T8" fmla="*/ 81301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57" name="object 130"/>
          <p:cNvSpPr>
            <a:spLocks/>
          </p:cNvSpPr>
          <p:nvPr/>
        </p:nvSpPr>
        <p:spPr bwMode="auto">
          <a:xfrm>
            <a:off x="6210300" y="4592638"/>
            <a:ext cx="49213" cy="0"/>
          </a:xfrm>
          <a:custGeom>
            <a:avLst/>
            <a:gdLst>
              <a:gd name="T0" fmla="*/ 0 w 48895"/>
              <a:gd name="T1" fmla="*/ 48683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683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58" name="object 131"/>
          <p:cNvSpPr>
            <a:spLocks/>
          </p:cNvSpPr>
          <p:nvPr/>
        </p:nvSpPr>
        <p:spPr bwMode="auto">
          <a:xfrm>
            <a:off x="6224588" y="4573588"/>
            <a:ext cx="20637" cy="0"/>
          </a:xfrm>
          <a:custGeom>
            <a:avLst/>
            <a:gdLst>
              <a:gd name="T0" fmla="*/ 0 w 20954"/>
              <a:gd name="T1" fmla="*/ 20379 w 20954"/>
              <a:gd name="T2" fmla="*/ 0 60000 65536"/>
              <a:gd name="T3" fmla="*/ 0 60000 65536"/>
              <a:gd name="T4" fmla="*/ 0 w 20954"/>
              <a:gd name="T5" fmla="*/ 20954 w 209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59" name="object 132"/>
          <p:cNvSpPr>
            <a:spLocks/>
          </p:cNvSpPr>
          <p:nvPr/>
        </p:nvSpPr>
        <p:spPr bwMode="auto">
          <a:xfrm>
            <a:off x="6194425" y="4562475"/>
            <a:ext cx="80963" cy="98425"/>
          </a:xfrm>
          <a:custGeom>
            <a:avLst/>
            <a:gdLst>
              <a:gd name="T0" fmla="*/ 81301 w 81914"/>
              <a:gd name="T1" fmla="*/ 99072 h 99060"/>
              <a:gd name="T2" fmla="*/ 0 w 81914"/>
              <a:gd name="T3" fmla="*/ 99072 h 99060"/>
              <a:gd name="T4" fmla="*/ 0 w 81914"/>
              <a:gd name="T5" fmla="*/ 39552 h 99060"/>
              <a:gd name="T6" fmla="*/ 16281 w 81914"/>
              <a:gd name="T7" fmla="*/ 39552 h 99060"/>
              <a:gd name="T8" fmla="*/ 16281 w 81914"/>
              <a:gd name="T9" fmla="*/ 23121 h 99060"/>
              <a:gd name="T10" fmla="*/ 30461 w 81914"/>
              <a:gd name="T11" fmla="*/ 23121 h 99060"/>
              <a:gd name="T12" fmla="*/ 30461 w 81914"/>
              <a:gd name="T13" fmla="*/ 0 h 99060"/>
              <a:gd name="T14" fmla="*/ 50840 w 81914"/>
              <a:gd name="T15" fmla="*/ 0 h 99060"/>
              <a:gd name="T16" fmla="*/ 50840 w 81914"/>
              <a:gd name="T17" fmla="*/ 23121 h 99060"/>
              <a:gd name="T18" fmla="*/ 64965 w 81914"/>
              <a:gd name="T19" fmla="*/ 23121 h 99060"/>
              <a:gd name="T20" fmla="*/ 64965 w 81914"/>
              <a:gd name="T21" fmla="*/ 39552 h 99060"/>
              <a:gd name="T22" fmla="*/ 81301 w 81914"/>
              <a:gd name="T23" fmla="*/ 39552 h 99060"/>
              <a:gd name="T24" fmla="*/ 81301 w 81914"/>
              <a:gd name="T25" fmla="*/ 99072 h 990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060"/>
              <a:gd name="T41" fmla="*/ 81914 w 81914"/>
              <a:gd name="T42" fmla="*/ 99060 h 990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4965" y="23121"/>
                </a:lnTo>
                <a:lnTo>
                  <a:pt x="64965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60" name="object 133"/>
          <p:cNvSpPr>
            <a:spLocks/>
          </p:cNvSpPr>
          <p:nvPr/>
        </p:nvSpPr>
        <p:spPr bwMode="auto">
          <a:xfrm>
            <a:off x="6096000" y="4600575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301 w 81914"/>
              <a:gd name="T7" fmla="*/ 59519 h 59689"/>
              <a:gd name="T8" fmla="*/ 81301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61" name="object 134"/>
          <p:cNvSpPr>
            <a:spLocks/>
          </p:cNvSpPr>
          <p:nvPr/>
        </p:nvSpPr>
        <p:spPr bwMode="auto">
          <a:xfrm>
            <a:off x="6111875" y="4592638"/>
            <a:ext cx="49213" cy="0"/>
          </a:xfrm>
          <a:custGeom>
            <a:avLst/>
            <a:gdLst>
              <a:gd name="T0" fmla="*/ 0 w 48895"/>
              <a:gd name="T1" fmla="*/ 48791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62" name="object 135"/>
          <p:cNvSpPr>
            <a:spLocks/>
          </p:cNvSpPr>
          <p:nvPr/>
        </p:nvSpPr>
        <p:spPr bwMode="auto">
          <a:xfrm>
            <a:off x="6126163" y="4573588"/>
            <a:ext cx="20637" cy="0"/>
          </a:xfrm>
          <a:custGeom>
            <a:avLst/>
            <a:gdLst>
              <a:gd name="T0" fmla="*/ 0 w 20320"/>
              <a:gd name="T1" fmla="*/ 20325 w 20320"/>
              <a:gd name="T2" fmla="*/ 0 60000 65536"/>
              <a:gd name="T3" fmla="*/ 0 60000 65536"/>
              <a:gd name="T4" fmla="*/ 0 w 20320"/>
              <a:gd name="T5" fmla="*/ 20320 w 203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63" name="object 136"/>
          <p:cNvSpPr>
            <a:spLocks/>
          </p:cNvSpPr>
          <p:nvPr/>
        </p:nvSpPr>
        <p:spPr bwMode="auto">
          <a:xfrm>
            <a:off x="6096000" y="4562475"/>
            <a:ext cx="82550" cy="98425"/>
          </a:xfrm>
          <a:custGeom>
            <a:avLst/>
            <a:gdLst>
              <a:gd name="T0" fmla="*/ 81301 w 81914"/>
              <a:gd name="T1" fmla="*/ 99072 h 99060"/>
              <a:gd name="T2" fmla="*/ 0 w 81914"/>
              <a:gd name="T3" fmla="*/ 99072 h 99060"/>
              <a:gd name="T4" fmla="*/ 0 w 81914"/>
              <a:gd name="T5" fmla="*/ 39552 h 99060"/>
              <a:gd name="T6" fmla="*/ 16281 w 81914"/>
              <a:gd name="T7" fmla="*/ 39552 h 99060"/>
              <a:gd name="T8" fmla="*/ 16281 w 81914"/>
              <a:gd name="T9" fmla="*/ 23121 h 99060"/>
              <a:gd name="T10" fmla="*/ 30515 w 81914"/>
              <a:gd name="T11" fmla="*/ 23121 h 99060"/>
              <a:gd name="T12" fmla="*/ 30515 w 81914"/>
              <a:gd name="T13" fmla="*/ 0 h 99060"/>
              <a:gd name="T14" fmla="*/ 50840 w 81914"/>
              <a:gd name="T15" fmla="*/ 0 h 99060"/>
              <a:gd name="T16" fmla="*/ 50840 w 81914"/>
              <a:gd name="T17" fmla="*/ 23121 h 99060"/>
              <a:gd name="T18" fmla="*/ 65073 w 81914"/>
              <a:gd name="T19" fmla="*/ 23121 h 99060"/>
              <a:gd name="T20" fmla="*/ 65073 w 81914"/>
              <a:gd name="T21" fmla="*/ 39552 h 99060"/>
              <a:gd name="T22" fmla="*/ 81301 w 81914"/>
              <a:gd name="T23" fmla="*/ 39552 h 99060"/>
              <a:gd name="T24" fmla="*/ 81301 w 81914"/>
              <a:gd name="T25" fmla="*/ 99072 h 990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060"/>
              <a:gd name="T41" fmla="*/ 81914 w 81914"/>
              <a:gd name="T42" fmla="*/ 99060 h 990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515" y="23121"/>
                </a:lnTo>
                <a:lnTo>
                  <a:pt x="30515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73" y="23121"/>
                </a:lnTo>
                <a:lnTo>
                  <a:pt x="65073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64" name="object 137"/>
          <p:cNvSpPr>
            <a:spLocks/>
          </p:cNvSpPr>
          <p:nvPr/>
        </p:nvSpPr>
        <p:spPr bwMode="auto">
          <a:xfrm>
            <a:off x="5995988" y="4600575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301 w 81914"/>
              <a:gd name="T7" fmla="*/ 59519 h 59689"/>
              <a:gd name="T8" fmla="*/ 81301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65" name="object 138"/>
          <p:cNvSpPr>
            <a:spLocks/>
          </p:cNvSpPr>
          <p:nvPr/>
        </p:nvSpPr>
        <p:spPr bwMode="auto">
          <a:xfrm>
            <a:off x="6013450" y="4592638"/>
            <a:ext cx="47625" cy="0"/>
          </a:xfrm>
          <a:custGeom>
            <a:avLst/>
            <a:gdLst>
              <a:gd name="T0" fmla="*/ 0 w 48895"/>
              <a:gd name="T1" fmla="*/ 48791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66" name="object 139"/>
          <p:cNvSpPr>
            <a:spLocks/>
          </p:cNvSpPr>
          <p:nvPr/>
        </p:nvSpPr>
        <p:spPr bwMode="auto">
          <a:xfrm>
            <a:off x="6027738" y="4573588"/>
            <a:ext cx="19050" cy="0"/>
          </a:xfrm>
          <a:custGeom>
            <a:avLst/>
            <a:gdLst>
              <a:gd name="T0" fmla="*/ 0 w 20320"/>
              <a:gd name="T1" fmla="*/ 20271 w 20320"/>
              <a:gd name="T2" fmla="*/ 0 60000 65536"/>
              <a:gd name="T3" fmla="*/ 0 60000 65536"/>
              <a:gd name="T4" fmla="*/ 0 w 20320"/>
              <a:gd name="T5" fmla="*/ 20320 w 203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320">
                <a:moveTo>
                  <a:pt x="0" y="0"/>
                </a:moveTo>
                <a:lnTo>
                  <a:pt x="20271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67" name="object 140"/>
          <p:cNvSpPr>
            <a:spLocks/>
          </p:cNvSpPr>
          <p:nvPr/>
        </p:nvSpPr>
        <p:spPr bwMode="auto">
          <a:xfrm>
            <a:off x="5995988" y="4562475"/>
            <a:ext cx="82550" cy="98425"/>
          </a:xfrm>
          <a:custGeom>
            <a:avLst/>
            <a:gdLst>
              <a:gd name="T0" fmla="*/ 81301 w 81914"/>
              <a:gd name="T1" fmla="*/ 99072 h 99060"/>
              <a:gd name="T2" fmla="*/ 0 w 81914"/>
              <a:gd name="T3" fmla="*/ 99072 h 99060"/>
              <a:gd name="T4" fmla="*/ 0 w 81914"/>
              <a:gd name="T5" fmla="*/ 39552 h 99060"/>
              <a:gd name="T6" fmla="*/ 16227 w 81914"/>
              <a:gd name="T7" fmla="*/ 39552 h 99060"/>
              <a:gd name="T8" fmla="*/ 16227 w 81914"/>
              <a:gd name="T9" fmla="*/ 23121 h 99060"/>
              <a:gd name="T10" fmla="*/ 30461 w 81914"/>
              <a:gd name="T11" fmla="*/ 23121 h 99060"/>
              <a:gd name="T12" fmla="*/ 30461 w 81914"/>
              <a:gd name="T13" fmla="*/ 0 h 99060"/>
              <a:gd name="T14" fmla="*/ 50732 w 81914"/>
              <a:gd name="T15" fmla="*/ 0 h 99060"/>
              <a:gd name="T16" fmla="*/ 50732 w 81914"/>
              <a:gd name="T17" fmla="*/ 23121 h 99060"/>
              <a:gd name="T18" fmla="*/ 65019 w 81914"/>
              <a:gd name="T19" fmla="*/ 23121 h 99060"/>
              <a:gd name="T20" fmla="*/ 65019 w 81914"/>
              <a:gd name="T21" fmla="*/ 39552 h 99060"/>
              <a:gd name="T22" fmla="*/ 81301 w 81914"/>
              <a:gd name="T23" fmla="*/ 39552 h 99060"/>
              <a:gd name="T24" fmla="*/ 81301 w 81914"/>
              <a:gd name="T25" fmla="*/ 99072 h 990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060"/>
              <a:gd name="T41" fmla="*/ 81914 w 81914"/>
              <a:gd name="T42" fmla="*/ 99060 h 990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27" y="39552"/>
                </a:lnTo>
                <a:lnTo>
                  <a:pt x="16227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732" y="0"/>
                </a:lnTo>
                <a:lnTo>
                  <a:pt x="50732" y="23121"/>
                </a:lnTo>
                <a:lnTo>
                  <a:pt x="65019" y="23121"/>
                </a:lnTo>
                <a:lnTo>
                  <a:pt x="65019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68" name="object 141"/>
          <p:cNvSpPr>
            <a:spLocks/>
          </p:cNvSpPr>
          <p:nvPr/>
        </p:nvSpPr>
        <p:spPr bwMode="auto">
          <a:xfrm>
            <a:off x="5899150" y="4600575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301 w 81914"/>
              <a:gd name="T7" fmla="*/ 59519 h 59689"/>
              <a:gd name="T8" fmla="*/ 81301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69" name="object 142"/>
          <p:cNvSpPr>
            <a:spLocks/>
          </p:cNvSpPr>
          <p:nvPr/>
        </p:nvSpPr>
        <p:spPr bwMode="auto">
          <a:xfrm>
            <a:off x="5915025" y="4592638"/>
            <a:ext cx="49213" cy="0"/>
          </a:xfrm>
          <a:custGeom>
            <a:avLst/>
            <a:gdLst>
              <a:gd name="T0" fmla="*/ 0 w 48895"/>
              <a:gd name="T1" fmla="*/ 48683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683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70" name="object 143"/>
          <p:cNvSpPr>
            <a:spLocks/>
          </p:cNvSpPr>
          <p:nvPr/>
        </p:nvSpPr>
        <p:spPr bwMode="auto">
          <a:xfrm>
            <a:off x="5929313" y="4573588"/>
            <a:ext cx="20637" cy="0"/>
          </a:xfrm>
          <a:custGeom>
            <a:avLst/>
            <a:gdLst>
              <a:gd name="T0" fmla="*/ 0 w 20954"/>
              <a:gd name="T1" fmla="*/ 20379 w 20954"/>
              <a:gd name="T2" fmla="*/ 0 60000 65536"/>
              <a:gd name="T3" fmla="*/ 0 60000 65536"/>
              <a:gd name="T4" fmla="*/ 0 w 20954"/>
              <a:gd name="T5" fmla="*/ 20954 w 209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71" name="object 144"/>
          <p:cNvSpPr>
            <a:spLocks/>
          </p:cNvSpPr>
          <p:nvPr/>
        </p:nvSpPr>
        <p:spPr bwMode="auto">
          <a:xfrm>
            <a:off x="5899150" y="4562475"/>
            <a:ext cx="82550" cy="98425"/>
          </a:xfrm>
          <a:custGeom>
            <a:avLst/>
            <a:gdLst>
              <a:gd name="T0" fmla="*/ 81301 w 81914"/>
              <a:gd name="T1" fmla="*/ 99072 h 99060"/>
              <a:gd name="T2" fmla="*/ 0 w 81914"/>
              <a:gd name="T3" fmla="*/ 99072 h 99060"/>
              <a:gd name="T4" fmla="*/ 0 w 81914"/>
              <a:gd name="T5" fmla="*/ 39552 h 99060"/>
              <a:gd name="T6" fmla="*/ 16281 w 81914"/>
              <a:gd name="T7" fmla="*/ 39552 h 99060"/>
              <a:gd name="T8" fmla="*/ 16281 w 81914"/>
              <a:gd name="T9" fmla="*/ 23121 h 99060"/>
              <a:gd name="T10" fmla="*/ 30461 w 81914"/>
              <a:gd name="T11" fmla="*/ 23121 h 99060"/>
              <a:gd name="T12" fmla="*/ 30461 w 81914"/>
              <a:gd name="T13" fmla="*/ 0 h 99060"/>
              <a:gd name="T14" fmla="*/ 50840 w 81914"/>
              <a:gd name="T15" fmla="*/ 0 h 99060"/>
              <a:gd name="T16" fmla="*/ 50840 w 81914"/>
              <a:gd name="T17" fmla="*/ 23121 h 99060"/>
              <a:gd name="T18" fmla="*/ 64965 w 81914"/>
              <a:gd name="T19" fmla="*/ 23121 h 99060"/>
              <a:gd name="T20" fmla="*/ 64965 w 81914"/>
              <a:gd name="T21" fmla="*/ 39552 h 99060"/>
              <a:gd name="T22" fmla="*/ 81301 w 81914"/>
              <a:gd name="T23" fmla="*/ 39552 h 99060"/>
              <a:gd name="T24" fmla="*/ 81301 w 81914"/>
              <a:gd name="T25" fmla="*/ 99072 h 990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060"/>
              <a:gd name="T41" fmla="*/ 81914 w 81914"/>
              <a:gd name="T42" fmla="*/ 99060 h 990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4965" y="23121"/>
                </a:lnTo>
                <a:lnTo>
                  <a:pt x="64965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" name="object 145"/>
          <p:cNvSpPr txBox="1"/>
          <p:nvPr/>
        </p:nvSpPr>
        <p:spPr>
          <a:xfrm>
            <a:off x="5934075" y="4491038"/>
            <a:ext cx="328613" cy="6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95" dirty="0">
                <a:latin typeface="Arial"/>
                <a:cs typeface="Arial"/>
              </a:rPr>
              <a:t>9                 10               11             </a:t>
            </a:r>
            <a:r>
              <a:rPr sz="450" spc="-90" dirty="0">
                <a:latin typeface="Arial"/>
                <a:cs typeface="Arial"/>
              </a:rPr>
              <a:t> </a:t>
            </a:r>
            <a:r>
              <a:rPr sz="450" spc="-95" dirty="0">
                <a:latin typeface="Arial"/>
                <a:cs typeface="Arial"/>
              </a:rPr>
              <a:t>12</a:t>
            </a:r>
            <a:endParaRPr sz="45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926138" y="4808538"/>
            <a:ext cx="336550" cy="6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95" dirty="0">
                <a:latin typeface="Arial"/>
                <a:cs typeface="Arial"/>
              </a:rPr>
              <a:t>21               22               23            </a:t>
            </a:r>
            <a:r>
              <a:rPr sz="450" spc="-90" dirty="0">
                <a:latin typeface="Arial"/>
                <a:cs typeface="Arial"/>
              </a:rPr>
              <a:t> </a:t>
            </a:r>
            <a:r>
              <a:rPr sz="450" spc="-95" dirty="0">
                <a:latin typeface="Arial"/>
                <a:cs typeface="Arial"/>
              </a:rPr>
              <a:t>24</a:t>
            </a:r>
            <a:endParaRPr sz="450">
              <a:latin typeface="Arial"/>
              <a:cs typeface="Arial"/>
            </a:endParaRPr>
          </a:p>
        </p:txBody>
      </p:sp>
      <p:sp>
        <p:nvSpPr>
          <p:cNvPr id="22674" name="object 147"/>
          <p:cNvSpPr>
            <a:spLocks/>
          </p:cNvSpPr>
          <p:nvPr/>
        </p:nvSpPr>
        <p:spPr bwMode="auto">
          <a:xfrm>
            <a:off x="6224588" y="4797425"/>
            <a:ext cx="20637" cy="0"/>
          </a:xfrm>
          <a:custGeom>
            <a:avLst/>
            <a:gdLst>
              <a:gd name="T0" fmla="*/ 0 w 20954"/>
              <a:gd name="T1" fmla="*/ 20379 w 20954"/>
              <a:gd name="T2" fmla="*/ 0 60000 65536"/>
              <a:gd name="T3" fmla="*/ 0 60000 65536"/>
              <a:gd name="T4" fmla="*/ 0 w 20954"/>
              <a:gd name="T5" fmla="*/ 20954 w 209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31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75" name="object 148"/>
          <p:cNvSpPr>
            <a:spLocks/>
          </p:cNvSpPr>
          <p:nvPr/>
        </p:nvSpPr>
        <p:spPr bwMode="auto">
          <a:xfrm>
            <a:off x="6210300" y="4778375"/>
            <a:ext cx="49213" cy="0"/>
          </a:xfrm>
          <a:custGeom>
            <a:avLst/>
            <a:gdLst>
              <a:gd name="T0" fmla="*/ 0 w 48895"/>
              <a:gd name="T1" fmla="*/ 48683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683" y="0"/>
                </a:lnTo>
              </a:path>
            </a:pathLst>
          </a:custGeom>
          <a:noFill/>
          <a:ln w="1642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76" name="object 149"/>
          <p:cNvSpPr>
            <a:spLocks/>
          </p:cNvSpPr>
          <p:nvPr/>
        </p:nvSpPr>
        <p:spPr bwMode="auto">
          <a:xfrm>
            <a:off x="6194425" y="4710113"/>
            <a:ext cx="80963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301 w 81914"/>
              <a:gd name="T7" fmla="*/ 59519 h 59689"/>
              <a:gd name="T8" fmla="*/ 81301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77" name="object 150"/>
          <p:cNvSpPr>
            <a:spLocks/>
          </p:cNvSpPr>
          <p:nvPr/>
        </p:nvSpPr>
        <p:spPr bwMode="auto">
          <a:xfrm>
            <a:off x="6224588" y="4786313"/>
            <a:ext cx="20637" cy="23812"/>
          </a:xfrm>
          <a:custGeom>
            <a:avLst/>
            <a:gdLst>
              <a:gd name="T0" fmla="*/ 0 w 20954"/>
              <a:gd name="T1" fmla="*/ 23316 h 23495"/>
              <a:gd name="T2" fmla="*/ 20379 w 20954"/>
              <a:gd name="T3" fmla="*/ 23316 h 23495"/>
              <a:gd name="T4" fmla="*/ 20379 w 20954"/>
              <a:gd name="T5" fmla="*/ 0 h 23495"/>
              <a:gd name="T6" fmla="*/ 0 w 20954"/>
              <a:gd name="T7" fmla="*/ 0 h 23495"/>
              <a:gd name="T8" fmla="*/ 0 w 20954"/>
              <a:gd name="T9" fmla="*/ 23316 h 23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54"/>
              <a:gd name="T16" fmla="*/ 0 h 23495"/>
              <a:gd name="T17" fmla="*/ 20954 w 20954"/>
              <a:gd name="T18" fmla="*/ 23495 h 234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54" h="23495">
                <a:moveTo>
                  <a:pt x="0" y="23316"/>
                </a:moveTo>
                <a:lnTo>
                  <a:pt x="20379" y="23316"/>
                </a:lnTo>
                <a:lnTo>
                  <a:pt x="20379" y="0"/>
                </a:lnTo>
                <a:lnTo>
                  <a:pt x="0" y="0"/>
                </a:lnTo>
                <a:lnTo>
                  <a:pt x="0" y="23316"/>
                </a:lnTo>
              </a:path>
            </a:pathLst>
          </a:custGeom>
          <a:noFill/>
          <a:ln w="523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78" name="object 151"/>
          <p:cNvSpPr>
            <a:spLocks/>
          </p:cNvSpPr>
          <p:nvPr/>
        </p:nvSpPr>
        <p:spPr bwMode="auto">
          <a:xfrm>
            <a:off x="6210300" y="4770438"/>
            <a:ext cx="49213" cy="15875"/>
          </a:xfrm>
          <a:custGeom>
            <a:avLst/>
            <a:gdLst>
              <a:gd name="T0" fmla="*/ 48683 w 48895"/>
              <a:gd name="T1" fmla="*/ 0 h 16510"/>
              <a:gd name="T2" fmla="*/ 0 w 48895"/>
              <a:gd name="T3" fmla="*/ 0 h 16510"/>
              <a:gd name="T4" fmla="*/ 0 w 48895"/>
              <a:gd name="T5" fmla="*/ 16422 h 16510"/>
              <a:gd name="T6" fmla="*/ 14179 w 48895"/>
              <a:gd name="T7" fmla="*/ 16422 h 16510"/>
              <a:gd name="T8" fmla="*/ 34558 w 48895"/>
              <a:gd name="T9" fmla="*/ 16422 h 16510"/>
              <a:gd name="T10" fmla="*/ 48683 w 48895"/>
              <a:gd name="T11" fmla="*/ 16422 h 16510"/>
              <a:gd name="T12" fmla="*/ 48683 w 48895"/>
              <a:gd name="T13" fmla="*/ 0 h 165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895"/>
              <a:gd name="T22" fmla="*/ 0 h 16510"/>
              <a:gd name="T23" fmla="*/ 48895 w 48895"/>
              <a:gd name="T24" fmla="*/ 16510 h 165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895" h="16510">
                <a:moveTo>
                  <a:pt x="48683" y="0"/>
                </a:moveTo>
                <a:lnTo>
                  <a:pt x="0" y="0"/>
                </a:lnTo>
                <a:lnTo>
                  <a:pt x="0" y="16422"/>
                </a:lnTo>
                <a:lnTo>
                  <a:pt x="14179" y="16422"/>
                </a:lnTo>
                <a:lnTo>
                  <a:pt x="34558" y="16422"/>
                </a:lnTo>
                <a:lnTo>
                  <a:pt x="48683" y="16422"/>
                </a:lnTo>
                <a:lnTo>
                  <a:pt x="48683" y="0"/>
                </a:lnTo>
              </a:path>
            </a:pathLst>
          </a:custGeom>
          <a:noFill/>
          <a:ln w="64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79" name="object 152"/>
          <p:cNvSpPr>
            <a:spLocks/>
          </p:cNvSpPr>
          <p:nvPr/>
        </p:nvSpPr>
        <p:spPr bwMode="auto">
          <a:xfrm>
            <a:off x="6194425" y="4710113"/>
            <a:ext cx="80963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16281 w 81914"/>
              <a:gd name="T7" fmla="*/ 59519 h 59689"/>
              <a:gd name="T8" fmla="*/ 64965 w 81914"/>
              <a:gd name="T9" fmla="*/ 59519 h 59689"/>
              <a:gd name="T10" fmla="*/ 81301 w 81914"/>
              <a:gd name="T11" fmla="*/ 59519 h 59689"/>
              <a:gd name="T12" fmla="*/ 81301 w 81914"/>
              <a:gd name="T13" fmla="*/ 0 h 596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914"/>
              <a:gd name="T22" fmla="*/ 0 h 59689"/>
              <a:gd name="T23" fmla="*/ 81914 w 81914"/>
              <a:gd name="T24" fmla="*/ 59689 h 596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80" name="object 153"/>
          <p:cNvSpPr>
            <a:spLocks/>
          </p:cNvSpPr>
          <p:nvPr/>
        </p:nvSpPr>
        <p:spPr bwMode="auto">
          <a:xfrm>
            <a:off x="6194425" y="4710113"/>
            <a:ext cx="80963" cy="100012"/>
          </a:xfrm>
          <a:custGeom>
            <a:avLst/>
            <a:gdLst>
              <a:gd name="T0" fmla="*/ 81301 w 81914"/>
              <a:gd name="T1" fmla="*/ 0 h 99695"/>
              <a:gd name="T2" fmla="*/ 0 w 81914"/>
              <a:gd name="T3" fmla="*/ 0 h 99695"/>
              <a:gd name="T4" fmla="*/ 0 w 81914"/>
              <a:gd name="T5" fmla="*/ 59519 h 99695"/>
              <a:gd name="T6" fmla="*/ 16281 w 81914"/>
              <a:gd name="T7" fmla="*/ 59519 h 99695"/>
              <a:gd name="T8" fmla="*/ 16281 w 81914"/>
              <a:gd name="T9" fmla="*/ 75941 h 99695"/>
              <a:gd name="T10" fmla="*/ 30461 w 81914"/>
              <a:gd name="T11" fmla="*/ 75941 h 99695"/>
              <a:gd name="T12" fmla="*/ 30461 w 81914"/>
              <a:gd name="T13" fmla="*/ 99257 h 99695"/>
              <a:gd name="T14" fmla="*/ 50840 w 81914"/>
              <a:gd name="T15" fmla="*/ 99257 h 99695"/>
              <a:gd name="T16" fmla="*/ 50840 w 81914"/>
              <a:gd name="T17" fmla="*/ 75941 h 99695"/>
              <a:gd name="T18" fmla="*/ 64965 w 81914"/>
              <a:gd name="T19" fmla="*/ 75941 h 99695"/>
              <a:gd name="T20" fmla="*/ 64965 w 81914"/>
              <a:gd name="T21" fmla="*/ 59519 h 99695"/>
              <a:gd name="T22" fmla="*/ 81301 w 81914"/>
              <a:gd name="T23" fmla="*/ 59519 h 99695"/>
              <a:gd name="T24" fmla="*/ 81301 w 81914"/>
              <a:gd name="T25" fmla="*/ 0 h 9969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695"/>
              <a:gd name="T41" fmla="*/ 81914 w 81914"/>
              <a:gd name="T42" fmla="*/ 99695 h 9969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5941"/>
                </a:lnTo>
                <a:lnTo>
                  <a:pt x="30461" y="75941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5941"/>
                </a:lnTo>
                <a:lnTo>
                  <a:pt x="64965" y="75941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81" name="object 154"/>
          <p:cNvSpPr>
            <a:spLocks/>
          </p:cNvSpPr>
          <p:nvPr/>
        </p:nvSpPr>
        <p:spPr bwMode="auto">
          <a:xfrm>
            <a:off x="6316663" y="4686300"/>
            <a:ext cx="104775" cy="122238"/>
          </a:xfrm>
          <a:custGeom>
            <a:avLst/>
            <a:gdLst>
              <a:gd name="T0" fmla="*/ 0 w 104139"/>
              <a:gd name="T1" fmla="*/ 122397 h 122554"/>
              <a:gd name="T2" fmla="*/ 103648 w 104139"/>
              <a:gd name="T3" fmla="*/ 122397 h 122554"/>
              <a:gd name="T4" fmla="*/ 103648 w 104139"/>
              <a:gd name="T5" fmla="*/ 0 h 122554"/>
              <a:gd name="T6" fmla="*/ 0 w 104139"/>
              <a:gd name="T7" fmla="*/ 0 h 122554"/>
              <a:gd name="T8" fmla="*/ 0 w 104139"/>
              <a:gd name="T9" fmla="*/ 122397 h 1225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139"/>
              <a:gd name="T16" fmla="*/ 0 h 122554"/>
              <a:gd name="T17" fmla="*/ 104139 w 104139"/>
              <a:gd name="T18" fmla="*/ 122554 h 1225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139" h="122554">
                <a:moveTo>
                  <a:pt x="0" y="122397"/>
                </a:moveTo>
                <a:lnTo>
                  <a:pt x="103648" y="122397"/>
                </a:lnTo>
                <a:lnTo>
                  <a:pt x="103648" y="0"/>
                </a:lnTo>
                <a:lnTo>
                  <a:pt x="0" y="0"/>
                </a:lnTo>
                <a:lnTo>
                  <a:pt x="0" y="122397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82" name="object 155"/>
          <p:cNvSpPr>
            <a:spLocks/>
          </p:cNvSpPr>
          <p:nvPr/>
        </p:nvSpPr>
        <p:spPr bwMode="auto">
          <a:xfrm>
            <a:off x="6316663" y="4686300"/>
            <a:ext cx="104775" cy="122238"/>
          </a:xfrm>
          <a:custGeom>
            <a:avLst/>
            <a:gdLst>
              <a:gd name="T0" fmla="*/ 0 w 104139"/>
              <a:gd name="T1" fmla="*/ 122397 h 122554"/>
              <a:gd name="T2" fmla="*/ 103648 w 104139"/>
              <a:gd name="T3" fmla="*/ 122397 h 122554"/>
              <a:gd name="T4" fmla="*/ 103648 w 104139"/>
              <a:gd name="T5" fmla="*/ 0 h 122554"/>
              <a:gd name="T6" fmla="*/ 0 w 104139"/>
              <a:gd name="T7" fmla="*/ 0 h 122554"/>
              <a:gd name="T8" fmla="*/ 0 w 104139"/>
              <a:gd name="T9" fmla="*/ 122397 h 1225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139"/>
              <a:gd name="T16" fmla="*/ 0 h 122554"/>
              <a:gd name="T17" fmla="*/ 104139 w 104139"/>
              <a:gd name="T18" fmla="*/ 122554 h 1225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139" h="122554">
                <a:moveTo>
                  <a:pt x="0" y="122397"/>
                </a:moveTo>
                <a:lnTo>
                  <a:pt x="103648" y="122397"/>
                </a:lnTo>
                <a:lnTo>
                  <a:pt x="103648" y="0"/>
                </a:lnTo>
                <a:lnTo>
                  <a:pt x="0" y="0"/>
                </a:lnTo>
                <a:lnTo>
                  <a:pt x="0" y="122397"/>
                </a:lnTo>
                <a:close/>
              </a:path>
            </a:pathLst>
          </a:custGeom>
          <a:noFill/>
          <a:ln w="51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83" name="object 156"/>
          <p:cNvSpPr>
            <a:spLocks/>
          </p:cNvSpPr>
          <p:nvPr/>
        </p:nvSpPr>
        <p:spPr bwMode="auto">
          <a:xfrm>
            <a:off x="6316663" y="4686300"/>
            <a:ext cx="104775" cy="122238"/>
          </a:xfrm>
          <a:custGeom>
            <a:avLst/>
            <a:gdLst>
              <a:gd name="T0" fmla="*/ 103621 w 104139"/>
              <a:gd name="T1" fmla="*/ 0 h 122554"/>
              <a:gd name="T2" fmla="*/ 0 w 104139"/>
              <a:gd name="T3" fmla="*/ 0 h 122554"/>
              <a:gd name="T4" fmla="*/ 0 w 104139"/>
              <a:gd name="T5" fmla="*/ 122397 h 122554"/>
              <a:gd name="T6" fmla="*/ 103621 w 104139"/>
              <a:gd name="T7" fmla="*/ 122397 h 122554"/>
              <a:gd name="T8" fmla="*/ 103621 w 104139"/>
              <a:gd name="T9" fmla="*/ 0 h 1225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139"/>
              <a:gd name="T16" fmla="*/ 0 h 122554"/>
              <a:gd name="T17" fmla="*/ 104139 w 104139"/>
              <a:gd name="T18" fmla="*/ 122554 h 1225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139" h="122554">
                <a:moveTo>
                  <a:pt x="103621" y="0"/>
                </a:moveTo>
                <a:lnTo>
                  <a:pt x="0" y="0"/>
                </a:lnTo>
                <a:lnTo>
                  <a:pt x="0" y="122397"/>
                </a:lnTo>
                <a:lnTo>
                  <a:pt x="103621" y="122397"/>
                </a:lnTo>
                <a:lnTo>
                  <a:pt x="10362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84" name="object 157"/>
          <p:cNvSpPr>
            <a:spLocks/>
          </p:cNvSpPr>
          <p:nvPr/>
        </p:nvSpPr>
        <p:spPr bwMode="auto">
          <a:xfrm>
            <a:off x="6357938" y="4794250"/>
            <a:ext cx="20637" cy="0"/>
          </a:xfrm>
          <a:custGeom>
            <a:avLst/>
            <a:gdLst>
              <a:gd name="T0" fmla="*/ 0 w 20320"/>
              <a:gd name="T1" fmla="*/ 20271 w 20320"/>
              <a:gd name="T2" fmla="*/ 0 60000 65536"/>
              <a:gd name="T3" fmla="*/ 0 60000 65536"/>
              <a:gd name="T4" fmla="*/ 0 w 20320"/>
              <a:gd name="T5" fmla="*/ 20320 w 203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320">
                <a:moveTo>
                  <a:pt x="0" y="0"/>
                </a:moveTo>
                <a:lnTo>
                  <a:pt x="20271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85" name="object 158"/>
          <p:cNvSpPr>
            <a:spLocks/>
          </p:cNvSpPr>
          <p:nvPr/>
        </p:nvSpPr>
        <p:spPr bwMode="auto">
          <a:xfrm>
            <a:off x="6343650" y="4775200"/>
            <a:ext cx="49213" cy="0"/>
          </a:xfrm>
          <a:custGeom>
            <a:avLst/>
            <a:gdLst>
              <a:gd name="T0" fmla="*/ 0 w 48895"/>
              <a:gd name="T1" fmla="*/ 48791 w 48895"/>
              <a:gd name="T2" fmla="*/ 0 60000 65536"/>
              <a:gd name="T3" fmla="*/ 0 60000 65536"/>
              <a:gd name="T4" fmla="*/ 0 w 48895"/>
              <a:gd name="T5" fmla="*/ 48895 w 488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86" name="object 159"/>
          <p:cNvSpPr>
            <a:spLocks/>
          </p:cNvSpPr>
          <p:nvPr/>
        </p:nvSpPr>
        <p:spPr bwMode="auto">
          <a:xfrm>
            <a:off x="6327775" y="4706938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81301 w 81914"/>
              <a:gd name="T7" fmla="*/ 59519 h 59689"/>
              <a:gd name="T8" fmla="*/ 81301 w 81914"/>
              <a:gd name="T9" fmla="*/ 0 h 59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914"/>
              <a:gd name="T16" fmla="*/ 0 h 59689"/>
              <a:gd name="T17" fmla="*/ 81914 w 81914"/>
              <a:gd name="T18" fmla="*/ 59689 h 59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87" name="object 160"/>
          <p:cNvSpPr>
            <a:spLocks/>
          </p:cNvSpPr>
          <p:nvPr/>
        </p:nvSpPr>
        <p:spPr bwMode="auto">
          <a:xfrm>
            <a:off x="6357938" y="4783138"/>
            <a:ext cx="20637" cy="23812"/>
          </a:xfrm>
          <a:custGeom>
            <a:avLst/>
            <a:gdLst>
              <a:gd name="T0" fmla="*/ 0 w 20320"/>
              <a:gd name="T1" fmla="*/ 23130 h 23495"/>
              <a:gd name="T2" fmla="*/ 20271 w 20320"/>
              <a:gd name="T3" fmla="*/ 23130 h 23495"/>
              <a:gd name="T4" fmla="*/ 20271 w 20320"/>
              <a:gd name="T5" fmla="*/ 0 h 23495"/>
              <a:gd name="T6" fmla="*/ 0 w 20320"/>
              <a:gd name="T7" fmla="*/ 0 h 23495"/>
              <a:gd name="T8" fmla="*/ 0 w 20320"/>
              <a:gd name="T9" fmla="*/ 23130 h 23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20"/>
              <a:gd name="T16" fmla="*/ 0 h 23495"/>
              <a:gd name="T17" fmla="*/ 20320 w 20320"/>
              <a:gd name="T18" fmla="*/ 23495 h 234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20" h="23495">
                <a:moveTo>
                  <a:pt x="0" y="23130"/>
                </a:moveTo>
                <a:lnTo>
                  <a:pt x="20271" y="23130"/>
                </a:lnTo>
                <a:lnTo>
                  <a:pt x="20271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88" name="object 161"/>
          <p:cNvSpPr>
            <a:spLocks/>
          </p:cNvSpPr>
          <p:nvPr/>
        </p:nvSpPr>
        <p:spPr bwMode="auto">
          <a:xfrm>
            <a:off x="6343650" y="4767263"/>
            <a:ext cx="49213" cy="15875"/>
          </a:xfrm>
          <a:custGeom>
            <a:avLst/>
            <a:gdLst>
              <a:gd name="T0" fmla="*/ 48791 w 48895"/>
              <a:gd name="T1" fmla="*/ 0 h 17145"/>
              <a:gd name="T2" fmla="*/ 0 w 48895"/>
              <a:gd name="T3" fmla="*/ 0 h 17145"/>
              <a:gd name="T4" fmla="*/ 0 w 48895"/>
              <a:gd name="T5" fmla="*/ 16607 h 17145"/>
              <a:gd name="T6" fmla="*/ 14232 w 48895"/>
              <a:gd name="T7" fmla="*/ 16607 h 17145"/>
              <a:gd name="T8" fmla="*/ 34504 w 48895"/>
              <a:gd name="T9" fmla="*/ 16607 h 17145"/>
              <a:gd name="T10" fmla="*/ 48791 w 48895"/>
              <a:gd name="T11" fmla="*/ 16607 h 17145"/>
              <a:gd name="T12" fmla="*/ 48791 w 48895"/>
              <a:gd name="T13" fmla="*/ 0 h 171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895"/>
              <a:gd name="T22" fmla="*/ 0 h 17145"/>
              <a:gd name="T23" fmla="*/ 48895 w 48895"/>
              <a:gd name="T24" fmla="*/ 17145 h 171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04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89" name="object 162"/>
          <p:cNvSpPr>
            <a:spLocks/>
          </p:cNvSpPr>
          <p:nvPr/>
        </p:nvSpPr>
        <p:spPr bwMode="auto">
          <a:xfrm>
            <a:off x="6327775" y="4706938"/>
            <a:ext cx="82550" cy="60325"/>
          </a:xfrm>
          <a:custGeom>
            <a:avLst/>
            <a:gdLst>
              <a:gd name="T0" fmla="*/ 81301 w 81914"/>
              <a:gd name="T1" fmla="*/ 0 h 59689"/>
              <a:gd name="T2" fmla="*/ 0 w 81914"/>
              <a:gd name="T3" fmla="*/ 0 h 59689"/>
              <a:gd name="T4" fmla="*/ 0 w 81914"/>
              <a:gd name="T5" fmla="*/ 59519 h 59689"/>
              <a:gd name="T6" fmla="*/ 16227 w 81914"/>
              <a:gd name="T7" fmla="*/ 59519 h 59689"/>
              <a:gd name="T8" fmla="*/ 65019 w 81914"/>
              <a:gd name="T9" fmla="*/ 59519 h 59689"/>
              <a:gd name="T10" fmla="*/ 81301 w 81914"/>
              <a:gd name="T11" fmla="*/ 59519 h 59689"/>
              <a:gd name="T12" fmla="*/ 81301 w 81914"/>
              <a:gd name="T13" fmla="*/ 0 h 596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914"/>
              <a:gd name="T22" fmla="*/ 0 h 59689"/>
              <a:gd name="T23" fmla="*/ 81914 w 81914"/>
              <a:gd name="T24" fmla="*/ 59689 h 596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90" name="object 163"/>
          <p:cNvSpPr>
            <a:spLocks/>
          </p:cNvSpPr>
          <p:nvPr/>
        </p:nvSpPr>
        <p:spPr bwMode="auto">
          <a:xfrm>
            <a:off x="6327775" y="4706938"/>
            <a:ext cx="82550" cy="100012"/>
          </a:xfrm>
          <a:custGeom>
            <a:avLst/>
            <a:gdLst>
              <a:gd name="T0" fmla="*/ 81301 w 81914"/>
              <a:gd name="T1" fmla="*/ 0 h 99695"/>
              <a:gd name="T2" fmla="*/ 0 w 81914"/>
              <a:gd name="T3" fmla="*/ 0 h 99695"/>
              <a:gd name="T4" fmla="*/ 0 w 81914"/>
              <a:gd name="T5" fmla="*/ 59519 h 99695"/>
              <a:gd name="T6" fmla="*/ 16227 w 81914"/>
              <a:gd name="T7" fmla="*/ 59519 h 99695"/>
              <a:gd name="T8" fmla="*/ 16227 w 81914"/>
              <a:gd name="T9" fmla="*/ 76127 h 99695"/>
              <a:gd name="T10" fmla="*/ 30461 w 81914"/>
              <a:gd name="T11" fmla="*/ 76127 h 99695"/>
              <a:gd name="T12" fmla="*/ 30461 w 81914"/>
              <a:gd name="T13" fmla="*/ 99257 h 99695"/>
              <a:gd name="T14" fmla="*/ 50732 w 81914"/>
              <a:gd name="T15" fmla="*/ 99257 h 99695"/>
              <a:gd name="T16" fmla="*/ 50732 w 81914"/>
              <a:gd name="T17" fmla="*/ 76127 h 99695"/>
              <a:gd name="T18" fmla="*/ 65019 w 81914"/>
              <a:gd name="T19" fmla="*/ 76127 h 99695"/>
              <a:gd name="T20" fmla="*/ 65019 w 81914"/>
              <a:gd name="T21" fmla="*/ 59519 h 99695"/>
              <a:gd name="T22" fmla="*/ 81301 w 81914"/>
              <a:gd name="T23" fmla="*/ 59519 h 99695"/>
              <a:gd name="T24" fmla="*/ 81301 w 81914"/>
              <a:gd name="T25" fmla="*/ 0 h 9969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914"/>
              <a:gd name="T40" fmla="*/ 0 h 99695"/>
              <a:gd name="T41" fmla="*/ 81914 w 81914"/>
              <a:gd name="T42" fmla="*/ 99695 h 9969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16227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732" y="99257"/>
                </a:lnTo>
                <a:lnTo>
                  <a:pt x="50732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91" name="object 164"/>
          <p:cNvSpPr>
            <a:spLocks/>
          </p:cNvSpPr>
          <p:nvPr/>
        </p:nvSpPr>
        <p:spPr bwMode="auto">
          <a:xfrm>
            <a:off x="6232525" y="4813300"/>
            <a:ext cx="134938" cy="20638"/>
          </a:xfrm>
          <a:custGeom>
            <a:avLst/>
            <a:gdLst>
              <a:gd name="T0" fmla="*/ 0 w 134620"/>
              <a:gd name="T1" fmla="*/ 3358 h 20320"/>
              <a:gd name="T2" fmla="*/ 0 w 134620"/>
              <a:gd name="T3" fmla="*/ 19957 h 20320"/>
              <a:gd name="T4" fmla="*/ 134083 w 134620"/>
              <a:gd name="T5" fmla="*/ 19957 h 20320"/>
              <a:gd name="T6" fmla="*/ 134083 w 134620"/>
              <a:gd name="T7" fmla="*/ 0 h 20320"/>
              <a:gd name="T8" fmla="*/ 0 60000 65536"/>
              <a:gd name="T9" fmla="*/ 0 60000 65536"/>
              <a:gd name="T10" fmla="*/ 0 60000 65536"/>
              <a:gd name="T11" fmla="*/ 0 60000 65536"/>
              <a:gd name="T12" fmla="*/ 0 w 134620"/>
              <a:gd name="T13" fmla="*/ 0 h 20320"/>
              <a:gd name="T14" fmla="*/ 134620 w 134620"/>
              <a:gd name="T15" fmla="*/ 20320 h 20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620" h="20320">
                <a:moveTo>
                  <a:pt x="0" y="3358"/>
                </a:moveTo>
                <a:lnTo>
                  <a:pt x="0" y="19957"/>
                </a:lnTo>
                <a:lnTo>
                  <a:pt x="134083" y="19957"/>
                </a:lnTo>
                <a:lnTo>
                  <a:pt x="134083" y="0"/>
                </a:lnTo>
              </a:path>
            </a:pathLst>
          </a:custGeom>
          <a:noFill/>
          <a:ln w="33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5" name="object 165"/>
          <p:cNvSpPr txBox="1"/>
          <p:nvPr/>
        </p:nvSpPr>
        <p:spPr>
          <a:xfrm>
            <a:off x="6329363" y="4616450"/>
            <a:ext cx="130175" cy="69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125" dirty="0">
                <a:latin typeface="Arial"/>
                <a:cs typeface="Arial"/>
              </a:rPr>
              <a:t>U</a:t>
            </a:r>
            <a:r>
              <a:rPr sz="450" spc="-114" dirty="0">
                <a:latin typeface="Arial"/>
                <a:cs typeface="Arial"/>
              </a:rPr>
              <a:t>P</a:t>
            </a:r>
            <a:r>
              <a:rPr sz="450" spc="-95" dirty="0">
                <a:latin typeface="Arial"/>
                <a:cs typeface="Arial"/>
              </a:rPr>
              <a:t>L</a:t>
            </a:r>
            <a:r>
              <a:rPr sz="450" spc="-50" dirty="0">
                <a:latin typeface="Arial"/>
                <a:cs typeface="Arial"/>
              </a:rPr>
              <a:t>I</a:t>
            </a:r>
            <a:r>
              <a:rPr sz="450" spc="-125" dirty="0">
                <a:latin typeface="Arial"/>
                <a:cs typeface="Arial"/>
              </a:rPr>
              <a:t>N</a:t>
            </a:r>
            <a:r>
              <a:rPr sz="450" spc="-114" dirty="0">
                <a:latin typeface="Arial"/>
                <a:cs typeface="Arial"/>
              </a:rPr>
              <a:t>K</a:t>
            </a:r>
            <a:endParaRPr sz="450">
              <a:latin typeface="Arial"/>
              <a:cs typeface="Arial"/>
            </a:endParaRPr>
          </a:p>
        </p:txBody>
      </p:sp>
      <p:sp>
        <p:nvSpPr>
          <p:cNvPr id="22693" name="object 166"/>
          <p:cNvSpPr>
            <a:spLocks noChangeArrowheads="1"/>
          </p:cNvSpPr>
          <p:nvPr/>
        </p:nvSpPr>
        <p:spPr bwMode="auto">
          <a:xfrm>
            <a:off x="4029075" y="4572000"/>
            <a:ext cx="757238" cy="246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4154488" y="4487863"/>
            <a:ext cx="631825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indent="1905" fontAlgn="auto">
              <a:lnSpc>
                <a:spcPct val="120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675" spc="-165" baseline="-30864" dirty="0">
                <a:latin typeface="Arial"/>
                <a:cs typeface="Arial"/>
              </a:rPr>
              <a:t>10M100M </a:t>
            </a:r>
            <a:r>
              <a:rPr sz="450" spc="-95" dirty="0">
                <a:latin typeface="Arial"/>
                <a:cs typeface="Arial"/>
              </a:rPr>
              <a:t>1 2 3 4 5 6 7 8 9 101112  </a:t>
            </a:r>
            <a:r>
              <a:rPr sz="450" spc="-110" dirty="0">
                <a:solidFill>
                  <a:srgbClr val="7E7E7E"/>
                </a:solidFill>
                <a:latin typeface="Arial"/>
                <a:cs typeface="Arial"/>
              </a:rPr>
              <a:t>ACTACT</a:t>
            </a:r>
            <a:endParaRPr sz="45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3965575" y="4619625"/>
            <a:ext cx="84138" cy="69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140" dirty="0">
                <a:solidFill>
                  <a:srgbClr val="7E7E7E"/>
                </a:solidFill>
                <a:latin typeface="Arial"/>
                <a:cs typeface="Arial"/>
              </a:rPr>
              <a:t>PW</a:t>
            </a:r>
            <a:r>
              <a:rPr sz="450" spc="-12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endParaRPr sz="45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4037013" y="4759325"/>
            <a:ext cx="749300" cy="114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7475" fontAlgn="auto">
              <a:lnSpc>
                <a:spcPts val="4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114" dirty="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450">
              <a:latin typeface="Arial"/>
              <a:cs typeface="Arial"/>
            </a:endParaRPr>
          </a:p>
          <a:p>
            <a:pPr fontAlgn="auto">
              <a:lnSpc>
                <a:spcPts val="450"/>
              </a:lnSpc>
              <a:spcBef>
                <a:spcPts val="0"/>
              </a:spcBef>
              <a:spcAft>
                <a:spcPts val="0"/>
              </a:spcAft>
              <a:tabLst>
                <a:tab pos="288290" algn="l"/>
              </a:tabLst>
              <a:defRPr/>
            </a:pPr>
            <a:r>
              <a:rPr sz="675" spc="-172" baseline="6172" dirty="0">
                <a:solidFill>
                  <a:srgbClr val="7E7E7E"/>
                </a:solidFill>
                <a:latin typeface="Arial"/>
                <a:cs typeface="Arial"/>
              </a:rPr>
              <a:t>SWITCH	</a:t>
            </a:r>
            <a:r>
              <a:rPr sz="450" spc="-105" dirty="0">
                <a:latin typeface="Arial"/>
                <a:cs typeface="Arial"/>
              </a:rPr>
              <a:t>131415161718192021222324</a:t>
            </a:r>
            <a:endParaRPr sz="450">
              <a:latin typeface="Arial"/>
              <a:cs typeface="Arial"/>
            </a:endParaRPr>
          </a:p>
        </p:txBody>
      </p:sp>
      <p:sp>
        <p:nvSpPr>
          <p:cNvPr id="22697" name="object 170"/>
          <p:cNvSpPr>
            <a:spLocks/>
          </p:cNvSpPr>
          <p:nvPr/>
        </p:nvSpPr>
        <p:spPr bwMode="auto">
          <a:xfrm>
            <a:off x="3136900" y="3962400"/>
            <a:ext cx="1816100" cy="457200"/>
          </a:xfrm>
          <a:custGeom>
            <a:avLst/>
            <a:gdLst>
              <a:gd name="T0" fmla="*/ 0 w 1816735"/>
              <a:gd name="T1" fmla="*/ 0 h 457200"/>
              <a:gd name="T2" fmla="*/ 1816608 w 1816735"/>
              <a:gd name="T3" fmla="*/ 457200 h 457200"/>
              <a:gd name="T4" fmla="*/ 0 60000 65536"/>
              <a:gd name="T5" fmla="*/ 0 60000 65536"/>
              <a:gd name="T6" fmla="*/ 0 w 1816735"/>
              <a:gd name="T7" fmla="*/ 0 h 457200"/>
              <a:gd name="T8" fmla="*/ 1816735 w 1816735"/>
              <a:gd name="T9" fmla="*/ 457200 h 457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16735" h="457200">
                <a:moveTo>
                  <a:pt x="0" y="0"/>
                </a:moveTo>
                <a:lnTo>
                  <a:pt x="1816608" y="45720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98" name="object 171"/>
          <p:cNvSpPr>
            <a:spLocks/>
          </p:cNvSpPr>
          <p:nvPr/>
        </p:nvSpPr>
        <p:spPr bwMode="auto">
          <a:xfrm>
            <a:off x="3302000" y="4951413"/>
            <a:ext cx="1651000" cy="1146175"/>
          </a:xfrm>
          <a:custGeom>
            <a:avLst/>
            <a:gdLst>
              <a:gd name="T0" fmla="*/ 0 w 1651000"/>
              <a:gd name="T1" fmla="*/ 1146048 h 1146175"/>
              <a:gd name="T2" fmla="*/ 1650491 w 1651000"/>
              <a:gd name="T3" fmla="*/ 0 h 1146175"/>
              <a:gd name="T4" fmla="*/ 0 60000 65536"/>
              <a:gd name="T5" fmla="*/ 0 60000 65536"/>
              <a:gd name="T6" fmla="*/ 0 w 1651000"/>
              <a:gd name="T7" fmla="*/ 0 h 1146175"/>
              <a:gd name="T8" fmla="*/ 1651000 w 1651000"/>
              <a:gd name="T9" fmla="*/ 1146175 h 11461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1000" h="1146175">
                <a:moveTo>
                  <a:pt x="0" y="1146048"/>
                </a:moveTo>
                <a:lnTo>
                  <a:pt x="1650491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99" name="object 172"/>
          <p:cNvSpPr>
            <a:spLocks/>
          </p:cNvSpPr>
          <p:nvPr/>
        </p:nvSpPr>
        <p:spPr bwMode="auto">
          <a:xfrm>
            <a:off x="5365750" y="3960813"/>
            <a:ext cx="1900238" cy="460375"/>
          </a:xfrm>
          <a:custGeom>
            <a:avLst/>
            <a:gdLst>
              <a:gd name="T0" fmla="*/ 0 w 1899284"/>
              <a:gd name="T1" fmla="*/ 460248 h 460375"/>
              <a:gd name="T2" fmla="*/ 1898903 w 1899284"/>
              <a:gd name="T3" fmla="*/ 0 h 460375"/>
              <a:gd name="T4" fmla="*/ 0 60000 65536"/>
              <a:gd name="T5" fmla="*/ 0 60000 65536"/>
              <a:gd name="T6" fmla="*/ 0 w 1899284"/>
              <a:gd name="T7" fmla="*/ 0 h 460375"/>
              <a:gd name="T8" fmla="*/ 1899284 w 1899284"/>
              <a:gd name="T9" fmla="*/ 460375 h 4603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99284" h="460375">
                <a:moveTo>
                  <a:pt x="0" y="460248"/>
                </a:moveTo>
                <a:lnTo>
                  <a:pt x="1898903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00" name="object 173"/>
          <p:cNvSpPr>
            <a:spLocks/>
          </p:cNvSpPr>
          <p:nvPr/>
        </p:nvSpPr>
        <p:spPr bwMode="auto">
          <a:xfrm>
            <a:off x="5448300" y="4953000"/>
            <a:ext cx="1735138" cy="1143000"/>
          </a:xfrm>
          <a:custGeom>
            <a:avLst/>
            <a:gdLst>
              <a:gd name="T0" fmla="*/ 0 w 1734820"/>
              <a:gd name="T1" fmla="*/ 0 h 1143000"/>
              <a:gd name="T2" fmla="*/ 1734311 w 1734820"/>
              <a:gd name="T3" fmla="*/ 1143000 h 1143000"/>
              <a:gd name="T4" fmla="*/ 0 60000 65536"/>
              <a:gd name="T5" fmla="*/ 0 60000 65536"/>
              <a:gd name="T6" fmla="*/ 0 w 1734820"/>
              <a:gd name="T7" fmla="*/ 0 h 1143000"/>
              <a:gd name="T8" fmla="*/ 1734820 w 1734820"/>
              <a:gd name="T9" fmla="*/ 1143000 h 1143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34820" h="1143000">
                <a:moveTo>
                  <a:pt x="0" y="0"/>
                </a:moveTo>
                <a:lnTo>
                  <a:pt x="1734311" y="114300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01" name="object 174"/>
          <p:cNvSpPr>
            <a:spLocks/>
          </p:cNvSpPr>
          <p:nvPr/>
        </p:nvSpPr>
        <p:spPr bwMode="auto">
          <a:xfrm>
            <a:off x="1938338" y="3848100"/>
            <a:ext cx="1198562" cy="306388"/>
          </a:xfrm>
          <a:custGeom>
            <a:avLst/>
            <a:gdLst>
              <a:gd name="T0" fmla="*/ 0 w 1199514"/>
              <a:gd name="T1" fmla="*/ 306324 h 306704"/>
              <a:gd name="T2" fmla="*/ 1199388 w 1199514"/>
              <a:gd name="T3" fmla="*/ 306324 h 306704"/>
              <a:gd name="T4" fmla="*/ 1199388 w 1199514"/>
              <a:gd name="T5" fmla="*/ 0 h 306704"/>
              <a:gd name="T6" fmla="*/ 0 w 1199514"/>
              <a:gd name="T7" fmla="*/ 0 h 306704"/>
              <a:gd name="T8" fmla="*/ 0 w 1199514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9514"/>
              <a:gd name="T16" fmla="*/ 0 h 306704"/>
              <a:gd name="T17" fmla="*/ 1199514 w 1199514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02" name="object 175"/>
          <p:cNvSpPr>
            <a:spLocks/>
          </p:cNvSpPr>
          <p:nvPr/>
        </p:nvSpPr>
        <p:spPr bwMode="auto">
          <a:xfrm>
            <a:off x="1974850" y="3881438"/>
            <a:ext cx="1125538" cy="236537"/>
          </a:xfrm>
          <a:custGeom>
            <a:avLst/>
            <a:gdLst>
              <a:gd name="T0" fmla="*/ 0 w 1125220"/>
              <a:gd name="T1" fmla="*/ 236220 h 236220"/>
              <a:gd name="T2" fmla="*/ 1124712 w 1125220"/>
              <a:gd name="T3" fmla="*/ 236220 h 236220"/>
              <a:gd name="T4" fmla="*/ 1124712 w 1125220"/>
              <a:gd name="T5" fmla="*/ 0 h 236220"/>
              <a:gd name="T6" fmla="*/ 0 w 1125220"/>
              <a:gd name="T7" fmla="*/ 0 h 236220"/>
              <a:gd name="T8" fmla="*/ 0 w 1125220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220"/>
              <a:gd name="T16" fmla="*/ 0 h 236220"/>
              <a:gd name="T17" fmla="*/ 1125220 w 1125220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220" h="236220">
                <a:moveTo>
                  <a:pt x="0" y="236220"/>
                </a:moveTo>
                <a:lnTo>
                  <a:pt x="1124712" y="236220"/>
                </a:lnTo>
                <a:lnTo>
                  <a:pt x="112471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03" name="object 176"/>
          <p:cNvSpPr>
            <a:spLocks/>
          </p:cNvSpPr>
          <p:nvPr/>
        </p:nvSpPr>
        <p:spPr bwMode="auto">
          <a:xfrm>
            <a:off x="1936750" y="3846513"/>
            <a:ext cx="1200150" cy="306387"/>
          </a:xfrm>
          <a:custGeom>
            <a:avLst/>
            <a:gdLst>
              <a:gd name="T0" fmla="*/ 1199388 w 1199514"/>
              <a:gd name="T1" fmla="*/ 0 h 306704"/>
              <a:gd name="T2" fmla="*/ 1162684 w 1199514"/>
              <a:gd name="T3" fmla="*/ 34543 h 306704"/>
              <a:gd name="T4" fmla="*/ 1162684 w 1199514"/>
              <a:gd name="T5" fmla="*/ 272288 h 306704"/>
              <a:gd name="T6" fmla="*/ 37210 w 1199514"/>
              <a:gd name="T7" fmla="*/ 272288 h 306704"/>
              <a:gd name="T8" fmla="*/ 0 w 1199514"/>
              <a:gd name="T9" fmla="*/ 306324 h 306704"/>
              <a:gd name="T10" fmla="*/ 1199388 w 1199514"/>
              <a:gd name="T11" fmla="*/ 306324 h 306704"/>
              <a:gd name="T12" fmla="*/ 1199388 w 1199514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9514"/>
              <a:gd name="T22" fmla="*/ 0 h 306704"/>
              <a:gd name="T23" fmla="*/ 1199514 w 1199514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9514" h="306704">
                <a:moveTo>
                  <a:pt x="1199388" y="0"/>
                </a:moveTo>
                <a:lnTo>
                  <a:pt x="1162684" y="34543"/>
                </a:lnTo>
                <a:lnTo>
                  <a:pt x="1162684" y="272288"/>
                </a:lnTo>
                <a:lnTo>
                  <a:pt x="37210" y="272288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04" name="object 177"/>
          <p:cNvSpPr>
            <a:spLocks/>
          </p:cNvSpPr>
          <p:nvPr/>
        </p:nvSpPr>
        <p:spPr bwMode="auto">
          <a:xfrm>
            <a:off x="1936750" y="3846513"/>
            <a:ext cx="1200150" cy="306387"/>
          </a:xfrm>
          <a:custGeom>
            <a:avLst/>
            <a:gdLst>
              <a:gd name="T0" fmla="*/ 1199388 w 1199514"/>
              <a:gd name="T1" fmla="*/ 0 h 306704"/>
              <a:gd name="T2" fmla="*/ 0 w 1199514"/>
              <a:gd name="T3" fmla="*/ 0 h 306704"/>
              <a:gd name="T4" fmla="*/ 0 w 1199514"/>
              <a:gd name="T5" fmla="*/ 306324 h 306704"/>
              <a:gd name="T6" fmla="*/ 37210 w 1199514"/>
              <a:gd name="T7" fmla="*/ 272288 h 306704"/>
              <a:gd name="T8" fmla="*/ 37210 w 1199514"/>
              <a:gd name="T9" fmla="*/ 34543 h 306704"/>
              <a:gd name="T10" fmla="*/ 1162684 w 1199514"/>
              <a:gd name="T11" fmla="*/ 34543 h 306704"/>
              <a:gd name="T12" fmla="*/ 1199388 w 1199514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9514"/>
              <a:gd name="T22" fmla="*/ 0 h 306704"/>
              <a:gd name="T23" fmla="*/ 1199514 w 1199514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0" y="272288"/>
                </a:lnTo>
                <a:lnTo>
                  <a:pt x="37210" y="34543"/>
                </a:lnTo>
                <a:lnTo>
                  <a:pt x="1162684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05" name="object 178"/>
          <p:cNvSpPr>
            <a:spLocks/>
          </p:cNvSpPr>
          <p:nvPr/>
        </p:nvSpPr>
        <p:spPr bwMode="auto">
          <a:xfrm>
            <a:off x="2762250" y="3990975"/>
            <a:ext cx="225425" cy="0"/>
          </a:xfrm>
          <a:custGeom>
            <a:avLst/>
            <a:gdLst>
              <a:gd name="T0" fmla="*/ 0 w 225425"/>
              <a:gd name="T1" fmla="*/ 225044 w 225425"/>
              <a:gd name="T2" fmla="*/ 0 60000 65536"/>
              <a:gd name="T3" fmla="*/ 0 60000 65536"/>
              <a:gd name="T4" fmla="*/ 0 w 225425"/>
              <a:gd name="T5" fmla="*/ 225425 w 2254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5425">
                <a:moveTo>
                  <a:pt x="0" y="0"/>
                </a:moveTo>
                <a:lnTo>
                  <a:pt x="225044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06" name="object 179"/>
          <p:cNvSpPr>
            <a:spLocks/>
          </p:cNvSpPr>
          <p:nvPr/>
        </p:nvSpPr>
        <p:spPr bwMode="auto">
          <a:xfrm>
            <a:off x="2686050" y="3965575"/>
            <a:ext cx="376238" cy="0"/>
          </a:xfrm>
          <a:custGeom>
            <a:avLst/>
            <a:gdLst>
              <a:gd name="T0" fmla="*/ 0 w 375285"/>
              <a:gd name="T1" fmla="*/ 374904 w 375285"/>
              <a:gd name="T2" fmla="*/ 0 60000 65536"/>
              <a:gd name="T3" fmla="*/ 0 60000 65536"/>
              <a:gd name="T4" fmla="*/ 0 w 375285"/>
              <a:gd name="T5" fmla="*/ 375285 w 3752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5285">
                <a:moveTo>
                  <a:pt x="0" y="0"/>
                </a:moveTo>
                <a:lnTo>
                  <a:pt x="374904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07" name="object 180"/>
          <p:cNvSpPr>
            <a:spLocks/>
          </p:cNvSpPr>
          <p:nvPr/>
        </p:nvSpPr>
        <p:spPr bwMode="auto">
          <a:xfrm>
            <a:off x="2762250" y="3940175"/>
            <a:ext cx="225425" cy="0"/>
          </a:xfrm>
          <a:custGeom>
            <a:avLst/>
            <a:gdLst>
              <a:gd name="T0" fmla="*/ 0 w 225425"/>
              <a:gd name="T1" fmla="*/ 225044 w 225425"/>
              <a:gd name="T2" fmla="*/ 0 60000 65536"/>
              <a:gd name="T3" fmla="*/ 0 60000 65536"/>
              <a:gd name="T4" fmla="*/ 0 w 225425"/>
              <a:gd name="T5" fmla="*/ 225425 w 2254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5425">
                <a:moveTo>
                  <a:pt x="0" y="0"/>
                </a:moveTo>
                <a:lnTo>
                  <a:pt x="225044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08" name="object 181"/>
          <p:cNvSpPr>
            <a:spLocks/>
          </p:cNvSpPr>
          <p:nvPr/>
        </p:nvSpPr>
        <p:spPr bwMode="auto">
          <a:xfrm>
            <a:off x="2311400" y="3746500"/>
            <a:ext cx="452438" cy="69850"/>
          </a:xfrm>
          <a:custGeom>
            <a:avLst/>
            <a:gdLst>
              <a:gd name="T0" fmla="*/ 0 w 451485"/>
              <a:gd name="T1" fmla="*/ 70104 h 70485"/>
              <a:gd name="T2" fmla="*/ 451104 w 451485"/>
              <a:gd name="T3" fmla="*/ 70104 h 70485"/>
              <a:gd name="T4" fmla="*/ 451104 w 451485"/>
              <a:gd name="T5" fmla="*/ 0 h 70485"/>
              <a:gd name="T6" fmla="*/ 0 w 451485"/>
              <a:gd name="T7" fmla="*/ 0 h 70485"/>
              <a:gd name="T8" fmla="*/ 0 w 451485"/>
              <a:gd name="T9" fmla="*/ 70104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485"/>
              <a:gd name="T16" fmla="*/ 0 h 70485"/>
              <a:gd name="T17" fmla="*/ 451485 w 451485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485" h="70485">
                <a:moveTo>
                  <a:pt x="0" y="70104"/>
                </a:moveTo>
                <a:lnTo>
                  <a:pt x="451104" y="70104"/>
                </a:lnTo>
                <a:lnTo>
                  <a:pt x="451104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09" name="object 182"/>
          <p:cNvSpPr>
            <a:spLocks/>
          </p:cNvSpPr>
          <p:nvPr/>
        </p:nvSpPr>
        <p:spPr bwMode="auto">
          <a:xfrm>
            <a:off x="2012950" y="3940175"/>
            <a:ext cx="74613" cy="0"/>
          </a:xfrm>
          <a:custGeom>
            <a:avLst/>
            <a:gdLst>
              <a:gd name="T0" fmla="*/ 0 w 73660"/>
              <a:gd name="T1" fmla="*/ 73151 w 73660"/>
              <a:gd name="T2" fmla="*/ 0 60000 65536"/>
              <a:gd name="T3" fmla="*/ 0 60000 65536"/>
              <a:gd name="T4" fmla="*/ 0 w 73660"/>
              <a:gd name="T5" fmla="*/ 73660 w 736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10" name="object 183"/>
          <p:cNvSpPr>
            <a:spLocks/>
          </p:cNvSpPr>
          <p:nvPr/>
        </p:nvSpPr>
        <p:spPr bwMode="auto">
          <a:xfrm>
            <a:off x="2012950" y="39274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11" name="object 184"/>
          <p:cNvSpPr>
            <a:spLocks/>
          </p:cNvSpPr>
          <p:nvPr/>
        </p:nvSpPr>
        <p:spPr bwMode="auto">
          <a:xfrm>
            <a:off x="2032000" y="3048000"/>
            <a:ext cx="1050925" cy="681038"/>
          </a:xfrm>
          <a:custGeom>
            <a:avLst/>
            <a:gdLst>
              <a:gd name="T0" fmla="*/ 0 w 1050289"/>
              <a:gd name="T1" fmla="*/ 679704 h 680085"/>
              <a:gd name="T2" fmla="*/ 1050036 w 1050289"/>
              <a:gd name="T3" fmla="*/ 679704 h 680085"/>
              <a:gd name="T4" fmla="*/ 1050036 w 1050289"/>
              <a:gd name="T5" fmla="*/ 0 h 680085"/>
              <a:gd name="T6" fmla="*/ 0 w 1050289"/>
              <a:gd name="T7" fmla="*/ 0 h 680085"/>
              <a:gd name="T8" fmla="*/ 0 w 1050289"/>
              <a:gd name="T9" fmla="*/ 679704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0289"/>
              <a:gd name="T16" fmla="*/ 0 h 680085"/>
              <a:gd name="T17" fmla="*/ 1050289 w 1050289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12" name="object 185"/>
          <p:cNvSpPr>
            <a:spLocks/>
          </p:cNvSpPr>
          <p:nvPr/>
        </p:nvSpPr>
        <p:spPr bwMode="auto">
          <a:xfrm>
            <a:off x="2032000" y="3709988"/>
            <a:ext cx="1049338" cy="0"/>
          </a:xfrm>
          <a:custGeom>
            <a:avLst/>
            <a:gdLst>
              <a:gd name="T0" fmla="*/ 0 w 1050289"/>
              <a:gd name="T1" fmla="*/ 1050035 w 1050289"/>
              <a:gd name="T2" fmla="*/ 0 60000 65536"/>
              <a:gd name="T3" fmla="*/ 0 60000 65536"/>
              <a:gd name="T4" fmla="*/ 0 w 1050289"/>
              <a:gd name="T5" fmla="*/ 1050289 w 105028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0289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13" name="object 186"/>
          <p:cNvSpPr>
            <a:spLocks/>
          </p:cNvSpPr>
          <p:nvPr/>
        </p:nvSpPr>
        <p:spPr bwMode="auto">
          <a:xfrm>
            <a:off x="2051050" y="3082925"/>
            <a:ext cx="0" cy="609600"/>
          </a:xfrm>
          <a:custGeom>
            <a:avLst/>
            <a:gdLst>
              <a:gd name="T0" fmla="*/ 0 h 610870"/>
              <a:gd name="T1" fmla="*/ 61086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14" name="object 187"/>
          <p:cNvSpPr>
            <a:spLocks/>
          </p:cNvSpPr>
          <p:nvPr/>
        </p:nvSpPr>
        <p:spPr bwMode="auto">
          <a:xfrm>
            <a:off x="2032000" y="3065463"/>
            <a:ext cx="1049338" cy="0"/>
          </a:xfrm>
          <a:custGeom>
            <a:avLst/>
            <a:gdLst>
              <a:gd name="T0" fmla="*/ 0 w 1050289"/>
              <a:gd name="T1" fmla="*/ 1050035 w 1050289"/>
              <a:gd name="T2" fmla="*/ 0 60000 65536"/>
              <a:gd name="T3" fmla="*/ 0 60000 65536"/>
              <a:gd name="T4" fmla="*/ 0 w 1050289"/>
              <a:gd name="T5" fmla="*/ 1050289 w 105028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0289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15" name="object 188"/>
          <p:cNvSpPr>
            <a:spLocks/>
          </p:cNvSpPr>
          <p:nvPr/>
        </p:nvSpPr>
        <p:spPr bwMode="auto">
          <a:xfrm>
            <a:off x="3062288" y="3082925"/>
            <a:ext cx="0" cy="609600"/>
          </a:xfrm>
          <a:custGeom>
            <a:avLst/>
            <a:gdLst>
              <a:gd name="T0" fmla="*/ 0 h 610870"/>
              <a:gd name="T1" fmla="*/ 610870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16" name="object 189"/>
          <p:cNvSpPr>
            <a:spLocks/>
          </p:cNvSpPr>
          <p:nvPr/>
        </p:nvSpPr>
        <p:spPr bwMode="auto">
          <a:xfrm>
            <a:off x="2032000" y="3048000"/>
            <a:ext cx="974725" cy="609600"/>
          </a:xfrm>
          <a:custGeom>
            <a:avLst/>
            <a:gdLst>
              <a:gd name="T0" fmla="*/ 975359 w 975360"/>
              <a:gd name="T1" fmla="*/ 0 h 609600"/>
              <a:gd name="T2" fmla="*/ 0 w 975360"/>
              <a:gd name="T3" fmla="*/ 0 h 609600"/>
              <a:gd name="T4" fmla="*/ 0 w 975360"/>
              <a:gd name="T5" fmla="*/ 609600 h 609600"/>
              <a:gd name="T6" fmla="*/ 37210 w 975360"/>
              <a:gd name="T7" fmla="*/ 575691 h 609600"/>
              <a:gd name="T8" fmla="*/ 37210 w 975360"/>
              <a:gd name="T9" fmla="*/ 33274 h 609600"/>
              <a:gd name="T10" fmla="*/ 938149 w 975360"/>
              <a:gd name="T11" fmla="*/ 33274 h 609600"/>
              <a:gd name="T12" fmla="*/ 975359 w 975360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5360"/>
              <a:gd name="T22" fmla="*/ 0 h 609600"/>
              <a:gd name="T23" fmla="*/ 975360 w 975360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5360" h="609600">
                <a:moveTo>
                  <a:pt x="975359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1"/>
                </a:lnTo>
                <a:lnTo>
                  <a:pt x="37210" y="33274"/>
                </a:lnTo>
                <a:lnTo>
                  <a:pt x="938149" y="33274"/>
                </a:lnTo>
                <a:lnTo>
                  <a:pt x="97535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17" name="object 190"/>
          <p:cNvSpPr>
            <a:spLocks/>
          </p:cNvSpPr>
          <p:nvPr/>
        </p:nvSpPr>
        <p:spPr bwMode="auto">
          <a:xfrm>
            <a:off x="2114550" y="3124200"/>
            <a:ext cx="906463" cy="533400"/>
          </a:xfrm>
          <a:custGeom>
            <a:avLst/>
            <a:gdLst>
              <a:gd name="T0" fmla="*/ 0 w 905510"/>
              <a:gd name="T1" fmla="*/ 533400 h 533400"/>
              <a:gd name="T2" fmla="*/ 905256 w 905510"/>
              <a:gd name="T3" fmla="*/ 533400 h 533400"/>
              <a:gd name="T4" fmla="*/ 905256 w 905510"/>
              <a:gd name="T5" fmla="*/ 0 h 533400"/>
              <a:gd name="T6" fmla="*/ 0 w 905510"/>
              <a:gd name="T7" fmla="*/ 0 h 533400"/>
              <a:gd name="T8" fmla="*/ 0 w 90551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5510"/>
              <a:gd name="T16" fmla="*/ 0 h 533400"/>
              <a:gd name="T17" fmla="*/ 905510 w 90551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18" name="object 191"/>
          <p:cNvSpPr>
            <a:spLocks/>
          </p:cNvSpPr>
          <p:nvPr/>
        </p:nvSpPr>
        <p:spPr bwMode="auto">
          <a:xfrm>
            <a:off x="2114550" y="3124200"/>
            <a:ext cx="906463" cy="533400"/>
          </a:xfrm>
          <a:custGeom>
            <a:avLst/>
            <a:gdLst>
              <a:gd name="T0" fmla="*/ 0 w 905510"/>
              <a:gd name="T1" fmla="*/ 533400 h 533400"/>
              <a:gd name="T2" fmla="*/ 905256 w 905510"/>
              <a:gd name="T3" fmla="*/ 533400 h 533400"/>
              <a:gd name="T4" fmla="*/ 905256 w 905510"/>
              <a:gd name="T5" fmla="*/ 0 h 533400"/>
              <a:gd name="T6" fmla="*/ 0 w 905510"/>
              <a:gd name="T7" fmla="*/ 0 h 533400"/>
              <a:gd name="T8" fmla="*/ 0 w 90551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5510"/>
              <a:gd name="T16" fmla="*/ 0 h 533400"/>
              <a:gd name="T17" fmla="*/ 905510 w 90551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19" name="object 192"/>
          <p:cNvSpPr>
            <a:spLocks/>
          </p:cNvSpPr>
          <p:nvPr/>
        </p:nvSpPr>
        <p:spPr bwMode="auto">
          <a:xfrm>
            <a:off x="7183438" y="5981700"/>
            <a:ext cx="1200150" cy="306388"/>
          </a:xfrm>
          <a:custGeom>
            <a:avLst/>
            <a:gdLst>
              <a:gd name="T0" fmla="*/ 0 w 1199515"/>
              <a:gd name="T1" fmla="*/ 306324 h 306704"/>
              <a:gd name="T2" fmla="*/ 1199387 w 1199515"/>
              <a:gd name="T3" fmla="*/ 306324 h 306704"/>
              <a:gd name="T4" fmla="*/ 1199387 w 1199515"/>
              <a:gd name="T5" fmla="*/ 0 h 306704"/>
              <a:gd name="T6" fmla="*/ 0 w 1199515"/>
              <a:gd name="T7" fmla="*/ 0 h 306704"/>
              <a:gd name="T8" fmla="*/ 0 w 1199515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9515"/>
              <a:gd name="T16" fmla="*/ 0 h 306704"/>
              <a:gd name="T17" fmla="*/ 1199515 w 1199515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9515" h="306704">
                <a:moveTo>
                  <a:pt x="0" y="306324"/>
                </a:moveTo>
                <a:lnTo>
                  <a:pt x="1199387" y="306324"/>
                </a:lnTo>
                <a:lnTo>
                  <a:pt x="1199387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20" name="object 193"/>
          <p:cNvSpPr>
            <a:spLocks/>
          </p:cNvSpPr>
          <p:nvPr/>
        </p:nvSpPr>
        <p:spPr bwMode="auto">
          <a:xfrm>
            <a:off x="7218363" y="6015038"/>
            <a:ext cx="1125537" cy="236537"/>
          </a:xfrm>
          <a:custGeom>
            <a:avLst/>
            <a:gdLst>
              <a:gd name="T0" fmla="*/ 0 w 1126490"/>
              <a:gd name="T1" fmla="*/ 236220 h 236220"/>
              <a:gd name="T2" fmla="*/ 1126235 w 1126490"/>
              <a:gd name="T3" fmla="*/ 236220 h 236220"/>
              <a:gd name="T4" fmla="*/ 1126235 w 1126490"/>
              <a:gd name="T5" fmla="*/ 0 h 236220"/>
              <a:gd name="T6" fmla="*/ 0 w 1126490"/>
              <a:gd name="T7" fmla="*/ 0 h 236220"/>
              <a:gd name="T8" fmla="*/ 0 w 1126490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6490"/>
              <a:gd name="T16" fmla="*/ 0 h 236220"/>
              <a:gd name="T17" fmla="*/ 1126490 w 1126490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6490" h="236220">
                <a:moveTo>
                  <a:pt x="0" y="236220"/>
                </a:moveTo>
                <a:lnTo>
                  <a:pt x="1126235" y="236220"/>
                </a:lnTo>
                <a:lnTo>
                  <a:pt x="1126235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21" name="object 194"/>
          <p:cNvSpPr>
            <a:spLocks/>
          </p:cNvSpPr>
          <p:nvPr/>
        </p:nvSpPr>
        <p:spPr bwMode="auto">
          <a:xfrm>
            <a:off x="7181850" y="5980113"/>
            <a:ext cx="1200150" cy="306387"/>
          </a:xfrm>
          <a:custGeom>
            <a:avLst/>
            <a:gdLst>
              <a:gd name="T0" fmla="*/ 1199388 w 1199515"/>
              <a:gd name="T1" fmla="*/ 0 h 306704"/>
              <a:gd name="T2" fmla="*/ 1162685 w 1199515"/>
              <a:gd name="T3" fmla="*/ 34505 h 306704"/>
              <a:gd name="T4" fmla="*/ 1162685 w 1199515"/>
              <a:gd name="T5" fmla="*/ 272351 h 306704"/>
              <a:gd name="T6" fmla="*/ 37211 w 1199515"/>
              <a:gd name="T7" fmla="*/ 272351 h 306704"/>
              <a:gd name="T8" fmla="*/ 0 w 1199515"/>
              <a:gd name="T9" fmla="*/ 306324 h 306704"/>
              <a:gd name="T10" fmla="*/ 1199388 w 1199515"/>
              <a:gd name="T11" fmla="*/ 306324 h 306704"/>
              <a:gd name="T12" fmla="*/ 1199388 w 1199515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9515"/>
              <a:gd name="T22" fmla="*/ 0 h 306704"/>
              <a:gd name="T23" fmla="*/ 1199515 w 1199515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9515" h="306704">
                <a:moveTo>
                  <a:pt x="1199388" y="0"/>
                </a:moveTo>
                <a:lnTo>
                  <a:pt x="1162685" y="34505"/>
                </a:lnTo>
                <a:lnTo>
                  <a:pt x="1162685" y="272351"/>
                </a:lnTo>
                <a:lnTo>
                  <a:pt x="37211" y="272351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22" name="object 195"/>
          <p:cNvSpPr>
            <a:spLocks/>
          </p:cNvSpPr>
          <p:nvPr/>
        </p:nvSpPr>
        <p:spPr bwMode="auto">
          <a:xfrm>
            <a:off x="7181850" y="5980113"/>
            <a:ext cx="1200150" cy="306387"/>
          </a:xfrm>
          <a:custGeom>
            <a:avLst/>
            <a:gdLst>
              <a:gd name="T0" fmla="*/ 1199388 w 1199515"/>
              <a:gd name="T1" fmla="*/ 0 h 306704"/>
              <a:gd name="T2" fmla="*/ 0 w 1199515"/>
              <a:gd name="T3" fmla="*/ 0 h 306704"/>
              <a:gd name="T4" fmla="*/ 0 w 1199515"/>
              <a:gd name="T5" fmla="*/ 306324 h 306704"/>
              <a:gd name="T6" fmla="*/ 37211 w 1199515"/>
              <a:gd name="T7" fmla="*/ 272351 h 306704"/>
              <a:gd name="T8" fmla="*/ 37211 w 1199515"/>
              <a:gd name="T9" fmla="*/ 34505 h 306704"/>
              <a:gd name="T10" fmla="*/ 1162685 w 1199515"/>
              <a:gd name="T11" fmla="*/ 34505 h 306704"/>
              <a:gd name="T12" fmla="*/ 1199388 w 1199515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9515"/>
              <a:gd name="T22" fmla="*/ 0 h 306704"/>
              <a:gd name="T23" fmla="*/ 1199515 w 1199515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9515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351"/>
                </a:lnTo>
                <a:lnTo>
                  <a:pt x="37211" y="34505"/>
                </a:lnTo>
                <a:lnTo>
                  <a:pt x="1162685" y="34505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23" name="object 196"/>
          <p:cNvSpPr>
            <a:spLocks/>
          </p:cNvSpPr>
          <p:nvPr/>
        </p:nvSpPr>
        <p:spPr bwMode="auto">
          <a:xfrm>
            <a:off x="8005763" y="6124575"/>
            <a:ext cx="227012" cy="0"/>
          </a:xfrm>
          <a:custGeom>
            <a:avLst/>
            <a:gdLst>
              <a:gd name="T0" fmla="*/ 0 w 226059"/>
              <a:gd name="T1" fmla="*/ 225806 w 226059"/>
              <a:gd name="T2" fmla="*/ 0 60000 65536"/>
              <a:gd name="T3" fmla="*/ 0 60000 65536"/>
              <a:gd name="T4" fmla="*/ 0 w 226059"/>
              <a:gd name="T5" fmla="*/ 226059 w 2260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24" name="object 197"/>
          <p:cNvSpPr>
            <a:spLocks/>
          </p:cNvSpPr>
          <p:nvPr/>
        </p:nvSpPr>
        <p:spPr bwMode="auto">
          <a:xfrm>
            <a:off x="7931150" y="6099175"/>
            <a:ext cx="376238" cy="0"/>
          </a:xfrm>
          <a:custGeom>
            <a:avLst/>
            <a:gdLst>
              <a:gd name="T0" fmla="*/ 0 w 376554"/>
              <a:gd name="T1" fmla="*/ 376427 w 376554"/>
              <a:gd name="T2" fmla="*/ 0 60000 65536"/>
              <a:gd name="T3" fmla="*/ 0 60000 65536"/>
              <a:gd name="T4" fmla="*/ 0 w 376554"/>
              <a:gd name="T5" fmla="*/ 376554 w 3765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25" name="object 198"/>
          <p:cNvSpPr>
            <a:spLocks/>
          </p:cNvSpPr>
          <p:nvPr/>
        </p:nvSpPr>
        <p:spPr bwMode="auto">
          <a:xfrm>
            <a:off x="8005763" y="6073775"/>
            <a:ext cx="227012" cy="0"/>
          </a:xfrm>
          <a:custGeom>
            <a:avLst/>
            <a:gdLst>
              <a:gd name="T0" fmla="*/ 0 w 226059"/>
              <a:gd name="T1" fmla="*/ 225806 w 226059"/>
              <a:gd name="T2" fmla="*/ 0 60000 65536"/>
              <a:gd name="T3" fmla="*/ 0 60000 65536"/>
              <a:gd name="T4" fmla="*/ 0 w 226059"/>
              <a:gd name="T5" fmla="*/ 226059 w 2260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26" name="object 199"/>
          <p:cNvSpPr>
            <a:spLocks/>
          </p:cNvSpPr>
          <p:nvPr/>
        </p:nvSpPr>
        <p:spPr bwMode="auto">
          <a:xfrm>
            <a:off x="7556500" y="5880100"/>
            <a:ext cx="450850" cy="69850"/>
          </a:xfrm>
          <a:custGeom>
            <a:avLst/>
            <a:gdLst>
              <a:gd name="T0" fmla="*/ 0 w 451484"/>
              <a:gd name="T1" fmla="*/ 70103 h 70485"/>
              <a:gd name="T2" fmla="*/ 451103 w 451484"/>
              <a:gd name="T3" fmla="*/ 70103 h 70485"/>
              <a:gd name="T4" fmla="*/ 451103 w 451484"/>
              <a:gd name="T5" fmla="*/ 0 h 70485"/>
              <a:gd name="T6" fmla="*/ 0 w 451484"/>
              <a:gd name="T7" fmla="*/ 0 h 70485"/>
              <a:gd name="T8" fmla="*/ 0 w 451484"/>
              <a:gd name="T9" fmla="*/ 70103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484"/>
              <a:gd name="T16" fmla="*/ 0 h 70485"/>
              <a:gd name="T17" fmla="*/ 451484 w 451484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484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27" name="object 200"/>
          <p:cNvSpPr>
            <a:spLocks/>
          </p:cNvSpPr>
          <p:nvPr/>
        </p:nvSpPr>
        <p:spPr bwMode="auto">
          <a:xfrm>
            <a:off x="7256463" y="6073775"/>
            <a:ext cx="73025" cy="0"/>
          </a:xfrm>
          <a:custGeom>
            <a:avLst/>
            <a:gdLst>
              <a:gd name="T0" fmla="*/ 0 w 73659"/>
              <a:gd name="T1" fmla="*/ 73151 w 73659"/>
              <a:gd name="T2" fmla="*/ 0 60000 65536"/>
              <a:gd name="T3" fmla="*/ 0 60000 65536"/>
              <a:gd name="T4" fmla="*/ 0 w 73659"/>
              <a:gd name="T5" fmla="*/ 73659 w 736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28" name="object 201"/>
          <p:cNvSpPr>
            <a:spLocks/>
          </p:cNvSpPr>
          <p:nvPr/>
        </p:nvSpPr>
        <p:spPr bwMode="auto">
          <a:xfrm>
            <a:off x="7256463" y="60610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29" name="object 202"/>
          <p:cNvSpPr>
            <a:spLocks/>
          </p:cNvSpPr>
          <p:nvPr/>
        </p:nvSpPr>
        <p:spPr bwMode="auto">
          <a:xfrm>
            <a:off x="7277100" y="5181600"/>
            <a:ext cx="1049338" cy="681038"/>
          </a:xfrm>
          <a:custGeom>
            <a:avLst/>
            <a:gdLst>
              <a:gd name="T0" fmla="*/ 0 w 1050290"/>
              <a:gd name="T1" fmla="*/ 679704 h 680085"/>
              <a:gd name="T2" fmla="*/ 1050036 w 1050290"/>
              <a:gd name="T3" fmla="*/ 679704 h 680085"/>
              <a:gd name="T4" fmla="*/ 1050036 w 1050290"/>
              <a:gd name="T5" fmla="*/ 0 h 680085"/>
              <a:gd name="T6" fmla="*/ 0 w 1050290"/>
              <a:gd name="T7" fmla="*/ 0 h 680085"/>
              <a:gd name="T8" fmla="*/ 0 w 1050290"/>
              <a:gd name="T9" fmla="*/ 679704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0290"/>
              <a:gd name="T16" fmla="*/ 0 h 680085"/>
              <a:gd name="T17" fmla="*/ 1050290 w 1050290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0290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30" name="object 203"/>
          <p:cNvSpPr>
            <a:spLocks/>
          </p:cNvSpPr>
          <p:nvPr/>
        </p:nvSpPr>
        <p:spPr bwMode="auto">
          <a:xfrm>
            <a:off x="7275513" y="5843588"/>
            <a:ext cx="1050925" cy="0"/>
          </a:xfrm>
          <a:custGeom>
            <a:avLst/>
            <a:gdLst>
              <a:gd name="T0" fmla="*/ 0 w 1050290"/>
              <a:gd name="T1" fmla="*/ 1050035 w 1050290"/>
              <a:gd name="T2" fmla="*/ 0 60000 65536"/>
              <a:gd name="T3" fmla="*/ 0 60000 65536"/>
              <a:gd name="T4" fmla="*/ 0 w 1050290"/>
              <a:gd name="T5" fmla="*/ 1050290 w 105029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31" name="object 204"/>
          <p:cNvSpPr>
            <a:spLocks/>
          </p:cNvSpPr>
          <p:nvPr/>
        </p:nvSpPr>
        <p:spPr bwMode="auto">
          <a:xfrm>
            <a:off x="7294563" y="5216525"/>
            <a:ext cx="0" cy="609600"/>
          </a:xfrm>
          <a:custGeom>
            <a:avLst/>
            <a:gdLst>
              <a:gd name="T0" fmla="*/ 0 h 610870"/>
              <a:gd name="T1" fmla="*/ 610870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32" name="object 205"/>
          <p:cNvSpPr>
            <a:spLocks/>
          </p:cNvSpPr>
          <p:nvPr/>
        </p:nvSpPr>
        <p:spPr bwMode="auto">
          <a:xfrm>
            <a:off x="7275513" y="5199063"/>
            <a:ext cx="1050925" cy="0"/>
          </a:xfrm>
          <a:custGeom>
            <a:avLst/>
            <a:gdLst>
              <a:gd name="T0" fmla="*/ 0 w 1050290"/>
              <a:gd name="T1" fmla="*/ 1050035 w 1050290"/>
              <a:gd name="T2" fmla="*/ 0 60000 65536"/>
              <a:gd name="T3" fmla="*/ 0 60000 65536"/>
              <a:gd name="T4" fmla="*/ 0 w 1050290"/>
              <a:gd name="T5" fmla="*/ 1050290 w 105029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33" name="object 206"/>
          <p:cNvSpPr>
            <a:spLocks/>
          </p:cNvSpPr>
          <p:nvPr/>
        </p:nvSpPr>
        <p:spPr bwMode="auto">
          <a:xfrm>
            <a:off x="8307388" y="5216525"/>
            <a:ext cx="0" cy="609600"/>
          </a:xfrm>
          <a:custGeom>
            <a:avLst/>
            <a:gdLst>
              <a:gd name="T0" fmla="*/ 0 h 610870"/>
              <a:gd name="T1" fmla="*/ 61081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34" name="object 207"/>
          <p:cNvSpPr>
            <a:spLocks/>
          </p:cNvSpPr>
          <p:nvPr/>
        </p:nvSpPr>
        <p:spPr bwMode="auto">
          <a:xfrm>
            <a:off x="7275513" y="5181600"/>
            <a:ext cx="974725" cy="609600"/>
          </a:xfrm>
          <a:custGeom>
            <a:avLst/>
            <a:gdLst>
              <a:gd name="T0" fmla="*/ 975359 w 975359"/>
              <a:gd name="T1" fmla="*/ 0 h 609600"/>
              <a:gd name="T2" fmla="*/ 0 w 975359"/>
              <a:gd name="T3" fmla="*/ 0 h 609600"/>
              <a:gd name="T4" fmla="*/ 0 w 975359"/>
              <a:gd name="T5" fmla="*/ 609600 h 609600"/>
              <a:gd name="T6" fmla="*/ 37210 w 975359"/>
              <a:gd name="T7" fmla="*/ 575729 h 609600"/>
              <a:gd name="T8" fmla="*/ 37210 w 975359"/>
              <a:gd name="T9" fmla="*/ 33274 h 609600"/>
              <a:gd name="T10" fmla="*/ 938149 w 975359"/>
              <a:gd name="T11" fmla="*/ 33274 h 609600"/>
              <a:gd name="T12" fmla="*/ 975359 w 975359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5359"/>
              <a:gd name="T22" fmla="*/ 0 h 609600"/>
              <a:gd name="T23" fmla="*/ 975359 w 975359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5359" h="609600">
                <a:moveTo>
                  <a:pt x="975359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729"/>
                </a:lnTo>
                <a:lnTo>
                  <a:pt x="37210" y="33274"/>
                </a:lnTo>
                <a:lnTo>
                  <a:pt x="938149" y="33274"/>
                </a:lnTo>
                <a:lnTo>
                  <a:pt x="97535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35" name="object 208"/>
          <p:cNvSpPr>
            <a:spLocks/>
          </p:cNvSpPr>
          <p:nvPr/>
        </p:nvSpPr>
        <p:spPr bwMode="auto">
          <a:xfrm>
            <a:off x="7358063" y="5257800"/>
            <a:ext cx="906462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36" name="object 209"/>
          <p:cNvSpPr>
            <a:spLocks/>
          </p:cNvSpPr>
          <p:nvPr/>
        </p:nvSpPr>
        <p:spPr bwMode="auto">
          <a:xfrm>
            <a:off x="7358063" y="5257800"/>
            <a:ext cx="906462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37" name="object 210"/>
          <p:cNvSpPr>
            <a:spLocks/>
          </p:cNvSpPr>
          <p:nvPr/>
        </p:nvSpPr>
        <p:spPr bwMode="auto">
          <a:xfrm>
            <a:off x="7265988" y="3810000"/>
            <a:ext cx="1198562" cy="306388"/>
          </a:xfrm>
          <a:custGeom>
            <a:avLst/>
            <a:gdLst>
              <a:gd name="T0" fmla="*/ 0 w 1199515"/>
              <a:gd name="T1" fmla="*/ 306324 h 306704"/>
              <a:gd name="T2" fmla="*/ 1199387 w 1199515"/>
              <a:gd name="T3" fmla="*/ 306324 h 306704"/>
              <a:gd name="T4" fmla="*/ 1199387 w 1199515"/>
              <a:gd name="T5" fmla="*/ 0 h 306704"/>
              <a:gd name="T6" fmla="*/ 0 w 1199515"/>
              <a:gd name="T7" fmla="*/ 0 h 306704"/>
              <a:gd name="T8" fmla="*/ 0 w 1199515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9515"/>
              <a:gd name="T16" fmla="*/ 0 h 306704"/>
              <a:gd name="T17" fmla="*/ 1199515 w 1199515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9515" h="306704">
                <a:moveTo>
                  <a:pt x="0" y="306324"/>
                </a:moveTo>
                <a:lnTo>
                  <a:pt x="1199387" y="306324"/>
                </a:lnTo>
                <a:lnTo>
                  <a:pt x="1199387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38" name="object 211"/>
          <p:cNvSpPr>
            <a:spLocks/>
          </p:cNvSpPr>
          <p:nvPr/>
        </p:nvSpPr>
        <p:spPr bwMode="auto">
          <a:xfrm>
            <a:off x="7302500" y="3843338"/>
            <a:ext cx="1125538" cy="236537"/>
          </a:xfrm>
          <a:custGeom>
            <a:avLst/>
            <a:gdLst>
              <a:gd name="T0" fmla="*/ 0 w 1125220"/>
              <a:gd name="T1" fmla="*/ 236220 h 236220"/>
              <a:gd name="T2" fmla="*/ 1124711 w 1125220"/>
              <a:gd name="T3" fmla="*/ 236220 h 236220"/>
              <a:gd name="T4" fmla="*/ 1124711 w 1125220"/>
              <a:gd name="T5" fmla="*/ 0 h 236220"/>
              <a:gd name="T6" fmla="*/ 0 w 1125220"/>
              <a:gd name="T7" fmla="*/ 0 h 236220"/>
              <a:gd name="T8" fmla="*/ 0 w 1125220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220"/>
              <a:gd name="T16" fmla="*/ 0 h 236220"/>
              <a:gd name="T17" fmla="*/ 1125220 w 1125220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220" h="236220">
                <a:moveTo>
                  <a:pt x="0" y="236220"/>
                </a:moveTo>
                <a:lnTo>
                  <a:pt x="1124711" y="236220"/>
                </a:lnTo>
                <a:lnTo>
                  <a:pt x="1124711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39" name="object 212"/>
          <p:cNvSpPr>
            <a:spLocks/>
          </p:cNvSpPr>
          <p:nvPr/>
        </p:nvSpPr>
        <p:spPr bwMode="auto">
          <a:xfrm>
            <a:off x="7264400" y="3808413"/>
            <a:ext cx="1200150" cy="306387"/>
          </a:xfrm>
          <a:custGeom>
            <a:avLst/>
            <a:gdLst>
              <a:gd name="T0" fmla="*/ 1199388 w 1199515"/>
              <a:gd name="T1" fmla="*/ 0 h 306704"/>
              <a:gd name="T2" fmla="*/ 1162685 w 1199515"/>
              <a:gd name="T3" fmla="*/ 34543 h 306704"/>
              <a:gd name="T4" fmla="*/ 1162685 w 1199515"/>
              <a:gd name="T5" fmla="*/ 272288 h 306704"/>
              <a:gd name="T6" fmla="*/ 37211 w 1199515"/>
              <a:gd name="T7" fmla="*/ 272288 h 306704"/>
              <a:gd name="T8" fmla="*/ 0 w 1199515"/>
              <a:gd name="T9" fmla="*/ 306324 h 306704"/>
              <a:gd name="T10" fmla="*/ 1199388 w 1199515"/>
              <a:gd name="T11" fmla="*/ 306324 h 306704"/>
              <a:gd name="T12" fmla="*/ 1199388 w 1199515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9515"/>
              <a:gd name="T22" fmla="*/ 0 h 306704"/>
              <a:gd name="T23" fmla="*/ 1199515 w 1199515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9515" h="306704">
                <a:moveTo>
                  <a:pt x="1199388" y="0"/>
                </a:moveTo>
                <a:lnTo>
                  <a:pt x="1162685" y="34543"/>
                </a:lnTo>
                <a:lnTo>
                  <a:pt x="1162685" y="272288"/>
                </a:lnTo>
                <a:lnTo>
                  <a:pt x="37211" y="272288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40" name="object 213"/>
          <p:cNvSpPr>
            <a:spLocks/>
          </p:cNvSpPr>
          <p:nvPr/>
        </p:nvSpPr>
        <p:spPr bwMode="auto">
          <a:xfrm>
            <a:off x="7264400" y="3808413"/>
            <a:ext cx="1200150" cy="306387"/>
          </a:xfrm>
          <a:custGeom>
            <a:avLst/>
            <a:gdLst>
              <a:gd name="T0" fmla="*/ 1199388 w 1199515"/>
              <a:gd name="T1" fmla="*/ 0 h 306704"/>
              <a:gd name="T2" fmla="*/ 0 w 1199515"/>
              <a:gd name="T3" fmla="*/ 0 h 306704"/>
              <a:gd name="T4" fmla="*/ 0 w 1199515"/>
              <a:gd name="T5" fmla="*/ 306324 h 306704"/>
              <a:gd name="T6" fmla="*/ 37211 w 1199515"/>
              <a:gd name="T7" fmla="*/ 272288 h 306704"/>
              <a:gd name="T8" fmla="*/ 37211 w 1199515"/>
              <a:gd name="T9" fmla="*/ 34543 h 306704"/>
              <a:gd name="T10" fmla="*/ 1162685 w 1199515"/>
              <a:gd name="T11" fmla="*/ 34543 h 306704"/>
              <a:gd name="T12" fmla="*/ 1199388 w 1199515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9515"/>
              <a:gd name="T22" fmla="*/ 0 h 306704"/>
              <a:gd name="T23" fmla="*/ 1199515 w 1199515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9515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288"/>
                </a:lnTo>
                <a:lnTo>
                  <a:pt x="37211" y="34543"/>
                </a:lnTo>
                <a:lnTo>
                  <a:pt x="1162685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41" name="object 214"/>
          <p:cNvSpPr>
            <a:spLocks/>
          </p:cNvSpPr>
          <p:nvPr/>
        </p:nvSpPr>
        <p:spPr bwMode="auto">
          <a:xfrm>
            <a:off x="8088313" y="3952875"/>
            <a:ext cx="227012" cy="0"/>
          </a:xfrm>
          <a:custGeom>
            <a:avLst/>
            <a:gdLst>
              <a:gd name="T0" fmla="*/ 0 w 226059"/>
              <a:gd name="T1" fmla="*/ 225805 w 226059"/>
              <a:gd name="T2" fmla="*/ 0 60000 65536"/>
              <a:gd name="T3" fmla="*/ 0 60000 65536"/>
              <a:gd name="T4" fmla="*/ 0 w 226059"/>
              <a:gd name="T5" fmla="*/ 226059 w 2260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59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42" name="object 215"/>
          <p:cNvSpPr>
            <a:spLocks/>
          </p:cNvSpPr>
          <p:nvPr/>
        </p:nvSpPr>
        <p:spPr bwMode="auto">
          <a:xfrm>
            <a:off x="8013700" y="3927475"/>
            <a:ext cx="376238" cy="0"/>
          </a:xfrm>
          <a:custGeom>
            <a:avLst/>
            <a:gdLst>
              <a:gd name="T0" fmla="*/ 0 w 376554"/>
              <a:gd name="T1" fmla="*/ 376427 w 376554"/>
              <a:gd name="T2" fmla="*/ 0 60000 65536"/>
              <a:gd name="T3" fmla="*/ 0 60000 65536"/>
              <a:gd name="T4" fmla="*/ 0 w 376554"/>
              <a:gd name="T5" fmla="*/ 376554 w 3765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43" name="object 216"/>
          <p:cNvSpPr>
            <a:spLocks/>
          </p:cNvSpPr>
          <p:nvPr/>
        </p:nvSpPr>
        <p:spPr bwMode="auto">
          <a:xfrm>
            <a:off x="8088313" y="3902075"/>
            <a:ext cx="227012" cy="0"/>
          </a:xfrm>
          <a:custGeom>
            <a:avLst/>
            <a:gdLst>
              <a:gd name="T0" fmla="*/ 0 w 226059"/>
              <a:gd name="T1" fmla="*/ 225805 w 226059"/>
              <a:gd name="T2" fmla="*/ 0 60000 65536"/>
              <a:gd name="T3" fmla="*/ 0 60000 65536"/>
              <a:gd name="T4" fmla="*/ 0 w 226059"/>
              <a:gd name="T5" fmla="*/ 226059 w 2260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59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44" name="object 217"/>
          <p:cNvSpPr>
            <a:spLocks/>
          </p:cNvSpPr>
          <p:nvPr/>
        </p:nvSpPr>
        <p:spPr bwMode="auto">
          <a:xfrm>
            <a:off x="7639050" y="3708400"/>
            <a:ext cx="450850" cy="69850"/>
          </a:xfrm>
          <a:custGeom>
            <a:avLst/>
            <a:gdLst>
              <a:gd name="T0" fmla="*/ 0 w 449579"/>
              <a:gd name="T1" fmla="*/ 70104 h 70485"/>
              <a:gd name="T2" fmla="*/ 449579 w 449579"/>
              <a:gd name="T3" fmla="*/ 70104 h 70485"/>
              <a:gd name="T4" fmla="*/ 449579 w 449579"/>
              <a:gd name="T5" fmla="*/ 0 h 70485"/>
              <a:gd name="T6" fmla="*/ 0 w 449579"/>
              <a:gd name="T7" fmla="*/ 0 h 70485"/>
              <a:gd name="T8" fmla="*/ 0 w 449579"/>
              <a:gd name="T9" fmla="*/ 70104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9579"/>
              <a:gd name="T16" fmla="*/ 0 h 70485"/>
              <a:gd name="T17" fmla="*/ 449579 w 449579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9579" h="70485">
                <a:moveTo>
                  <a:pt x="0" y="70104"/>
                </a:moveTo>
                <a:lnTo>
                  <a:pt x="449579" y="70104"/>
                </a:lnTo>
                <a:lnTo>
                  <a:pt x="449579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45" name="object 218"/>
          <p:cNvSpPr>
            <a:spLocks/>
          </p:cNvSpPr>
          <p:nvPr/>
        </p:nvSpPr>
        <p:spPr bwMode="auto">
          <a:xfrm>
            <a:off x="7340600" y="3902075"/>
            <a:ext cx="74613" cy="0"/>
          </a:xfrm>
          <a:custGeom>
            <a:avLst/>
            <a:gdLst>
              <a:gd name="T0" fmla="*/ 0 w 73659"/>
              <a:gd name="T1" fmla="*/ 73151 w 73659"/>
              <a:gd name="T2" fmla="*/ 0 60000 65536"/>
              <a:gd name="T3" fmla="*/ 0 60000 65536"/>
              <a:gd name="T4" fmla="*/ 0 w 73659"/>
              <a:gd name="T5" fmla="*/ 73659 w 736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46" name="object 219"/>
          <p:cNvSpPr>
            <a:spLocks/>
          </p:cNvSpPr>
          <p:nvPr/>
        </p:nvSpPr>
        <p:spPr bwMode="auto">
          <a:xfrm>
            <a:off x="7340600" y="38893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47" name="object 220"/>
          <p:cNvSpPr>
            <a:spLocks/>
          </p:cNvSpPr>
          <p:nvPr/>
        </p:nvSpPr>
        <p:spPr bwMode="auto">
          <a:xfrm>
            <a:off x="7359650" y="3009900"/>
            <a:ext cx="1050925" cy="681038"/>
          </a:xfrm>
          <a:custGeom>
            <a:avLst/>
            <a:gdLst>
              <a:gd name="T0" fmla="*/ 0 w 1050290"/>
              <a:gd name="T1" fmla="*/ 679704 h 680085"/>
              <a:gd name="T2" fmla="*/ 1050036 w 1050290"/>
              <a:gd name="T3" fmla="*/ 679704 h 680085"/>
              <a:gd name="T4" fmla="*/ 1050036 w 1050290"/>
              <a:gd name="T5" fmla="*/ 0 h 680085"/>
              <a:gd name="T6" fmla="*/ 0 w 1050290"/>
              <a:gd name="T7" fmla="*/ 0 h 680085"/>
              <a:gd name="T8" fmla="*/ 0 w 1050290"/>
              <a:gd name="T9" fmla="*/ 679704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0290"/>
              <a:gd name="T16" fmla="*/ 0 h 680085"/>
              <a:gd name="T17" fmla="*/ 1050290 w 1050290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0290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48" name="object 221"/>
          <p:cNvSpPr>
            <a:spLocks/>
          </p:cNvSpPr>
          <p:nvPr/>
        </p:nvSpPr>
        <p:spPr bwMode="auto">
          <a:xfrm>
            <a:off x="7359650" y="3671888"/>
            <a:ext cx="1049338" cy="0"/>
          </a:xfrm>
          <a:custGeom>
            <a:avLst/>
            <a:gdLst>
              <a:gd name="T0" fmla="*/ 0 w 1050290"/>
              <a:gd name="T1" fmla="*/ 1050035 w 1050290"/>
              <a:gd name="T2" fmla="*/ 0 60000 65536"/>
              <a:gd name="T3" fmla="*/ 0 60000 65536"/>
              <a:gd name="T4" fmla="*/ 0 w 1050290"/>
              <a:gd name="T5" fmla="*/ 1050290 w 105029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49" name="object 222"/>
          <p:cNvSpPr>
            <a:spLocks/>
          </p:cNvSpPr>
          <p:nvPr/>
        </p:nvSpPr>
        <p:spPr bwMode="auto">
          <a:xfrm>
            <a:off x="7378700" y="3044825"/>
            <a:ext cx="0" cy="609600"/>
          </a:xfrm>
          <a:custGeom>
            <a:avLst/>
            <a:gdLst>
              <a:gd name="T0" fmla="*/ 0 h 610870"/>
              <a:gd name="T1" fmla="*/ 61086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50" name="object 223"/>
          <p:cNvSpPr>
            <a:spLocks/>
          </p:cNvSpPr>
          <p:nvPr/>
        </p:nvSpPr>
        <p:spPr bwMode="auto">
          <a:xfrm>
            <a:off x="7359650" y="3027363"/>
            <a:ext cx="1049338" cy="0"/>
          </a:xfrm>
          <a:custGeom>
            <a:avLst/>
            <a:gdLst>
              <a:gd name="T0" fmla="*/ 0 w 1050290"/>
              <a:gd name="T1" fmla="*/ 1050035 w 1050290"/>
              <a:gd name="T2" fmla="*/ 0 60000 65536"/>
              <a:gd name="T3" fmla="*/ 0 60000 65536"/>
              <a:gd name="T4" fmla="*/ 0 w 1050290"/>
              <a:gd name="T5" fmla="*/ 1050290 w 105029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51" name="object 224"/>
          <p:cNvSpPr>
            <a:spLocks/>
          </p:cNvSpPr>
          <p:nvPr/>
        </p:nvSpPr>
        <p:spPr bwMode="auto">
          <a:xfrm>
            <a:off x="8389938" y="3044825"/>
            <a:ext cx="0" cy="609600"/>
          </a:xfrm>
          <a:custGeom>
            <a:avLst/>
            <a:gdLst>
              <a:gd name="T0" fmla="*/ 0 h 610870"/>
              <a:gd name="T1" fmla="*/ 610870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52" name="object 225"/>
          <p:cNvSpPr>
            <a:spLocks/>
          </p:cNvSpPr>
          <p:nvPr/>
        </p:nvSpPr>
        <p:spPr bwMode="auto">
          <a:xfrm>
            <a:off x="7359650" y="3009900"/>
            <a:ext cx="974725" cy="609600"/>
          </a:xfrm>
          <a:custGeom>
            <a:avLst/>
            <a:gdLst>
              <a:gd name="T0" fmla="*/ 975359 w 975359"/>
              <a:gd name="T1" fmla="*/ 0 h 609600"/>
              <a:gd name="T2" fmla="*/ 0 w 975359"/>
              <a:gd name="T3" fmla="*/ 0 h 609600"/>
              <a:gd name="T4" fmla="*/ 0 w 975359"/>
              <a:gd name="T5" fmla="*/ 609600 h 609600"/>
              <a:gd name="T6" fmla="*/ 37210 w 975359"/>
              <a:gd name="T7" fmla="*/ 575690 h 609600"/>
              <a:gd name="T8" fmla="*/ 37210 w 975359"/>
              <a:gd name="T9" fmla="*/ 33274 h 609600"/>
              <a:gd name="T10" fmla="*/ 938149 w 975359"/>
              <a:gd name="T11" fmla="*/ 33274 h 609600"/>
              <a:gd name="T12" fmla="*/ 975359 w 975359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5359"/>
              <a:gd name="T22" fmla="*/ 0 h 609600"/>
              <a:gd name="T23" fmla="*/ 975359 w 975359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5359" h="609600">
                <a:moveTo>
                  <a:pt x="975359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0"/>
                </a:lnTo>
                <a:lnTo>
                  <a:pt x="37210" y="33274"/>
                </a:lnTo>
                <a:lnTo>
                  <a:pt x="938149" y="33274"/>
                </a:lnTo>
                <a:lnTo>
                  <a:pt x="97535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53" name="object 226"/>
          <p:cNvSpPr>
            <a:spLocks/>
          </p:cNvSpPr>
          <p:nvPr/>
        </p:nvSpPr>
        <p:spPr bwMode="auto">
          <a:xfrm>
            <a:off x="7442200" y="3086100"/>
            <a:ext cx="906463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54" name="object 227"/>
          <p:cNvSpPr>
            <a:spLocks/>
          </p:cNvSpPr>
          <p:nvPr/>
        </p:nvSpPr>
        <p:spPr bwMode="auto">
          <a:xfrm>
            <a:off x="7442200" y="3086100"/>
            <a:ext cx="906463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55" name="object 228"/>
          <p:cNvSpPr>
            <a:spLocks/>
          </p:cNvSpPr>
          <p:nvPr/>
        </p:nvSpPr>
        <p:spPr bwMode="auto">
          <a:xfrm>
            <a:off x="2063750" y="5981700"/>
            <a:ext cx="1200150" cy="306388"/>
          </a:xfrm>
          <a:custGeom>
            <a:avLst/>
            <a:gdLst>
              <a:gd name="T0" fmla="*/ 0 w 1199514"/>
              <a:gd name="T1" fmla="*/ 306324 h 306704"/>
              <a:gd name="T2" fmla="*/ 1199388 w 1199514"/>
              <a:gd name="T3" fmla="*/ 306324 h 306704"/>
              <a:gd name="T4" fmla="*/ 1199388 w 1199514"/>
              <a:gd name="T5" fmla="*/ 0 h 306704"/>
              <a:gd name="T6" fmla="*/ 0 w 1199514"/>
              <a:gd name="T7" fmla="*/ 0 h 306704"/>
              <a:gd name="T8" fmla="*/ 0 w 1199514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9514"/>
              <a:gd name="T16" fmla="*/ 0 h 306704"/>
              <a:gd name="T17" fmla="*/ 1199514 w 1199514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56" name="object 229"/>
          <p:cNvSpPr>
            <a:spLocks/>
          </p:cNvSpPr>
          <p:nvPr/>
        </p:nvSpPr>
        <p:spPr bwMode="auto">
          <a:xfrm>
            <a:off x="2101850" y="6015038"/>
            <a:ext cx="1125538" cy="236537"/>
          </a:xfrm>
          <a:custGeom>
            <a:avLst/>
            <a:gdLst>
              <a:gd name="T0" fmla="*/ 0 w 1126489"/>
              <a:gd name="T1" fmla="*/ 236220 h 236220"/>
              <a:gd name="T2" fmla="*/ 1126236 w 1126489"/>
              <a:gd name="T3" fmla="*/ 236220 h 236220"/>
              <a:gd name="T4" fmla="*/ 1126236 w 1126489"/>
              <a:gd name="T5" fmla="*/ 0 h 236220"/>
              <a:gd name="T6" fmla="*/ 0 w 1126489"/>
              <a:gd name="T7" fmla="*/ 0 h 236220"/>
              <a:gd name="T8" fmla="*/ 0 w 1126489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6489"/>
              <a:gd name="T16" fmla="*/ 0 h 236220"/>
              <a:gd name="T17" fmla="*/ 1126489 w 1126489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57" name="object 230"/>
          <p:cNvSpPr>
            <a:spLocks/>
          </p:cNvSpPr>
          <p:nvPr/>
        </p:nvSpPr>
        <p:spPr bwMode="auto">
          <a:xfrm>
            <a:off x="2063750" y="5980113"/>
            <a:ext cx="1198563" cy="306387"/>
          </a:xfrm>
          <a:custGeom>
            <a:avLst/>
            <a:gdLst>
              <a:gd name="T0" fmla="*/ 1199388 w 1199514"/>
              <a:gd name="T1" fmla="*/ 0 h 306704"/>
              <a:gd name="T2" fmla="*/ 1162685 w 1199514"/>
              <a:gd name="T3" fmla="*/ 34505 h 306704"/>
              <a:gd name="T4" fmla="*/ 1162685 w 1199514"/>
              <a:gd name="T5" fmla="*/ 272351 h 306704"/>
              <a:gd name="T6" fmla="*/ 37211 w 1199514"/>
              <a:gd name="T7" fmla="*/ 272351 h 306704"/>
              <a:gd name="T8" fmla="*/ 0 w 1199514"/>
              <a:gd name="T9" fmla="*/ 306324 h 306704"/>
              <a:gd name="T10" fmla="*/ 1199388 w 1199514"/>
              <a:gd name="T11" fmla="*/ 306324 h 306704"/>
              <a:gd name="T12" fmla="*/ 1199388 w 1199514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9514"/>
              <a:gd name="T22" fmla="*/ 0 h 306704"/>
              <a:gd name="T23" fmla="*/ 1199514 w 1199514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9514" h="306704">
                <a:moveTo>
                  <a:pt x="1199388" y="0"/>
                </a:moveTo>
                <a:lnTo>
                  <a:pt x="1162685" y="34505"/>
                </a:lnTo>
                <a:lnTo>
                  <a:pt x="1162685" y="272351"/>
                </a:lnTo>
                <a:lnTo>
                  <a:pt x="37211" y="272351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58" name="object 231"/>
          <p:cNvSpPr>
            <a:spLocks/>
          </p:cNvSpPr>
          <p:nvPr/>
        </p:nvSpPr>
        <p:spPr bwMode="auto">
          <a:xfrm>
            <a:off x="2063750" y="5980113"/>
            <a:ext cx="1198563" cy="306387"/>
          </a:xfrm>
          <a:custGeom>
            <a:avLst/>
            <a:gdLst>
              <a:gd name="T0" fmla="*/ 1199388 w 1199514"/>
              <a:gd name="T1" fmla="*/ 0 h 306704"/>
              <a:gd name="T2" fmla="*/ 0 w 1199514"/>
              <a:gd name="T3" fmla="*/ 0 h 306704"/>
              <a:gd name="T4" fmla="*/ 0 w 1199514"/>
              <a:gd name="T5" fmla="*/ 306324 h 306704"/>
              <a:gd name="T6" fmla="*/ 37211 w 1199514"/>
              <a:gd name="T7" fmla="*/ 272351 h 306704"/>
              <a:gd name="T8" fmla="*/ 37211 w 1199514"/>
              <a:gd name="T9" fmla="*/ 34505 h 306704"/>
              <a:gd name="T10" fmla="*/ 1162685 w 1199514"/>
              <a:gd name="T11" fmla="*/ 34505 h 306704"/>
              <a:gd name="T12" fmla="*/ 1199388 w 1199514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9514"/>
              <a:gd name="T22" fmla="*/ 0 h 306704"/>
              <a:gd name="T23" fmla="*/ 1199514 w 1199514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351"/>
                </a:lnTo>
                <a:lnTo>
                  <a:pt x="37211" y="34505"/>
                </a:lnTo>
                <a:lnTo>
                  <a:pt x="1162685" y="34505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59" name="object 232"/>
          <p:cNvSpPr>
            <a:spLocks/>
          </p:cNvSpPr>
          <p:nvPr/>
        </p:nvSpPr>
        <p:spPr bwMode="auto">
          <a:xfrm>
            <a:off x="2889250" y="6124575"/>
            <a:ext cx="225425" cy="0"/>
          </a:xfrm>
          <a:custGeom>
            <a:avLst/>
            <a:gdLst>
              <a:gd name="T0" fmla="*/ 0 w 226060"/>
              <a:gd name="T1" fmla="*/ 225806 w 226060"/>
              <a:gd name="T2" fmla="*/ 0 60000 65536"/>
              <a:gd name="T3" fmla="*/ 0 60000 65536"/>
              <a:gd name="T4" fmla="*/ 0 w 226060"/>
              <a:gd name="T5" fmla="*/ 226060 w 2260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60" name="object 233"/>
          <p:cNvSpPr>
            <a:spLocks/>
          </p:cNvSpPr>
          <p:nvPr/>
        </p:nvSpPr>
        <p:spPr bwMode="auto">
          <a:xfrm>
            <a:off x="2813050" y="6099175"/>
            <a:ext cx="376238" cy="0"/>
          </a:xfrm>
          <a:custGeom>
            <a:avLst/>
            <a:gdLst>
              <a:gd name="T0" fmla="*/ 0 w 376555"/>
              <a:gd name="T1" fmla="*/ 376427 w 376555"/>
              <a:gd name="T2" fmla="*/ 0 60000 65536"/>
              <a:gd name="T3" fmla="*/ 0 60000 65536"/>
              <a:gd name="T4" fmla="*/ 0 w 376555"/>
              <a:gd name="T5" fmla="*/ 376555 w 3765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6555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61" name="object 234"/>
          <p:cNvSpPr>
            <a:spLocks/>
          </p:cNvSpPr>
          <p:nvPr/>
        </p:nvSpPr>
        <p:spPr bwMode="auto">
          <a:xfrm>
            <a:off x="2889250" y="6073775"/>
            <a:ext cx="225425" cy="0"/>
          </a:xfrm>
          <a:custGeom>
            <a:avLst/>
            <a:gdLst>
              <a:gd name="T0" fmla="*/ 0 w 226060"/>
              <a:gd name="T1" fmla="*/ 225806 w 226060"/>
              <a:gd name="T2" fmla="*/ 0 60000 65536"/>
              <a:gd name="T3" fmla="*/ 0 60000 65536"/>
              <a:gd name="T4" fmla="*/ 0 w 226060"/>
              <a:gd name="T5" fmla="*/ 226060 w 2260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62" name="object 235"/>
          <p:cNvSpPr>
            <a:spLocks/>
          </p:cNvSpPr>
          <p:nvPr/>
        </p:nvSpPr>
        <p:spPr bwMode="auto">
          <a:xfrm>
            <a:off x="2438400" y="5880100"/>
            <a:ext cx="449263" cy="69850"/>
          </a:xfrm>
          <a:custGeom>
            <a:avLst/>
            <a:gdLst>
              <a:gd name="T0" fmla="*/ 0 w 449580"/>
              <a:gd name="T1" fmla="*/ 70103 h 70485"/>
              <a:gd name="T2" fmla="*/ 449580 w 449580"/>
              <a:gd name="T3" fmla="*/ 70103 h 70485"/>
              <a:gd name="T4" fmla="*/ 449580 w 449580"/>
              <a:gd name="T5" fmla="*/ 0 h 70485"/>
              <a:gd name="T6" fmla="*/ 0 w 449580"/>
              <a:gd name="T7" fmla="*/ 0 h 70485"/>
              <a:gd name="T8" fmla="*/ 0 w 449580"/>
              <a:gd name="T9" fmla="*/ 70103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9580"/>
              <a:gd name="T16" fmla="*/ 0 h 70485"/>
              <a:gd name="T17" fmla="*/ 449580 w 449580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9580" h="70485">
                <a:moveTo>
                  <a:pt x="0" y="70103"/>
                </a:moveTo>
                <a:lnTo>
                  <a:pt x="449580" y="70103"/>
                </a:lnTo>
                <a:lnTo>
                  <a:pt x="449580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63" name="object 236"/>
          <p:cNvSpPr>
            <a:spLocks/>
          </p:cNvSpPr>
          <p:nvPr/>
        </p:nvSpPr>
        <p:spPr bwMode="auto">
          <a:xfrm>
            <a:off x="2139950" y="6073775"/>
            <a:ext cx="73025" cy="0"/>
          </a:xfrm>
          <a:custGeom>
            <a:avLst/>
            <a:gdLst>
              <a:gd name="T0" fmla="*/ 0 w 73660"/>
              <a:gd name="T1" fmla="*/ 73151 w 73660"/>
              <a:gd name="T2" fmla="*/ 0 60000 65536"/>
              <a:gd name="T3" fmla="*/ 0 60000 65536"/>
              <a:gd name="T4" fmla="*/ 0 w 73660"/>
              <a:gd name="T5" fmla="*/ 73660 w 736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64" name="object 237"/>
          <p:cNvSpPr>
            <a:spLocks/>
          </p:cNvSpPr>
          <p:nvPr/>
        </p:nvSpPr>
        <p:spPr bwMode="auto">
          <a:xfrm>
            <a:off x="2139950" y="60610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65" name="object 238"/>
          <p:cNvSpPr>
            <a:spLocks/>
          </p:cNvSpPr>
          <p:nvPr/>
        </p:nvSpPr>
        <p:spPr bwMode="auto">
          <a:xfrm>
            <a:off x="2160588" y="5181600"/>
            <a:ext cx="1049337" cy="681038"/>
          </a:xfrm>
          <a:custGeom>
            <a:avLst/>
            <a:gdLst>
              <a:gd name="T0" fmla="*/ 0 w 1049020"/>
              <a:gd name="T1" fmla="*/ 679704 h 680085"/>
              <a:gd name="T2" fmla="*/ 1048512 w 1049020"/>
              <a:gd name="T3" fmla="*/ 679704 h 680085"/>
              <a:gd name="T4" fmla="*/ 1048512 w 1049020"/>
              <a:gd name="T5" fmla="*/ 0 h 680085"/>
              <a:gd name="T6" fmla="*/ 0 w 1049020"/>
              <a:gd name="T7" fmla="*/ 0 h 680085"/>
              <a:gd name="T8" fmla="*/ 0 w 1049020"/>
              <a:gd name="T9" fmla="*/ 679704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9020"/>
              <a:gd name="T16" fmla="*/ 0 h 680085"/>
              <a:gd name="T17" fmla="*/ 1049020 w 1049020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66" name="object 239"/>
          <p:cNvSpPr>
            <a:spLocks/>
          </p:cNvSpPr>
          <p:nvPr/>
        </p:nvSpPr>
        <p:spPr bwMode="auto">
          <a:xfrm>
            <a:off x="2159000" y="5843588"/>
            <a:ext cx="1049338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67" name="object 240"/>
          <p:cNvSpPr>
            <a:spLocks/>
          </p:cNvSpPr>
          <p:nvPr/>
        </p:nvSpPr>
        <p:spPr bwMode="auto">
          <a:xfrm>
            <a:off x="2178050" y="5216525"/>
            <a:ext cx="0" cy="609600"/>
          </a:xfrm>
          <a:custGeom>
            <a:avLst/>
            <a:gdLst>
              <a:gd name="T0" fmla="*/ 0 h 610870"/>
              <a:gd name="T1" fmla="*/ 610870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68" name="object 241"/>
          <p:cNvSpPr>
            <a:spLocks/>
          </p:cNvSpPr>
          <p:nvPr/>
        </p:nvSpPr>
        <p:spPr bwMode="auto">
          <a:xfrm>
            <a:off x="2159000" y="5199063"/>
            <a:ext cx="1049338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69" name="object 242"/>
          <p:cNvSpPr>
            <a:spLocks/>
          </p:cNvSpPr>
          <p:nvPr/>
        </p:nvSpPr>
        <p:spPr bwMode="auto">
          <a:xfrm>
            <a:off x="3189288" y="5216525"/>
            <a:ext cx="0" cy="609600"/>
          </a:xfrm>
          <a:custGeom>
            <a:avLst/>
            <a:gdLst>
              <a:gd name="T0" fmla="*/ 0 h 610870"/>
              <a:gd name="T1" fmla="*/ 61081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70" name="object 243"/>
          <p:cNvSpPr>
            <a:spLocks/>
          </p:cNvSpPr>
          <p:nvPr/>
        </p:nvSpPr>
        <p:spPr bwMode="auto">
          <a:xfrm>
            <a:off x="2159000" y="5181600"/>
            <a:ext cx="974725" cy="609600"/>
          </a:xfrm>
          <a:custGeom>
            <a:avLst/>
            <a:gdLst>
              <a:gd name="T0" fmla="*/ 973836 w 974089"/>
              <a:gd name="T1" fmla="*/ 0 h 609600"/>
              <a:gd name="T2" fmla="*/ 0 w 974089"/>
              <a:gd name="T3" fmla="*/ 0 h 609600"/>
              <a:gd name="T4" fmla="*/ 0 w 974089"/>
              <a:gd name="T5" fmla="*/ 609600 h 609600"/>
              <a:gd name="T6" fmla="*/ 37211 w 974089"/>
              <a:gd name="T7" fmla="*/ 575729 h 609600"/>
              <a:gd name="T8" fmla="*/ 37211 w 974089"/>
              <a:gd name="T9" fmla="*/ 33274 h 609600"/>
              <a:gd name="T10" fmla="*/ 936625 w 974089"/>
              <a:gd name="T11" fmla="*/ 33274 h 609600"/>
              <a:gd name="T12" fmla="*/ 973836 w 974089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4089"/>
              <a:gd name="T22" fmla="*/ 0 h 609600"/>
              <a:gd name="T23" fmla="*/ 974089 w 974089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4089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729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71" name="object 244"/>
          <p:cNvSpPr>
            <a:spLocks/>
          </p:cNvSpPr>
          <p:nvPr/>
        </p:nvSpPr>
        <p:spPr bwMode="auto">
          <a:xfrm>
            <a:off x="2241550" y="5257800"/>
            <a:ext cx="906463" cy="533400"/>
          </a:xfrm>
          <a:custGeom>
            <a:avLst/>
            <a:gdLst>
              <a:gd name="T0" fmla="*/ 0 w 906780"/>
              <a:gd name="T1" fmla="*/ 533400 h 533400"/>
              <a:gd name="T2" fmla="*/ 906780 w 906780"/>
              <a:gd name="T3" fmla="*/ 533400 h 533400"/>
              <a:gd name="T4" fmla="*/ 906780 w 906780"/>
              <a:gd name="T5" fmla="*/ 0 h 533400"/>
              <a:gd name="T6" fmla="*/ 0 w 906780"/>
              <a:gd name="T7" fmla="*/ 0 h 533400"/>
              <a:gd name="T8" fmla="*/ 0 w 90678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80"/>
              <a:gd name="T16" fmla="*/ 0 h 533400"/>
              <a:gd name="T17" fmla="*/ 906780 w 90678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72" name="object 245"/>
          <p:cNvSpPr>
            <a:spLocks/>
          </p:cNvSpPr>
          <p:nvPr/>
        </p:nvSpPr>
        <p:spPr bwMode="auto">
          <a:xfrm>
            <a:off x="2241550" y="5257800"/>
            <a:ext cx="906463" cy="533400"/>
          </a:xfrm>
          <a:custGeom>
            <a:avLst/>
            <a:gdLst>
              <a:gd name="T0" fmla="*/ 0 w 906780"/>
              <a:gd name="T1" fmla="*/ 533400 h 533400"/>
              <a:gd name="T2" fmla="*/ 906780 w 906780"/>
              <a:gd name="T3" fmla="*/ 533400 h 533400"/>
              <a:gd name="T4" fmla="*/ 906780 w 906780"/>
              <a:gd name="T5" fmla="*/ 0 h 533400"/>
              <a:gd name="T6" fmla="*/ 0 w 906780"/>
              <a:gd name="T7" fmla="*/ 0 h 533400"/>
              <a:gd name="T8" fmla="*/ 0 w 90678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80"/>
              <a:gd name="T16" fmla="*/ 0 h 533400"/>
              <a:gd name="T17" fmla="*/ 906780 w 90678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773" name="object 24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DD2007BE-9BB7-4642-AA3F-D0DC6F4F4166}" type="slidenum">
              <a:rPr lang="th-TH" smtClean="0"/>
              <a:pPr marL="25400"/>
              <a:t>14</a:t>
            </a:fld>
            <a:endParaRPr lang="th-TH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Tree</a:t>
            </a:r>
            <a:r>
              <a:rPr spc="-85" dirty="0"/>
              <a:t> </a:t>
            </a:r>
            <a:r>
              <a:rPr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8588" y="1873250"/>
            <a:ext cx="3570287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variation </a:t>
            </a:r>
            <a:r>
              <a:rPr sz="3200" dirty="0">
                <a:latin typeface="Tahoma"/>
                <a:cs typeface="Tahoma"/>
              </a:rPr>
              <a:t>of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star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4579" name="object 4"/>
          <p:cNvSpPr>
            <a:spLocks/>
          </p:cNvSpPr>
          <p:nvPr/>
        </p:nvSpPr>
        <p:spPr bwMode="auto">
          <a:xfrm>
            <a:off x="3732213" y="3525838"/>
            <a:ext cx="2990850" cy="325437"/>
          </a:xfrm>
          <a:custGeom>
            <a:avLst/>
            <a:gdLst>
              <a:gd name="T0" fmla="*/ 0 w 2990850"/>
              <a:gd name="T1" fmla="*/ 325399 h 325754"/>
              <a:gd name="T2" fmla="*/ 2990418 w 2990850"/>
              <a:gd name="T3" fmla="*/ 325399 h 325754"/>
              <a:gd name="T4" fmla="*/ 2990418 w 2990850"/>
              <a:gd name="T5" fmla="*/ 0 h 325754"/>
              <a:gd name="T6" fmla="*/ 0 w 2990850"/>
              <a:gd name="T7" fmla="*/ 0 h 325754"/>
              <a:gd name="T8" fmla="*/ 0 w 2990850"/>
              <a:gd name="T9" fmla="*/ 325399 h 325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90850"/>
              <a:gd name="T16" fmla="*/ 0 h 325754"/>
              <a:gd name="T17" fmla="*/ 2990850 w 2990850"/>
              <a:gd name="T18" fmla="*/ 325754 h 3257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90850" h="325754">
                <a:moveTo>
                  <a:pt x="0" y="325399"/>
                </a:moveTo>
                <a:lnTo>
                  <a:pt x="2990418" y="325399"/>
                </a:lnTo>
                <a:lnTo>
                  <a:pt x="2990418" y="0"/>
                </a:lnTo>
                <a:lnTo>
                  <a:pt x="0" y="0"/>
                </a:lnTo>
                <a:lnTo>
                  <a:pt x="0" y="325399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0" name="object 5"/>
          <p:cNvSpPr>
            <a:spLocks/>
          </p:cNvSpPr>
          <p:nvPr/>
        </p:nvSpPr>
        <p:spPr bwMode="auto">
          <a:xfrm>
            <a:off x="3732213" y="3525838"/>
            <a:ext cx="2990850" cy="325437"/>
          </a:xfrm>
          <a:custGeom>
            <a:avLst/>
            <a:gdLst>
              <a:gd name="T0" fmla="*/ 0 w 2990850"/>
              <a:gd name="T1" fmla="*/ 325399 h 325754"/>
              <a:gd name="T2" fmla="*/ 2990418 w 2990850"/>
              <a:gd name="T3" fmla="*/ 325399 h 325754"/>
              <a:gd name="T4" fmla="*/ 2990418 w 2990850"/>
              <a:gd name="T5" fmla="*/ 0 h 325754"/>
              <a:gd name="T6" fmla="*/ 0 w 2990850"/>
              <a:gd name="T7" fmla="*/ 0 h 325754"/>
              <a:gd name="T8" fmla="*/ 0 w 2990850"/>
              <a:gd name="T9" fmla="*/ 325399 h 325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90850"/>
              <a:gd name="T16" fmla="*/ 0 h 325754"/>
              <a:gd name="T17" fmla="*/ 2990850 w 2990850"/>
              <a:gd name="T18" fmla="*/ 325754 h 3257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90850" h="325754">
                <a:moveTo>
                  <a:pt x="0" y="325399"/>
                </a:moveTo>
                <a:lnTo>
                  <a:pt x="2990418" y="325399"/>
                </a:lnTo>
                <a:lnTo>
                  <a:pt x="2990418" y="0"/>
                </a:lnTo>
                <a:lnTo>
                  <a:pt x="0" y="0"/>
                </a:lnTo>
                <a:lnTo>
                  <a:pt x="0" y="325399"/>
                </a:lnTo>
                <a:close/>
              </a:path>
            </a:pathLst>
          </a:custGeom>
          <a:noFill/>
          <a:ln w="28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1" name="object 6"/>
          <p:cNvSpPr>
            <a:spLocks/>
          </p:cNvSpPr>
          <p:nvPr/>
        </p:nvSpPr>
        <p:spPr bwMode="auto">
          <a:xfrm>
            <a:off x="3732213" y="3525838"/>
            <a:ext cx="2990850" cy="325437"/>
          </a:xfrm>
          <a:custGeom>
            <a:avLst/>
            <a:gdLst>
              <a:gd name="T0" fmla="*/ 2990397 w 2990850"/>
              <a:gd name="T1" fmla="*/ 0 h 325754"/>
              <a:gd name="T2" fmla="*/ 0 w 2990850"/>
              <a:gd name="T3" fmla="*/ 0 h 325754"/>
              <a:gd name="T4" fmla="*/ 0 w 2990850"/>
              <a:gd name="T5" fmla="*/ 325405 h 325754"/>
              <a:gd name="T6" fmla="*/ 2990397 w 2990850"/>
              <a:gd name="T7" fmla="*/ 325405 h 325754"/>
              <a:gd name="T8" fmla="*/ 2990397 w 2990850"/>
              <a:gd name="T9" fmla="*/ 0 h 325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90850"/>
              <a:gd name="T16" fmla="*/ 0 h 325754"/>
              <a:gd name="T17" fmla="*/ 2990850 w 2990850"/>
              <a:gd name="T18" fmla="*/ 325754 h 3257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90850" h="325754">
                <a:moveTo>
                  <a:pt x="2990397" y="0"/>
                </a:moveTo>
                <a:lnTo>
                  <a:pt x="0" y="0"/>
                </a:lnTo>
                <a:lnTo>
                  <a:pt x="0" y="325405"/>
                </a:lnTo>
                <a:lnTo>
                  <a:pt x="2990397" y="325405"/>
                </a:lnTo>
                <a:lnTo>
                  <a:pt x="2990397" y="0"/>
                </a:lnTo>
              </a:path>
            </a:pathLst>
          </a:custGeom>
          <a:noFill/>
          <a:ln w="143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2" name="object 7"/>
          <p:cNvSpPr txBox="1">
            <a:spLocks noChangeArrowheads="1"/>
          </p:cNvSpPr>
          <p:nvPr/>
        </p:nvSpPr>
        <p:spPr bwMode="auto">
          <a:xfrm>
            <a:off x="4078288" y="3598863"/>
            <a:ext cx="193675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1588">
              <a:lnSpc>
                <a:spcPts val="300"/>
              </a:lnSpc>
            </a:pPr>
            <a:r>
              <a:rPr lang="th-TH" sz="300">
                <a:cs typeface="Arial" charset="0"/>
              </a:rPr>
              <a:t>10M100M  </a:t>
            </a:r>
            <a:r>
              <a:rPr lang="th-TH" sz="300">
                <a:solidFill>
                  <a:srgbClr val="7E7E7E"/>
                </a:solidFill>
                <a:cs typeface="Arial" charset="0"/>
              </a:rPr>
              <a:t>ACTACT</a:t>
            </a:r>
            <a:endParaRPr lang="th-TH" sz="300">
              <a:cs typeface="Arial" charset="0"/>
            </a:endParaRPr>
          </a:p>
        </p:txBody>
      </p:sp>
      <p:sp>
        <p:nvSpPr>
          <p:cNvPr id="24583" name="object 8"/>
          <p:cNvSpPr>
            <a:spLocks/>
          </p:cNvSpPr>
          <p:nvPr/>
        </p:nvSpPr>
        <p:spPr bwMode="auto">
          <a:xfrm>
            <a:off x="4945063" y="3606800"/>
            <a:ext cx="431800" cy="180975"/>
          </a:xfrm>
          <a:custGeom>
            <a:avLst/>
            <a:gdLst>
              <a:gd name="T0" fmla="*/ 0 w 431800"/>
              <a:gd name="T1" fmla="*/ 180593 h 180975"/>
              <a:gd name="T2" fmla="*/ 431464 w 431800"/>
              <a:gd name="T3" fmla="*/ 180593 h 180975"/>
              <a:gd name="T4" fmla="*/ 431464 w 431800"/>
              <a:gd name="T5" fmla="*/ 0 h 180975"/>
              <a:gd name="T6" fmla="*/ 0 w 431800"/>
              <a:gd name="T7" fmla="*/ 0 h 180975"/>
              <a:gd name="T8" fmla="*/ 0 w 431800"/>
              <a:gd name="T9" fmla="*/ 180593 h 180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800"/>
              <a:gd name="T16" fmla="*/ 0 h 180975"/>
              <a:gd name="T17" fmla="*/ 431800 w 431800"/>
              <a:gd name="T18" fmla="*/ 180975 h 180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4" name="object 9"/>
          <p:cNvSpPr>
            <a:spLocks/>
          </p:cNvSpPr>
          <p:nvPr/>
        </p:nvSpPr>
        <p:spPr bwMode="auto">
          <a:xfrm>
            <a:off x="4945063" y="3606800"/>
            <a:ext cx="431800" cy="180975"/>
          </a:xfrm>
          <a:custGeom>
            <a:avLst/>
            <a:gdLst>
              <a:gd name="T0" fmla="*/ 0 w 431800"/>
              <a:gd name="T1" fmla="*/ 180593 h 180975"/>
              <a:gd name="T2" fmla="*/ 431464 w 431800"/>
              <a:gd name="T3" fmla="*/ 180593 h 180975"/>
              <a:gd name="T4" fmla="*/ 431464 w 431800"/>
              <a:gd name="T5" fmla="*/ 0 h 180975"/>
              <a:gd name="T6" fmla="*/ 0 w 431800"/>
              <a:gd name="T7" fmla="*/ 0 h 180975"/>
              <a:gd name="T8" fmla="*/ 0 w 431800"/>
              <a:gd name="T9" fmla="*/ 180593 h 180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800"/>
              <a:gd name="T16" fmla="*/ 0 h 180975"/>
              <a:gd name="T17" fmla="*/ 431800 w 431800"/>
              <a:gd name="T18" fmla="*/ 180975 h 180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noFill/>
          <a:ln w="4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5" name="object 10"/>
          <p:cNvSpPr>
            <a:spLocks/>
          </p:cNvSpPr>
          <p:nvPr/>
        </p:nvSpPr>
        <p:spPr bwMode="auto">
          <a:xfrm>
            <a:off x="4945063" y="3606800"/>
            <a:ext cx="431800" cy="180975"/>
          </a:xfrm>
          <a:custGeom>
            <a:avLst/>
            <a:gdLst>
              <a:gd name="T0" fmla="*/ 431475 w 431800"/>
              <a:gd name="T1" fmla="*/ 0 h 180975"/>
              <a:gd name="T2" fmla="*/ 0 w 431800"/>
              <a:gd name="T3" fmla="*/ 0 h 180975"/>
              <a:gd name="T4" fmla="*/ 0 w 431800"/>
              <a:gd name="T5" fmla="*/ 180587 h 180975"/>
              <a:gd name="T6" fmla="*/ 431475 w 431800"/>
              <a:gd name="T7" fmla="*/ 180587 h 180975"/>
              <a:gd name="T8" fmla="*/ 431475 w 431800"/>
              <a:gd name="T9" fmla="*/ 0 h 180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800"/>
              <a:gd name="T16" fmla="*/ 0 h 180975"/>
              <a:gd name="T17" fmla="*/ 431800 w 431800"/>
              <a:gd name="T18" fmla="*/ 180975 h 180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800" h="180975">
                <a:moveTo>
                  <a:pt x="431475" y="0"/>
                </a:moveTo>
                <a:lnTo>
                  <a:pt x="0" y="0"/>
                </a:lnTo>
                <a:lnTo>
                  <a:pt x="0" y="180587"/>
                </a:lnTo>
                <a:lnTo>
                  <a:pt x="431475" y="180587"/>
                </a:lnTo>
                <a:lnTo>
                  <a:pt x="43147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6" name="object 11"/>
          <p:cNvSpPr>
            <a:spLocks/>
          </p:cNvSpPr>
          <p:nvPr/>
        </p:nvSpPr>
        <p:spPr bwMode="auto">
          <a:xfrm>
            <a:off x="5272088" y="3714750"/>
            <a:ext cx="85725" cy="71438"/>
          </a:xfrm>
          <a:custGeom>
            <a:avLst/>
            <a:gdLst>
              <a:gd name="T0" fmla="*/ 53311 w 85725"/>
              <a:gd name="T1" fmla="*/ 54702 h 71754"/>
              <a:gd name="T2" fmla="*/ 32009 w 85725"/>
              <a:gd name="T3" fmla="*/ 54702 h 71754"/>
              <a:gd name="T4" fmla="*/ 32009 w 85725"/>
              <a:gd name="T5" fmla="*/ 71322 h 71754"/>
              <a:gd name="T6" fmla="*/ 53311 w 85725"/>
              <a:gd name="T7" fmla="*/ 71322 h 71754"/>
              <a:gd name="T8" fmla="*/ 53311 w 85725"/>
              <a:gd name="T9" fmla="*/ 54702 h 71754"/>
              <a:gd name="T10" fmla="*/ 68324 w 85725"/>
              <a:gd name="T11" fmla="*/ 42768 h 71754"/>
              <a:gd name="T12" fmla="*/ 17052 w 85725"/>
              <a:gd name="T13" fmla="*/ 42768 h 71754"/>
              <a:gd name="T14" fmla="*/ 17052 w 85725"/>
              <a:gd name="T15" fmla="*/ 54702 h 71754"/>
              <a:gd name="T16" fmla="*/ 68324 w 85725"/>
              <a:gd name="T17" fmla="*/ 54702 h 71754"/>
              <a:gd name="T18" fmla="*/ 68324 w 85725"/>
              <a:gd name="T19" fmla="*/ 42768 h 71754"/>
              <a:gd name="T20" fmla="*/ 85433 w 85725"/>
              <a:gd name="T21" fmla="*/ 0 h 71754"/>
              <a:gd name="T22" fmla="*/ 0 w 85725"/>
              <a:gd name="T23" fmla="*/ 0 h 71754"/>
              <a:gd name="T24" fmla="*/ 0 w 85725"/>
              <a:gd name="T25" fmla="*/ 42768 h 71754"/>
              <a:gd name="T26" fmla="*/ 85433 w 85725"/>
              <a:gd name="T27" fmla="*/ 42768 h 71754"/>
              <a:gd name="T28" fmla="*/ 85433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7052" y="42768"/>
                </a:lnTo>
                <a:lnTo>
                  <a:pt x="17052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7" name="object 12"/>
          <p:cNvSpPr>
            <a:spLocks/>
          </p:cNvSpPr>
          <p:nvPr/>
        </p:nvSpPr>
        <p:spPr bwMode="auto">
          <a:xfrm>
            <a:off x="5302250" y="3776663"/>
            <a:ext cx="25400" cy="0"/>
          </a:xfrm>
          <a:custGeom>
            <a:avLst/>
            <a:gdLst>
              <a:gd name="T0" fmla="*/ 0 w 26035"/>
              <a:gd name="T1" fmla="*/ 25612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612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8" name="object 13"/>
          <p:cNvSpPr>
            <a:spLocks/>
          </p:cNvSpPr>
          <p:nvPr/>
        </p:nvSpPr>
        <p:spPr bwMode="auto">
          <a:xfrm>
            <a:off x="5289550" y="3757613"/>
            <a:ext cx="50800" cy="11112"/>
          </a:xfrm>
          <a:custGeom>
            <a:avLst/>
            <a:gdLst>
              <a:gd name="T0" fmla="*/ 51271 w 51435"/>
              <a:gd name="T1" fmla="*/ 11933 h 12064"/>
              <a:gd name="T2" fmla="*/ 51271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4956 w 51435"/>
              <a:gd name="T9" fmla="*/ 11933 h 12064"/>
              <a:gd name="T10" fmla="*/ 36258 w 51435"/>
              <a:gd name="T11" fmla="*/ 11933 h 12064"/>
              <a:gd name="T12" fmla="*/ 51271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9" name="object 14"/>
          <p:cNvSpPr>
            <a:spLocks/>
          </p:cNvSpPr>
          <p:nvPr/>
        </p:nvSpPr>
        <p:spPr bwMode="auto">
          <a:xfrm>
            <a:off x="5272088" y="3714750"/>
            <a:ext cx="85725" cy="42863"/>
          </a:xfrm>
          <a:custGeom>
            <a:avLst/>
            <a:gdLst>
              <a:gd name="T0" fmla="*/ 85433 w 85725"/>
              <a:gd name="T1" fmla="*/ 42768 h 43179"/>
              <a:gd name="T2" fmla="*/ 85433 w 85725"/>
              <a:gd name="T3" fmla="*/ 0 h 43179"/>
              <a:gd name="T4" fmla="*/ 0 w 85725"/>
              <a:gd name="T5" fmla="*/ 0 h 43179"/>
              <a:gd name="T6" fmla="*/ 0 w 85725"/>
              <a:gd name="T7" fmla="*/ 42768 h 43179"/>
              <a:gd name="T8" fmla="*/ 17052 w 85725"/>
              <a:gd name="T9" fmla="*/ 42768 h 43179"/>
              <a:gd name="T10" fmla="*/ 68324 w 85725"/>
              <a:gd name="T11" fmla="*/ 42768 h 43179"/>
              <a:gd name="T12" fmla="*/ 85433 w 85725"/>
              <a:gd name="T13" fmla="*/ 42768 h 431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79"/>
              <a:gd name="T23" fmla="*/ 85725 w 85725"/>
              <a:gd name="T24" fmla="*/ 43179 h 431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0" name="object 15"/>
          <p:cNvSpPr>
            <a:spLocks/>
          </p:cNvSpPr>
          <p:nvPr/>
        </p:nvSpPr>
        <p:spPr bwMode="auto">
          <a:xfrm>
            <a:off x="5272088" y="3714750"/>
            <a:ext cx="85725" cy="71438"/>
          </a:xfrm>
          <a:custGeom>
            <a:avLst/>
            <a:gdLst>
              <a:gd name="T0" fmla="*/ 85434 w 85725"/>
              <a:gd name="T1" fmla="*/ 0 h 71754"/>
              <a:gd name="T2" fmla="*/ 0 w 85725"/>
              <a:gd name="T3" fmla="*/ 0 h 71754"/>
              <a:gd name="T4" fmla="*/ 0 w 85725"/>
              <a:gd name="T5" fmla="*/ 42768 h 71754"/>
              <a:gd name="T6" fmla="*/ 17052 w 85725"/>
              <a:gd name="T7" fmla="*/ 42768 h 71754"/>
              <a:gd name="T8" fmla="*/ 17052 w 85725"/>
              <a:gd name="T9" fmla="*/ 54702 h 71754"/>
              <a:gd name="T10" fmla="*/ 32009 w 85725"/>
              <a:gd name="T11" fmla="*/ 54702 h 71754"/>
              <a:gd name="T12" fmla="*/ 32009 w 85725"/>
              <a:gd name="T13" fmla="*/ 71322 h 71754"/>
              <a:gd name="T14" fmla="*/ 53311 w 85725"/>
              <a:gd name="T15" fmla="*/ 71322 h 71754"/>
              <a:gd name="T16" fmla="*/ 53311 w 85725"/>
              <a:gd name="T17" fmla="*/ 54702 h 71754"/>
              <a:gd name="T18" fmla="*/ 68324 w 85725"/>
              <a:gd name="T19" fmla="*/ 54702 h 71754"/>
              <a:gd name="T20" fmla="*/ 68324 w 85725"/>
              <a:gd name="T21" fmla="*/ 42768 h 71754"/>
              <a:gd name="T22" fmla="*/ 85434 w 85725"/>
              <a:gd name="T23" fmla="*/ 42768 h 71754"/>
              <a:gd name="T24" fmla="*/ 85434 w 85725"/>
              <a:gd name="T25" fmla="*/ 0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1" name="object 16"/>
          <p:cNvSpPr>
            <a:spLocks/>
          </p:cNvSpPr>
          <p:nvPr/>
        </p:nvSpPr>
        <p:spPr bwMode="auto">
          <a:xfrm>
            <a:off x="5172075" y="3714750"/>
            <a:ext cx="85725" cy="71438"/>
          </a:xfrm>
          <a:custGeom>
            <a:avLst/>
            <a:gdLst>
              <a:gd name="T0" fmla="*/ 53424 w 85725"/>
              <a:gd name="T1" fmla="*/ 54702 h 71754"/>
              <a:gd name="T2" fmla="*/ 32009 w 85725"/>
              <a:gd name="T3" fmla="*/ 54702 h 71754"/>
              <a:gd name="T4" fmla="*/ 32009 w 85725"/>
              <a:gd name="T5" fmla="*/ 71322 h 71754"/>
              <a:gd name="T6" fmla="*/ 53424 w 85725"/>
              <a:gd name="T7" fmla="*/ 71322 h 71754"/>
              <a:gd name="T8" fmla="*/ 53424 w 85725"/>
              <a:gd name="T9" fmla="*/ 54702 h 71754"/>
              <a:gd name="T10" fmla="*/ 68267 w 85725"/>
              <a:gd name="T11" fmla="*/ 42768 h 71754"/>
              <a:gd name="T12" fmla="*/ 17109 w 85725"/>
              <a:gd name="T13" fmla="*/ 42768 h 71754"/>
              <a:gd name="T14" fmla="*/ 17109 w 85725"/>
              <a:gd name="T15" fmla="*/ 54702 h 71754"/>
              <a:gd name="T16" fmla="*/ 68267 w 85725"/>
              <a:gd name="T17" fmla="*/ 54702 h 71754"/>
              <a:gd name="T18" fmla="*/ 68267 w 85725"/>
              <a:gd name="T19" fmla="*/ 42768 h 71754"/>
              <a:gd name="T20" fmla="*/ 85433 w 85725"/>
              <a:gd name="T21" fmla="*/ 0 h 71754"/>
              <a:gd name="T22" fmla="*/ 0 w 85725"/>
              <a:gd name="T23" fmla="*/ 0 h 71754"/>
              <a:gd name="T24" fmla="*/ 0 w 85725"/>
              <a:gd name="T25" fmla="*/ 42768 h 71754"/>
              <a:gd name="T26" fmla="*/ 85433 w 85725"/>
              <a:gd name="T27" fmla="*/ 42768 h 71754"/>
              <a:gd name="T28" fmla="*/ 85433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267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267" y="54702"/>
                </a:lnTo>
                <a:lnTo>
                  <a:pt x="68267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2" name="object 17"/>
          <p:cNvSpPr>
            <a:spLocks/>
          </p:cNvSpPr>
          <p:nvPr/>
        </p:nvSpPr>
        <p:spPr bwMode="auto">
          <a:xfrm>
            <a:off x="5202238" y="3776663"/>
            <a:ext cx="25400" cy="0"/>
          </a:xfrm>
          <a:custGeom>
            <a:avLst/>
            <a:gdLst>
              <a:gd name="T0" fmla="*/ 0 w 26035"/>
              <a:gd name="T1" fmla="*/ 25726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3" name="object 18"/>
          <p:cNvSpPr>
            <a:spLocks/>
          </p:cNvSpPr>
          <p:nvPr/>
        </p:nvSpPr>
        <p:spPr bwMode="auto">
          <a:xfrm>
            <a:off x="5189538" y="3757613"/>
            <a:ext cx="50800" cy="11112"/>
          </a:xfrm>
          <a:custGeom>
            <a:avLst/>
            <a:gdLst>
              <a:gd name="T0" fmla="*/ 51158 w 51435"/>
              <a:gd name="T1" fmla="*/ 11933 h 12064"/>
              <a:gd name="T2" fmla="*/ 51158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4899 w 51435"/>
              <a:gd name="T9" fmla="*/ 11933 h 12064"/>
              <a:gd name="T10" fmla="*/ 36315 w 51435"/>
              <a:gd name="T11" fmla="*/ 11933 h 12064"/>
              <a:gd name="T12" fmla="*/ 51158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158" y="11933"/>
                </a:moveTo>
                <a:lnTo>
                  <a:pt x="51158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158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4" name="object 19"/>
          <p:cNvSpPr>
            <a:spLocks/>
          </p:cNvSpPr>
          <p:nvPr/>
        </p:nvSpPr>
        <p:spPr bwMode="auto">
          <a:xfrm>
            <a:off x="5172075" y="3714750"/>
            <a:ext cx="85725" cy="42863"/>
          </a:xfrm>
          <a:custGeom>
            <a:avLst/>
            <a:gdLst>
              <a:gd name="T0" fmla="*/ 85433 w 85725"/>
              <a:gd name="T1" fmla="*/ 42768 h 43179"/>
              <a:gd name="T2" fmla="*/ 85433 w 85725"/>
              <a:gd name="T3" fmla="*/ 0 h 43179"/>
              <a:gd name="T4" fmla="*/ 0 w 85725"/>
              <a:gd name="T5" fmla="*/ 0 h 43179"/>
              <a:gd name="T6" fmla="*/ 0 w 85725"/>
              <a:gd name="T7" fmla="*/ 42768 h 43179"/>
              <a:gd name="T8" fmla="*/ 17109 w 85725"/>
              <a:gd name="T9" fmla="*/ 42768 h 43179"/>
              <a:gd name="T10" fmla="*/ 68267 w 85725"/>
              <a:gd name="T11" fmla="*/ 42768 h 43179"/>
              <a:gd name="T12" fmla="*/ 85433 w 85725"/>
              <a:gd name="T13" fmla="*/ 42768 h 431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79"/>
              <a:gd name="T23" fmla="*/ 85725 w 85725"/>
              <a:gd name="T24" fmla="*/ 43179 h 431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5" name="object 20"/>
          <p:cNvSpPr>
            <a:spLocks/>
          </p:cNvSpPr>
          <p:nvPr/>
        </p:nvSpPr>
        <p:spPr bwMode="auto">
          <a:xfrm>
            <a:off x="5172075" y="3714750"/>
            <a:ext cx="85725" cy="71438"/>
          </a:xfrm>
          <a:custGeom>
            <a:avLst/>
            <a:gdLst>
              <a:gd name="T0" fmla="*/ 85434 w 85725"/>
              <a:gd name="T1" fmla="*/ 0 h 71754"/>
              <a:gd name="T2" fmla="*/ 0 w 85725"/>
              <a:gd name="T3" fmla="*/ 0 h 71754"/>
              <a:gd name="T4" fmla="*/ 0 w 85725"/>
              <a:gd name="T5" fmla="*/ 42768 h 71754"/>
              <a:gd name="T6" fmla="*/ 17109 w 85725"/>
              <a:gd name="T7" fmla="*/ 42768 h 71754"/>
              <a:gd name="T8" fmla="*/ 17109 w 85725"/>
              <a:gd name="T9" fmla="*/ 54702 h 71754"/>
              <a:gd name="T10" fmla="*/ 32009 w 85725"/>
              <a:gd name="T11" fmla="*/ 54702 h 71754"/>
              <a:gd name="T12" fmla="*/ 32009 w 85725"/>
              <a:gd name="T13" fmla="*/ 71322 h 71754"/>
              <a:gd name="T14" fmla="*/ 53424 w 85725"/>
              <a:gd name="T15" fmla="*/ 71322 h 71754"/>
              <a:gd name="T16" fmla="*/ 53424 w 85725"/>
              <a:gd name="T17" fmla="*/ 54702 h 71754"/>
              <a:gd name="T18" fmla="*/ 68267 w 85725"/>
              <a:gd name="T19" fmla="*/ 54702 h 71754"/>
              <a:gd name="T20" fmla="*/ 68267 w 85725"/>
              <a:gd name="T21" fmla="*/ 42768 h 71754"/>
              <a:gd name="T22" fmla="*/ 85434 w 85725"/>
              <a:gd name="T23" fmla="*/ 42768 h 71754"/>
              <a:gd name="T24" fmla="*/ 85434 w 85725"/>
              <a:gd name="T25" fmla="*/ 0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267" y="54702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6" name="object 21"/>
          <p:cNvSpPr>
            <a:spLocks/>
          </p:cNvSpPr>
          <p:nvPr/>
        </p:nvSpPr>
        <p:spPr bwMode="auto">
          <a:xfrm>
            <a:off x="5067300" y="3714750"/>
            <a:ext cx="85725" cy="71438"/>
          </a:xfrm>
          <a:custGeom>
            <a:avLst/>
            <a:gdLst>
              <a:gd name="T0" fmla="*/ 53424 w 85725"/>
              <a:gd name="T1" fmla="*/ 54702 h 71754"/>
              <a:gd name="T2" fmla="*/ 32066 w 85725"/>
              <a:gd name="T3" fmla="*/ 54702 h 71754"/>
              <a:gd name="T4" fmla="*/ 32066 w 85725"/>
              <a:gd name="T5" fmla="*/ 71322 h 71754"/>
              <a:gd name="T6" fmla="*/ 53424 w 85725"/>
              <a:gd name="T7" fmla="*/ 71322 h 71754"/>
              <a:gd name="T8" fmla="*/ 53424 w 85725"/>
              <a:gd name="T9" fmla="*/ 54702 h 71754"/>
              <a:gd name="T10" fmla="*/ 68381 w 85725"/>
              <a:gd name="T11" fmla="*/ 42768 h 71754"/>
              <a:gd name="T12" fmla="*/ 17109 w 85725"/>
              <a:gd name="T13" fmla="*/ 42768 h 71754"/>
              <a:gd name="T14" fmla="*/ 17109 w 85725"/>
              <a:gd name="T15" fmla="*/ 54702 h 71754"/>
              <a:gd name="T16" fmla="*/ 68381 w 85725"/>
              <a:gd name="T17" fmla="*/ 54702 h 71754"/>
              <a:gd name="T18" fmla="*/ 68381 w 85725"/>
              <a:gd name="T19" fmla="*/ 42768 h 71754"/>
              <a:gd name="T20" fmla="*/ 85377 w 85725"/>
              <a:gd name="T21" fmla="*/ 0 h 71754"/>
              <a:gd name="T22" fmla="*/ 0 w 85725"/>
              <a:gd name="T23" fmla="*/ 0 h 71754"/>
              <a:gd name="T24" fmla="*/ 0 w 85725"/>
              <a:gd name="T25" fmla="*/ 42768 h 71754"/>
              <a:gd name="T26" fmla="*/ 85377 w 85725"/>
              <a:gd name="T27" fmla="*/ 42768 h 71754"/>
              <a:gd name="T28" fmla="*/ 85377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81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381" y="54702"/>
                </a:lnTo>
                <a:lnTo>
                  <a:pt x="68381" y="42768"/>
                </a:lnTo>
                <a:close/>
              </a:path>
              <a:path w="85725" h="71754">
                <a:moveTo>
                  <a:pt x="85377" y="0"/>
                </a:moveTo>
                <a:lnTo>
                  <a:pt x="0" y="0"/>
                </a:lnTo>
                <a:lnTo>
                  <a:pt x="0" y="42768"/>
                </a:lnTo>
                <a:lnTo>
                  <a:pt x="85377" y="42768"/>
                </a:lnTo>
                <a:lnTo>
                  <a:pt x="853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7" name="object 22"/>
          <p:cNvSpPr>
            <a:spLocks/>
          </p:cNvSpPr>
          <p:nvPr/>
        </p:nvSpPr>
        <p:spPr bwMode="auto">
          <a:xfrm>
            <a:off x="5097463" y="3776663"/>
            <a:ext cx="25400" cy="0"/>
          </a:xfrm>
          <a:custGeom>
            <a:avLst/>
            <a:gdLst>
              <a:gd name="T0" fmla="*/ 0 w 26035"/>
              <a:gd name="T1" fmla="*/ 25669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8" name="object 23"/>
          <p:cNvSpPr>
            <a:spLocks/>
          </p:cNvSpPr>
          <p:nvPr/>
        </p:nvSpPr>
        <p:spPr bwMode="auto">
          <a:xfrm>
            <a:off x="5084763" y="3757613"/>
            <a:ext cx="50800" cy="11112"/>
          </a:xfrm>
          <a:custGeom>
            <a:avLst/>
            <a:gdLst>
              <a:gd name="T0" fmla="*/ 51271 w 51435"/>
              <a:gd name="T1" fmla="*/ 11933 h 12064"/>
              <a:gd name="T2" fmla="*/ 51271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4956 w 51435"/>
              <a:gd name="T9" fmla="*/ 11933 h 12064"/>
              <a:gd name="T10" fmla="*/ 36315 w 51435"/>
              <a:gd name="T11" fmla="*/ 11933 h 12064"/>
              <a:gd name="T12" fmla="*/ 51271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9" name="object 24"/>
          <p:cNvSpPr>
            <a:spLocks/>
          </p:cNvSpPr>
          <p:nvPr/>
        </p:nvSpPr>
        <p:spPr bwMode="auto">
          <a:xfrm>
            <a:off x="5067300" y="3714750"/>
            <a:ext cx="85725" cy="42863"/>
          </a:xfrm>
          <a:custGeom>
            <a:avLst/>
            <a:gdLst>
              <a:gd name="T0" fmla="*/ 85377 w 85725"/>
              <a:gd name="T1" fmla="*/ 42768 h 43179"/>
              <a:gd name="T2" fmla="*/ 85377 w 85725"/>
              <a:gd name="T3" fmla="*/ 0 h 43179"/>
              <a:gd name="T4" fmla="*/ 0 w 85725"/>
              <a:gd name="T5" fmla="*/ 0 h 43179"/>
              <a:gd name="T6" fmla="*/ 0 w 85725"/>
              <a:gd name="T7" fmla="*/ 42768 h 43179"/>
              <a:gd name="T8" fmla="*/ 17109 w 85725"/>
              <a:gd name="T9" fmla="*/ 42768 h 43179"/>
              <a:gd name="T10" fmla="*/ 68381 w 85725"/>
              <a:gd name="T11" fmla="*/ 42768 h 43179"/>
              <a:gd name="T12" fmla="*/ 85377 w 85725"/>
              <a:gd name="T13" fmla="*/ 42768 h 431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79"/>
              <a:gd name="T23" fmla="*/ 85725 w 85725"/>
              <a:gd name="T24" fmla="*/ 43179 h 431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79">
                <a:moveTo>
                  <a:pt x="85377" y="42768"/>
                </a:moveTo>
                <a:lnTo>
                  <a:pt x="85377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377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0" name="object 25"/>
          <p:cNvSpPr>
            <a:spLocks/>
          </p:cNvSpPr>
          <p:nvPr/>
        </p:nvSpPr>
        <p:spPr bwMode="auto">
          <a:xfrm>
            <a:off x="5067300" y="3714750"/>
            <a:ext cx="85725" cy="71438"/>
          </a:xfrm>
          <a:custGeom>
            <a:avLst/>
            <a:gdLst>
              <a:gd name="T0" fmla="*/ 85377 w 85725"/>
              <a:gd name="T1" fmla="*/ 0 h 71754"/>
              <a:gd name="T2" fmla="*/ 0 w 85725"/>
              <a:gd name="T3" fmla="*/ 0 h 71754"/>
              <a:gd name="T4" fmla="*/ 0 w 85725"/>
              <a:gd name="T5" fmla="*/ 42768 h 71754"/>
              <a:gd name="T6" fmla="*/ 17109 w 85725"/>
              <a:gd name="T7" fmla="*/ 42768 h 71754"/>
              <a:gd name="T8" fmla="*/ 17109 w 85725"/>
              <a:gd name="T9" fmla="*/ 54702 h 71754"/>
              <a:gd name="T10" fmla="*/ 32066 w 85725"/>
              <a:gd name="T11" fmla="*/ 54702 h 71754"/>
              <a:gd name="T12" fmla="*/ 32066 w 85725"/>
              <a:gd name="T13" fmla="*/ 71322 h 71754"/>
              <a:gd name="T14" fmla="*/ 53424 w 85725"/>
              <a:gd name="T15" fmla="*/ 71322 h 71754"/>
              <a:gd name="T16" fmla="*/ 53424 w 85725"/>
              <a:gd name="T17" fmla="*/ 54702 h 71754"/>
              <a:gd name="T18" fmla="*/ 68381 w 85725"/>
              <a:gd name="T19" fmla="*/ 54702 h 71754"/>
              <a:gd name="T20" fmla="*/ 68381 w 85725"/>
              <a:gd name="T21" fmla="*/ 42768 h 71754"/>
              <a:gd name="T22" fmla="*/ 85377 w 85725"/>
              <a:gd name="T23" fmla="*/ 42768 h 71754"/>
              <a:gd name="T24" fmla="*/ 85377 w 85725"/>
              <a:gd name="T25" fmla="*/ 0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377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377" y="42768"/>
                </a:lnTo>
                <a:lnTo>
                  <a:pt x="8537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1" name="object 26"/>
          <p:cNvSpPr>
            <a:spLocks/>
          </p:cNvSpPr>
          <p:nvPr/>
        </p:nvSpPr>
        <p:spPr bwMode="auto">
          <a:xfrm>
            <a:off x="4962525" y="3714750"/>
            <a:ext cx="85725" cy="71438"/>
          </a:xfrm>
          <a:custGeom>
            <a:avLst/>
            <a:gdLst>
              <a:gd name="T0" fmla="*/ 53424 w 85725"/>
              <a:gd name="T1" fmla="*/ 54702 h 71754"/>
              <a:gd name="T2" fmla="*/ 32009 w 85725"/>
              <a:gd name="T3" fmla="*/ 54702 h 71754"/>
              <a:gd name="T4" fmla="*/ 32009 w 85725"/>
              <a:gd name="T5" fmla="*/ 71322 h 71754"/>
              <a:gd name="T6" fmla="*/ 53424 w 85725"/>
              <a:gd name="T7" fmla="*/ 71322 h 71754"/>
              <a:gd name="T8" fmla="*/ 53424 w 85725"/>
              <a:gd name="T9" fmla="*/ 54702 h 71754"/>
              <a:gd name="T10" fmla="*/ 68324 w 85725"/>
              <a:gd name="T11" fmla="*/ 42768 h 71754"/>
              <a:gd name="T12" fmla="*/ 17052 w 85725"/>
              <a:gd name="T13" fmla="*/ 42768 h 71754"/>
              <a:gd name="T14" fmla="*/ 17052 w 85725"/>
              <a:gd name="T15" fmla="*/ 54702 h 71754"/>
              <a:gd name="T16" fmla="*/ 68324 w 85725"/>
              <a:gd name="T17" fmla="*/ 54702 h 71754"/>
              <a:gd name="T18" fmla="*/ 68324 w 85725"/>
              <a:gd name="T19" fmla="*/ 42768 h 71754"/>
              <a:gd name="T20" fmla="*/ 85433 w 85725"/>
              <a:gd name="T21" fmla="*/ 0 h 71754"/>
              <a:gd name="T22" fmla="*/ 0 w 85725"/>
              <a:gd name="T23" fmla="*/ 0 h 71754"/>
              <a:gd name="T24" fmla="*/ 0 w 85725"/>
              <a:gd name="T25" fmla="*/ 42768 h 71754"/>
              <a:gd name="T26" fmla="*/ 85433 w 85725"/>
              <a:gd name="T27" fmla="*/ 42768 h 71754"/>
              <a:gd name="T28" fmla="*/ 85433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7052" y="42768"/>
                </a:lnTo>
                <a:lnTo>
                  <a:pt x="17052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2" name="object 27"/>
          <p:cNvSpPr>
            <a:spLocks/>
          </p:cNvSpPr>
          <p:nvPr/>
        </p:nvSpPr>
        <p:spPr bwMode="auto">
          <a:xfrm>
            <a:off x="4992688" y="3776663"/>
            <a:ext cx="25400" cy="0"/>
          </a:xfrm>
          <a:custGeom>
            <a:avLst/>
            <a:gdLst>
              <a:gd name="T0" fmla="*/ 0 w 26035"/>
              <a:gd name="T1" fmla="*/ 25726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3" name="object 28"/>
          <p:cNvSpPr>
            <a:spLocks/>
          </p:cNvSpPr>
          <p:nvPr/>
        </p:nvSpPr>
        <p:spPr bwMode="auto">
          <a:xfrm>
            <a:off x="4979988" y="3757613"/>
            <a:ext cx="50800" cy="11112"/>
          </a:xfrm>
          <a:custGeom>
            <a:avLst/>
            <a:gdLst>
              <a:gd name="T0" fmla="*/ 51271 w 51435"/>
              <a:gd name="T1" fmla="*/ 11933 h 12064"/>
              <a:gd name="T2" fmla="*/ 51271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4956 w 51435"/>
              <a:gd name="T9" fmla="*/ 11933 h 12064"/>
              <a:gd name="T10" fmla="*/ 36371 w 51435"/>
              <a:gd name="T11" fmla="*/ 11933 h 12064"/>
              <a:gd name="T12" fmla="*/ 51271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71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4" name="object 29"/>
          <p:cNvSpPr>
            <a:spLocks/>
          </p:cNvSpPr>
          <p:nvPr/>
        </p:nvSpPr>
        <p:spPr bwMode="auto">
          <a:xfrm>
            <a:off x="4962525" y="3714750"/>
            <a:ext cx="85725" cy="42863"/>
          </a:xfrm>
          <a:custGeom>
            <a:avLst/>
            <a:gdLst>
              <a:gd name="T0" fmla="*/ 85433 w 85725"/>
              <a:gd name="T1" fmla="*/ 42768 h 43179"/>
              <a:gd name="T2" fmla="*/ 85433 w 85725"/>
              <a:gd name="T3" fmla="*/ 0 h 43179"/>
              <a:gd name="T4" fmla="*/ 0 w 85725"/>
              <a:gd name="T5" fmla="*/ 0 h 43179"/>
              <a:gd name="T6" fmla="*/ 0 w 85725"/>
              <a:gd name="T7" fmla="*/ 42768 h 43179"/>
              <a:gd name="T8" fmla="*/ 17052 w 85725"/>
              <a:gd name="T9" fmla="*/ 42768 h 43179"/>
              <a:gd name="T10" fmla="*/ 68324 w 85725"/>
              <a:gd name="T11" fmla="*/ 42768 h 43179"/>
              <a:gd name="T12" fmla="*/ 85433 w 85725"/>
              <a:gd name="T13" fmla="*/ 42768 h 431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79"/>
              <a:gd name="T23" fmla="*/ 85725 w 85725"/>
              <a:gd name="T24" fmla="*/ 43179 h 431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5" name="object 30"/>
          <p:cNvSpPr>
            <a:spLocks/>
          </p:cNvSpPr>
          <p:nvPr/>
        </p:nvSpPr>
        <p:spPr bwMode="auto">
          <a:xfrm>
            <a:off x="4962525" y="3714750"/>
            <a:ext cx="85725" cy="71438"/>
          </a:xfrm>
          <a:custGeom>
            <a:avLst/>
            <a:gdLst>
              <a:gd name="T0" fmla="*/ 85434 w 85725"/>
              <a:gd name="T1" fmla="*/ 0 h 71754"/>
              <a:gd name="T2" fmla="*/ 0 w 85725"/>
              <a:gd name="T3" fmla="*/ 0 h 71754"/>
              <a:gd name="T4" fmla="*/ 0 w 85725"/>
              <a:gd name="T5" fmla="*/ 42768 h 71754"/>
              <a:gd name="T6" fmla="*/ 17052 w 85725"/>
              <a:gd name="T7" fmla="*/ 42768 h 71754"/>
              <a:gd name="T8" fmla="*/ 17052 w 85725"/>
              <a:gd name="T9" fmla="*/ 54702 h 71754"/>
              <a:gd name="T10" fmla="*/ 32009 w 85725"/>
              <a:gd name="T11" fmla="*/ 54702 h 71754"/>
              <a:gd name="T12" fmla="*/ 32009 w 85725"/>
              <a:gd name="T13" fmla="*/ 71322 h 71754"/>
              <a:gd name="T14" fmla="*/ 53424 w 85725"/>
              <a:gd name="T15" fmla="*/ 71322 h 71754"/>
              <a:gd name="T16" fmla="*/ 53424 w 85725"/>
              <a:gd name="T17" fmla="*/ 54702 h 71754"/>
              <a:gd name="T18" fmla="*/ 68324 w 85725"/>
              <a:gd name="T19" fmla="*/ 54702 h 71754"/>
              <a:gd name="T20" fmla="*/ 68324 w 85725"/>
              <a:gd name="T21" fmla="*/ 42768 h 71754"/>
              <a:gd name="T22" fmla="*/ 85434 w 85725"/>
              <a:gd name="T23" fmla="*/ 42768 h 71754"/>
              <a:gd name="T24" fmla="*/ 85434 w 85725"/>
              <a:gd name="T25" fmla="*/ 0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6" name="object 31"/>
          <p:cNvSpPr>
            <a:spLocks/>
          </p:cNvSpPr>
          <p:nvPr/>
        </p:nvSpPr>
        <p:spPr bwMode="auto">
          <a:xfrm>
            <a:off x="5272088" y="3609975"/>
            <a:ext cx="85725" cy="71438"/>
          </a:xfrm>
          <a:custGeom>
            <a:avLst/>
            <a:gdLst>
              <a:gd name="T0" fmla="*/ 85433 w 85725"/>
              <a:gd name="T1" fmla="*/ 28421 h 71754"/>
              <a:gd name="T2" fmla="*/ 0 w 85725"/>
              <a:gd name="T3" fmla="*/ 28421 h 71754"/>
              <a:gd name="T4" fmla="*/ 0 w 85725"/>
              <a:gd name="T5" fmla="*/ 71189 h 71754"/>
              <a:gd name="T6" fmla="*/ 85433 w 85725"/>
              <a:gd name="T7" fmla="*/ 71189 h 71754"/>
              <a:gd name="T8" fmla="*/ 85433 w 85725"/>
              <a:gd name="T9" fmla="*/ 28421 h 71754"/>
              <a:gd name="T10" fmla="*/ 68324 w 85725"/>
              <a:gd name="T11" fmla="*/ 16614 h 71754"/>
              <a:gd name="T12" fmla="*/ 17052 w 85725"/>
              <a:gd name="T13" fmla="*/ 16614 h 71754"/>
              <a:gd name="T14" fmla="*/ 17052 w 85725"/>
              <a:gd name="T15" fmla="*/ 28421 h 71754"/>
              <a:gd name="T16" fmla="*/ 68324 w 85725"/>
              <a:gd name="T17" fmla="*/ 28421 h 71754"/>
              <a:gd name="T18" fmla="*/ 68324 w 85725"/>
              <a:gd name="T19" fmla="*/ 16614 h 71754"/>
              <a:gd name="T20" fmla="*/ 53311 w 85725"/>
              <a:gd name="T21" fmla="*/ 0 h 71754"/>
              <a:gd name="T22" fmla="*/ 32009 w 85725"/>
              <a:gd name="T23" fmla="*/ 0 h 71754"/>
              <a:gd name="T24" fmla="*/ 32009 w 85725"/>
              <a:gd name="T25" fmla="*/ 16614 h 71754"/>
              <a:gd name="T26" fmla="*/ 53311 w 85725"/>
              <a:gd name="T27" fmla="*/ 16614 h 71754"/>
              <a:gd name="T28" fmla="*/ 53311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4">
                <a:moveTo>
                  <a:pt x="53311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311" y="16614"/>
                </a:lnTo>
                <a:lnTo>
                  <a:pt x="533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7" name="object 32"/>
          <p:cNvSpPr>
            <a:spLocks/>
          </p:cNvSpPr>
          <p:nvPr/>
        </p:nvSpPr>
        <p:spPr bwMode="auto">
          <a:xfrm>
            <a:off x="5272088" y="3609975"/>
            <a:ext cx="85725" cy="71438"/>
          </a:xfrm>
          <a:custGeom>
            <a:avLst/>
            <a:gdLst>
              <a:gd name="T0" fmla="*/ 85434 w 85725"/>
              <a:gd name="T1" fmla="*/ 71189 h 71754"/>
              <a:gd name="T2" fmla="*/ 0 w 85725"/>
              <a:gd name="T3" fmla="*/ 71189 h 71754"/>
              <a:gd name="T4" fmla="*/ 0 w 85725"/>
              <a:gd name="T5" fmla="*/ 28421 h 71754"/>
              <a:gd name="T6" fmla="*/ 17052 w 85725"/>
              <a:gd name="T7" fmla="*/ 28421 h 71754"/>
              <a:gd name="T8" fmla="*/ 17052 w 85725"/>
              <a:gd name="T9" fmla="*/ 16614 h 71754"/>
              <a:gd name="T10" fmla="*/ 32009 w 85725"/>
              <a:gd name="T11" fmla="*/ 16614 h 71754"/>
              <a:gd name="T12" fmla="*/ 32009 w 85725"/>
              <a:gd name="T13" fmla="*/ 0 h 71754"/>
              <a:gd name="T14" fmla="*/ 53311 w 85725"/>
              <a:gd name="T15" fmla="*/ 0 h 71754"/>
              <a:gd name="T16" fmla="*/ 53311 w 85725"/>
              <a:gd name="T17" fmla="*/ 16614 h 71754"/>
              <a:gd name="T18" fmla="*/ 68324 w 85725"/>
              <a:gd name="T19" fmla="*/ 16614 h 71754"/>
              <a:gd name="T20" fmla="*/ 68324 w 85725"/>
              <a:gd name="T21" fmla="*/ 28421 h 71754"/>
              <a:gd name="T22" fmla="*/ 85434 w 85725"/>
              <a:gd name="T23" fmla="*/ 28421 h 71754"/>
              <a:gd name="T24" fmla="*/ 85434 w 85725"/>
              <a:gd name="T25" fmla="*/ 71189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311" y="0"/>
                </a:lnTo>
                <a:lnTo>
                  <a:pt x="53311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8" name="object 33"/>
          <p:cNvSpPr>
            <a:spLocks/>
          </p:cNvSpPr>
          <p:nvPr/>
        </p:nvSpPr>
        <p:spPr bwMode="auto">
          <a:xfrm>
            <a:off x="5172075" y="3609975"/>
            <a:ext cx="85725" cy="71438"/>
          </a:xfrm>
          <a:custGeom>
            <a:avLst/>
            <a:gdLst>
              <a:gd name="T0" fmla="*/ 85433 w 85725"/>
              <a:gd name="T1" fmla="*/ 28421 h 71754"/>
              <a:gd name="T2" fmla="*/ 0 w 85725"/>
              <a:gd name="T3" fmla="*/ 28421 h 71754"/>
              <a:gd name="T4" fmla="*/ 0 w 85725"/>
              <a:gd name="T5" fmla="*/ 71189 h 71754"/>
              <a:gd name="T6" fmla="*/ 85433 w 85725"/>
              <a:gd name="T7" fmla="*/ 71189 h 71754"/>
              <a:gd name="T8" fmla="*/ 85433 w 85725"/>
              <a:gd name="T9" fmla="*/ 28421 h 71754"/>
              <a:gd name="T10" fmla="*/ 68267 w 85725"/>
              <a:gd name="T11" fmla="*/ 16614 h 71754"/>
              <a:gd name="T12" fmla="*/ 17109 w 85725"/>
              <a:gd name="T13" fmla="*/ 16614 h 71754"/>
              <a:gd name="T14" fmla="*/ 17109 w 85725"/>
              <a:gd name="T15" fmla="*/ 28421 h 71754"/>
              <a:gd name="T16" fmla="*/ 68267 w 85725"/>
              <a:gd name="T17" fmla="*/ 28421 h 71754"/>
              <a:gd name="T18" fmla="*/ 68267 w 85725"/>
              <a:gd name="T19" fmla="*/ 16614 h 71754"/>
              <a:gd name="T20" fmla="*/ 53424 w 85725"/>
              <a:gd name="T21" fmla="*/ 0 h 71754"/>
              <a:gd name="T22" fmla="*/ 32009 w 85725"/>
              <a:gd name="T23" fmla="*/ 0 h 71754"/>
              <a:gd name="T24" fmla="*/ 32009 w 85725"/>
              <a:gd name="T25" fmla="*/ 16614 h 71754"/>
              <a:gd name="T26" fmla="*/ 53424 w 85725"/>
              <a:gd name="T27" fmla="*/ 16614 h 71754"/>
              <a:gd name="T28" fmla="*/ 53424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9" name="object 34"/>
          <p:cNvSpPr>
            <a:spLocks/>
          </p:cNvSpPr>
          <p:nvPr/>
        </p:nvSpPr>
        <p:spPr bwMode="auto">
          <a:xfrm>
            <a:off x="5172075" y="3609975"/>
            <a:ext cx="85725" cy="71438"/>
          </a:xfrm>
          <a:custGeom>
            <a:avLst/>
            <a:gdLst>
              <a:gd name="T0" fmla="*/ 85434 w 85725"/>
              <a:gd name="T1" fmla="*/ 71189 h 71754"/>
              <a:gd name="T2" fmla="*/ 0 w 85725"/>
              <a:gd name="T3" fmla="*/ 71189 h 71754"/>
              <a:gd name="T4" fmla="*/ 0 w 85725"/>
              <a:gd name="T5" fmla="*/ 28421 h 71754"/>
              <a:gd name="T6" fmla="*/ 17109 w 85725"/>
              <a:gd name="T7" fmla="*/ 28421 h 71754"/>
              <a:gd name="T8" fmla="*/ 17109 w 85725"/>
              <a:gd name="T9" fmla="*/ 16614 h 71754"/>
              <a:gd name="T10" fmla="*/ 32009 w 85725"/>
              <a:gd name="T11" fmla="*/ 16614 h 71754"/>
              <a:gd name="T12" fmla="*/ 32009 w 85725"/>
              <a:gd name="T13" fmla="*/ 0 h 71754"/>
              <a:gd name="T14" fmla="*/ 53424 w 85725"/>
              <a:gd name="T15" fmla="*/ 0 h 71754"/>
              <a:gd name="T16" fmla="*/ 53424 w 85725"/>
              <a:gd name="T17" fmla="*/ 16614 h 71754"/>
              <a:gd name="T18" fmla="*/ 68267 w 85725"/>
              <a:gd name="T19" fmla="*/ 16614 h 71754"/>
              <a:gd name="T20" fmla="*/ 68267 w 85725"/>
              <a:gd name="T21" fmla="*/ 28421 h 71754"/>
              <a:gd name="T22" fmla="*/ 85434 w 85725"/>
              <a:gd name="T23" fmla="*/ 28421 h 71754"/>
              <a:gd name="T24" fmla="*/ 85434 w 85725"/>
              <a:gd name="T25" fmla="*/ 71189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0" name="object 35"/>
          <p:cNvSpPr>
            <a:spLocks/>
          </p:cNvSpPr>
          <p:nvPr/>
        </p:nvSpPr>
        <p:spPr bwMode="auto">
          <a:xfrm>
            <a:off x="5067300" y="3609975"/>
            <a:ext cx="85725" cy="71438"/>
          </a:xfrm>
          <a:custGeom>
            <a:avLst/>
            <a:gdLst>
              <a:gd name="T0" fmla="*/ 85377 w 85725"/>
              <a:gd name="T1" fmla="*/ 28421 h 71754"/>
              <a:gd name="T2" fmla="*/ 0 w 85725"/>
              <a:gd name="T3" fmla="*/ 28421 h 71754"/>
              <a:gd name="T4" fmla="*/ 0 w 85725"/>
              <a:gd name="T5" fmla="*/ 71189 h 71754"/>
              <a:gd name="T6" fmla="*/ 85377 w 85725"/>
              <a:gd name="T7" fmla="*/ 71189 h 71754"/>
              <a:gd name="T8" fmla="*/ 85377 w 85725"/>
              <a:gd name="T9" fmla="*/ 28421 h 71754"/>
              <a:gd name="T10" fmla="*/ 68381 w 85725"/>
              <a:gd name="T11" fmla="*/ 16614 h 71754"/>
              <a:gd name="T12" fmla="*/ 17109 w 85725"/>
              <a:gd name="T13" fmla="*/ 16614 h 71754"/>
              <a:gd name="T14" fmla="*/ 17109 w 85725"/>
              <a:gd name="T15" fmla="*/ 28421 h 71754"/>
              <a:gd name="T16" fmla="*/ 68381 w 85725"/>
              <a:gd name="T17" fmla="*/ 28421 h 71754"/>
              <a:gd name="T18" fmla="*/ 68381 w 85725"/>
              <a:gd name="T19" fmla="*/ 16614 h 71754"/>
              <a:gd name="T20" fmla="*/ 53424 w 85725"/>
              <a:gd name="T21" fmla="*/ 0 h 71754"/>
              <a:gd name="T22" fmla="*/ 32066 w 85725"/>
              <a:gd name="T23" fmla="*/ 0 h 71754"/>
              <a:gd name="T24" fmla="*/ 32066 w 85725"/>
              <a:gd name="T25" fmla="*/ 16614 h 71754"/>
              <a:gd name="T26" fmla="*/ 53424 w 85725"/>
              <a:gd name="T27" fmla="*/ 16614 h 71754"/>
              <a:gd name="T28" fmla="*/ 53424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85377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377" y="71189"/>
                </a:lnTo>
                <a:lnTo>
                  <a:pt x="85377" y="28421"/>
                </a:lnTo>
                <a:close/>
              </a:path>
              <a:path w="85725" h="71754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1" name="object 36"/>
          <p:cNvSpPr>
            <a:spLocks/>
          </p:cNvSpPr>
          <p:nvPr/>
        </p:nvSpPr>
        <p:spPr bwMode="auto">
          <a:xfrm>
            <a:off x="5067300" y="3609975"/>
            <a:ext cx="85725" cy="71438"/>
          </a:xfrm>
          <a:custGeom>
            <a:avLst/>
            <a:gdLst>
              <a:gd name="T0" fmla="*/ 85377 w 85725"/>
              <a:gd name="T1" fmla="*/ 71189 h 71754"/>
              <a:gd name="T2" fmla="*/ 0 w 85725"/>
              <a:gd name="T3" fmla="*/ 71189 h 71754"/>
              <a:gd name="T4" fmla="*/ 0 w 85725"/>
              <a:gd name="T5" fmla="*/ 28421 h 71754"/>
              <a:gd name="T6" fmla="*/ 17109 w 85725"/>
              <a:gd name="T7" fmla="*/ 28421 h 71754"/>
              <a:gd name="T8" fmla="*/ 17109 w 85725"/>
              <a:gd name="T9" fmla="*/ 16614 h 71754"/>
              <a:gd name="T10" fmla="*/ 32066 w 85725"/>
              <a:gd name="T11" fmla="*/ 16614 h 71754"/>
              <a:gd name="T12" fmla="*/ 32066 w 85725"/>
              <a:gd name="T13" fmla="*/ 0 h 71754"/>
              <a:gd name="T14" fmla="*/ 53424 w 85725"/>
              <a:gd name="T15" fmla="*/ 0 h 71754"/>
              <a:gd name="T16" fmla="*/ 53424 w 85725"/>
              <a:gd name="T17" fmla="*/ 16614 h 71754"/>
              <a:gd name="T18" fmla="*/ 68381 w 85725"/>
              <a:gd name="T19" fmla="*/ 16614 h 71754"/>
              <a:gd name="T20" fmla="*/ 68381 w 85725"/>
              <a:gd name="T21" fmla="*/ 28421 h 71754"/>
              <a:gd name="T22" fmla="*/ 85377 w 85725"/>
              <a:gd name="T23" fmla="*/ 28421 h 71754"/>
              <a:gd name="T24" fmla="*/ 85377 w 85725"/>
              <a:gd name="T25" fmla="*/ 71189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377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377" y="28421"/>
                </a:lnTo>
                <a:lnTo>
                  <a:pt x="85377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2" name="object 37"/>
          <p:cNvSpPr>
            <a:spLocks/>
          </p:cNvSpPr>
          <p:nvPr/>
        </p:nvSpPr>
        <p:spPr bwMode="auto">
          <a:xfrm>
            <a:off x="4962525" y="3609975"/>
            <a:ext cx="85725" cy="71438"/>
          </a:xfrm>
          <a:custGeom>
            <a:avLst/>
            <a:gdLst>
              <a:gd name="T0" fmla="*/ 85433 w 85725"/>
              <a:gd name="T1" fmla="*/ 28421 h 71754"/>
              <a:gd name="T2" fmla="*/ 0 w 85725"/>
              <a:gd name="T3" fmla="*/ 28421 h 71754"/>
              <a:gd name="T4" fmla="*/ 0 w 85725"/>
              <a:gd name="T5" fmla="*/ 71189 h 71754"/>
              <a:gd name="T6" fmla="*/ 85433 w 85725"/>
              <a:gd name="T7" fmla="*/ 71189 h 71754"/>
              <a:gd name="T8" fmla="*/ 85433 w 85725"/>
              <a:gd name="T9" fmla="*/ 28421 h 71754"/>
              <a:gd name="T10" fmla="*/ 68324 w 85725"/>
              <a:gd name="T11" fmla="*/ 16614 h 71754"/>
              <a:gd name="T12" fmla="*/ 17052 w 85725"/>
              <a:gd name="T13" fmla="*/ 16614 h 71754"/>
              <a:gd name="T14" fmla="*/ 17052 w 85725"/>
              <a:gd name="T15" fmla="*/ 28421 h 71754"/>
              <a:gd name="T16" fmla="*/ 68324 w 85725"/>
              <a:gd name="T17" fmla="*/ 28421 h 71754"/>
              <a:gd name="T18" fmla="*/ 68324 w 85725"/>
              <a:gd name="T19" fmla="*/ 16614 h 71754"/>
              <a:gd name="T20" fmla="*/ 53424 w 85725"/>
              <a:gd name="T21" fmla="*/ 0 h 71754"/>
              <a:gd name="T22" fmla="*/ 32009 w 85725"/>
              <a:gd name="T23" fmla="*/ 0 h 71754"/>
              <a:gd name="T24" fmla="*/ 32009 w 85725"/>
              <a:gd name="T25" fmla="*/ 16614 h 71754"/>
              <a:gd name="T26" fmla="*/ 53424 w 85725"/>
              <a:gd name="T27" fmla="*/ 16614 h 71754"/>
              <a:gd name="T28" fmla="*/ 53424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3" name="object 38"/>
          <p:cNvSpPr>
            <a:spLocks/>
          </p:cNvSpPr>
          <p:nvPr/>
        </p:nvSpPr>
        <p:spPr bwMode="auto">
          <a:xfrm>
            <a:off x="4962525" y="3609975"/>
            <a:ext cx="85725" cy="71438"/>
          </a:xfrm>
          <a:custGeom>
            <a:avLst/>
            <a:gdLst>
              <a:gd name="T0" fmla="*/ 85434 w 85725"/>
              <a:gd name="T1" fmla="*/ 71189 h 71754"/>
              <a:gd name="T2" fmla="*/ 0 w 85725"/>
              <a:gd name="T3" fmla="*/ 71189 h 71754"/>
              <a:gd name="T4" fmla="*/ 0 w 85725"/>
              <a:gd name="T5" fmla="*/ 28421 h 71754"/>
              <a:gd name="T6" fmla="*/ 17052 w 85725"/>
              <a:gd name="T7" fmla="*/ 28421 h 71754"/>
              <a:gd name="T8" fmla="*/ 17052 w 85725"/>
              <a:gd name="T9" fmla="*/ 16614 h 71754"/>
              <a:gd name="T10" fmla="*/ 32009 w 85725"/>
              <a:gd name="T11" fmla="*/ 16614 h 71754"/>
              <a:gd name="T12" fmla="*/ 32009 w 85725"/>
              <a:gd name="T13" fmla="*/ 0 h 71754"/>
              <a:gd name="T14" fmla="*/ 53424 w 85725"/>
              <a:gd name="T15" fmla="*/ 0 h 71754"/>
              <a:gd name="T16" fmla="*/ 53424 w 85725"/>
              <a:gd name="T17" fmla="*/ 16614 h 71754"/>
              <a:gd name="T18" fmla="*/ 68324 w 85725"/>
              <a:gd name="T19" fmla="*/ 16614 h 71754"/>
              <a:gd name="T20" fmla="*/ 68324 w 85725"/>
              <a:gd name="T21" fmla="*/ 28421 h 71754"/>
              <a:gd name="T22" fmla="*/ 85434 w 85725"/>
              <a:gd name="T23" fmla="*/ 28421 h 71754"/>
              <a:gd name="T24" fmla="*/ 85434 w 85725"/>
              <a:gd name="T25" fmla="*/ 71189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" name="object 39"/>
          <p:cNvSpPr txBox="1"/>
          <p:nvPr/>
        </p:nvSpPr>
        <p:spPr>
          <a:xfrm>
            <a:off x="4986338" y="3562350"/>
            <a:ext cx="355600" cy="58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1        2        3      </a:t>
            </a:r>
            <a:r>
              <a:rPr sz="300" spc="35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79988" y="3789363"/>
            <a:ext cx="376237" cy="60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13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14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15    </a:t>
            </a:r>
            <a:r>
              <a:rPr sz="300" spc="2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16</a:t>
            </a:r>
            <a:endParaRPr sz="300">
              <a:latin typeface="Arial"/>
              <a:cs typeface="Arial"/>
            </a:endParaRPr>
          </a:p>
        </p:txBody>
      </p:sp>
      <p:sp>
        <p:nvSpPr>
          <p:cNvPr id="24616" name="object 41"/>
          <p:cNvSpPr>
            <a:spLocks/>
          </p:cNvSpPr>
          <p:nvPr/>
        </p:nvSpPr>
        <p:spPr bwMode="auto">
          <a:xfrm>
            <a:off x="5426075" y="3606800"/>
            <a:ext cx="431800" cy="180975"/>
          </a:xfrm>
          <a:custGeom>
            <a:avLst/>
            <a:gdLst>
              <a:gd name="T0" fmla="*/ 0 w 431800"/>
              <a:gd name="T1" fmla="*/ 180593 h 180975"/>
              <a:gd name="T2" fmla="*/ 431464 w 431800"/>
              <a:gd name="T3" fmla="*/ 180593 h 180975"/>
              <a:gd name="T4" fmla="*/ 431464 w 431800"/>
              <a:gd name="T5" fmla="*/ 0 h 180975"/>
              <a:gd name="T6" fmla="*/ 0 w 431800"/>
              <a:gd name="T7" fmla="*/ 0 h 180975"/>
              <a:gd name="T8" fmla="*/ 0 w 431800"/>
              <a:gd name="T9" fmla="*/ 180593 h 180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800"/>
              <a:gd name="T16" fmla="*/ 0 h 180975"/>
              <a:gd name="T17" fmla="*/ 431800 w 431800"/>
              <a:gd name="T18" fmla="*/ 180975 h 180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7" name="object 42"/>
          <p:cNvSpPr>
            <a:spLocks/>
          </p:cNvSpPr>
          <p:nvPr/>
        </p:nvSpPr>
        <p:spPr bwMode="auto">
          <a:xfrm>
            <a:off x="5426075" y="3606800"/>
            <a:ext cx="431800" cy="180975"/>
          </a:xfrm>
          <a:custGeom>
            <a:avLst/>
            <a:gdLst>
              <a:gd name="T0" fmla="*/ 0 w 431800"/>
              <a:gd name="T1" fmla="*/ 180593 h 180975"/>
              <a:gd name="T2" fmla="*/ 431464 w 431800"/>
              <a:gd name="T3" fmla="*/ 180593 h 180975"/>
              <a:gd name="T4" fmla="*/ 431464 w 431800"/>
              <a:gd name="T5" fmla="*/ 0 h 180975"/>
              <a:gd name="T6" fmla="*/ 0 w 431800"/>
              <a:gd name="T7" fmla="*/ 0 h 180975"/>
              <a:gd name="T8" fmla="*/ 0 w 431800"/>
              <a:gd name="T9" fmla="*/ 180593 h 180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800"/>
              <a:gd name="T16" fmla="*/ 0 h 180975"/>
              <a:gd name="T17" fmla="*/ 431800 w 431800"/>
              <a:gd name="T18" fmla="*/ 180975 h 180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noFill/>
          <a:ln w="4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8" name="object 43"/>
          <p:cNvSpPr>
            <a:spLocks/>
          </p:cNvSpPr>
          <p:nvPr/>
        </p:nvSpPr>
        <p:spPr bwMode="auto">
          <a:xfrm>
            <a:off x="5426075" y="3606800"/>
            <a:ext cx="431800" cy="180975"/>
          </a:xfrm>
          <a:custGeom>
            <a:avLst/>
            <a:gdLst>
              <a:gd name="T0" fmla="*/ 431419 w 431800"/>
              <a:gd name="T1" fmla="*/ 0 h 180975"/>
              <a:gd name="T2" fmla="*/ 0 w 431800"/>
              <a:gd name="T3" fmla="*/ 0 h 180975"/>
              <a:gd name="T4" fmla="*/ 0 w 431800"/>
              <a:gd name="T5" fmla="*/ 180587 h 180975"/>
              <a:gd name="T6" fmla="*/ 431419 w 431800"/>
              <a:gd name="T7" fmla="*/ 180587 h 180975"/>
              <a:gd name="T8" fmla="*/ 431419 w 431800"/>
              <a:gd name="T9" fmla="*/ 0 h 180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800"/>
              <a:gd name="T16" fmla="*/ 0 h 180975"/>
              <a:gd name="T17" fmla="*/ 431800 w 431800"/>
              <a:gd name="T18" fmla="*/ 180975 h 180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800" h="180975">
                <a:moveTo>
                  <a:pt x="431419" y="0"/>
                </a:moveTo>
                <a:lnTo>
                  <a:pt x="0" y="0"/>
                </a:lnTo>
                <a:lnTo>
                  <a:pt x="0" y="180587"/>
                </a:lnTo>
                <a:lnTo>
                  <a:pt x="431419" y="180587"/>
                </a:lnTo>
                <a:lnTo>
                  <a:pt x="431419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9" name="object 44"/>
          <p:cNvSpPr>
            <a:spLocks/>
          </p:cNvSpPr>
          <p:nvPr/>
        </p:nvSpPr>
        <p:spPr bwMode="auto">
          <a:xfrm>
            <a:off x="5753100" y="3714750"/>
            <a:ext cx="85725" cy="71438"/>
          </a:xfrm>
          <a:custGeom>
            <a:avLst/>
            <a:gdLst>
              <a:gd name="T0" fmla="*/ 53424 w 85725"/>
              <a:gd name="T1" fmla="*/ 54702 h 71754"/>
              <a:gd name="T2" fmla="*/ 32009 w 85725"/>
              <a:gd name="T3" fmla="*/ 54702 h 71754"/>
              <a:gd name="T4" fmla="*/ 32009 w 85725"/>
              <a:gd name="T5" fmla="*/ 71322 h 71754"/>
              <a:gd name="T6" fmla="*/ 53424 w 85725"/>
              <a:gd name="T7" fmla="*/ 71322 h 71754"/>
              <a:gd name="T8" fmla="*/ 53424 w 85725"/>
              <a:gd name="T9" fmla="*/ 54702 h 71754"/>
              <a:gd name="T10" fmla="*/ 68324 w 85725"/>
              <a:gd name="T11" fmla="*/ 42768 h 71754"/>
              <a:gd name="T12" fmla="*/ 16996 w 85725"/>
              <a:gd name="T13" fmla="*/ 42768 h 71754"/>
              <a:gd name="T14" fmla="*/ 16996 w 85725"/>
              <a:gd name="T15" fmla="*/ 54702 h 71754"/>
              <a:gd name="T16" fmla="*/ 68324 w 85725"/>
              <a:gd name="T17" fmla="*/ 54702 h 71754"/>
              <a:gd name="T18" fmla="*/ 68324 w 85725"/>
              <a:gd name="T19" fmla="*/ 42768 h 71754"/>
              <a:gd name="T20" fmla="*/ 85433 w 85725"/>
              <a:gd name="T21" fmla="*/ 0 h 71754"/>
              <a:gd name="T22" fmla="*/ 0 w 85725"/>
              <a:gd name="T23" fmla="*/ 0 h 71754"/>
              <a:gd name="T24" fmla="*/ 0 w 85725"/>
              <a:gd name="T25" fmla="*/ 42768 h 71754"/>
              <a:gd name="T26" fmla="*/ 85433 w 85725"/>
              <a:gd name="T27" fmla="*/ 42768 h 71754"/>
              <a:gd name="T28" fmla="*/ 85433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6996" y="42768"/>
                </a:lnTo>
                <a:lnTo>
                  <a:pt x="16996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0" name="object 45"/>
          <p:cNvSpPr>
            <a:spLocks/>
          </p:cNvSpPr>
          <p:nvPr/>
        </p:nvSpPr>
        <p:spPr bwMode="auto">
          <a:xfrm>
            <a:off x="5783263" y="3776663"/>
            <a:ext cx="25400" cy="0"/>
          </a:xfrm>
          <a:custGeom>
            <a:avLst/>
            <a:gdLst>
              <a:gd name="T0" fmla="*/ 0 w 26035"/>
              <a:gd name="T1" fmla="*/ 25726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1" name="object 46"/>
          <p:cNvSpPr>
            <a:spLocks/>
          </p:cNvSpPr>
          <p:nvPr/>
        </p:nvSpPr>
        <p:spPr bwMode="auto">
          <a:xfrm>
            <a:off x="5770563" y="3757613"/>
            <a:ext cx="50800" cy="11112"/>
          </a:xfrm>
          <a:custGeom>
            <a:avLst/>
            <a:gdLst>
              <a:gd name="T0" fmla="*/ 51328 w 51435"/>
              <a:gd name="T1" fmla="*/ 11933 h 12064"/>
              <a:gd name="T2" fmla="*/ 51328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5013 w 51435"/>
              <a:gd name="T9" fmla="*/ 11933 h 12064"/>
              <a:gd name="T10" fmla="*/ 36428 w 51435"/>
              <a:gd name="T11" fmla="*/ 11933 h 12064"/>
              <a:gd name="T12" fmla="*/ 51328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328" y="11933"/>
                </a:moveTo>
                <a:lnTo>
                  <a:pt x="51328" y="0"/>
                </a:lnTo>
                <a:lnTo>
                  <a:pt x="0" y="0"/>
                </a:lnTo>
                <a:lnTo>
                  <a:pt x="0" y="11933"/>
                </a:lnTo>
                <a:lnTo>
                  <a:pt x="15013" y="11933"/>
                </a:lnTo>
                <a:lnTo>
                  <a:pt x="36428" y="11933"/>
                </a:lnTo>
                <a:lnTo>
                  <a:pt x="51328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2" name="object 47"/>
          <p:cNvSpPr>
            <a:spLocks/>
          </p:cNvSpPr>
          <p:nvPr/>
        </p:nvSpPr>
        <p:spPr bwMode="auto">
          <a:xfrm>
            <a:off x="5753100" y="3714750"/>
            <a:ext cx="85725" cy="42863"/>
          </a:xfrm>
          <a:custGeom>
            <a:avLst/>
            <a:gdLst>
              <a:gd name="T0" fmla="*/ 85433 w 85725"/>
              <a:gd name="T1" fmla="*/ 42768 h 43179"/>
              <a:gd name="T2" fmla="*/ 85433 w 85725"/>
              <a:gd name="T3" fmla="*/ 0 h 43179"/>
              <a:gd name="T4" fmla="*/ 0 w 85725"/>
              <a:gd name="T5" fmla="*/ 0 h 43179"/>
              <a:gd name="T6" fmla="*/ 0 w 85725"/>
              <a:gd name="T7" fmla="*/ 42768 h 43179"/>
              <a:gd name="T8" fmla="*/ 16996 w 85725"/>
              <a:gd name="T9" fmla="*/ 42768 h 43179"/>
              <a:gd name="T10" fmla="*/ 68324 w 85725"/>
              <a:gd name="T11" fmla="*/ 42768 h 43179"/>
              <a:gd name="T12" fmla="*/ 85433 w 85725"/>
              <a:gd name="T13" fmla="*/ 42768 h 431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79"/>
              <a:gd name="T23" fmla="*/ 85725 w 85725"/>
              <a:gd name="T24" fmla="*/ 43179 h 431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6996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3" name="object 48"/>
          <p:cNvSpPr>
            <a:spLocks/>
          </p:cNvSpPr>
          <p:nvPr/>
        </p:nvSpPr>
        <p:spPr bwMode="auto">
          <a:xfrm>
            <a:off x="5753100" y="3714750"/>
            <a:ext cx="85725" cy="71438"/>
          </a:xfrm>
          <a:custGeom>
            <a:avLst/>
            <a:gdLst>
              <a:gd name="T0" fmla="*/ 85434 w 85725"/>
              <a:gd name="T1" fmla="*/ 0 h 71754"/>
              <a:gd name="T2" fmla="*/ 0 w 85725"/>
              <a:gd name="T3" fmla="*/ 0 h 71754"/>
              <a:gd name="T4" fmla="*/ 0 w 85725"/>
              <a:gd name="T5" fmla="*/ 42768 h 71754"/>
              <a:gd name="T6" fmla="*/ 16996 w 85725"/>
              <a:gd name="T7" fmla="*/ 42768 h 71754"/>
              <a:gd name="T8" fmla="*/ 16996 w 85725"/>
              <a:gd name="T9" fmla="*/ 54702 h 71754"/>
              <a:gd name="T10" fmla="*/ 32009 w 85725"/>
              <a:gd name="T11" fmla="*/ 54702 h 71754"/>
              <a:gd name="T12" fmla="*/ 32009 w 85725"/>
              <a:gd name="T13" fmla="*/ 71322 h 71754"/>
              <a:gd name="T14" fmla="*/ 53424 w 85725"/>
              <a:gd name="T15" fmla="*/ 71322 h 71754"/>
              <a:gd name="T16" fmla="*/ 53424 w 85725"/>
              <a:gd name="T17" fmla="*/ 54702 h 71754"/>
              <a:gd name="T18" fmla="*/ 68324 w 85725"/>
              <a:gd name="T19" fmla="*/ 54702 h 71754"/>
              <a:gd name="T20" fmla="*/ 68324 w 85725"/>
              <a:gd name="T21" fmla="*/ 42768 h 71754"/>
              <a:gd name="T22" fmla="*/ 85434 w 85725"/>
              <a:gd name="T23" fmla="*/ 42768 h 71754"/>
              <a:gd name="T24" fmla="*/ 85434 w 85725"/>
              <a:gd name="T25" fmla="*/ 0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6996" y="42768"/>
                </a:lnTo>
                <a:lnTo>
                  <a:pt x="16996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4" name="object 49"/>
          <p:cNvSpPr>
            <a:spLocks/>
          </p:cNvSpPr>
          <p:nvPr/>
        </p:nvSpPr>
        <p:spPr bwMode="auto">
          <a:xfrm>
            <a:off x="5649913" y="3714750"/>
            <a:ext cx="85725" cy="71438"/>
          </a:xfrm>
          <a:custGeom>
            <a:avLst/>
            <a:gdLst>
              <a:gd name="T0" fmla="*/ 53424 w 85725"/>
              <a:gd name="T1" fmla="*/ 54702 h 71754"/>
              <a:gd name="T2" fmla="*/ 32066 w 85725"/>
              <a:gd name="T3" fmla="*/ 54702 h 71754"/>
              <a:gd name="T4" fmla="*/ 32066 w 85725"/>
              <a:gd name="T5" fmla="*/ 71322 h 71754"/>
              <a:gd name="T6" fmla="*/ 53424 w 85725"/>
              <a:gd name="T7" fmla="*/ 71322 h 71754"/>
              <a:gd name="T8" fmla="*/ 53424 w 85725"/>
              <a:gd name="T9" fmla="*/ 54702 h 71754"/>
              <a:gd name="T10" fmla="*/ 68381 w 85725"/>
              <a:gd name="T11" fmla="*/ 42768 h 71754"/>
              <a:gd name="T12" fmla="*/ 17109 w 85725"/>
              <a:gd name="T13" fmla="*/ 42768 h 71754"/>
              <a:gd name="T14" fmla="*/ 17109 w 85725"/>
              <a:gd name="T15" fmla="*/ 54702 h 71754"/>
              <a:gd name="T16" fmla="*/ 68381 w 85725"/>
              <a:gd name="T17" fmla="*/ 54702 h 71754"/>
              <a:gd name="T18" fmla="*/ 68381 w 85725"/>
              <a:gd name="T19" fmla="*/ 42768 h 71754"/>
              <a:gd name="T20" fmla="*/ 85433 w 85725"/>
              <a:gd name="T21" fmla="*/ 0 h 71754"/>
              <a:gd name="T22" fmla="*/ 0 w 85725"/>
              <a:gd name="T23" fmla="*/ 0 h 71754"/>
              <a:gd name="T24" fmla="*/ 0 w 85725"/>
              <a:gd name="T25" fmla="*/ 42768 h 71754"/>
              <a:gd name="T26" fmla="*/ 85433 w 85725"/>
              <a:gd name="T27" fmla="*/ 42768 h 71754"/>
              <a:gd name="T28" fmla="*/ 85433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81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381" y="54702"/>
                </a:lnTo>
                <a:lnTo>
                  <a:pt x="68381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5" name="object 50"/>
          <p:cNvSpPr>
            <a:spLocks/>
          </p:cNvSpPr>
          <p:nvPr/>
        </p:nvSpPr>
        <p:spPr bwMode="auto">
          <a:xfrm>
            <a:off x="5680075" y="3776663"/>
            <a:ext cx="25400" cy="0"/>
          </a:xfrm>
          <a:custGeom>
            <a:avLst/>
            <a:gdLst>
              <a:gd name="T0" fmla="*/ 0 w 26035"/>
              <a:gd name="T1" fmla="*/ 25669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6" name="object 51"/>
          <p:cNvSpPr>
            <a:spLocks/>
          </p:cNvSpPr>
          <p:nvPr/>
        </p:nvSpPr>
        <p:spPr bwMode="auto">
          <a:xfrm>
            <a:off x="5667375" y="3757613"/>
            <a:ext cx="50800" cy="11112"/>
          </a:xfrm>
          <a:custGeom>
            <a:avLst/>
            <a:gdLst>
              <a:gd name="T0" fmla="*/ 51271 w 51435"/>
              <a:gd name="T1" fmla="*/ 11933 h 12064"/>
              <a:gd name="T2" fmla="*/ 51271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4956 w 51435"/>
              <a:gd name="T9" fmla="*/ 11933 h 12064"/>
              <a:gd name="T10" fmla="*/ 36315 w 51435"/>
              <a:gd name="T11" fmla="*/ 11933 h 12064"/>
              <a:gd name="T12" fmla="*/ 51271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7" name="object 52"/>
          <p:cNvSpPr>
            <a:spLocks/>
          </p:cNvSpPr>
          <p:nvPr/>
        </p:nvSpPr>
        <p:spPr bwMode="auto">
          <a:xfrm>
            <a:off x="5649913" y="3714750"/>
            <a:ext cx="85725" cy="42863"/>
          </a:xfrm>
          <a:custGeom>
            <a:avLst/>
            <a:gdLst>
              <a:gd name="T0" fmla="*/ 85433 w 85725"/>
              <a:gd name="T1" fmla="*/ 42768 h 43179"/>
              <a:gd name="T2" fmla="*/ 85433 w 85725"/>
              <a:gd name="T3" fmla="*/ 0 h 43179"/>
              <a:gd name="T4" fmla="*/ 0 w 85725"/>
              <a:gd name="T5" fmla="*/ 0 h 43179"/>
              <a:gd name="T6" fmla="*/ 0 w 85725"/>
              <a:gd name="T7" fmla="*/ 42768 h 43179"/>
              <a:gd name="T8" fmla="*/ 17109 w 85725"/>
              <a:gd name="T9" fmla="*/ 42768 h 43179"/>
              <a:gd name="T10" fmla="*/ 68381 w 85725"/>
              <a:gd name="T11" fmla="*/ 42768 h 43179"/>
              <a:gd name="T12" fmla="*/ 85433 w 85725"/>
              <a:gd name="T13" fmla="*/ 42768 h 431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79"/>
              <a:gd name="T23" fmla="*/ 85725 w 85725"/>
              <a:gd name="T24" fmla="*/ 43179 h 431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8" name="object 53"/>
          <p:cNvSpPr>
            <a:spLocks/>
          </p:cNvSpPr>
          <p:nvPr/>
        </p:nvSpPr>
        <p:spPr bwMode="auto">
          <a:xfrm>
            <a:off x="5649913" y="3714750"/>
            <a:ext cx="85725" cy="71438"/>
          </a:xfrm>
          <a:custGeom>
            <a:avLst/>
            <a:gdLst>
              <a:gd name="T0" fmla="*/ 85434 w 85725"/>
              <a:gd name="T1" fmla="*/ 0 h 71754"/>
              <a:gd name="T2" fmla="*/ 0 w 85725"/>
              <a:gd name="T3" fmla="*/ 0 h 71754"/>
              <a:gd name="T4" fmla="*/ 0 w 85725"/>
              <a:gd name="T5" fmla="*/ 42768 h 71754"/>
              <a:gd name="T6" fmla="*/ 17109 w 85725"/>
              <a:gd name="T7" fmla="*/ 42768 h 71754"/>
              <a:gd name="T8" fmla="*/ 17109 w 85725"/>
              <a:gd name="T9" fmla="*/ 54702 h 71754"/>
              <a:gd name="T10" fmla="*/ 32066 w 85725"/>
              <a:gd name="T11" fmla="*/ 54702 h 71754"/>
              <a:gd name="T12" fmla="*/ 32066 w 85725"/>
              <a:gd name="T13" fmla="*/ 71322 h 71754"/>
              <a:gd name="T14" fmla="*/ 53424 w 85725"/>
              <a:gd name="T15" fmla="*/ 71322 h 71754"/>
              <a:gd name="T16" fmla="*/ 53424 w 85725"/>
              <a:gd name="T17" fmla="*/ 54702 h 71754"/>
              <a:gd name="T18" fmla="*/ 68381 w 85725"/>
              <a:gd name="T19" fmla="*/ 54702 h 71754"/>
              <a:gd name="T20" fmla="*/ 68381 w 85725"/>
              <a:gd name="T21" fmla="*/ 42768 h 71754"/>
              <a:gd name="T22" fmla="*/ 85434 w 85725"/>
              <a:gd name="T23" fmla="*/ 42768 h 71754"/>
              <a:gd name="T24" fmla="*/ 85434 w 85725"/>
              <a:gd name="T25" fmla="*/ 0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9" name="object 54"/>
          <p:cNvSpPr>
            <a:spLocks/>
          </p:cNvSpPr>
          <p:nvPr/>
        </p:nvSpPr>
        <p:spPr bwMode="auto">
          <a:xfrm>
            <a:off x="5548313" y="3714750"/>
            <a:ext cx="85725" cy="71438"/>
          </a:xfrm>
          <a:custGeom>
            <a:avLst/>
            <a:gdLst>
              <a:gd name="T0" fmla="*/ 53481 w 85725"/>
              <a:gd name="T1" fmla="*/ 54702 h 71754"/>
              <a:gd name="T2" fmla="*/ 32122 w 85725"/>
              <a:gd name="T3" fmla="*/ 54702 h 71754"/>
              <a:gd name="T4" fmla="*/ 32122 w 85725"/>
              <a:gd name="T5" fmla="*/ 71322 h 71754"/>
              <a:gd name="T6" fmla="*/ 53481 w 85725"/>
              <a:gd name="T7" fmla="*/ 71322 h 71754"/>
              <a:gd name="T8" fmla="*/ 53481 w 85725"/>
              <a:gd name="T9" fmla="*/ 54702 h 71754"/>
              <a:gd name="T10" fmla="*/ 68437 w 85725"/>
              <a:gd name="T11" fmla="*/ 42768 h 71754"/>
              <a:gd name="T12" fmla="*/ 17166 w 85725"/>
              <a:gd name="T13" fmla="*/ 42768 h 71754"/>
              <a:gd name="T14" fmla="*/ 17166 w 85725"/>
              <a:gd name="T15" fmla="*/ 54702 h 71754"/>
              <a:gd name="T16" fmla="*/ 68437 w 85725"/>
              <a:gd name="T17" fmla="*/ 54702 h 71754"/>
              <a:gd name="T18" fmla="*/ 68437 w 85725"/>
              <a:gd name="T19" fmla="*/ 42768 h 71754"/>
              <a:gd name="T20" fmla="*/ 85547 w 85725"/>
              <a:gd name="T21" fmla="*/ 0 h 71754"/>
              <a:gd name="T22" fmla="*/ 0 w 85725"/>
              <a:gd name="T23" fmla="*/ 0 h 71754"/>
              <a:gd name="T24" fmla="*/ 0 w 85725"/>
              <a:gd name="T25" fmla="*/ 42768 h 71754"/>
              <a:gd name="T26" fmla="*/ 85547 w 85725"/>
              <a:gd name="T27" fmla="*/ 42768 h 71754"/>
              <a:gd name="T28" fmla="*/ 85547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53481" y="54702"/>
                </a:moveTo>
                <a:lnTo>
                  <a:pt x="32122" y="54702"/>
                </a:lnTo>
                <a:lnTo>
                  <a:pt x="32122" y="71322"/>
                </a:lnTo>
                <a:lnTo>
                  <a:pt x="53481" y="71322"/>
                </a:lnTo>
                <a:lnTo>
                  <a:pt x="53481" y="54702"/>
                </a:lnTo>
                <a:close/>
              </a:path>
              <a:path w="85725" h="71754">
                <a:moveTo>
                  <a:pt x="68437" y="42768"/>
                </a:moveTo>
                <a:lnTo>
                  <a:pt x="17166" y="42768"/>
                </a:lnTo>
                <a:lnTo>
                  <a:pt x="17166" y="54702"/>
                </a:lnTo>
                <a:lnTo>
                  <a:pt x="68437" y="54702"/>
                </a:lnTo>
                <a:lnTo>
                  <a:pt x="68437" y="42768"/>
                </a:lnTo>
                <a:close/>
              </a:path>
              <a:path w="85725" h="71754">
                <a:moveTo>
                  <a:pt x="85547" y="0"/>
                </a:moveTo>
                <a:lnTo>
                  <a:pt x="0" y="0"/>
                </a:lnTo>
                <a:lnTo>
                  <a:pt x="0" y="42768"/>
                </a:lnTo>
                <a:lnTo>
                  <a:pt x="85547" y="42768"/>
                </a:lnTo>
                <a:lnTo>
                  <a:pt x="855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0" name="object 55"/>
          <p:cNvSpPr>
            <a:spLocks/>
          </p:cNvSpPr>
          <p:nvPr/>
        </p:nvSpPr>
        <p:spPr bwMode="auto">
          <a:xfrm>
            <a:off x="5576888" y="3776663"/>
            <a:ext cx="26987" cy="0"/>
          </a:xfrm>
          <a:custGeom>
            <a:avLst/>
            <a:gdLst>
              <a:gd name="T0" fmla="*/ 0 w 26035"/>
              <a:gd name="T1" fmla="*/ 25669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1" name="object 56"/>
          <p:cNvSpPr>
            <a:spLocks/>
          </p:cNvSpPr>
          <p:nvPr/>
        </p:nvSpPr>
        <p:spPr bwMode="auto">
          <a:xfrm>
            <a:off x="5564188" y="3757613"/>
            <a:ext cx="52387" cy="11112"/>
          </a:xfrm>
          <a:custGeom>
            <a:avLst/>
            <a:gdLst>
              <a:gd name="T0" fmla="*/ 51271 w 51435"/>
              <a:gd name="T1" fmla="*/ 11933 h 12064"/>
              <a:gd name="T2" fmla="*/ 51271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4956 w 51435"/>
              <a:gd name="T9" fmla="*/ 11933 h 12064"/>
              <a:gd name="T10" fmla="*/ 36315 w 51435"/>
              <a:gd name="T11" fmla="*/ 11933 h 12064"/>
              <a:gd name="T12" fmla="*/ 51271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2" name="object 57"/>
          <p:cNvSpPr>
            <a:spLocks/>
          </p:cNvSpPr>
          <p:nvPr/>
        </p:nvSpPr>
        <p:spPr bwMode="auto">
          <a:xfrm>
            <a:off x="5548313" y="3714750"/>
            <a:ext cx="85725" cy="42863"/>
          </a:xfrm>
          <a:custGeom>
            <a:avLst/>
            <a:gdLst>
              <a:gd name="T0" fmla="*/ 85547 w 85725"/>
              <a:gd name="T1" fmla="*/ 42768 h 43179"/>
              <a:gd name="T2" fmla="*/ 85547 w 85725"/>
              <a:gd name="T3" fmla="*/ 0 h 43179"/>
              <a:gd name="T4" fmla="*/ 0 w 85725"/>
              <a:gd name="T5" fmla="*/ 0 h 43179"/>
              <a:gd name="T6" fmla="*/ 0 w 85725"/>
              <a:gd name="T7" fmla="*/ 42768 h 43179"/>
              <a:gd name="T8" fmla="*/ 17166 w 85725"/>
              <a:gd name="T9" fmla="*/ 42768 h 43179"/>
              <a:gd name="T10" fmla="*/ 68437 w 85725"/>
              <a:gd name="T11" fmla="*/ 42768 h 43179"/>
              <a:gd name="T12" fmla="*/ 85547 w 85725"/>
              <a:gd name="T13" fmla="*/ 42768 h 431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79"/>
              <a:gd name="T23" fmla="*/ 85725 w 85725"/>
              <a:gd name="T24" fmla="*/ 43179 h 431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79">
                <a:moveTo>
                  <a:pt x="85547" y="42768"/>
                </a:moveTo>
                <a:lnTo>
                  <a:pt x="85547" y="0"/>
                </a:lnTo>
                <a:lnTo>
                  <a:pt x="0" y="0"/>
                </a:lnTo>
                <a:lnTo>
                  <a:pt x="0" y="42768"/>
                </a:lnTo>
                <a:lnTo>
                  <a:pt x="17166" y="42768"/>
                </a:lnTo>
                <a:lnTo>
                  <a:pt x="68437" y="42768"/>
                </a:lnTo>
                <a:lnTo>
                  <a:pt x="85547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3" name="object 58"/>
          <p:cNvSpPr>
            <a:spLocks/>
          </p:cNvSpPr>
          <p:nvPr/>
        </p:nvSpPr>
        <p:spPr bwMode="auto">
          <a:xfrm>
            <a:off x="5548313" y="3714750"/>
            <a:ext cx="85725" cy="71438"/>
          </a:xfrm>
          <a:custGeom>
            <a:avLst/>
            <a:gdLst>
              <a:gd name="T0" fmla="*/ 85547 w 85725"/>
              <a:gd name="T1" fmla="*/ 0 h 71754"/>
              <a:gd name="T2" fmla="*/ 0 w 85725"/>
              <a:gd name="T3" fmla="*/ 0 h 71754"/>
              <a:gd name="T4" fmla="*/ 0 w 85725"/>
              <a:gd name="T5" fmla="*/ 42768 h 71754"/>
              <a:gd name="T6" fmla="*/ 17166 w 85725"/>
              <a:gd name="T7" fmla="*/ 42768 h 71754"/>
              <a:gd name="T8" fmla="*/ 17166 w 85725"/>
              <a:gd name="T9" fmla="*/ 54702 h 71754"/>
              <a:gd name="T10" fmla="*/ 32122 w 85725"/>
              <a:gd name="T11" fmla="*/ 54702 h 71754"/>
              <a:gd name="T12" fmla="*/ 32122 w 85725"/>
              <a:gd name="T13" fmla="*/ 71322 h 71754"/>
              <a:gd name="T14" fmla="*/ 53481 w 85725"/>
              <a:gd name="T15" fmla="*/ 71322 h 71754"/>
              <a:gd name="T16" fmla="*/ 53481 w 85725"/>
              <a:gd name="T17" fmla="*/ 54702 h 71754"/>
              <a:gd name="T18" fmla="*/ 68437 w 85725"/>
              <a:gd name="T19" fmla="*/ 54702 h 71754"/>
              <a:gd name="T20" fmla="*/ 68437 w 85725"/>
              <a:gd name="T21" fmla="*/ 42768 h 71754"/>
              <a:gd name="T22" fmla="*/ 85547 w 85725"/>
              <a:gd name="T23" fmla="*/ 42768 h 71754"/>
              <a:gd name="T24" fmla="*/ 85547 w 85725"/>
              <a:gd name="T25" fmla="*/ 0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547" y="0"/>
                </a:moveTo>
                <a:lnTo>
                  <a:pt x="0" y="0"/>
                </a:lnTo>
                <a:lnTo>
                  <a:pt x="0" y="42768"/>
                </a:lnTo>
                <a:lnTo>
                  <a:pt x="17166" y="42768"/>
                </a:lnTo>
                <a:lnTo>
                  <a:pt x="17166" y="54702"/>
                </a:lnTo>
                <a:lnTo>
                  <a:pt x="32122" y="54702"/>
                </a:lnTo>
                <a:lnTo>
                  <a:pt x="32122" y="71322"/>
                </a:lnTo>
                <a:lnTo>
                  <a:pt x="53481" y="71322"/>
                </a:lnTo>
                <a:lnTo>
                  <a:pt x="53481" y="54702"/>
                </a:lnTo>
                <a:lnTo>
                  <a:pt x="68437" y="54702"/>
                </a:lnTo>
                <a:lnTo>
                  <a:pt x="68437" y="42768"/>
                </a:lnTo>
                <a:lnTo>
                  <a:pt x="85547" y="42768"/>
                </a:lnTo>
                <a:lnTo>
                  <a:pt x="8554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4" name="object 59"/>
          <p:cNvSpPr>
            <a:spLocks/>
          </p:cNvSpPr>
          <p:nvPr/>
        </p:nvSpPr>
        <p:spPr bwMode="auto">
          <a:xfrm>
            <a:off x="5443538" y="3714750"/>
            <a:ext cx="85725" cy="71438"/>
          </a:xfrm>
          <a:custGeom>
            <a:avLst/>
            <a:gdLst>
              <a:gd name="T0" fmla="*/ 53424 w 85725"/>
              <a:gd name="T1" fmla="*/ 54702 h 71754"/>
              <a:gd name="T2" fmla="*/ 32009 w 85725"/>
              <a:gd name="T3" fmla="*/ 54702 h 71754"/>
              <a:gd name="T4" fmla="*/ 32009 w 85725"/>
              <a:gd name="T5" fmla="*/ 71322 h 71754"/>
              <a:gd name="T6" fmla="*/ 53424 w 85725"/>
              <a:gd name="T7" fmla="*/ 71322 h 71754"/>
              <a:gd name="T8" fmla="*/ 53424 w 85725"/>
              <a:gd name="T9" fmla="*/ 54702 h 71754"/>
              <a:gd name="T10" fmla="*/ 68324 w 85725"/>
              <a:gd name="T11" fmla="*/ 42768 h 71754"/>
              <a:gd name="T12" fmla="*/ 17109 w 85725"/>
              <a:gd name="T13" fmla="*/ 42768 h 71754"/>
              <a:gd name="T14" fmla="*/ 17109 w 85725"/>
              <a:gd name="T15" fmla="*/ 54702 h 71754"/>
              <a:gd name="T16" fmla="*/ 68324 w 85725"/>
              <a:gd name="T17" fmla="*/ 54702 h 71754"/>
              <a:gd name="T18" fmla="*/ 68324 w 85725"/>
              <a:gd name="T19" fmla="*/ 42768 h 71754"/>
              <a:gd name="T20" fmla="*/ 85433 w 85725"/>
              <a:gd name="T21" fmla="*/ 0 h 71754"/>
              <a:gd name="T22" fmla="*/ 0 w 85725"/>
              <a:gd name="T23" fmla="*/ 0 h 71754"/>
              <a:gd name="T24" fmla="*/ 0 w 85725"/>
              <a:gd name="T25" fmla="*/ 42768 h 71754"/>
              <a:gd name="T26" fmla="*/ 85433 w 85725"/>
              <a:gd name="T27" fmla="*/ 42768 h 71754"/>
              <a:gd name="T28" fmla="*/ 85433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5" name="object 60"/>
          <p:cNvSpPr>
            <a:spLocks/>
          </p:cNvSpPr>
          <p:nvPr/>
        </p:nvSpPr>
        <p:spPr bwMode="auto">
          <a:xfrm>
            <a:off x="5473700" y="3776663"/>
            <a:ext cx="25400" cy="0"/>
          </a:xfrm>
          <a:custGeom>
            <a:avLst/>
            <a:gdLst>
              <a:gd name="T0" fmla="*/ 0 w 26035"/>
              <a:gd name="T1" fmla="*/ 25726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6" name="object 61"/>
          <p:cNvSpPr>
            <a:spLocks/>
          </p:cNvSpPr>
          <p:nvPr/>
        </p:nvSpPr>
        <p:spPr bwMode="auto">
          <a:xfrm>
            <a:off x="5459413" y="3757613"/>
            <a:ext cx="52387" cy="11112"/>
          </a:xfrm>
          <a:custGeom>
            <a:avLst/>
            <a:gdLst>
              <a:gd name="T0" fmla="*/ 51215 w 51435"/>
              <a:gd name="T1" fmla="*/ 11933 h 12064"/>
              <a:gd name="T2" fmla="*/ 51215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4899 w 51435"/>
              <a:gd name="T9" fmla="*/ 11933 h 12064"/>
              <a:gd name="T10" fmla="*/ 36315 w 51435"/>
              <a:gd name="T11" fmla="*/ 11933 h 12064"/>
              <a:gd name="T12" fmla="*/ 51215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215" y="11933"/>
                </a:moveTo>
                <a:lnTo>
                  <a:pt x="51215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215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7" name="object 62"/>
          <p:cNvSpPr>
            <a:spLocks/>
          </p:cNvSpPr>
          <p:nvPr/>
        </p:nvSpPr>
        <p:spPr bwMode="auto">
          <a:xfrm>
            <a:off x="5443538" y="3714750"/>
            <a:ext cx="85725" cy="42863"/>
          </a:xfrm>
          <a:custGeom>
            <a:avLst/>
            <a:gdLst>
              <a:gd name="T0" fmla="*/ 85433 w 85725"/>
              <a:gd name="T1" fmla="*/ 42768 h 43179"/>
              <a:gd name="T2" fmla="*/ 85433 w 85725"/>
              <a:gd name="T3" fmla="*/ 0 h 43179"/>
              <a:gd name="T4" fmla="*/ 0 w 85725"/>
              <a:gd name="T5" fmla="*/ 0 h 43179"/>
              <a:gd name="T6" fmla="*/ 0 w 85725"/>
              <a:gd name="T7" fmla="*/ 42768 h 43179"/>
              <a:gd name="T8" fmla="*/ 17109 w 85725"/>
              <a:gd name="T9" fmla="*/ 42768 h 43179"/>
              <a:gd name="T10" fmla="*/ 68324 w 85725"/>
              <a:gd name="T11" fmla="*/ 42768 h 43179"/>
              <a:gd name="T12" fmla="*/ 85433 w 85725"/>
              <a:gd name="T13" fmla="*/ 42768 h 431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79"/>
              <a:gd name="T23" fmla="*/ 85725 w 85725"/>
              <a:gd name="T24" fmla="*/ 43179 h 431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8" name="object 63"/>
          <p:cNvSpPr>
            <a:spLocks/>
          </p:cNvSpPr>
          <p:nvPr/>
        </p:nvSpPr>
        <p:spPr bwMode="auto">
          <a:xfrm>
            <a:off x="5443538" y="3714750"/>
            <a:ext cx="85725" cy="71438"/>
          </a:xfrm>
          <a:custGeom>
            <a:avLst/>
            <a:gdLst>
              <a:gd name="T0" fmla="*/ 85434 w 85725"/>
              <a:gd name="T1" fmla="*/ 0 h 71754"/>
              <a:gd name="T2" fmla="*/ 0 w 85725"/>
              <a:gd name="T3" fmla="*/ 0 h 71754"/>
              <a:gd name="T4" fmla="*/ 0 w 85725"/>
              <a:gd name="T5" fmla="*/ 42768 h 71754"/>
              <a:gd name="T6" fmla="*/ 17109 w 85725"/>
              <a:gd name="T7" fmla="*/ 42768 h 71754"/>
              <a:gd name="T8" fmla="*/ 17109 w 85725"/>
              <a:gd name="T9" fmla="*/ 54702 h 71754"/>
              <a:gd name="T10" fmla="*/ 32009 w 85725"/>
              <a:gd name="T11" fmla="*/ 54702 h 71754"/>
              <a:gd name="T12" fmla="*/ 32009 w 85725"/>
              <a:gd name="T13" fmla="*/ 71322 h 71754"/>
              <a:gd name="T14" fmla="*/ 53424 w 85725"/>
              <a:gd name="T15" fmla="*/ 71322 h 71754"/>
              <a:gd name="T16" fmla="*/ 53424 w 85725"/>
              <a:gd name="T17" fmla="*/ 54702 h 71754"/>
              <a:gd name="T18" fmla="*/ 68324 w 85725"/>
              <a:gd name="T19" fmla="*/ 54702 h 71754"/>
              <a:gd name="T20" fmla="*/ 68324 w 85725"/>
              <a:gd name="T21" fmla="*/ 42768 h 71754"/>
              <a:gd name="T22" fmla="*/ 85434 w 85725"/>
              <a:gd name="T23" fmla="*/ 42768 h 71754"/>
              <a:gd name="T24" fmla="*/ 85434 w 85725"/>
              <a:gd name="T25" fmla="*/ 0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9" name="object 64"/>
          <p:cNvSpPr>
            <a:spLocks/>
          </p:cNvSpPr>
          <p:nvPr/>
        </p:nvSpPr>
        <p:spPr bwMode="auto">
          <a:xfrm>
            <a:off x="5753100" y="3609975"/>
            <a:ext cx="85725" cy="71438"/>
          </a:xfrm>
          <a:custGeom>
            <a:avLst/>
            <a:gdLst>
              <a:gd name="T0" fmla="*/ 85433 w 85725"/>
              <a:gd name="T1" fmla="*/ 28421 h 71754"/>
              <a:gd name="T2" fmla="*/ 0 w 85725"/>
              <a:gd name="T3" fmla="*/ 28421 h 71754"/>
              <a:gd name="T4" fmla="*/ 0 w 85725"/>
              <a:gd name="T5" fmla="*/ 71189 h 71754"/>
              <a:gd name="T6" fmla="*/ 85433 w 85725"/>
              <a:gd name="T7" fmla="*/ 71189 h 71754"/>
              <a:gd name="T8" fmla="*/ 85433 w 85725"/>
              <a:gd name="T9" fmla="*/ 28421 h 71754"/>
              <a:gd name="T10" fmla="*/ 68324 w 85725"/>
              <a:gd name="T11" fmla="*/ 16614 h 71754"/>
              <a:gd name="T12" fmla="*/ 16996 w 85725"/>
              <a:gd name="T13" fmla="*/ 16614 h 71754"/>
              <a:gd name="T14" fmla="*/ 16996 w 85725"/>
              <a:gd name="T15" fmla="*/ 28421 h 71754"/>
              <a:gd name="T16" fmla="*/ 68324 w 85725"/>
              <a:gd name="T17" fmla="*/ 28421 h 71754"/>
              <a:gd name="T18" fmla="*/ 68324 w 85725"/>
              <a:gd name="T19" fmla="*/ 16614 h 71754"/>
              <a:gd name="T20" fmla="*/ 53424 w 85725"/>
              <a:gd name="T21" fmla="*/ 0 h 71754"/>
              <a:gd name="T22" fmla="*/ 32009 w 85725"/>
              <a:gd name="T23" fmla="*/ 0 h 71754"/>
              <a:gd name="T24" fmla="*/ 32009 w 85725"/>
              <a:gd name="T25" fmla="*/ 16614 h 71754"/>
              <a:gd name="T26" fmla="*/ 53424 w 85725"/>
              <a:gd name="T27" fmla="*/ 16614 h 71754"/>
              <a:gd name="T28" fmla="*/ 53424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24" y="16614"/>
                </a:moveTo>
                <a:lnTo>
                  <a:pt x="16996" y="16614"/>
                </a:lnTo>
                <a:lnTo>
                  <a:pt x="16996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0" name="object 65"/>
          <p:cNvSpPr>
            <a:spLocks/>
          </p:cNvSpPr>
          <p:nvPr/>
        </p:nvSpPr>
        <p:spPr bwMode="auto">
          <a:xfrm>
            <a:off x="5753100" y="3609975"/>
            <a:ext cx="85725" cy="71438"/>
          </a:xfrm>
          <a:custGeom>
            <a:avLst/>
            <a:gdLst>
              <a:gd name="T0" fmla="*/ 85434 w 85725"/>
              <a:gd name="T1" fmla="*/ 71189 h 71754"/>
              <a:gd name="T2" fmla="*/ 0 w 85725"/>
              <a:gd name="T3" fmla="*/ 71189 h 71754"/>
              <a:gd name="T4" fmla="*/ 0 w 85725"/>
              <a:gd name="T5" fmla="*/ 28421 h 71754"/>
              <a:gd name="T6" fmla="*/ 16996 w 85725"/>
              <a:gd name="T7" fmla="*/ 28421 h 71754"/>
              <a:gd name="T8" fmla="*/ 16996 w 85725"/>
              <a:gd name="T9" fmla="*/ 16614 h 71754"/>
              <a:gd name="T10" fmla="*/ 32009 w 85725"/>
              <a:gd name="T11" fmla="*/ 16614 h 71754"/>
              <a:gd name="T12" fmla="*/ 32009 w 85725"/>
              <a:gd name="T13" fmla="*/ 0 h 71754"/>
              <a:gd name="T14" fmla="*/ 53424 w 85725"/>
              <a:gd name="T15" fmla="*/ 0 h 71754"/>
              <a:gd name="T16" fmla="*/ 53424 w 85725"/>
              <a:gd name="T17" fmla="*/ 16614 h 71754"/>
              <a:gd name="T18" fmla="*/ 68324 w 85725"/>
              <a:gd name="T19" fmla="*/ 16614 h 71754"/>
              <a:gd name="T20" fmla="*/ 68324 w 85725"/>
              <a:gd name="T21" fmla="*/ 28421 h 71754"/>
              <a:gd name="T22" fmla="*/ 85434 w 85725"/>
              <a:gd name="T23" fmla="*/ 28421 h 71754"/>
              <a:gd name="T24" fmla="*/ 85434 w 85725"/>
              <a:gd name="T25" fmla="*/ 71189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6996" y="28421"/>
                </a:lnTo>
                <a:lnTo>
                  <a:pt x="16996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1" name="object 66"/>
          <p:cNvSpPr>
            <a:spLocks/>
          </p:cNvSpPr>
          <p:nvPr/>
        </p:nvSpPr>
        <p:spPr bwMode="auto">
          <a:xfrm>
            <a:off x="5649913" y="3609975"/>
            <a:ext cx="85725" cy="71438"/>
          </a:xfrm>
          <a:custGeom>
            <a:avLst/>
            <a:gdLst>
              <a:gd name="T0" fmla="*/ 85433 w 85725"/>
              <a:gd name="T1" fmla="*/ 28421 h 71754"/>
              <a:gd name="T2" fmla="*/ 0 w 85725"/>
              <a:gd name="T3" fmla="*/ 28421 h 71754"/>
              <a:gd name="T4" fmla="*/ 0 w 85725"/>
              <a:gd name="T5" fmla="*/ 71189 h 71754"/>
              <a:gd name="T6" fmla="*/ 85433 w 85725"/>
              <a:gd name="T7" fmla="*/ 71189 h 71754"/>
              <a:gd name="T8" fmla="*/ 85433 w 85725"/>
              <a:gd name="T9" fmla="*/ 28421 h 71754"/>
              <a:gd name="T10" fmla="*/ 68381 w 85725"/>
              <a:gd name="T11" fmla="*/ 16614 h 71754"/>
              <a:gd name="T12" fmla="*/ 17109 w 85725"/>
              <a:gd name="T13" fmla="*/ 16614 h 71754"/>
              <a:gd name="T14" fmla="*/ 17109 w 85725"/>
              <a:gd name="T15" fmla="*/ 28421 h 71754"/>
              <a:gd name="T16" fmla="*/ 68381 w 85725"/>
              <a:gd name="T17" fmla="*/ 28421 h 71754"/>
              <a:gd name="T18" fmla="*/ 68381 w 85725"/>
              <a:gd name="T19" fmla="*/ 16614 h 71754"/>
              <a:gd name="T20" fmla="*/ 53424 w 85725"/>
              <a:gd name="T21" fmla="*/ 0 h 71754"/>
              <a:gd name="T22" fmla="*/ 32066 w 85725"/>
              <a:gd name="T23" fmla="*/ 0 h 71754"/>
              <a:gd name="T24" fmla="*/ 32066 w 85725"/>
              <a:gd name="T25" fmla="*/ 16614 h 71754"/>
              <a:gd name="T26" fmla="*/ 53424 w 85725"/>
              <a:gd name="T27" fmla="*/ 16614 h 71754"/>
              <a:gd name="T28" fmla="*/ 53424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2" name="object 67"/>
          <p:cNvSpPr>
            <a:spLocks/>
          </p:cNvSpPr>
          <p:nvPr/>
        </p:nvSpPr>
        <p:spPr bwMode="auto">
          <a:xfrm>
            <a:off x="5649913" y="3609975"/>
            <a:ext cx="85725" cy="71438"/>
          </a:xfrm>
          <a:custGeom>
            <a:avLst/>
            <a:gdLst>
              <a:gd name="T0" fmla="*/ 85434 w 85725"/>
              <a:gd name="T1" fmla="*/ 71189 h 71754"/>
              <a:gd name="T2" fmla="*/ 0 w 85725"/>
              <a:gd name="T3" fmla="*/ 71189 h 71754"/>
              <a:gd name="T4" fmla="*/ 0 w 85725"/>
              <a:gd name="T5" fmla="*/ 28421 h 71754"/>
              <a:gd name="T6" fmla="*/ 17109 w 85725"/>
              <a:gd name="T7" fmla="*/ 28421 h 71754"/>
              <a:gd name="T8" fmla="*/ 17109 w 85725"/>
              <a:gd name="T9" fmla="*/ 16614 h 71754"/>
              <a:gd name="T10" fmla="*/ 32066 w 85725"/>
              <a:gd name="T11" fmla="*/ 16614 h 71754"/>
              <a:gd name="T12" fmla="*/ 32066 w 85725"/>
              <a:gd name="T13" fmla="*/ 0 h 71754"/>
              <a:gd name="T14" fmla="*/ 53424 w 85725"/>
              <a:gd name="T15" fmla="*/ 0 h 71754"/>
              <a:gd name="T16" fmla="*/ 53424 w 85725"/>
              <a:gd name="T17" fmla="*/ 16614 h 71754"/>
              <a:gd name="T18" fmla="*/ 68381 w 85725"/>
              <a:gd name="T19" fmla="*/ 16614 h 71754"/>
              <a:gd name="T20" fmla="*/ 68381 w 85725"/>
              <a:gd name="T21" fmla="*/ 28421 h 71754"/>
              <a:gd name="T22" fmla="*/ 85434 w 85725"/>
              <a:gd name="T23" fmla="*/ 28421 h 71754"/>
              <a:gd name="T24" fmla="*/ 85434 w 85725"/>
              <a:gd name="T25" fmla="*/ 71189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3" name="object 68"/>
          <p:cNvSpPr>
            <a:spLocks/>
          </p:cNvSpPr>
          <p:nvPr/>
        </p:nvSpPr>
        <p:spPr bwMode="auto">
          <a:xfrm>
            <a:off x="5548313" y="3609975"/>
            <a:ext cx="85725" cy="71438"/>
          </a:xfrm>
          <a:custGeom>
            <a:avLst/>
            <a:gdLst>
              <a:gd name="T0" fmla="*/ 85547 w 85725"/>
              <a:gd name="T1" fmla="*/ 28421 h 71754"/>
              <a:gd name="T2" fmla="*/ 0 w 85725"/>
              <a:gd name="T3" fmla="*/ 28421 h 71754"/>
              <a:gd name="T4" fmla="*/ 0 w 85725"/>
              <a:gd name="T5" fmla="*/ 71189 h 71754"/>
              <a:gd name="T6" fmla="*/ 85547 w 85725"/>
              <a:gd name="T7" fmla="*/ 71189 h 71754"/>
              <a:gd name="T8" fmla="*/ 85547 w 85725"/>
              <a:gd name="T9" fmla="*/ 28421 h 71754"/>
              <a:gd name="T10" fmla="*/ 68437 w 85725"/>
              <a:gd name="T11" fmla="*/ 16614 h 71754"/>
              <a:gd name="T12" fmla="*/ 17166 w 85725"/>
              <a:gd name="T13" fmla="*/ 16614 h 71754"/>
              <a:gd name="T14" fmla="*/ 17166 w 85725"/>
              <a:gd name="T15" fmla="*/ 28421 h 71754"/>
              <a:gd name="T16" fmla="*/ 68437 w 85725"/>
              <a:gd name="T17" fmla="*/ 28421 h 71754"/>
              <a:gd name="T18" fmla="*/ 68437 w 85725"/>
              <a:gd name="T19" fmla="*/ 16614 h 71754"/>
              <a:gd name="T20" fmla="*/ 53481 w 85725"/>
              <a:gd name="T21" fmla="*/ 0 h 71754"/>
              <a:gd name="T22" fmla="*/ 32122 w 85725"/>
              <a:gd name="T23" fmla="*/ 0 h 71754"/>
              <a:gd name="T24" fmla="*/ 32122 w 85725"/>
              <a:gd name="T25" fmla="*/ 16614 h 71754"/>
              <a:gd name="T26" fmla="*/ 53481 w 85725"/>
              <a:gd name="T27" fmla="*/ 16614 h 71754"/>
              <a:gd name="T28" fmla="*/ 53481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85547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547" y="71189"/>
                </a:lnTo>
                <a:lnTo>
                  <a:pt x="85547" y="28421"/>
                </a:lnTo>
                <a:close/>
              </a:path>
              <a:path w="85725" h="71754">
                <a:moveTo>
                  <a:pt x="68437" y="16614"/>
                </a:moveTo>
                <a:lnTo>
                  <a:pt x="17166" y="16614"/>
                </a:lnTo>
                <a:lnTo>
                  <a:pt x="17166" y="28421"/>
                </a:lnTo>
                <a:lnTo>
                  <a:pt x="68437" y="28421"/>
                </a:lnTo>
                <a:lnTo>
                  <a:pt x="68437" y="16614"/>
                </a:lnTo>
                <a:close/>
              </a:path>
              <a:path w="85725" h="71754">
                <a:moveTo>
                  <a:pt x="53481" y="0"/>
                </a:moveTo>
                <a:lnTo>
                  <a:pt x="32122" y="0"/>
                </a:lnTo>
                <a:lnTo>
                  <a:pt x="32122" y="16614"/>
                </a:lnTo>
                <a:lnTo>
                  <a:pt x="53481" y="16614"/>
                </a:lnTo>
                <a:lnTo>
                  <a:pt x="5348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4" name="object 69"/>
          <p:cNvSpPr>
            <a:spLocks/>
          </p:cNvSpPr>
          <p:nvPr/>
        </p:nvSpPr>
        <p:spPr bwMode="auto">
          <a:xfrm>
            <a:off x="5548313" y="3609975"/>
            <a:ext cx="85725" cy="71438"/>
          </a:xfrm>
          <a:custGeom>
            <a:avLst/>
            <a:gdLst>
              <a:gd name="T0" fmla="*/ 85547 w 85725"/>
              <a:gd name="T1" fmla="*/ 71189 h 71754"/>
              <a:gd name="T2" fmla="*/ 0 w 85725"/>
              <a:gd name="T3" fmla="*/ 71189 h 71754"/>
              <a:gd name="T4" fmla="*/ 0 w 85725"/>
              <a:gd name="T5" fmla="*/ 28421 h 71754"/>
              <a:gd name="T6" fmla="*/ 17166 w 85725"/>
              <a:gd name="T7" fmla="*/ 28421 h 71754"/>
              <a:gd name="T8" fmla="*/ 17166 w 85725"/>
              <a:gd name="T9" fmla="*/ 16614 h 71754"/>
              <a:gd name="T10" fmla="*/ 32122 w 85725"/>
              <a:gd name="T11" fmla="*/ 16614 h 71754"/>
              <a:gd name="T12" fmla="*/ 32122 w 85725"/>
              <a:gd name="T13" fmla="*/ 0 h 71754"/>
              <a:gd name="T14" fmla="*/ 53481 w 85725"/>
              <a:gd name="T15" fmla="*/ 0 h 71754"/>
              <a:gd name="T16" fmla="*/ 53481 w 85725"/>
              <a:gd name="T17" fmla="*/ 16614 h 71754"/>
              <a:gd name="T18" fmla="*/ 68437 w 85725"/>
              <a:gd name="T19" fmla="*/ 16614 h 71754"/>
              <a:gd name="T20" fmla="*/ 68437 w 85725"/>
              <a:gd name="T21" fmla="*/ 28421 h 71754"/>
              <a:gd name="T22" fmla="*/ 85547 w 85725"/>
              <a:gd name="T23" fmla="*/ 28421 h 71754"/>
              <a:gd name="T24" fmla="*/ 85547 w 85725"/>
              <a:gd name="T25" fmla="*/ 71189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547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66" y="28421"/>
                </a:lnTo>
                <a:lnTo>
                  <a:pt x="17166" y="16614"/>
                </a:lnTo>
                <a:lnTo>
                  <a:pt x="32122" y="16614"/>
                </a:lnTo>
                <a:lnTo>
                  <a:pt x="32122" y="0"/>
                </a:lnTo>
                <a:lnTo>
                  <a:pt x="53481" y="0"/>
                </a:lnTo>
                <a:lnTo>
                  <a:pt x="53481" y="16614"/>
                </a:lnTo>
                <a:lnTo>
                  <a:pt x="68437" y="16614"/>
                </a:lnTo>
                <a:lnTo>
                  <a:pt x="68437" y="28421"/>
                </a:lnTo>
                <a:lnTo>
                  <a:pt x="85547" y="28421"/>
                </a:lnTo>
                <a:lnTo>
                  <a:pt x="85547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5" name="object 70"/>
          <p:cNvSpPr>
            <a:spLocks/>
          </p:cNvSpPr>
          <p:nvPr/>
        </p:nvSpPr>
        <p:spPr bwMode="auto">
          <a:xfrm>
            <a:off x="5443538" y="3609975"/>
            <a:ext cx="85725" cy="71438"/>
          </a:xfrm>
          <a:custGeom>
            <a:avLst/>
            <a:gdLst>
              <a:gd name="T0" fmla="*/ 85433 w 85725"/>
              <a:gd name="T1" fmla="*/ 28421 h 71754"/>
              <a:gd name="T2" fmla="*/ 0 w 85725"/>
              <a:gd name="T3" fmla="*/ 28421 h 71754"/>
              <a:gd name="T4" fmla="*/ 0 w 85725"/>
              <a:gd name="T5" fmla="*/ 71189 h 71754"/>
              <a:gd name="T6" fmla="*/ 85433 w 85725"/>
              <a:gd name="T7" fmla="*/ 71189 h 71754"/>
              <a:gd name="T8" fmla="*/ 85433 w 85725"/>
              <a:gd name="T9" fmla="*/ 28421 h 71754"/>
              <a:gd name="T10" fmla="*/ 68324 w 85725"/>
              <a:gd name="T11" fmla="*/ 16614 h 71754"/>
              <a:gd name="T12" fmla="*/ 17109 w 85725"/>
              <a:gd name="T13" fmla="*/ 16614 h 71754"/>
              <a:gd name="T14" fmla="*/ 17109 w 85725"/>
              <a:gd name="T15" fmla="*/ 28421 h 71754"/>
              <a:gd name="T16" fmla="*/ 68324 w 85725"/>
              <a:gd name="T17" fmla="*/ 28421 h 71754"/>
              <a:gd name="T18" fmla="*/ 68324 w 85725"/>
              <a:gd name="T19" fmla="*/ 16614 h 71754"/>
              <a:gd name="T20" fmla="*/ 53424 w 85725"/>
              <a:gd name="T21" fmla="*/ 0 h 71754"/>
              <a:gd name="T22" fmla="*/ 32009 w 85725"/>
              <a:gd name="T23" fmla="*/ 0 h 71754"/>
              <a:gd name="T24" fmla="*/ 32009 w 85725"/>
              <a:gd name="T25" fmla="*/ 16614 h 71754"/>
              <a:gd name="T26" fmla="*/ 53424 w 85725"/>
              <a:gd name="T27" fmla="*/ 16614 h 71754"/>
              <a:gd name="T28" fmla="*/ 53424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24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6" name="object 71"/>
          <p:cNvSpPr>
            <a:spLocks/>
          </p:cNvSpPr>
          <p:nvPr/>
        </p:nvSpPr>
        <p:spPr bwMode="auto">
          <a:xfrm>
            <a:off x="5443538" y="3609975"/>
            <a:ext cx="85725" cy="71438"/>
          </a:xfrm>
          <a:custGeom>
            <a:avLst/>
            <a:gdLst>
              <a:gd name="T0" fmla="*/ 85434 w 85725"/>
              <a:gd name="T1" fmla="*/ 71189 h 71754"/>
              <a:gd name="T2" fmla="*/ 0 w 85725"/>
              <a:gd name="T3" fmla="*/ 71189 h 71754"/>
              <a:gd name="T4" fmla="*/ 0 w 85725"/>
              <a:gd name="T5" fmla="*/ 28421 h 71754"/>
              <a:gd name="T6" fmla="*/ 17109 w 85725"/>
              <a:gd name="T7" fmla="*/ 28421 h 71754"/>
              <a:gd name="T8" fmla="*/ 17109 w 85725"/>
              <a:gd name="T9" fmla="*/ 16614 h 71754"/>
              <a:gd name="T10" fmla="*/ 32009 w 85725"/>
              <a:gd name="T11" fmla="*/ 16614 h 71754"/>
              <a:gd name="T12" fmla="*/ 32009 w 85725"/>
              <a:gd name="T13" fmla="*/ 0 h 71754"/>
              <a:gd name="T14" fmla="*/ 53424 w 85725"/>
              <a:gd name="T15" fmla="*/ 0 h 71754"/>
              <a:gd name="T16" fmla="*/ 53424 w 85725"/>
              <a:gd name="T17" fmla="*/ 16614 h 71754"/>
              <a:gd name="T18" fmla="*/ 68324 w 85725"/>
              <a:gd name="T19" fmla="*/ 16614 h 71754"/>
              <a:gd name="T20" fmla="*/ 68324 w 85725"/>
              <a:gd name="T21" fmla="*/ 28421 h 71754"/>
              <a:gd name="T22" fmla="*/ 85434 w 85725"/>
              <a:gd name="T23" fmla="*/ 28421 h 71754"/>
              <a:gd name="T24" fmla="*/ 85434 w 85725"/>
              <a:gd name="T25" fmla="*/ 71189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2" name="object 72"/>
          <p:cNvSpPr txBox="1"/>
          <p:nvPr/>
        </p:nvSpPr>
        <p:spPr>
          <a:xfrm>
            <a:off x="5467350" y="3562350"/>
            <a:ext cx="355600" cy="58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5        6        7      </a:t>
            </a:r>
            <a:r>
              <a:rPr sz="300" spc="35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61000" y="3789363"/>
            <a:ext cx="376238" cy="60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17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18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19    </a:t>
            </a:r>
            <a:r>
              <a:rPr sz="300" spc="2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20</a:t>
            </a:r>
            <a:endParaRPr sz="300">
              <a:latin typeface="Arial"/>
              <a:cs typeface="Arial"/>
            </a:endParaRPr>
          </a:p>
        </p:txBody>
      </p:sp>
      <p:sp>
        <p:nvSpPr>
          <p:cNvPr id="24649" name="object 74"/>
          <p:cNvSpPr>
            <a:spLocks/>
          </p:cNvSpPr>
          <p:nvPr/>
        </p:nvSpPr>
        <p:spPr bwMode="auto">
          <a:xfrm>
            <a:off x="5907088" y="3606800"/>
            <a:ext cx="431800" cy="180975"/>
          </a:xfrm>
          <a:custGeom>
            <a:avLst/>
            <a:gdLst>
              <a:gd name="T0" fmla="*/ 0 w 431800"/>
              <a:gd name="T1" fmla="*/ 180593 h 180975"/>
              <a:gd name="T2" fmla="*/ 431464 w 431800"/>
              <a:gd name="T3" fmla="*/ 180593 h 180975"/>
              <a:gd name="T4" fmla="*/ 431464 w 431800"/>
              <a:gd name="T5" fmla="*/ 0 h 180975"/>
              <a:gd name="T6" fmla="*/ 0 w 431800"/>
              <a:gd name="T7" fmla="*/ 0 h 180975"/>
              <a:gd name="T8" fmla="*/ 0 w 431800"/>
              <a:gd name="T9" fmla="*/ 180593 h 180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800"/>
              <a:gd name="T16" fmla="*/ 0 h 180975"/>
              <a:gd name="T17" fmla="*/ 431800 w 431800"/>
              <a:gd name="T18" fmla="*/ 180975 h 180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0" name="object 75"/>
          <p:cNvSpPr>
            <a:spLocks/>
          </p:cNvSpPr>
          <p:nvPr/>
        </p:nvSpPr>
        <p:spPr bwMode="auto">
          <a:xfrm>
            <a:off x="5907088" y="3606800"/>
            <a:ext cx="431800" cy="180975"/>
          </a:xfrm>
          <a:custGeom>
            <a:avLst/>
            <a:gdLst>
              <a:gd name="T0" fmla="*/ 0 w 431800"/>
              <a:gd name="T1" fmla="*/ 180593 h 180975"/>
              <a:gd name="T2" fmla="*/ 431464 w 431800"/>
              <a:gd name="T3" fmla="*/ 180593 h 180975"/>
              <a:gd name="T4" fmla="*/ 431464 w 431800"/>
              <a:gd name="T5" fmla="*/ 0 h 180975"/>
              <a:gd name="T6" fmla="*/ 0 w 431800"/>
              <a:gd name="T7" fmla="*/ 0 h 180975"/>
              <a:gd name="T8" fmla="*/ 0 w 431800"/>
              <a:gd name="T9" fmla="*/ 180593 h 180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800"/>
              <a:gd name="T16" fmla="*/ 0 h 180975"/>
              <a:gd name="T17" fmla="*/ 431800 w 431800"/>
              <a:gd name="T18" fmla="*/ 180975 h 180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noFill/>
          <a:ln w="4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1" name="object 76"/>
          <p:cNvSpPr>
            <a:spLocks/>
          </p:cNvSpPr>
          <p:nvPr/>
        </p:nvSpPr>
        <p:spPr bwMode="auto">
          <a:xfrm>
            <a:off x="5907088" y="3606800"/>
            <a:ext cx="431800" cy="180975"/>
          </a:xfrm>
          <a:custGeom>
            <a:avLst/>
            <a:gdLst>
              <a:gd name="T0" fmla="*/ 431419 w 431800"/>
              <a:gd name="T1" fmla="*/ 0 h 180975"/>
              <a:gd name="T2" fmla="*/ 0 w 431800"/>
              <a:gd name="T3" fmla="*/ 0 h 180975"/>
              <a:gd name="T4" fmla="*/ 0 w 431800"/>
              <a:gd name="T5" fmla="*/ 180587 h 180975"/>
              <a:gd name="T6" fmla="*/ 431419 w 431800"/>
              <a:gd name="T7" fmla="*/ 180587 h 180975"/>
              <a:gd name="T8" fmla="*/ 431419 w 431800"/>
              <a:gd name="T9" fmla="*/ 0 h 180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800"/>
              <a:gd name="T16" fmla="*/ 0 h 180975"/>
              <a:gd name="T17" fmla="*/ 431800 w 431800"/>
              <a:gd name="T18" fmla="*/ 180975 h 180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800" h="180975">
                <a:moveTo>
                  <a:pt x="431419" y="0"/>
                </a:moveTo>
                <a:lnTo>
                  <a:pt x="0" y="0"/>
                </a:lnTo>
                <a:lnTo>
                  <a:pt x="0" y="180587"/>
                </a:lnTo>
                <a:lnTo>
                  <a:pt x="431419" y="180587"/>
                </a:lnTo>
                <a:lnTo>
                  <a:pt x="431419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2" name="object 77"/>
          <p:cNvSpPr>
            <a:spLocks/>
          </p:cNvSpPr>
          <p:nvPr/>
        </p:nvSpPr>
        <p:spPr bwMode="auto">
          <a:xfrm>
            <a:off x="6130925" y="3714750"/>
            <a:ext cx="85725" cy="71438"/>
          </a:xfrm>
          <a:custGeom>
            <a:avLst/>
            <a:gdLst>
              <a:gd name="T0" fmla="*/ 53424 w 85725"/>
              <a:gd name="T1" fmla="*/ 54702 h 71754"/>
              <a:gd name="T2" fmla="*/ 32066 w 85725"/>
              <a:gd name="T3" fmla="*/ 54702 h 71754"/>
              <a:gd name="T4" fmla="*/ 32066 w 85725"/>
              <a:gd name="T5" fmla="*/ 71322 h 71754"/>
              <a:gd name="T6" fmla="*/ 53424 w 85725"/>
              <a:gd name="T7" fmla="*/ 71322 h 71754"/>
              <a:gd name="T8" fmla="*/ 53424 w 85725"/>
              <a:gd name="T9" fmla="*/ 54702 h 71754"/>
              <a:gd name="T10" fmla="*/ 68381 w 85725"/>
              <a:gd name="T11" fmla="*/ 42768 h 71754"/>
              <a:gd name="T12" fmla="*/ 17109 w 85725"/>
              <a:gd name="T13" fmla="*/ 42768 h 71754"/>
              <a:gd name="T14" fmla="*/ 17109 w 85725"/>
              <a:gd name="T15" fmla="*/ 54702 h 71754"/>
              <a:gd name="T16" fmla="*/ 68381 w 85725"/>
              <a:gd name="T17" fmla="*/ 54702 h 71754"/>
              <a:gd name="T18" fmla="*/ 68381 w 85725"/>
              <a:gd name="T19" fmla="*/ 42768 h 71754"/>
              <a:gd name="T20" fmla="*/ 85433 w 85725"/>
              <a:gd name="T21" fmla="*/ 0 h 71754"/>
              <a:gd name="T22" fmla="*/ 0 w 85725"/>
              <a:gd name="T23" fmla="*/ 0 h 71754"/>
              <a:gd name="T24" fmla="*/ 0 w 85725"/>
              <a:gd name="T25" fmla="*/ 42768 h 71754"/>
              <a:gd name="T26" fmla="*/ 85433 w 85725"/>
              <a:gd name="T27" fmla="*/ 42768 h 71754"/>
              <a:gd name="T28" fmla="*/ 85433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81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381" y="54702"/>
                </a:lnTo>
                <a:lnTo>
                  <a:pt x="68381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3" name="object 78"/>
          <p:cNvSpPr>
            <a:spLocks/>
          </p:cNvSpPr>
          <p:nvPr/>
        </p:nvSpPr>
        <p:spPr bwMode="auto">
          <a:xfrm>
            <a:off x="6161088" y="3776663"/>
            <a:ext cx="25400" cy="0"/>
          </a:xfrm>
          <a:custGeom>
            <a:avLst/>
            <a:gdLst>
              <a:gd name="T0" fmla="*/ 0 w 26035"/>
              <a:gd name="T1" fmla="*/ 25669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4" name="object 79"/>
          <p:cNvSpPr>
            <a:spLocks/>
          </p:cNvSpPr>
          <p:nvPr/>
        </p:nvSpPr>
        <p:spPr bwMode="auto">
          <a:xfrm>
            <a:off x="6148388" y="3757613"/>
            <a:ext cx="50800" cy="11112"/>
          </a:xfrm>
          <a:custGeom>
            <a:avLst/>
            <a:gdLst>
              <a:gd name="T0" fmla="*/ 51271 w 51435"/>
              <a:gd name="T1" fmla="*/ 11933 h 12064"/>
              <a:gd name="T2" fmla="*/ 51271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4956 w 51435"/>
              <a:gd name="T9" fmla="*/ 11933 h 12064"/>
              <a:gd name="T10" fmla="*/ 36315 w 51435"/>
              <a:gd name="T11" fmla="*/ 11933 h 12064"/>
              <a:gd name="T12" fmla="*/ 51271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5" name="object 80"/>
          <p:cNvSpPr>
            <a:spLocks/>
          </p:cNvSpPr>
          <p:nvPr/>
        </p:nvSpPr>
        <p:spPr bwMode="auto">
          <a:xfrm>
            <a:off x="6130925" y="3714750"/>
            <a:ext cx="85725" cy="42863"/>
          </a:xfrm>
          <a:custGeom>
            <a:avLst/>
            <a:gdLst>
              <a:gd name="T0" fmla="*/ 85433 w 85725"/>
              <a:gd name="T1" fmla="*/ 42768 h 43179"/>
              <a:gd name="T2" fmla="*/ 85433 w 85725"/>
              <a:gd name="T3" fmla="*/ 0 h 43179"/>
              <a:gd name="T4" fmla="*/ 0 w 85725"/>
              <a:gd name="T5" fmla="*/ 0 h 43179"/>
              <a:gd name="T6" fmla="*/ 0 w 85725"/>
              <a:gd name="T7" fmla="*/ 42768 h 43179"/>
              <a:gd name="T8" fmla="*/ 17109 w 85725"/>
              <a:gd name="T9" fmla="*/ 42768 h 43179"/>
              <a:gd name="T10" fmla="*/ 68381 w 85725"/>
              <a:gd name="T11" fmla="*/ 42768 h 43179"/>
              <a:gd name="T12" fmla="*/ 85433 w 85725"/>
              <a:gd name="T13" fmla="*/ 42768 h 431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79"/>
              <a:gd name="T23" fmla="*/ 85725 w 85725"/>
              <a:gd name="T24" fmla="*/ 43179 h 431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6" name="object 81"/>
          <p:cNvSpPr>
            <a:spLocks/>
          </p:cNvSpPr>
          <p:nvPr/>
        </p:nvSpPr>
        <p:spPr bwMode="auto">
          <a:xfrm>
            <a:off x="6130925" y="3714750"/>
            <a:ext cx="85725" cy="71438"/>
          </a:xfrm>
          <a:custGeom>
            <a:avLst/>
            <a:gdLst>
              <a:gd name="T0" fmla="*/ 85434 w 85725"/>
              <a:gd name="T1" fmla="*/ 0 h 71754"/>
              <a:gd name="T2" fmla="*/ 0 w 85725"/>
              <a:gd name="T3" fmla="*/ 0 h 71754"/>
              <a:gd name="T4" fmla="*/ 0 w 85725"/>
              <a:gd name="T5" fmla="*/ 42768 h 71754"/>
              <a:gd name="T6" fmla="*/ 17109 w 85725"/>
              <a:gd name="T7" fmla="*/ 42768 h 71754"/>
              <a:gd name="T8" fmla="*/ 17109 w 85725"/>
              <a:gd name="T9" fmla="*/ 54702 h 71754"/>
              <a:gd name="T10" fmla="*/ 32066 w 85725"/>
              <a:gd name="T11" fmla="*/ 54702 h 71754"/>
              <a:gd name="T12" fmla="*/ 32066 w 85725"/>
              <a:gd name="T13" fmla="*/ 71322 h 71754"/>
              <a:gd name="T14" fmla="*/ 53424 w 85725"/>
              <a:gd name="T15" fmla="*/ 71322 h 71754"/>
              <a:gd name="T16" fmla="*/ 53424 w 85725"/>
              <a:gd name="T17" fmla="*/ 54702 h 71754"/>
              <a:gd name="T18" fmla="*/ 68381 w 85725"/>
              <a:gd name="T19" fmla="*/ 54702 h 71754"/>
              <a:gd name="T20" fmla="*/ 68381 w 85725"/>
              <a:gd name="T21" fmla="*/ 42768 h 71754"/>
              <a:gd name="T22" fmla="*/ 85434 w 85725"/>
              <a:gd name="T23" fmla="*/ 42768 h 71754"/>
              <a:gd name="T24" fmla="*/ 85434 w 85725"/>
              <a:gd name="T25" fmla="*/ 0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7" name="object 82"/>
          <p:cNvSpPr>
            <a:spLocks/>
          </p:cNvSpPr>
          <p:nvPr/>
        </p:nvSpPr>
        <p:spPr bwMode="auto">
          <a:xfrm>
            <a:off x="6026150" y="3714750"/>
            <a:ext cx="85725" cy="71438"/>
          </a:xfrm>
          <a:custGeom>
            <a:avLst/>
            <a:gdLst>
              <a:gd name="T0" fmla="*/ 53311 w 85725"/>
              <a:gd name="T1" fmla="*/ 54702 h 71754"/>
              <a:gd name="T2" fmla="*/ 32009 w 85725"/>
              <a:gd name="T3" fmla="*/ 54702 h 71754"/>
              <a:gd name="T4" fmla="*/ 32009 w 85725"/>
              <a:gd name="T5" fmla="*/ 71322 h 71754"/>
              <a:gd name="T6" fmla="*/ 53311 w 85725"/>
              <a:gd name="T7" fmla="*/ 71322 h 71754"/>
              <a:gd name="T8" fmla="*/ 53311 w 85725"/>
              <a:gd name="T9" fmla="*/ 54702 h 71754"/>
              <a:gd name="T10" fmla="*/ 68324 w 85725"/>
              <a:gd name="T11" fmla="*/ 42768 h 71754"/>
              <a:gd name="T12" fmla="*/ 17052 w 85725"/>
              <a:gd name="T13" fmla="*/ 42768 h 71754"/>
              <a:gd name="T14" fmla="*/ 17052 w 85725"/>
              <a:gd name="T15" fmla="*/ 54702 h 71754"/>
              <a:gd name="T16" fmla="*/ 68324 w 85725"/>
              <a:gd name="T17" fmla="*/ 54702 h 71754"/>
              <a:gd name="T18" fmla="*/ 68324 w 85725"/>
              <a:gd name="T19" fmla="*/ 42768 h 71754"/>
              <a:gd name="T20" fmla="*/ 85433 w 85725"/>
              <a:gd name="T21" fmla="*/ 0 h 71754"/>
              <a:gd name="T22" fmla="*/ 0 w 85725"/>
              <a:gd name="T23" fmla="*/ 0 h 71754"/>
              <a:gd name="T24" fmla="*/ 0 w 85725"/>
              <a:gd name="T25" fmla="*/ 42768 h 71754"/>
              <a:gd name="T26" fmla="*/ 85433 w 85725"/>
              <a:gd name="T27" fmla="*/ 42768 h 71754"/>
              <a:gd name="T28" fmla="*/ 85433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7052" y="42768"/>
                </a:lnTo>
                <a:lnTo>
                  <a:pt x="17052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8" name="object 83"/>
          <p:cNvSpPr>
            <a:spLocks/>
          </p:cNvSpPr>
          <p:nvPr/>
        </p:nvSpPr>
        <p:spPr bwMode="auto">
          <a:xfrm>
            <a:off x="6056313" y="3776663"/>
            <a:ext cx="25400" cy="0"/>
          </a:xfrm>
          <a:custGeom>
            <a:avLst/>
            <a:gdLst>
              <a:gd name="T0" fmla="*/ 0 w 26035"/>
              <a:gd name="T1" fmla="*/ 25612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612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9" name="object 84"/>
          <p:cNvSpPr>
            <a:spLocks/>
          </p:cNvSpPr>
          <p:nvPr/>
        </p:nvSpPr>
        <p:spPr bwMode="auto">
          <a:xfrm>
            <a:off x="6043613" y="3757613"/>
            <a:ext cx="50800" cy="11112"/>
          </a:xfrm>
          <a:custGeom>
            <a:avLst/>
            <a:gdLst>
              <a:gd name="T0" fmla="*/ 51271 w 51435"/>
              <a:gd name="T1" fmla="*/ 11933 h 12064"/>
              <a:gd name="T2" fmla="*/ 51271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4956 w 51435"/>
              <a:gd name="T9" fmla="*/ 11933 h 12064"/>
              <a:gd name="T10" fmla="*/ 36258 w 51435"/>
              <a:gd name="T11" fmla="*/ 11933 h 12064"/>
              <a:gd name="T12" fmla="*/ 51271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0" name="object 85"/>
          <p:cNvSpPr>
            <a:spLocks/>
          </p:cNvSpPr>
          <p:nvPr/>
        </p:nvSpPr>
        <p:spPr bwMode="auto">
          <a:xfrm>
            <a:off x="6026150" y="3714750"/>
            <a:ext cx="85725" cy="42863"/>
          </a:xfrm>
          <a:custGeom>
            <a:avLst/>
            <a:gdLst>
              <a:gd name="T0" fmla="*/ 85433 w 85725"/>
              <a:gd name="T1" fmla="*/ 42768 h 43179"/>
              <a:gd name="T2" fmla="*/ 85433 w 85725"/>
              <a:gd name="T3" fmla="*/ 0 h 43179"/>
              <a:gd name="T4" fmla="*/ 0 w 85725"/>
              <a:gd name="T5" fmla="*/ 0 h 43179"/>
              <a:gd name="T6" fmla="*/ 0 w 85725"/>
              <a:gd name="T7" fmla="*/ 42768 h 43179"/>
              <a:gd name="T8" fmla="*/ 17052 w 85725"/>
              <a:gd name="T9" fmla="*/ 42768 h 43179"/>
              <a:gd name="T10" fmla="*/ 68324 w 85725"/>
              <a:gd name="T11" fmla="*/ 42768 h 43179"/>
              <a:gd name="T12" fmla="*/ 85433 w 85725"/>
              <a:gd name="T13" fmla="*/ 42768 h 431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79"/>
              <a:gd name="T23" fmla="*/ 85725 w 85725"/>
              <a:gd name="T24" fmla="*/ 43179 h 431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1" name="object 86"/>
          <p:cNvSpPr>
            <a:spLocks/>
          </p:cNvSpPr>
          <p:nvPr/>
        </p:nvSpPr>
        <p:spPr bwMode="auto">
          <a:xfrm>
            <a:off x="6026150" y="3714750"/>
            <a:ext cx="85725" cy="71438"/>
          </a:xfrm>
          <a:custGeom>
            <a:avLst/>
            <a:gdLst>
              <a:gd name="T0" fmla="*/ 85434 w 85725"/>
              <a:gd name="T1" fmla="*/ 0 h 71754"/>
              <a:gd name="T2" fmla="*/ 0 w 85725"/>
              <a:gd name="T3" fmla="*/ 0 h 71754"/>
              <a:gd name="T4" fmla="*/ 0 w 85725"/>
              <a:gd name="T5" fmla="*/ 42768 h 71754"/>
              <a:gd name="T6" fmla="*/ 17052 w 85725"/>
              <a:gd name="T7" fmla="*/ 42768 h 71754"/>
              <a:gd name="T8" fmla="*/ 17052 w 85725"/>
              <a:gd name="T9" fmla="*/ 54702 h 71754"/>
              <a:gd name="T10" fmla="*/ 32009 w 85725"/>
              <a:gd name="T11" fmla="*/ 54702 h 71754"/>
              <a:gd name="T12" fmla="*/ 32009 w 85725"/>
              <a:gd name="T13" fmla="*/ 71322 h 71754"/>
              <a:gd name="T14" fmla="*/ 53311 w 85725"/>
              <a:gd name="T15" fmla="*/ 71322 h 71754"/>
              <a:gd name="T16" fmla="*/ 53311 w 85725"/>
              <a:gd name="T17" fmla="*/ 54702 h 71754"/>
              <a:gd name="T18" fmla="*/ 68324 w 85725"/>
              <a:gd name="T19" fmla="*/ 54702 h 71754"/>
              <a:gd name="T20" fmla="*/ 68324 w 85725"/>
              <a:gd name="T21" fmla="*/ 42768 h 71754"/>
              <a:gd name="T22" fmla="*/ 85434 w 85725"/>
              <a:gd name="T23" fmla="*/ 42768 h 71754"/>
              <a:gd name="T24" fmla="*/ 85434 w 85725"/>
              <a:gd name="T25" fmla="*/ 0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2" name="object 87"/>
          <p:cNvSpPr>
            <a:spLocks/>
          </p:cNvSpPr>
          <p:nvPr/>
        </p:nvSpPr>
        <p:spPr bwMode="auto">
          <a:xfrm>
            <a:off x="5922963" y="3714750"/>
            <a:ext cx="85725" cy="71438"/>
          </a:xfrm>
          <a:custGeom>
            <a:avLst/>
            <a:gdLst>
              <a:gd name="T0" fmla="*/ 53424 w 85725"/>
              <a:gd name="T1" fmla="*/ 54702 h 71754"/>
              <a:gd name="T2" fmla="*/ 32009 w 85725"/>
              <a:gd name="T3" fmla="*/ 54702 h 71754"/>
              <a:gd name="T4" fmla="*/ 32009 w 85725"/>
              <a:gd name="T5" fmla="*/ 71322 h 71754"/>
              <a:gd name="T6" fmla="*/ 53424 w 85725"/>
              <a:gd name="T7" fmla="*/ 71322 h 71754"/>
              <a:gd name="T8" fmla="*/ 53424 w 85725"/>
              <a:gd name="T9" fmla="*/ 54702 h 71754"/>
              <a:gd name="T10" fmla="*/ 68267 w 85725"/>
              <a:gd name="T11" fmla="*/ 42768 h 71754"/>
              <a:gd name="T12" fmla="*/ 17109 w 85725"/>
              <a:gd name="T13" fmla="*/ 42768 h 71754"/>
              <a:gd name="T14" fmla="*/ 17109 w 85725"/>
              <a:gd name="T15" fmla="*/ 54702 h 71754"/>
              <a:gd name="T16" fmla="*/ 68267 w 85725"/>
              <a:gd name="T17" fmla="*/ 54702 h 71754"/>
              <a:gd name="T18" fmla="*/ 68267 w 85725"/>
              <a:gd name="T19" fmla="*/ 42768 h 71754"/>
              <a:gd name="T20" fmla="*/ 85433 w 85725"/>
              <a:gd name="T21" fmla="*/ 0 h 71754"/>
              <a:gd name="T22" fmla="*/ 0 w 85725"/>
              <a:gd name="T23" fmla="*/ 0 h 71754"/>
              <a:gd name="T24" fmla="*/ 0 w 85725"/>
              <a:gd name="T25" fmla="*/ 42768 h 71754"/>
              <a:gd name="T26" fmla="*/ 85433 w 85725"/>
              <a:gd name="T27" fmla="*/ 42768 h 71754"/>
              <a:gd name="T28" fmla="*/ 85433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267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267" y="54702"/>
                </a:lnTo>
                <a:lnTo>
                  <a:pt x="68267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3" name="object 88"/>
          <p:cNvSpPr>
            <a:spLocks/>
          </p:cNvSpPr>
          <p:nvPr/>
        </p:nvSpPr>
        <p:spPr bwMode="auto">
          <a:xfrm>
            <a:off x="5953125" y="3776663"/>
            <a:ext cx="26988" cy="0"/>
          </a:xfrm>
          <a:custGeom>
            <a:avLst/>
            <a:gdLst>
              <a:gd name="T0" fmla="*/ 0 w 26035"/>
              <a:gd name="T1" fmla="*/ 25726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4" name="object 89"/>
          <p:cNvSpPr>
            <a:spLocks/>
          </p:cNvSpPr>
          <p:nvPr/>
        </p:nvSpPr>
        <p:spPr bwMode="auto">
          <a:xfrm>
            <a:off x="5940425" y="3757613"/>
            <a:ext cx="52388" cy="11112"/>
          </a:xfrm>
          <a:custGeom>
            <a:avLst/>
            <a:gdLst>
              <a:gd name="T0" fmla="*/ 51158 w 51435"/>
              <a:gd name="T1" fmla="*/ 11933 h 12064"/>
              <a:gd name="T2" fmla="*/ 51158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4899 w 51435"/>
              <a:gd name="T9" fmla="*/ 11933 h 12064"/>
              <a:gd name="T10" fmla="*/ 36315 w 51435"/>
              <a:gd name="T11" fmla="*/ 11933 h 12064"/>
              <a:gd name="T12" fmla="*/ 51158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158" y="11933"/>
                </a:moveTo>
                <a:lnTo>
                  <a:pt x="51158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158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5" name="object 90"/>
          <p:cNvSpPr>
            <a:spLocks/>
          </p:cNvSpPr>
          <p:nvPr/>
        </p:nvSpPr>
        <p:spPr bwMode="auto">
          <a:xfrm>
            <a:off x="5922963" y="3714750"/>
            <a:ext cx="85725" cy="42863"/>
          </a:xfrm>
          <a:custGeom>
            <a:avLst/>
            <a:gdLst>
              <a:gd name="T0" fmla="*/ 85433 w 85725"/>
              <a:gd name="T1" fmla="*/ 42768 h 43179"/>
              <a:gd name="T2" fmla="*/ 85433 w 85725"/>
              <a:gd name="T3" fmla="*/ 0 h 43179"/>
              <a:gd name="T4" fmla="*/ 0 w 85725"/>
              <a:gd name="T5" fmla="*/ 0 h 43179"/>
              <a:gd name="T6" fmla="*/ 0 w 85725"/>
              <a:gd name="T7" fmla="*/ 42768 h 43179"/>
              <a:gd name="T8" fmla="*/ 17109 w 85725"/>
              <a:gd name="T9" fmla="*/ 42768 h 43179"/>
              <a:gd name="T10" fmla="*/ 68267 w 85725"/>
              <a:gd name="T11" fmla="*/ 42768 h 43179"/>
              <a:gd name="T12" fmla="*/ 85433 w 85725"/>
              <a:gd name="T13" fmla="*/ 42768 h 431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79"/>
              <a:gd name="T23" fmla="*/ 85725 w 85725"/>
              <a:gd name="T24" fmla="*/ 43179 h 431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6" name="object 91"/>
          <p:cNvSpPr>
            <a:spLocks/>
          </p:cNvSpPr>
          <p:nvPr/>
        </p:nvSpPr>
        <p:spPr bwMode="auto">
          <a:xfrm>
            <a:off x="5922963" y="3714750"/>
            <a:ext cx="85725" cy="71438"/>
          </a:xfrm>
          <a:custGeom>
            <a:avLst/>
            <a:gdLst>
              <a:gd name="T0" fmla="*/ 85434 w 85725"/>
              <a:gd name="T1" fmla="*/ 0 h 71754"/>
              <a:gd name="T2" fmla="*/ 0 w 85725"/>
              <a:gd name="T3" fmla="*/ 0 h 71754"/>
              <a:gd name="T4" fmla="*/ 0 w 85725"/>
              <a:gd name="T5" fmla="*/ 42768 h 71754"/>
              <a:gd name="T6" fmla="*/ 17109 w 85725"/>
              <a:gd name="T7" fmla="*/ 42768 h 71754"/>
              <a:gd name="T8" fmla="*/ 17109 w 85725"/>
              <a:gd name="T9" fmla="*/ 54702 h 71754"/>
              <a:gd name="T10" fmla="*/ 32009 w 85725"/>
              <a:gd name="T11" fmla="*/ 54702 h 71754"/>
              <a:gd name="T12" fmla="*/ 32009 w 85725"/>
              <a:gd name="T13" fmla="*/ 71322 h 71754"/>
              <a:gd name="T14" fmla="*/ 53424 w 85725"/>
              <a:gd name="T15" fmla="*/ 71322 h 71754"/>
              <a:gd name="T16" fmla="*/ 53424 w 85725"/>
              <a:gd name="T17" fmla="*/ 54702 h 71754"/>
              <a:gd name="T18" fmla="*/ 68267 w 85725"/>
              <a:gd name="T19" fmla="*/ 54702 h 71754"/>
              <a:gd name="T20" fmla="*/ 68267 w 85725"/>
              <a:gd name="T21" fmla="*/ 42768 h 71754"/>
              <a:gd name="T22" fmla="*/ 85434 w 85725"/>
              <a:gd name="T23" fmla="*/ 42768 h 71754"/>
              <a:gd name="T24" fmla="*/ 85434 w 85725"/>
              <a:gd name="T25" fmla="*/ 0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267" y="54702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7" name="object 92"/>
          <p:cNvSpPr>
            <a:spLocks/>
          </p:cNvSpPr>
          <p:nvPr/>
        </p:nvSpPr>
        <p:spPr bwMode="auto">
          <a:xfrm>
            <a:off x="6234113" y="3609975"/>
            <a:ext cx="85725" cy="71438"/>
          </a:xfrm>
          <a:custGeom>
            <a:avLst/>
            <a:gdLst>
              <a:gd name="T0" fmla="*/ 85433 w 85725"/>
              <a:gd name="T1" fmla="*/ 28421 h 71754"/>
              <a:gd name="T2" fmla="*/ 0 w 85725"/>
              <a:gd name="T3" fmla="*/ 28421 h 71754"/>
              <a:gd name="T4" fmla="*/ 0 w 85725"/>
              <a:gd name="T5" fmla="*/ 71189 h 71754"/>
              <a:gd name="T6" fmla="*/ 85433 w 85725"/>
              <a:gd name="T7" fmla="*/ 71189 h 71754"/>
              <a:gd name="T8" fmla="*/ 85433 w 85725"/>
              <a:gd name="T9" fmla="*/ 28421 h 71754"/>
              <a:gd name="T10" fmla="*/ 68267 w 85725"/>
              <a:gd name="T11" fmla="*/ 16614 h 71754"/>
              <a:gd name="T12" fmla="*/ 17109 w 85725"/>
              <a:gd name="T13" fmla="*/ 16614 h 71754"/>
              <a:gd name="T14" fmla="*/ 17109 w 85725"/>
              <a:gd name="T15" fmla="*/ 28421 h 71754"/>
              <a:gd name="T16" fmla="*/ 68267 w 85725"/>
              <a:gd name="T17" fmla="*/ 28421 h 71754"/>
              <a:gd name="T18" fmla="*/ 68267 w 85725"/>
              <a:gd name="T19" fmla="*/ 16614 h 71754"/>
              <a:gd name="T20" fmla="*/ 53424 w 85725"/>
              <a:gd name="T21" fmla="*/ 0 h 71754"/>
              <a:gd name="T22" fmla="*/ 32009 w 85725"/>
              <a:gd name="T23" fmla="*/ 0 h 71754"/>
              <a:gd name="T24" fmla="*/ 32009 w 85725"/>
              <a:gd name="T25" fmla="*/ 16614 h 71754"/>
              <a:gd name="T26" fmla="*/ 53424 w 85725"/>
              <a:gd name="T27" fmla="*/ 16614 h 71754"/>
              <a:gd name="T28" fmla="*/ 53424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8" name="object 93"/>
          <p:cNvSpPr>
            <a:spLocks/>
          </p:cNvSpPr>
          <p:nvPr/>
        </p:nvSpPr>
        <p:spPr bwMode="auto">
          <a:xfrm>
            <a:off x="6234113" y="3609975"/>
            <a:ext cx="85725" cy="71438"/>
          </a:xfrm>
          <a:custGeom>
            <a:avLst/>
            <a:gdLst>
              <a:gd name="T0" fmla="*/ 85434 w 85725"/>
              <a:gd name="T1" fmla="*/ 71189 h 71754"/>
              <a:gd name="T2" fmla="*/ 0 w 85725"/>
              <a:gd name="T3" fmla="*/ 71189 h 71754"/>
              <a:gd name="T4" fmla="*/ 0 w 85725"/>
              <a:gd name="T5" fmla="*/ 28421 h 71754"/>
              <a:gd name="T6" fmla="*/ 17109 w 85725"/>
              <a:gd name="T7" fmla="*/ 28421 h 71754"/>
              <a:gd name="T8" fmla="*/ 17109 w 85725"/>
              <a:gd name="T9" fmla="*/ 16614 h 71754"/>
              <a:gd name="T10" fmla="*/ 32009 w 85725"/>
              <a:gd name="T11" fmla="*/ 16614 h 71754"/>
              <a:gd name="T12" fmla="*/ 32009 w 85725"/>
              <a:gd name="T13" fmla="*/ 0 h 71754"/>
              <a:gd name="T14" fmla="*/ 53424 w 85725"/>
              <a:gd name="T15" fmla="*/ 0 h 71754"/>
              <a:gd name="T16" fmla="*/ 53424 w 85725"/>
              <a:gd name="T17" fmla="*/ 16614 h 71754"/>
              <a:gd name="T18" fmla="*/ 68267 w 85725"/>
              <a:gd name="T19" fmla="*/ 16614 h 71754"/>
              <a:gd name="T20" fmla="*/ 68267 w 85725"/>
              <a:gd name="T21" fmla="*/ 28421 h 71754"/>
              <a:gd name="T22" fmla="*/ 85434 w 85725"/>
              <a:gd name="T23" fmla="*/ 28421 h 71754"/>
              <a:gd name="T24" fmla="*/ 85434 w 85725"/>
              <a:gd name="T25" fmla="*/ 71189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9" name="object 94"/>
          <p:cNvSpPr>
            <a:spLocks/>
          </p:cNvSpPr>
          <p:nvPr/>
        </p:nvSpPr>
        <p:spPr bwMode="auto">
          <a:xfrm>
            <a:off x="6130925" y="3609975"/>
            <a:ext cx="85725" cy="71438"/>
          </a:xfrm>
          <a:custGeom>
            <a:avLst/>
            <a:gdLst>
              <a:gd name="T0" fmla="*/ 85433 w 85725"/>
              <a:gd name="T1" fmla="*/ 28421 h 71754"/>
              <a:gd name="T2" fmla="*/ 0 w 85725"/>
              <a:gd name="T3" fmla="*/ 28421 h 71754"/>
              <a:gd name="T4" fmla="*/ 0 w 85725"/>
              <a:gd name="T5" fmla="*/ 71189 h 71754"/>
              <a:gd name="T6" fmla="*/ 85433 w 85725"/>
              <a:gd name="T7" fmla="*/ 71189 h 71754"/>
              <a:gd name="T8" fmla="*/ 85433 w 85725"/>
              <a:gd name="T9" fmla="*/ 28421 h 71754"/>
              <a:gd name="T10" fmla="*/ 68381 w 85725"/>
              <a:gd name="T11" fmla="*/ 16614 h 71754"/>
              <a:gd name="T12" fmla="*/ 17109 w 85725"/>
              <a:gd name="T13" fmla="*/ 16614 h 71754"/>
              <a:gd name="T14" fmla="*/ 17109 w 85725"/>
              <a:gd name="T15" fmla="*/ 28421 h 71754"/>
              <a:gd name="T16" fmla="*/ 68381 w 85725"/>
              <a:gd name="T17" fmla="*/ 28421 h 71754"/>
              <a:gd name="T18" fmla="*/ 68381 w 85725"/>
              <a:gd name="T19" fmla="*/ 16614 h 71754"/>
              <a:gd name="T20" fmla="*/ 53424 w 85725"/>
              <a:gd name="T21" fmla="*/ 0 h 71754"/>
              <a:gd name="T22" fmla="*/ 32066 w 85725"/>
              <a:gd name="T23" fmla="*/ 0 h 71754"/>
              <a:gd name="T24" fmla="*/ 32066 w 85725"/>
              <a:gd name="T25" fmla="*/ 16614 h 71754"/>
              <a:gd name="T26" fmla="*/ 53424 w 85725"/>
              <a:gd name="T27" fmla="*/ 16614 h 71754"/>
              <a:gd name="T28" fmla="*/ 53424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0" name="object 95"/>
          <p:cNvSpPr>
            <a:spLocks/>
          </p:cNvSpPr>
          <p:nvPr/>
        </p:nvSpPr>
        <p:spPr bwMode="auto">
          <a:xfrm>
            <a:off x="6130925" y="3609975"/>
            <a:ext cx="85725" cy="71438"/>
          </a:xfrm>
          <a:custGeom>
            <a:avLst/>
            <a:gdLst>
              <a:gd name="T0" fmla="*/ 85434 w 85725"/>
              <a:gd name="T1" fmla="*/ 71189 h 71754"/>
              <a:gd name="T2" fmla="*/ 0 w 85725"/>
              <a:gd name="T3" fmla="*/ 71189 h 71754"/>
              <a:gd name="T4" fmla="*/ 0 w 85725"/>
              <a:gd name="T5" fmla="*/ 28421 h 71754"/>
              <a:gd name="T6" fmla="*/ 17109 w 85725"/>
              <a:gd name="T7" fmla="*/ 28421 h 71754"/>
              <a:gd name="T8" fmla="*/ 17109 w 85725"/>
              <a:gd name="T9" fmla="*/ 16614 h 71754"/>
              <a:gd name="T10" fmla="*/ 32066 w 85725"/>
              <a:gd name="T11" fmla="*/ 16614 h 71754"/>
              <a:gd name="T12" fmla="*/ 32066 w 85725"/>
              <a:gd name="T13" fmla="*/ 0 h 71754"/>
              <a:gd name="T14" fmla="*/ 53424 w 85725"/>
              <a:gd name="T15" fmla="*/ 0 h 71754"/>
              <a:gd name="T16" fmla="*/ 53424 w 85725"/>
              <a:gd name="T17" fmla="*/ 16614 h 71754"/>
              <a:gd name="T18" fmla="*/ 68381 w 85725"/>
              <a:gd name="T19" fmla="*/ 16614 h 71754"/>
              <a:gd name="T20" fmla="*/ 68381 w 85725"/>
              <a:gd name="T21" fmla="*/ 28421 h 71754"/>
              <a:gd name="T22" fmla="*/ 85434 w 85725"/>
              <a:gd name="T23" fmla="*/ 28421 h 71754"/>
              <a:gd name="T24" fmla="*/ 85434 w 85725"/>
              <a:gd name="T25" fmla="*/ 71189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1" name="object 96"/>
          <p:cNvSpPr>
            <a:spLocks/>
          </p:cNvSpPr>
          <p:nvPr/>
        </p:nvSpPr>
        <p:spPr bwMode="auto">
          <a:xfrm>
            <a:off x="6026150" y="3609975"/>
            <a:ext cx="85725" cy="71438"/>
          </a:xfrm>
          <a:custGeom>
            <a:avLst/>
            <a:gdLst>
              <a:gd name="T0" fmla="*/ 85433 w 85725"/>
              <a:gd name="T1" fmla="*/ 28421 h 71754"/>
              <a:gd name="T2" fmla="*/ 0 w 85725"/>
              <a:gd name="T3" fmla="*/ 28421 h 71754"/>
              <a:gd name="T4" fmla="*/ 0 w 85725"/>
              <a:gd name="T5" fmla="*/ 71189 h 71754"/>
              <a:gd name="T6" fmla="*/ 85433 w 85725"/>
              <a:gd name="T7" fmla="*/ 71189 h 71754"/>
              <a:gd name="T8" fmla="*/ 85433 w 85725"/>
              <a:gd name="T9" fmla="*/ 28421 h 71754"/>
              <a:gd name="T10" fmla="*/ 68324 w 85725"/>
              <a:gd name="T11" fmla="*/ 16614 h 71754"/>
              <a:gd name="T12" fmla="*/ 17052 w 85725"/>
              <a:gd name="T13" fmla="*/ 16614 h 71754"/>
              <a:gd name="T14" fmla="*/ 17052 w 85725"/>
              <a:gd name="T15" fmla="*/ 28421 h 71754"/>
              <a:gd name="T16" fmla="*/ 68324 w 85725"/>
              <a:gd name="T17" fmla="*/ 28421 h 71754"/>
              <a:gd name="T18" fmla="*/ 68324 w 85725"/>
              <a:gd name="T19" fmla="*/ 16614 h 71754"/>
              <a:gd name="T20" fmla="*/ 53311 w 85725"/>
              <a:gd name="T21" fmla="*/ 0 h 71754"/>
              <a:gd name="T22" fmla="*/ 32009 w 85725"/>
              <a:gd name="T23" fmla="*/ 0 h 71754"/>
              <a:gd name="T24" fmla="*/ 32009 w 85725"/>
              <a:gd name="T25" fmla="*/ 16614 h 71754"/>
              <a:gd name="T26" fmla="*/ 53311 w 85725"/>
              <a:gd name="T27" fmla="*/ 16614 h 71754"/>
              <a:gd name="T28" fmla="*/ 53311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4">
                <a:moveTo>
                  <a:pt x="53311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311" y="16614"/>
                </a:lnTo>
                <a:lnTo>
                  <a:pt x="533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2" name="object 97"/>
          <p:cNvSpPr>
            <a:spLocks/>
          </p:cNvSpPr>
          <p:nvPr/>
        </p:nvSpPr>
        <p:spPr bwMode="auto">
          <a:xfrm>
            <a:off x="6026150" y="3609975"/>
            <a:ext cx="85725" cy="71438"/>
          </a:xfrm>
          <a:custGeom>
            <a:avLst/>
            <a:gdLst>
              <a:gd name="T0" fmla="*/ 85434 w 85725"/>
              <a:gd name="T1" fmla="*/ 71189 h 71754"/>
              <a:gd name="T2" fmla="*/ 0 w 85725"/>
              <a:gd name="T3" fmla="*/ 71189 h 71754"/>
              <a:gd name="T4" fmla="*/ 0 w 85725"/>
              <a:gd name="T5" fmla="*/ 28421 h 71754"/>
              <a:gd name="T6" fmla="*/ 17052 w 85725"/>
              <a:gd name="T7" fmla="*/ 28421 h 71754"/>
              <a:gd name="T8" fmla="*/ 17052 w 85725"/>
              <a:gd name="T9" fmla="*/ 16614 h 71754"/>
              <a:gd name="T10" fmla="*/ 32009 w 85725"/>
              <a:gd name="T11" fmla="*/ 16614 h 71754"/>
              <a:gd name="T12" fmla="*/ 32009 w 85725"/>
              <a:gd name="T13" fmla="*/ 0 h 71754"/>
              <a:gd name="T14" fmla="*/ 53311 w 85725"/>
              <a:gd name="T15" fmla="*/ 0 h 71754"/>
              <a:gd name="T16" fmla="*/ 53311 w 85725"/>
              <a:gd name="T17" fmla="*/ 16614 h 71754"/>
              <a:gd name="T18" fmla="*/ 68324 w 85725"/>
              <a:gd name="T19" fmla="*/ 16614 h 71754"/>
              <a:gd name="T20" fmla="*/ 68324 w 85725"/>
              <a:gd name="T21" fmla="*/ 28421 h 71754"/>
              <a:gd name="T22" fmla="*/ 85434 w 85725"/>
              <a:gd name="T23" fmla="*/ 28421 h 71754"/>
              <a:gd name="T24" fmla="*/ 85434 w 85725"/>
              <a:gd name="T25" fmla="*/ 71189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311" y="0"/>
                </a:lnTo>
                <a:lnTo>
                  <a:pt x="53311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3" name="object 98"/>
          <p:cNvSpPr>
            <a:spLocks/>
          </p:cNvSpPr>
          <p:nvPr/>
        </p:nvSpPr>
        <p:spPr bwMode="auto">
          <a:xfrm>
            <a:off x="5922963" y="3609975"/>
            <a:ext cx="85725" cy="71438"/>
          </a:xfrm>
          <a:custGeom>
            <a:avLst/>
            <a:gdLst>
              <a:gd name="T0" fmla="*/ 85433 w 85725"/>
              <a:gd name="T1" fmla="*/ 28421 h 71754"/>
              <a:gd name="T2" fmla="*/ 0 w 85725"/>
              <a:gd name="T3" fmla="*/ 28421 h 71754"/>
              <a:gd name="T4" fmla="*/ 0 w 85725"/>
              <a:gd name="T5" fmla="*/ 71189 h 71754"/>
              <a:gd name="T6" fmla="*/ 85433 w 85725"/>
              <a:gd name="T7" fmla="*/ 71189 h 71754"/>
              <a:gd name="T8" fmla="*/ 85433 w 85725"/>
              <a:gd name="T9" fmla="*/ 28421 h 71754"/>
              <a:gd name="T10" fmla="*/ 68267 w 85725"/>
              <a:gd name="T11" fmla="*/ 16614 h 71754"/>
              <a:gd name="T12" fmla="*/ 17109 w 85725"/>
              <a:gd name="T13" fmla="*/ 16614 h 71754"/>
              <a:gd name="T14" fmla="*/ 17109 w 85725"/>
              <a:gd name="T15" fmla="*/ 28421 h 71754"/>
              <a:gd name="T16" fmla="*/ 68267 w 85725"/>
              <a:gd name="T17" fmla="*/ 28421 h 71754"/>
              <a:gd name="T18" fmla="*/ 68267 w 85725"/>
              <a:gd name="T19" fmla="*/ 16614 h 71754"/>
              <a:gd name="T20" fmla="*/ 53424 w 85725"/>
              <a:gd name="T21" fmla="*/ 0 h 71754"/>
              <a:gd name="T22" fmla="*/ 32009 w 85725"/>
              <a:gd name="T23" fmla="*/ 0 h 71754"/>
              <a:gd name="T24" fmla="*/ 32009 w 85725"/>
              <a:gd name="T25" fmla="*/ 16614 h 71754"/>
              <a:gd name="T26" fmla="*/ 53424 w 85725"/>
              <a:gd name="T27" fmla="*/ 16614 h 71754"/>
              <a:gd name="T28" fmla="*/ 53424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4" name="object 99"/>
          <p:cNvSpPr>
            <a:spLocks/>
          </p:cNvSpPr>
          <p:nvPr/>
        </p:nvSpPr>
        <p:spPr bwMode="auto">
          <a:xfrm>
            <a:off x="5922963" y="3609975"/>
            <a:ext cx="85725" cy="71438"/>
          </a:xfrm>
          <a:custGeom>
            <a:avLst/>
            <a:gdLst>
              <a:gd name="T0" fmla="*/ 85434 w 85725"/>
              <a:gd name="T1" fmla="*/ 71189 h 71754"/>
              <a:gd name="T2" fmla="*/ 0 w 85725"/>
              <a:gd name="T3" fmla="*/ 71189 h 71754"/>
              <a:gd name="T4" fmla="*/ 0 w 85725"/>
              <a:gd name="T5" fmla="*/ 28421 h 71754"/>
              <a:gd name="T6" fmla="*/ 17109 w 85725"/>
              <a:gd name="T7" fmla="*/ 28421 h 71754"/>
              <a:gd name="T8" fmla="*/ 17109 w 85725"/>
              <a:gd name="T9" fmla="*/ 16614 h 71754"/>
              <a:gd name="T10" fmla="*/ 32009 w 85725"/>
              <a:gd name="T11" fmla="*/ 16614 h 71754"/>
              <a:gd name="T12" fmla="*/ 32009 w 85725"/>
              <a:gd name="T13" fmla="*/ 0 h 71754"/>
              <a:gd name="T14" fmla="*/ 53424 w 85725"/>
              <a:gd name="T15" fmla="*/ 0 h 71754"/>
              <a:gd name="T16" fmla="*/ 53424 w 85725"/>
              <a:gd name="T17" fmla="*/ 16614 h 71754"/>
              <a:gd name="T18" fmla="*/ 68267 w 85725"/>
              <a:gd name="T19" fmla="*/ 16614 h 71754"/>
              <a:gd name="T20" fmla="*/ 68267 w 85725"/>
              <a:gd name="T21" fmla="*/ 28421 h 71754"/>
              <a:gd name="T22" fmla="*/ 85434 w 85725"/>
              <a:gd name="T23" fmla="*/ 28421 h 71754"/>
              <a:gd name="T24" fmla="*/ 85434 w 85725"/>
              <a:gd name="T25" fmla="*/ 71189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0" name="object 100"/>
          <p:cNvSpPr txBox="1"/>
          <p:nvPr/>
        </p:nvSpPr>
        <p:spPr>
          <a:xfrm>
            <a:off x="5946775" y="3562350"/>
            <a:ext cx="371475" cy="58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9       10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11    </a:t>
            </a:r>
            <a:r>
              <a:rPr sz="300" spc="5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12</a:t>
            </a:r>
            <a:endParaRPr sz="3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938838" y="3789363"/>
            <a:ext cx="379412" cy="60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21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22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23    </a:t>
            </a:r>
            <a:r>
              <a:rPr sz="300" spc="4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24</a:t>
            </a:r>
            <a:endParaRPr sz="300">
              <a:latin typeface="Arial"/>
              <a:cs typeface="Arial"/>
            </a:endParaRPr>
          </a:p>
        </p:txBody>
      </p:sp>
      <p:sp>
        <p:nvSpPr>
          <p:cNvPr id="24677" name="object 102"/>
          <p:cNvSpPr>
            <a:spLocks/>
          </p:cNvSpPr>
          <p:nvPr/>
        </p:nvSpPr>
        <p:spPr bwMode="auto">
          <a:xfrm>
            <a:off x="6234113" y="3716338"/>
            <a:ext cx="85725" cy="71437"/>
          </a:xfrm>
          <a:custGeom>
            <a:avLst/>
            <a:gdLst>
              <a:gd name="T0" fmla="*/ 53424 w 85725"/>
              <a:gd name="T1" fmla="*/ 54568 h 71754"/>
              <a:gd name="T2" fmla="*/ 32009 w 85725"/>
              <a:gd name="T3" fmla="*/ 54568 h 71754"/>
              <a:gd name="T4" fmla="*/ 32009 w 85725"/>
              <a:gd name="T5" fmla="*/ 71322 h 71754"/>
              <a:gd name="T6" fmla="*/ 53424 w 85725"/>
              <a:gd name="T7" fmla="*/ 71322 h 71754"/>
              <a:gd name="T8" fmla="*/ 53424 w 85725"/>
              <a:gd name="T9" fmla="*/ 54568 h 71754"/>
              <a:gd name="T10" fmla="*/ 68267 w 85725"/>
              <a:gd name="T11" fmla="*/ 42768 h 71754"/>
              <a:gd name="T12" fmla="*/ 17109 w 85725"/>
              <a:gd name="T13" fmla="*/ 42768 h 71754"/>
              <a:gd name="T14" fmla="*/ 17109 w 85725"/>
              <a:gd name="T15" fmla="*/ 54568 h 71754"/>
              <a:gd name="T16" fmla="*/ 68267 w 85725"/>
              <a:gd name="T17" fmla="*/ 54568 h 71754"/>
              <a:gd name="T18" fmla="*/ 68267 w 85725"/>
              <a:gd name="T19" fmla="*/ 42768 h 71754"/>
              <a:gd name="T20" fmla="*/ 85433 w 85725"/>
              <a:gd name="T21" fmla="*/ 0 h 71754"/>
              <a:gd name="T22" fmla="*/ 0 w 85725"/>
              <a:gd name="T23" fmla="*/ 0 h 71754"/>
              <a:gd name="T24" fmla="*/ 0 w 85725"/>
              <a:gd name="T25" fmla="*/ 42768 h 71754"/>
              <a:gd name="T26" fmla="*/ 85433 w 85725"/>
              <a:gd name="T27" fmla="*/ 42768 h 71754"/>
              <a:gd name="T28" fmla="*/ 85433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53424" y="54568"/>
                </a:moveTo>
                <a:lnTo>
                  <a:pt x="32009" y="54568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568"/>
                </a:lnTo>
                <a:close/>
              </a:path>
              <a:path w="85725" h="71754">
                <a:moveTo>
                  <a:pt x="68267" y="42768"/>
                </a:moveTo>
                <a:lnTo>
                  <a:pt x="17109" y="42768"/>
                </a:lnTo>
                <a:lnTo>
                  <a:pt x="17109" y="54568"/>
                </a:lnTo>
                <a:lnTo>
                  <a:pt x="68267" y="54568"/>
                </a:lnTo>
                <a:lnTo>
                  <a:pt x="68267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8" name="object 103"/>
          <p:cNvSpPr>
            <a:spLocks/>
          </p:cNvSpPr>
          <p:nvPr/>
        </p:nvSpPr>
        <p:spPr bwMode="auto">
          <a:xfrm>
            <a:off x="6262688" y="3779838"/>
            <a:ext cx="26987" cy="0"/>
          </a:xfrm>
          <a:custGeom>
            <a:avLst/>
            <a:gdLst>
              <a:gd name="T0" fmla="*/ 0 w 26035"/>
              <a:gd name="T1" fmla="*/ 25726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5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9" name="object 104"/>
          <p:cNvSpPr>
            <a:spLocks/>
          </p:cNvSpPr>
          <p:nvPr/>
        </p:nvSpPr>
        <p:spPr bwMode="auto">
          <a:xfrm>
            <a:off x="6249988" y="3759200"/>
            <a:ext cx="52387" cy="12700"/>
          </a:xfrm>
          <a:custGeom>
            <a:avLst/>
            <a:gdLst>
              <a:gd name="T0" fmla="*/ 51158 w 51435"/>
              <a:gd name="T1" fmla="*/ 11800 h 12064"/>
              <a:gd name="T2" fmla="*/ 51158 w 51435"/>
              <a:gd name="T3" fmla="*/ 0 h 12064"/>
              <a:gd name="T4" fmla="*/ 0 w 51435"/>
              <a:gd name="T5" fmla="*/ 0 h 12064"/>
              <a:gd name="T6" fmla="*/ 0 w 51435"/>
              <a:gd name="T7" fmla="*/ 11800 h 12064"/>
              <a:gd name="T8" fmla="*/ 14899 w 51435"/>
              <a:gd name="T9" fmla="*/ 11800 h 12064"/>
              <a:gd name="T10" fmla="*/ 36315 w 51435"/>
              <a:gd name="T11" fmla="*/ 11800 h 12064"/>
              <a:gd name="T12" fmla="*/ 51158 w 51435"/>
              <a:gd name="T13" fmla="*/ 11800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158" y="11800"/>
                </a:moveTo>
                <a:lnTo>
                  <a:pt x="51158" y="0"/>
                </a:lnTo>
                <a:lnTo>
                  <a:pt x="0" y="0"/>
                </a:lnTo>
                <a:lnTo>
                  <a:pt x="0" y="11800"/>
                </a:lnTo>
                <a:lnTo>
                  <a:pt x="14899" y="11800"/>
                </a:lnTo>
                <a:lnTo>
                  <a:pt x="36315" y="11800"/>
                </a:lnTo>
                <a:lnTo>
                  <a:pt x="51158" y="11800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0" name="object 105"/>
          <p:cNvSpPr>
            <a:spLocks/>
          </p:cNvSpPr>
          <p:nvPr/>
        </p:nvSpPr>
        <p:spPr bwMode="auto">
          <a:xfrm>
            <a:off x="6234113" y="3716338"/>
            <a:ext cx="85725" cy="42862"/>
          </a:xfrm>
          <a:custGeom>
            <a:avLst/>
            <a:gdLst>
              <a:gd name="T0" fmla="*/ 85433 w 85725"/>
              <a:gd name="T1" fmla="*/ 42768 h 43179"/>
              <a:gd name="T2" fmla="*/ 85433 w 85725"/>
              <a:gd name="T3" fmla="*/ 0 h 43179"/>
              <a:gd name="T4" fmla="*/ 0 w 85725"/>
              <a:gd name="T5" fmla="*/ 0 h 43179"/>
              <a:gd name="T6" fmla="*/ 0 w 85725"/>
              <a:gd name="T7" fmla="*/ 42768 h 43179"/>
              <a:gd name="T8" fmla="*/ 17109 w 85725"/>
              <a:gd name="T9" fmla="*/ 42768 h 43179"/>
              <a:gd name="T10" fmla="*/ 68267 w 85725"/>
              <a:gd name="T11" fmla="*/ 42768 h 43179"/>
              <a:gd name="T12" fmla="*/ 85433 w 85725"/>
              <a:gd name="T13" fmla="*/ 42768 h 431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79"/>
              <a:gd name="T23" fmla="*/ 85725 w 85725"/>
              <a:gd name="T24" fmla="*/ 43179 h 431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1" name="object 106"/>
          <p:cNvSpPr>
            <a:spLocks/>
          </p:cNvSpPr>
          <p:nvPr/>
        </p:nvSpPr>
        <p:spPr bwMode="auto">
          <a:xfrm>
            <a:off x="6234113" y="3716338"/>
            <a:ext cx="85725" cy="71437"/>
          </a:xfrm>
          <a:custGeom>
            <a:avLst/>
            <a:gdLst>
              <a:gd name="T0" fmla="*/ 85434 w 85725"/>
              <a:gd name="T1" fmla="*/ 0 h 71754"/>
              <a:gd name="T2" fmla="*/ 0 w 85725"/>
              <a:gd name="T3" fmla="*/ 0 h 71754"/>
              <a:gd name="T4" fmla="*/ 0 w 85725"/>
              <a:gd name="T5" fmla="*/ 42768 h 71754"/>
              <a:gd name="T6" fmla="*/ 17109 w 85725"/>
              <a:gd name="T7" fmla="*/ 42768 h 71754"/>
              <a:gd name="T8" fmla="*/ 17109 w 85725"/>
              <a:gd name="T9" fmla="*/ 54568 h 71754"/>
              <a:gd name="T10" fmla="*/ 32009 w 85725"/>
              <a:gd name="T11" fmla="*/ 54568 h 71754"/>
              <a:gd name="T12" fmla="*/ 32009 w 85725"/>
              <a:gd name="T13" fmla="*/ 71322 h 71754"/>
              <a:gd name="T14" fmla="*/ 53424 w 85725"/>
              <a:gd name="T15" fmla="*/ 71322 h 71754"/>
              <a:gd name="T16" fmla="*/ 53424 w 85725"/>
              <a:gd name="T17" fmla="*/ 54568 h 71754"/>
              <a:gd name="T18" fmla="*/ 68267 w 85725"/>
              <a:gd name="T19" fmla="*/ 54568 h 71754"/>
              <a:gd name="T20" fmla="*/ 68267 w 85725"/>
              <a:gd name="T21" fmla="*/ 42768 h 71754"/>
              <a:gd name="T22" fmla="*/ 85434 w 85725"/>
              <a:gd name="T23" fmla="*/ 42768 h 71754"/>
              <a:gd name="T24" fmla="*/ 85434 w 85725"/>
              <a:gd name="T25" fmla="*/ 0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568"/>
                </a:lnTo>
                <a:lnTo>
                  <a:pt x="32009" y="54568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568"/>
                </a:lnTo>
                <a:lnTo>
                  <a:pt x="68267" y="54568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2" name="object 107"/>
          <p:cNvSpPr>
            <a:spLocks/>
          </p:cNvSpPr>
          <p:nvPr/>
        </p:nvSpPr>
        <p:spPr bwMode="auto">
          <a:xfrm>
            <a:off x="6362700" y="3698875"/>
            <a:ext cx="109538" cy="88900"/>
          </a:xfrm>
          <a:custGeom>
            <a:avLst/>
            <a:gdLst>
              <a:gd name="T0" fmla="*/ 0 w 109220"/>
              <a:gd name="T1" fmla="*/ 87950 h 88264"/>
              <a:gd name="T2" fmla="*/ 108917 w 109220"/>
              <a:gd name="T3" fmla="*/ 87950 h 88264"/>
              <a:gd name="T4" fmla="*/ 108917 w 109220"/>
              <a:gd name="T5" fmla="*/ 0 h 88264"/>
              <a:gd name="T6" fmla="*/ 0 w 109220"/>
              <a:gd name="T7" fmla="*/ 0 h 88264"/>
              <a:gd name="T8" fmla="*/ 0 w 109220"/>
              <a:gd name="T9" fmla="*/ 87950 h 88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220"/>
              <a:gd name="T16" fmla="*/ 0 h 88264"/>
              <a:gd name="T17" fmla="*/ 109220 w 109220"/>
              <a:gd name="T18" fmla="*/ 88264 h 882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220" h="88264">
                <a:moveTo>
                  <a:pt x="0" y="87950"/>
                </a:moveTo>
                <a:lnTo>
                  <a:pt x="108917" y="87950"/>
                </a:lnTo>
                <a:lnTo>
                  <a:pt x="108917" y="0"/>
                </a:lnTo>
                <a:lnTo>
                  <a:pt x="0" y="0"/>
                </a:lnTo>
                <a:lnTo>
                  <a:pt x="0" y="87950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3" name="object 108"/>
          <p:cNvSpPr>
            <a:spLocks/>
          </p:cNvSpPr>
          <p:nvPr/>
        </p:nvSpPr>
        <p:spPr bwMode="auto">
          <a:xfrm>
            <a:off x="6362700" y="3698875"/>
            <a:ext cx="109538" cy="88900"/>
          </a:xfrm>
          <a:custGeom>
            <a:avLst/>
            <a:gdLst>
              <a:gd name="T0" fmla="*/ 0 w 109220"/>
              <a:gd name="T1" fmla="*/ 87950 h 88264"/>
              <a:gd name="T2" fmla="*/ 108917 w 109220"/>
              <a:gd name="T3" fmla="*/ 87950 h 88264"/>
              <a:gd name="T4" fmla="*/ 108917 w 109220"/>
              <a:gd name="T5" fmla="*/ 0 h 88264"/>
              <a:gd name="T6" fmla="*/ 0 w 109220"/>
              <a:gd name="T7" fmla="*/ 0 h 88264"/>
              <a:gd name="T8" fmla="*/ 0 w 109220"/>
              <a:gd name="T9" fmla="*/ 87950 h 88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220"/>
              <a:gd name="T16" fmla="*/ 0 h 88264"/>
              <a:gd name="T17" fmla="*/ 109220 w 109220"/>
              <a:gd name="T18" fmla="*/ 88264 h 882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220" h="88264">
                <a:moveTo>
                  <a:pt x="0" y="87950"/>
                </a:moveTo>
                <a:lnTo>
                  <a:pt x="108917" y="87950"/>
                </a:lnTo>
                <a:lnTo>
                  <a:pt x="108917" y="0"/>
                </a:lnTo>
                <a:lnTo>
                  <a:pt x="0" y="0"/>
                </a:lnTo>
                <a:lnTo>
                  <a:pt x="0" y="87950"/>
                </a:lnTo>
                <a:close/>
              </a:path>
            </a:pathLst>
          </a:custGeom>
          <a:noFill/>
          <a:ln w="46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4" name="object 109"/>
          <p:cNvSpPr>
            <a:spLocks/>
          </p:cNvSpPr>
          <p:nvPr/>
        </p:nvSpPr>
        <p:spPr bwMode="auto">
          <a:xfrm>
            <a:off x="6362700" y="3698875"/>
            <a:ext cx="109538" cy="88900"/>
          </a:xfrm>
          <a:custGeom>
            <a:avLst/>
            <a:gdLst>
              <a:gd name="T0" fmla="*/ 108888 w 109220"/>
              <a:gd name="T1" fmla="*/ 0 h 88264"/>
              <a:gd name="T2" fmla="*/ 0 w 109220"/>
              <a:gd name="T3" fmla="*/ 0 h 88264"/>
              <a:gd name="T4" fmla="*/ 0 w 109220"/>
              <a:gd name="T5" fmla="*/ 87950 h 88264"/>
              <a:gd name="T6" fmla="*/ 108888 w 109220"/>
              <a:gd name="T7" fmla="*/ 87950 h 88264"/>
              <a:gd name="T8" fmla="*/ 108888 w 109220"/>
              <a:gd name="T9" fmla="*/ 0 h 88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220"/>
              <a:gd name="T16" fmla="*/ 0 h 88264"/>
              <a:gd name="T17" fmla="*/ 109220 w 109220"/>
              <a:gd name="T18" fmla="*/ 88264 h 882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220" h="88264">
                <a:moveTo>
                  <a:pt x="108888" y="0"/>
                </a:moveTo>
                <a:lnTo>
                  <a:pt x="0" y="0"/>
                </a:lnTo>
                <a:lnTo>
                  <a:pt x="0" y="87950"/>
                </a:lnTo>
                <a:lnTo>
                  <a:pt x="108888" y="87950"/>
                </a:lnTo>
                <a:lnTo>
                  <a:pt x="10888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5" name="object 110"/>
          <p:cNvSpPr>
            <a:spLocks/>
          </p:cNvSpPr>
          <p:nvPr/>
        </p:nvSpPr>
        <p:spPr bwMode="auto">
          <a:xfrm>
            <a:off x="6373813" y="3714750"/>
            <a:ext cx="85725" cy="71438"/>
          </a:xfrm>
          <a:custGeom>
            <a:avLst/>
            <a:gdLst>
              <a:gd name="T0" fmla="*/ 53311 w 85725"/>
              <a:gd name="T1" fmla="*/ 54702 h 71754"/>
              <a:gd name="T2" fmla="*/ 32009 w 85725"/>
              <a:gd name="T3" fmla="*/ 54702 h 71754"/>
              <a:gd name="T4" fmla="*/ 32009 w 85725"/>
              <a:gd name="T5" fmla="*/ 71322 h 71754"/>
              <a:gd name="T6" fmla="*/ 53311 w 85725"/>
              <a:gd name="T7" fmla="*/ 71322 h 71754"/>
              <a:gd name="T8" fmla="*/ 53311 w 85725"/>
              <a:gd name="T9" fmla="*/ 54702 h 71754"/>
              <a:gd name="T10" fmla="*/ 68324 w 85725"/>
              <a:gd name="T11" fmla="*/ 42768 h 71754"/>
              <a:gd name="T12" fmla="*/ 17052 w 85725"/>
              <a:gd name="T13" fmla="*/ 42768 h 71754"/>
              <a:gd name="T14" fmla="*/ 17052 w 85725"/>
              <a:gd name="T15" fmla="*/ 54702 h 71754"/>
              <a:gd name="T16" fmla="*/ 68324 w 85725"/>
              <a:gd name="T17" fmla="*/ 54702 h 71754"/>
              <a:gd name="T18" fmla="*/ 68324 w 85725"/>
              <a:gd name="T19" fmla="*/ 42768 h 71754"/>
              <a:gd name="T20" fmla="*/ 85433 w 85725"/>
              <a:gd name="T21" fmla="*/ 0 h 71754"/>
              <a:gd name="T22" fmla="*/ 0 w 85725"/>
              <a:gd name="T23" fmla="*/ 0 h 71754"/>
              <a:gd name="T24" fmla="*/ 0 w 85725"/>
              <a:gd name="T25" fmla="*/ 42768 h 71754"/>
              <a:gd name="T26" fmla="*/ 85433 w 85725"/>
              <a:gd name="T27" fmla="*/ 42768 h 71754"/>
              <a:gd name="T28" fmla="*/ 85433 w 85725"/>
              <a:gd name="T29" fmla="*/ 0 h 717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4"/>
              <a:gd name="T47" fmla="*/ 85725 w 85725"/>
              <a:gd name="T48" fmla="*/ 71754 h 717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4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7052" y="42768"/>
                </a:lnTo>
                <a:lnTo>
                  <a:pt x="17052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6" name="object 111"/>
          <p:cNvSpPr>
            <a:spLocks/>
          </p:cNvSpPr>
          <p:nvPr/>
        </p:nvSpPr>
        <p:spPr bwMode="auto">
          <a:xfrm>
            <a:off x="6403975" y="3776663"/>
            <a:ext cx="26988" cy="0"/>
          </a:xfrm>
          <a:custGeom>
            <a:avLst/>
            <a:gdLst>
              <a:gd name="T0" fmla="*/ 0 w 26035"/>
              <a:gd name="T1" fmla="*/ 25612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612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7" name="object 112"/>
          <p:cNvSpPr>
            <a:spLocks/>
          </p:cNvSpPr>
          <p:nvPr/>
        </p:nvSpPr>
        <p:spPr bwMode="auto">
          <a:xfrm>
            <a:off x="6391275" y="3757613"/>
            <a:ext cx="52388" cy="11112"/>
          </a:xfrm>
          <a:custGeom>
            <a:avLst/>
            <a:gdLst>
              <a:gd name="T0" fmla="*/ 51271 w 51435"/>
              <a:gd name="T1" fmla="*/ 11933 h 12064"/>
              <a:gd name="T2" fmla="*/ 51271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4956 w 51435"/>
              <a:gd name="T9" fmla="*/ 11933 h 12064"/>
              <a:gd name="T10" fmla="*/ 36258 w 51435"/>
              <a:gd name="T11" fmla="*/ 11933 h 12064"/>
              <a:gd name="T12" fmla="*/ 51271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8" name="object 113"/>
          <p:cNvSpPr>
            <a:spLocks/>
          </p:cNvSpPr>
          <p:nvPr/>
        </p:nvSpPr>
        <p:spPr bwMode="auto">
          <a:xfrm>
            <a:off x="6373813" y="3714750"/>
            <a:ext cx="85725" cy="42863"/>
          </a:xfrm>
          <a:custGeom>
            <a:avLst/>
            <a:gdLst>
              <a:gd name="T0" fmla="*/ 85433 w 85725"/>
              <a:gd name="T1" fmla="*/ 42768 h 43179"/>
              <a:gd name="T2" fmla="*/ 85433 w 85725"/>
              <a:gd name="T3" fmla="*/ 0 h 43179"/>
              <a:gd name="T4" fmla="*/ 0 w 85725"/>
              <a:gd name="T5" fmla="*/ 0 h 43179"/>
              <a:gd name="T6" fmla="*/ 0 w 85725"/>
              <a:gd name="T7" fmla="*/ 42768 h 43179"/>
              <a:gd name="T8" fmla="*/ 17052 w 85725"/>
              <a:gd name="T9" fmla="*/ 42768 h 43179"/>
              <a:gd name="T10" fmla="*/ 68324 w 85725"/>
              <a:gd name="T11" fmla="*/ 42768 h 43179"/>
              <a:gd name="T12" fmla="*/ 85433 w 85725"/>
              <a:gd name="T13" fmla="*/ 42768 h 431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79"/>
              <a:gd name="T23" fmla="*/ 85725 w 85725"/>
              <a:gd name="T24" fmla="*/ 43179 h 431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9" name="object 114"/>
          <p:cNvSpPr>
            <a:spLocks/>
          </p:cNvSpPr>
          <p:nvPr/>
        </p:nvSpPr>
        <p:spPr bwMode="auto">
          <a:xfrm>
            <a:off x="6373813" y="3714750"/>
            <a:ext cx="85725" cy="71438"/>
          </a:xfrm>
          <a:custGeom>
            <a:avLst/>
            <a:gdLst>
              <a:gd name="T0" fmla="*/ 85434 w 85725"/>
              <a:gd name="T1" fmla="*/ 0 h 71754"/>
              <a:gd name="T2" fmla="*/ 0 w 85725"/>
              <a:gd name="T3" fmla="*/ 0 h 71754"/>
              <a:gd name="T4" fmla="*/ 0 w 85725"/>
              <a:gd name="T5" fmla="*/ 42768 h 71754"/>
              <a:gd name="T6" fmla="*/ 17052 w 85725"/>
              <a:gd name="T7" fmla="*/ 42768 h 71754"/>
              <a:gd name="T8" fmla="*/ 17052 w 85725"/>
              <a:gd name="T9" fmla="*/ 54702 h 71754"/>
              <a:gd name="T10" fmla="*/ 32009 w 85725"/>
              <a:gd name="T11" fmla="*/ 54702 h 71754"/>
              <a:gd name="T12" fmla="*/ 32009 w 85725"/>
              <a:gd name="T13" fmla="*/ 71322 h 71754"/>
              <a:gd name="T14" fmla="*/ 53311 w 85725"/>
              <a:gd name="T15" fmla="*/ 71322 h 71754"/>
              <a:gd name="T16" fmla="*/ 53311 w 85725"/>
              <a:gd name="T17" fmla="*/ 54702 h 71754"/>
              <a:gd name="T18" fmla="*/ 68324 w 85725"/>
              <a:gd name="T19" fmla="*/ 54702 h 71754"/>
              <a:gd name="T20" fmla="*/ 68324 w 85725"/>
              <a:gd name="T21" fmla="*/ 42768 h 71754"/>
              <a:gd name="T22" fmla="*/ 85434 w 85725"/>
              <a:gd name="T23" fmla="*/ 42768 h 71754"/>
              <a:gd name="T24" fmla="*/ 85434 w 85725"/>
              <a:gd name="T25" fmla="*/ 0 h 717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4"/>
              <a:gd name="T41" fmla="*/ 85725 w 85725"/>
              <a:gd name="T42" fmla="*/ 71754 h 717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90" name="object 115"/>
          <p:cNvSpPr>
            <a:spLocks/>
          </p:cNvSpPr>
          <p:nvPr/>
        </p:nvSpPr>
        <p:spPr bwMode="auto">
          <a:xfrm>
            <a:off x="6273800" y="3789363"/>
            <a:ext cx="141288" cy="15875"/>
          </a:xfrm>
          <a:custGeom>
            <a:avLst/>
            <a:gdLst>
              <a:gd name="T0" fmla="*/ 0 w 140970"/>
              <a:gd name="T1" fmla="*/ 2413 h 14604"/>
              <a:gd name="T2" fmla="*/ 0 w 140970"/>
              <a:gd name="T3" fmla="*/ 14340 h 14604"/>
              <a:gd name="T4" fmla="*/ 140898 w 140970"/>
              <a:gd name="T5" fmla="*/ 14340 h 14604"/>
              <a:gd name="T6" fmla="*/ 140898 w 140970"/>
              <a:gd name="T7" fmla="*/ 0 h 14604"/>
              <a:gd name="T8" fmla="*/ 0 60000 65536"/>
              <a:gd name="T9" fmla="*/ 0 60000 65536"/>
              <a:gd name="T10" fmla="*/ 0 60000 65536"/>
              <a:gd name="T11" fmla="*/ 0 60000 65536"/>
              <a:gd name="T12" fmla="*/ 0 w 140970"/>
              <a:gd name="T13" fmla="*/ 0 h 14604"/>
              <a:gd name="T14" fmla="*/ 140970 w 140970"/>
              <a:gd name="T15" fmla="*/ 14604 h 146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970" h="14604">
                <a:moveTo>
                  <a:pt x="0" y="2413"/>
                </a:moveTo>
                <a:lnTo>
                  <a:pt x="0" y="14340"/>
                </a:lnTo>
                <a:lnTo>
                  <a:pt x="140898" y="14340"/>
                </a:lnTo>
                <a:lnTo>
                  <a:pt x="14089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6" name="object 116"/>
          <p:cNvSpPr txBox="1"/>
          <p:nvPr/>
        </p:nvSpPr>
        <p:spPr>
          <a:xfrm>
            <a:off x="6364288" y="3652838"/>
            <a:ext cx="161925" cy="5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UPLINK</a:t>
            </a:r>
            <a:endParaRPr sz="300">
              <a:latin typeface="Arial"/>
              <a:cs typeface="Arial"/>
            </a:endParaRPr>
          </a:p>
        </p:txBody>
      </p:sp>
      <p:sp>
        <p:nvSpPr>
          <p:cNvPr id="24692" name="object 117"/>
          <p:cNvSpPr>
            <a:spLocks noChangeArrowheads="1"/>
          </p:cNvSpPr>
          <p:nvPr/>
        </p:nvSpPr>
        <p:spPr bwMode="auto">
          <a:xfrm>
            <a:off x="4264025" y="3616325"/>
            <a:ext cx="490538" cy="177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264025" y="3568700"/>
            <a:ext cx="503238" cy="58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1  2 3 4  5  6  7 8  9 </a:t>
            </a:r>
            <a:r>
              <a:rPr sz="300" spc="1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101112</a:t>
            </a:r>
            <a:endParaRPr sz="300">
              <a:latin typeface="Arial"/>
              <a:cs typeface="Arial"/>
            </a:endParaRPr>
          </a:p>
        </p:txBody>
      </p:sp>
      <p:sp>
        <p:nvSpPr>
          <p:cNvPr id="24694" name="object 119"/>
          <p:cNvSpPr>
            <a:spLocks/>
          </p:cNvSpPr>
          <p:nvPr/>
        </p:nvSpPr>
        <p:spPr bwMode="auto">
          <a:xfrm>
            <a:off x="4108450" y="3683000"/>
            <a:ext cx="11113" cy="25400"/>
          </a:xfrm>
          <a:custGeom>
            <a:avLst/>
            <a:gdLst>
              <a:gd name="T0" fmla="*/ 8962 w 12064"/>
              <a:gd name="T1" fmla="*/ 0 h 25400"/>
              <a:gd name="T2" fmla="*/ 2606 w 12064"/>
              <a:gd name="T3" fmla="*/ 0 h 25400"/>
              <a:gd name="T4" fmla="*/ 0 w 12064"/>
              <a:gd name="T5" fmla="*/ 5709 h 25400"/>
              <a:gd name="T6" fmla="*/ 0 w 12064"/>
              <a:gd name="T7" fmla="*/ 19542 h 25400"/>
              <a:gd name="T8" fmla="*/ 2606 w 12064"/>
              <a:gd name="T9" fmla="*/ 25251 h 25400"/>
              <a:gd name="T10" fmla="*/ 8962 w 12064"/>
              <a:gd name="T11" fmla="*/ 25251 h 25400"/>
              <a:gd name="T12" fmla="*/ 11568 w 12064"/>
              <a:gd name="T13" fmla="*/ 19542 h 25400"/>
              <a:gd name="T14" fmla="*/ 11568 w 12064"/>
              <a:gd name="T15" fmla="*/ 5709 h 25400"/>
              <a:gd name="T16" fmla="*/ 8962 w 12064"/>
              <a:gd name="T17" fmla="*/ 0 h 254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64"/>
              <a:gd name="T28" fmla="*/ 0 h 25400"/>
              <a:gd name="T29" fmla="*/ 12064 w 12064"/>
              <a:gd name="T30" fmla="*/ 25400 h 254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64" h="25400">
                <a:moveTo>
                  <a:pt x="8962" y="0"/>
                </a:moveTo>
                <a:lnTo>
                  <a:pt x="2606" y="0"/>
                </a:lnTo>
                <a:lnTo>
                  <a:pt x="0" y="5709"/>
                </a:lnTo>
                <a:lnTo>
                  <a:pt x="0" y="19542"/>
                </a:lnTo>
                <a:lnTo>
                  <a:pt x="2606" y="25251"/>
                </a:lnTo>
                <a:lnTo>
                  <a:pt x="8962" y="25251"/>
                </a:lnTo>
                <a:lnTo>
                  <a:pt x="11568" y="19542"/>
                </a:lnTo>
                <a:lnTo>
                  <a:pt x="11568" y="5709"/>
                </a:lnTo>
                <a:lnTo>
                  <a:pt x="896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95" name="object 120"/>
          <p:cNvSpPr>
            <a:spLocks/>
          </p:cNvSpPr>
          <p:nvPr/>
        </p:nvSpPr>
        <p:spPr bwMode="auto">
          <a:xfrm>
            <a:off x="4108450" y="3683000"/>
            <a:ext cx="11113" cy="25400"/>
          </a:xfrm>
          <a:custGeom>
            <a:avLst/>
            <a:gdLst>
              <a:gd name="T0" fmla="*/ 0 w 12064"/>
              <a:gd name="T1" fmla="*/ 12435 h 25400"/>
              <a:gd name="T2" fmla="*/ 0 w 12064"/>
              <a:gd name="T3" fmla="*/ 19542 h 25400"/>
              <a:gd name="T4" fmla="*/ 2606 w 12064"/>
              <a:gd name="T5" fmla="*/ 25251 h 25400"/>
              <a:gd name="T6" fmla="*/ 5557 w 12064"/>
              <a:gd name="T7" fmla="*/ 25251 h 25400"/>
              <a:gd name="T8" fmla="*/ 8962 w 12064"/>
              <a:gd name="T9" fmla="*/ 25251 h 25400"/>
              <a:gd name="T10" fmla="*/ 11568 w 12064"/>
              <a:gd name="T11" fmla="*/ 19542 h 25400"/>
              <a:gd name="T12" fmla="*/ 11568 w 12064"/>
              <a:gd name="T13" fmla="*/ 5709 h 25400"/>
              <a:gd name="T14" fmla="*/ 8962 w 12064"/>
              <a:gd name="T15" fmla="*/ 0 h 25400"/>
              <a:gd name="T16" fmla="*/ 2606 w 12064"/>
              <a:gd name="T17" fmla="*/ 0 h 25400"/>
              <a:gd name="T18" fmla="*/ 0 w 12064"/>
              <a:gd name="T19" fmla="*/ 5709 h 25400"/>
              <a:gd name="T20" fmla="*/ 0 w 12064"/>
              <a:gd name="T21" fmla="*/ 12435 h 25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064"/>
              <a:gd name="T34" fmla="*/ 0 h 25400"/>
              <a:gd name="T35" fmla="*/ 12064 w 12064"/>
              <a:gd name="T36" fmla="*/ 25400 h 254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064" h="25400">
                <a:moveTo>
                  <a:pt x="0" y="12435"/>
                </a:moveTo>
                <a:lnTo>
                  <a:pt x="0" y="19542"/>
                </a:lnTo>
                <a:lnTo>
                  <a:pt x="2606" y="25251"/>
                </a:lnTo>
                <a:lnTo>
                  <a:pt x="5557" y="25251"/>
                </a:lnTo>
                <a:lnTo>
                  <a:pt x="8962" y="25251"/>
                </a:lnTo>
                <a:lnTo>
                  <a:pt x="11568" y="19542"/>
                </a:lnTo>
                <a:lnTo>
                  <a:pt x="11568" y="5709"/>
                </a:lnTo>
                <a:lnTo>
                  <a:pt x="8962" y="0"/>
                </a:lnTo>
                <a:lnTo>
                  <a:pt x="2606" y="0"/>
                </a:ln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4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96" name="object 121"/>
          <p:cNvSpPr>
            <a:spLocks/>
          </p:cNvSpPr>
          <p:nvPr/>
        </p:nvSpPr>
        <p:spPr bwMode="auto">
          <a:xfrm>
            <a:off x="4108450" y="3694113"/>
            <a:ext cx="9525" cy="14287"/>
          </a:xfrm>
          <a:custGeom>
            <a:avLst/>
            <a:gdLst>
              <a:gd name="T0" fmla="*/ 0 w 9525"/>
              <a:gd name="T1" fmla="*/ 0 h 13335"/>
              <a:gd name="T2" fmla="*/ 0 w 9525"/>
              <a:gd name="T3" fmla="*/ 7106 h 13335"/>
              <a:gd name="T4" fmla="*/ 2606 w 9525"/>
              <a:gd name="T5" fmla="*/ 12816 h 13335"/>
              <a:gd name="T6" fmla="*/ 5557 w 9525"/>
              <a:gd name="T7" fmla="*/ 12816 h 13335"/>
              <a:gd name="T8" fmla="*/ 8962 w 9525"/>
              <a:gd name="T9" fmla="*/ 12816 h 133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25"/>
              <a:gd name="T16" fmla="*/ 0 h 13335"/>
              <a:gd name="T17" fmla="*/ 9525 w 9525"/>
              <a:gd name="T18" fmla="*/ 13335 h 133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25" h="13335">
                <a:moveTo>
                  <a:pt x="0" y="0"/>
                </a:moveTo>
                <a:lnTo>
                  <a:pt x="0" y="7106"/>
                </a:lnTo>
                <a:lnTo>
                  <a:pt x="2606" y="12816"/>
                </a:lnTo>
                <a:lnTo>
                  <a:pt x="5557" y="12816"/>
                </a:lnTo>
                <a:lnTo>
                  <a:pt x="8962" y="12816"/>
                </a:lnTo>
              </a:path>
            </a:pathLst>
          </a:custGeom>
          <a:noFill/>
          <a:ln w="44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97" name="object 122"/>
          <p:cNvSpPr>
            <a:spLocks/>
          </p:cNvSpPr>
          <p:nvPr/>
        </p:nvSpPr>
        <p:spPr bwMode="auto">
          <a:xfrm>
            <a:off x="4108450" y="3683000"/>
            <a:ext cx="3175" cy="12700"/>
          </a:xfrm>
          <a:custGeom>
            <a:avLst/>
            <a:gdLst>
              <a:gd name="T0" fmla="*/ 2606 w 3175"/>
              <a:gd name="T1" fmla="*/ 0 h 12700"/>
              <a:gd name="T2" fmla="*/ 0 w 3175"/>
              <a:gd name="T3" fmla="*/ 5709 h 12700"/>
              <a:gd name="T4" fmla="*/ 0 w 3175"/>
              <a:gd name="T5" fmla="*/ 12435 h 12700"/>
              <a:gd name="T6" fmla="*/ 0 60000 65536"/>
              <a:gd name="T7" fmla="*/ 0 60000 65536"/>
              <a:gd name="T8" fmla="*/ 0 60000 65536"/>
              <a:gd name="T9" fmla="*/ 0 w 3175"/>
              <a:gd name="T10" fmla="*/ 0 h 12700"/>
              <a:gd name="T11" fmla="*/ 3175 w 3175"/>
              <a:gd name="T12" fmla="*/ 12700 h 127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5" h="12700">
                <a:moveTo>
                  <a:pt x="2606" y="0"/>
                </a:move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33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98" name="object 123"/>
          <p:cNvSpPr>
            <a:spLocks/>
          </p:cNvSpPr>
          <p:nvPr/>
        </p:nvSpPr>
        <p:spPr bwMode="auto">
          <a:xfrm>
            <a:off x="4108450" y="3732213"/>
            <a:ext cx="11113" cy="14287"/>
          </a:xfrm>
          <a:custGeom>
            <a:avLst/>
            <a:gdLst>
              <a:gd name="T0" fmla="*/ 8962 w 12064"/>
              <a:gd name="T1" fmla="*/ 0 h 13335"/>
              <a:gd name="T2" fmla="*/ 2606 w 12064"/>
              <a:gd name="T3" fmla="*/ 0 h 13335"/>
              <a:gd name="T4" fmla="*/ 0 w 12064"/>
              <a:gd name="T5" fmla="*/ 2915 h 13335"/>
              <a:gd name="T6" fmla="*/ 0 w 12064"/>
              <a:gd name="T7" fmla="*/ 10530 h 13335"/>
              <a:gd name="T8" fmla="*/ 2606 w 12064"/>
              <a:gd name="T9" fmla="*/ 13324 h 13335"/>
              <a:gd name="T10" fmla="*/ 8962 w 12064"/>
              <a:gd name="T11" fmla="*/ 13324 h 13335"/>
              <a:gd name="T12" fmla="*/ 11568 w 12064"/>
              <a:gd name="T13" fmla="*/ 10530 h 13335"/>
              <a:gd name="T14" fmla="*/ 11568 w 12064"/>
              <a:gd name="T15" fmla="*/ 2915 h 13335"/>
              <a:gd name="T16" fmla="*/ 8962 w 12064"/>
              <a:gd name="T17" fmla="*/ 0 h 133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64"/>
              <a:gd name="T28" fmla="*/ 0 h 13335"/>
              <a:gd name="T29" fmla="*/ 12064 w 12064"/>
              <a:gd name="T30" fmla="*/ 13335 h 133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64" h="13335">
                <a:moveTo>
                  <a:pt x="8962" y="0"/>
                </a:moveTo>
                <a:lnTo>
                  <a:pt x="2606" y="0"/>
                </a:lnTo>
                <a:lnTo>
                  <a:pt x="0" y="2915"/>
                </a:lnTo>
                <a:lnTo>
                  <a:pt x="0" y="10530"/>
                </a:lnTo>
                <a:lnTo>
                  <a:pt x="2606" y="13324"/>
                </a:lnTo>
                <a:lnTo>
                  <a:pt x="8962" y="13324"/>
                </a:lnTo>
                <a:lnTo>
                  <a:pt x="11568" y="10530"/>
                </a:lnTo>
                <a:lnTo>
                  <a:pt x="11568" y="2915"/>
                </a:lnTo>
                <a:lnTo>
                  <a:pt x="896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99" name="object 124"/>
          <p:cNvSpPr>
            <a:spLocks/>
          </p:cNvSpPr>
          <p:nvPr/>
        </p:nvSpPr>
        <p:spPr bwMode="auto">
          <a:xfrm>
            <a:off x="4108450" y="3732213"/>
            <a:ext cx="11113" cy="14287"/>
          </a:xfrm>
          <a:custGeom>
            <a:avLst/>
            <a:gdLst>
              <a:gd name="T0" fmla="*/ 0 w 12064"/>
              <a:gd name="T1" fmla="*/ 6725 h 13335"/>
              <a:gd name="T2" fmla="*/ 0 w 12064"/>
              <a:gd name="T3" fmla="*/ 10530 h 13335"/>
              <a:gd name="T4" fmla="*/ 2606 w 12064"/>
              <a:gd name="T5" fmla="*/ 13324 h 13335"/>
              <a:gd name="T6" fmla="*/ 5557 w 12064"/>
              <a:gd name="T7" fmla="*/ 13324 h 13335"/>
              <a:gd name="T8" fmla="*/ 8962 w 12064"/>
              <a:gd name="T9" fmla="*/ 13324 h 13335"/>
              <a:gd name="T10" fmla="*/ 11568 w 12064"/>
              <a:gd name="T11" fmla="*/ 10530 h 13335"/>
              <a:gd name="T12" fmla="*/ 11568 w 12064"/>
              <a:gd name="T13" fmla="*/ 2915 h 13335"/>
              <a:gd name="T14" fmla="*/ 8962 w 12064"/>
              <a:gd name="T15" fmla="*/ 0 h 13335"/>
              <a:gd name="T16" fmla="*/ 2606 w 12064"/>
              <a:gd name="T17" fmla="*/ 0 h 13335"/>
              <a:gd name="T18" fmla="*/ 0 w 12064"/>
              <a:gd name="T19" fmla="*/ 2915 h 13335"/>
              <a:gd name="T20" fmla="*/ 0 w 12064"/>
              <a:gd name="T21" fmla="*/ 6725 h 133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064"/>
              <a:gd name="T34" fmla="*/ 0 h 13335"/>
              <a:gd name="T35" fmla="*/ 12064 w 12064"/>
              <a:gd name="T36" fmla="*/ 13335 h 133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064" h="13335">
                <a:moveTo>
                  <a:pt x="0" y="6725"/>
                </a:moveTo>
                <a:lnTo>
                  <a:pt x="0" y="10530"/>
                </a:lnTo>
                <a:lnTo>
                  <a:pt x="2606" y="13324"/>
                </a:lnTo>
                <a:lnTo>
                  <a:pt x="5557" y="13324"/>
                </a:lnTo>
                <a:lnTo>
                  <a:pt x="8962" y="13324"/>
                </a:lnTo>
                <a:lnTo>
                  <a:pt x="11568" y="10530"/>
                </a:lnTo>
                <a:lnTo>
                  <a:pt x="11568" y="2915"/>
                </a:lnTo>
                <a:lnTo>
                  <a:pt x="8962" y="0"/>
                </a:lnTo>
                <a:lnTo>
                  <a:pt x="2606" y="0"/>
                </a:lnTo>
                <a:lnTo>
                  <a:pt x="0" y="2915"/>
                </a:lnTo>
                <a:lnTo>
                  <a:pt x="0" y="6725"/>
                </a:lnTo>
              </a:path>
            </a:pathLst>
          </a:custGeom>
          <a:noFill/>
          <a:ln w="45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00" name="object 125"/>
          <p:cNvSpPr>
            <a:spLocks/>
          </p:cNvSpPr>
          <p:nvPr/>
        </p:nvSpPr>
        <p:spPr bwMode="auto">
          <a:xfrm>
            <a:off x="4108450" y="3740150"/>
            <a:ext cx="9525" cy="6350"/>
          </a:xfrm>
          <a:custGeom>
            <a:avLst/>
            <a:gdLst>
              <a:gd name="T0" fmla="*/ 0 w 9525"/>
              <a:gd name="T1" fmla="*/ 0 h 6985"/>
              <a:gd name="T2" fmla="*/ 0 w 9525"/>
              <a:gd name="T3" fmla="*/ 3804 h 6985"/>
              <a:gd name="T4" fmla="*/ 2606 w 9525"/>
              <a:gd name="T5" fmla="*/ 6598 h 6985"/>
              <a:gd name="T6" fmla="*/ 5557 w 9525"/>
              <a:gd name="T7" fmla="*/ 6598 h 6985"/>
              <a:gd name="T8" fmla="*/ 8962 w 9525"/>
              <a:gd name="T9" fmla="*/ 6598 h 6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25"/>
              <a:gd name="T16" fmla="*/ 0 h 6985"/>
              <a:gd name="T17" fmla="*/ 9525 w 9525"/>
              <a:gd name="T18" fmla="*/ 6985 h 69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25" h="6985">
                <a:moveTo>
                  <a:pt x="0" y="0"/>
                </a:moveTo>
                <a:lnTo>
                  <a:pt x="0" y="3804"/>
                </a:lnTo>
                <a:lnTo>
                  <a:pt x="2606" y="6598"/>
                </a:lnTo>
                <a:lnTo>
                  <a:pt x="5557" y="6598"/>
                </a:lnTo>
                <a:lnTo>
                  <a:pt x="8962" y="6598"/>
                </a:lnTo>
              </a:path>
            </a:pathLst>
          </a:custGeom>
          <a:noFill/>
          <a:ln w="46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01" name="object 126"/>
          <p:cNvSpPr>
            <a:spLocks/>
          </p:cNvSpPr>
          <p:nvPr/>
        </p:nvSpPr>
        <p:spPr bwMode="auto">
          <a:xfrm>
            <a:off x="4108450" y="3732213"/>
            <a:ext cx="3175" cy="7937"/>
          </a:xfrm>
          <a:custGeom>
            <a:avLst/>
            <a:gdLst>
              <a:gd name="T0" fmla="*/ 2606 w 3175"/>
              <a:gd name="T1" fmla="*/ 0 h 6985"/>
              <a:gd name="T2" fmla="*/ 0 w 3175"/>
              <a:gd name="T3" fmla="*/ 2915 h 6985"/>
              <a:gd name="T4" fmla="*/ 0 w 3175"/>
              <a:gd name="T5" fmla="*/ 6725 h 6985"/>
              <a:gd name="T6" fmla="*/ 0 60000 65536"/>
              <a:gd name="T7" fmla="*/ 0 60000 65536"/>
              <a:gd name="T8" fmla="*/ 0 60000 65536"/>
              <a:gd name="T9" fmla="*/ 0 w 3175"/>
              <a:gd name="T10" fmla="*/ 0 h 6985"/>
              <a:gd name="T11" fmla="*/ 3175 w 3175"/>
              <a:gd name="T12" fmla="*/ 6985 h 69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5" h="6985">
                <a:moveTo>
                  <a:pt x="2606" y="0"/>
                </a:moveTo>
                <a:lnTo>
                  <a:pt x="0" y="2915"/>
                </a:lnTo>
                <a:lnTo>
                  <a:pt x="0" y="6725"/>
                </a:lnTo>
              </a:path>
            </a:pathLst>
          </a:custGeom>
          <a:noFill/>
          <a:ln w="437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02" name="object 127"/>
          <p:cNvSpPr>
            <a:spLocks/>
          </p:cNvSpPr>
          <p:nvPr/>
        </p:nvSpPr>
        <p:spPr bwMode="auto">
          <a:xfrm>
            <a:off x="4187825" y="3683000"/>
            <a:ext cx="11113" cy="25400"/>
          </a:xfrm>
          <a:custGeom>
            <a:avLst/>
            <a:gdLst>
              <a:gd name="T0" fmla="*/ 8509 w 11429"/>
              <a:gd name="T1" fmla="*/ 0 h 25400"/>
              <a:gd name="T2" fmla="*/ 2492 w 11429"/>
              <a:gd name="T3" fmla="*/ 0 h 25400"/>
              <a:gd name="T4" fmla="*/ 0 w 11429"/>
              <a:gd name="T5" fmla="*/ 5709 h 25400"/>
              <a:gd name="T6" fmla="*/ 0 w 11429"/>
              <a:gd name="T7" fmla="*/ 19542 h 25400"/>
              <a:gd name="T8" fmla="*/ 2492 w 11429"/>
              <a:gd name="T9" fmla="*/ 25251 h 25400"/>
              <a:gd name="T10" fmla="*/ 8509 w 11429"/>
              <a:gd name="T11" fmla="*/ 25251 h 25400"/>
              <a:gd name="T12" fmla="*/ 11115 w 11429"/>
              <a:gd name="T13" fmla="*/ 19542 h 25400"/>
              <a:gd name="T14" fmla="*/ 11115 w 11429"/>
              <a:gd name="T15" fmla="*/ 5709 h 25400"/>
              <a:gd name="T16" fmla="*/ 8509 w 11429"/>
              <a:gd name="T17" fmla="*/ 0 h 254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29"/>
              <a:gd name="T28" fmla="*/ 0 h 25400"/>
              <a:gd name="T29" fmla="*/ 11429 w 11429"/>
              <a:gd name="T30" fmla="*/ 25400 h 254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29" h="25400">
                <a:moveTo>
                  <a:pt x="8509" y="0"/>
                </a:moveTo>
                <a:lnTo>
                  <a:pt x="2492" y="0"/>
                </a:lnTo>
                <a:lnTo>
                  <a:pt x="0" y="5709"/>
                </a:lnTo>
                <a:lnTo>
                  <a:pt x="0" y="19542"/>
                </a:lnTo>
                <a:lnTo>
                  <a:pt x="2492" y="25251"/>
                </a:lnTo>
                <a:lnTo>
                  <a:pt x="8509" y="25251"/>
                </a:lnTo>
                <a:lnTo>
                  <a:pt x="11115" y="19542"/>
                </a:lnTo>
                <a:lnTo>
                  <a:pt x="11115" y="5709"/>
                </a:lnTo>
                <a:lnTo>
                  <a:pt x="8509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03" name="object 128"/>
          <p:cNvSpPr>
            <a:spLocks/>
          </p:cNvSpPr>
          <p:nvPr/>
        </p:nvSpPr>
        <p:spPr bwMode="auto">
          <a:xfrm>
            <a:off x="4187825" y="3683000"/>
            <a:ext cx="11113" cy="25400"/>
          </a:xfrm>
          <a:custGeom>
            <a:avLst/>
            <a:gdLst>
              <a:gd name="T0" fmla="*/ 0 w 11429"/>
              <a:gd name="T1" fmla="*/ 12435 h 25400"/>
              <a:gd name="T2" fmla="*/ 0 w 11429"/>
              <a:gd name="T3" fmla="*/ 19542 h 25400"/>
              <a:gd name="T4" fmla="*/ 2492 w 11429"/>
              <a:gd name="T5" fmla="*/ 25251 h 25400"/>
              <a:gd name="T6" fmla="*/ 5557 w 11429"/>
              <a:gd name="T7" fmla="*/ 25251 h 25400"/>
              <a:gd name="T8" fmla="*/ 8509 w 11429"/>
              <a:gd name="T9" fmla="*/ 25251 h 25400"/>
              <a:gd name="T10" fmla="*/ 11115 w 11429"/>
              <a:gd name="T11" fmla="*/ 19542 h 25400"/>
              <a:gd name="T12" fmla="*/ 11115 w 11429"/>
              <a:gd name="T13" fmla="*/ 5709 h 25400"/>
              <a:gd name="T14" fmla="*/ 8509 w 11429"/>
              <a:gd name="T15" fmla="*/ 0 h 25400"/>
              <a:gd name="T16" fmla="*/ 2492 w 11429"/>
              <a:gd name="T17" fmla="*/ 0 h 25400"/>
              <a:gd name="T18" fmla="*/ 0 w 11429"/>
              <a:gd name="T19" fmla="*/ 5709 h 25400"/>
              <a:gd name="T20" fmla="*/ 0 w 11429"/>
              <a:gd name="T21" fmla="*/ 12435 h 25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429"/>
              <a:gd name="T34" fmla="*/ 0 h 25400"/>
              <a:gd name="T35" fmla="*/ 11429 w 11429"/>
              <a:gd name="T36" fmla="*/ 25400 h 254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429" h="25400">
                <a:moveTo>
                  <a:pt x="0" y="12435"/>
                </a:moveTo>
                <a:lnTo>
                  <a:pt x="0" y="19542"/>
                </a:lnTo>
                <a:lnTo>
                  <a:pt x="2492" y="25251"/>
                </a:lnTo>
                <a:lnTo>
                  <a:pt x="5557" y="25251"/>
                </a:lnTo>
                <a:lnTo>
                  <a:pt x="8509" y="25251"/>
                </a:lnTo>
                <a:lnTo>
                  <a:pt x="11115" y="19542"/>
                </a:lnTo>
                <a:lnTo>
                  <a:pt x="11115" y="5709"/>
                </a:lnTo>
                <a:lnTo>
                  <a:pt x="8509" y="0"/>
                </a:lnTo>
                <a:lnTo>
                  <a:pt x="2492" y="0"/>
                </a:ln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3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04" name="object 129"/>
          <p:cNvSpPr>
            <a:spLocks/>
          </p:cNvSpPr>
          <p:nvPr/>
        </p:nvSpPr>
        <p:spPr bwMode="auto">
          <a:xfrm>
            <a:off x="4187825" y="3694113"/>
            <a:ext cx="7938" cy="14287"/>
          </a:xfrm>
          <a:custGeom>
            <a:avLst/>
            <a:gdLst>
              <a:gd name="T0" fmla="*/ 0 w 8889"/>
              <a:gd name="T1" fmla="*/ 0 h 13335"/>
              <a:gd name="T2" fmla="*/ 0 w 8889"/>
              <a:gd name="T3" fmla="*/ 7106 h 13335"/>
              <a:gd name="T4" fmla="*/ 2492 w 8889"/>
              <a:gd name="T5" fmla="*/ 12816 h 13335"/>
              <a:gd name="T6" fmla="*/ 5557 w 8889"/>
              <a:gd name="T7" fmla="*/ 12816 h 13335"/>
              <a:gd name="T8" fmla="*/ 8509 w 8889"/>
              <a:gd name="T9" fmla="*/ 12816 h 133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89"/>
              <a:gd name="T16" fmla="*/ 0 h 13335"/>
              <a:gd name="T17" fmla="*/ 8889 w 8889"/>
              <a:gd name="T18" fmla="*/ 13335 h 133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89" h="13335">
                <a:moveTo>
                  <a:pt x="0" y="0"/>
                </a:moveTo>
                <a:lnTo>
                  <a:pt x="0" y="7106"/>
                </a:lnTo>
                <a:lnTo>
                  <a:pt x="2492" y="12816"/>
                </a:lnTo>
                <a:lnTo>
                  <a:pt x="5557" y="12816"/>
                </a:lnTo>
                <a:lnTo>
                  <a:pt x="8509" y="12816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05" name="object 130"/>
          <p:cNvSpPr>
            <a:spLocks/>
          </p:cNvSpPr>
          <p:nvPr/>
        </p:nvSpPr>
        <p:spPr bwMode="auto">
          <a:xfrm>
            <a:off x="4187825" y="3683000"/>
            <a:ext cx="1588" cy="12700"/>
          </a:xfrm>
          <a:custGeom>
            <a:avLst/>
            <a:gdLst>
              <a:gd name="T0" fmla="*/ 2492 w 2539"/>
              <a:gd name="T1" fmla="*/ 0 h 12700"/>
              <a:gd name="T2" fmla="*/ 0 w 2539"/>
              <a:gd name="T3" fmla="*/ 5709 h 12700"/>
              <a:gd name="T4" fmla="*/ 0 w 2539"/>
              <a:gd name="T5" fmla="*/ 12435 h 12700"/>
              <a:gd name="T6" fmla="*/ 0 60000 65536"/>
              <a:gd name="T7" fmla="*/ 0 60000 65536"/>
              <a:gd name="T8" fmla="*/ 0 60000 65536"/>
              <a:gd name="T9" fmla="*/ 0 w 2539"/>
              <a:gd name="T10" fmla="*/ 0 h 12700"/>
              <a:gd name="T11" fmla="*/ 2539 w 2539"/>
              <a:gd name="T12" fmla="*/ 12700 h 127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39" h="12700">
                <a:moveTo>
                  <a:pt x="2492" y="0"/>
                </a:move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06" name="object 131"/>
          <p:cNvSpPr>
            <a:spLocks/>
          </p:cNvSpPr>
          <p:nvPr/>
        </p:nvSpPr>
        <p:spPr bwMode="auto">
          <a:xfrm>
            <a:off x="4187825" y="3732213"/>
            <a:ext cx="11113" cy="14287"/>
          </a:xfrm>
          <a:custGeom>
            <a:avLst/>
            <a:gdLst>
              <a:gd name="T0" fmla="*/ 8509 w 11429"/>
              <a:gd name="T1" fmla="*/ 0 h 13335"/>
              <a:gd name="T2" fmla="*/ 2492 w 11429"/>
              <a:gd name="T3" fmla="*/ 0 h 13335"/>
              <a:gd name="T4" fmla="*/ 0 w 11429"/>
              <a:gd name="T5" fmla="*/ 2915 h 13335"/>
              <a:gd name="T6" fmla="*/ 0 w 11429"/>
              <a:gd name="T7" fmla="*/ 10530 h 13335"/>
              <a:gd name="T8" fmla="*/ 2492 w 11429"/>
              <a:gd name="T9" fmla="*/ 13324 h 13335"/>
              <a:gd name="T10" fmla="*/ 8509 w 11429"/>
              <a:gd name="T11" fmla="*/ 13324 h 13335"/>
              <a:gd name="T12" fmla="*/ 11115 w 11429"/>
              <a:gd name="T13" fmla="*/ 10530 h 13335"/>
              <a:gd name="T14" fmla="*/ 11115 w 11429"/>
              <a:gd name="T15" fmla="*/ 2915 h 13335"/>
              <a:gd name="T16" fmla="*/ 8509 w 11429"/>
              <a:gd name="T17" fmla="*/ 0 h 133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29"/>
              <a:gd name="T28" fmla="*/ 0 h 13335"/>
              <a:gd name="T29" fmla="*/ 11429 w 11429"/>
              <a:gd name="T30" fmla="*/ 13335 h 133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29" h="13335">
                <a:moveTo>
                  <a:pt x="8509" y="0"/>
                </a:moveTo>
                <a:lnTo>
                  <a:pt x="2492" y="0"/>
                </a:lnTo>
                <a:lnTo>
                  <a:pt x="0" y="2915"/>
                </a:lnTo>
                <a:lnTo>
                  <a:pt x="0" y="10530"/>
                </a:lnTo>
                <a:lnTo>
                  <a:pt x="2492" y="13324"/>
                </a:lnTo>
                <a:lnTo>
                  <a:pt x="8509" y="13324"/>
                </a:lnTo>
                <a:lnTo>
                  <a:pt x="11115" y="10530"/>
                </a:lnTo>
                <a:lnTo>
                  <a:pt x="11115" y="2915"/>
                </a:lnTo>
                <a:lnTo>
                  <a:pt x="8509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07" name="object 132"/>
          <p:cNvSpPr>
            <a:spLocks/>
          </p:cNvSpPr>
          <p:nvPr/>
        </p:nvSpPr>
        <p:spPr bwMode="auto">
          <a:xfrm>
            <a:off x="4187825" y="3732213"/>
            <a:ext cx="11113" cy="14287"/>
          </a:xfrm>
          <a:custGeom>
            <a:avLst/>
            <a:gdLst>
              <a:gd name="T0" fmla="*/ 0 w 11429"/>
              <a:gd name="T1" fmla="*/ 6725 h 13335"/>
              <a:gd name="T2" fmla="*/ 0 w 11429"/>
              <a:gd name="T3" fmla="*/ 10530 h 13335"/>
              <a:gd name="T4" fmla="*/ 2492 w 11429"/>
              <a:gd name="T5" fmla="*/ 13324 h 13335"/>
              <a:gd name="T6" fmla="*/ 5557 w 11429"/>
              <a:gd name="T7" fmla="*/ 13324 h 13335"/>
              <a:gd name="T8" fmla="*/ 8509 w 11429"/>
              <a:gd name="T9" fmla="*/ 13324 h 13335"/>
              <a:gd name="T10" fmla="*/ 11115 w 11429"/>
              <a:gd name="T11" fmla="*/ 10530 h 13335"/>
              <a:gd name="T12" fmla="*/ 11115 w 11429"/>
              <a:gd name="T13" fmla="*/ 2915 h 13335"/>
              <a:gd name="T14" fmla="*/ 8509 w 11429"/>
              <a:gd name="T15" fmla="*/ 0 h 13335"/>
              <a:gd name="T16" fmla="*/ 2492 w 11429"/>
              <a:gd name="T17" fmla="*/ 0 h 13335"/>
              <a:gd name="T18" fmla="*/ 0 w 11429"/>
              <a:gd name="T19" fmla="*/ 2915 h 13335"/>
              <a:gd name="T20" fmla="*/ 0 w 11429"/>
              <a:gd name="T21" fmla="*/ 6725 h 133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429"/>
              <a:gd name="T34" fmla="*/ 0 h 13335"/>
              <a:gd name="T35" fmla="*/ 11429 w 11429"/>
              <a:gd name="T36" fmla="*/ 13335 h 133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429" h="13335">
                <a:moveTo>
                  <a:pt x="0" y="6725"/>
                </a:moveTo>
                <a:lnTo>
                  <a:pt x="0" y="10530"/>
                </a:lnTo>
                <a:lnTo>
                  <a:pt x="2492" y="13324"/>
                </a:lnTo>
                <a:lnTo>
                  <a:pt x="5557" y="13324"/>
                </a:lnTo>
                <a:lnTo>
                  <a:pt x="8509" y="13324"/>
                </a:lnTo>
                <a:lnTo>
                  <a:pt x="11115" y="10530"/>
                </a:lnTo>
                <a:lnTo>
                  <a:pt x="11115" y="2915"/>
                </a:lnTo>
                <a:lnTo>
                  <a:pt x="8509" y="0"/>
                </a:lnTo>
                <a:lnTo>
                  <a:pt x="2492" y="0"/>
                </a:lnTo>
                <a:lnTo>
                  <a:pt x="0" y="2915"/>
                </a:lnTo>
                <a:lnTo>
                  <a:pt x="0" y="6725"/>
                </a:lnTo>
              </a:path>
            </a:pathLst>
          </a:custGeom>
          <a:noFill/>
          <a:ln w="4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08" name="object 133"/>
          <p:cNvSpPr>
            <a:spLocks/>
          </p:cNvSpPr>
          <p:nvPr/>
        </p:nvSpPr>
        <p:spPr bwMode="auto">
          <a:xfrm>
            <a:off x="4187825" y="3740150"/>
            <a:ext cx="7938" cy="6350"/>
          </a:xfrm>
          <a:custGeom>
            <a:avLst/>
            <a:gdLst>
              <a:gd name="T0" fmla="*/ 0 w 8889"/>
              <a:gd name="T1" fmla="*/ 0 h 6985"/>
              <a:gd name="T2" fmla="*/ 0 w 8889"/>
              <a:gd name="T3" fmla="*/ 3804 h 6985"/>
              <a:gd name="T4" fmla="*/ 2492 w 8889"/>
              <a:gd name="T5" fmla="*/ 6598 h 6985"/>
              <a:gd name="T6" fmla="*/ 5557 w 8889"/>
              <a:gd name="T7" fmla="*/ 6598 h 6985"/>
              <a:gd name="T8" fmla="*/ 8509 w 8889"/>
              <a:gd name="T9" fmla="*/ 6598 h 6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89"/>
              <a:gd name="T16" fmla="*/ 0 h 6985"/>
              <a:gd name="T17" fmla="*/ 8889 w 8889"/>
              <a:gd name="T18" fmla="*/ 6985 h 69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89" h="6985">
                <a:moveTo>
                  <a:pt x="0" y="0"/>
                </a:moveTo>
                <a:lnTo>
                  <a:pt x="0" y="3804"/>
                </a:lnTo>
                <a:lnTo>
                  <a:pt x="2492" y="6598"/>
                </a:lnTo>
                <a:lnTo>
                  <a:pt x="5557" y="6598"/>
                </a:lnTo>
                <a:lnTo>
                  <a:pt x="8509" y="6598"/>
                </a:lnTo>
              </a:path>
            </a:pathLst>
          </a:custGeom>
          <a:noFill/>
          <a:ln w="46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09" name="object 134"/>
          <p:cNvSpPr>
            <a:spLocks/>
          </p:cNvSpPr>
          <p:nvPr/>
        </p:nvSpPr>
        <p:spPr bwMode="auto">
          <a:xfrm>
            <a:off x="4187825" y="3732213"/>
            <a:ext cx="1588" cy="7937"/>
          </a:xfrm>
          <a:custGeom>
            <a:avLst/>
            <a:gdLst>
              <a:gd name="T0" fmla="*/ 2492 w 2539"/>
              <a:gd name="T1" fmla="*/ 0 h 6985"/>
              <a:gd name="T2" fmla="*/ 0 w 2539"/>
              <a:gd name="T3" fmla="*/ 2915 h 6985"/>
              <a:gd name="T4" fmla="*/ 0 w 2539"/>
              <a:gd name="T5" fmla="*/ 6725 h 6985"/>
              <a:gd name="T6" fmla="*/ 0 60000 65536"/>
              <a:gd name="T7" fmla="*/ 0 60000 65536"/>
              <a:gd name="T8" fmla="*/ 0 60000 65536"/>
              <a:gd name="T9" fmla="*/ 0 w 2539"/>
              <a:gd name="T10" fmla="*/ 0 h 6985"/>
              <a:gd name="T11" fmla="*/ 2539 w 2539"/>
              <a:gd name="T12" fmla="*/ 6985 h 69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39" h="6985">
                <a:moveTo>
                  <a:pt x="2492" y="0"/>
                </a:moveTo>
                <a:lnTo>
                  <a:pt x="0" y="2915"/>
                </a:lnTo>
                <a:lnTo>
                  <a:pt x="0" y="6725"/>
                </a:lnTo>
              </a:path>
            </a:pathLst>
          </a:custGeom>
          <a:noFill/>
          <a:ln w="437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0" name="object 135"/>
          <p:cNvSpPr>
            <a:spLocks/>
          </p:cNvSpPr>
          <p:nvPr/>
        </p:nvSpPr>
        <p:spPr bwMode="auto">
          <a:xfrm>
            <a:off x="4029075" y="3744913"/>
            <a:ext cx="11113" cy="14287"/>
          </a:xfrm>
          <a:custGeom>
            <a:avLst/>
            <a:gdLst>
              <a:gd name="T0" fmla="*/ 8622 w 11429"/>
              <a:gd name="T1" fmla="*/ 0 h 13335"/>
              <a:gd name="T2" fmla="*/ 2611 w 11429"/>
              <a:gd name="T3" fmla="*/ 0 h 13335"/>
              <a:gd name="T4" fmla="*/ 0 w 11429"/>
              <a:gd name="T5" fmla="*/ 2921 h 13335"/>
              <a:gd name="T6" fmla="*/ 0 w 11429"/>
              <a:gd name="T7" fmla="*/ 10028 h 13335"/>
              <a:gd name="T8" fmla="*/ 2611 w 11429"/>
              <a:gd name="T9" fmla="*/ 12816 h 13335"/>
              <a:gd name="T10" fmla="*/ 8622 w 11429"/>
              <a:gd name="T11" fmla="*/ 12816 h 13335"/>
              <a:gd name="T12" fmla="*/ 11115 w 11429"/>
              <a:gd name="T13" fmla="*/ 10028 h 13335"/>
              <a:gd name="T14" fmla="*/ 11115 w 11429"/>
              <a:gd name="T15" fmla="*/ 2921 h 13335"/>
              <a:gd name="T16" fmla="*/ 8622 w 11429"/>
              <a:gd name="T17" fmla="*/ 0 h 133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29"/>
              <a:gd name="T28" fmla="*/ 0 h 13335"/>
              <a:gd name="T29" fmla="*/ 11429 w 11429"/>
              <a:gd name="T30" fmla="*/ 13335 h 133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29" h="13335">
                <a:moveTo>
                  <a:pt x="8622" y="0"/>
                </a:moveTo>
                <a:lnTo>
                  <a:pt x="2611" y="0"/>
                </a:lnTo>
                <a:lnTo>
                  <a:pt x="0" y="2921"/>
                </a:lnTo>
                <a:lnTo>
                  <a:pt x="0" y="10028"/>
                </a:lnTo>
                <a:lnTo>
                  <a:pt x="2611" y="12816"/>
                </a:lnTo>
                <a:lnTo>
                  <a:pt x="8622" y="12816"/>
                </a:lnTo>
                <a:lnTo>
                  <a:pt x="11115" y="10028"/>
                </a:lnTo>
                <a:lnTo>
                  <a:pt x="11115" y="2921"/>
                </a:lnTo>
                <a:lnTo>
                  <a:pt x="862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1" name="object 136"/>
          <p:cNvSpPr>
            <a:spLocks/>
          </p:cNvSpPr>
          <p:nvPr/>
        </p:nvSpPr>
        <p:spPr bwMode="auto">
          <a:xfrm>
            <a:off x="4029075" y="3744913"/>
            <a:ext cx="11113" cy="14287"/>
          </a:xfrm>
          <a:custGeom>
            <a:avLst/>
            <a:gdLst>
              <a:gd name="T0" fmla="*/ 0 w 11429"/>
              <a:gd name="T1" fmla="*/ 6217 h 13335"/>
              <a:gd name="T2" fmla="*/ 0 w 11429"/>
              <a:gd name="T3" fmla="*/ 10028 h 13335"/>
              <a:gd name="T4" fmla="*/ 2611 w 11429"/>
              <a:gd name="T5" fmla="*/ 12816 h 13335"/>
              <a:gd name="T6" fmla="*/ 5557 w 11429"/>
              <a:gd name="T7" fmla="*/ 12816 h 13335"/>
              <a:gd name="T8" fmla="*/ 8622 w 11429"/>
              <a:gd name="T9" fmla="*/ 12816 h 13335"/>
              <a:gd name="T10" fmla="*/ 11115 w 11429"/>
              <a:gd name="T11" fmla="*/ 10028 h 13335"/>
              <a:gd name="T12" fmla="*/ 11115 w 11429"/>
              <a:gd name="T13" fmla="*/ 2921 h 13335"/>
              <a:gd name="T14" fmla="*/ 8622 w 11429"/>
              <a:gd name="T15" fmla="*/ 0 h 13335"/>
              <a:gd name="T16" fmla="*/ 2611 w 11429"/>
              <a:gd name="T17" fmla="*/ 0 h 13335"/>
              <a:gd name="T18" fmla="*/ 0 w 11429"/>
              <a:gd name="T19" fmla="*/ 2921 h 13335"/>
              <a:gd name="T20" fmla="*/ 0 w 11429"/>
              <a:gd name="T21" fmla="*/ 6217 h 133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429"/>
              <a:gd name="T34" fmla="*/ 0 h 13335"/>
              <a:gd name="T35" fmla="*/ 11429 w 11429"/>
              <a:gd name="T36" fmla="*/ 13335 h 133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429" h="13335">
                <a:moveTo>
                  <a:pt x="0" y="6217"/>
                </a:moveTo>
                <a:lnTo>
                  <a:pt x="0" y="10028"/>
                </a:lnTo>
                <a:lnTo>
                  <a:pt x="2611" y="12816"/>
                </a:lnTo>
                <a:lnTo>
                  <a:pt x="5557" y="12816"/>
                </a:lnTo>
                <a:lnTo>
                  <a:pt x="8622" y="12816"/>
                </a:lnTo>
                <a:lnTo>
                  <a:pt x="11115" y="10028"/>
                </a:lnTo>
                <a:lnTo>
                  <a:pt x="11115" y="2921"/>
                </a:lnTo>
                <a:lnTo>
                  <a:pt x="8622" y="0"/>
                </a:lnTo>
                <a:lnTo>
                  <a:pt x="2611" y="0"/>
                </a:lnTo>
                <a:lnTo>
                  <a:pt x="0" y="2921"/>
                </a:lnTo>
                <a:lnTo>
                  <a:pt x="0" y="6217"/>
                </a:lnTo>
              </a:path>
            </a:pathLst>
          </a:custGeom>
          <a:noFill/>
          <a:ln w="45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2" name="object 137"/>
          <p:cNvSpPr>
            <a:spLocks/>
          </p:cNvSpPr>
          <p:nvPr/>
        </p:nvSpPr>
        <p:spPr bwMode="auto">
          <a:xfrm>
            <a:off x="4029075" y="3751263"/>
            <a:ext cx="9525" cy="7937"/>
          </a:xfrm>
          <a:custGeom>
            <a:avLst/>
            <a:gdLst>
              <a:gd name="T0" fmla="*/ 0 w 8889"/>
              <a:gd name="T1" fmla="*/ 0 h 6985"/>
              <a:gd name="T2" fmla="*/ 0 w 8889"/>
              <a:gd name="T3" fmla="*/ 3810 h 6985"/>
              <a:gd name="T4" fmla="*/ 2611 w 8889"/>
              <a:gd name="T5" fmla="*/ 6598 h 6985"/>
              <a:gd name="T6" fmla="*/ 5557 w 8889"/>
              <a:gd name="T7" fmla="*/ 6598 h 6985"/>
              <a:gd name="T8" fmla="*/ 8622 w 8889"/>
              <a:gd name="T9" fmla="*/ 6598 h 69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89"/>
              <a:gd name="T16" fmla="*/ 0 h 6985"/>
              <a:gd name="T17" fmla="*/ 8889 w 8889"/>
              <a:gd name="T18" fmla="*/ 6985 h 69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89" h="6985">
                <a:moveTo>
                  <a:pt x="0" y="0"/>
                </a:moveTo>
                <a:lnTo>
                  <a:pt x="0" y="3810"/>
                </a:lnTo>
                <a:lnTo>
                  <a:pt x="2611" y="6598"/>
                </a:lnTo>
                <a:lnTo>
                  <a:pt x="5557" y="6598"/>
                </a:lnTo>
                <a:lnTo>
                  <a:pt x="8622" y="6598"/>
                </a:lnTo>
              </a:path>
            </a:pathLst>
          </a:custGeom>
          <a:noFill/>
          <a:ln w="46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3" name="object 138"/>
          <p:cNvSpPr>
            <a:spLocks/>
          </p:cNvSpPr>
          <p:nvPr/>
        </p:nvSpPr>
        <p:spPr bwMode="auto">
          <a:xfrm>
            <a:off x="4029075" y="3744913"/>
            <a:ext cx="3175" cy="6350"/>
          </a:xfrm>
          <a:custGeom>
            <a:avLst/>
            <a:gdLst>
              <a:gd name="T0" fmla="*/ 2611 w 3175"/>
              <a:gd name="T1" fmla="*/ 0 h 6350"/>
              <a:gd name="T2" fmla="*/ 0 w 3175"/>
              <a:gd name="T3" fmla="*/ 2921 h 6350"/>
              <a:gd name="T4" fmla="*/ 0 w 3175"/>
              <a:gd name="T5" fmla="*/ 6217 h 6350"/>
              <a:gd name="T6" fmla="*/ 0 60000 65536"/>
              <a:gd name="T7" fmla="*/ 0 60000 65536"/>
              <a:gd name="T8" fmla="*/ 0 60000 65536"/>
              <a:gd name="T9" fmla="*/ 0 w 3175"/>
              <a:gd name="T10" fmla="*/ 0 h 6350"/>
              <a:gd name="T11" fmla="*/ 3175 w 3175"/>
              <a:gd name="T12" fmla="*/ 6350 h 63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5" h="6350">
                <a:moveTo>
                  <a:pt x="2611" y="0"/>
                </a:moveTo>
                <a:lnTo>
                  <a:pt x="0" y="2921"/>
                </a:lnTo>
                <a:lnTo>
                  <a:pt x="0" y="6217"/>
                </a:lnTo>
              </a:path>
            </a:pathLst>
          </a:custGeom>
          <a:noFill/>
          <a:ln w="43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4" name="object 139"/>
          <p:cNvSpPr>
            <a:spLocks/>
          </p:cNvSpPr>
          <p:nvPr/>
        </p:nvSpPr>
        <p:spPr bwMode="auto">
          <a:xfrm>
            <a:off x="3962400" y="3695700"/>
            <a:ext cx="11113" cy="12700"/>
          </a:xfrm>
          <a:custGeom>
            <a:avLst/>
            <a:gdLst>
              <a:gd name="T0" fmla="*/ 8622 w 11429"/>
              <a:gd name="T1" fmla="*/ 0 h 12700"/>
              <a:gd name="T2" fmla="*/ 2606 w 11429"/>
              <a:gd name="T3" fmla="*/ 0 h 12700"/>
              <a:gd name="T4" fmla="*/ 0 w 11429"/>
              <a:gd name="T5" fmla="*/ 2915 h 12700"/>
              <a:gd name="T6" fmla="*/ 0 w 11429"/>
              <a:gd name="T7" fmla="*/ 9520 h 12700"/>
              <a:gd name="T8" fmla="*/ 2606 w 11429"/>
              <a:gd name="T9" fmla="*/ 12435 h 12700"/>
              <a:gd name="T10" fmla="*/ 8622 w 11429"/>
              <a:gd name="T11" fmla="*/ 12435 h 12700"/>
              <a:gd name="T12" fmla="*/ 11115 w 11429"/>
              <a:gd name="T13" fmla="*/ 9520 h 12700"/>
              <a:gd name="T14" fmla="*/ 11115 w 11429"/>
              <a:gd name="T15" fmla="*/ 2915 h 12700"/>
              <a:gd name="T16" fmla="*/ 8622 w 11429"/>
              <a:gd name="T17" fmla="*/ 0 h 127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29"/>
              <a:gd name="T28" fmla="*/ 0 h 12700"/>
              <a:gd name="T29" fmla="*/ 11429 w 11429"/>
              <a:gd name="T30" fmla="*/ 12700 h 127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29" h="12700">
                <a:moveTo>
                  <a:pt x="8622" y="0"/>
                </a:moveTo>
                <a:lnTo>
                  <a:pt x="2606" y="0"/>
                </a:lnTo>
                <a:lnTo>
                  <a:pt x="0" y="2915"/>
                </a:lnTo>
                <a:lnTo>
                  <a:pt x="0" y="9520"/>
                </a:lnTo>
                <a:lnTo>
                  <a:pt x="2606" y="12435"/>
                </a:lnTo>
                <a:lnTo>
                  <a:pt x="8622" y="12435"/>
                </a:lnTo>
                <a:lnTo>
                  <a:pt x="11115" y="9520"/>
                </a:lnTo>
                <a:lnTo>
                  <a:pt x="11115" y="2915"/>
                </a:lnTo>
                <a:lnTo>
                  <a:pt x="862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5" name="object 140"/>
          <p:cNvSpPr>
            <a:spLocks/>
          </p:cNvSpPr>
          <p:nvPr/>
        </p:nvSpPr>
        <p:spPr bwMode="auto">
          <a:xfrm>
            <a:off x="3962400" y="3695700"/>
            <a:ext cx="11113" cy="12700"/>
          </a:xfrm>
          <a:custGeom>
            <a:avLst/>
            <a:gdLst>
              <a:gd name="T0" fmla="*/ 0 w 11429"/>
              <a:gd name="T1" fmla="*/ 6217 h 12700"/>
              <a:gd name="T2" fmla="*/ 0 w 11429"/>
              <a:gd name="T3" fmla="*/ 9520 h 12700"/>
              <a:gd name="T4" fmla="*/ 2606 w 11429"/>
              <a:gd name="T5" fmla="*/ 12435 h 12700"/>
              <a:gd name="T6" fmla="*/ 5557 w 11429"/>
              <a:gd name="T7" fmla="*/ 12435 h 12700"/>
              <a:gd name="T8" fmla="*/ 8622 w 11429"/>
              <a:gd name="T9" fmla="*/ 12435 h 12700"/>
              <a:gd name="T10" fmla="*/ 11115 w 11429"/>
              <a:gd name="T11" fmla="*/ 9520 h 12700"/>
              <a:gd name="T12" fmla="*/ 11115 w 11429"/>
              <a:gd name="T13" fmla="*/ 2915 h 12700"/>
              <a:gd name="T14" fmla="*/ 8622 w 11429"/>
              <a:gd name="T15" fmla="*/ 0 h 12700"/>
              <a:gd name="T16" fmla="*/ 2606 w 11429"/>
              <a:gd name="T17" fmla="*/ 0 h 12700"/>
              <a:gd name="T18" fmla="*/ 0 w 11429"/>
              <a:gd name="T19" fmla="*/ 2915 h 12700"/>
              <a:gd name="T20" fmla="*/ 0 w 11429"/>
              <a:gd name="T21" fmla="*/ 6217 h 127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429"/>
              <a:gd name="T34" fmla="*/ 0 h 12700"/>
              <a:gd name="T35" fmla="*/ 11429 w 11429"/>
              <a:gd name="T36" fmla="*/ 12700 h 127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429" h="12700">
                <a:moveTo>
                  <a:pt x="0" y="6217"/>
                </a:moveTo>
                <a:lnTo>
                  <a:pt x="0" y="9520"/>
                </a:lnTo>
                <a:lnTo>
                  <a:pt x="2606" y="12435"/>
                </a:lnTo>
                <a:lnTo>
                  <a:pt x="5557" y="12435"/>
                </a:lnTo>
                <a:lnTo>
                  <a:pt x="8622" y="12435"/>
                </a:lnTo>
                <a:lnTo>
                  <a:pt x="11115" y="9520"/>
                </a:lnTo>
                <a:lnTo>
                  <a:pt x="11115" y="2915"/>
                </a:lnTo>
                <a:lnTo>
                  <a:pt x="8622" y="0"/>
                </a:lnTo>
                <a:lnTo>
                  <a:pt x="2606" y="0"/>
                </a:lnTo>
                <a:lnTo>
                  <a:pt x="0" y="2915"/>
                </a:lnTo>
                <a:lnTo>
                  <a:pt x="0" y="6217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6" name="object 141"/>
          <p:cNvSpPr>
            <a:spLocks/>
          </p:cNvSpPr>
          <p:nvPr/>
        </p:nvSpPr>
        <p:spPr bwMode="auto">
          <a:xfrm>
            <a:off x="3962400" y="3702050"/>
            <a:ext cx="7938" cy="6350"/>
          </a:xfrm>
          <a:custGeom>
            <a:avLst/>
            <a:gdLst>
              <a:gd name="T0" fmla="*/ 0 w 8889"/>
              <a:gd name="T1" fmla="*/ 0 h 6350"/>
              <a:gd name="T2" fmla="*/ 0 w 8889"/>
              <a:gd name="T3" fmla="*/ 3302 h 6350"/>
              <a:gd name="T4" fmla="*/ 2606 w 8889"/>
              <a:gd name="T5" fmla="*/ 6217 h 6350"/>
              <a:gd name="T6" fmla="*/ 5557 w 8889"/>
              <a:gd name="T7" fmla="*/ 6217 h 6350"/>
              <a:gd name="T8" fmla="*/ 8622 w 8889"/>
              <a:gd name="T9" fmla="*/ 6217 h 6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89"/>
              <a:gd name="T16" fmla="*/ 0 h 6350"/>
              <a:gd name="T17" fmla="*/ 8889 w 8889"/>
              <a:gd name="T18" fmla="*/ 6350 h 6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89" h="6350">
                <a:moveTo>
                  <a:pt x="0" y="0"/>
                </a:moveTo>
                <a:lnTo>
                  <a:pt x="0" y="3302"/>
                </a:lnTo>
                <a:lnTo>
                  <a:pt x="2606" y="6217"/>
                </a:lnTo>
                <a:lnTo>
                  <a:pt x="5557" y="6217"/>
                </a:lnTo>
                <a:lnTo>
                  <a:pt x="8622" y="6217"/>
                </a:lnTo>
              </a:path>
            </a:pathLst>
          </a:custGeom>
          <a:noFill/>
          <a:ln w="46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7" name="object 142"/>
          <p:cNvSpPr>
            <a:spLocks/>
          </p:cNvSpPr>
          <p:nvPr/>
        </p:nvSpPr>
        <p:spPr bwMode="auto">
          <a:xfrm>
            <a:off x="3962400" y="3695700"/>
            <a:ext cx="3175" cy="6350"/>
          </a:xfrm>
          <a:custGeom>
            <a:avLst/>
            <a:gdLst>
              <a:gd name="T0" fmla="*/ 2606 w 3175"/>
              <a:gd name="T1" fmla="*/ 0 h 6350"/>
              <a:gd name="T2" fmla="*/ 0 w 3175"/>
              <a:gd name="T3" fmla="*/ 2915 h 6350"/>
              <a:gd name="T4" fmla="*/ 0 w 3175"/>
              <a:gd name="T5" fmla="*/ 6217 h 6350"/>
              <a:gd name="T6" fmla="*/ 0 60000 65536"/>
              <a:gd name="T7" fmla="*/ 0 60000 65536"/>
              <a:gd name="T8" fmla="*/ 0 60000 65536"/>
              <a:gd name="T9" fmla="*/ 0 w 3175"/>
              <a:gd name="T10" fmla="*/ 0 h 6350"/>
              <a:gd name="T11" fmla="*/ 3175 w 3175"/>
              <a:gd name="T12" fmla="*/ 6350 h 63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5" h="6350">
                <a:moveTo>
                  <a:pt x="2606" y="0"/>
                </a:moveTo>
                <a:lnTo>
                  <a:pt x="0" y="2915"/>
                </a:lnTo>
                <a:lnTo>
                  <a:pt x="0" y="6217"/>
                </a:lnTo>
              </a:path>
            </a:pathLst>
          </a:custGeom>
          <a:noFill/>
          <a:ln w="43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" name="object 143"/>
          <p:cNvSpPr txBox="1"/>
          <p:nvPr/>
        </p:nvSpPr>
        <p:spPr>
          <a:xfrm>
            <a:off x="3879850" y="3654425"/>
            <a:ext cx="112713" cy="58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300" spc="-10" dirty="0">
                <a:solidFill>
                  <a:srgbClr val="7E7E7E"/>
                </a:solidFill>
                <a:latin typeface="Arial"/>
                <a:cs typeface="Arial"/>
              </a:rPr>
              <a:t>W</a:t>
            </a:r>
            <a:r>
              <a:rPr sz="300" spc="-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endParaRPr sz="3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954463" y="3754438"/>
            <a:ext cx="812800" cy="92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36525" fontAlgn="auto">
              <a:lnSpc>
                <a:spcPts val="3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300">
              <a:latin typeface="Arial"/>
              <a:cs typeface="Arial"/>
            </a:endParaRPr>
          </a:p>
          <a:p>
            <a:pPr marL="12700" fontAlgn="auto">
              <a:lnSpc>
                <a:spcPts val="310"/>
              </a:lnSpc>
              <a:spcBef>
                <a:spcPts val="0"/>
              </a:spcBef>
              <a:spcAft>
                <a:spcPts val="0"/>
              </a:spcAft>
              <a:tabLst>
                <a:tab pos="315595" algn="l"/>
              </a:tabLst>
              <a:defRPr/>
            </a:pPr>
            <a:r>
              <a:rPr sz="300" spc="-5" dirty="0">
                <a:solidFill>
                  <a:srgbClr val="7E7E7E"/>
                </a:solidFill>
                <a:latin typeface="Arial"/>
                <a:cs typeface="Arial"/>
              </a:rPr>
              <a:t>SWITCH	</a:t>
            </a:r>
            <a:r>
              <a:rPr sz="300" spc="-10" dirty="0">
                <a:latin typeface="Arial"/>
                <a:cs typeface="Arial"/>
              </a:rPr>
              <a:t>131415161718192021222324</a:t>
            </a:r>
            <a:endParaRPr sz="300">
              <a:latin typeface="Arial"/>
              <a:cs typeface="Arial"/>
            </a:endParaRPr>
          </a:p>
        </p:txBody>
      </p:sp>
      <p:sp>
        <p:nvSpPr>
          <p:cNvPr id="24720" name="object 145"/>
          <p:cNvSpPr>
            <a:spLocks/>
          </p:cNvSpPr>
          <p:nvPr/>
        </p:nvSpPr>
        <p:spPr bwMode="auto">
          <a:xfrm>
            <a:off x="2724150" y="4418013"/>
            <a:ext cx="3175" cy="993775"/>
          </a:xfrm>
          <a:custGeom>
            <a:avLst/>
            <a:gdLst>
              <a:gd name="T0" fmla="*/ 0 w 1905"/>
              <a:gd name="T1" fmla="*/ 993648 h 993775"/>
              <a:gd name="T2" fmla="*/ 1524 w 1905"/>
              <a:gd name="T3" fmla="*/ 0 h 993775"/>
              <a:gd name="T4" fmla="*/ 0 60000 65536"/>
              <a:gd name="T5" fmla="*/ 0 60000 65536"/>
              <a:gd name="T6" fmla="*/ 0 w 1905"/>
              <a:gd name="T7" fmla="*/ 0 h 993775"/>
              <a:gd name="T8" fmla="*/ 1905 w 1905"/>
              <a:gd name="T9" fmla="*/ 993775 h 9937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993775">
                <a:moveTo>
                  <a:pt x="0" y="993648"/>
                </a:moveTo>
                <a:lnTo>
                  <a:pt x="1524" y="0"/>
                </a:lnTo>
              </a:path>
            </a:pathLst>
          </a:custGeom>
          <a:noFill/>
          <a:ln w="761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21" name="object 146"/>
          <p:cNvSpPr>
            <a:spLocks/>
          </p:cNvSpPr>
          <p:nvPr/>
        </p:nvSpPr>
        <p:spPr bwMode="auto">
          <a:xfrm>
            <a:off x="2724150" y="3884613"/>
            <a:ext cx="1981200" cy="536575"/>
          </a:xfrm>
          <a:custGeom>
            <a:avLst/>
            <a:gdLst>
              <a:gd name="T0" fmla="*/ 0 w 1981200"/>
              <a:gd name="T1" fmla="*/ 536448 h 536575"/>
              <a:gd name="T2" fmla="*/ 1981200 w 1981200"/>
              <a:gd name="T3" fmla="*/ 0 h 536575"/>
              <a:gd name="T4" fmla="*/ 0 60000 65536"/>
              <a:gd name="T5" fmla="*/ 0 60000 65536"/>
              <a:gd name="T6" fmla="*/ 0 w 1981200"/>
              <a:gd name="T7" fmla="*/ 0 h 536575"/>
              <a:gd name="T8" fmla="*/ 1981200 w 1981200"/>
              <a:gd name="T9" fmla="*/ 536575 h 5365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81200" h="536575">
                <a:moveTo>
                  <a:pt x="0" y="536448"/>
                </a:moveTo>
                <a:lnTo>
                  <a:pt x="1981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22" name="object 147"/>
          <p:cNvSpPr>
            <a:spLocks/>
          </p:cNvSpPr>
          <p:nvPr/>
        </p:nvSpPr>
        <p:spPr bwMode="auto">
          <a:xfrm>
            <a:off x="5778500" y="3886200"/>
            <a:ext cx="2311400" cy="533400"/>
          </a:xfrm>
          <a:custGeom>
            <a:avLst/>
            <a:gdLst>
              <a:gd name="T0" fmla="*/ 0 w 2310765"/>
              <a:gd name="T1" fmla="*/ 0 h 533400"/>
              <a:gd name="T2" fmla="*/ 2310384 w 2310765"/>
              <a:gd name="T3" fmla="*/ 533400 h 533400"/>
              <a:gd name="T4" fmla="*/ 0 60000 65536"/>
              <a:gd name="T5" fmla="*/ 0 60000 65536"/>
              <a:gd name="T6" fmla="*/ 0 w 2310765"/>
              <a:gd name="T7" fmla="*/ 0 h 533400"/>
              <a:gd name="T8" fmla="*/ 2310765 w 2310765"/>
              <a:gd name="T9" fmla="*/ 533400 h 533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10765" h="533400">
                <a:moveTo>
                  <a:pt x="0" y="0"/>
                </a:moveTo>
                <a:lnTo>
                  <a:pt x="2310384" y="5334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23" name="object 148"/>
          <p:cNvSpPr>
            <a:spLocks/>
          </p:cNvSpPr>
          <p:nvPr/>
        </p:nvSpPr>
        <p:spPr bwMode="auto">
          <a:xfrm>
            <a:off x="8051800" y="4975225"/>
            <a:ext cx="77788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24" name="object 149"/>
          <p:cNvSpPr>
            <a:spLocks noChangeArrowheads="1"/>
          </p:cNvSpPr>
          <p:nvPr/>
        </p:nvSpPr>
        <p:spPr bwMode="auto">
          <a:xfrm>
            <a:off x="1355725" y="5178425"/>
            <a:ext cx="2776538" cy="10747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652713" y="5475288"/>
            <a:ext cx="552450" cy="42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" spc="-50" dirty="0">
                <a:latin typeface="Arial"/>
                <a:cs typeface="Arial"/>
              </a:rPr>
              <a:t>1                                              2                                               3                                              4                                                                                     5                                              6                                               7                                              8                                                                                     9                                          10                                   11                                12</a:t>
            </a:r>
            <a:endParaRPr sz="2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2649538" y="5611813"/>
            <a:ext cx="555625" cy="42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" spc="-50" dirty="0">
                <a:latin typeface="Arial"/>
                <a:cs typeface="Arial"/>
              </a:rPr>
              <a:t>13                                   14                                    15                                   16                                                                          17                                   18                                    19                                   20                                                                         21                                    22                                    23                               24</a:t>
            </a:r>
            <a:endParaRPr sz="2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208338" y="5529263"/>
            <a:ext cx="80962" cy="42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" spc="-60" dirty="0">
                <a:latin typeface="Arial"/>
                <a:cs typeface="Arial"/>
              </a:rPr>
              <a:t>U</a:t>
            </a:r>
            <a:r>
              <a:rPr sz="200" spc="-55" dirty="0">
                <a:latin typeface="Arial"/>
                <a:cs typeface="Arial"/>
              </a:rPr>
              <a:t>P</a:t>
            </a:r>
            <a:r>
              <a:rPr sz="200" spc="-50" dirty="0">
                <a:latin typeface="Arial"/>
                <a:cs typeface="Arial"/>
              </a:rPr>
              <a:t>L</a:t>
            </a:r>
            <a:r>
              <a:rPr sz="200" spc="-25" dirty="0">
                <a:latin typeface="Arial"/>
                <a:cs typeface="Arial"/>
              </a:rPr>
              <a:t>I</a:t>
            </a:r>
            <a:r>
              <a:rPr sz="200" spc="-60" dirty="0">
                <a:latin typeface="Arial"/>
                <a:cs typeface="Arial"/>
              </a:rPr>
              <a:t>N</a:t>
            </a:r>
            <a:r>
              <a:rPr sz="200" spc="-55" dirty="0">
                <a:latin typeface="Arial"/>
                <a:cs typeface="Arial"/>
              </a:rPr>
              <a:t>K</a:t>
            </a:r>
            <a:endParaRPr sz="2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360613" y="5478463"/>
            <a:ext cx="219075" cy="44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" spc="-50" dirty="0">
                <a:latin typeface="Arial"/>
                <a:cs typeface="Arial"/>
              </a:rPr>
              <a:t>1           2         3        4          5          6           7         8          9     101112</a:t>
            </a:r>
            <a:endParaRPr sz="2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206625" y="5491163"/>
            <a:ext cx="173038" cy="82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0645" algn="ctr" fontAlgn="auto">
              <a:lnSpc>
                <a:spcPts val="2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" spc="-50" dirty="0">
                <a:latin typeface="Arial"/>
                <a:cs typeface="Arial"/>
              </a:rPr>
              <a:t>10</a:t>
            </a:r>
            <a:r>
              <a:rPr sz="200" spc="-75" dirty="0">
                <a:latin typeface="Arial"/>
                <a:cs typeface="Arial"/>
              </a:rPr>
              <a:t>M</a:t>
            </a:r>
            <a:r>
              <a:rPr sz="200" spc="-50" dirty="0">
                <a:latin typeface="Arial"/>
                <a:cs typeface="Arial"/>
              </a:rPr>
              <a:t>100</a:t>
            </a:r>
            <a:r>
              <a:rPr sz="200" spc="-70" dirty="0">
                <a:latin typeface="Arial"/>
                <a:cs typeface="Arial"/>
              </a:rPr>
              <a:t>M</a:t>
            </a:r>
            <a:endParaRPr sz="200">
              <a:latin typeface="Arial"/>
              <a:cs typeface="Arial"/>
            </a:endParaRPr>
          </a:p>
          <a:p>
            <a:pPr algn="ctr" fontAlgn="auto">
              <a:lnSpc>
                <a:spcPts val="2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00" spc="-97" baseline="-27777" dirty="0">
                <a:solidFill>
                  <a:srgbClr val="7E7E7E"/>
                </a:solidFill>
                <a:latin typeface="Arial"/>
                <a:cs typeface="Arial"/>
              </a:rPr>
              <a:t>PWR</a:t>
            </a:r>
            <a:r>
              <a:rPr sz="300" spc="315" baseline="-27777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" spc="-55" dirty="0">
                <a:solidFill>
                  <a:srgbClr val="7E7E7E"/>
                </a:solidFill>
                <a:latin typeface="Arial"/>
                <a:cs typeface="Arial"/>
              </a:rPr>
              <a:t>ACTACT</a:t>
            </a:r>
            <a:endParaRPr sz="2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2236788" y="5589588"/>
            <a:ext cx="342900" cy="63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2230" fontAlgn="auto">
              <a:lnSpc>
                <a:spcPts val="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" spc="-60" dirty="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200">
              <a:latin typeface="Arial"/>
              <a:cs typeface="Arial"/>
            </a:endParaRPr>
          </a:p>
          <a:p>
            <a:pPr marL="12700" fontAlgn="auto">
              <a:lnSpc>
                <a:spcPts val="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" spc="-55" dirty="0">
                <a:solidFill>
                  <a:srgbClr val="7E7E7E"/>
                </a:solidFill>
                <a:latin typeface="Arial"/>
                <a:cs typeface="Arial"/>
              </a:rPr>
              <a:t>SWITCH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200" spc="-50" dirty="0">
                <a:latin typeface="Arial"/>
                <a:cs typeface="Arial"/>
              </a:rPr>
              <a:t>131415161718192021222324</a:t>
            </a:r>
            <a:endParaRPr sz="200">
              <a:latin typeface="Arial"/>
              <a:cs typeface="Arial"/>
            </a:endParaRPr>
          </a:p>
        </p:txBody>
      </p:sp>
      <p:sp>
        <p:nvSpPr>
          <p:cNvPr id="24731" name="object 156"/>
          <p:cNvSpPr>
            <a:spLocks/>
          </p:cNvSpPr>
          <p:nvPr/>
        </p:nvSpPr>
        <p:spPr bwMode="auto">
          <a:xfrm>
            <a:off x="1517650" y="5168900"/>
            <a:ext cx="190500" cy="0"/>
          </a:xfrm>
          <a:custGeom>
            <a:avLst/>
            <a:gdLst>
              <a:gd name="T0" fmla="*/ 0 w 190500"/>
              <a:gd name="T1" fmla="*/ 190499 w 190500"/>
              <a:gd name="T2" fmla="*/ 0 60000 65536"/>
              <a:gd name="T3" fmla="*/ 0 60000 65536"/>
              <a:gd name="T4" fmla="*/ 0 w 190500"/>
              <a:gd name="T5" fmla="*/ 190500 w 1905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0500">
                <a:moveTo>
                  <a:pt x="0" y="0"/>
                </a:moveTo>
                <a:lnTo>
                  <a:pt x="190499" y="0"/>
                </a:lnTo>
              </a:path>
            </a:pathLst>
          </a:custGeom>
          <a:noFill/>
          <a:ln w="3048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32" name="object 157"/>
          <p:cNvSpPr>
            <a:spLocks/>
          </p:cNvSpPr>
          <p:nvPr/>
        </p:nvSpPr>
        <p:spPr bwMode="auto">
          <a:xfrm>
            <a:off x="1400175" y="4854575"/>
            <a:ext cx="444500" cy="292100"/>
          </a:xfrm>
          <a:custGeom>
            <a:avLst/>
            <a:gdLst>
              <a:gd name="T0" fmla="*/ 0 w 445135"/>
              <a:gd name="T1" fmla="*/ 292608 h 292735"/>
              <a:gd name="T2" fmla="*/ 445007 w 445135"/>
              <a:gd name="T3" fmla="*/ 292608 h 292735"/>
              <a:gd name="T4" fmla="*/ 445007 w 445135"/>
              <a:gd name="T5" fmla="*/ 0 h 292735"/>
              <a:gd name="T6" fmla="*/ 0 w 445135"/>
              <a:gd name="T7" fmla="*/ 0 h 292735"/>
              <a:gd name="T8" fmla="*/ 0 w 445135"/>
              <a:gd name="T9" fmla="*/ 292608 h 2927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135"/>
              <a:gd name="T16" fmla="*/ 0 h 292735"/>
              <a:gd name="T17" fmla="*/ 445135 w 445135"/>
              <a:gd name="T18" fmla="*/ 292735 h 2927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135" h="292735">
                <a:moveTo>
                  <a:pt x="0" y="292608"/>
                </a:moveTo>
                <a:lnTo>
                  <a:pt x="445007" y="292608"/>
                </a:lnTo>
                <a:lnTo>
                  <a:pt x="445007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33" name="object 158"/>
          <p:cNvSpPr>
            <a:spLocks/>
          </p:cNvSpPr>
          <p:nvPr/>
        </p:nvSpPr>
        <p:spPr bwMode="auto">
          <a:xfrm>
            <a:off x="1398588" y="5138738"/>
            <a:ext cx="446087" cy="0"/>
          </a:xfrm>
          <a:custGeom>
            <a:avLst/>
            <a:gdLst>
              <a:gd name="T0" fmla="*/ 0 w 445135"/>
              <a:gd name="T1" fmla="*/ 445007 w 445135"/>
              <a:gd name="T2" fmla="*/ 0 60000 65536"/>
              <a:gd name="T3" fmla="*/ 0 60000 65536"/>
              <a:gd name="T4" fmla="*/ 0 w 445135"/>
              <a:gd name="T5" fmla="*/ 445135 w 4451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45135">
                <a:moveTo>
                  <a:pt x="0" y="0"/>
                </a:moveTo>
                <a:lnTo>
                  <a:pt x="445007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34" name="object 159"/>
          <p:cNvSpPr>
            <a:spLocks/>
          </p:cNvSpPr>
          <p:nvPr/>
        </p:nvSpPr>
        <p:spPr bwMode="auto">
          <a:xfrm>
            <a:off x="1406525" y="4868863"/>
            <a:ext cx="0" cy="263525"/>
          </a:xfrm>
          <a:custGeom>
            <a:avLst/>
            <a:gdLst>
              <a:gd name="T0" fmla="*/ 0 h 262889"/>
              <a:gd name="T1" fmla="*/ 262890 h 262889"/>
              <a:gd name="T2" fmla="*/ 0 60000 65536"/>
              <a:gd name="T3" fmla="*/ 0 60000 65536"/>
              <a:gd name="T4" fmla="*/ 0 h 262889"/>
              <a:gd name="T5" fmla="*/ 262889 h 2628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noFill/>
          <a:ln w="1600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35" name="object 160"/>
          <p:cNvSpPr>
            <a:spLocks/>
          </p:cNvSpPr>
          <p:nvPr/>
        </p:nvSpPr>
        <p:spPr bwMode="auto">
          <a:xfrm>
            <a:off x="1398588" y="4860925"/>
            <a:ext cx="446087" cy="0"/>
          </a:xfrm>
          <a:custGeom>
            <a:avLst/>
            <a:gdLst>
              <a:gd name="T0" fmla="*/ 0 w 445135"/>
              <a:gd name="T1" fmla="*/ 445007 w 445135"/>
              <a:gd name="T2" fmla="*/ 0 60000 65536"/>
              <a:gd name="T3" fmla="*/ 0 60000 65536"/>
              <a:gd name="T4" fmla="*/ 0 w 445135"/>
              <a:gd name="T5" fmla="*/ 445135 w 4451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45135">
                <a:moveTo>
                  <a:pt x="0" y="0"/>
                </a:moveTo>
                <a:lnTo>
                  <a:pt x="445007" y="0"/>
                </a:lnTo>
              </a:path>
            </a:pathLst>
          </a:custGeom>
          <a:noFill/>
          <a:ln w="1523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36" name="object 161"/>
          <p:cNvSpPr>
            <a:spLocks/>
          </p:cNvSpPr>
          <p:nvPr/>
        </p:nvSpPr>
        <p:spPr bwMode="auto">
          <a:xfrm>
            <a:off x="1836738" y="4868863"/>
            <a:ext cx="0" cy="263525"/>
          </a:xfrm>
          <a:custGeom>
            <a:avLst/>
            <a:gdLst>
              <a:gd name="T0" fmla="*/ 0 h 262889"/>
              <a:gd name="T1" fmla="*/ 262889 h 262889"/>
              <a:gd name="T2" fmla="*/ 0 60000 65536"/>
              <a:gd name="T3" fmla="*/ 0 60000 65536"/>
              <a:gd name="T4" fmla="*/ 0 h 262889"/>
              <a:gd name="T5" fmla="*/ 262889 h 2628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2889">
                <a:moveTo>
                  <a:pt x="0" y="0"/>
                </a:moveTo>
                <a:lnTo>
                  <a:pt x="0" y="262889"/>
                </a:lnTo>
              </a:path>
            </a:pathLst>
          </a:custGeom>
          <a:noFill/>
          <a:ln w="1600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37" name="object 162"/>
          <p:cNvSpPr>
            <a:spLocks/>
          </p:cNvSpPr>
          <p:nvPr/>
        </p:nvSpPr>
        <p:spPr bwMode="auto">
          <a:xfrm>
            <a:off x="1398588" y="4854575"/>
            <a:ext cx="414337" cy="261938"/>
          </a:xfrm>
          <a:custGeom>
            <a:avLst/>
            <a:gdLst>
              <a:gd name="T0" fmla="*/ 414528 w 414655"/>
              <a:gd name="T1" fmla="*/ 0 h 262254"/>
              <a:gd name="T2" fmla="*/ 0 w 414655"/>
              <a:gd name="T3" fmla="*/ 0 h 262254"/>
              <a:gd name="T4" fmla="*/ 0 w 414655"/>
              <a:gd name="T5" fmla="*/ 262128 h 262254"/>
              <a:gd name="T6" fmla="*/ 15875 w 414655"/>
              <a:gd name="T7" fmla="*/ 247523 h 262254"/>
              <a:gd name="T8" fmla="*/ 15875 w 414655"/>
              <a:gd name="T9" fmla="*/ 14351 h 262254"/>
              <a:gd name="T10" fmla="*/ 398653 w 414655"/>
              <a:gd name="T11" fmla="*/ 14351 h 262254"/>
              <a:gd name="T12" fmla="*/ 414528 w 414655"/>
              <a:gd name="T13" fmla="*/ 0 h 262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14655"/>
              <a:gd name="T22" fmla="*/ 0 h 262254"/>
              <a:gd name="T23" fmla="*/ 414655 w 414655"/>
              <a:gd name="T24" fmla="*/ 262254 h 262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14655" h="262254">
                <a:moveTo>
                  <a:pt x="414528" y="0"/>
                </a:moveTo>
                <a:lnTo>
                  <a:pt x="0" y="0"/>
                </a:lnTo>
                <a:lnTo>
                  <a:pt x="0" y="262128"/>
                </a:lnTo>
                <a:lnTo>
                  <a:pt x="15875" y="247523"/>
                </a:lnTo>
                <a:lnTo>
                  <a:pt x="15875" y="14351"/>
                </a:lnTo>
                <a:lnTo>
                  <a:pt x="398653" y="14351"/>
                </a:lnTo>
                <a:lnTo>
                  <a:pt x="41452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38" name="object 163"/>
          <p:cNvSpPr>
            <a:spLocks/>
          </p:cNvSpPr>
          <p:nvPr/>
        </p:nvSpPr>
        <p:spPr bwMode="auto">
          <a:xfrm>
            <a:off x="1433513" y="4887913"/>
            <a:ext cx="387350" cy="228600"/>
          </a:xfrm>
          <a:custGeom>
            <a:avLst/>
            <a:gdLst>
              <a:gd name="T0" fmla="*/ 0 w 386080"/>
              <a:gd name="T1" fmla="*/ 228599 h 228600"/>
              <a:gd name="T2" fmla="*/ 385572 w 386080"/>
              <a:gd name="T3" fmla="*/ 228599 h 228600"/>
              <a:gd name="T4" fmla="*/ 385572 w 386080"/>
              <a:gd name="T5" fmla="*/ 0 h 228600"/>
              <a:gd name="T6" fmla="*/ 0 w 386080"/>
              <a:gd name="T7" fmla="*/ 0 h 228600"/>
              <a:gd name="T8" fmla="*/ 0 w 386080"/>
              <a:gd name="T9" fmla="*/ 228599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6080"/>
              <a:gd name="T16" fmla="*/ 0 h 228600"/>
              <a:gd name="T17" fmla="*/ 386080 w 386080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6080" h="228600">
                <a:moveTo>
                  <a:pt x="0" y="228599"/>
                </a:moveTo>
                <a:lnTo>
                  <a:pt x="385572" y="228599"/>
                </a:lnTo>
                <a:lnTo>
                  <a:pt x="385572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39" name="object 164"/>
          <p:cNvSpPr>
            <a:spLocks/>
          </p:cNvSpPr>
          <p:nvPr/>
        </p:nvSpPr>
        <p:spPr bwMode="auto">
          <a:xfrm>
            <a:off x="1433513" y="4887913"/>
            <a:ext cx="387350" cy="228600"/>
          </a:xfrm>
          <a:custGeom>
            <a:avLst/>
            <a:gdLst>
              <a:gd name="T0" fmla="*/ 0 w 386080"/>
              <a:gd name="T1" fmla="*/ 228599 h 228600"/>
              <a:gd name="T2" fmla="*/ 385572 w 386080"/>
              <a:gd name="T3" fmla="*/ 228599 h 228600"/>
              <a:gd name="T4" fmla="*/ 385572 w 386080"/>
              <a:gd name="T5" fmla="*/ 0 h 228600"/>
              <a:gd name="T6" fmla="*/ 0 w 386080"/>
              <a:gd name="T7" fmla="*/ 0 h 228600"/>
              <a:gd name="T8" fmla="*/ 0 w 386080"/>
              <a:gd name="T9" fmla="*/ 228599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6080"/>
              <a:gd name="T16" fmla="*/ 0 h 228600"/>
              <a:gd name="T17" fmla="*/ 386080 w 386080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6080" h="228600">
                <a:moveTo>
                  <a:pt x="0" y="228599"/>
                </a:moveTo>
                <a:lnTo>
                  <a:pt x="385572" y="228599"/>
                </a:lnTo>
                <a:lnTo>
                  <a:pt x="385572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40" name="object 165"/>
          <p:cNvSpPr>
            <a:spLocks/>
          </p:cNvSpPr>
          <p:nvPr/>
        </p:nvSpPr>
        <p:spPr bwMode="auto">
          <a:xfrm>
            <a:off x="3778250" y="5154613"/>
            <a:ext cx="190500" cy="0"/>
          </a:xfrm>
          <a:custGeom>
            <a:avLst/>
            <a:gdLst>
              <a:gd name="T0" fmla="*/ 0 w 190500"/>
              <a:gd name="T1" fmla="*/ 190500 w 190500"/>
              <a:gd name="T2" fmla="*/ 0 60000 65536"/>
              <a:gd name="T3" fmla="*/ 0 60000 65536"/>
              <a:gd name="T4" fmla="*/ 0 w 190500"/>
              <a:gd name="T5" fmla="*/ 190500 w 1905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noFill/>
          <a:ln w="3048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41" name="object 166"/>
          <p:cNvSpPr>
            <a:spLocks/>
          </p:cNvSpPr>
          <p:nvPr/>
        </p:nvSpPr>
        <p:spPr bwMode="auto">
          <a:xfrm>
            <a:off x="3657600" y="4838700"/>
            <a:ext cx="447675" cy="293688"/>
          </a:xfrm>
          <a:custGeom>
            <a:avLst/>
            <a:gdLst>
              <a:gd name="T0" fmla="*/ 0 w 447039"/>
              <a:gd name="T1" fmla="*/ 292607 h 292735"/>
              <a:gd name="T2" fmla="*/ 446532 w 447039"/>
              <a:gd name="T3" fmla="*/ 292607 h 292735"/>
              <a:gd name="T4" fmla="*/ 446532 w 447039"/>
              <a:gd name="T5" fmla="*/ 0 h 292735"/>
              <a:gd name="T6" fmla="*/ 0 w 447039"/>
              <a:gd name="T7" fmla="*/ 0 h 292735"/>
              <a:gd name="T8" fmla="*/ 0 w 447039"/>
              <a:gd name="T9" fmla="*/ 292607 h 2927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7039"/>
              <a:gd name="T16" fmla="*/ 0 h 292735"/>
              <a:gd name="T17" fmla="*/ 447039 w 447039"/>
              <a:gd name="T18" fmla="*/ 292735 h 2927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7039" h="292735">
                <a:moveTo>
                  <a:pt x="0" y="292607"/>
                </a:moveTo>
                <a:lnTo>
                  <a:pt x="446532" y="292607"/>
                </a:lnTo>
                <a:lnTo>
                  <a:pt x="446532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42" name="object 167"/>
          <p:cNvSpPr>
            <a:spLocks/>
          </p:cNvSpPr>
          <p:nvPr/>
        </p:nvSpPr>
        <p:spPr bwMode="auto">
          <a:xfrm>
            <a:off x="3657600" y="5124450"/>
            <a:ext cx="447675" cy="0"/>
          </a:xfrm>
          <a:custGeom>
            <a:avLst/>
            <a:gdLst>
              <a:gd name="T0" fmla="*/ 0 w 447039"/>
              <a:gd name="T1" fmla="*/ 446532 w 447039"/>
              <a:gd name="T2" fmla="*/ 0 60000 65536"/>
              <a:gd name="T3" fmla="*/ 0 60000 65536"/>
              <a:gd name="T4" fmla="*/ 0 w 447039"/>
              <a:gd name="T5" fmla="*/ 447039 w 44703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47039">
                <a:moveTo>
                  <a:pt x="0" y="0"/>
                </a:moveTo>
                <a:lnTo>
                  <a:pt x="446532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43" name="object 168"/>
          <p:cNvSpPr>
            <a:spLocks/>
          </p:cNvSpPr>
          <p:nvPr/>
        </p:nvSpPr>
        <p:spPr bwMode="auto">
          <a:xfrm>
            <a:off x="3665538" y="4854575"/>
            <a:ext cx="0" cy="261938"/>
          </a:xfrm>
          <a:custGeom>
            <a:avLst/>
            <a:gdLst>
              <a:gd name="T0" fmla="*/ 0 h 262889"/>
              <a:gd name="T1" fmla="*/ 262890 h 262889"/>
              <a:gd name="T2" fmla="*/ 0 60000 65536"/>
              <a:gd name="T3" fmla="*/ 0 60000 65536"/>
              <a:gd name="T4" fmla="*/ 0 h 262889"/>
              <a:gd name="T5" fmla="*/ 262889 h 2628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noFill/>
          <a:ln w="1612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44" name="object 169"/>
          <p:cNvSpPr>
            <a:spLocks/>
          </p:cNvSpPr>
          <p:nvPr/>
        </p:nvSpPr>
        <p:spPr bwMode="auto">
          <a:xfrm>
            <a:off x="3657600" y="4846638"/>
            <a:ext cx="447675" cy="0"/>
          </a:xfrm>
          <a:custGeom>
            <a:avLst/>
            <a:gdLst>
              <a:gd name="T0" fmla="*/ 0 w 447039"/>
              <a:gd name="T1" fmla="*/ 446532 w 447039"/>
              <a:gd name="T2" fmla="*/ 0 60000 65536"/>
              <a:gd name="T3" fmla="*/ 0 60000 65536"/>
              <a:gd name="T4" fmla="*/ 0 w 447039"/>
              <a:gd name="T5" fmla="*/ 447039 w 44703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47039">
                <a:moveTo>
                  <a:pt x="0" y="0"/>
                </a:moveTo>
                <a:lnTo>
                  <a:pt x="446532" y="0"/>
                </a:lnTo>
              </a:path>
            </a:pathLst>
          </a:custGeom>
          <a:noFill/>
          <a:ln w="1523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45" name="object 170"/>
          <p:cNvSpPr>
            <a:spLocks/>
          </p:cNvSpPr>
          <p:nvPr/>
        </p:nvSpPr>
        <p:spPr bwMode="auto">
          <a:xfrm>
            <a:off x="4095750" y="4852988"/>
            <a:ext cx="0" cy="263525"/>
          </a:xfrm>
          <a:custGeom>
            <a:avLst/>
            <a:gdLst>
              <a:gd name="T0" fmla="*/ 0 h 262889"/>
              <a:gd name="T1" fmla="*/ 262890 h 262889"/>
              <a:gd name="T2" fmla="*/ 0 60000 65536"/>
              <a:gd name="T3" fmla="*/ 0 60000 65536"/>
              <a:gd name="T4" fmla="*/ 0 h 262889"/>
              <a:gd name="T5" fmla="*/ 262889 h 2628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noFill/>
          <a:ln w="161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46" name="object 171"/>
          <p:cNvSpPr>
            <a:spLocks/>
          </p:cNvSpPr>
          <p:nvPr/>
        </p:nvSpPr>
        <p:spPr bwMode="auto">
          <a:xfrm>
            <a:off x="3657600" y="4838700"/>
            <a:ext cx="414338" cy="261938"/>
          </a:xfrm>
          <a:custGeom>
            <a:avLst/>
            <a:gdLst>
              <a:gd name="T0" fmla="*/ 414527 w 414654"/>
              <a:gd name="T1" fmla="*/ 0 h 262254"/>
              <a:gd name="T2" fmla="*/ 0 w 414654"/>
              <a:gd name="T3" fmla="*/ 0 h 262254"/>
              <a:gd name="T4" fmla="*/ 0 w 414654"/>
              <a:gd name="T5" fmla="*/ 262127 h 262254"/>
              <a:gd name="T6" fmla="*/ 15875 w 414654"/>
              <a:gd name="T7" fmla="*/ 247523 h 262254"/>
              <a:gd name="T8" fmla="*/ 15875 w 414654"/>
              <a:gd name="T9" fmla="*/ 14350 h 262254"/>
              <a:gd name="T10" fmla="*/ 398652 w 414654"/>
              <a:gd name="T11" fmla="*/ 14350 h 262254"/>
              <a:gd name="T12" fmla="*/ 414527 w 414654"/>
              <a:gd name="T13" fmla="*/ 0 h 262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14654"/>
              <a:gd name="T22" fmla="*/ 0 h 262254"/>
              <a:gd name="T23" fmla="*/ 414654 w 414654"/>
              <a:gd name="T24" fmla="*/ 262254 h 262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14654" h="262254">
                <a:moveTo>
                  <a:pt x="414527" y="0"/>
                </a:moveTo>
                <a:lnTo>
                  <a:pt x="0" y="0"/>
                </a:lnTo>
                <a:lnTo>
                  <a:pt x="0" y="262127"/>
                </a:lnTo>
                <a:lnTo>
                  <a:pt x="15875" y="247523"/>
                </a:lnTo>
                <a:lnTo>
                  <a:pt x="15875" y="14350"/>
                </a:lnTo>
                <a:lnTo>
                  <a:pt x="398652" y="14350"/>
                </a:lnTo>
                <a:lnTo>
                  <a:pt x="41452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47" name="object 172"/>
          <p:cNvSpPr>
            <a:spLocks/>
          </p:cNvSpPr>
          <p:nvPr/>
        </p:nvSpPr>
        <p:spPr bwMode="auto">
          <a:xfrm>
            <a:off x="3692525" y="4872038"/>
            <a:ext cx="385763" cy="228600"/>
          </a:xfrm>
          <a:custGeom>
            <a:avLst/>
            <a:gdLst>
              <a:gd name="T0" fmla="*/ 0 w 386079"/>
              <a:gd name="T1" fmla="*/ 228600 h 228600"/>
              <a:gd name="T2" fmla="*/ 385572 w 386079"/>
              <a:gd name="T3" fmla="*/ 228600 h 228600"/>
              <a:gd name="T4" fmla="*/ 385572 w 386079"/>
              <a:gd name="T5" fmla="*/ 0 h 228600"/>
              <a:gd name="T6" fmla="*/ 0 w 386079"/>
              <a:gd name="T7" fmla="*/ 0 h 228600"/>
              <a:gd name="T8" fmla="*/ 0 w 386079"/>
              <a:gd name="T9" fmla="*/ 22860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6079"/>
              <a:gd name="T16" fmla="*/ 0 h 228600"/>
              <a:gd name="T17" fmla="*/ 386079 w 386079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6079" h="228600">
                <a:moveTo>
                  <a:pt x="0" y="228600"/>
                </a:moveTo>
                <a:lnTo>
                  <a:pt x="385572" y="228600"/>
                </a:lnTo>
                <a:lnTo>
                  <a:pt x="38557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48" name="object 173"/>
          <p:cNvSpPr>
            <a:spLocks/>
          </p:cNvSpPr>
          <p:nvPr/>
        </p:nvSpPr>
        <p:spPr bwMode="auto">
          <a:xfrm>
            <a:off x="3692525" y="4872038"/>
            <a:ext cx="385763" cy="228600"/>
          </a:xfrm>
          <a:custGeom>
            <a:avLst/>
            <a:gdLst>
              <a:gd name="T0" fmla="*/ 0 w 386079"/>
              <a:gd name="T1" fmla="*/ 228600 h 228600"/>
              <a:gd name="T2" fmla="*/ 385572 w 386079"/>
              <a:gd name="T3" fmla="*/ 228600 h 228600"/>
              <a:gd name="T4" fmla="*/ 385572 w 386079"/>
              <a:gd name="T5" fmla="*/ 0 h 228600"/>
              <a:gd name="T6" fmla="*/ 0 w 386079"/>
              <a:gd name="T7" fmla="*/ 0 h 228600"/>
              <a:gd name="T8" fmla="*/ 0 w 386079"/>
              <a:gd name="T9" fmla="*/ 22860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6079"/>
              <a:gd name="T16" fmla="*/ 0 h 228600"/>
              <a:gd name="T17" fmla="*/ 386079 w 386079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6079" h="228600">
                <a:moveTo>
                  <a:pt x="0" y="228600"/>
                </a:moveTo>
                <a:lnTo>
                  <a:pt x="385572" y="228600"/>
                </a:lnTo>
                <a:lnTo>
                  <a:pt x="38557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49" name="object 174"/>
          <p:cNvSpPr>
            <a:spLocks noChangeArrowheads="1"/>
          </p:cNvSpPr>
          <p:nvPr/>
        </p:nvSpPr>
        <p:spPr bwMode="auto">
          <a:xfrm>
            <a:off x="6723063" y="5292725"/>
            <a:ext cx="2774950" cy="10747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8574088" y="5643563"/>
            <a:ext cx="80962" cy="42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" spc="-60" dirty="0">
                <a:latin typeface="Arial"/>
                <a:cs typeface="Arial"/>
              </a:rPr>
              <a:t>U</a:t>
            </a:r>
            <a:r>
              <a:rPr sz="200" spc="-55" dirty="0">
                <a:latin typeface="Arial"/>
                <a:cs typeface="Arial"/>
              </a:rPr>
              <a:t>P</a:t>
            </a:r>
            <a:r>
              <a:rPr sz="200" spc="-50" dirty="0">
                <a:latin typeface="Arial"/>
                <a:cs typeface="Arial"/>
              </a:rPr>
              <a:t>L</a:t>
            </a:r>
            <a:r>
              <a:rPr sz="200" spc="-25" dirty="0">
                <a:latin typeface="Arial"/>
                <a:cs typeface="Arial"/>
              </a:rPr>
              <a:t>I</a:t>
            </a:r>
            <a:r>
              <a:rPr sz="200" spc="-60" dirty="0">
                <a:latin typeface="Arial"/>
                <a:cs typeface="Arial"/>
              </a:rPr>
              <a:t>N</a:t>
            </a:r>
            <a:r>
              <a:rPr sz="200" spc="-55" dirty="0">
                <a:latin typeface="Arial"/>
                <a:cs typeface="Arial"/>
              </a:rPr>
              <a:t>K</a:t>
            </a:r>
            <a:endParaRPr sz="2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7726363" y="5592763"/>
            <a:ext cx="844550" cy="44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" spc="-50" dirty="0">
                <a:latin typeface="Arial"/>
                <a:cs typeface="Arial"/>
              </a:rPr>
              <a:t>1            2          3        4           5           6            7          8           9     101112                                                                                                                                            </a:t>
            </a:r>
            <a:r>
              <a:rPr sz="300" spc="-75" baseline="13888" dirty="0">
                <a:latin typeface="Arial"/>
                <a:cs typeface="Arial"/>
              </a:rPr>
              <a:t>1                                               2                                                3                                               4                                                                                      5                                               6                                                7                                               8                                                                                      9                                           10                                    11                                 12</a:t>
            </a:r>
            <a:endParaRPr sz="300" baseline="13888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7572375" y="5605463"/>
            <a:ext cx="173038" cy="82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0645" algn="ctr" fontAlgn="auto">
              <a:lnSpc>
                <a:spcPts val="2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" spc="-50" dirty="0">
                <a:latin typeface="Arial"/>
                <a:cs typeface="Arial"/>
              </a:rPr>
              <a:t>10</a:t>
            </a:r>
            <a:r>
              <a:rPr sz="200" spc="-75" dirty="0">
                <a:latin typeface="Arial"/>
                <a:cs typeface="Arial"/>
              </a:rPr>
              <a:t>M</a:t>
            </a:r>
            <a:r>
              <a:rPr sz="200" spc="-50" dirty="0">
                <a:latin typeface="Arial"/>
                <a:cs typeface="Arial"/>
              </a:rPr>
              <a:t>100</a:t>
            </a:r>
            <a:r>
              <a:rPr sz="200" spc="-70" dirty="0">
                <a:latin typeface="Arial"/>
                <a:cs typeface="Arial"/>
              </a:rPr>
              <a:t>M</a:t>
            </a:r>
            <a:endParaRPr sz="200">
              <a:latin typeface="Arial"/>
              <a:cs typeface="Arial"/>
            </a:endParaRPr>
          </a:p>
          <a:p>
            <a:pPr algn="ctr" fontAlgn="auto">
              <a:lnSpc>
                <a:spcPts val="2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00" spc="-97" baseline="-27777" dirty="0">
                <a:solidFill>
                  <a:srgbClr val="7E7E7E"/>
                </a:solidFill>
                <a:latin typeface="Arial"/>
                <a:cs typeface="Arial"/>
              </a:rPr>
              <a:t>PWR</a:t>
            </a:r>
            <a:r>
              <a:rPr sz="300" spc="315" baseline="-27777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" spc="-55" dirty="0">
                <a:solidFill>
                  <a:srgbClr val="7E7E7E"/>
                </a:solidFill>
                <a:latin typeface="Arial"/>
                <a:cs typeface="Arial"/>
              </a:rPr>
              <a:t>ACTACT</a:t>
            </a:r>
            <a:endParaRPr sz="2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7602538" y="5703888"/>
            <a:ext cx="968375" cy="65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2230" fontAlgn="auto">
              <a:lnSpc>
                <a:spcPts val="20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" spc="-60" dirty="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200">
              <a:latin typeface="Arial"/>
              <a:cs typeface="Arial"/>
            </a:endParaRPr>
          </a:p>
          <a:p>
            <a:pPr marL="12700" fontAlgn="auto">
              <a:lnSpc>
                <a:spcPts val="20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" spc="-55" dirty="0">
                <a:solidFill>
                  <a:srgbClr val="7E7E7E"/>
                </a:solidFill>
                <a:latin typeface="Arial"/>
                <a:cs typeface="Arial"/>
              </a:rPr>
              <a:t>SWITCH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200" spc="-50" dirty="0">
                <a:latin typeface="Arial"/>
                <a:cs typeface="Arial"/>
              </a:rPr>
              <a:t>131415161718192021222324                                                                                                                                         13                                   14                                    15                                   16                                                                           17                                   18                                    19                                   20                                                                          21                                    22                                    23                                 24</a:t>
            </a:r>
            <a:endParaRPr sz="200">
              <a:latin typeface="Arial"/>
              <a:cs typeface="Arial"/>
            </a:endParaRPr>
          </a:p>
        </p:txBody>
      </p:sp>
      <p:sp>
        <p:nvSpPr>
          <p:cNvPr id="24754" name="object 179"/>
          <p:cNvSpPr>
            <a:spLocks/>
          </p:cNvSpPr>
          <p:nvPr/>
        </p:nvSpPr>
        <p:spPr bwMode="auto">
          <a:xfrm>
            <a:off x="6883400" y="5283200"/>
            <a:ext cx="190500" cy="0"/>
          </a:xfrm>
          <a:custGeom>
            <a:avLst/>
            <a:gdLst>
              <a:gd name="T0" fmla="*/ 0 w 190500"/>
              <a:gd name="T1" fmla="*/ 190500 w 190500"/>
              <a:gd name="T2" fmla="*/ 0 60000 65536"/>
              <a:gd name="T3" fmla="*/ 0 60000 65536"/>
              <a:gd name="T4" fmla="*/ 0 w 190500"/>
              <a:gd name="T5" fmla="*/ 190500 w 1905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noFill/>
          <a:ln w="3048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55" name="object 180"/>
          <p:cNvSpPr>
            <a:spLocks/>
          </p:cNvSpPr>
          <p:nvPr/>
        </p:nvSpPr>
        <p:spPr bwMode="auto">
          <a:xfrm>
            <a:off x="6765925" y="4968875"/>
            <a:ext cx="444500" cy="292100"/>
          </a:xfrm>
          <a:custGeom>
            <a:avLst/>
            <a:gdLst>
              <a:gd name="T0" fmla="*/ 0 w 445134"/>
              <a:gd name="T1" fmla="*/ 292608 h 292735"/>
              <a:gd name="T2" fmla="*/ 445007 w 445134"/>
              <a:gd name="T3" fmla="*/ 292608 h 292735"/>
              <a:gd name="T4" fmla="*/ 445007 w 445134"/>
              <a:gd name="T5" fmla="*/ 0 h 292735"/>
              <a:gd name="T6" fmla="*/ 0 w 445134"/>
              <a:gd name="T7" fmla="*/ 0 h 292735"/>
              <a:gd name="T8" fmla="*/ 0 w 445134"/>
              <a:gd name="T9" fmla="*/ 292608 h 2927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134"/>
              <a:gd name="T16" fmla="*/ 0 h 292735"/>
              <a:gd name="T17" fmla="*/ 445134 w 445134"/>
              <a:gd name="T18" fmla="*/ 292735 h 2927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134" h="292735">
                <a:moveTo>
                  <a:pt x="0" y="292608"/>
                </a:moveTo>
                <a:lnTo>
                  <a:pt x="445007" y="292608"/>
                </a:lnTo>
                <a:lnTo>
                  <a:pt x="445007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56" name="object 181"/>
          <p:cNvSpPr>
            <a:spLocks/>
          </p:cNvSpPr>
          <p:nvPr/>
        </p:nvSpPr>
        <p:spPr bwMode="auto">
          <a:xfrm>
            <a:off x="6764338" y="5253038"/>
            <a:ext cx="446087" cy="0"/>
          </a:xfrm>
          <a:custGeom>
            <a:avLst/>
            <a:gdLst>
              <a:gd name="T0" fmla="*/ 0 w 445134"/>
              <a:gd name="T1" fmla="*/ 445008 w 445134"/>
              <a:gd name="T2" fmla="*/ 0 60000 65536"/>
              <a:gd name="T3" fmla="*/ 0 60000 65536"/>
              <a:gd name="T4" fmla="*/ 0 w 445134"/>
              <a:gd name="T5" fmla="*/ 445134 w 4451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45134">
                <a:moveTo>
                  <a:pt x="0" y="0"/>
                </a:moveTo>
                <a:lnTo>
                  <a:pt x="445008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57" name="object 182"/>
          <p:cNvSpPr>
            <a:spLocks/>
          </p:cNvSpPr>
          <p:nvPr/>
        </p:nvSpPr>
        <p:spPr bwMode="auto">
          <a:xfrm>
            <a:off x="6772275" y="4983163"/>
            <a:ext cx="0" cy="263525"/>
          </a:xfrm>
          <a:custGeom>
            <a:avLst/>
            <a:gdLst>
              <a:gd name="T0" fmla="*/ 0 h 262889"/>
              <a:gd name="T1" fmla="*/ 262890 h 262889"/>
              <a:gd name="T2" fmla="*/ 0 60000 65536"/>
              <a:gd name="T3" fmla="*/ 0 60000 65536"/>
              <a:gd name="T4" fmla="*/ 0 h 262889"/>
              <a:gd name="T5" fmla="*/ 262889 h 2628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noFill/>
          <a:ln w="1600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58" name="object 183"/>
          <p:cNvSpPr>
            <a:spLocks/>
          </p:cNvSpPr>
          <p:nvPr/>
        </p:nvSpPr>
        <p:spPr bwMode="auto">
          <a:xfrm>
            <a:off x="6764338" y="4975225"/>
            <a:ext cx="446087" cy="0"/>
          </a:xfrm>
          <a:custGeom>
            <a:avLst/>
            <a:gdLst>
              <a:gd name="T0" fmla="*/ 0 w 445134"/>
              <a:gd name="T1" fmla="*/ 445008 w 445134"/>
              <a:gd name="T2" fmla="*/ 0 60000 65536"/>
              <a:gd name="T3" fmla="*/ 0 60000 65536"/>
              <a:gd name="T4" fmla="*/ 0 w 445134"/>
              <a:gd name="T5" fmla="*/ 445134 w 4451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45134">
                <a:moveTo>
                  <a:pt x="0" y="0"/>
                </a:moveTo>
                <a:lnTo>
                  <a:pt x="445008" y="0"/>
                </a:lnTo>
              </a:path>
            </a:pathLst>
          </a:custGeom>
          <a:noFill/>
          <a:ln w="1524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59" name="object 184"/>
          <p:cNvSpPr>
            <a:spLocks/>
          </p:cNvSpPr>
          <p:nvPr/>
        </p:nvSpPr>
        <p:spPr bwMode="auto">
          <a:xfrm>
            <a:off x="7202488" y="4983163"/>
            <a:ext cx="0" cy="263525"/>
          </a:xfrm>
          <a:custGeom>
            <a:avLst/>
            <a:gdLst>
              <a:gd name="T0" fmla="*/ 0 h 262889"/>
              <a:gd name="T1" fmla="*/ 262889 h 262889"/>
              <a:gd name="T2" fmla="*/ 0 60000 65536"/>
              <a:gd name="T3" fmla="*/ 0 60000 65536"/>
              <a:gd name="T4" fmla="*/ 0 h 262889"/>
              <a:gd name="T5" fmla="*/ 262889 h 2628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2889">
                <a:moveTo>
                  <a:pt x="0" y="0"/>
                </a:moveTo>
                <a:lnTo>
                  <a:pt x="0" y="262889"/>
                </a:lnTo>
              </a:path>
            </a:pathLst>
          </a:custGeom>
          <a:noFill/>
          <a:ln w="1600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60" name="object 185"/>
          <p:cNvSpPr>
            <a:spLocks/>
          </p:cNvSpPr>
          <p:nvPr/>
        </p:nvSpPr>
        <p:spPr bwMode="auto">
          <a:xfrm>
            <a:off x="6764338" y="4968875"/>
            <a:ext cx="414337" cy="261938"/>
          </a:xfrm>
          <a:custGeom>
            <a:avLst/>
            <a:gdLst>
              <a:gd name="T0" fmla="*/ 413004 w 413384"/>
              <a:gd name="T1" fmla="*/ 0 h 262254"/>
              <a:gd name="T2" fmla="*/ 0 w 413384"/>
              <a:gd name="T3" fmla="*/ 0 h 262254"/>
              <a:gd name="T4" fmla="*/ 0 w 413384"/>
              <a:gd name="T5" fmla="*/ 262128 h 262254"/>
              <a:gd name="T6" fmla="*/ 15748 w 413384"/>
              <a:gd name="T7" fmla="*/ 247523 h 262254"/>
              <a:gd name="T8" fmla="*/ 15748 w 413384"/>
              <a:gd name="T9" fmla="*/ 14351 h 262254"/>
              <a:gd name="T10" fmla="*/ 397256 w 413384"/>
              <a:gd name="T11" fmla="*/ 14351 h 262254"/>
              <a:gd name="T12" fmla="*/ 413004 w 413384"/>
              <a:gd name="T13" fmla="*/ 0 h 262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13384"/>
              <a:gd name="T22" fmla="*/ 0 h 262254"/>
              <a:gd name="T23" fmla="*/ 413384 w 413384"/>
              <a:gd name="T24" fmla="*/ 262254 h 262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13384" h="262254">
                <a:moveTo>
                  <a:pt x="413004" y="0"/>
                </a:moveTo>
                <a:lnTo>
                  <a:pt x="0" y="0"/>
                </a:lnTo>
                <a:lnTo>
                  <a:pt x="0" y="262128"/>
                </a:lnTo>
                <a:lnTo>
                  <a:pt x="15748" y="247523"/>
                </a:lnTo>
                <a:lnTo>
                  <a:pt x="15748" y="14351"/>
                </a:lnTo>
                <a:lnTo>
                  <a:pt x="397256" y="14351"/>
                </a:lnTo>
                <a:lnTo>
                  <a:pt x="413004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61" name="object 186"/>
          <p:cNvSpPr>
            <a:spLocks/>
          </p:cNvSpPr>
          <p:nvPr/>
        </p:nvSpPr>
        <p:spPr bwMode="auto">
          <a:xfrm>
            <a:off x="6799263" y="5002213"/>
            <a:ext cx="387350" cy="228600"/>
          </a:xfrm>
          <a:custGeom>
            <a:avLst/>
            <a:gdLst>
              <a:gd name="T0" fmla="*/ 0 w 387350"/>
              <a:gd name="T1" fmla="*/ 228599 h 228600"/>
              <a:gd name="T2" fmla="*/ 387096 w 387350"/>
              <a:gd name="T3" fmla="*/ 228599 h 228600"/>
              <a:gd name="T4" fmla="*/ 387096 w 387350"/>
              <a:gd name="T5" fmla="*/ 0 h 228600"/>
              <a:gd name="T6" fmla="*/ 0 w 387350"/>
              <a:gd name="T7" fmla="*/ 0 h 228600"/>
              <a:gd name="T8" fmla="*/ 0 w 387350"/>
              <a:gd name="T9" fmla="*/ 228599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7350"/>
              <a:gd name="T16" fmla="*/ 0 h 228600"/>
              <a:gd name="T17" fmla="*/ 387350 w 387350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7350" h="228600">
                <a:moveTo>
                  <a:pt x="0" y="228599"/>
                </a:moveTo>
                <a:lnTo>
                  <a:pt x="387096" y="228599"/>
                </a:lnTo>
                <a:lnTo>
                  <a:pt x="387096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62" name="object 187"/>
          <p:cNvSpPr>
            <a:spLocks/>
          </p:cNvSpPr>
          <p:nvPr/>
        </p:nvSpPr>
        <p:spPr bwMode="auto">
          <a:xfrm>
            <a:off x="6799263" y="5002213"/>
            <a:ext cx="387350" cy="228600"/>
          </a:xfrm>
          <a:custGeom>
            <a:avLst/>
            <a:gdLst>
              <a:gd name="T0" fmla="*/ 0 w 387350"/>
              <a:gd name="T1" fmla="*/ 228599 h 228600"/>
              <a:gd name="T2" fmla="*/ 387096 w 387350"/>
              <a:gd name="T3" fmla="*/ 228599 h 228600"/>
              <a:gd name="T4" fmla="*/ 387096 w 387350"/>
              <a:gd name="T5" fmla="*/ 0 h 228600"/>
              <a:gd name="T6" fmla="*/ 0 w 387350"/>
              <a:gd name="T7" fmla="*/ 0 h 228600"/>
              <a:gd name="T8" fmla="*/ 0 w 387350"/>
              <a:gd name="T9" fmla="*/ 228599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7350"/>
              <a:gd name="T16" fmla="*/ 0 h 228600"/>
              <a:gd name="T17" fmla="*/ 387350 w 387350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7350" h="228600">
                <a:moveTo>
                  <a:pt x="0" y="228599"/>
                </a:moveTo>
                <a:lnTo>
                  <a:pt x="387096" y="228599"/>
                </a:lnTo>
                <a:lnTo>
                  <a:pt x="387096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63" name="object 188"/>
          <p:cNvSpPr>
            <a:spLocks/>
          </p:cNvSpPr>
          <p:nvPr/>
        </p:nvSpPr>
        <p:spPr bwMode="auto">
          <a:xfrm>
            <a:off x="9144000" y="5268913"/>
            <a:ext cx="190500" cy="0"/>
          </a:xfrm>
          <a:custGeom>
            <a:avLst/>
            <a:gdLst>
              <a:gd name="T0" fmla="*/ 0 w 190500"/>
              <a:gd name="T1" fmla="*/ 190500 w 190500"/>
              <a:gd name="T2" fmla="*/ 0 60000 65536"/>
              <a:gd name="T3" fmla="*/ 0 60000 65536"/>
              <a:gd name="T4" fmla="*/ 0 w 190500"/>
              <a:gd name="T5" fmla="*/ 190500 w 1905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noFill/>
          <a:ln w="3048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64" name="object 189"/>
          <p:cNvSpPr>
            <a:spLocks/>
          </p:cNvSpPr>
          <p:nvPr/>
        </p:nvSpPr>
        <p:spPr bwMode="auto">
          <a:xfrm>
            <a:off x="9024938" y="4953000"/>
            <a:ext cx="446087" cy="293688"/>
          </a:xfrm>
          <a:custGeom>
            <a:avLst/>
            <a:gdLst>
              <a:gd name="T0" fmla="*/ 0 w 447040"/>
              <a:gd name="T1" fmla="*/ 292607 h 292735"/>
              <a:gd name="T2" fmla="*/ 446531 w 447040"/>
              <a:gd name="T3" fmla="*/ 292607 h 292735"/>
              <a:gd name="T4" fmla="*/ 446531 w 447040"/>
              <a:gd name="T5" fmla="*/ 0 h 292735"/>
              <a:gd name="T6" fmla="*/ 0 w 447040"/>
              <a:gd name="T7" fmla="*/ 0 h 292735"/>
              <a:gd name="T8" fmla="*/ 0 w 447040"/>
              <a:gd name="T9" fmla="*/ 292607 h 2927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7040"/>
              <a:gd name="T16" fmla="*/ 0 h 292735"/>
              <a:gd name="T17" fmla="*/ 447040 w 447040"/>
              <a:gd name="T18" fmla="*/ 292735 h 2927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7040" h="292735">
                <a:moveTo>
                  <a:pt x="0" y="292607"/>
                </a:moveTo>
                <a:lnTo>
                  <a:pt x="446531" y="292607"/>
                </a:lnTo>
                <a:lnTo>
                  <a:pt x="446531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65" name="object 190"/>
          <p:cNvSpPr>
            <a:spLocks/>
          </p:cNvSpPr>
          <p:nvPr/>
        </p:nvSpPr>
        <p:spPr bwMode="auto">
          <a:xfrm>
            <a:off x="9023350" y="5238750"/>
            <a:ext cx="447675" cy="0"/>
          </a:xfrm>
          <a:custGeom>
            <a:avLst/>
            <a:gdLst>
              <a:gd name="T0" fmla="*/ 0 w 447040"/>
              <a:gd name="T1" fmla="*/ 446531 w 447040"/>
              <a:gd name="T2" fmla="*/ 0 60000 65536"/>
              <a:gd name="T3" fmla="*/ 0 60000 65536"/>
              <a:gd name="T4" fmla="*/ 0 w 447040"/>
              <a:gd name="T5" fmla="*/ 447040 w 4470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47040">
                <a:moveTo>
                  <a:pt x="0" y="0"/>
                </a:moveTo>
                <a:lnTo>
                  <a:pt x="446531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66" name="object 191"/>
          <p:cNvSpPr>
            <a:spLocks/>
          </p:cNvSpPr>
          <p:nvPr/>
        </p:nvSpPr>
        <p:spPr bwMode="auto">
          <a:xfrm>
            <a:off x="9031288" y="4968875"/>
            <a:ext cx="0" cy="261938"/>
          </a:xfrm>
          <a:custGeom>
            <a:avLst/>
            <a:gdLst>
              <a:gd name="T0" fmla="*/ 0 h 262889"/>
              <a:gd name="T1" fmla="*/ 262890 h 262889"/>
              <a:gd name="T2" fmla="*/ 0 60000 65536"/>
              <a:gd name="T3" fmla="*/ 0 60000 65536"/>
              <a:gd name="T4" fmla="*/ 0 h 262889"/>
              <a:gd name="T5" fmla="*/ 262889 h 2628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noFill/>
          <a:ln w="1612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67" name="object 192"/>
          <p:cNvSpPr>
            <a:spLocks/>
          </p:cNvSpPr>
          <p:nvPr/>
        </p:nvSpPr>
        <p:spPr bwMode="auto">
          <a:xfrm>
            <a:off x="9023350" y="4960938"/>
            <a:ext cx="447675" cy="0"/>
          </a:xfrm>
          <a:custGeom>
            <a:avLst/>
            <a:gdLst>
              <a:gd name="T0" fmla="*/ 0 w 447040"/>
              <a:gd name="T1" fmla="*/ 446531 w 447040"/>
              <a:gd name="T2" fmla="*/ 0 60000 65536"/>
              <a:gd name="T3" fmla="*/ 0 60000 65536"/>
              <a:gd name="T4" fmla="*/ 0 w 447040"/>
              <a:gd name="T5" fmla="*/ 447040 w 4470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47040">
                <a:moveTo>
                  <a:pt x="0" y="0"/>
                </a:moveTo>
                <a:lnTo>
                  <a:pt x="446531" y="0"/>
                </a:lnTo>
              </a:path>
            </a:pathLst>
          </a:custGeom>
          <a:noFill/>
          <a:ln w="1523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68" name="object 193"/>
          <p:cNvSpPr>
            <a:spLocks/>
          </p:cNvSpPr>
          <p:nvPr/>
        </p:nvSpPr>
        <p:spPr bwMode="auto">
          <a:xfrm>
            <a:off x="9461500" y="4967288"/>
            <a:ext cx="0" cy="263525"/>
          </a:xfrm>
          <a:custGeom>
            <a:avLst/>
            <a:gdLst>
              <a:gd name="T0" fmla="*/ 0 h 262889"/>
              <a:gd name="T1" fmla="*/ 262890 h 262889"/>
              <a:gd name="T2" fmla="*/ 0 60000 65536"/>
              <a:gd name="T3" fmla="*/ 0 60000 65536"/>
              <a:gd name="T4" fmla="*/ 0 h 262889"/>
              <a:gd name="T5" fmla="*/ 262889 h 2628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noFill/>
          <a:ln w="1612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69" name="object 194"/>
          <p:cNvSpPr>
            <a:spLocks/>
          </p:cNvSpPr>
          <p:nvPr/>
        </p:nvSpPr>
        <p:spPr bwMode="auto">
          <a:xfrm>
            <a:off x="9023350" y="4953000"/>
            <a:ext cx="414338" cy="261938"/>
          </a:xfrm>
          <a:custGeom>
            <a:avLst/>
            <a:gdLst>
              <a:gd name="T0" fmla="*/ 414527 w 414654"/>
              <a:gd name="T1" fmla="*/ 0 h 262254"/>
              <a:gd name="T2" fmla="*/ 0 w 414654"/>
              <a:gd name="T3" fmla="*/ 0 h 262254"/>
              <a:gd name="T4" fmla="*/ 0 w 414654"/>
              <a:gd name="T5" fmla="*/ 262127 h 262254"/>
              <a:gd name="T6" fmla="*/ 15875 w 414654"/>
              <a:gd name="T7" fmla="*/ 247523 h 262254"/>
              <a:gd name="T8" fmla="*/ 15875 w 414654"/>
              <a:gd name="T9" fmla="*/ 14350 h 262254"/>
              <a:gd name="T10" fmla="*/ 398652 w 414654"/>
              <a:gd name="T11" fmla="*/ 14350 h 262254"/>
              <a:gd name="T12" fmla="*/ 414527 w 414654"/>
              <a:gd name="T13" fmla="*/ 0 h 262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14654"/>
              <a:gd name="T22" fmla="*/ 0 h 262254"/>
              <a:gd name="T23" fmla="*/ 414654 w 414654"/>
              <a:gd name="T24" fmla="*/ 262254 h 262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14654" h="262254">
                <a:moveTo>
                  <a:pt x="414527" y="0"/>
                </a:moveTo>
                <a:lnTo>
                  <a:pt x="0" y="0"/>
                </a:lnTo>
                <a:lnTo>
                  <a:pt x="0" y="262127"/>
                </a:lnTo>
                <a:lnTo>
                  <a:pt x="15875" y="247523"/>
                </a:lnTo>
                <a:lnTo>
                  <a:pt x="15875" y="14350"/>
                </a:lnTo>
                <a:lnTo>
                  <a:pt x="398652" y="14350"/>
                </a:lnTo>
                <a:lnTo>
                  <a:pt x="41452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70" name="object 195"/>
          <p:cNvSpPr>
            <a:spLocks/>
          </p:cNvSpPr>
          <p:nvPr/>
        </p:nvSpPr>
        <p:spPr bwMode="auto">
          <a:xfrm>
            <a:off x="9058275" y="4986338"/>
            <a:ext cx="385763" cy="228600"/>
          </a:xfrm>
          <a:custGeom>
            <a:avLst/>
            <a:gdLst>
              <a:gd name="T0" fmla="*/ 0 w 386079"/>
              <a:gd name="T1" fmla="*/ 228600 h 228600"/>
              <a:gd name="T2" fmla="*/ 385572 w 386079"/>
              <a:gd name="T3" fmla="*/ 228600 h 228600"/>
              <a:gd name="T4" fmla="*/ 385572 w 386079"/>
              <a:gd name="T5" fmla="*/ 0 h 228600"/>
              <a:gd name="T6" fmla="*/ 0 w 386079"/>
              <a:gd name="T7" fmla="*/ 0 h 228600"/>
              <a:gd name="T8" fmla="*/ 0 w 386079"/>
              <a:gd name="T9" fmla="*/ 22860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6079"/>
              <a:gd name="T16" fmla="*/ 0 h 228600"/>
              <a:gd name="T17" fmla="*/ 386079 w 386079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6079" h="228600">
                <a:moveTo>
                  <a:pt x="0" y="228600"/>
                </a:moveTo>
                <a:lnTo>
                  <a:pt x="385572" y="228600"/>
                </a:lnTo>
                <a:lnTo>
                  <a:pt x="38557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71" name="object 196"/>
          <p:cNvSpPr>
            <a:spLocks/>
          </p:cNvSpPr>
          <p:nvPr/>
        </p:nvSpPr>
        <p:spPr bwMode="auto">
          <a:xfrm>
            <a:off x="9058275" y="4986338"/>
            <a:ext cx="385763" cy="228600"/>
          </a:xfrm>
          <a:custGeom>
            <a:avLst/>
            <a:gdLst>
              <a:gd name="T0" fmla="*/ 0 w 386079"/>
              <a:gd name="T1" fmla="*/ 228600 h 228600"/>
              <a:gd name="T2" fmla="*/ 385572 w 386079"/>
              <a:gd name="T3" fmla="*/ 228600 h 228600"/>
              <a:gd name="T4" fmla="*/ 385572 w 386079"/>
              <a:gd name="T5" fmla="*/ 0 h 228600"/>
              <a:gd name="T6" fmla="*/ 0 w 386079"/>
              <a:gd name="T7" fmla="*/ 0 h 228600"/>
              <a:gd name="T8" fmla="*/ 0 w 386079"/>
              <a:gd name="T9" fmla="*/ 22860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6079"/>
              <a:gd name="T16" fmla="*/ 0 h 228600"/>
              <a:gd name="T17" fmla="*/ 386079 w 386079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6079" h="228600">
                <a:moveTo>
                  <a:pt x="0" y="228600"/>
                </a:moveTo>
                <a:lnTo>
                  <a:pt x="385572" y="228600"/>
                </a:lnTo>
                <a:lnTo>
                  <a:pt x="38557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72" name="object 197"/>
          <p:cNvSpPr>
            <a:spLocks/>
          </p:cNvSpPr>
          <p:nvPr/>
        </p:nvSpPr>
        <p:spPr bwMode="auto">
          <a:xfrm>
            <a:off x="5861050" y="3122613"/>
            <a:ext cx="2228850" cy="384175"/>
          </a:xfrm>
          <a:custGeom>
            <a:avLst/>
            <a:gdLst>
              <a:gd name="T0" fmla="*/ 0 w 2228215"/>
              <a:gd name="T1" fmla="*/ 384048 h 384175"/>
              <a:gd name="T2" fmla="*/ 2228088 w 2228215"/>
              <a:gd name="T3" fmla="*/ 0 h 384175"/>
              <a:gd name="T4" fmla="*/ 0 60000 65536"/>
              <a:gd name="T5" fmla="*/ 0 60000 65536"/>
              <a:gd name="T6" fmla="*/ 0 w 2228215"/>
              <a:gd name="T7" fmla="*/ 0 h 384175"/>
              <a:gd name="T8" fmla="*/ 2228215 w 2228215"/>
              <a:gd name="T9" fmla="*/ 384175 h 3841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8215" h="384175">
                <a:moveTo>
                  <a:pt x="0" y="384048"/>
                </a:moveTo>
                <a:lnTo>
                  <a:pt x="2228088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73" name="object 198"/>
          <p:cNvSpPr>
            <a:spLocks/>
          </p:cNvSpPr>
          <p:nvPr/>
        </p:nvSpPr>
        <p:spPr bwMode="auto">
          <a:xfrm>
            <a:off x="8089900" y="3009900"/>
            <a:ext cx="1201738" cy="306388"/>
          </a:xfrm>
          <a:custGeom>
            <a:avLst/>
            <a:gdLst>
              <a:gd name="T0" fmla="*/ 0 w 1201420"/>
              <a:gd name="T1" fmla="*/ 306324 h 306704"/>
              <a:gd name="T2" fmla="*/ 1200911 w 1201420"/>
              <a:gd name="T3" fmla="*/ 306324 h 306704"/>
              <a:gd name="T4" fmla="*/ 1200911 w 1201420"/>
              <a:gd name="T5" fmla="*/ 0 h 306704"/>
              <a:gd name="T6" fmla="*/ 0 w 1201420"/>
              <a:gd name="T7" fmla="*/ 0 h 306704"/>
              <a:gd name="T8" fmla="*/ 0 w 1201420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420"/>
              <a:gd name="T16" fmla="*/ 0 h 306704"/>
              <a:gd name="T17" fmla="*/ 1201420 w 1201420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74" name="object 199"/>
          <p:cNvSpPr>
            <a:spLocks/>
          </p:cNvSpPr>
          <p:nvPr/>
        </p:nvSpPr>
        <p:spPr bwMode="auto">
          <a:xfrm>
            <a:off x="8128000" y="3043238"/>
            <a:ext cx="1125538" cy="236537"/>
          </a:xfrm>
          <a:custGeom>
            <a:avLst/>
            <a:gdLst>
              <a:gd name="T0" fmla="*/ 0 w 1126490"/>
              <a:gd name="T1" fmla="*/ 236220 h 236220"/>
              <a:gd name="T2" fmla="*/ 1126236 w 1126490"/>
              <a:gd name="T3" fmla="*/ 236220 h 236220"/>
              <a:gd name="T4" fmla="*/ 1126236 w 1126490"/>
              <a:gd name="T5" fmla="*/ 0 h 236220"/>
              <a:gd name="T6" fmla="*/ 0 w 1126490"/>
              <a:gd name="T7" fmla="*/ 0 h 236220"/>
              <a:gd name="T8" fmla="*/ 0 w 1126490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6490"/>
              <a:gd name="T16" fmla="*/ 0 h 236220"/>
              <a:gd name="T17" fmla="*/ 1126490 w 1126490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75" name="object 200"/>
          <p:cNvSpPr>
            <a:spLocks/>
          </p:cNvSpPr>
          <p:nvPr/>
        </p:nvSpPr>
        <p:spPr bwMode="auto">
          <a:xfrm>
            <a:off x="8089900" y="3008313"/>
            <a:ext cx="1200150" cy="306387"/>
          </a:xfrm>
          <a:custGeom>
            <a:avLst/>
            <a:gdLst>
              <a:gd name="T0" fmla="*/ 1200911 w 1201420"/>
              <a:gd name="T1" fmla="*/ 0 h 306704"/>
              <a:gd name="T2" fmla="*/ 1164208 w 1201420"/>
              <a:gd name="T3" fmla="*/ 34544 h 306704"/>
              <a:gd name="T4" fmla="*/ 1164208 w 1201420"/>
              <a:gd name="T5" fmla="*/ 272288 h 306704"/>
              <a:gd name="T6" fmla="*/ 37337 w 1201420"/>
              <a:gd name="T7" fmla="*/ 272288 h 306704"/>
              <a:gd name="T8" fmla="*/ 0 w 1201420"/>
              <a:gd name="T9" fmla="*/ 306324 h 306704"/>
              <a:gd name="T10" fmla="*/ 1200911 w 1201420"/>
              <a:gd name="T11" fmla="*/ 306324 h 306704"/>
              <a:gd name="T12" fmla="*/ 1200911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1" y="0"/>
                </a:moveTo>
                <a:lnTo>
                  <a:pt x="1164208" y="34544"/>
                </a:lnTo>
                <a:lnTo>
                  <a:pt x="1164208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76" name="object 201"/>
          <p:cNvSpPr>
            <a:spLocks/>
          </p:cNvSpPr>
          <p:nvPr/>
        </p:nvSpPr>
        <p:spPr bwMode="auto">
          <a:xfrm>
            <a:off x="8089900" y="3008313"/>
            <a:ext cx="1200150" cy="306387"/>
          </a:xfrm>
          <a:custGeom>
            <a:avLst/>
            <a:gdLst>
              <a:gd name="T0" fmla="*/ 1200911 w 1201420"/>
              <a:gd name="T1" fmla="*/ 0 h 306704"/>
              <a:gd name="T2" fmla="*/ 0 w 1201420"/>
              <a:gd name="T3" fmla="*/ 0 h 306704"/>
              <a:gd name="T4" fmla="*/ 0 w 1201420"/>
              <a:gd name="T5" fmla="*/ 306324 h 306704"/>
              <a:gd name="T6" fmla="*/ 37337 w 1201420"/>
              <a:gd name="T7" fmla="*/ 272288 h 306704"/>
              <a:gd name="T8" fmla="*/ 37337 w 1201420"/>
              <a:gd name="T9" fmla="*/ 34544 h 306704"/>
              <a:gd name="T10" fmla="*/ 1164208 w 1201420"/>
              <a:gd name="T11" fmla="*/ 34544 h 306704"/>
              <a:gd name="T12" fmla="*/ 1200911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4"/>
                </a:lnTo>
                <a:lnTo>
                  <a:pt x="1164208" y="34544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77" name="object 202"/>
          <p:cNvSpPr>
            <a:spLocks/>
          </p:cNvSpPr>
          <p:nvPr/>
        </p:nvSpPr>
        <p:spPr bwMode="auto">
          <a:xfrm>
            <a:off x="8913813" y="3152775"/>
            <a:ext cx="227012" cy="0"/>
          </a:xfrm>
          <a:custGeom>
            <a:avLst/>
            <a:gdLst>
              <a:gd name="T0" fmla="*/ 0 w 226059"/>
              <a:gd name="T1" fmla="*/ 225806 w 226059"/>
              <a:gd name="T2" fmla="*/ 0 60000 65536"/>
              <a:gd name="T3" fmla="*/ 0 60000 65536"/>
              <a:gd name="T4" fmla="*/ 0 w 226059"/>
              <a:gd name="T5" fmla="*/ 226059 w 2260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78" name="object 203"/>
          <p:cNvSpPr>
            <a:spLocks/>
          </p:cNvSpPr>
          <p:nvPr/>
        </p:nvSpPr>
        <p:spPr bwMode="auto">
          <a:xfrm>
            <a:off x="8839200" y="3127375"/>
            <a:ext cx="376238" cy="0"/>
          </a:xfrm>
          <a:custGeom>
            <a:avLst/>
            <a:gdLst>
              <a:gd name="T0" fmla="*/ 0 w 376554"/>
              <a:gd name="T1" fmla="*/ 376427 w 376554"/>
              <a:gd name="T2" fmla="*/ 0 60000 65536"/>
              <a:gd name="T3" fmla="*/ 0 60000 65536"/>
              <a:gd name="T4" fmla="*/ 0 w 376554"/>
              <a:gd name="T5" fmla="*/ 376554 w 3765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79" name="object 204"/>
          <p:cNvSpPr>
            <a:spLocks/>
          </p:cNvSpPr>
          <p:nvPr/>
        </p:nvSpPr>
        <p:spPr bwMode="auto">
          <a:xfrm>
            <a:off x="8913813" y="3101975"/>
            <a:ext cx="227012" cy="0"/>
          </a:xfrm>
          <a:custGeom>
            <a:avLst/>
            <a:gdLst>
              <a:gd name="T0" fmla="*/ 0 w 226059"/>
              <a:gd name="T1" fmla="*/ 225806 w 226059"/>
              <a:gd name="T2" fmla="*/ 0 60000 65536"/>
              <a:gd name="T3" fmla="*/ 0 60000 65536"/>
              <a:gd name="T4" fmla="*/ 0 w 226059"/>
              <a:gd name="T5" fmla="*/ 226059 w 2260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80" name="object 205"/>
          <p:cNvSpPr>
            <a:spLocks/>
          </p:cNvSpPr>
          <p:nvPr/>
        </p:nvSpPr>
        <p:spPr bwMode="auto">
          <a:xfrm>
            <a:off x="8464550" y="2908300"/>
            <a:ext cx="450850" cy="69850"/>
          </a:xfrm>
          <a:custGeom>
            <a:avLst/>
            <a:gdLst>
              <a:gd name="T0" fmla="*/ 0 w 451484"/>
              <a:gd name="T1" fmla="*/ 70103 h 70485"/>
              <a:gd name="T2" fmla="*/ 451103 w 451484"/>
              <a:gd name="T3" fmla="*/ 70103 h 70485"/>
              <a:gd name="T4" fmla="*/ 451103 w 451484"/>
              <a:gd name="T5" fmla="*/ 0 h 70485"/>
              <a:gd name="T6" fmla="*/ 0 w 451484"/>
              <a:gd name="T7" fmla="*/ 0 h 70485"/>
              <a:gd name="T8" fmla="*/ 0 w 451484"/>
              <a:gd name="T9" fmla="*/ 70103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484"/>
              <a:gd name="T16" fmla="*/ 0 h 70485"/>
              <a:gd name="T17" fmla="*/ 451484 w 451484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484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81" name="object 206"/>
          <p:cNvSpPr>
            <a:spLocks/>
          </p:cNvSpPr>
          <p:nvPr/>
        </p:nvSpPr>
        <p:spPr bwMode="auto">
          <a:xfrm>
            <a:off x="8164513" y="3101975"/>
            <a:ext cx="73025" cy="0"/>
          </a:xfrm>
          <a:custGeom>
            <a:avLst/>
            <a:gdLst>
              <a:gd name="T0" fmla="*/ 0 w 73659"/>
              <a:gd name="T1" fmla="*/ 73151 w 73659"/>
              <a:gd name="T2" fmla="*/ 0 60000 65536"/>
              <a:gd name="T3" fmla="*/ 0 60000 65536"/>
              <a:gd name="T4" fmla="*/ 0 w 73659"/>
              <a:gd name="T5" fmla="*/ 73659 w 736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82" name="object 207"/>
          <p:cNvSpPr>
            <a:spLocks/>
          </p:cNvSpPr>
          <p:nvPr/>
        </p:nvSpPr>
        <p:spPr bwMode="auto">
          <a:xfrm>
            <a:off x="8164513" y="30892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83" name="object 208"/>
          <p:cNvSpPr>
            <a:spLocks/>
          </p:cNvSpPr>
          <p:nvPr/>
        </p:nvSpPr>
        <p:spPr bwMode="auto">
          <a:xfrm>
            <a:off x="8185150" y="2209800"/>
            <a:ext cx="1047750" cy="681038"/>
          </a:xfrm>
          <a:custGeom>
            <a:avLst/>
            <a:gdLst>
              <a:gd name="T0" fmla="*/ 0 w 1049020"/>
              <a:gd name="T1" fmla="*/ 679703 h 680085"/>
              <a:gd name="T2" fmla="*/ 1048511 w 1049020"/>
              <a:gd name="T3" fmla="*/ 679703 h 680085"/>
              <a:gd name="T4" fmla="*/ 1048511 w 1049020"/>
              <a:gd name="T5" fmla="*/ 0 h 680085"/>
              <a:gd name="T6" fmla="*/ 0 w 1049020"/>
              <a:gd name="T7" fmla="*/ 0 h 680085"/>
              <a:gd name="T8" fmla="*/ 0 w 1049020"/>
              <a:gd name="T9" fmla="*/ 679703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9020"/>
              <a:gd name="T16" fmla="*/ 0 h 680085"/>
              <a:gd name="T17" fmla="*/ 1049020 w 1049020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9020" h="680085">
                <a:moveTo>
                  <a:pt x="0" y="679703"/>
                </a:moveTo>
                <a:lnTo>
                  <a:pt x="1048511" y="679703"/>
                </a:lnTo>
                <a:lnTo>
                  <a:pt x="1048511" y="0"/>
                </a:lnTo>
                <a:lnTo>
                  <a:pt x="0" y="0"/>
                </a:lnTo>
                <a:lnTo>
                  <a:pt x="0" y="679703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84" name="object 209"/>
          <p:cNvSpPr>
            <a:spLocks/>
          </p:cNvSpPr>
          <p:nvPr/>
        </p:nvSpPr>
        <p:spPr bwMode="auto">
          <a:xfrm>
            <a:off x="8183563" y="2871788"/>
            <a:ext cx="1049337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85" name="object 210"/>
          <p:cNvSpPr>
            <a:spLocks/>
          </p:cNvSpPr>
          <p:nvPr/>
        </p:nvSpPr>
        <p:spPr bwMode="auto">
          <a:xfrm>
            <a:off x="8202613" y="2244725"/>
            <a:ext cx="0" cy="609600"/>
          </a:xfrm>
          <a:custGeom>
            <a:avLst/>
            <a:gdLst>
              <a:gd name="T0" fmla="*/ 0 h 610869"/>
              <a:gd name="T1" fmla="*/ 610869 h 610869"/>
              <a:gd name="T2" fmla="*/ 0 60000 65536"/>
              <a:gd name="T3" fmla="*/ 0 60000 65536"/>
              <a:gd name="T4" fmla="*/ 0 h 610869"/>
              <a:gd name="T5" fmla="*/ 610869 h 61086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69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86" name="object 211"/>
          <p:cNvSpPr>
            <a:spLocks/>
          </p:cNvSpPr>
          <p:nvPr/>
        </p:nvSpPr>
        <p:spPr bwMode="auto">
          <a:xfrm>
            <a:off x="8183563" y="2227263"/>
            <a:ext cx="1049337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87" name="object 212"/>
          <p:cNvSpPr>
            <a:spLocks/>
          </p:cNvSpPr>
          <p:nvPr/>
        </p:nvSpPr>
        <p:spPr bwMode="auto">
          <a:xfrm>
            <a:off x="9213850" y="2244725"/>
            <a:ext cx="0" cy="609600"/>
          </a:xfrm>
          <a:custGeom>
            <a:avLst/>
            <a:gdLst>
              <a:gd name="T0" fmla="*/ 0 h 610869"/>
              <a:gd name="T1" fmla="*/ 610870 h 610869"/>
              <a:gd name="T2" fmla="*/ 0 60000 65536"/>
              <a:gd name="T3" fmla="*/ 0 60000 65536"/>
              <a:gd name="T4" fmla="*/ 0 h 610869"/>
              <a:gd name="T5" fmla="*/ 610869 h 61086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69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88" name="object 213"/>
          <p:cNvSpPr>
            <a:spLocks/>
          </p:cNvSpPr>
          <p:nvPr/>
        </p:nvSpPr>
        <p:spPr bwMode="auto">
          <a:xfrm>
            <a:off x="8183563" y="2209800"/>
            <a:ext cx="974725" cy="609600"/>
          </a:xfrm>
          <a:custGeom>
            <a:avLst/>
            <a:gdLst>
              <a:gd name="T0" fmla="*/ 973836 w 974090"/>
              <a:gd name="T1" fmla="*/ 0 h 609600"/>
              <a:gd name="T2" fmla="*/ 0 w 974090"/>
              <a:gd name="T3" fmla="*/ 0 h 609600"/>
              <a:gd name="T4" fmla="*/ 0 w 974090"/>
              <a:gd name="T5" fmla="*/ 609600 h 609600"/>
              <a:gd name="T6" fmla="*/ 37211 w 974090"/>
              <a:gd name="T7" fmla="*/ 575690 h 609600"/>
              <a:gd name="T8" fmla="*/ 37211 w 974090"/>
              <a:gd name="T9" fmla="*/ 33274 h 609600"/>
              <a:gd name="T10" fmla="*/ 936625 w 974090"/>
              <a:gd name="T11" fmla="*/ 33274 h 609600"/>
              <a:gd name="T12" fmla="*/ 973836 w 974090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4090"/>
              <a:gd name="T22" fmla="*/ 0 h 609600"/>
              <a:gd name="T23" fmla="*/ 974090 w 974090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0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89" name="object 214"/>
          <p:cNvSpPr>
            <a:spLocks/>
          </p:cNvSpPr>
          <p:nvPr/>
        </p:nvSpPr>
        <p:spPr bwMode="auto">
          <a:xfrm>
            <a:off x="8266113" y="2286000"/>
            <a:ext cx="906462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90" name="object 215"/>
          <p:cNvSpPr>
            <a:spLocks/>
          </p:cNvSpPr>
          <p:nvPr/>
        </p:nvSpPr>
        <p:spPr bwMode="auto">
          <a:xfrm>
            <a:off x="8266113" y="2286000"/>
            <a:ext cx="906462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91" name="object 2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DD7D6B16-DCC3-4855-86EC-F631D2BFBFEF}" type="slidenum">
              <a:rPr lang="th-TH" smtClean="0"/>
              <a:pPr marL="25400"/>
              <a:t>15</a:t>
            </a:fld>
            <a:endParaRPr lang="th-TH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Bus</a:t>
            </a:r>
            <a:r>
              <a:rPr spc="-70" dirty="0"/>
              <a:t> </a:t>
            </a:r>
            <a:r>
              <a:rPr dirty="0"/>
              <a:t>Topology</a:t>
            </a:r>
          </a:p>
        </p:txBody>
      </p:sp>
      <p:sp>
        <p:nvSpPr>
          <p:cNvPr id="26626" name="object 3"/>
          <p:cNvSpPr>
            <a:spLocks/>
          </p:cNvSpPr>
          <p:nvPr/>
        </p:nvSpPr>
        <p:spPr bwMode="auto">
          <a:xfrm>
            <a:off x="9034463" y="4724400"/>
            <a:ext cx="254000" cy="0"/>
          </a:xfrm>
          <a:custGeom>
            <a:avLst/>
            <a:gdLst>
              <a:gd name="T0" fmla="*/ 0 w 254634"/>
              <a:gd name="T1" fmla="*/ 254507 w 254634"/>
              <a:gd name="T2" fmla="*/ 0 60000 65536"/>
              <a:gd name="T3" fmla="*/ 0 60000 65536"/>
              <a:gd name="T4" fmla="*/ 0 w 254634"/>
              <a:gd name="T5" fmla="*/ 254634 w 2546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634">
                <a:moveTo>
                  <a:pt x="0" y="0"/>
                </a:moveTo>
                <a:lnTo>
                  <a:pt x="254507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27" name="object 4"/>
          <p:cNvSpPr>
            <a:spLocks/>
          </p:cNvSpPr>
          <p:nvPr/>
        </p:nvSpPr>
        <p:spPr bwMode="auto">
          <a:xfrm>
            <a:off x="6972300" y="4724400"/>
            <a:ext cx="1658938" cy="0"/>
          </a:xfrm>
          <a:custGeom>
            <a:avLst/>
            <a:gdLst>
              <a:gd name="T0" fmla="*/ 0 w 1658620"/>
              <a:gd name="T1" fmla="*/ 1658111 w 1658620"/>
              <a:gd name="T2" fmla="*/ 0 60000 65536"/>
              <a:gd name="T3" fmla="*/ 0 60000 65536"/>
              <a:gd name="T4" fmla="*/ 0 w 1658620"/>
              <a:gd name="T5" fmla="*/ 1658620 w 16586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58620">
                <a:moveTo>
                  <a:pt x="0" y="0"/>
                </a:moveTo>
                <a:lnTo>
                  <a:pt x="1658111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28" name="object 5"/>
          <p:cNvSpPr>
            <a:spLocks/>
          </p:cNvSpPr>
          <p:nvPr/>
        </p:nvSpPr>
        <p:spPr bwMode="auto">
          <a:xfrm>
            <a:off x="4741863" y="4724400"/>
            <a:ext cx="1824037" cy="0"/>
          </a:xfrm>
          <a:custGeom>
            <a:avLst/>
            <a:gdLst>
              <a:gd name="T0" fmla="*/ 0 w 1824354"/>
              <a:gd name="T1" fmla="*/ 1824228 w 1824354"/>
              <a:gd name="T2" fmla="*/ 0 60000 65536"/>
              <a:gd name="T3" fmla="*/ 0 60000 65536"/>
              <a:gd name="T4" fmla="*/ 0 w 1824354"/>
              <a:gd name="T5" fmla="*/ 1824354 w 18243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24354">
                <a:moveTo>
                  <a:pt x="0" y="0"/>
                </a:moveTo>
                <a:lnTo>
                  <a:pt x="1824228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29" name="object 6"/>
          <p:cNvSpPr>
            <a:spLocks/>
          </p:cNvSpPr>
          <p:nvPr/>
        </p:nvSpPr>
        <p:spPr bwMode="auto">
          <a:xfrm>
            <a:off x="2430463" y="4724400"/>
            <a:ext cx="1906587" cy="0"/>
          </a:xfrm>
          <a:custGeom>
            <a:avLst/>
            <a:gdLst>
              <a:gd name="T0" fmla="*/ 0 w 1906904"/>
              <a:gd name="T1" fmla="*/ 1906523 w 1906904"/>
              <a:gd name="T2" fmla="*/ 0 60000 65536"/>
              <a:gd name="T3" fmla="*/ 0 60000 65536"/>
              <a:gd name="T4" fmla="*/ 0 w 1906904"/>
              <a:gd name="T5" fmla="*/ 1906904 w 19069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906904">
                <a:moveTo>
                  <a:pt x="0" y="0"/>
                </a:moveTo>
                <a:lnTo>
                  <a:pt x="1906523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0" name="object 7"/>
          <p:cNvSpPr>
            <a:spLocks/>
          </p:cNvSpPr>
          <p:nvPr/>
        </p:nvSpPr>
        <p:spPr bwMode="auto">
          <a:xfrm>
            <a:off x="1771650" y="4724400"/>
            <a:ext cx="254000" cy="0"/>
          </a:xfrm>
          <a:custGeom>
            <a:avLst/>
            <a:gdLst>
              <a:gd name="T0" fmla="*/ 0 w 253364"/>
              <a:gd name="T1" fmla="*/ 252983 w 253364"/>
              <a:gd name="T2" fmla="*/ 0 60000 65536"/>
              <a:gd name="T3" fmla="*/ 0 60000 65536"/>
              <a:gd name="T4" fmla="*/ 0 w 253364"/>
              <a:gd name="T5" fmla="*/ 253364 w 2533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3364">
                <a:moveTo>
                  <a:pt x="0" y="0"/>
                </a:moveTo>
                <a:lnTo>
                  <a:pt x="252983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1" name="object 8"/>
          <p:cNvSpPr>
            <a:spLocks/>
          </p:cNvSpPr>
          <p:nvPr/>
        </p:nvSpPr>
        <p:spPr bwMode="auto">
          <a:xfrm>
            <a:off x="4502150" y="4876800"/>
            <a:ext cx="77788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2" name="object 9"/>
          <p:cNvSpPr>
            <a:spLocks/>
          </p:cNvSpPr>
          <p:nvPr/>
        </p:nvSpPr>
        <p:spPr bwMode="auto">
          <a:xfrm>
            <a:off x="4375150" y="4724400"/>
            <a:ext cx="328613" cy="1588"/>
          </a:xfrm>
          <a:custGeom>
            <a:avLst/>
            <a:gdLst>
              <a:gd name="T0" fmla="*/ 0 w 327660"/>
              <a:gd name="T1" fmla="*/ 0 h 1904"/>
              <a:gd name="T2" fmla="*/ 327660 w 327660"/>
              <a:gd name="T3" fmla="*/ 1524 h 1904"/>
              <a:gd name="T4" fmla="*/ 0 60000 65536"/>
              <a:gd name="T5" fmla="*/ 0 60000 65536"/>
              <a:gd name="T6" fmla="*/ 0 w 327660"/>
              <a:gd name="T7" fmla="*/ 0 h 1904"/>
              <a:gd name="T8" fmla="*/ 327660 w 327660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7660" h="1904">
                <a:moveTo>
                  <a:pt x="0" y="0"/>
                </a:moveTo>
                <a:lnTo>
                  <a:pt x="327660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3" name="object 10"/>
          <p:cNvSpPr>
            <a:spLocks/>
          </p:cNvSpPr>
          <p:nvPr/>
        </p:nvSpPr>
        <p:spPr bwMode="auto">
          <a:xfrm>
            <a:off x="4540250" y="4724400"/>
            <a:ext cx="1588" cy="152400"/>
          </a:xfrm>
          <a:custGeom>
            <a:avLst/>
            <a:gdLst>
              <a:gd name="T0" fmla="*/ 0 w 1904"/>
              <a:gd name="T1" fmla="*/ 0 h 152400"/>
              <a:gd name="T2" fmla="*/ 1524 w 1904"/>
              <a:gd name="T3" fmla="*/ 152400 h 152400"/>
              <a:gd name="T4" fmla="*/ 0 60000 65536"/>
              <a:gd name="T5" fmla="*/ 0 60000 65536"/>
              <a:gd name="T6" fmla="*/ 0 w 1904"/>
              <a:gd name="T7" fmla="*/ 0 h 152400"/>
              <a:gd name="T8" fmla="*/ 1904 w 1904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2400">
                <a:moveTo>
                  <a:pt x="0" y="0"/>
                </a:moveTo>
                <a:lnTo>
                  <a:pt x="1524" y="1524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4" name="object 11"/>
          <p:cNvSpPr>
            <a:spLocks/>
          </p:cNvSpPr>
          <p:nvPr/>
        </p:nvSpPr>
        <p:spPr bwMode="auto">
          <a:xfrm>
            <a:off x="2190750" y="4876800"/>
            <a:ext cx="79375" cy="0"/>
          </a:xfrm>
          <a:custGeom>
            <a:avLst/>
            <a:gdLst>
              <a:gd name="T0" fmla="*/ 0 w 78105"/>
              <a:gd name="T1" fmla="*/ 77724 w 78105"/>
              <a:gd name="T2" fmla="*/ 0 60000 65536"/>
              <a:gd name="T3" fmla="*/ 0 60000 65536"/>
              <a:gd name="T4" fmla="*/ 0 w 78105"/>
              <a:gd name="T5" fmla="*/ 78105 w 781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5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5" name="object 12"/>
          <p:cNvSpPr>
            <a:spLocks/>
          </p:cNvSpPr>
          <p:nvPr/>
        </p:nvSpPr>
        <p:spPr bwMode="auto">
          <a:xfrm>
            <a:off x="2063750" y="4724400"/>
            <a:ext cx="328613" cy="1588"/>
          </a:xfrm>
          <a:custGeom>
            <a:avLst/>
            <a:gdLst>
              <a:gd name="T0" fmla="*/ 0 w 329564"/>
              <a:gd name="T1" fmla="*/ 0 h 1904"/>
              <a:gd name="T2" fmla="*/ 329184 w 329564"/>
              <a:gd name="T3" fmla="*/ 1524 h 1904"/>
              <a:gd name="T4" fmla="*/ 0 60000 65536"/>
              <a:gd name="T5" fmla="*/ 0 60000 65536"/>
              <a:gd name="T6" fmla="*/ 0 w 329564"/>
              <a:gd name="T7" fmla="*/ 0 h 1904"/>
              <a:gd name="T8" fmla="*/ 329564 w 32956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9564" h="1904">
                <a:moveTo>
                  <a:pt x="0" y="0"/>
                </a:moveTo>
                <a:lnTo>
                  <a:pt x="329184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6" name="object 13"/>
          <p:cNvSpPr>
            <a:spLocks/>
          </p:cNvSpPr>
          <p:nvPr/>
        </p:nvSpPr>
        <p:spPr bwMode="auto">
          <a:xfrm>
            <a:off x="2228850" y="4724400"/>
            <a:ext cx="3175" cy="152400"/>
          </a:xfrm>
          <a:custGeom>
            <a:avLst/>
            <a:gdLst>
              <a:gd name="T0" fmla="*/ 0 w 1905"/>
              <a:gd name="T1" fmla="*/ 0 h 152400"/>
              <a:gd name="T2" fmla="*/ 1524 w 1905"/>
              <a:gd name="T3" fmla="*/ 152400 h 152400"/>
              <a:gd name="T4" fmla="*/ 0 60000 65536"/>
              <a:gd name="T5" fmla="*/ 0 60000 65536"/>
              <a:gd name="T6" fmla="*/ 0 w 1905"/>
              <a:gd name="T7" fmla="*/ 0 h 152400"/>
              <a:gd name="T8" fmla="*/ 1905 w 1905"/>
              <a:gd name="T9" fmla="*/ 152400 h 152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52400">
                <a:moveTo>
                  <a:pt x="0" y="0"/>
                </a:moveTo>
                <a:lnTo>
                  <a:pt x="1524" y="1524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7" name="object 14"/>
          <p:cNvSpPr>
            <a:spLocks/>
          </p:cNvSpPr>
          <p:nvPr/>
        </p:nvSpPr>
        <p:spPr bwMode="auto">
          <a:xfrm>
            <a:off x="8794750" y="4495800"/>
            <a:ext cx="77788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8" name="object 15"/>
          <p:cNvSpPr>
            <a:spLocks/>
          </p:cNvSpPr>
          <p:nvPr/>
        </p:nvSpPr>
        <p:spPr bwMode="auto">
          <a:xfrm>
            <a:off x="8872538" y="4724400"/>
            <a:ext cx="161925" cy="0"/>
          </a:xfrm>
          <a:custGeom>
            <a:avLst/>
            <a:gdLst>
              <a:gd name="T0" fmla="*/ 0 w 161925"/>
              <a:gd name="T1" fmla="*/ 161544 w 161925"/>
              <a:gd name="T2" fmla="*/ 0 60000 65536"/>
              <a:gd name="T3" fmla="*/ 0 60000 65536"/>
              <a:gd name="T4" fmla="*/ 0 w 161925"/>
              <a:gd name="T5" fmla="*/ 161925 w 1619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9" name="object 16"/>
          <p:cNvSpPr>
            <a:spLocks/>
          </p:cNvSpPr>
          <p:nvPr/>
        </p:nvSpPr>
        <p:spPr bwMode="auto">
          <a:xfrm>
            <a:off x="8629650" y="4724400"/>
            <a:ext cx="165100" cy="0"/>
          </a:xfrm>
          <a:custGeom>
            <a:avLst/>
            <a:gdLst>
              <a:gd name="T0" fmla="*/ 0 w 165100"/>
              <a:gd name="T1" fmla="*/ 164592 w 165100"/>
              <a:gd name="T2" fmla="*/ 0 60000 65536"/>
              <a:gd name="T3" fmla="*/ 0 60000 65536"/>
              <a:gd name="T4" fmla="*/ 0 w 165100"/>
              <a:gd name="T5" fmla="*/ 165100 w 165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0" name="object 17"/>
          <p:cNvSpPr>
            <a:spLocks/>
          </p:cNvSpPr>
          <p:nvPr/>
        </p:nvSpPr>
        <p:spPr bwMode="auto">
          <a:xfrm>
            <a:off x="8832850" y="4570413"/>
            <a:ext cx="1588" cy="155575"/>
          </a:xfrm>
          <a:custGeom>
            <a:avLst/>
            <a:gdLst>
              <a:gd name="T0" fmla="*/ 0 w 1904"/>
              <a:gd name="T1" fmla="*/ 155448 h 155575"/>
              <a:gd name="T2" fmla="*/ 1524 w 1904"/>
              <a:gd name="T3" fmla="*/ 0 h 155575"/>
              <a:gd name="T4" fmla="*/ 0 60000 65536"/>
              <a:gd name="T5" fmla="*/ 0 60000 65536"/>
              <a:gd name="T6" fmla="*/ 0 w 1904"/>
              <a:gd name="T7" fmla="*/ 0 h 155575"/>
              <a:gd name="T8" fmla="*/ 1904 w 1904"/>
              <a:gd name="T9" fmla="*/ 155575 h 1555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5575">
                <a:moveTo>
                  <a:pt x="0" y="155448"/>
                </a:moveTo>
                <a:lnTo>
                  <a:pt x="15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1" name="object 18"/>
          <p:cNvSpPr>
            <a:spLocks/>
          </p:cNvSpPr>
          <p:nvPr/>
        </p:nvSpPr>
        <p:spPr bwMode="auto">
          <a:xfrm>
            <a:off x="6731000" y="4514850"/>
            <a:ext cx="79375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2" name="object 19"/>
          <p:cNvSpPr>
            <a:spLocks/>
          </p:cNvSpPr>
          <p:nvPr/>
        </p:nvSpPr>
        <p:spPr bwMode="auto">
          <a:xfrm>
            <a:off x="6808788" y="4724400"/>
            <a:ext cx="163512" cy="0"/>
          </a:xfrm>
          <a:custGeom>
            <a:avLst/>
            <a:gdLst>
              <a:gd name="T0" fmla="*/ 0 w 163195"/>
              <a:gd name="T1" fmla="*/ 163068 w 163195"/>
              <a:gd name="T2" fmla="*/ 0 60000 65536"/>
              <a:gd name="T3" fmla="*/ 0 60000 65536"/>
              <a:gd name="T4" fmla="*/ 0 w 163195"/>
              <a:gd name="T5" fmla="*/ 163195 w 1631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3195">
                <a:moveTo>
                  <a:pt x="0" y="0"/>
                </a:moveTo>
                <a:lnTo>
                  <a:pt x="163068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3" name="object 20"/>
          <p:cNvSpPr>
            <a:spLocks/>
          </p:cNvSpPr>
          <p:nvPr/>
        </p:nvSpPr>
        <p:spPr bwMode="auto">
          <a:xfrm>
            <a:off x="6565900" y="4724400"/>
            <a:ext cx="165100" cy="0"/>
          </a:xfrm>
          <a:custGeom>
            <a:avLst/>
            <a:gdLst>
              <a:gd name="T0" fmla="*/ 0 w 166370"/>
              <a:gd name="T1" fmla="*/ 166115 w 166370"/>
              <a:gd name="T2" fmla="*/ 0 60000 65536"/>
              <a:gd name="T3" fmla="*/ 0 60000 65536"/>
              <a:gd name="T4" fmla="*/ 0 w 166370"/>
              <a:gd name="T5" fmla="*/ 166370 w 1663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66370">
                <a:moveTo>
                  <a:pt x="0" y="0"/>
                </a:moveTo>
                <a:lnTo>
                  <a:pt x="166115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4" name="object 21"/>
          <p:cNvSpPr>
            <a:spLocks/>
          </p:cNvSpPr>
          <p:nvPr/>
        </p:nvSpPr>
        <p:spPr bwMode="auto">
          <a:xfrm>
            <a:off x="6769100" y="4570413"/>
            <a:ext cx="3175" cy="155575"/>
          </a:xfrm>
          <a:custGeom>
            <a:avLst/>
            <a:gdLst>
              <a:gd name="T0" fmla="*/ 0 w 1904"/>
              <a:gd name="T1" fmla="*/ 155448 h 155575"/>
              <a:gd name="T2" fmla="*/ 1524 w 1904"/>
              <a:gd name="T3" fmla="*/ 0 h 155575"/>
              <a:gd name="T4" fmla="*/ 0 60000 65536"/>
              <a:gd name="T5" fmla="*/ 0 60000 65536"/>
              <a:gd name="T6" fmla="*/ 0 w 1904"/>
              <a:gd name="T7" fmla="*/ 0 h 155575"/>
              <a:gd name="T8" fmla="*/ 1904 w 1904"/>
              <a:gd name="T9" fmla="*/ 155575 h 1555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55575">
                <a:moveTo>
                  <a:pt x="0" y="155448"/>
                </a:moveTo>
                <a:lnTo>
                  <a:pt x="15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5" name="object 22"/>
          <p:cNvSpPr>
            <a:spLocks/>
          </p:cNvSpPr>
          <p:nvPr/>
        </p:nvSpPr>
        <p:spPr bwMode="auto">
          <a:xfrm>
            <a:off x="1530350" y="4610100"/>
            <a:ext cx="77788" cy="0"/>
          </a:xfrm>
          <a:custGeom>
            <a:avLst/>
            <a:gdLst>
              <a:gd name="T0" fmla="*/ 0 w 78105"/>
              <a:gd name="T1" fmla="*/ 77723 w 78105"/>
              <a:gd name="T2" fmla="*/ 0 60000 65536"/>
              <a:gd name="T3" fmla="*/ 0 60000 65536"/>
              <a:gd name="T4" fmla="*/ 0 w 78105"/>
              <a:gd name="T5" fmla="*/ 78105 w 781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6" name="object 23"/>
          <p:cNvSpPr>
            <a:spLocks/>
          </p:cNvSpPr>
          <p:nvPr/>
        </p:nvSpPr>
        <p:spPr bwMode="auto">
          <a:xfrm>
            <a:off x="1530350" y="4838700"/>
            <a:ext cx="77788" cy="0"/>
          </a:xfrm>
          <a:custGeom>
            <a:avLst/>
            <a:gdLst>
              <a:gd name="T0" fmla="*/ 0 w 78105"/>
              <a:gd name="T1" fmla="*/ 77723 w 78105"/>
              <a:gd name="T2" fmla="*/ 0 60000 65536"/>
              <a:gd name="T3" fmla="*/ 0 60000 65536"/>
              <a:gd name="T4" fmla="*/ 0 w 78105"/>
              <a:gd name="T5" fmla="*/ 78105 w 781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7" name="object 24"/>
          <p:cNvSpPr>
            <a:spLocks/>
          </p:cNvSpPr>
          <p:nvPr/>
        </p:nvSpPr>
        <p:spPr bwMode="auto">
          <a:xfrm>
            <a:off x="1568450" y="4724400"/>
            <a:ext cx="166688" cy="1588"/>
          </a:xfrm>
          <a:custGeom>
            <a:avLst/>
            <a:gdLst>
              <a:gd name="T0" fmla="*/ 0 w 166369"/>
              <a:gd name="T1" fmla="*/ 0 h 1904"/>
              <a:gd name="T2" fmla="*/ 166115 w 166369"/>
              <a:gd name="T3" fmla="*/ 1524 h 1904"/>
              <a:gd name="T4" fmla="*/ 0 60000 65536"/>
              <a:gd name="T5" fmla="*/ 0 60000 65536"/>
              <a:gd name="T6" fmla="*/ 0 w 166369"/>
              <a:gd name="T7" fmla="*/ 0 h 1904"/>
              <a:gd name="T8" fmla="*/ 166369 w 166369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6369" h="1904">
                <a:moveTo>
                  <a:pt x="0" y="0"/>
                </a:moveTo>
                <a:lnTo>
                  <a:pt x="166115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8" name="object 25"/>
          <p:cNvSpPr>
            <a:spLocks/>
          </p:cNvSpPr>
          <p:nvPr/>
        </p:nvSpPr>
        <p:spPr bwMode="auto">
          <a:xfrm>
            <a:off x="9455150" y="4610100"/>
            <a:ext cx="77788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9" name="object 26"/>
          <p:cNvSpPr>
            <a:spLocks/>
          </p:cNvSpPr>
          <p:nvPr/>
        </p:nvSpPr>
        <p:spPr bwMode="auto">
          <a:xfrm>
            <a:off x="9455150" y="4838700"/>
            <a:ext cx="77788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0" name="object 27"/>
          <p:cNvSpPr>
            <a:spLocks/>
          </p:cNvSpPr>
          <p:nvPr/>
        </p:nvSpPr>
        <p:spPr bwMode="auto">
          <a:xfrm>
            <a:off x="9326563" y="4724400"/>
            <a:ext cx="168275" cy="1588"/>
          </a:xfrm>
          <a:custGeom>
            <a:avLst/>
            <a:gdLst>
              <a:gd name="T0" fmla="*/ 167640 w 167640"/>
              <a:gd name="T1" fmla="*/ 0 h 1904"/>
              <a:gd name="T2" fmla="*/ 0 w 167640"/>
              <a:gd name="T3" fmla="*/ 1524 h 1904"/>
              <a:gd name="T4" fmla="*/ 0 60000 65536"/>
              <a:gd name="T5" fmla="*/ 0 60000 65536"/>
              <a:gd name="T6" fmla="*/ 0 w 167640"/>
              <a:gd name="T7" fmla="*/ 0 h 1904"/>
              <a:gd name="T8" fmla="*/ 167640 w 167640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7640" h="1904">
                <a:moveTo>
                  <a:pt x="167640" y="0"/>
                </a:moveTo>
                <a:lnTo>
                  <a:pt x="0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1" name="object 28"/>
          <p:cNvSpPr>
            <a:spLocks/>
          </p:cNvSpPr>
          <p:nvPr/>
        </p:nvSpPr>
        <p:spPr bwMode="auto">
          <a:xfrm>
            <a:off x="1563688" y="3124200"/>
            <a:ext cx="2068512" cy="1489075"/>
          </a:xfrm>
          <a:custGeom>
            <a:avLst/>
            <a:gdLst>
              <a:gd name="T0" fmla="*/ 960755 w 2067560"/>
              <a:gd name="T1" fmla="*/ 609600 h 1489075"/>
              <a:gd name="T2" fmla="*/ 486410 w 2067560"/>
              <a:gd name="T3" fmla="*/ 609600 h 1489075"/>
              <a:gd name="T4" fmla="*/ 0 w 2067560"/>
              <a:gd name="T5" fmla="*/ 1489075 h 1489075"/>
              <a:gd name="T6" fmla="*/ 960755 w 2067560"/>
              <a:gd name="T7" fmla="*/ 609600 h 1489075"/>
              <a:gd name="T8" fmla="*/ 1965959 w 2067560"/>
              <a:gd name="T9" fmla="*/ 0 h 1489075"/>
              <a:gd name="T10" fmla="*/ 271780 w 2067560"/>
              <a:gd name="T11" fmla="*/ 0 h 1489075"/>
              <a:gd name="T12" fmla="*/ 232223 w 2067560"/>
              <a:gd name="T13" fmla="*/ 7981 h 1489075"/>
              <a:gd name="T14" fmla="*/ 199929 w 2067560"/>
              <a:gd name="T15" fmla="*/ 29749 h 1489075"/>
              <a:gd name="T16" fmla="*/ 178161 w 2067560"/>
              <a:gd name="T17" fmla="*/ 62043 h 1489075"/>
              <a:gd name="T18" fmla="*/ 170180 w 2067560"/>
              <a:gd name="T19" fmla="*/ 101600 h 1489075"/>
              <a:gd name="T20" fmla="*/ 170180 w 2067560"/>
              <a:gd name="T21" fmla="*/ 508000 h 1489075"/>
              <a:gd name="T22" fmla="*/ 178161 w 2067560"/>
              <a:gd name="T23" fmla="*/ 547556 h 1489075"/>
              <a:gd name="T24" fmla="*/ 199929 w 2067560"/>
              <a:gd name="T25" fmla="*/ 579850 h 1489075"/>
              <a:gd name="T26" fmla="*/ 232223 w 2067560"/>
              <a:gd name="T27" fmla="*/ 601618 h 1489075"/>
              <a:gd name="T28" fmla="*/ 271780 w 2067560"/>
              <a:gd name="T29" fmla="*/ 609600 h 1489075"/>
              <a:gd name="T30" fmla="*/ 1965959 w 2067560"/>
              <a:gd name="T31" fmla="*/ 609600 h 1489075"/>
              <a:gd name="T32" fmla="*/ 2005516 w 2067560"/>
              <a:gd name="T33" fmla="*/ 601618 h 1489075"/>
              <a:gd name="T34" fmla="*/ 2037810 w 2067560"/>
              <a:gd name="T35" fmla="*/ 579850 h 1489075"/>
              <a:gd name="T36" fmla="*/ 2059578 w 2067560"/>
              <a:gd name="T37" fmla="*/ 547556 h 1489075"/>
              <a:gd name="T38" fmla="*/ 2067559 w 2067560"/>
              <a:gd name="T39" fmla="*/ 508000 h 1489075"/>
              <a:gd name="T40" fmla="*/ 2067559 w 2067560"/>
              <a:gd name="T41" fmla="*/ 101600 h 1489075"/>
              <a:gd name="T42" fmla="*/ 2059578 w 2067560"/>
              <a:gd name="T43" fmla="*/ 62043 h 1489075"/>
              <a:gd name="T44" fmla="*/ 2037810 w 2067560"/>
              <a:gd name="T45" fmla="*/ 29749 h 1489075"/>
              <a:gd name="T46" fmla="*/ 2005516 w 2067560"/>
              <a:gd name="T47" fmla="*/ 7981 h 1489075"/>
              <a:gd name="T48" fmla="*/ 1965959 w 2067560"/>
              <a:gd name="T49" fmla="*/ 0 h 148907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067560"/>
              <a:gd name="T76" fmla="*/ 0 h 1489075"/>
              <a:gd name="T77" fmla="*/ 2067560 w 2067560"/>
              <a:gd name="T78" fmla="*/ 1489075 h 148907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067560" h="1489075">
                <a:moveTo>
                  <a:pt x="960755" y="609600"/>
                </a:moveTo>
                <a:lnTo>
                  <a:pt x="486410" y="609600"/>
                </a:lnTo>
                <a:lnTo>
                  <a:pt x="0" y="1489075"/>
                </a:lnTo>
                <a:lnTo>
                  <a:pt x="960755" y="609600"/>
                </a:lnTo>
                <a:close/>
              </a:path>
              <a:path w="2067560" h="1489075">
                <a:moveTo>
                  <a:pt x="1965959" y="0"/>
                </a:moveTo>
                <a:lnTo>
                  <a:pt x="271780" y="0"/>
                </a:lnTo>
                <a:lnTo>
                  <a:pt x="232223" y="7981"/>
                </a:lnTo>
                <a:lnTo>
                  <a:pt x="199929" y="29749"/>
                </a:lnTo>
                <a:lnTo>
                  <a:pt x="178161" y="62043"/>
                </a:lnTo>
                <a:lnTo>
                  <a:pt x="170180" y="101600"/>
                </a:lnTo>
                <a:lnTo>
                  <a:pt x="170180" y="508000"/>
                </a:lnTo>
                <a:lnTo>
                  <a:pt x="178161" y="547556"/>
                </a:lnTo>
                <a:lnTo>
                  <a:pt x="199929" y="579850"/>
                </a:lnTo>
                <a:lnTo>
                  <a:pt x="232223" y="601618"/>
                </a:lnTo>
                <a:lnTo>
                  <a:pt x="271780" y="609600"/>
                </a:lnTo>
                <a:lnTo>
                  <a:pt x="1965959" y="609600"/>
                </a:lnTo>
                <a:lnTo>
                  <a:pt x="2005516" y="601618"/>
                </a:lnTo>
                <a:lnTo>
                  <a:pt x="2037810" y="579850"/>
                </a:lnTo>
                <a:lnTo>
                  <a:pt x="2059578" y="547556"/>
                </a:lnTo>
                <a:lnTo>
                  <a:pt x="2067559" y="508000"/>
                </a:lnTo>
                <a:lnTo>
                  <a:pt x="2067559" y="101600"/>
                </a:lnTo>
                <a:lnTo>
                  <a:pt x="2059578" y="62043"/>
                </a:lnTo>
                <a:lnTo>
                  <a:pt x="2037810" y="29749"/>
                </a:lnTo>
                <a:lnTo>
                  <a:pt x="2005516" y="7981"/>
                </a:lnTo>
                <a:lnTo>
                  <a:pt x="1965959" y="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2" name="object 29"/>
          <p:cNvSpPr>
            <a:spLocks/>
          </p:cNvSpPr>
          <p:nvPr/>
        </p:nvSpPr>
        <p:spPr bwMode="auto">
          <a:xfrm>
            <a:off x="1563688" y="3124200"/>
            <a:ext cx="2068512" cy="1489075"/>
          </a:xfrm>
          <a:custGeom>
            <a:avLst/>
            <a:gdLst>
              <a:gd name="T0" fmla="*/ 170180 w 2067560"/>
              <a:gd name="T1" fmla="*/ 101600 h 1489075"/>
              <a:gd name="T2" fmla="*/ 178161 w 2067560"/>
              <a:gd name="T3" fmla="*/ 62043 h 1489075"/>
              <a:gd name="T4" fmla="*/ 199929 w 2067560"/>
              <a:gd name="T5" fmla="*/ 29749 h 1489075"/>
              <a:gd name="T6" fmla="*/ 232223 w 2067560"/>
              <a:gd name="T7" fmla="*/ 7981 h 1489075"/>
              <a:gd name="T8" fmla="*/ 271780 w 2067560"/>
              <a:gd name="T9" fmla="*/ 0 h 1489075"/>
              <a:gd name="T10" fmla="*/ 486410 w 2067560"/>
              <a:gd name="T11" fmla="*/ 0 h 1489075"/>
              <a:gd name="T12" fmla="*/ 960755 w 2067560"/>
              <a:gd name="T13" fmla="*/ 0 h 1489075"/>
              <a:gd name="T14" fmla="*/ 1965959 w 2067560"/>
              <a:gd name="T15" fmla="*/ 0 h 1489075"/>
              <a:gd name="T16" fmla="*/ 2005516 w 2067560"/>
              <a:gd name="T17" fmla="*/ 7981 h 1489075"/>
              <a:gd name="T18" fmla="*/ 2037810 w 2067560"/>
              <a:gd name="T19" fmla="*/ 29749 h 1489075"/>
              <a:gd name="T20" fmla="*/ 2059578 w 2067560"/>
              <a:gd name="T21" fmla="*/ 62043 h 1489075"/>
              <a:gd name="T22" fmla="*/ 2067559 w 2067560"/>
              <a:gd name="T23" fmla="*/ 101600 h 1489075"/>
              <a:gd name="T24" fmla="*/ 2067559 w 2067560"/>
              <a:gd name="T25" fmla="*/ 355600 h 1489075"/>
              <a:gd name="T26" fmla="*/ 2067559 w 2067560"/>
              <a:gd name="T27" fmla="*/ 508000 h 1489075"/>
              <a:gd name="T28" fmla="*/ 2059578 w 2067560"/>
              <a:gd name="T29" fmla="*/ 547556 h 1489075"/>
              <a:gd name="T30" fmla="*/ 2037810 w 2067560"/>
              <a:gd name="T31" fmla="*/ 579850 h 1489075"/>
              <a:gd name="T32" fmla="*/ 2005516 w 2067560"/>
              <a:gd name="T33" fmla="*/ 601618 h 1489075"/>
              <a:gd name="T34" fmla="*/ 1965959 w 2067560"/>
              <a:gd name="T35" fmla="*/ 609600 h 1489075"/>
              <a:gd name="T36" fmla="*/ 960755 w 2067560"/>
              <a:gd name="T37" fmla="*/ 609600 h 1489075"/>
              <a:gd name="T38" fmla="*/ 0 w 2067560"/>
              <a:gd name="T39" fmla="*/ 1489075 h 1489075"/>
              <a:gd name="T40" fmla="*/ 486410 w 2067560"/>
              <a:gd name="T41" fmla="*/ 609600 h 1489075"/>
              <a:gd name="T42" fmla="*/ 271780 w 2067560"/>
              <a:gd name="T43" fmla="*/ 609600 h 1489075"/>
              <a:gd name="T44" fmla="*/ 232223 w 2067560"/>
              <a:gd name="T45" fmla="*/ 601618 h 1489075"/>
              <a:gd name="T46" fmla="*/ 199929 w 2067560"/>
              <a:gd name="T47" fmla="*/ 579850 h 1489075"/>
              <a:gd name="T48" fmla="*/ 178161 w 2067560"/>
              <a:gd name="T49" fmla="*/ 547556 h 1489075"/>
              <a:gd name="T50" fmla="*/ 170180 w 2067560"/>
              <a:gd name="T51" fmla="*/ 508000 h 1489075"/>
              <a:gd name="T52" fmla="*/ 170180 w 2067560"/>
              <a:gd name="T53" fmla="*/ 355600 h 1489075"/>
              <a:gd name="T54" fmla="*/ 170180 w 2067560"/>
              <a:gd name="T55" fmla="*/ 101600 h 148907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2067560"/>
              <a:gd name="T85" fmla="*/ 0 h 1489075"/>
              <a:gd name="T86" fmla="*/ 2067560 w 2067560"/>
              <a:gd name="T87" fmla="*/ 1489075 h 1489075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2067560" h="1489075">
                <a:moveTo>
                  <a:pt x="170180" y="101600"/>
                </a:moveTo>
                <a:lnTo>
                  <a:pt x="178161" y="62043"/>
                </a:lnTo>
                <a:lnTo>
                  <a:pt x="199929" y="29749"/>
                </a:lnTo>
                <a:lnTo>
                  <a:pt x="232223" y="7981"/>
                </a:lnTo>
                <a:lnTo>
                  <a:pt x="271780" y="0"/>
                </a:lnTo>
                <a:lnTo>
                  <a:pt x="486410" y="0"/>
                </a:lnTo>
                <a:lnTo>
                  <a:pt x="960755" y="0"/>
                </a:lnTo>
                <a:lnTo>
                  <a:pt x="1965959" y="0"/>
                </a:lnTo>
                <a:lnTo>
                  <a:pt x="2005516" y="7981"/>
                </a:lnTo>
                <a:lnTo>
                  <a:pt x="2037810" y="29749"/>
                </a:lnTo>
                <a:lnTo>
                  <a:pt x="2059578" y="62043"/>
                </a:lnTo>
                <a:lnTo>
                  <a:pt x="2067559" y="101600"/>
                </a:lnTo>
                <a:lnTo>
                  <a:pt x="2067559" y="355600"/>
                </a:lnTo>
                <a:lnTo>
                  <a:pt x="2067559" y="508000"/>
                </a:lnTo>
                <a:lnTo>
                  <a:pt x="2059578" y="547556"/>
                </a:lnTo>
                <a:lnTo>
                  <a:pt x="2037810" y="579850"/>
                </a:lnTo>
                <a:lnTo>
                  <a:pt x="2005516" y="601618"/>
                </a:lnTo>
                <a:lnTo>
                  <a:pt x="1965959" y="609600"/>
                </a:lnTo>
                <a:lnTo>
                  <a:pt x="960755" y="609600"/>
                </a:lnTo>
                <a:lnTo>
                  <a:pt x="0" y="1489075"/>
                </a:lnTo>
                <a:lnTo>
                  <a:pt x="486410" y="609600"/>
                </a:lnTo>
                <a:lnTo>
                  <a:pt x="271780" y="609600"/>
                </a:lnTo>
                <a:lnTo>
                  <a:pt x="232223" y="601618"/>
                </a:lnTo>
                <a:lnTo>
                  <a:pt x="199929" y="579850"/>
                </a:lnTo>
                <a:lnTo>
                  <a:pt x="178161" y="547556"/>
                </a:lnTo>
                <a:lnTo>
                  <a:pt x="170180" y="508000"/>
                </a:lnTo>
                <a:lnTo>
                  <a:pt x="170180" y="355600"/>
                </a:lnTo>
                <a:lnTo>
                  <a:pt x="170180" y="10160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1358900" y="2062163"/>
            <a:ext cx="7299325" cy="1506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Each </a:t>
            </a:r>
            <a:r>
              <a:rPr sz="3200" dirty="0">
                <a:latin typeface="Tahoma"/>
                <a:cs typeface="Tahoma"/>
              </a:rPr>
              <a:t>node </a:t>
            </a:r>
            <a:r>
              <a:rPr sz="3200" spc="-5" dirty="0">
                <a:latin typeface="Tahoma"/>
                <a:cs typeface="Tahoma"/>
              </a:rPr>
              <a:t>connects </a:t>
            </a:r>
            <a:r>
              <a:rPr sz="3200" dirty="0">
                <a:latin typeface="Tahoma"/>
                <a:cs typeface="Tahoma"/>
              </a:rPr>
              <a:t>to </a:t>
            </a:r>
            <a:r>
              <a:rPr sz="3200" spc="-5" dirty="0">
                <a:latin typeface="Tahoma"/>
                <a:cs typeface="Tahoma"/>
              </a:rPr>
              <a:t>the Bus </a:t>
            </a:r>
            <a:r>
              <a:rPr sz="3200" dirty="0">
                <a:latin typeface="Tahoma"/>
                <a:cs typeface="Tahoma"/>
              </a:rPr>
              <a:t>(a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long</a:t>
            </a:r>
            <a:endParaRPr sz="3200">
              <a:latin typeface="Tahoma"/>
              <a:cs typeface="Tahoma"/>
            </a:endParaRPr>
          </a:p>
          <a:p>
            <a:pPr marL="3536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cable running </a:t>
            </a:r>
            <a:r>
              <a:rPr sz="3200" dirty="0">
                <a:latin typeface="Tahoma"/>
                <a:cs typeface="Tahoma"/>
              </a:rPr>
              <a:t>as a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backbone)</a:t>
            </a:r>
            <a:endParaRPr sz="3200">
              <a:latin typeface="Tahoma"/>
              <a:cs typeface="Tahoma"/>
            </a:endParaRPr>
          </a:p>
          <a:p>
            <a:pPr marL="648970" fontAlgn="auto">
              <a:spcBef>
                <a:spcPts val="1205"/>
              </a:spcBef>
              <a:spcAft>
                <a:spcPts val="0"/>
              </a:spcAft>
              <a:defRPr/>
            </a:pP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Terminator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654" name="object 31"/>
          <p:cNvSpPr>
            <a:spLocks/>
          </p:cNvSpPr>
          <p:nvPr/>
        </p:nvSpPr>
        <p:spPr bwMode="auto">
          <a:xfrm>
            <a:off x="1651000" y="5753100"/>
            <a:ext cx="1201738" cy="306388"/>
          </a:xfrm>
          <a:custGeom>
            <a:avLst/>
            <a:gdLst>
              <a:gd name="T0" fmla="*/ 0 w 1201420"/>
              <a:gd name="T1" fmla="*/ 306324 h 306704"/>
              <a:gd name="T2" fmla="*/ 1200912 w 1201420"/>
              <a:gd name="T3" fmla="*/ 306324 h 306704"/>
              <a:gd name="T4" fmla="*/ 1200912 w 1201420"/>
              <a:gd name="T5" fmla="*/ 0 h 306704"/>
              <a:gd name="T6" fmla="*/ 0 w 1201420"/>
              <a:gd name="T7" fmla="*/ 0 h 306704"/>
              <a:gd name="T8" fmla="*/ 0 w 1201420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420"/>
              <a:gd name="T16" fmla="*/ 0 h 306704"/>
              <a:gd name="T17" fmla="*/ 1201420 w 1201420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5" name="object 32"/>
          <p:cNvSpPr>
            <a:spLocks/>
          </p:cNvSpPr>
          <p:nvPr/>
        </p:nvSpPr>
        <p:spPr bwMode="auto">
          <a:xfrm>
            <a:off x="1689100" y="5786438"/>
            <a:ext cx="1125538" cy="236537"/>
          </a:xfrm>
          <a:custGeom>
            <a:avLst/>
            <a:gdLst>
              <a:gd name="T0" fmla="*/ 0 w 1126489"/>
              <a:gd name="T1" fmla="*/ 236220 h 236220"/>
              <a:gd name="T2" fmla="*/ 1126236 w 1126489"/>
              <a:gd name="T3" fmla="*/ 236220 h 236220"/>
              <a:gd name="T4" fmla="*/ 1126236 w 1126489"/>
              <a:gd name="T5" fmla="*/ 0 h 236220"/>
              <a:gd name="T6" fmla="*/ 0 w 1126489"/>
              <a:gd name="T7" fmla="*/ 0 h 236220"/>
              <a:gd name="T8" fmla="*/ 0 w 1126489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6489"/>
              <a:gd name="T16" fmla="*/ 0 h 236220"/>
              <a:gd name="T17" fmla="*/ 1126489 w 1126489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6" name="object 33"/>
          <p:cNvSpPr>
            <a:spLocks/>
          </p:cNvSpPr>
          <p:nvPr/>
        </p:nvSpPr>
        <p:spPr bwMode="auto">
          <a:xfrm>
            <a:off x="1651000" y="5751513"/>
            <a:ext cx="1200150" cy="306387"/>
          </a:xfrm>
          <a:custGeom>
            <a:avLst/>
            <a:gdLst>
              <a:gd name="T0" fmla="*/ 1200912 w 1201420"/>
              <a:gd name="T1" fmla="*/ 0 h 306704"/>
              <a:gd name="T2" fmla="*/ 1164208 w 1201420"/>
              <a:gd name="T3" fmla="*/ 34505 h 306704"/>
              <a:gd name="T4" fmla="*/ 1164208 w 1201420"/>
              <a:gd name="T5" fmla="*/ 272351 h 306704"/>
              <a:gd name="T6" fmla="*/ 37337 w 1201420"/>
              <a:gd name="T7" fmla="*/ 272351 h 306704"/>
              <a:gd name="T8" fmla="*/ 0 w 1201420"/>
              <a:gd name="T9" fmla="*/ 306324 h 306704"/>
              <a:gd name="T10" fmla="*/ 1200912 w 1201420"/>
              <a:gd name="T11" fmla="*/ 306324 h 306704"/>
              <a:gd name="T12" fmla="*/ 1200912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2" y="0"/>
                </a:moveTo>
                <a:lnTo>
                  <a:pt x="1164208" y="34505"/>
                </a:lnTo>
                <a:lnTo>
                  <a:pt x="1164208" y="272351"/>
                </a:lnTo>
                <a:lnTo>
                  <a:pt x="37337" y="272351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7" name="object 34"/>
          <p:cNvSpPr>
            <a:spLocks/>
          </p:cNvSpPr>
          <p:nvPr/>
        </p:nvSpPr>
        <p:spPr bwMode="auto">
          <a:xfrm>
            <a:off x="1651000" y="5751513"/>
            <a:ext cx="1200150" cy="306387"/>
          </a:xfrm>
          <a:custGeom>
            <a:avLst/>
            <a:gdLst>
              <a:gd name="T0" fmla="*/ 1200912 w 1201420"/>
              <a:gd name="T1" fmla="*/ 0 h 306704"/>
              <a:gd name="T2" fmla="*/ 0 w 1201420"/>
              <a:gd name="T3" fmla="*/ 0 h 306704"/>
              <a:gd name="T4" fmla="*/ 0 w 1201420"/>
              <a:gd name="T5" fmla="*/ 306324 h 306704"/>
              <a:gd name="T6" fmla="*/ 37337 w 1201420"/>
              <a:gd name="T7" fmla="*/ 272351 h 306704"/>
              <a:gd name="T8" fmla="*/ 37337 w 1201420"/>
              <a:gd name="T9" fmla="*/ 34505 h 306704"/>
              <a:gd name="T10" fmla="*/ 1164208 w 1201420"/>
              <a:gd name="T11" fmla="*/ 34505 h 306704"/>
              <a:gd name="T12" fmla="*/ 1200912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351"/>
                </a:lnTo>
                <a:lnTo>
                  <a:pt x="37337" y="34505"/>
                </a:lnTo>
                <a:lnTo>
                  <a:pt x="1164208" y="34505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8" name="object 35"/>
          <p:cNvSpPr>
            <a:spLocks/>
          </p:cNvSpPr>
          <p:nvPr/>
        </p:nvSpPr>
        <p:spPr bwMode="auto">
          <a:xfrm>
            <a:off x="2474913" y="5895975"/>
            <a:ext cx="227012" cy="0"/>
          </a:xfrm>
          <a:custGeom>
            <a:avLst/>
            <a:gdLst>
              <a:gd name="T0" fmla="*/ 0 w 226060"/>
              <a:gd name="T1" fmla="*/ 225806 w 226060"/>
              <a:gd name="T2" fmla="*/ 0 60000 65536"/>
              <a:gd name="T3" fmla="*/ 0 60000 65536"/>
              <a:gd name="T4" fmla="*/ 0 w 226060"/>
              <a:gd name="T5" fmla="*/ 226060 w 2260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9" name="object 36"/>
          <p:cNvSpPr>
            <a:spLocks/>
          </p:cNvSpPr>
          <p:nvPr/>
        </p:nvSpPr>
        <p:spPr bwMode="auto">
          <a:xfrm>
            <a:off x="2400300" y="5870575"/>
            <a:ext cx="376238" cy="0"/>
          </a:xfrm>
          <a:custGeom>
            <a:avLst/>
            <a:gdLst>
              <a:gd name="T0" fmla="*/ 0 w 376555"/>
              <a:gd name="T1" fmla="*/ 376427 w 376555"/>
              <a:gd name="T2" fmla="*/ 0 60000 65536"/>
              <a:gd name="T3" fmla="*/ 0 60000 65536"/>
              <a:gd name="T4" fmla="*/ 0 w 376555"/>
              <a:gd name="T5" fmla="*/ 376555 w 3765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6555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0" name="object 37"/>
          <p:cNvSpPr>
            <a:spLocks/>
          </p:cNvSpPr>
          <p:nvPr/>
        </p:nvSpPr>
        <p:spPr bwMode="auto">
          <a:xfrm>
            <a:off x="2474913" y="5845175"/>
            <a:ext cx="227012" cy="0"/>
          </a:xfrm>
          <a:custGeom>
            <a:avLst/>
            <a:gdLst>
              <a:gd name="T0" fmla="*/ 0 w 226060"/>
              <a:gd name="T1" fmla="*/ 225806 w 226060"/>
              <a:gd name="T2" fmla="*/ 0 60000 65536"/>
              <a:gd name="T3" fmla="*/ 0 60000 65536"/>
              <a:gd name="T4" fmla="*/ 0 w 226060"/>
              <a:gd name="T5" fmla="*/ 226060 w 2260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1" name="object 38"/>
          <p:cNvSpPr>
            <a:spLocks/>
          </p:cNvSpPr>
          <p:nvPr/>
        </p:nvSpPr>
        <p:spPr bwMode="auto">
          <a:xfrm>
            <a:off x="2025650" y="5651500"/>
            <a:ext cx="450850" cy="69850"/>
          </a:xfrm>
          <a:custGeom>
            <a:avLst/>
            <a:gdLst>
              <a:gd name="T0" fmla="*/ 0 w 451485"/>
              <a:gd name="T1" fmla="*/ 70103 h 70485"/>
              <a:gd name="T2" fmla="*/ 451104 w 451485"/>
              <a:gd name="T3" fmla="*/ 70103 h 70485"/>
              <a:gd name="T4" fmla="*/ 451104 w 451485"/>
              <a:gd name="T5" fmla="*/ 0 h 70485"/>
              <a:gd name="T6" fmla="*/ 0 w 451485"/>
              <a:gd name="T7" fmla="*/ 0 h 70485"/>
              <a:gd name="T8" fmla="*/ 0 w 451485"/>
              <a:gd name="T9" fmla="*/ 70103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485"/>
              <a:gd name="T16" fmla="*/ 0 h 70485"/>
              <a:gd name="T17" fmla="*/ 451485 w 451485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485" h="70485">
                <a:moveTo>
                  <a:pt x="0" y="70103"/>
                </a:moveTo>
                <a:lnTo>
                  <a:pt x="451104" y="70103"/>
                </a:lnTo>
                <a:lnTo>
                  <a:pt x="451104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2" name="object 39"/>
          <p:cNvSpPr>
            <a:spLocks/>
          </p:cNvSpPr>
          <p:nvPr/>
        </p:nvSpPr>
        <p:spPr bwMode="auto">
          <a:xfrm>
            <a:off x="1727200" y="5845175"/>
            <a:ext cx="73025" cy="0"/>
          </a:xfrm>
          <a:custGeom>
            <a:avLst/>
            <a:gdLst>
              <a:gd name="T0" fmla="*/ 0 w 73660"/>
              <a:gd name="T1" fmla="*/ 73151 w 73660"/>
              <a:gd name="T2" fmla="*/ 0 60000 65536"/>
              <a:gd name="T3" fmla="*/ 0 60000 65536"/>
              <a:gd name="T4" fmla="*/ 0 w 73660"/>
              <a:gd name="T5" fmla="*/ 73660 w 736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3" name="object 40"/>
          <p:cNvSpPr>
            <a:spLocks/>
          </p:cNvSpPr>
          <p:nvPr/>
        </p:nvSpPr>
        <p:spPr bwMode="auto">
          <a:xfrm>
            <a:off x="1727200" y="58324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4" name="object 41"/>
          <p:cNvSpPr>
            <a:spLocks/>
          </p:cNvSpPr>
          <p:nvPr/>
        </p:nvSpPr>
        <p:spPr bwMode="auto">
          <a:xfrm>
            <a:off x="1747838" y="4953000"/>
            <a:ext cx="1047750" cy="681038"/>
          </a:xfrm>
          <a:custGeom>
            <a:avLst/>
            <a:gdLst>
              <a:gd name="T0" fmla="*/ 0 w 1049020"/>
              <a:gd name="T1" fmla="*/ 679704 h 680085"/>
              <a:gd name="T2" fmla="*/ 1048512 w 1049020"/>
              <a:gd name="T3" fmla="*/ 679704 h 680085"/>
              <a:gd name="T4" fmla="*/ 1048512 w 1049020"/>
              <a:gd name="T5" fmla="*/ 0 h 680085"/>
              <a:gd name="T6" fmla="*/ 0 w 1049020"/>
              <a:gd name="T7" fmla="*/ 0 h 680085"/>
              <a:gd name="T8" fmla="*/ 0 w 1049020"/>
              <a:gd name="T9" fmla="*/ 679704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9020"/>
              <a:gd name="T16" fmla="*/ 0 h 680085"/>
              <a:gd name="T17" fmla="*/ 1049020 w 1049020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5" name="object 42"/>
          <p:cNvSpPr>
            <a:spLocks/>
          </p:cNvSpPr>
          <p:nvPr/>
        </p:nvSpPr>
        <p:spPr bwMode="auto">
          <a:xfrm>
            <a:off x="1746250" y="5614988"/>
            <a:ext cx="1049338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6" name="object 43"/>
          <p:cNvSpPr>
            <a:spLocks/>
          </p:cNvSpPr>
          <p:nvPr/>
        </p:nvSpPr>
        <p:spPr bwMode="auto">
          <a:xfrm>
            <a:off x="1765300" y="4987925"/>
            <a:ext cx="0" cy="609600"/>
          </a:xfrm>
          <a:custGeom>
            <a:avLst/>
            <a:gdLst>
              <a:gd name="T0" fmla="*/ 0 h 610870"/>
              <a:gd name="T1" fmla="*/ 610870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7" name="object 44"/>
          <p:cNvSpPr>
            <a:spLocks/>
          </p:cNvSpPr>
          <p:nvPr/>
        </p:nvSpPr>
        <p:spPr bwMode="auto">
          <a:xfrm>
            <a:off x="1746250" y="4970463"/>
            <a:ext cx="1049338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8" name="object 45"/>
          <p:cNvSpPr>
            <a:spLocks/>
          </p:cNvSpPr>
          <p:nvPr/>
        </p:nvSpPr>
        <p:spPr bwMode="auto">
          <a:xfrm>
            <a:off x="2776538" y="4987925"/>
            <a:ext cx="0" cy="609600"/>
          </a:xfrm>
          <a:custGeom>
            <a:avLst/>
            <a:gdLst>
              <a:gd name="T0" fmla="*/ 0 h 610870"/>
              <a:gd name="T1" fmla="*/ 61081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9" name="object 46"/>
          <p:cNvSpPr>
            <a:spLocks/>
          </p:cNvSpPr>
          <p:nvPr/>
        </p:nvSpPr>
        <p:spPr bwMode="auto">
          <a:xfrm>
            <a:off x="1746250" y="4953000"/>
            <a:ext cx="974725" cy="609600"/>
          </a:xfrm>
          <a:custGeom>
            <a:avLst/>
            <a:gdLst>
              <a:gd name="T0" fmla="*/ 973835 w 974089"/>
              <a:gd name="T1" fmla="*/ 0 h 609600"/>
              <a:gd name="T2" fmla="*/ 0 w 974089"/>
              <a:gd name="T3" fmla="*/ 0 h 609600"/>
              <a:gd name="T4" fmla="*/ 0 w 974089"/>
              <a:gd name="T5" fmla="*/ 609600 h 609600"/>
              <a:gd name="T6" fmla="*/ 37210 w 974089"/>
              <a:gd name="T7" fmla="*/ 575691 h 609600"/>
              <a:gd name="T8" fmla="*/ 37210 w 974089"/>
              <a:gd name="T9" fmla="*/ 33274 h 609600"/>
              <a:gd name="T10" fmla="*/ 936625 w 974089"/>
              <a:gd name="T11" fmla="*/ 33274 h 609600"/>
              <a:gd name="T12" fmla="*/ 973835 w 974089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4089"/>
              <a:gd name="T22" fmla="*/ 0 h 609600"/>
              <a:gd name="T23" fmla="*/ 974089 w 974089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4089" h="609600">
                <a:moveTo>
                  <a:pt x="973835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1"/>
                </a:lnTo>
                <a:lnTo>
                  <a:pt x="37210" y="33274"/>
                </a:lnTo>
                <a:lnTo>
                  <a:pt x="936625" y="33274"/>
                </a:lnTo>
                <a:lnTo>
                  <a:pt x="97383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0" name="object 47"/>
          <p:cNvSpPr>
            <a:spLocks/>
          </p:cNvSpPr>
          <p:nvPr/>
        </p:nvSpPr>
        <p:spPr bwMode="auto">
          <a:xfrm>
            <a:off x="1828800" y="5029200"/>
            <a:ext cx="906463" cy="533400"/>
          </a:xfrm>
          <a:custGeom>
            <a:avLst/>
            <a:gdLst>
              <a:gd name="T0" fmla="*/ 0 w 906780"/>
              <a:gd name="T1" fmla="*/ 533400 h 533400"/>
              <a:gd name="T2" fmla="*/ 906780 w 906780"/>
              <a:gd name="T3" fmla="*/ 533400 h 533400"/>
              <a:gd name="T4" fmla="*/ 906780 w 906780"/>
              <a:gd name="T5" fmla="*/ 0 h 533400"/>
              <a:gd name="T6" fmla="*/ 0 w 906780"/>
              <a:gd name="T7" fmla="*/ 0 h 533400"/>
              <a:gd name="T8" fmla="*/ 0 w 90678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80"/>
              <a:gd name="T16" fmla="*/ 0 h 533400"/>
              <a:gd name="T17" fmla="*/ 906780 w 90678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1" name="object 48"/>
          <p:cNvSpPr>
            <a:spLocks/>
          </p:cNvSpPr>
          <p:nvPr/>
        </p:nvSpPr>
        <p:spPr bwMode="auto">
          <a:xfrm>
            <a:off x="1828800" y="5029200"/>
            <a:ext cx="906463" cy="533400"/>
          </a:xfrm>
          <a:custGeom>
            <a:avLst/>
            <a:gdLst>
              <a:gd name="T0" fmla="*/ 0 w 906780"/>
              <a:gd name="T1" fmla="*/ 533400 h 533400"/>
              <a:gd name="T2" fmla="*/ 906780 w 906780"/>
              <a:gd name="T3" fmla="*/ 533400 h 533400"/>
              <a:gd name="T4" fmla="*/ 906780 w 906780"/>
              <a:gd name="T5" fmla="*/ 0 h 533400"/>
              <a:gd name="T6" fmla="*/ 0 w 906780"/>
              <a:gd name="T7" fmla="*/ 0 h 533400"/>
              <a:gd name="T8" fmla="*/ 0 w 90678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80"/>
              <a:gd name="T16" fmla="*/ 0 h 533400"/>
              <a:gd name="T17" fmla="*/ 906780 w 90678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2" name="object 49"/>
          <p:cNvSpPr>
            <a:spLocks/>
          </p:cNvSpPr>
          <p:nvPr/>
        </p:nvSpPr>
        <p:spPr bwMode="auto">
          <a:xfrm>
            <a:off x="4000500" y="5753100"/>
            <a:ext cx="1201738" cy="306388"/>
          </a:xfrm>
          <a:custGeom>
            <a:avLst/>
            <a:gdLst>
              <a:gd name="T0" fmla="*/ 0 w 1201420"/>
              <a:gd name="T1" fmla="*/ 306324 h 306704"/>
              <a:gd name="T2" fmla="*/ 1200912 w 1201420"/>
              <a:gd name="T3" fmla="*/ 306324 h 306704"/>
              <a:gd name="T4" fmla="*/ 1200912 w 1201420"/>
              <a:gd name="T5" fmla="*/ 0 h 306704"/>
              <a:gd name="T6" fmla="*/ 0 w 1201420"/>
              <a:gd name="T7" fmla="*/ 0 h 306704"/>
              <a:gd name="T8" fmla="*/ 0 w 1201420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420"/>
              <a:gd name="T16" fmla="*/ 0 h 306704"/>
              <a:gd name="T17" fmla="*/ 1201420 w 1201420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3" name="object 50"/>
          <p:cNvSpPr>
            <a:spLocks/>
          </p:cNvSpPr>
          <p:nvPr/>
        </p:nvSpPr>
        <p:spPr bwMode="auto">
          <a:xfrm>
            <a:off x="4037013" y="5786438"/>
            <a:ext cx="1127125" cy="236537"/>
          </a:xfrm>
          <a:custGeom>
            <a:avLst/>
            <a:gdLst>
              <a:gd name="T0" fmla="*/ 0 w 1126489"/>
              <a:gd name="T1" fmla="*/ 236220 h 236220"/>
              <a:gd name="T2" fmla="*/ 1126236 w 1126489"/>
              <a:gd name="T3" fmla="*/ 236220 h 236220"/>
              <a:gd name="T4" fmla="*/ 1126236 w 1126489"/>
              <a:gd name="T5" fmla="*/ 0 h 236220"/>
              <a:gd name="T6" fmla="*/ 0 w 1126489"/>
              <a:gd name="T7" fmla="*/ 0 h 236220"/>
              <a:gd name="T8" fmla="*/ 0 w 1126489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6489"/>
              <a:gd name="T16" fmla="*/ 0 h 236220"/>
              <a:gd name="T17" fmla="*/ 1126489 w 1126489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4" name="object 51"/>
          <p:cNvSpPr>
            <a:spLocks/>
          </p:cNvSpPr>
          <p:nvPr/>
        </p:nvSpPr>
        <p:spPr bwMode="auto">
          <a:xfrm>
            <a:off x="4000500" y="5751513"/>
            <a:ext cx="1201738" cy="306387"/>
          </a:xfrm>
          <a:custGeom>
            <a:avLst/>
            <a:gdLst>
              <a:gd name="T0" fmla="*/ 1200912 w 1201420"/>
              <a:gd name="T1" fmla="*/ 0 h 306704"/>
              <a:gd name="T2" fmla="*/ 1164209 w 1201420"/>
              <a:gd name="T3" fmla="*/ 34505 h 306704"/>
              <a:gd name="T4" fmla="*/ 1164209 w 1201420"/>
              <a:gd name="T5" fmla="*/ 272351 h 306704"/>
              <a:gd name="T6" fmla="*/ 37337 w 1201420"/>
              <a:gd name="T7" fmla="*/ 272351 h 306704"/>
              <a:gd name="T8" fmla="*/ 0 w 1201420"/>
              <a:gd name="T9" fmla="*/ 306324 h 306704"/>
              <a:gd name="T10" fmla="*/ 1200912 w 1201420"/>
              <a:gd name="T11" fmla="*/ 306324 h 306704"/>
              <a:gd name="T12" fmla="*/ 1200912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2" y="0"/>
                </a:moveTo>
                <a:lnTo>
                  <a:pt x="1164209" y="34505"/>
                </a:lnTo>
                <a:lnTo>
                  <a:pt x="1164209" y="272351"/>
                </a:lnTo>
                <a:lnTo>
                  <a:pt x="37337" y="272351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5" name="object 52"/>
          <p:cNvSpPr>
            <a:spLocks/>
          </p:cNvSpPr>
          <p:nvPr/>
        </p:nvSpPr>
        <p:spPr bwMode="auto">
          <a:xfrm>
            <a:off x="4000500" y="5751513"/>
            <a:ext cx="1201738" cy="306387"/>
          </a:xfrm>
          <a:custGeom>
            <a:avLst/>
            <a:gdLst>
              <a:gd name="T0" fmla="*/ 1200912 w 1201420"/>
              <a:gd name="T1" fmla="*/ 0 h 306704"/>
              <a:gd name="T2" fmla="*/ 0 w 1201420"/>
              <a:gd name="T3" fmla="*/ 0 h 306704"/>
              <a:gd name="T4" fmla="*/ 0 w 1201420"/>
              <a:gd name="T5" fmla="*/ 306324 h 306704"/>
              <a:gd name="T6" fmla="*/ 37337 w 1201420"/>
              <a:gd name="T7" fmla="*/ 272351 h 306704"/>
              <a:gd name="T8" fmla="*/ 37337 w 1201420"/>
              <a:gd name="T9" fmla="*/ 34505 h 306704"/>
              <a:gd name="T10" fmla="*/ 1164209 w 1201420"/>
              <a:gd name="T11" fmla="*/ 34505 h 306704"/>
              <a:gd name="T12" fmla="*/ 1200912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351"/>
                </a:lnTo>
                <a:lnTo>
                  <a:pt x="37337" y="34505"/>
                </a:lnTo>
                <a:lnTo>
                  <a:pt x="1164209" y="34505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6" name="object 53"/>
          <p:cNvSpPr>
            <a:spLocks/>
          </p:cNvSpPr>
          <p:nvPr/>
        </p:nvSpPr>
        <p:spPr bwMode="auto">
          <a:xfrm>
            <a:off x="4826000" y="5895975"/>
            <a:ext cx="225425" cy="0"/>
          </a:xfrm>
          <a:custGeom>
            <a:avLst/>
            <a:gdLst>
              <a:gd name="T0" fmla="*/ 0 w 226060"/>
              <a:gd name="T1" fmla="*/ 225805 w 226060"/>
              <a:gd name="T2" fmla="*/ 0 60000 65536"/>
              <a:gd name="T3" fmla="*/ 0 60000 65536"/>
              <a:gd name="T4" fmla="*/ 0 w 226060"/>
              <a:gd name="T5" fmla="*/ 226060 w 2260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60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3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7" name="object 54"/>
          <p:cNvSpPr>
            <a:spLocks/>
          </p:cNvSpPr>
          <p:nvPr/>
        </p:nvSpPr>
        <p:spPr bwMode="auto">
          <a:xfrm>
            <a:off x="4749800" y="5870575"/>
            <a:ext cx="377825" cy="0"/>
          </a:xfrm>
          <a:custGeom>
            <a:avLst/>
            <a:gdLst>
              <a:gd name="T0" fmla="*/ 0 w 376554"/>
              <a:gd name="T1" fmla="*/ 376427 w 376554"/>
              <a:gd name="T2" fmla="*/ 0 60000 65536"/>
              <a:gd name="T3" fmla="*/ 0 60000 65536"/>
              <a:gd name="T4" fmla="*/ 0 w 376554"/>
              <a:gd name="T5" fmla="*/ 376554 w 3765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8" name="object 55"/>
          <p:cNvSpPr>
            <a:spLocks/>
          </p:cNvSpPr>
          <p:nvPr/>
        </p:nvSpPr>
        <p:spPr bwMode="auto">
          <a:xfrm>
            <a:off x="4826000" y="5845175"/>
            <a:ext cx="225425" cy="0"/>
          </a:xfrm>
          <a:custGeom>
            <a:avLst/>
            <a:gdLst>
              <a:gd name="T0" fmla="*/ 0 w 226060"/>
              <a:gd name="T1" fmla="*/ 225805 w 226060"/>
              <a:gd name="T2" fmla="*/ 0 60000 65536"/>
              <a:gd name="T3" fmla="*/ 0 60000 65536"/>
              <a:gd name="T4" fmla="*/ 0 w 226060"/>
              <a:gd name="T5" fmla="*/ 226060 w 2260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60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9" name="object 56"/>
          <p:cNvSpPr>
            <a:spLocks/>
          </p:cNvSpPr>
          <p:nvPr/>
        </p:nvSpPr>
        <p:spPr bwMode="auto">
          <a:xfrm>
            <a:off x="4375150" y="5651500"/>
            <a:ext cx="452438" cy="69850"/>
          </a:xfrm>
          <a:custGeom>
            <a:avLst/>
            <a:gdLst>
              <a:gd name="T0" fmla="*/ 0 w 451485"/>
              <a:gd name="T1" fmla="*/ 70103 h 70485"/>
              <a:gd name="T2" fmla="*/ 451103 w 451485"/>
              <a:gd name="T3" fmla="*/ 70103 h 70485"/>
              <a:gd name="T4" fmla="*/ 451103 w 451485"/>
              <a:gd name="T5" fmla="*/ 0 h 70485"/>
              <a:gd name="T6" fmla="*/ 0 w 451485"/>
              <a:gd name="T7" fmla="*/ 0 h 70485"/>
              <a:gd name="T8" fmla="*/ 0 w 451485"/>
              <a:gd name="T9" fmla="*/ 70103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485"/>
              <a:gd name="T16" fmla="*/ 0 h 70485"/>
              <a:gd name="T17" fmla="*/ 451485 w 451485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485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0" name="object 57"/>
          <p:cNvSpPr>
            <a:spLocks/>
          </p:cNvSpPr>
          <p:nvPr/>
        </p:nvSpPr>
        <p:spPr bwMode="auto">
          <a:xfrm>
            <a:off x="4075113" y="5845175"/>
            <a:ext cx="73025" cy="0"/>
          </a:xfrm>
          <a:custGeom>
            <a:avLst/>
            <a:gdLst>
              <a:gd name="T0" fmla="*/ 0 w 73660"/>
              <a:gd name="T1" fmla="*/ 73151 w 73660"/>
              <a:gd name="T2" fmla="*/ 0 60000 65536"/>
              <a:gd name="T3" fmla="*/ 0 60000 65536"/>
              <a:gd name="T4" fmla="*/ 0 w 73660"/>
              <a:gd name="T5" fmla="*/ 73660 w 736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1" name="object 58"/>
          <p:cNvSpPr>
            <a:spLocks/>
          </p:cNvSpPr>
          <p:nvPr/>
        </p:nvSpPr>
        <p:spPr bwMode="auto">
          <a:xfrm>
            <a:off x="4075113" y="58324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2" name="object 59"/>
          <p:cNvSpPr>
            <a:spLocks/>
          </p:cNvSpPr>
          <p:nvPr/>
        </p:nvSpPr>
        <p:spPr bwMode="auto">
          <a:xfrm>
            <a:off x="4094163" y="4953000"/>
            <a:ext cx="1050925" cy="681038"/>
          </a:xfrm>
          <a:custGeom>
            <a:avLst/>
            <a:gdLst>
              <a:gd name="T0" fmla="*/ 0 w 1050289"/>
              <a:gd name="T1" fmla="*/ 679704 h 680085"/>
              <a:gd name="T2" fmla="*/ 1050036 w 1050289"/>
              <a:gd name="T3" fmla="*/ 679704 h 680085"/>
              <a:gd name="T4" fmla="*/ 1050036 w 1050289"/>
              <a:gd name="T5" fmla="*/ 0 h 680085"/>
              <a:gd name="T6" fmla="*/ 0 w 1050289"/>
              <a:gd name="T7" fmla="*/ 0 h 680085"/>
              <a:gd name="T8" fmla="*/ 0 w 1050289"/>
              <a:gd name="T9" fmla="*/ 679704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0289"/>
              <a:gd name="T16" fmla="*/ 0 h 680085"/>
              <a:gd name="T17" fmla="*/ 1050289 w 1050289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3" name="object 60"/>
          <p:cNvSpPr>
            <a:spLocks/>
          </p:cNvSpPr>
          <p:nvPr/>
        </p:nvSpPr>
        <p:spPr bwMode="auto">
          <a:xfrm>
            <a:off x="4094163" y="5614988"/>
            <a:ext cx="1049337" cy="0"/>
          </a:xfrm>
          <a:custGeom>
            <a:avLst/>
            <a:gdLst>
              <a:gd name="T0" fmla="*/ 0 w 1050289"/>
              <a:gd name="T1" fmla="*/ 1050036 w 1050289"/>
              <a:gd name="T2" fmla="*/ 0 60000 65536"/>
              <a:gd name="T3" fmla="*/ 0 60000 65536"/>
              <a:gd name="T4" fmla="*/ 0 w 1050289"/>
              <a:gd name="T5" fmla="*/ 1050289 w 105028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4" name="object 61"/>
          <p:cNvSpPr>
            <a:spLocks/>
          </p:cNvSpPr>
          <p:nvPr/>
        </p:nvSpPr>
        <p:spPr bwMode="auto">
          <a:xfrm>
            <a:off x="4111625" y="4987925"/>
            <a:ext cx="0" cy="609600"/>
          </a:xfrm>
          <a:custGeom>
            <a:avLst/>
            <a:gdLst>
              <a:gd name="T0" fmla="*/ 0 h 610870"/>
              <a:gd name="T1" fmla="*/ 610870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5" name="object 62"/>
          <p:cNvSpPr>
            <a:spLocks/>
          </p:cNvSpPr>
          <p:nvPr/>
        </p:nvSpPr>
        <p:spPr bwMode="auto">
          <a:xfrm>
            <a:off x="4094163" y="4970463"/>
            <a:ext cx="1049337" cy="0"/>
          </a:xfrm>
          <a:custGeom>
            <a:avLst/>
            <a:gdLst>
              <a:gd name="T0" fmla="*/ 0 w 1050289"/>
              <a:gd name="T1" fmla="*/ 1050036 w 1050289"/>
              <a:gd name="T2" fmla="*/ 0 60000 65536"/>
              <a:gd name="T3" fmla="*/ 0 60000 65536"/>
              <a:gd name="T4" fmla="*/ 0 w 1050289"/>
              <a:gd name="T5" fmla="*/ 1050289 w 105028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6" name="object 63"/>
          <p:cNvSpPr>
            <a:spLocks/>
          </p:cNvSpPr>
          <p:nvPr/>
        </p:nvSpPr>
        <p:spPr bwMode="auto">
          <a:xfrm>
            <a:off x="5124450" y="4987925"/>
            <a:ext cx="0" cy="609600"/>
          </a:xfrm>
          <a:custGeom>
            <a:avLst/>
            <a:gdLst>
              <a:gd name="T0" fmla="*/ 0 h 610870"/>
              <a:gd name="T1" fmla="*/ 61081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7" name="object 64"/>
          <p:cNvSpPr>
            <a:spLocks/>
          </p:cNvSpPr>
          <p:nvPr/>
        </p:nvSpPr>
        <p:spPr bwMode="auto">
          <a:xfrm>
            <a:off x="4094163" y="4953000"/>
            <a:ext cx="974725" cy="609600"/>
          </a:xfrm>
          <a:custGeom>
            <a:avLst/>
            <a:gdLst>
              <a:gd name="T0" fmla="*/ 975360 w 975360"/>
              <a:gd name="T1" fmla="*/ 0 h 609600"/>
              <a:gd name="T2" fmla="*/ 0 w 975360"/>
              <a:gd name="T3" fmla="*/ 0 h 609600"/>
              <a:gd name="T4" fmla="*/ 0 w 975360"/>
              <a:gd name="T5" fmla="*/ 609600 h 609600"/>
              <a:gd name="T6" fmla="*/ 37211 w 975360"/>
              <a:gd name="T7" fmla="*/ 575691 h 609600"/>
              <a:gd name="T8" fmla="*/ 37211 w 975360"/>
              <a:gd name="T9" fmla="*/ 33274 h 609600"/>
              <a:gd name="T10" fmla="*/ 938149 w 975360"/>
              <a:gd name="T11" fmla="*/ 33274 h 609600"/>
              <a:gd name="T12" fmla="*/ 975360 w 975360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5360"/>
              <a:gd name="T22" fmla="*/ 0 h 609600"/>
              <a:gd name="T23" fmla="*/ 975360 w 975360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8" name="object 65"/>
          <p:cNvSpPr>
            <a:spLocks/>
          </p:cNvSpPr>
          <p:nvPr/>
        </p:nvSpPr>
        <p:spPr bwMode="auto">
          <a:xfrm>
            <a:off x="4176713" y="5029200"/>
            <a:ext cx="906462" cy="533400"/>
          </a:xfrm>
          <a:custGeom>
            <a:avLst/>
            <a:gdLst>
              <a:gd name="T0" fmla="*/ 0 w 905510"/>
              <a:gd name="T1" fmla="*/ 533400 h 533400"/>
              <a:gd name="T2" fmla="*/ 905256 w 905510"/>
              <a:gd name="T3" fmla="*/ 533400 h 533400"/>
              <a:gd name="T4" fmla="*/ 905256 w 905510"/>
              <a:gd name="T5" fmla="*/ 0 h 533400"/>
              <a:gd name="T6" fmla="*/ 0 w 905510"/>
              <a:gd name="T7" fmla="*/ 0 h 533400"/>
              <a:gd name="T8" fmla="*/ 0 w 90551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5510"/>
              <a:gd name="T16" fmla="*/ 0 h 533400"/>
              <a:gd name="T17" fmla="*/ 905510 w 90551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9" name="object 66"/>
          <p:cNvSpPr>
            <a:spLocks/>
          </p:cNvSpPr>
          <p:nvPr/>
        </p:nvSpPr>
        <p:spPr bwMode="auto">
          <a:xfrm>
            <a:off x="4176713" y="5029200"/>
            <a:ext cx="906462" cy="533400"/>
          </a:xfrm>
          <a:custGeom>
            <a:avLst/>
            <a:gdLst>
              <a:gd name="T0" fmla="*/ 0 w 905510"/>
              <a:gd name="T1" fmla="*/ 533400 h 533400"/>
              <a:gd name="T2" fmla="*/ 905256 w 905510"/>
              <a:gd name="T3" fmla="*/ 533400 h 533400"/>
              <a:gd name="T4" fmla="*/ 905256 w 905510"/>
              <a:gd name="T5" fmla="*/ 0 h 533400"/>
              <a:gd name="T6" fmla="*/ 0 w 905510"/>
              <a:gd name="T7" fmla="*/ 0 h 533400"/>
              <a:gd name="T8" fmla="*/ 0 w 90551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5510"/>
              <a:gd name="T16" fmla="*/ 0 h 533400"/>
              <a:gd name="T17" fmla="*/ 905510 w 90551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90" name="object 67"/>
          <p:cNvSpPr>
            <a:spLocks/>
          </p:cNvSpPr>
          <p:nvPr/>
        </p:nvSpPr>
        <p:spPr bwMode="auto">
          <a:xfrm>
            <a:off x="6146800" y="4152900"/>
            <a:ext cx="1201738" cy="306388"/>
          </a:xfrm>
          <a:custGeom>
            <a:avLst/>
            <a:gdLst>
              <a:gd name="T0" fmla="*/ 0 w 1201420"/>
              <a:gd name="T1" fmla="*/ 306324 h 306704"/>
              <a:gd name="T2" fmla="*/ 1200911 w 1201420"/>
              <a:gd name="T3" fmla="*/ 306324 h 306704"/>
              <a:gd name="T4" fmla="*/ 1200911 w 1201420"/>
              <a:gd name="T5" fmla="*/ 0 h 306704"/>
              <a:gd name="T6" fmla="*/ 0 w 1201420"/>
              <a:gd name="T7" fmla="*/ 0 h 306704"/>
              <a:gd name="T8" fmla="*/ 0 w 1201420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420"/>
              <a:gd name="T16" fmla="*/ 0 h 306704"/>
              <a:gd name="T17" fmla="*/ 1201420 w 1201420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91" name="object 68"/>
          <p:cNvSpPr>
            <a:spLocks/>
          </p:cNvSpPr>
          <p:nvPr/>
        </p:nvSpPr>
        <p:spPr bwMode="auto">
          <a:xfrm>
            <a:off x="6183313" y="4186238"/>
            <a:ext cx="1125537" cy="236537"/>
          </a:xfrm>
          <a:custGeom>
            <a:avLst/>
            <a:gdLst>
              <a:gd name="T0" fmla="*/ 0 w 1126490"/>
              <a:gd name="T1" fmla="*/ 236220 h 236220"/>
              <a:gd name="T2" fmla="*/ 1126236 w 1126490"/>
              <a:gd name="T3" fmla="*/ 236220 h 236220"/>
              <a:gd name="T4" fmla="*/ 1126236 w 1126490"/>
              <a:gd name="T5" fmla="*/ 0 h 236220"/>
              <a:gd name="T6" fmla="*/ 0 w 1126490"/>
              <a:gd name="T7" fmla="*/ 0 h 236220"/>
              <a:gd name="T8" fmla="*/ 0 w 1126490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6490"/>
              <a:gd name="T16" fmla="*/ 0 h 236220"/>
              <a:gd name="T17" fmla="*/ 1126490 w 1126490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92" name="object 69"/>
          <p:cNvSpPr>
            <a:spLocks/>
          </p:cNvSpPr>
          <p:nvPr/>
        </p:nvSpPr>
        <p:spPr bwMode="auto">
          <a:xfrm>
            <a:off x="6146800" y="4151313"/>
            <a:ext cx="1200150" cy="306387"/>
          </a:xfrm>
          <a:custGeom>
            <a:avLst/>
            <a:gdLst>
              <a:gd name="T0" fmla="*/ 1200912 w 1201420"/>
              <a:gd name="T1" fmla="*/ 0 h 306704"/>
              <a:gd name="T2" fmla="*/ 1164209 w 1201420"/>
              <a:gd name="T3" fmla="*/ 34543 h 306704"/>
              <a:gd name="T4" fmla="*/ 1164209 w 1201420"/>
              <a:gd name="T5" fmla="*/ 272288 h 306704"/>
              <a:gd name="T6" fmla="*/ 37337 w 1201420"/>
              <a:gd name="T7" fmla="*/ 272288 h 306704"/>
              <a:gd name="T8" fmla="*/ 0 w 1201420"/>
              <a:gd name="T9" fmla="*/ 306324 h 306704"/>
              <a:gd name="T10" fmla="*/ 1200912 w 1201420"/>
              <a:gd name="T11" fmla="*/ 306324 h 306704"/>
              <a:gd name="T12" fmla="*/ 1200912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2" y="0"/>
                </a:moveTo>
                <a:lnTo>
                  <a:pt x="1164209" y="34543"/>
                </a:lnTo>
                <a:lnTo>
                  <a:pt x="1164209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93" name="object 70"/>
          <p:cNvSpPr>
            <a:spLocks/>
          </p:cNvSpPr>
          <p:nvPr/>
        </p:nvSpPr>
        <p:spPr bwMode="auto">
          <a:xfrm>
            <a:off x="6146800" y="4151313"/>
            <a:ext cx="1200150" cy="306387"/>
          </a:xfrm>
          <a:custGeom>
            <a:avLst/>
            <a:gdLst>
              <a:gd name="T0" fmla="*/ 1200912 w 1201420"/>
              <a:gd name="T1" fmla="*/ 0 h 306704"/>
              <a:gd name="T2" fmla="*/ 0 w 1201420"/>
              <a:gd name="T3" fmla="*/ 0 h 306704"/>
              <a:gd name="T4" fmla="*/ 0 w 1201420"/>
              <a:gd name="T5" fmla="*/ 306324 h 306704"/>
              <a:gd name="T6" fmla="*/ 37337 w 1201420"/>
              <a:gd name="T7" fmla="*/ 272288 h 306704"/>
              <a:gd name="T8" fmla="*/ 37337 w 1201420"/>
              <a:gd name="T9" fmla="*/ 34543 h 306704"/>
              <a:gd name="T10" fmla="*/ 1164209 w 1201420"/>
              <a:gd name="T11" fmla="*/ 34543 h 306704"/>
              <a:gd name="T12" fmla="*/ 1200912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9" y="34543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94" name="object 71"/>
          <p:cNvSpPr>
            <a:spLocks/>
          </p:cNvSpPr>
          <p:nvPr/>
        </p:nvSpPr>
        <p:spPr bwMode="auto">
          <a:xfrm>
            <a:off x="6970713" y="4295775"/>
            <a:ext cx="227012" cy="0"/>
          </a:xfrm>
          <a:custGeom>
            <a:avLst/>
            <a:gdLst>
              <a:gd name="T0" fmla="*/ 0 w 226059"/>
              <a:gd name="T1" fmla="*/ 225806 w 226059"/>
              <a:gd name="T2" fmla="*/ 0 60000 65536"/>
              <a:gd name="T3" fmla="*/ 0 60000 65536"/>
              <a:gd name="T4" fmla="*/ 0 w 226059"/>
              <a:gd name="T5" fmla="*/ 226059 w 2260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95" name="object 72"/>
          <p:cNvSpPr>
            <a:spLocks/>
          </p:cNvSpPr>
          <p:nvPr/>
        </p:nvSpPr>
        <p:spPr bwMode="auto">
          <a:xfrm>
            <a:off x="6896100" y="4270375"/>
            <a:ext cx="376238" cy="0"/>
          </a:xfrm>
          <a:custGeom>
            <a:avLst/>
            <a:gdLst>
              <a:gd name="T0" fmla="*/ 0 w 376554"/>
              <a:gd name="T1" fmla="*/ 376427 w 376554"/>
              <a:gd name="T2" fmla="*/ 0 60000 65536"/>
              <a:gd name="T3" fmla="*/ 0 60000 65536"/>
              <a:gd name="T4" fmla="*/ 0 w 376554"/>
              <a:gd name="T5" fmla="*/ 376554 w 3765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96" name="object 73"/>
          <p:cNvSpPr>
            <a:spLocks/>
          </p:cNvSpPr>
          <p:nvPr/>
        </p:nvSpPr>
        <p:spPr bwMode="auto">
          <a:xfrm>
            <a:off x="6970713" y="4244975"/>
            <a:ext cx="227012" cy="0"/>
          </a:xfrm>
          <a:custGeom>
            <a:avLst/>
            <a:gdLst>
              <a:gd name="T0" fmla="*/ 0 w 226059"/>
              <a:gd name="T1" fmla="*/ 225806 w 226059"/>
              <a:gd name="T2" fmla="*/ 0 60000 65536"/>
              <a:gd name="T3" fmla="*/ 0 60000 65536"/>
              <a:gd name="T4" fmla="*/ 0 w 226059"/>
              <a:gd name="T5" fmla="*/ 226059 w 2260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97" name="object 74"/>
          <p:cNvSpPr>
            <a:spLocks/>
          </p:cNvSpPr>
          <p:nvPr/>
        </p:nvSpPr>
        <p:spPr bwMode="auto">
          <a:xfrm>
            <a:off x="6521450" y="4051300"/>
            <a:ext cx="450850" cy="69850"/>
          </a:xfrm>
          <a:custGeom>
            <a:avLst/>
            <a:gdLst>
              <a:gd name="T0" fmla="*/ 0 w 451484"/>
              <a:gd name="T1" fmla="*/ 70104 h 70485"/>
              <a:gd name="T2" fmla="*/ 451103 w 451484"/>
              <a:gd name="T3" fmla="*/ 70104 h 70485"/>
              <a:gd name="T4" fmla="*/ 451103 w 451484"/>
              <a:gd name="T5" fmla="*/ 0 h 70485"/>
              <a:gd name="T6" fmla="*/ 0 w 451484"/>
              <a:gd name="T7" fmla="*/ 0 h 70485"/>
              <a:gd name="T8" fmla="*/ 0 w 451484"/>
              <a:gd name="T9" fmla="*/ 70104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484"/>
              <a:gd name="T16" fmla="*/ 0 h 70485"/>
              <a:gd name="T17" fmla="*/ 451484 w 451484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98" name="object 75"/>
          <p:cNvSpPr>
            <a:spLocks/>
          </p:cNvSpPr>
          <p:nvPr/>
        </p:nvSpPr>
        <p:spPr bwMode="auto">
          <a:xfrm>
            <a:off x="6221413" y="4244975"/>
            <a:ext cx="73025" cy="0"/>
          </a:xfrm>
          <a:custGeom>
            <a:avLst/>
            <a:gdLst>
              <a:gd name="T0" fmla="*/ 0 w 73660"/>
              <a:gd name="T1" fmla="*/ 73151 w 73660"/>
              <a:gd name="T2" fmla="*/ 0 60000 65536"/>
              <a:gd name="T3" fmla="*/ 0 60000 65536"/>
              <a:gd name="T4" fmla="*/ 0 w 73660"/>
              <a:gd name="T5" fmla="*/ 73660 w 736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99" name="object 76"/>
          <p:cNvSpPr>
            <a:spLocks/>
          </p:cNvSpPr>
          <p:nvPr/>
        </p:nvSpPr>
        <p:spPr bwMode="auto">
          <a:xfrm>
            <a:off x="6221413" y="42322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00" name="object 77"/>
          <p:cNvSpPr>
            <a:spLocks/>
          </p:cNvSpPr>
          <p:nvPr/>
        </p:nvSpPr>
        <p:spPr bwMode="auto">
          <a:xfrm>
            <a:off x="6242050" y="3352800"/>
            <a:ext cx="1047750" cy="681038"/>
          </a:xfrm>
          <a:custGeom>
            <a:avLst/>
            <a:gdLst>
              <a:gd name="T0" fmla="*/ 0 w 1049020"/>
              <a:gd name="T1" fmla="*/ 679704 h 680085"/>
              <a:gd name="T2" fmla="*/ 1048512 w 1049020"/>
              <a:gd name="T3" fmla="*/ 679704 h 680085"/>
              <a:gd name="T4" fmla="*/ 1048512 w 1049020"/>
              <a:gd name="T5" fmla="*/ 0 h 680085"/>
              <a:gd name="T6" fmla="*/ 0 w 1049020"/>
              <a:gd name="T7" fmla="*/ 0 h 680085"/>
              <a:gd name="T8" fmla="*/ 0 w 1049020"/>
              <a:gd name="T9" fmla="*/ 679704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9020"/>
              <a:gd name="T16" fmla="*/ 0 h 680085"/>
              <a:gd name="T17" fmla="*/ 1049020 w 1049020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01" name="object 78"/>
          <p:cNvSpPr>
            <a:spLocks/>
          </p:cNvSpPr>
          <p:nvPr/>
        </p:nvSpPr>
        <p:spPr bwMode="auto">
          <a:xfrm>
            <a:off x="6240463" y="4014788"/>
            <a:ext cx="1049337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02" name="object 79"/>
          <p:cNvSpPr>
            <a:spLocks/>
          </p:cNvSpPr>
          <p:nvPr/>
        </p:nvSpPr>
        <p:spPr bwMode="auto">
          <a:xfrm>
            <a:off x="6259513" y="3387725"/>
            <a:ext cx="0" cy="609600"/>
          </a:xfrm>
          <a:custGeom>
            <a:avLst/>
            <a:gdLst>
              <a:gd name="T0" fmla="*/ 0 h 610870"/>
              <a:gd name="T1" fmla="*/ 61086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03" name="object 80"/>
          <p:cNvSpPr>
            <a:spLocks/>
          </p:cNvSpPr>
          <p:nvPr/>
        </p:nvSpPr>
        <p:spPr bwMode="auto">
          <a:xfrm>
            <a:off x="6240463" y="3370263"/>
            <a:ext cx="1049337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04" name="object 81"/>
          <p:cNvSpPr>
            <a:spLocks/>
          </p:cNvSpPr>
          <p:nvPr/>
        </p:nvSpPr>
        <p:spPr bwMode="auto">
          <a:xfrm>
            <a:off x="7270750" y="3387725"/>
            <a:ext cx="0" cy="609600"/>
          </a:xfrm>
          <a:custGeom>
            <a:avLst/>
            <a:gdLst>
              <a:gd name="T0" fmla="*/ 0 h 610870"/>
              <a:gd name="T1" fmla="*/ 610870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05" name="object 82"/>
          <p:cNvSpPr>
            <a:spLocks/>
          </p:cNvSpPr>
          <p:nvPr/>
        </p:nvSpPr>
        <p:spPr bwMode="auto">
          <a:xfrm>
            <a:off x="6240463" y="3352800"/>
            <a:ext cx="974725" cy="609600"/>
          </a:xfrm>
          <a:custGeom>
            <a:avLst/>
            <a:gdLst>
              <a:gd name="T0" fmla="*/ 973836 w 974090"/>
              <a:gd name="T1" fmla="*/ 0 h 609600"/>
              <a:gd name="T2" fmla="*/ 0 w 974090"/>
              <a:gd name="T3" fmla="*/ 0 h 609600"/>
              <a:gd name="T4" fmla="*/ 0 w 974090"/>
              <a:gd name="T5" fmla="*/ 609600 h 609600"/>
              <a:gd name="T6" fmla="*/ 37211 w 974090"/>
              <a:gd name="T7" fmla="*/ 575691 h 609600"/>
              <a:gd name="T8" fmla="*/ 37211 w 974090"/>
              <a:gd name="T9" fmla="*/ 33274 h 609600"/>
              <a:gd name="T10" fmla="*/ 936625 w 974090"/>
              <a:gd name="T11" fmla="*/ 33274 h 609600"/>
              <a:gd name="T12" fmla="*/ 973836 w 974090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4090"/>
              <a:gd name="T22" fmla="*/ 0 h 609600"/>
              <a:gd name="T23" fmla="*/ 974090 w 974090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06" name="object 83"/>
          <p:cNvSpPr>
            <a:spLocks/>
          </p:cNvSpPr>
          <p:nvPr/>
        </p:nvSpPr>
        <p:spPr bwMode="auto">
          <a:xfrm>
            <a:off x="6323013" y="3429000"/>
            <a:ext cx="906462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07" name="object 84"/>
          <p:cNvSpPr>
            <a:spLocks/>
          </p:cNvSpPr>
          <p:nvPr/>
        </p:nvSpPr>
        <p:spPr bwMode="auto">
          <a:xfrm>
            <a:off x="6323013" y="3429000"/>
            <a:ext cx="906462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08" name="object 85"/>
          <p:cNvSpPr>
            <a:spLocks/>
          </p:cNvSpPr>
          <p:nvPr/>
        </p:nvSpPr>
        <p:spPr bwMode="auto">
          <a:xfrm>
            <a:off x="8212138" y="4152900"/>
            <a:ext cx="1200150" cy="306388"/>
          </a:xfrm>
          <a:custGeom>
            <a:avLst/>
            <a:gdLst>
              <a:gd name="T0" fmla="*/ 0 w 1199515"/>
              <a:gd name="T1" fmla="*/ 306324 h 306704"/>
              <a:gd name="T2" fmla="*/ 1199387 w 1199515"/>
              <a:gd name="T3" fmla="*/ 306324 h 306704"/>
              <a:gd name="T4" fmla="*/ 1199387 w 1199515"/>
              <a:gd name="T5" fmla="*/ 0 h 306704"/>
              <a:gd name="T6" fmla="*/ 0 w 1199515"/>
              <a:gd name="T7" fmla="*/ 0 h 306704"/>
              <a:gd name="T8" fmla="*/ 0 w 1199515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9515"/>
              <a:gd name="T16" fmla="*/ 0 h 306704"/>
              <a:gd name="T17" fmla="*/ 1199515 w 1199515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9515" h="306704">
                <a:moveTo>
                  <a:pt x="0" y="306324"/>
                </a:moveTo>
                <a:lnTo>
                  <a:pt x="1199387" y="306324"/>
                </a:lnTo>
                <a:lnTo>
                  <a:pt x="1199387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09" name="object 86"/>
          <p:cNvSpPr>
            <a:spLocks/>
          </p:cNvSpPr>
          <p:nvPr/>
        </p:nvSpPr>
        <p:spPr bwMode="auto">
          <a:xfrm>
            <a:off x="8248650" y="4186238"/>
            <a:ext cx="1125538" cy="236537"/>
          </a:xfrm>
          <a:custGeom>
            <a:avLst/>
            <a:gdLst>
              <a:gd name="T0" fmla="*/ 0 w 1125220"/>
              <a:gd name="T1" fmla="*/ 236220 h 236220"/>
              <a:gd name="T2" fmla="*/ 1124711 w 1125220"/>
              <a:gd name="T3" fmla="*/ 236220 h 236220"/>
              <a:gd name="T4" fmla="*/ 1124711 w 1125220"/>
              <a:gd name="T5" fmla="*/ 0 h 236220"/>
              <a:gd name="T6" fmla="*/ 0 w 1125220"/>
              <a:gd name="T7" fmla="*/ 0 h 236220"/>
              <a:gd name="T8" fmla="*/ 0 w 1125220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220"/>
              <a:gd name="T16" fmla="*/ 0 h 236220"/>
              <a:gd name="T17" fmla="*/ 1125220 w 1125220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220" h="236220">
                <a:moveTo>
                  <a:pt x="0" y="236220"/>
                </a:moveTo>
                <a:lnTo>
                  <a:pt x="1124711" y="236220"/>
                </a:lnTo>
                <a:lnTo>
                  <a:pt x="1124711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10" name="object 87"/>
          <p:cNvSpPr>
            <a:spLocks/>
          </p:cNvSpPr>
          <p:nvPr/>
        </p:nvSpPr>
        <p:spPr bwMode="auto">
          <a:xfrm>
            <a:off x="8210550" y="4151313"/>
            <a:ext cx="1200150" cy="306387"/>
          </a:xfrm>
          <a:custGeom>
            <a:avLst/>
            <a:gdLst>
              <a:gd name="T0" fmla="*/ 1199388 w 1199515"/>
              <a:gd name="T1" fmla="*/ 0 h 306704"/>
              <a:gd name="T2" fmla="*/ 1162685 w 1199515"/>
              <a:gd name="T3" fmla="*/ 34543 h 306704"/>
              <a:gd name="T4" fmla="*/ 1162685 w 1199515"/>
              <a:gd name="T5" fmla="*/ 272288 h 306704"/>
              <a:gd name="T6" fmla="*/ 37211 w 1199515"/>
              <a:gd name="T7" fmla="*/ 272288 h 306704"/>
              <a:gd name="T8" fmla="*/ 0 w 1199515"/>
              <a:gd name="T9" fmla="*/ 306324 h 306704"/>
              <a:gd name="T10" fmla="*/ 1199388 w 1199515"/>
              <a:gd name="T11" fmla="*/ 306324 h 306704"/>
              <a:gd name="T12" fmla="*/ 1199388 w 1199515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9515"/>
              <a:gd name="T22" fmla="*/ 0 h 306704"/>
              <a:gd name="T23" fmla="*/ 1199515 w 1199515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9515" h="306704">
                <a:moveTo>
                  <a:pt x="1199388" y="0"/>
                </a:moveTo>
                <a:lnTo>
                  <a:pt x="1162685" y="34543"/>
                </a:lnTo>
                <a:lnTo>
                  <a:pt x="1162685" y="272288"/>
                </a:lnTo>
                <a:lnTo>
                  <a:pt x="37211" y="272288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11" name="object 88"/>
          <p:cNvSpPr>
            <a:spLocks/>
          </p:cNvSpPr>
          <p:nvPr/>
        </p:nvSpPr>
        <p:spPr bwMode="auto">
          <a:xfrm>
            <a:off x="8210550" y="4151313"/>
            <a:ext cx="1200150" cy="306387"/>
          </a:xfrm>
          <a:custGeom>
            <a:avLst/>
            <a:gdLst>
              <a:gd name="T0" fmla="*/ 1199388 w 1199515"/>
              <a:gd name="T1" fmla="*/ 0 h 306704"/>
              <a:gd name="T2" fmla="*/ 0 w 1199515"/>
              <a:gd name="T3" fmla="*/ 0 h 306704"/>
              <a:gd name="T4" fmla="*/ 0 w 1199515"/>
              <a:gd name="T5" fmla="*/ 306324 h 306704"/>
              <a:gd name="T6" fmla="*/ 37211 w 1199515"/>
              <a:gd name="T7" fmla="*/ 272288 h 306704"/>
              <a:gd name="T8" fmla="*/ 37211 w 1199515"/>
              <a:gd name="T9" fmla="*/ 34543 h 306704"/>
              <a:gd name="T10" fmla="*/ 1162685 w 1199515"/>
              <a:gd name="T11" fmla="*/ 34543 h 306704"/>
              <a:gd name="T12" fmla="*/ 1199388 w 1199515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9515"/>
              <a:gd name="T22" fmla="*/ 0 h 306704"/>
              <a:gd name="T23" fmla="*/ 1199515 w 1199515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9515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288"/>
                </a:lnTo>
                <a:lnTo>
                  <a:pt x="37211" y="34543"/>
                </a:lnTo>
                <a:lnTo>
                  <a:pt x="1162685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12" name="object 89"/>
          <p:cNvSpPr>
            <a:spLocks/>
          </p:cNvSpPr>
          <p:nvPr/>
        </p:nvSpPr>
        <p:spPr bwMode="auto">
          <a:xfrm>
            <a:off x="9034463" y="4295775"/>
            <a:ext cx="227012" cy="0"/>
          </a:xfrm>
          <a:custGeom>
            <a:avLst/>
            <a:gdLst>
              <a:gd name="T0" fmla="*/ 0 w 226059"/>
              <a:gd name="T1" fmla="*/ 225806 w 226059"/>
              <a:gd name="T2" fmla="*/ 0 60000 65536"/>
              <a:gd name="T3" fmla="*/ 0 60000 65536"/>
              <a:gd name="T4" fmla="*/ 0 w 226059"/>
              <a:gd name="T5" fmla="*/ 226059 w 2260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13" name="object 90"/>
          <p:cNvSpPr>
            <a:spLocks/>
          </p:cNvSpPr>
          <p:nvPr/>
        </p:nvSpPr>
        <p:spPr bwMode="auto">
          <a:xfrm>
            <a:off x="8959850" y="4270375"/>
            <a:ext cx="376238" cy="0"/>
          </a:xfrm>
          <a:custGeom>
            <a:avLst/>
            <a:gdLst>
              <a:gd name="T0" fmla="*/ 0 w 376554"/>
              <a:gd name="T1" fmla="*/ 376427 w 376554"/>
              <a:gd name="T2" fmla="*/ 0 60000 65536"/>
              <a:gd name="T3" fmla="*/ 0 60000 65536"/>
              <a:gd name="T4" fmla="*/ 0 w 376554"/>
              <a:gd name="T5" fmla="*/ 376554 w 3765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14" name="object 91"/>
          <p:cNvSpPr>
            <a:spLocks/>
          </p:cNvSpPr>
          <p:nvPr/>
        </p:nvSpPr>
        <p:spPr bwMode="auto">
          <a:xfrm>
            <a:off x="9034463" y="4244975"/>
            <a:ext cx="227012" cy="0"/>
          </a:xfrm>
          <a:custGeom>
            <a:avLst/>
            <a:gdLst>
              <a:gd name="T0" fmla="*/ 0 w 226059"/>
              <a:gd name="T1" fmla="*/ 225806 w 226059"/>
              <a:gd name="T2" fmla="*/ 0 60000 65536"/>
              <a:gd name="T3" fmla="*/ 0 60000 65536"/>
              <a:gd name="T4" fmla="*/ 0 w 226059"/>
              <a:gd name="T5" fmla="*/ 226059 w 2260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15" name="object 92"/>
          <p:cNvSpPr>
            <a:spLocks/>
          </p:cNvSpPr>
          <p:nvPr/>
        </p:nvSpPr>
        <p:spPr bwMode="auto">
          <a:xfrm>
            <a:off x="8585200" y="4051300"/>
            <a:ext cx="450850" cy="69850"/>
          </a:xfrm>
          <a:custGeom>
            <a:avLst/>
            <a:gdLst>
              <a:gd name="T0" fmla="*/ 0 w 451484"/>
              <a:gd name="T1" fmla="*/ 70104 h 70485"/>
              <a:gd name="T2" fmla="*/ 451103 w 451484"/>
              <a:gd name="T3" fmla="*/ 70104 h 70485"/>
              <a:gd name="T4" fmla="*/ 451103 w 451484"/>
              <a:gd name="T5" fmla="*/ 0 h 70485"/>
              <a:gd name="T6" fmla="*/ 0 w 451484"/>
              <a:gd name="T7" fmla="*/ 0 h 70485"/>
              <a:gd name="T8" fmla="*/ 0 w 451484"/>
              <a:gd name="T9" fmla="*/ 70104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484"/>
              <a:gd name="T16" fmla="*/ 0 h 70485"/>
              <a:gd name="T17" fmla="*/ 451484 w 451484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16" name="object 93"/>
          <p:cNvSpPr>
            <a:spLocks/>
          </p:cNvSpPr>
          <p:nvPr/>
        </p:nvSpPr>
        <p:spPr bwMode="auto">
          <a:xfrm>
            <a:off x="8285163" y="4244975"/>
            <a:ext cx="73025" cy="0"/>
          </a:xfrm>
          <a:custGeom>
            <a:avLst/>
            <a:gdLst>
              <a:gd name="T0" fmla="*/ 0 w 73659"/>
              <a:gd name="T1" fmla="*/ 73151 w 73659"/>
              <a:gd name="T2" fmla="*/ 0 60000 65536"/>
              <a:gd name="T3" fmla="*/ 0 60000 65536"/>
              <a:gd name="T4" fmla="*/ 0 w 73659"/>
              <a:gd name="T5" fmla="*/ 73659 w 736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17" name="object 94"/>
          <p:cNvSpPr>
            <a:spLocks/>
          </p:cNvSpPr>
          <p:nvPr/>
        </p:nvSpPr>
        <p:spPr bwMode="auto">
          <a:xfrm>
            <a:off x="8285163" y="42322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18" name="object 95"/>
          <p:cNvSpPr>
            <a:spLocks/>
          </p:cNvSpPr>
          <p:nvPr/>
        </p:nvSpPr>
        <p:spPr bwMode="auto">
          <a:xfrm>
            <a:off x="8305800" y="3352800"/>
            <a:ext cx="1049338" cy="681038"/>
          </a:xfrm>
          <a:custGeom>
            <a:avLst/>
            <a:gdLst>
              <a:gd name="T0" fmla="*/ 0 w 1050290"/>
              <a:gd name="T1" fmla="*/ 679704 h 680085"/>
              <a:gd name="T2" fmla="*/ 1050036 w 1050290"/>
              <a:gd name="T3" fmla="*/ 679704 h 680085"/>
              <a:gd name="T4" fmla="*/ 1050036 w 1050290"/>
              <a:gd name="T5" fmla="*/ 0 h 680085"/>
              <a:gd name="T6" fmla="*/ 0 w 1050290"/>
              <a:gd name="T7" fmla="*/ 0 h 680085"/>
              <a:gd name="T8" fmla="*/ 0 w 1050290"/>
              <a:gd name="T9" fmla="*/ 679704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0290"/>
              <a:gd name="T16" fmla="*/ 0 h 680085"/>
              <a:gd name="T17" fmla="*/ 1050290 w 1050290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0290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19" name="object 96"/>
          <p:cNvSpPr>
            <a:spLocks/>
          </p:cNvSpPr>
          <p:nvPr/>
        </p:nvSpPr>
        <p:spPr bwMode="auto">
          <a:xfrm>
            <a:off x="8304213" y="4014788"/>
            <a:ext cx="1050925" cy="0"/>
          </a:xfrm>
          <a:custGeom>
            <a:avLst/>
            <a:gdLst>
              <a:gd name="T0" fmla="*/ 0 w 1050290"/>
              <a:gd name="T1" fmla="*/ 1050035 w 1050290"/>
              <a:gd name="T2" fmla="*/ 0 60000 65536"/>
              <a:gd name="T3" fmla="*/ 0 60000 65536"/>
              <a:gd name="T4" fmla="*/ 0 w 1050290"/>
              <a:gd name="T5" fmla="*/ 1050290 w 105029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20" name="object 97"/>
          <p:cNvSpPr>
            <a:spLocks/>
          </p:cNvSpPr>
          <p:nvPr/>
        </p:nvSpPr>
        <p:spPr bwMode="auto">
          <a:xfrm>
            <a:off x="8323263" y="3387725"/>
            <a:ext cx="0" cy="609600"/>
          </a:xfrm>
          <a:custGeom>
            <a:avLst/>
            <a:gdLst>
              <a:gd name="T0" fmla="*/ 0 h 610870"/>
              <a:gd name="T1" fmla="*/ 61086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21" name="object 98"/>
          <p:cNvSpPr>
            <a:spLocks/>
          </p:cNvSpPr>
          <p:nvPr/>
        </p:nvSpPr>
        <p:spPr bwMode="auto">
          <a:xfrm>
            <a:off x="8304213" y="3370263"/>
            <a:ext cx="1050925" cy="0"/>
          </a:xfrm>
          <a:custGeom>
            <a:avLst/>
            <a:gdLst>
              <a:gd name="T0" fmla="*/ 0 w 1050290"/>
              <a:gd name="T1" fmla="*/ 1050035 w 1050290"/>
              <a:gd name="T2" fmla="*/ 0 60000 65536"/>
              <a:gd name="T3" fmla="*/ 0 60000 65536"/>
              <a:gd name="T4" fmla="*/ 0 w 1050290"/>
              <a:gd name="T5" fmla="*/ 1050290 w 105029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22" name="object 99"/>
          <p:cNvSpPr>
            <a:spLocks/>
          </p:cNvSpPr>
          <p:nvPr/>
        </p:nvSpPr>
        <p:spPr bwMode="auto">
          <a:xfrm>
            <a:off x="9336088" y="3387725"/>
            <a:ext cx="0" cy="609600"/>
          </a:xfrm>
          <a:custGeom>
            <a:avLst/>
            <a:gdLst>
              <a:gd name="T0" fmla="*/ 0 h 610870"/>
              <a:gd name="T1" fmla="*/ 610870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23" name="object 100"/>
          <p:cNvSpPr>
            <a:spLocks/>
          </p:cNvSpPr>
          <p:nvPr/>
        </p:nvSpPr>
        <p:spPr bwMode="auto">
          <a:xfrm>
            <a:off x="8304213" y="3352800"/>
            <a:ext cx="974725" cy="609600"/>
          </a:xfrm>
          <a:custGeom>
            <a:avLst/>
            <a:gdLst>
              <a:gd name="T0" fmla="*/ 975359 w 975359"/>
              <a:gd name="T1" fmla="*/ 0 h 609600"/>
              <a:gd name="T2" fmla="*/ 0 w 975359"/>
              <a:gd name="T3" fmla="*/ 0 h 609600"/>
              <a:gd name="T4" fmla="*/ 0 w 975359"/>
              <a:gd name="T5" fmla="*/ 609600 h 609600"/>
              <a:gd name="T6" fmla="*/ 37210 w 975359"/>
              <a:gd name="T7" fmla="*/ 575691 h 609600"/>
              <a:gd name="T8" fmla="*/ 37210 w 975359"/>
              <a:gd name="T9" fmla="*/ 33274 h 609600"/>
              <a:gd name="T10" fmla="*/ 938149 w 975359"/>
              <a:gd name="T11" fmla="*/ 33274 h 609600"/>
              <a:gd name="T12" fmla="*/ 975359 w 975359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5359"/>
              <a:gd name="T22" fmla="*/ 0 h 609600"/>
              <a:gd name="T23" fmla="*/ 975359 w 975359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5359" h="609600">
                <a:moveTo>
                  <a:pt x="975359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1"/>
                </a:lnTo>
                <a:lnTo>
                  <a:pt x="37210" y="33274"/>
                </a:lnTo>
                <a:lnTo>
                  <a:pt x="938149" y="33274"/>
                </a:lnTo>
                <a:lnTo>
                  <a:pt x="97535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24" name="object 101"/>
          <p:cNvSpPr>
            <a:spLocks/>
          </p:cNvSpPr>
          <p:nvPr/>
        </p:nvSpPr>
        <p:spPr bwMode="auto">
          <a:xfrm>
            <a:off x="8386763" y="3429000"/>
            <a:ext cx="906462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25" name="object 102"/>
          <p:cNvSpPr>
            <a:spLocks/>
          </p:cNvSpPr>
          <p:nvPr/>
        </p:nvSpPr>
        <p:spPr bwMode="auto">
          <a:xfrm>
            <a:off x="8386763" y="3429000"/>
            <a:ext cx="906462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726" name="object 10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963B8A1C-58BE-49E9-B505-EB9EC924B3FC}" type="slidenum">
              <a:rPr lang="th-TH" smtClean="0"/>
              <a:pPr marL="25400"/>
              <a:t>16</a:t>
            </a:fld>
            <a:endParaRPr lang="th-TH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Ring</a:t>
            </a:r>
            <a:r>
              <a:rPr spc="-105" dirty="0"/>
              <a:t> </a:t>
            </a:r>
            <a:r>
              <a:rPr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8021638" cy="977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Each </a:t>
            </a:r>
            <a:r>
              <a:rPr sz="3200" dirty="0">
                <a:latin typeface="Tahoma"/>
                <a:cs typeface="Tahoma"/>
              </a:rPr>
              <a:t>device has a dedicated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point-to-point</a:t>
            </a:r>
            <a:endParaRPr sz="3200">
              <a:latin typeface="Tahoma"/>
              <a:cs typeface="Tahoma"/>
            </a:endParaRPr>
          </a:p>
          <a:p>
            <a:pPr marL="3536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with </a:t>
            </a:r>
            <a:r>
              <a:rPr sz="3200" dirty="0">
                <a:latin typeface="Tahoma"/>
                <a:cs typeface="Tahoma"/>
              </a:rPr>
              <a:t>its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neighbors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8675" name="object 4"/>
          <p:cNvSpPr>
            <a:spLocks/>
          </p:cNvSpPr>
          <p:nvPr/>
        </p:nvSpPr>
        <p:spPr bwMode="auto">
          <a:xfrm>
            <a:off x="2732088" y="4800600"/>
            <a:ext cx="449262" cy="0"/>
          </a:xfrm>
          <a:custGeom>
            <a:avLst/>
            <a:gdLst>
              <a:gd name="T0" fmla="*/ 0 w 449580"/>
              <a:gd name="T1" fmla="*/ 449579 w 449580"/>
              <a:gd name="T2" fmla="*/ 0 60000 65536"/>
              <a:gd name="T3" fmla="*/ 0 60000 65536"/>
              <a:gd name="T4" fmla="*/ 0 w 449580"/>
              <a:gd name="T5" fmla="*/ 449580 w 4495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49580">
                <a:moveTo>
                  <a:pt x="0" y="0"/>
                </a:moveTo>
                <a:lnTo>
                  <a:pt x="449579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6" name="object 5"/>
          <p:cNvSpPr>
            <a:spLocks/>
          </p:cNvSpPr>
          <p:nvPr/>
        </p:nvSpPr>
        <p:spPr bwMode="auto">
          <a:xfrm>
            <a:off x="3181350" y="5257800"/>
            <a:ext cx="79375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7" name="object 6"/>
          <p:cNvSpPr>
            <a:spLocks/>
          </p:cNvSpPr>
          <p:nvPr/>
        </p:nvSpPr>
        <p:spPr bwMode="auto">
          <a:xfrm>
            <a:off x="3219450" y="5791200"/>
            <a:ext cx="1403350" cy="1588"/>
          </a:xfrm>
          <a:custGeom>
            <a:avLst/>
            <a:gdLst>
              <a:gd name="T0" fmla="*/ 0 w 1402079"/>
              <a:gd name="T1" fmla="*/ 0 h 1904"/>
              <a:gd name="T2" fmla="*/ 1402079 w 1402079"/>
              <a:gd name="T3" fmla="*/ 1524 h 1904"/>
              <a:gd name="T4" fmla="*/ 0 60000 65536"/>
              <a:gd name="T5" fmla="*/ 0 60000 65536"/>
              <a:gd name="T6" fmla="*/ 0 w 1402079"/>
              <a:gd name="T7" fmla="*/ 0 h 1904"/>
              <a:gd name="T8" fmla="*/ 1402079 w 1402079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02079" h="1904">
                <a:moveTo>
                  <a:pt x="0" y="0"/>
                </a:moveTo>
                <a:lnTo>
                  <a:pt x="1402079" y="1524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8" name="object 7"/>
          <p:cNvSpPr>
            <a:spLocks/>
          </p:cNvSpPr>
          <p:nvPr/>
        </p:nvSpPr>
        <p:spPr bwMode="auto">
          <a:xfrm>
            <a:off x="2603500" y="4419600"/>
            <a:ext cx="577850" cy="0"/>
          </a:xfrm>
          <a:custGeom>
            <a:avLst/>
            <a:gdLst>
              <a:gd name="T0" fmla="*/ 0 w 579119"/>
              <a:gd name="T1" fmla="*/ 579119 w 579119"/>
              <a:gd name="T2" fmla="*/ 0 60000 65536"/>
              <a:gd name="T3" fmla="*/ 0 60000 65536"/>
              <a:gd name="T4" fmla="*/ 0 w 579119"/>
              <a:gd name="T5" fmla="*/ 579119 w 57911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79119">
                <a:moveTo>
                  <a:pt x="0" y="0"/>
                </a:moveTo>
                <a:lnTo>
                  <a:pt x="579119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9" name="object 8"/>
          <p:cNvSpPr>
            <a:spLocks/>
          </p:cNvSpPr>
          <p:nvPr/>
        </p:nvSpPr>
        <p:spPr bwMode="auto">
          <a:xfrm>
            <a:off x="3181350" y="3467100"/>
            <a:ext cx="79375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0" name="object 9"/>
          <p:cNvSpPr>
            <a:spLocks/>
          </p:cNvSpPr>
          <p:nvPr/>
        </p:nvSpPr>
        <p:spPr bwMode="auto">
          <a:xfrm>
            <a:off x="3181350" y="4002088"/>
            <a:ext cx="79375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1" name="object 10"/>
          <p:cNvSpPr>
            <a:spLocks/>
          </p:cNvSpPr>
          <p:nvPr/>
        </p:nvSpPr>
        <p:spPr bwMode="auto">
          <a:xfrm>
            <a:off x="3219450" y="3505200"/>
            <a:ext cx="1485900" cy="1588"/>
          </a:xfrm>
          <a:custGeom>
            <a:avLst/>
            <a:gdLst>
              <a:gd name="T0" fmla="*/ 0 w 1485900"/>
              <a:gd name="T1" fmla="*/ 0 h 1904"/>
              <a:gd name="T2" fmla="*/ 1485900 w 1485900"/>
              <a:gd name="T3" fmla="*/ 1524 h 1904"/>
              <a:gd name="T4" fmla="*/ 0 60000 65536"/>
              <a:gd name="T5" fmla="*/ 0 60000 65536"/>
              <a:gd name="T6" fmla="*/ 0 w 1485900"/>
              <a:gd name="T7" fmla="*/ 0 h 1904"/>
              <a:gd name="T8" fmla="*/ 1485900 w 1485900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85900" h="1904">
                <a:moveTo>
                  <a:pt x="0" y="0"/>
                </a:moveTo>
                <a:lnTo>
                  <a:pt x="1485900" y="1524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2" name="object 11"/>
          <p:cNvSpPr>
            <a:spLocks/>
          </p:cNvSpPr>
          <p:nvPr/>
        </p:nvSpPr>
        <p:spPr bwMode="auto">
          <a:xfrm>
            <a:off x="5705475" y="3505200"/>
            <a:ext cx="1439863" cy="0"/>
          </a:xfrm>
          <a:custGeom>
            <a:avLst/>
            <a:gdLst>
              <a:gd name="T0" fmla="*/ 0 w 1438909"/>
              <a:gd name="T1" fmla="*/ 1438655 w 1438909"/>
              <a:gd name="T2" fmla="*/ 0 60000 65536"/>
              <a:gd name="T3" fmla="*/ 0 60000 65536"/>
              <a:gd name="T4" fmla="*/ 0 w 1438909"/>
              <a:gd name="T5" fmla="*/ 1438909 w 14389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438909">
                <a:moveTo>
                  <a:pt x="0" y="0"/>
                </a:moveTo>
                <a:lnTo>
                  <a:pt x="1438655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3" name="object 12"/>
          <p:cNvSpPr>
            <a:spLocks/>
          </p:cNvSpPr>
          <p:nvPr/>
        </p:nvSpPr>
        <p:spPr bwMode="auto">
          <a:xfrm>
            <a:off x="7143750" y="3924300"/>
            <a:ext cx="79375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4" name="object 13"/>
          <p:cNvSpPr>
            <a:spLocks/>
          </p:cNvSpPr>
          <p:nvPr/>
        </p:nvSpPr>
        <p:spPr bwMode="auto">
          <a:xfrm>
            <a:off x="7181850" y="4419600"/>
            <a:ext cx="495300" cy="1588"/>
          </a:xfrm>
          <a:custGeom>
            <a:avLst/>
            <a:gdLst>
              <a:gd name="T0" fmla="*/ 0 w 495300"/>
              <a:gd name="T1" fmla="*/ 0 h 1904"/>
              <a:gd name="T2" fmla="*/ 495300 w 495300"/>
              <a:gd name="T3" fmla="*/ 1524 h 1904"/>
              <a:gd name="T4" fmla="*/ 0 60000 65536"/>
              <a:gd name="T5" fmla="*/ 0 60000 65536"/>
              <a:gd name="T6" fmla="*/ 0 w 495300"/>
              <a:gd name="T7" fmla="*/ 0 h 1904"/>
              <a:gd name="T8" fmla="*/ 495300 w 495300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5300" h="1904">
                <a:moveTo>
                  <a:pt x="0" y="0"/>
                </a:moveTo>
                <a:lnTo>
                  <a:pt x="495300" y="1524"/>
                </a:lnTo>
              </a:path>
            </a:pathLst>
          </a:custGeom>
          <a:noFill/>
          <a:ln w="761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5" name="object 14"/>
          <p:cNvSpPr>
            <a:spLocks/>
          </p:cNvSpPr>
          <p:nvPr/>
        </p:nvSpPr>
        <p:spPr bwMode="auto">
          <a:xfrm>
            <a:off x="5622925" y="5791200"/>
            <a:ext cx="1522413" cy="0"/>
          </a:xfrm>
          <a:custGeom>
            <a:avLst/>
            <a:gdLst>
              <a:gd name="T0" fmla="*/ 0 w 1521459"/>
              <a:gd name="T1" fmla="*/ 1520952 w 1521459"/>
              <a:gd name="T2" fmla="*/ 0 60000 65536"/>
              <a:gd name="T3" fmla="*/ 0 60000 65536"/>
              <a:gd name="T4" fmla="*/ 0 w 1521459"/>
              <a:gd name="T5" fmla="*/ 1521459 w 15214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521459">
                <a:moveTo>
                  <a:pt x="0" y="0"/>
                </a:moveTo>
                <a:lnTo>
                  <a:pt x="1520952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6" name="object 15"/>
          <p:cNvSpPr>
            <a:spLocks/>
          </p:cNvSpPr>
          <p:nvPr/>
        </p:nvSpPr>
        <p:spPr bwMode="auto">
          <a:xfrm>
            <a:off x="7143750" y="4838700"/>
            <a:ext cx="79375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7" name="object 16"/>
          <p:cNvSpPr>
            <a:spLocks/>
          </p:cNvSpPr>
          <p:nvPr/>
        </p:nvSpPr>
        <p:spPr bwMode="auto">
          <a:xfrm>
            <a:off x="7143750" y="5373688"/>
            <a:ext cx="79375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8" name="object 17"/>
          <p:cNvSpPr>
            <a:spLocks/>
          </p:cNvSpPr>
          <p:nvPr/>
        </p:nvSpPr>
        <p:spPr bwMode="auto">
          <a:xfrm>
            <a:off x="7181850" y="4876800"/>
            <a:ext cx="412750" cy="1588"/>
          </a:xfrm>
          <a:custGeom>
            <a:avLst/>
            <a:gdLst>
              <a:gd name="T0" fmla="*/ 0 w 411479"/>
              <a:gd name="T1" fmla="*/ 0 h 1904"/>
              <a:gd name="T2" fmla="*/ 411480 w 411479"/>
              <a:gd name="T3" fmla="*/ 1524 h 1904"/>
              <a:gd name="T4" fmla="*/ 0 60000 65536"/>
              <a:gd name="T5" fmla="*/ 0 60000 65536"/>
              <a:gd name="T6" fmla="*/ 0 w 411479"/>
              <a:gd name="T7" fmla="*/ 0 h 1904"/>
              <a:gd name="T8" fmla="*/ 411479 w 411479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1479" h="1904">
                <a:moveTo>
                  <a:pt x="0" y="0"/>
                </a:moveTo>
                <a:lnTo>
                  <a:pt x="411480" y="1524"/>
                </a:lnTo>
              </a:path>
            </a:pathLst>
          </a:custGeom>
          <a:noFill/>
          <a:ln w="761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9" name="object 18"/>
          <p:cNvSpPr>
            <a:spLocks/>
          </p:cNvSpPr>
          <p:nvPr/>
        </p:nvSpPr>
        <p:spPr bwMode="auto">
          <a:xfrm>
            <a:off x="4622800" y="3924300"/>
            <a:ext cx="1201738" cy="306388"/>
          </a:xfrm>
          <a:custGeom>
            <a:avLst/>
            <a:gdLst>
              <a:gd name="T0" fmla="*/ 0 w 1201420"/>
              <a:gd name="T1" fmla="*/ 306324 h 306704"/>
              <a:gd name="T2" fmla="*/ 1200912 w 1201420"/>
              <a:gd name="T3" fmla="*/ 306324 h 306704"/>
              <a:gd name="T4" fmla="*/ 1200912 w 1201420"/>
              <a:gd name="T5" fmla="*/ 0 h 306704"/>
              <a:gd name="T6" fmla="*/ 0 w 1201420"/>
              <a:gd name="T7" fmla="*/ 0 h 306704"/>
              <a:gd name="T8" fmla="*/ 0 w 1201420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420"/>
              <a:gd name="T16" fmla="*/ 0 h 306704"/>
              <a:gd name="T17" fmla="*/ 1201420 w 1201420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0" name="object 19"/>
          <p:cNvSpPr>
            <a:spLocks/>
          </p:cNvSpPr>
          <p:nvPr/>
        </p:nvSpPr>
        <p:spPr bwMode="auto">
          <a:xfrm>
            <a:off x="4660900" y="3957638"/>
            <a:ext cx="1125538" cy="236537"/>
          </a:xfrm>
          <a:custGeom>
            <a:avLst/>
            <a:gdLst>
              <a:gd name="T0" fmla="*/ 0 w 1126489"/>
              <a:gd name="T1" fmla="*/ 236220 h 236220"/>
              <a:gd name="T2" fmla="*/ 1126236 w 1126489"/>
              <a:gd name="T3" fmla="*/ 236220 h 236220"/>
              <a:gd name="T4" fmla="*/ 1126236 w 1126489"/>
              <a:gd name="T5" fmla="*/ 0 h 236220"/>
              <a:gd name="T6" fmla="*/ 0 w 1126489"/>
              <a:gd name="T7" fmla="*/ 0 h 236220"/>
              <a:gd name="T8" fmla="*/ 0 w 1126489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6489"/>
              <a:gd name="T16" fmla="*/ 0 h 236220"/>
              <a:gd name="T17" fmla="*/ 1126489 w 1126489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1" name="object 20"/>
          <p:cNvSpPr>
            <a:spLocks/>
          </p:cNvSpPr>
          <p:nvPr/>
        </p:nvSpPr>
        <p:spPr bwMode="auto">
          <a:xfrm>
            <a:off x="4622800" y="3922713"/>
            <a:ext cx="1200150" cy="306387"/>
          </a:xfrm>
          <a:custGeom>
            <a:avLst/>
            <a:gdLst>
              <a:gd name="T0" fmla="*/ 1200912 w 1201420"/>
              <a:gd name="T1" fmla="*/ 0 h 306704"/>
              <a:gd name="T2" fmla="*/ 1164209 w 1201420"/>
              <a:gd name="T3" fmla="*/ 34543 h 306704"/>
              <a:gd name="T4" fmla="*/ 1164209 w 1201420"/>
              <a:gd name="T5" fmla="*/ 272288 h 306704"/>
              <a:gd name="T6" fmla="*/ 37337 w 1201420"/>
              <a:gd name="T7" fmla="*/ 272288 h 306704"/>
              <a:gd name="T8" fmla="*/ 0 w 1201420"/>
              <a:gd name="T9" fmla="*/ 306324 h 306704"/>
              <a:gd name="T10" fmla="*/ 1200912 w 1201420"/>
              <a:gd name="T11" fmla="*/ 306324 h 306704"/>
              <a:gd name="T12" fmla="*/ 1200912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2" y="0"/>
                </a:moveTo>
                <a:lnTo>
                  <a:pt x="1164209" y="34543"/>
                </a:lnTo>
                <a:lnTo>
                  <a:pt x="1164209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2" name="object 21"/>
          <p:cNvSpPr>
            <a:spLocks/>
          </p:cNvSpPr>
          <p:nvPr/>
        </p:nvSpPr>
        <p:spPr bwMode="auto">
          <a:xfrm>
            <a:off x="4622800" y="3922713"/>
            <a:ext cx="1200150" cy="306387"/>
          </a:xfrm>
          <a:custGeom>
            <a:avLst/>
            <a:gdLst>
              <a:gd name="T0" fmla="*/ 1200912 w 1201420"/>
              <a:gd name="T1" fmla="*/ 0 h 306704"/>
              <a:gd name="T2" fmla="*/ 0 w 1201420"/>
              <a:gd name="T3" fmla="*/ 0 h 306704"/>
              <a:gd name="T4" fmla="*/ 0 w 1201420"/>
              <a:gd name="T5" fmla="*/ 306324 h 306704"/>
              <a:gd name="T6" fmla="*/ 37337 w 1201420"/>
              <a:gd name="T7" fmla="*/ 272288 h 306704"/>
              <a:gd name="T8" fmla="*/ 37337 w 1201420"/>
              <a:gd name="T9" fmla="*/ 34543 h 306704"/>
              <a:gd name="T10" fmla="*/ 1164209 w 1201420"/>
              <a:gd name="T11" fmla="*/ 34543 h 306704"/>
              <a:gd name="T12" fmla="*/ 1200912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9" y="34543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3" name="object 22"/>
          <p:cNvSpPr>
            <a:spLocks/>
          </p:cNvSpPr>
          <p:nvPr/>
        </p:nvSpPr>
        <p:spPr bwMode="auto">
          <a:xfrm>
            <a:off x="5446713" y="4067175"/>
            <a:ext cx="227012" cy="0"/>
          </a:xfrm>
          <a:custGeom>
            <a:avLst/>
            <a:gdLst>
              <a:gd name="T0" fmla="*/ 0 w 226060"/>
              <a:gd name="T1" fmla="*/ 225805 w 226060"/>
              <a:gd name="T2" fmla="*/ 0 60000 65536"/>
              <a:gd name="T3" fmla="*/ 0 60000 65536"/>
              <a:gd name="T4" fmla="*/ 0 w 226060"/>
              <a:gd name="T5" fmla="*/ 226060 w 2260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60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4" name="object 23"/>
          <p:cNvSpPr>
            <a:spLocks/>
          </p:cNvSpPr>
          <p:nvPr/>
        </p:nvSpPr>
        <p:spPr bwMode="auto">
          <a:xfrm>
            <a:off x="5372100" y="4041775"/>
            <a:ext cx="376238" cy="0"/>
          </a:xfrm>
          <a:custGeom>
            <a:avLst/>
            <a:gdLst>
              <a:gd name="T0" fmla="*/ 0 w 376554"/>
              <a:gd name="T1" fmla="*/ 376427 w 376554"/>
              <a:gd name="T2" fmla="*/ 0 60000 65536"/>
              <a:gd name="T3" fmla="*/ 0 60000 65536"/>
              <a:gd name="T4" fmla="*/ 0 w 376554"/>
              <a:gd name="T5" fmla="*/ 376554 w 3765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5" name="object 24"/>
          <p:cNvSpPr>
            <a:spLocks/>
          </p:cNvSpPr>
          <p:nvPr/>
        </p:nvSpPr>
        <p:spPr bwMode="auto">
          <a:xfrm>
            <a:off x="5446713" y="4016375"/>
            <a:ext cx="227012" cy="0"/>
          </a:xfrm>
          <a:custGeom>
            <a:avLst/>
            <a:gdLst>
              <a:gd name="T0" fmla="*/ 0 w 226060"/>
              <a:gd name="T1" fmla="*/ 225805 w 226060"/>
              <a:gd name="T2" fmla="*/ 0 60000 65536"/>
              <a:gd name="T3" fmla="*/ 0 60000 65536"/>
              <a:gd name="T4" fmla="*/ 0 w 226060"/>
              <a:gd name="T5" fmla="*/ 226060 w 2260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60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6" name="object 25"/>
          <p:cNvSpPr>
            <a:spLocks/>
          </p:cNvSpPr>
          <p:nvPr/>
        </p:nvSpPr>
        <p:spPr bwMode="auto">
          <a:xfrm>
            <a:off x="4997450" y="3822700"/>
            <a:ext cx="450850" cy="69850"/>
          </a:xfrm>
          <a:custGeom>
            <a:avLst/>
            <a:gdLst>
              <a:gd name="T0" fmla="*/ 0 w 451485"/>
              <a:gd name="T1" fmla="*/ 70104 h 70485"/>
              <a:gd name="T2" fmla="*/ 451103 w 451485"/>
              <a:gd name="T3" fmla="*/ 70104 h 70485"/>
              <a:gd name="T4" fmla="*/ 451103 w 451485"/>
              <a:gd name="T5" fmla="*/ 0 h 70485"/>
              <a:gd name="T6" fmla="*/ 0 w 451485"/>
              <a:gd name="T7" fmla="*/ 0 h 70485"/>
              <a:gd name="T8" fmla="*/ 0 w 451485"/>
              <a:gd name="T9" fmla="*/ 70104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485"/>
              <a:gd name="T16" fmla="*/ 0 h 70485"/>
              <a:gd name="T17" fmla="*/ 451485 w 451485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485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7" name="object 26"/>
          <p:cNvSpPr>
            <a:spLocks/>
          </p:cNvSpPr>
          <p:nvPr/>
        </p:nvSpPr>
        <p:spPr bwMode="auto">
          <a:xfrm>
            <a:off x="4697413" y="4016375"/>
            <a:ext cx="73025" cy="0"/>
          </a:xfrm>
          <a:custGeom>
            <a:avLst/>
            <a:gdLst>
              <a:gd name="T0" fmla="*/ 0 w 73660"/>
              <a:gd name="T1" fmla="*/ 73151 w 73660"/>
              <a:gd name="T2" fmla="*/ 0 60000 65536"/>
              <a:gd name="T3" fmla="*/ 0 60000 65536"/>
              <a:gd name="T4" fmla="*/ 0 w 73660"/>
              <a:gd name="T5" fmla="*/ 73660 w 736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8" name="object 27"/>
          <p:cNvSpPr>
            <a:spLocks/>
          </p:cNvSpPr>
          <p:nvPr/>
        </p:nvSpPr>
        <p:spPr bwMode="auto">
          <a:xfrm>
            <a:off x="4697413" y="40036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9" name="object 28"/>
          <p:cNvSpPr>
            <a:spLocks/>
          </p:cNvSpPr>
          <p:nvPr/>
        </p:nvSpPr>
        <p:spPr bwMode="auto">
          <a:xfrm>
            <a:off x="4718050" y="3124200"/>
            <a:ext cx="1047750" cy="681038"/>
          </a:xfrm>
          <a:custGeom>
            <a:avLst/>
            <a:gdLst>
              <a:gd name="T0" fmla="*/ 0 w 1049020"/>
              <a:gd name="T1" fmla="*/ 679704 h 680085"/>
              <a:gd name="T2" fmla="*/ 1048512 w 1049020"/>
              <a:gd name="T3" fmla="*/ 679704 h 680085"/>
              <a:gd name="T4" fmla="*/ 1048512 w 1049020"/>
              <a:gd name="T5" fmla="*/ 0 h 680085"/>
              <a:gd name="T6" fmla="*/ 0 w 1049020"/>
              <a:gd name="T7" fmla="*/ 0 h 680085"/>
              <a:gd name="T8" fmla="*/ 0 w 1049020"/>
              <a:gd name="T9" fmla="*/ 679704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9020"/>
              <a:gd name="T16" fmla="*/ 0 h 680085"/>
              <a:gd name="T17" fmla="*/ 1049020 w 1049020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0" name="object 29"/>
          <p:cNvSpPr>
            <a:spLocks/>
          </p:cNvSpPr>
          <p:nvPr/>
        </p:nvSpPr>
        <p:spPr bwMode="auto">
          <a:xfrm>
            <a:off x="4716463" y="3786188"/>
            <a:ext cx="1049337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1" name="object 30"/>
          <p:cNvSpPr>
            <a:spLocks/>
          </p:cNvSpPr>
          <p:nvPr/>
        </p:nvSpPr>
        <p:spPr bwMode="auto">
          <a:xfrm>
            <a:off x="4735513" y="3159125"/>
            <a:ext cx="0" cy="609600"/>
          </a:xfrm>
          <a:custGeom>
            <a:avLst/>
            <a:gdLst>
              <a:gd name="T0" fmla="*/ 0 h 610870"/>
              <a:gd name="T1" fmla="*/ 61086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2" name="object 31"/>
          <p:cNvSpPr>
            <a:spLocks/>
          </p:cNvSpPr>
          <p:nvPr/>
        </p:nvSpPr>
        <p:spPr bwMode="auto">
          <a:xfrm>
            <a:off x="4716463" y="3141663"/>
            <a:ext cx="1049337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3" name="object 32"/>
          <p:cNvSpPr>
            <a:spLocks/>
          </p:cNvSpPr>
          <p:nvPr/>
        </p:nvSpPr>
        <p:spPr bwMode="auto">
          <a:xfrm>
            <a:off x="5746750" y="3159125"/>
            <a:ext cx="0" cy="609600"/>
          </a:xfrm>
          <a:custGeom>
            <a:avLst/>
            <a:gdLst>
              <a:gd name="T0" fmla="*/ 0 h 610870"/>
              <a:gd name="T1" fmla="*/ 610870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4" name="object 33"/>
          <p:cNvSpPr>
            <a:spLocks/>
          </p:cNvSpPr>
          <p:nvPr/>
        </p:nvSpPr>
        <p:spPr bwMode="auto">
          <a:xfrm>
            <a:off x="4716463" y="3124200"/>
            <a:ext cx="974725" cy="609600"/>
          </a:xfrm>
          <a:custGeom>
            <a:avLst/>
            <a:gdLst>
              <a:gd name="T0" fmla="*/ 973836 w 974089"/>
              <a:gd name="T1" fmla="*/ 0 h 609600"/>
              <a:gd name="T2" fmla="*/ 0 w 974089"/>
              <a:gd name="T3" fmla="*/ 0 h 609600"/>
              <a:gd name="T4" fmla="*/ 0 w 974089"/>
              <a:gd name="T5" fmla="*/ 609600 h 609600"/>
              <a:gd name="T6" fmla="*/ 37211 w 974089"/>
              <a:gd name="T7" fmla="*/ 575691 h 609600"/>
              <a:gd name="T8" fmla="*/ 37211 w 974089"/>
              <a:gd name="T9" fmla="*/ 33274 h 609600"/>
              <a:gd name="T10" fmla="*/ 936625 w 974089"/>
              <a:gd name="T11" fmla="*/ 33274 h 609600"/>
              <a:gd name="T12" fmla="*/ 973836 w 974089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4089"/>
              <a:gd name="T22" fmla="*/ 0 h 609600"/>
              <a:gd name="T23" fmla="*/ 974089 w 974089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4089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5" name="object 34"/>
          <p:cNvSpPr>
            <a:spLocks/>
          </p:cNvSpPr>
          <p:nvPr/>
        </p:nvSpPr>
        <p:spPr bwMode="auto">
          <a:xfrm>
            <a:off x="4799013" y="3200400"/>
            <a:ext cx="906462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6" name="object 35"/>
          <p:cNvSpPr>
            <a:spLocks/>
          </p:cNvSpPr>
          <p:nvPr/>
        </p:nvSpPr>
        <p:spPr bwMode="auto">
          <a:xfrm>
            <a:off x="4799013" y="3200400"/>
            <a:ext cx="906462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7" name="object 36"/>
          <p:cNvSpPr>
            <a:spLocks/>
          </p:cNvSpPr>
          <p:nvPr/>
        </p:nvSpPr>
        <p:spPr bwMode="auto">
          <a:xfrm>
            <a:off x="1568450" y="4610100"/>
            <a:ext cx="1201738" cy="306388"/>
          </a:xfrm>
          <a:custGeom>
            <a:avLst/>
            <a:gdLst>
              <a:gd name="T0" fmla="*/ 0 w 1201420"/>
              <a:gd name="T1" fmla="*/ 306324 h 306704"/>
              <a:gd name="T2" fmla="*/ 1200912 w 1201420"/>
              <a:gd name="T3" fmla="*/ 306324 h 306704"/>
              <a:gd name="T4" fmla="*/ 1200912 w 1201420"/>
              <a:gd name="T5" fmla="*/ 0 h 306704"/>
              <a:gd name="T6" fmla="*/ 0 w 1201420"/>
              <a:gd name="T7" fmla="*/ 0 h 306704"/>
              <a:gd name="T8" fmla="*/ 0 w 1201420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420"/>
              <a:gd name="T16" fmla="*/ 0 h 306704"/>
              <a:gd name="T17" fmla="*/ 1201420 w 1201420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8" name="object 37"/>
          <p:cNvSpPr>
            <a:spLocks/>
          </p:cNvSpPr>
          <p:nvPr/>
        </p:nvSpPr>
        <p:spPr bwMode="auto">
          <a:xfrm>
            <a:off x="1606550" y="4643438"/>
            <a:ext cx="1125538" cy="236537"/>
          </a:xfrm>
          <a:custGeom>
            <a:avLst/>
            <a:gdLst>
              <a:gd name="T0" fmla="*/ 0 w 1126489"/>
              <a:gd name="T1" fmla="*/ 236220 h 236220"/>
              <a:gd name="T2" fmla="*/ 1126236 w 1126489"/>
              <a:gd name="T3" fmla="*/ 236220 h 236220"/>
              <a:gd name="T4" fmla="*/ 1126236 w 1126489"/>
              <a:gd name="T5" fmla="*/ 0 h 236220"/>
              <a:gd name="T6" fmla="*/ 0 w 1126489"/>
              <a:gd name="T7" fmla="*/ 0 h 236220"/>
              <a:gd name="T8" fmla="*/ 0 w 1126489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6489"/>
              <a:gd name="T16" fmla="*/ 0 h 236220"/>
              <a:gd name="T17" fmla="*/ 1126489 w 1126489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09" name="object 38"/>
          <p:cNvSpPr>
            <a:spLocks/>
          </p:cNvSpPr>
          <p:nvPr/>
        </p:nvSpPr>
        <p:spPr bwMode="auto">
          <a:xfrm>
            <a:off x="1568450" y="4608513"/>
            <a:ext cx="1201738" cy="306387"/>
          </a:xfrm>
          <a:custGeom>
            <a:avLst/>
            <a:gdLst>
              <a:gd name="T0" fmla="*/ 1200911 w 1201420"/>
              <a:gd name="T1" fmla="*/ 0 h 306704"/>
              <a:gd name="T2" fmla="*/ 1164209 w 1201420"/>
              <a:gd name="T3" fmla="*/ 34543 h 306704"/>
              <a:gd name="T4" fmla="*/ 1164209 w 1201420"/>
              <a:gd name="T5" fmla="*/ 272288 h 306704"/>
              <a:gd name="T6" fmla="*/ 37337 w 1201420"/>
              <a:gd name="T7" fmla="*/ 272288 h 306704"/>
              <a:gd name="T8" fmla="*/ 0 w 1201420"/>
              <a:gd name="T9" fmla="*/ 306324 h 306704"/>
              <a:gd name="T10" fmla="*/ 1200911 w 1201420"/>
              <a:gd name="T11" fmla="*/ 306324 h 306704"/>
              <a:gd name="T12" fmla="*/ 1200911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1" y="0"/>
                </a:moveTo>
                <a:lnTo>
                  <a:pt x="1164209" y="34543"/>
                </a:lnTo>
                <a:lnTo>
                  <a:pt x="1164209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0" name="object 39"/>
          <p:cNvSpPr>
            <a:spLocks/>
          </p:cNvSpPr>
          <p:nvPr/>
        </p:nvSpPr>
        <p:spPr bwMode="auto">
          <a:xfrm>
            <a:off x="1568450" y="4608513"/>
            <a:ext cx="1201738" cy="306387"/>
          </a:xfrm>
          <a:custGeom>
            <a:avLst/>
            <a:gdLst>
              <a:gd name="T0" fmla="*/ 1200911 w 1201420"/>
              <a:gd name="T1" fmla="*/ 0 h 306704"/>
              <a:gd name="T2" fmla="*/ 0 w 1201420"/>
              <a:gd name="T3" fmla="*/ 0 h 306704"/>
              <a:gd name="T4" fmla="*/ 0 w 1201420"/>
              <a:gd name="T5" fmla="*/ 306324 h 306704"/>
              <a:gd name="T6" fmla="*/ 37337 w 1201420"/>
              <a:gd name="T7" fmla="*/ 272288 h 306704"/>
              <a:gd name="T8" fmla="*/ 37337 w 1201420"/>
              <a:gd name="T9" fmla="*/ 34543 h 306704"/>
              <a:gd name="T10" fmla="*/ 1164209 w 1201420"/>
              <a:gd name="T11" fmla="*/ 34543 h 306704"/>
              <a:gd name="T12" fmla="*/ 1200911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9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1" name="object 40"/>
          <p:cNvSpPr>
            <a:spLocks/>
          </p:cNvSpPr>
          <p:nvPr/>
        </p:nvSpPr>
        <p:spPr bwMode="auto">
          <a:xfrm>
            <a:off x="2393950" y="4752975"/>
            <a:ext cx="225425" cy="0"/>
          </a:xfrm>
          <a:custGeom>
            <a:avLst/>
            <a:gdLst>
              <a:gd name="T0" fmla="*/ 0 w 226060"/>
              <a:gd name="T1" fmla="*/ 225806 w 226060"/>
              <a:gd name="T2" fmla="*/ 0 60000 65536"/>
              <a:gd name="T3" fmla="*/ 0 60000 65536"/>
              <a:gd name="T4" fmla="*/ 0 w 226060"/>
              <a:gd name="T5" fmla="*/ 226060 w 2260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2" name="object 41"/>
          <p:cNvSpPr>
            <a:spLocks/>
          </p:cNvSpPr>
          <p:nvPr/>
        </p:nvSpPr>
        <p:spPr bwMode="auto">
          <a:xfrm>
            <a:off x="2317750" y="4727575"/>
            <a:ext cx="376238" cy="0"/>
          </a:xfrm>
          <a:custGeom>
            <a:avLst/>
            <a:gdLst>
              <a:gd name="T0" fmla="*/ 0 w 376555"/>
              <a:gd name="T1" fmla="*/ 376427 w 376555"/>
              <a:gd name="T2" fmla="*/ 0 60000 65536"/>
              <a:gd name="T3" fmla="*/ 0 60000 65536"/>
              <a:gd name="T4" fmla="*/ 0 w 376555"/>
              <a:gd name="T5" fmla="*/ 376555 w 3765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6555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3" name="object 42"/>
          <p:cNvSpPr>
            <a:spLocks/>
          </p:cNvSpPr>
          <p:nvPr/>
        </p:nvSpPr>
        <p:spPr bwMode="auto">
          <a:xfrm>
            <a:off x="2393950" y="4702175"/>
            <a:ext cx="225425" cy="0"/>
          </a:xfrm>
          <a:custGeom>
            <a:avLst/>
            <a:gdLst>
              <a:gd name="T0" fmla="*/ 0 w 226060"/>
              <a:gd name="T1" fmla="*/ 225806 w 226060"/>
              <a:gd name="T2" fmla="*/ 0 60000 65536"/>
              <a:gd name="T3" fmla="*/ 0 60000 65536"/>
              <a:gd name="T4" fmla="*/ 0 w 226060"/>
              <a:gd name="T5" fmla="*/ 226060 w 2260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4" name="object 43"/>
          <p:cNvSpPr>
            <a:spLocks/>
          </p:cNvSpPr>
          <p:nvPr/>
        </p:nvSpPr>
        <p:spPr bwMode="auto">
          <a:xfrm>
            <a:off x="1943100" y="4508500"/>
            <a:ext cx="450850" cy="69850"/>
          </a:xfrm>
          <a:custGeom>
            <a:avLst/>
            <a:gdLst>
              <a:gd name="T0" fmla="*/ 0 w 451485"/>
              <a:gd name="T1" fmla="*/ 70104 h 70485"/>
              <a:gd name="T2" fmla="*/ 451104 w 451485"/>
              <a:gd name="T3" fmla="*/ 70104 h 70485"/>
              <a:gd name="T4" fmla="*/ 451104 w 451485"/>
              <a:gd name="T5" fmla="*/ 0 h 70485"/>
              <a:gd name="T6" fmla="*/ 0 w 451485"/>
              <a:gd name="T7" fmla="*/ 0 h 70485"/>
              <a:gd name="T8" fmla="*/ 0 w 451485"/>
              <a:gd name="T9" fmla="*/ 70104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485"/>
              <a:gd name="T16" fmla="*/ 0 h 70485"/>
              <a:gd name="T17" fmla="*/ 451485 w 451485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485" h="70485">
                <a:moveTo>
                  <a:pt x="0" y="70104"/>
                </a:moveTo>
                <a:lnTo>
                  <a:pt x="451104" y="70104"/>
                </a:lnTo>
                <a:lnTo>
                  <a:pt x="451104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5" name="object 44"/>
          <p:cNvSpPr>
            <a:spLocks/>
          </p:cNvSpPr>
          <p:nvPr/>
        </p:nvSpPr>
        <p:spPr bwMode="auto">
          <a:xfrm>
            <a:off x="1644650" y="4702175"/>
            <a:ext cx="73025" cy="0"/>
          </a:xfrm>
          <a:custGeom>
            <a:avLst/>
            <a:gdLst>
              <a:gd name="T0" fmla="*/ 0 w 73660"/>
              <a:gd name="T1" fmla="*/ 73151 w 73660"/>
              <a:gd name="T2" fmla="*/ 0 60000 65536"/>
              <a:gd name="T3" fmla="*/ 0 60000 65536"/>
              <a:gd name="T4" fmla="*/ 0 w 73660"/>
              <a:gd name="T5" fmla="*/ 73660 w 736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6" name="object 45"/>
          <p:cNvSpPr>
            <a:spLocks/>
          </p:cNvSpPr>
          <p:nvPr/>
        </p:nvSpPr>
        <p:spPr bwMode="auto">
          <a:xfrm>
            <a:off x="1644650" y="46894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7" name="object 46"/>
          <p:cNvSpPr>
            <a:spLocks/>
          </p:cNvSpPr>
          <p:nvPr/>
        </p:nvSpPr>
        <p:spPr bwMode="auto">
          <a:xfrm>
            <a:off x="1665288" y="3810000"/>
            <a:ext cx="1049337" cy="681038"/>
          </a:xfrm>
          <a:custGeom>
            <a:avLst/>
            <a:gdLst>
              <a:gd name="T0" fmla="*/ 0 w 1049020"/>
              <a:gd name="T1" fmla="*/ 679704 h 680085"/>
              <a:gd name="T2" fmla="*/ 1048512 w 1049020"/>
              <a:gd name="T3" fmla="*/ 679704 h 680085"/>
              <a:gd name="T4" fmla="*/ 1048512 w 1049020"/>
              <a:gd name="T5" fmla="*/ 0 h 680085"/>
              <a:gd name="T6" fmla="*/ 0 w 1049020"/>
              <a:gd name="T7" fmla="*/ 0 h 680085"/>
              <a:gd name="T8" fmla="*/ 0 w 1049020"/>
              <a:gd name="T9" fmla="*/ 679704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9020"/>
              <a:gd name="T16" fmla="*/ 0 h 680085"/>
              <a:gd name="T17" fmla="*/ 1049020 w 1049020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8" name="object 47"/>
          <p:cNvSpPr>
            <a:spLocks/>
          </p:cNvSpPr>
          <p:nvPr/>
        </p:nvSpPr>
        <p:spPr bwMode="auto">
          <a:xfrm>
            <a:off x="1663700" y="4471988"/>
            <a:ext cx="1049338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19" name="object 48"/>
          <p:cNvSpPr>
            <a:spLocks/>
          </p:cNvSpPr>
          <p:nvPr/>
        </p:nvSpPr>
        <p:spPr bwMode="auto">
          <a:xfrm>
            <a:off x="1682750" y="3844925"/>
            <a:ext cx="0" cy="609600"/>
          </a:xfrm>
          <a:custGeom>
            <a:avLst/>
            <a:gdLst>
              <a:gd name="T0" fmla="*/ 0 h 610870"/>
              <a:gd name="T1" fmla="*/ 61086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0" name="object 49"/>
          <p:cNvSpPr>
            <a:spLocks/>
          </p:cNvSpPr>
          <p:nvPr/>
        </p:nvSpPr>
        <p:spPr bwMode="auto">
          <a:xfrm>
            <a:off x="1663700" y="3827463"/>
            <a:ext cx="1049338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1" name="object 50"/>
          <p:cNvSpPr>
            <a:spLocks/>
          </p:cNvSpPr>
          <p:nvPr/>
        </p:nvSpPr>
        <p:spPr bwMode="auto">
          <a:xfrm>
            <a:off x="2693988" y="3844925"/>
            <a:ext cx="0" cy="609600"/>
          </a:xfrm>
          <a:custGeom>
            <a:avLst/>
            <a:gdLst>
              <a:gd name="T0" fmla="*/ 0 h 610870"/>
              <a:gd name="T1" fmla="*/ 61086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2" name="object 51"/>
          <p:cNvSpPr>
            <a:spLocks/>
          </p:cNvSpPr>
          <p:nvPr/>
        </p:nvSpPr>
        <p:spPr bwMode="auto">
          <a:xfrm>
            <a:off x="1663700" y="3810000"/>
            <a:ext cx="974725" cy="609600"/>
          </a:xfrm>
          <a:custGeom>
            <a:avLst/>
            <a:gdLst>
              <a:gd name="T0" fmla="*/ 973836 w 974089"/>
              <a:gd name="T1" fmla="*/ 0 h 609600"/>
              <a:gd name="T2" fmla="*/ 0 w 974089"/>
              <a:gd name="T3" fmla="*/ 0 h 609600"/>
              <a:gd name="T4" fmla="*/ 0 w 974089"/>
              <a:gd name="T5" fmla="*/ 609600 h 609600"/>
              <a:gd name="T6" fmla="*/ 37211 w 974089"/>
              <a:gd name="T7" fmla="*/ 575691 h 609600"/>
              <a:gd name="T8" fmla="*/ 37211 w 974089"/>
              <a:gd name="T9" fmla="*/ 33274 h 609600"/>
              <a:gd name="T10" fmla="*/ 936625 w 974089"/>
              <a:gd name="T11" fmla="*/ 33274 h 609600"/>
              <a:gd name="T12" fmla="*/ 973836 w 974089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4089"/>
              <a:gd name="T22" fmla="*/ 0 h 609600"/>
              <a:gd name="T23" fmla="*/ 974089 w 974089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4089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3" name="object 52"/>
          <p:cNvSpPr>
            <a:spLocks/>
          </p:cNvSpPr>
          <p:nvPr/>
        </p:nvSpPr>
        <p:spPr bwMode="auto">
          <a:xfrm>
            <a:off x="1746250" y="3886200"/>
            <a:ext cx="906463" cy="533400"/>
          </a:xfrm>
          <a:custGeom>
            <a:avLst/>
            <a:gdLst>
              <a:gd name="T0" fmla="*/ 0 w 906780"/>
              <a:gd name="T1" fmla="*/ 533400 h 533400"/>
              <a:gd name="T2" fmla="*/ 906780 w 906780"/>
              <a:gd name="T3" fmla="*/ 533400 h 533400"/>
              <a:gd name="T4" fmla="*/ 906780 w 906780"/>
              <a:gd name="T5" fmla="*/ 0 h 533400"/>
              <a:gd name="T6" fmla="*/ 0 w 906780"/>
              <a:gd name="T7" fmla="*/ 0 h 533400"/>
              <a:gd name="T8" fmla="*/ 0 w 90678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80"/>
              <a:gd name="T16" fmla="*/ 0 h 533400"/>
              <a:gd name="T17" fmla="*/ 906780 w 90678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4" name="object 53"/>
          <p:cNvSpPr>
            <a:spLocks/>
          </p:cNvSpPr>
          <p:nvPr/>
        </p:nvSpPr>
        <p:spPr bwMode="auto">
          <a:xfrm>
            <a:off x="1746250" y="3886200"/>
            <a:ext cx="906463" cy="533400"/>
          </a:xfrm>
          <a:custGeom>
            <a:avLst/>
            <a:gdLst>
              <a:gd name="T0" fmla="*/ 0 w 906780"/>
              <a:gd name="T1" fmla="*/ 533400 h 533400"/>
              <a:gd name="T2" fmla="*/ 906780 w 906780"/>
              <a:gd name="T3" fmla="*/ 533400 h 533400"/>
              <a:gd name="T4" fmla="*/ 906780 w 906780"/>
              <a:gd name="T5" fmla="*/ 0 h 533400"/>
              <a:gd name="T6" fmla="*/ 0 w 906780"/>
              <a:gd name="T7" fmla="*/ 0 h 533400"/>
              <a:gd name="T8" fmla="*/ 0 w 90678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80"/>
              <a:gd name="T16" fmla="*/ 0 h 533400"/>
              <a:gd name="T17" fmla="*/ 906780 w 90678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5" name="object 54"/>
          <p:cNvSpPr>
            <a:spLocks/>
          </p:cNvSpPr>
          <p:nvPr/>
        </p:nvSpPr>
        <p:spPr bwMode="auto">
          <a:xfrm>
            <a:off x="7594600" y="4762500"/>
            <a:ext cx="1201738" cy="306388"/>
          </a:xfrm>
          <a:custGeom>
            <a:avLst/>
            <a:gdLst>
              <a:gd name="T0" fmla="*/ 0 w 1201420"/>
              <a:gd name="T1" fmla="*/ 306324 h 306704"/>
              <a:gd name="T2" fmla="*/ 1200911 w 1201420"/>
              <a:gd name="T3" fmla="*/ 306324 h 306704"/>
              <a:gd name="T4" fmla="*/ 1200911 w 1201420"/>
              <a:gd name="T5" fmla="*/ 0 h 306704"/>
              <a:gd name="T6" fmla="*/ 0 w 1201420"/>
              <a:gd name="T7" fmla="*/ 0 h 306704"/>
              <a:gd name="T8" fmla="*/ 0 w 1201420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420"/>
              <a:gd name="T16" fmla="*/ 0 h 306704"/>
              <a:gd name="T17" fmla="*/ 1201420 w 1201420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6" name="object 55"/>
          <p:cNvSpPr>
            <a:spLocks/>
          </p:cNvSpPr>
          <p:nvPr/>
        </p:nvSpPr>
        <p:spPr bwMode="auto">
          <a:xfrm>
            <a:off x="7632700" y="4795838"/>
            <a:ext cx="1125538" cy="236537"/>
          </a:xfrm>
          <a:custGeom>
            <a:avLst/>
            <a:gdLst>
              <a:gd name="T0" fmla="*/ 0 w 1126490"/>
              <a:gd name="T1" fmla="*/ 236220 h 236220"/>
              <a:gd name="T2" fmla="*/ 1126236 w 1126490"/>
              <a:gd name="T3" fmla="*/ 236220 h 236220"/>
              <a:gd name="T4" fmla="*/ 1126236 w 1126490"/>
              <a:gd name="T5" fmla="*/ 0 h 236220"/>
              <a:gd name="T6" fmla="*/ 0 w 1126490"/>
              <a:gd name="T7" fmla="*/ 0 h 236220"/>
              <a:gd name="T8" fmla="*/ 0 w 1126490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6490"/>
              <a:gd name="T16" fmla="*/ 0 h 236220"/>
              <a:gd name="T17" fmla="*/ 1126490 w 1126490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7" name="object 56"/>
          <p:cNvSpPr>
            <a:spLocks/>
          </p:cNvSpPr>
          <p:nvPr/>
        </p:nvSpPr>
        <p:spPr bwMode="auto">
          <a:xfrm>
            <a:off x="7594600" y="4760913"/>
            <a:ext cx="1200150" cy="306387"/>
          </a:xfrm>
          <a:custGeom>
            <a:avLst/>
            <a:gdLst>
              <a:gd name="T0" fmla="*/ 1200911 w 1201420"/>
              <a:gd name="T1" fmla="*/ 0 h 306704"/>
              <a:gd name="T2" fmla="*/ 1164208 w 1201420"/>
              <a:gd name="T3" fmla="*/ 34543 h 306704"/>
              <a:gd name="T4" fmla="*/ 1164208 w 1201420"/>
              <a:gd name="T5" fmla="*/ 272288 h 306704"/>
              <a:gd name="T6" fmla="*/ 37337 w 1201420"/>
              <a:gd name="T7" fmla="*/ 272288 h 306704"/>
              <a:gd name="T8" fmla="*/ 0 w 1201420"/>
              <a:gd name="T9" fmla="*/ 306324 h 306704"/>
              <a:gd name="T10" fmla="*/ 1200911 w 1201420"/>
              <a:gd name="T11" fmla="*/ 306324 h 306704"/>
              <a:gd name="T12" fmla="*/ 1200911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1" y="0"/>
                </a:moveTo>
                <a:lnTo>
                  <a:pt x="1164208" y="34543"/>
                </a:lnTo>
                <a:lnTo>
                  <a:pt x="1164208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8" name="object 57"/>
          <p:cNvSpPr>
            <a:spLocks/>
          </p:cNvSpPr>
          <p:nvPr/>
        </p:nvSpPr>
        <p:spPr bwMode="auto">
          <a:xfrm>
            <a:off x="7594600" y="4760913"/>
            <a:ext cx="1200150" cy="306387"/>
          </a:xfrm>
          <a:custGeom>
            <a:avLst/>
            <a:gdLst>
              <a:gd name="T0" fmla="*/ 1200911 w 1201420"/>
              <a:gd name="T1" fmla="*/ 0 h 306704"/>
              <a:gd name="T2" fmla="*/ 0 w 1201420"/>
              <a:gd name="T3" fmla="*/ 0 h 306704"/>
              <a:gd name="T4" fmla="*/ 0 w 1201420"/>
              <a:gd name="T5" fmla="*/ 306324 h 306704"/>
              <a:gd name="T6" fmla="*/ 37337 w 1201420"/>
              <a:gd name="T7" fmla="*/ 272288 h 306704"/>
              <a:gd name="T8" fmla="*/ 37337 w 1201420"/>
              <a:gd name="T9" fmla="*/ 34543 h 306704"/>
              <a:gd name="T10" fmla="*/ 1164208 w 1201420"/>
              <a:gd name="T11" fmla="*/ 34543 h 306704"/>
              <a:gd name="T12" fmla="*/ 1200911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8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29" name="object 58"/>
          <p:cNvSpPr>
            <a:spLocks/>
          </p:cNvSpPr>
          <p:nvPr/>
        </p:nvSpPr>
        <p:spPr bwMode="auto">
          <a:xfrm>
            <a:off x="8418513" y="4905375"/>
            <a:ext cx="227012" cy="0"/>
          </a:xfrm>
          <a:custGeom>
            <a:avLst/>
            <a:gdLst>
              <a:gd name="T0" fmla="*/ 0 w 226059"/>
              <a:gd name="T1" fmla="*/ 225806 w 226059"/>
              <a:gd name="T2" fmla="*/ 0 60000 65536"/>
              <a:gd name="T3" fmla="*/ 0 60000 65536"/>
              <a:gd name="T4" fmla="*/ 0 w 226059"/>
              <a:gd name="T5" fmla="*/ 226059 w 2260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0" name="object 59"/>
          <p:cNvSpPr>
            <a:spLocks/>
          </p:cNvSpPr>
          <p:nvPr/>
        </p:nvSpPr>
        <p:spPr bwMode="auto">
          <a:xfrm>
            <a:off x="8343900" y="4879975"/>
            <a:ext cx="376238" cy="0"/>
          </a:xfrm>
          <a:custGeom>
            <a:avLst/>
            <a:gdLst>
              <a:gd name="T0" fmla="*/ 0 w 376554"/>
              <a:gd name="T1" fmla="*/ 376427 w 376554"/>
              <a:gd name="T2" fmla="*/ 0 60000 65536"/>
              <a:gd name="T3" fmla="*/ 0 60000 65536"/>
              <a:gd name="T4" fmla="*/ 0 w 376554"/>
              <a:gd name="T5" fmla="*/ 376554 w 3765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1" name="object 60"/>
          <p:cNvSpPr>
            <a:spLocks/>
          </p:cNvSpPr>
          <p:nvPr/>
        </p:nvSpPr>
        <p:spPr bwMode="auto">
          <a:xfrm>
            <a:off x="8418513" y="4854575"/>
            <a:ext cx="227012" cy="0"/>
          </a:xfrm>
          <a:custGeom>
            <a:avLst/>
            <a:gdLst>
              <a:gd name="T0" fmla="*/ 0 w 226059"/>
              <a:gd name="T1" fmla="*/ 225806 w 226059"/>
              <a:gd name="T2" fmla="*/ 0 60000 65536"/>
              <a:gd name="T3" fmla="*/ 0 60000 65536"/>
              <a:gd name="T4" fmla="*/ 0 w 226059"/>
              <a:gd name="T5" fmla="*/ 226059 w 2260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2" name="object 61"/>
          <p:cNvSpPr>
            <a:spLocks/>
          </p:cNvSpPr>
          <p:nvPr/>
        </p:nvSpPr>
        <p:spPr bwMode="auto">
          <a:xfrm>
            <a:off x="7969250" y="4660900"/>
            <a:ext cx="450850" cy="69850"/>
          </a:xfrm>
          <a:custGeom>
            <a:avLst/>
            <a:gdLst>
              <a:gd name="T0" fmla="*/ 0 w 451484"/>
              <a:gd name="T1" fmla="*/ 70104 h 70485"/>
              <a:gd name="T2" fmla="*/ 451103 w 451484"/>
              <a:gd name="T3" fmla="*/ 70104 h 70485"/>
              <a:gd name="T4" fmla="*/ 451103 w 451484"/>
              <a:gd name="T5" fmla="*/ 0 h 70485"/>
              <a:gd name="T6" fmla="*/ 0 w 451484"/>
              <a:gd name="T7" fmla="*/ 0 h 70485"/>
              <a:gd name="T8" fmla="*/ 0 w 451484"/>
              <a:gd name="T9" fmla="*/ 70104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484"/>
              <a:gd name="T16" fmla="*/ 0 h 70485"/>
              <a:gd name="T17" fmla="*/ 451484 w 451484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3" name="object 62"/>
          <p:cNvSpPr>
            <a:spLocks/>
          </p:cNvSpPr>
          <p:nvPr/>
        </p:nvSpPr>
        <p:spPr bwMode="auto">
          <a:xfrm>
            <a:off x="7669213" y="4854575"/>
            <a:ext cx="73025" cy="0"/>
          </a:xfrm>
          <a:custGeom>
            <a:avLst/>
            <a:gdLst>
              <a:gd name="T0" fmla="*/ 0 w 73659"/>
              <a:gd name="T1" fmla="*/ 73151 w 73659"/>
              <a:gd name="T2" fmla="*/ 0 60000 65536"/>
              <a:gd name="T3" fmla="*/ 0 60000 65536"/>
              <a:gd name="T4" fmla="*/ 0 w 73659"/>
              <a:gd name="T5" fmla="*/ 73659 w 736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4" name="object 63"/>
          <p:cNvSpPr>
            <a:spLocks/>
          </p:cNvSpPr>
          <p:nvPr/>
        </p:nvSpPr>
        <p:spPr bwMode="auto">
          <a:xfrm>
            <a:off x="7669213" y="48418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5" name="object 64"/>
          <p:cNvSpPr>
            <a:spLocks/>
          </p:cNvSpPr>
          <p:nvPr/>
        </p:nvSpPr>
        <p:spPr bwMode="auto">
          <a:xfrm>
            <a:off x="7689850" y="3962400"/>
            <a:ext cx="1047750" cy="681038"/>
          </a:xfrm>
          <a:custGeom>
            <a:avLst/>
            <a:gdLst>
              <a:gd name="T0" fmla="*/ 0 w 1049020"/>
              <a:gd name="T1" fmla="*/ 679704 h 680085"/>
              <a:gd name="T2" fmla="*/ 1048511 w 1049020"/>
              <a:gd name="T3" fmla="*/ 679704 h 680085"/>
              <a:gd name="T4" fmla="*/ 1048511 w 1049020"/>
              <a:gd name="T5" fmla="*/ 0 h 680085"/>
              <a:gd name="T6" fmla="*/ 0 w 1049020"/>
              <a:gd name="T7" fmla="*/ 0 h 680085"/>
              <a:gd name="T8" fmla="*/ 0 w 1049020"/>
              <a:gd name="T9" fmla="*/ 679704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9020"/>
              <a:gd name="T16" fmla="*/ 0 h 680085"/>
              <a:gd name="T17" fmla="*/ 1049020 w 1049020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9020" h="680085">
                <a:moveTo>
                  <a:pt x="0" y="679704"/>
                </a:moveTo>
                <a:lnTo>
                  <a:pt x="1048511" y="679704"/>
                </a:lnTo>
                <a:lnTo>
                  <a:pt x="1048511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6" name="object 65"/>
          <p:cNvSpPr>
            <a:spLocks/>
          </p:cNvSpPr>
          <p:nvPr/>
        </p:nvSpPr>
        <p:spPr bwMode="auto">
          <a:xfrm>
            <a:off x="7688263" y="4624388"/>
            <a:ext cx="1049337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7" name="object 66"/>
          <p:cNvSpPr>
            <a:spLocks/>
          </p:cNvSpPr>
          <p:nvPr/>
        </p:nvSpPr>
        <p:spPr bwMode="auto">
          <a:xfrm>
            <a:off x="7707313" y="3997325"/>
            <a:ext cx="0" cy="609600"/>
          </a:xfrm>
          <a:custGeom>
            <a:avLst/>
            <a:gdLst>
              <a:gd name="T0" fmla="*/ 0 h 610870"/>
              <a:gd name="T1" fmla="*/ 61086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8" name="object 67"/>
          <p:cNvSpPr>
            <a:spLocks/>
          </p:cNvSpPr>
          <p:nvPr/>
        </p:nvSpPr>
        <p:spPr bwMode="auto">
          <a:xfrm>
            <a:off x="7688263" y="3979863"/>
            <a:ext cx="1049337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39" name="object 68"/>
          <p:cNvSpPr>
            <a:spLocks/>
          </p:cNvSpPr>
          <p:nvPr/>
        </p:nvSpPr>
        <p:spPr bwMode="auto">
          <a:xfrm>
            <a:off x="8718550" y="3997325"/>
            <a:ext cx="0" cy="609600"/>
          </a:xfrm>
          <a:custGeom>
            <a:avLst/>
            <a:gdLst>
              <a:gd name="T0" fmla="*/ 0 h 610870"/>
              <a:gd name="T1" fmla="*/ 61086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0" name="object 69"/>
          <p:cNvSpPr>
            <a:spLocks/>
          </p:cNvSpPr>
          <p:nvPr/>
        </p:nvSpPr>
        <p:spPr bwMode="auto">
          <a:xfrm>
            <a:off x="7688263" y="3962400"/>
            <a:ext cx="974725" cy="609600"/>
          </a:xfrm>
          <a:custGeom>
            <a:avLst/>
            <a:gdLst>
              <a:gd name="T0" fmla="*/ 973836 w 974090"/>
              <a:gd name="T1" fmla="*/ 0 h 609600"/>
              <a:gd name="T2" fmla="*/ 0 w 974090"/>
              <a:gd name="T3" fmla="*/ 0 h 609600"/>
              <a:gd name="T4" fmla="*/ 0 w 974090"/>
              <a:gd name="T5" fmla="*/ 609600 h 609600"/>
              <a:gd name="T6" fmla="*/ 37211 w 974090"/>
              <a:gd name="T7" fmla="*/ 575691 h 609600"/>
              <a:gd name="T8" fmla="*/ 37211 w 974090"/>
              <a:gd name="T9" fmla="*/ 33274 h 609600"/>
              <a:gd name="T10" fmla="*/ 936625 w 974090"/>
              <a:gd name="T11" fmla="*/ 33274 h 609600"/>
              <a:gd name="T12" fmla="*/ 973836 w 974090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4090"/>
              <a:gd name="T22" fmla="*/ 0 h 609600"/>
              <a:gd name="T23" fmla="*/ 974090 w 974090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1" name="object 70"/>
          <p:cNvSpPr>
            <a:spLocks/>
          </p:cNvSpPr>
          <p:nvPr/>
        </p:nvSpPr>
        <p:spPr bwMode="auto">
          <a:xfrm>
            <a:off x="7770813" y="4038600"/>
            <a:ext cx="906462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2" name="object 71"/>
          <p:cNvSpPr>
            <a:spLocks/>
          </p:cNvSpPr>
          <p:nvPr/>
        </p:nvSpPr>
        <p:spPr bwMode="auto">
          <a:xfrm>
            <a:off x="7770813" y="4038600"/>
            <a:ext cx="906462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3" name="object 72"/>
          <p:cNvSpPr>
            <a:spLocks/>
          </p:cNvSpPr>
          <p:nvPr/>
        </p:nvSpPr>
        <p:spPr bwMode="auto">
          <a:xfrm>
            <a:off x="4540250" y="6248400"/>
            <a:ext cx="1201738" cy="306388"/>
          </a:xfrm>
          <a:custGeom>
            <a:avLst/>
            <a:gdLst>
              <a:gd name="T0" fmla="*/ 0 w 1201420"/>
              <a:gd name="T1" fmla="*/ 306324 h 306704"/>
              <a:gd name="T2" fmla="*/ 1200912 w 1201420"/>
              <a:gd name="T3" fmla="*/ 306324 h 306704"/>
              <a:gd name="T4" fmla="*/ 1200912 w 1201420"/>
              <a:gd name="T5" fmla="*/ 0 h 306704"/>
              <a:gd name="T6" fmla="*/ 0 w 1201420"/>
              <a:gd name="T7" fmla="*/ 0 h 306704"/>
              <a:gd name="T8" fmla="*/ 0 w 1201420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420"/>
              <a:gd name="T16" fmla="*/ 0 h 306704"/>
              <a:gd name="T17" fmla="*/ 1201420 w 1201420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4" name="object 73"/>
          <p:cNvSpPr>
            <a:spLocks/>
          </p:cNvSpPr>
          <p:nvPr/>
        </p:nvSpPr>
        <p:spPr bwMode="auto">
          <a:xfrm>
            <a:off x="4578350" y="6281738"/>
            <a:ext cx="1125538" cy="236537"/>
          </a:xfrm>
          <a:custGeom>
            <a:avLst/>
            <a:gdLst>
              <a:gd name="T0" fmla="*/ 0 w 1126489"/>
              <a:gd name="T1" fmla="*/ 236220 h 236220"/>
              <a:gd name="T2" fmla="*/ 1126236 w 1126489"/>
              <a:gd name="T3" fmla="*/ 236220 h 236220"/>
              <a:gd name="T4" fmla="*/ 1126236 w 1126489"/>
              <a:gd name="T5" fmla="*/ 0 h 236220"/>
              <a:gd name="T6" fmla="*/ 0 w 1126489"/>
              <a:gd name="T7" fmla="*/ 0 h 236220"/>
              <a:gd name="T8" fmla="*/ 0 w 1126489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6489"/>
              <a:gd name="T16" fmla="*/ 0 h 236220"/>
              <a:gd name="T17" fmla="*/ 1126489 w 1126489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5" name="object 74"/>
          <p:cNvSpPr>
            <a:spLocks/>
          </p:cNvSpPr>
          <p:nvPr/>
        </p:nvSpPr>
        <p:spPr bwMode="auto">
          <a:xfrm>
            <a:off x="4540250" y="6246813"/>
            <a:ext cx="1201738" cy="306387"/>
          </a:xfrm>
          <a:custGeom>
            <a:avLst/>
            <a:gdLst>
              <a:gd name="T0" fmla="*/ 1200912 w 1201420"/>
              <a:gd name="T1" fmla="*/ 0 h 306704"/>
              <a:gd name="T2" fmla="*/ 1164208 w 1201420"/>
              <a:gd name="T3" fmla="*/ 34505 h 306704"/>
              <a:gd name="T4" fmla="*/ 1164208 w 1201420"/>
              <a:gd name="T5" fmla="*/ 272351 h 306704"/>
              <a:gd name="T6" fmla="*/ 37337 w 1201420"/>
              <a:gd name="T7" fmla="*/ 272351 h 306704"/>
              <a:gd name="T8" fmla="*/ 0 w 1201420"/>
              <a:gd name="T9" fmla="*/ 306324 h 306704"/>
              <a:gd name="T10" fmla="*/ 1200912 w 1201420"/>
              <a:gd name="T11" fmla="*/ 306324 h 306704"/>
              <a:gd name="T12" fmla="*/ 1200912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2" y="0"/>
                </a:moveTo>
                <a:lnTo>
                  <a:pt x="1164208" y="34505"/>
                </a:lnTo>
                <a:lnTo>
                  <a:pt x="1164208" y="272351"/>
                </a:lnTo>
                <a:lnTo>
                  <a:pt x="37337" y="272351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6" name="object 75"/>
          <p:cNvSpPr>
            <a:spLocks/>
          </p:cNvSpPr>
          <p:nvPr/>
        </p:nvSpPr>
        <p:spPr bwMode="auto">
          <a:xfrm>
            <a:off x="4540250" y="6246813"/>
            <a:ext cx="1201738" cy="306387"/>
          </a:xfrm>
          <a:custGeom>
            <a:avLst/>
            <a:gdLst>
              <a:gd name="T0" fmla="*/ 1200912 w 1201420"/>
              <a:gd name="T1" fmla="*/ 0 h 306704"/>
              <a:gd name="T2" fmla="*/ 0 w 1201420"/>
              <a:gd name="T3" fmla="*/ 0 h 306704"/>
              <a:gd name="T4" fmla="*/ 0 w 1201420"/>
              <a:gd name="T5" fmla="*/ 306324 h 306704"/>
              <a:gd name="T6" fmla="*/ 37337 w 1201420"/>
              <a:gd name="T7" fmla="*/ 272351 h 306704"/>
              <a:gd name="T8" fmla="*/ 37337 w 1201420"/>
              <a:gd name="T9" fmla="*/ 34505 h 306704"/>
              <a:gd name="T10" fmla="*/ 1164208 w 1201420"/>
              <a:gd name="T11" fmla="*/ 34505 h 306704"/>
              <a:gd name="T12" fmla="*/ 1200912 w 1201420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1420"/>
              <a:gd name="T22" fmla="*/ 0 h 306704"/>
              <a:gd name="T23" fmla="*/ 1201420 w 1201420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351"/>
                </a:lnTo>
                <a:lnTo>
                  <a:pt x="37337" y="34505"/>
                </a:lnTo>
                <a:lnTo>
                  <a:pt x="1164208" y="34505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7" name="object 76"/>
          <p:cNvSpPr>
            <a:spLocks/>
          </p:cNvSpPr>
          <p:nvPr/>
        </p:nvSpPr>
        <p:spPr bwMode="auto">
          <a:xfrm>
            <a:off x="5365750" y="6391275"/>
            <a:ext cx="225425" cy="0"/>
          </a:xfrm>
          <a:custGeom>
            <a:avLst/>
            <a:gdLst>
              <a:gd name="T0" fmla="*/ 0 w 226060"/>
              <a:gd name="T1" fmla="*/ 225806 w 226060"/>
              <a:gd name="T2" fmla="*/ 0 60000 65536"/>
              <a:gd name="T3" fmla="*/ 0 60000 65536"/>
              <a:gd name="T4" fmla="*/ 0 w 226060"/>
              <a:gd name="T5" fmla="*/ 226060 w 2260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8" name="object 77"/>
          <p:cNvSpPr>
            <a:spLocks/>
          </p:cNvSpPr>
          <p:nvPr/>
        </p:nvSpPr>
        <p:spPr bwMode="auto">
          <a:xfrm>
            <a:off x="5289550" y="6365875"/>
            <a:ext cx="376238" cy="0"/>
          </a:xfrm>
          <a:custGeom>
            <a:avLst/>
            <a:gdLst>
              <a:gd name="T0" fmla="*/ 0 w 376554"/>
              <a:gd name="T1" fmla="*/ 376428 w 376554"/>
              <a:gd name="T2" fmla="*/ 0 60000 65536"/>
              <a:gd name="T3" fmla="*/ 0 60000 65536"/>
              <a:gd name="T4" fmla="*/ 0 w 376554"/>
              <a:gd name="T5" fmla="*/ 376554 w 3765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6554">
                <a:moveTo>
                  <a:pt x="0" y="0"/>
                </a:moveTo>
                <a:lnTo>
                  <a:pt x="376428" y="0"/>
                </a:lnTo>
              </a:path>
            </a:pathLst>
          </a:custGeom>
          <a:noFill/>
          <a:ln w="337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49" name="object 78"/>
          <p:cNvSpPr>
            <a:spLocks/>
          </p:cNvSpPr>
          <p:nvPr/>
        </p:nvSpPr>
        <p:spPr bwMode="auto">
          <a:xfrm>
            <a:off x="5365750" y="6340475"/>
            <a:ext cx="225425" cy="0"/>
          </a:xfrm>
          <a:custGeom>
            <a:avLst/>
            <a:gdLst>
              <a:gd name="T0" fmla="*/ 0 w 226060"/>
              <a:gd name="T1" fmla="*/ 225806 w 226060"/>
              <a:gd name="T2" fmla="*/ 0 60000 65536"/>
              <a:gd name="T3" fmla="*/ 0 60000 65536"/>
              <a:gd name="T4" fmla="*/ 0 w 226060"/>
              <a:gd name="T5" fmla="*/ 226060 w 2260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0" name="object 79"/>
          <p:cNvSpPr>
            <a:spLocks/>
          </p:cNvSpPr>
          <p:nvPr/>
        </p:nvSpPr>
        <p:spPr bwMode="auto">
          <a:xfrm>
            <a:off x="4914900" y="6146800"/>
            <a:ext cx="450850" cy="69850"/>
          </a:xfrm>
          <a:custGeom>
            <a:avLst/>
            <a:gdLst>
              <a:gd name="T0" fmla="*/ 0 w 451485"/>
              <a:gd name="T1" fmla="*/ 70104 h 70485"/>
              <a:gd name="T2" fmla="*/ 451103 w 451485"/>
              <a:gd name="T3" fmla="*/ 70104 h 70485"/>
              <a:gd name="T4" fmla="*/ 451103 w 451485"/>
              <a:gd name="T5" fmla="*/ 0 h 70485"/>
              <a:gd name="T6" fmla="*/ 0 w 451485"/>
              <a:gd name="T7" fmla="*/ 0 h 70485"/>
              <a:gd name="T8" fmla="*/ 0 w 451485"/>
              <a:gd name="T9" fmla="*/ 70104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485"/>
              <a:gd name="T16" fmla="*/ 0 h 70485"/>
              <a:gd name="T17" fmla="*/ 451485 w 451485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485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1" name="object 80"/>
          <p:cNvSpPr>
            <a:spLocks/>
          </p:cNvSpPr>
          <p:nvPr/>
        </p:nvSpPr>
        <p:spPr bwMode="auto">
          <a:xfrm>
            <a:off x="4614863" y="6340475"/>
            <a:ext cx="73025" cy="0"/>
          </a:xfrm>
          <a:custGeom>
            <a:avLst/>
            <a:gdLst>
              <a:gd name="T0" fmla="*/ 0 w 73660"/>
              <a:gd name="T1" fmla="*/ 73151 w 73660"/>
              <a:gd name="T2" fmla="*/ 0 60000 65536"/>
              <a:gd name="T3" fmla="*/ 0 60000 65536"/>
              <a:gd name="T4" fmla="*/ 0 w 73660"/>
              <a:gd name="T5" fmla="*/ 73660 w 7366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2" name="object 81"/>
          <p:cNvSpPr>
            <a:spLocks/>
          </p:cNvSpPr>
          <p:nvPr/>
        </p:nvSpPr>
        <p:spPr bwMode="auto">
          <a:xfrm>
            <a:off x="4614863" y="6327775"/>
            <a:ext cx="38100" cy="0"/>
          </a:xfrm>
          <a:custGeom>
            <a:avLst/>
            <a:gdLst>
              <a:gd name="T0" fmla="*/ 0 w 38100"/>
              <a:gd name="T1" fmla="*/ 38100 w 38100"/>
              <a:gd name="T2" fmla="*/ 0 60000 65536"/>
              <a:gd name="T3" fmla="*/ 0 60000 65536"/>
              <a:gd name="T4" fmla="*/ 0 w 38100"/>
              <a:gd name="T5" fmla="*/ 38100 w 381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3" name="object 82"/>
          <p:cNvSpPr>
            <a:spLocks/>
          </p:cNvSpPr>
          <p:nvPr/>
        </p:nvSpPr>
        <p:spPr bwMode="auto">
          <a:xfrm>
            <a:off x="4635500" y="5448300"/>
            <a:ext cx="1049338" cy="681038"/>
          </a:xfrm>
          <a:custGeom>
            <a:avLst/>
            <a:gdLst>
              <a:gd name="T0" fmla="*/ 0 w 1049020"/>
              <a:gd name="T1" fmla="*/ 679704 h 680085"/>
              <a:gd name="T2" fmla="*/ 1048512 w 1049020"/>
              <a:gd name="T3" fmla="*/ 679704 h 680085"/>
              <a:gd name="T4" fmla="*/ 1048512 w 1049020"/>
              <a:gd name="T5" fmla="*/ 0 h 680085"/>
              <a:gd name="T6" fmla="*/ 0 w 1049020"/>
              <a:gd name="T7" fmla="*/ 0 h 680085"/>
              <a:gd name="T8" fmla="*/ 0 w 1049020"/>
              <a:gd name="T9" fmla="*/ 679704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9020"/>
              <a:gd name="T16" fmla="*/ 0 h 680085"/>
              <a:gd name="T17" fmla="*/ 1049020 w 1049020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4" name="object 83"/>
          <p:cNvSpPr>
            <a:spLocks/>
          </p:cNvSpPr>
          <p:nvPr/>
        </p:nvSpPr>
        <p:spPr bwMode="auto">
          <a:xfrm>
            <a:off x="4633913" y="6110288"/>
            <a:ext cx="1049337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5" name="object 84"/>
          <p:cNvSpPr>
            <a:spLocks/>
          </p:cNvSpPr>
          <p:nvPr/>
        </p:nvSpPr>
        <p:spPr bwMode="auto">
          <a:xfrm>
            <a:off x="4652963" y="5483225"/>
            <a:ext cx="0" cy="609600"/>
          </a:xfrm>
          <a:custGeom>
            <a:avLst/>
            <a:gdLst>
              <a:gd name="T0" fmla="*/ 0 h 610870"/>
              <a:gd name="T1" fmla="*/ 610870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6" name="object 85"/>
          <p:cNvSpPr>
            <a:spLocks/>
          </p:cNvSpPr>
          <p:nvPr/>
        </p:nvSpPr>
        <p:spPr bwMode="auto">
          <a:xfrm>
            <a:off x="4633913" y="5465763"/>
            <a:ext cx="1049337" cy="0"/>
          </a:xfrm>
          <a:custGeom>
            <a:avLst/>
            <a:gdLst>
              <a:gd name="T0" fmla="*/ 0 w 1049020"/>
              <a:gd name="T1" fmla="*/ 1048512 w 1049020"/>
              <a:gd name="T2" fmla="*/ 0 60000 65536"/>
              <a:gd name="T3" fmla="*/ 0 60000 65536"/>
              <a:gd name="T4" fmla="*/ 0 w 1049020"/>
              <a:gd name="T5" fmla="*/ 1049020 w 10490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7" name="object 86"/>
          <p:cNvSpPr>
            <a:spLocks/>
          </p:cNvSpPr>
          <p:nvPr/>
        </p:nvSpPr>
        <p:spPr bwMode="auto">
          <a:xfrm>
            <a:off x="5664200" y="5483225"/>
            <a:ext cx="0" cy="609600"/>
          </a:xfrm>
          <a:custGeom>
            <a:avLst/>
            <a:gdLst>
              <a:gd name="T0" fmla="*/ 0 h 610870"/>
              <a:gd name="T1" fmla="*/ 61081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8" name="object 87"/>
          <p:cNvSpPr>
            <a:spLocks/>
          </p:cNvSpPr>
          <p:nvPr/>
        </p:nvSpPr>
        <p:spPr bwMode="auto">
          <a:xfrm>
            <a:off x="4633913" y="5448300"/>
            <a:ext cx="974725" cy="609600"/>
          </a:xfrm>
          <a:custGeom>
            <a:avLst/>
            <a:gdLst>
              <a:gd name="T0" fmla="*/ 973836 w 974089"/>
              <a:gd name="T1" fmla="*/ 0 h 609600"/>
              <a:gd name="T2" fmla="*/ 0 w 974089"/>
              <a:gd name="T3" fmla="*/ 0 h 609600"/>
              <a:gd name="T4" fmla="*/ 0 w 974089"/>
              <a:gd name="T5" fmla="*/ 609600 h 609600"/>
              <a:gd name="T6" fmla="*/ 37211 w 974089"/>
              <a:gd name="T7" fmla="*/ 575729 h 609600"/>
              <a:gd name="T8" fmla="*/ 37211 w 974089"/>
              <a:gd name="T9" fmla="*/ 33274 h 609600"/>
              <a:gd name="T10" fmla="*/ 936625 w 974089"/>
              <a:gd name="T11" fmla="*/ 33274 h 609600"/>
              <a:gd name="T12" fmla="*/ 973836 w 974089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4089"/>
              <a:gd name="T22" fmla="*/ 0 h 609600"/>
              <a:gd name="T23" fmla="*/ 974089 w 974089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4089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729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59" name="object 88"/>
          <p:cNvSpPr>
            <a:spLocks/>
          </p:cNvSpPr>
          <p:nvPr/>
        </p:nvSpPr>
        <p:spPr bwMode="auto">
          <a:xfrm>
            <a:off x="4716463" y="5524500"/>
            <a:ext cx="906462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60" name="object 89"/>
          <p:cNvSpPr>
            <a:spLocks/>
          </p:cNvSpPr>
          <p:nvPr/>
        </p:nvSpPr>
        <p:spPr bwMode="auto">
          <a:xfrm>
            <a:off x="4716463" y="5524500"/>
            <a:ext cx="906462" cy="533400"/>
          </a:xfrm>
          <a:custGeom>
            <a:avLst/>
            <a:gdLst>
              <a:gd name="T0" fmla="*/ 0 w 906779"/>
              <a:gd name="T1" fmla="*/ 533400 h 533400"/>
              <a:gd name="T2" fmla="*/ 906779 w 906779"/>
              <a:gd name="T3" fmla="*/ 533400 h 533400"/>
              <a:gd name="T4" fmla="*/ 906779 w 906779"/>
              <a:gd name="T5" fmla="*/ 0 h 533400"/>
              <a:gd name="T6" fmla="*/ 0 w 906779"/>
              <a:gd name="T7" fmla="*/ 0 h 533400"/>
              <a:gd name="T8" fmla="*/ 0 w 906779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6779"/>
              <a:gd name="T16" fmla="*/ 0 h 533400"/>
              <a:gd name="T17" fmla="*/ 906779 w 906779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761" name="object 9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AE838EE4-F855-4E1B-B73E-D929585646FA}" type="slidenum">
              <a:rPr lang="th-TH" smtClean="0"/>
              <a:pPr marL="25400"/>
              <a:t>17</a:t>
            </a:fld>
            <a:endParaRPr lang="th-TH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object 2"/>
          <p:cNvSpPr>
            <a:spLocks noChangeArrowheads="1"/>
          </p:cNvSpPr>
          <p:nvPr/>
        </p:nvSpPr>
        <p:spPr bwMode="auto">
          <a:xfrm>
            <a:off x="1570038" y="2492375"/>
            <a:ext cx="1368425" cy="1285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2" name="object 3"/>
          <p:cNvSpPr>
            <a:spLocks noChangeArrowheads="1"/>
          </p:cNvSpPr>
          <p:nvPr/>
        </p:nvSpPr>
        <p:spPr bwMode="auto">
          <a:xfrm>
            <a:off x="1641475" y="4664075"/>
            <a:ext cx="1368425" cy="12842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3" name="object 4"/>
          <p:cNvSpPr>
            <a:spLocks noChangeArrowheads="1"/>
          </p:cNvSpPr>
          <p:nvPr/>
        </p:nvSpPr>
        <p:spPr bwMode="auto">
          <a:xfrm>
            <a:off x="7689850" y="2492375"/>
            <a:ext cx="1368425" cy="1285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4" name="object 5"/>
          <p:cNvSpPr>
            <a:spLocks noChangeArrowheads="1"/>
          </p:cNvSpPr>
          <p:nvPr/>
        </p:nvSpPr>
        <p:spPr bwMode="auto">
          <a:xfrm>
            <a:off x="7689850" y="4724400"/>
            <a:ext cx="1368425" cy="1285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Ring Physical</a:t>
            </a:r>
            <a:r>
              <a:rPr spc="-125" dirty="0"/>
              <a:t> </a:t>
            </a:r>
            <a:r>
              <a:rPr dirty="0"/>
              <a:t>Topology</a:t>
            </a:r>
          </a:p>
        </p:txBody>
      </p:sp>
      <p:sp>
        <p:nvSpPr>
          <p:cNvPr id="30726" name="object 7"/>
          <p:cNvSpPr>
            <a:spLocks noChangeArrowheads="1"/>
          </p:cNvSpPr>
          <p:nvPr/>
        </p:nvSpPr>
        <p:spPr bwMode="auto">
          <a:xfrm>
            <a:off x="3657600" y="3141663"/>
            <a:ext cx="3194050" cy="15827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7" name="object 8"/>
          <p:cNvSpPr txBox="1">
            <a:spLocks noChangeArrowheads="1"/>
          </p:cNvSpPr>
          <p:nvPr/>
        </p:nvSpPr>
        <p:spPr bwMode="auto">
          <a:xfrm>
            <a:off x="3706813" y="2027238"/>
            <a:ext cx="2859087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90525" algn="ctr"/>
            <a:r>
              <a:rPr lang="th-TH" sz="1800">
                <a:latin typeface="Times New Roman" pitchFamily="18" charset="0"/>
                <a:cs typeface="Times New Roman" pitchFamily="18" charset="0"/>
              </a:rPr>
              <a:t>IBM 8272 Token Ring  LAN Switch</a:t>
            </a:r>
          </a:p>
          <a:p>
            <a:pPr marL="390525" algn="ctr">
              <a:spcBef>
                <a:spcPts val="13"/>
              </a:spcBef>
            </a:pPr>
            <a:r>
              <a:rPr lang="th-TH" sz="1400">
                <a:latin typeface="Times New Roman" pitchFamily="18" charset="0"/>
                <a:cs typeface="Times New Roman" pitchFamily="18" charset="0"/>
                <a:hlinkClick r:id="rId5"/>
              </a:rPr>
              <a:t>http://www.lordsnet.com/New8272.htm</a:t>
            </a:r>
            <a:endParaRPr lang="th-TH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8" name="object 9"/>
          <p:cNvSpPr>
            <a:spLocks/>
          </p:cNvSpPr>
          <p:nvPr/>
        </p:nvSpPr>
        <p:spPr bwMode="auto">
          <a:xfrm>
            <a:off x="2254250" y="3778250"/>
            <a:ext cx="2124075" cy="444500"/>
          </a:xfrm>
          <a:custGeom>
            <a:avLst/>
            <a:gdLst>
              <a:gd name="T0" fmla="*/ 0 w 2124075"/>
              <a:gd name="T1" fmla="*/ 0 h 443229"/>
              <a:gd name="T2" fmla="*/ 12704 w 2124075"/>
              <a:gd name="T3" fmla="*/ 42354 h 443229"/>
              <a:gd name="T4" fmla="*/ 49711 w 2124075"/>
              <a:gd name="T5" fmla="*/ 84364 h 443229"/>
              <a:gd name="T6" fmla="*/ 87067 w 2124075"/>
              <a:gd name="T7" fmla="*/ 112007 h 443229"/>
              <a:gd name="T8" fmla="*/ 133997 w 2124075"/>
              <a:gd name="T9" fmla="*/ 139241 h 443229"/>
              <a:gd name="T10" fmla="*/ 190010 w 2124075"/>
              <a:gd name="T11" fmla="*/ 165964 h 443229"/>
              <a:gd name="T12" fmla="*/ 254616 w 2124075"/>
              <a:gd name="T13" fmla="*/ 192071 h 443229"/>
              <a:gd name="T14" fmla="*/ 327323 w 2124075"/>
              <a:gd name="T15" fmla="*/ 217462 h 443229"/>
              <a:gd name="T16" fmla="*/ 366561 w 2124075"/>
              <a:gd name="T17" fmla="*/ 229857 h 443229"/>
              <a:gd name="T18" fmla="*/ 407641 w 2124075"/>
              <a:gd name="T19" fmla="*/ 242034 h 443229"/>
              <a:gd name="T20" fmla="*/ 450500 w 2124075"/>
              <a:gd name="T21" fmla="*/ 253980 h 443229"/>
              <a:gd name="T22" fmla="*/ 495078 w 2124075"/>
              <a:gd name="T23" fmla="*/ 265684 h 443229"/>
              <a:gd name="T24" fmla="*/ 541313 w 2124075"/>
              <a:gd name="T25" fmla="*/ 277131 h 443229"/>
              <a:gd name="T26" fmla="*/ 589145 w 2124075"/>
              <a:gd name="T27" fmla="*/ 288310 h 443229"/>
              <a:gd name="T28" fmla="*/ 638510 w 2124075"/>
              <a:gd name="T29" fmla="*/ 299207 h 443229"/>
              <a:gd name="T30" fmla="*/ 689349 w 2124075"/>
              <a:gd name="T31" fmla="*/ 309809 h 443229"/>
              <a:gd name="T32" fmla="*/ 741599 w 2124075"/>
              <a:gd name="T33" fmla="*/ 320105 h 443229"/>
              <a:gd name="T34" fmla="*/ 795200 w 2124075"/>
              <a:gd name="T35" fmla="*/ 330080 h 443229"/>
              <a:gd name="T36" fmla="*/ 850090 w 2124075"/>
              <a:gd name="T37" fmla="*/ 339723 h 443229"/>
              <a:gd name="T38" fmla="*/ 906207 w 2124075"/>
              <a:gd name="T39" fmla="*/ 349020 h 443229"/>
              <a:gd name="T40" fmla="*/ 963491 w 2124075"/>
              <a:gd name="T41" fmla="*/ 357958 h 443229"/>
              <a:gd name="T42" fmla="*/ 1021879 w 2124075"/>
              <a:gd name="T43" fmla="*/ 366526 h 443229"/>
              <a:gd name="T44" fmla="*/ 1081311 w 2124075"/>
              <a:gd name="T45" fmla="*/ 374709 h 443229"/>
              <a:gd name="T46" fmla="*/ 1141726 w 2124075"/>
              <a:gd name="T47" fmla="*/ 382496 h 443229"/>
              <a:gd name="T48" fmla="*/ 1203061 w 2124075"/>
              <a:gd name="T49" fmla="*/ 389873 h 443229"/>
              <a:gd name="T50" fmla="*/ 1265256 w 2124075"/>
              <a:gd name="T51" fmla="*/ 396827 h 443229"/>
              <a:gd name="T52" fmla="*/ 1328248 w 2124075"/>
              <a:gd name="T53" fmla="*/ 403347 h 443229"/>
              <a:gd name="T54" fmla="*/ 1391978 w 2124075"/>
              <a:gd name="T55" fmla="*/ 409418 h 443229"/>
              <a:gd name="T56" fmla="*/ 1456382 w 2124075"/>
              <a:gd name="T57" fmla="*/ 415029 h 443229"/>
              <a:gd name="T58" fmla="*/ 1521401 w 2124075"/>
              <a:gd name="T59" fmla="*/ 420166 h 443229"/>
              <a:gd name="T60" fmla="*/ 1586973 w 2124075"/>
              <a:gd name="T61" fmla="*/ 424817 h 443229"/>
              <a:gd name="T62" fmla="*/ 1653035 w 2124075"/>
              <a:gd name="T63" fmla="*/ 428968 h 443229"/>
              <a:gd name="T64" fmla="*/ 1719528 w 2124075"/>
              <a:gd name="T65" fmla="*/ 432608 h 443229"/>
              <a:gd name="T66" fmla="*/ 1786389 w 2124075"/>
              <a:gd name="T67" fmla="*/ 435722 h 443229"/>
              <a:gd name="T68" fmla="*/ 1853557 w 2124075"/>
              <a:gd name="T69" fmla="*/ 438299 h 443229"/>
              <a:gd name="T70" fmla="*/ 1920971 w 2124075"/>
              <a:gd name="T71" fmla="*/ 440326 h 443229"/>
              <a:gd name="T72" fmla="*/ 1988570 w 2124075"/>
              <a:gd name="T73" fmla="*/ 441789 h 443229"/>
              <a:gd name="T74" fmla="*/ 2056291 w 2124075"/>
              <a:gd name="T75" fmla="*/ 442677 h 443229"/>
              <a:gd name="T76" fmla="*/ 2124075 w 2124075"/>
              <a:gd name="T77" fmla="*/ 442976 h 44322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124075"/>
              <a:gd name="T118" fmla="*/ 0 h 443229"/>
              <a:gd name="T119" fmla="*/ 2124075 w 2124075"/>
              <a:gd name="T120" fmla="*/ 443229 h 443229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124075" h="443229">
                <a:moveTo>
                  <a:pt x="0" y="0"/>
                </a:moveTo>
                <a:lnTo>
                  <a:pt x="12704" y="42354"/>
                </a:lnTo>
                <a:lnTo>
                  <a:pt x="49711" y="84364"/>
                </a:lnTo>
                <a:lnTo>
                  <a:pt x="87067" y="112007"/>
                </a:lnTo>
                <a:lnTo>
                  <a:pt x="133997" y="139241"/>
                </a:lnTo>
                <a:lnTo>
                  <a:pt x="190010" y="165964"/>
                </a:lnTo>
                <a:lnTo>
                  <a:pt x="254616" y="192071"/>
                </a:lnTo>
                <a:lnTo>
                  <a:pt x="327323" y="217462"/>
                </a:lnTo>
                <a:lnTo>
                  <a:pt x="366561" y="229857"/>
                </a:lnTo>
                <a:lnTo>
                  <a:pt x="407641" y="242034"/>
                </a:lnTo>
                <a:lnTo>
                  <a:pt x="450500" y="253980"/>
                </a:lnTo>
                <a:lnTo>
                  <a:pt x="495078" y="265684"/>
                </a:lnTo>
                <a:lnTo>
                  <a:pt x="541313" y="277131"/>
                </a:lnTo>
                <a:lnTo>
                  <a:pt x="589145" y="288310"/>
                </a:lnTo>
                <a:lnTo>
                  <a:pt x="638510" y="299207"/>
                </a:lnTo>
                <a:lnTo>
                  <a:pt x="689349" y="309809"/>
                </a:lnTo>
                <a:lnTo>
                  <a:pt x="741599" y="320105"/>
                </a:lnTo>
                <a:lnTo>
                  <a:pt x="795200" y="330080"/>
                </a:lnTo>
                <a:lnTo>
                  <a:pt x="850090" y="339723"/>
                </a:lnTo>
                <a:lnTo>
                  <a:pt x="906207" y="349020"/>
                </a:lnTo>
                <a:lnTo>
                  <a:pt x="963491" y="357958"/>
                </a:lnTo>
                <a:lnTo>
                  <a:pt x="1021879" y="366526"/>
                </a:lnTo>
                <a:lnTo>
                  <a:pt x="1081311" y="374709"/>
                </a:lnTo>
                <a:lnTo>
                  <a:pt x="1141726" y="382496"/>
                </a:lnTo>
                <a:lnTo>
                  <a:pt x="1203061" y="389873"/>
                </a:lnTo>
                <a:lnTo>
                  <a:pt x="1265256" y="396827"/>
                </a:lnTo>
                <a:lnTo>
                  <a:pt x="1328248" y="403347"/>
                </a:lnTo>
                <a:lnTo>
                  <a:pt x="1391978" y="409418"/>
                </a:lnTo>
                <a:lnTo>
                  <a:pt x="1456382" y="415029"/>
                </a:lnTo>
                <a:lnTo>
                  <a:pt x="1521401" y="420166"/>
                </a:lnTo>
                <a:lnTo>
                  <a:pt x="1586973" y="424817"/>
                </a:lnTo>
                <a:lnTo>
                  <a:pt x="1653035" y="428968"/>
                </a:lnTo>
                <a:lnTo>
                  <a:pt x="1719528" y="432608"/>
                </a:lnTo>
                <a:lnTo>
                  <a:pt x="1786389" y="435722"/>
                </a:lnTo>
                <a:lnTo>
                  <a:pt x="1853557" y="438299"/>
                </a:lnTo>
                <a:lnTo>
                  <a:pt x="1920971" y="440326"/>
                </a:lnTo>
                <a:lnTo>
                  <a:pt x="1988570" y="441789"/>
                </a:lnTo>
                <a:lnTo>
                  <a:pt x="2056291" y="442677"/>
                </a:lnTo>
                <a:lnTo>
                  <a:pt x="2124075" y="442976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9" name="object 10"/>
          <p:cNvSpPr>
            <a:spLocks/>
          </p:cNvSpPr>
          <p:nvPr/>
        </p:nvSpPr>
        <p:spPr bwMode="auto">
          <a:xfrm>
            <a:off x="2506663" y="4275138"/>
            <a:ext cx="2093912" cy="954087"/>
          </a:xfrm>
          <a:custGeom>
            <a:avLst/>
            <a:gdLst>
              <a:gd name="T0" fmla="*/ 0 w 2094229"/>
              <a:gd name="T1" fmla="*/ 954975 h 955039"/>
              <a:gd name="T2" fmla="*/ 43646 w 2094229"/>
              <a:gd name="T3" fmla="*/ 924394 h 955039"/>
              <a:gd name="T4" fmla="*/ 87287 w 2094229"/>
              <a:gd name="T5" fmla="*/ 893848 h 955039"/>
              <a:gd name="T6" fmla="*/ 130916 w 2094229"/>
              <a:gd name="T7" fmla="*/ 863375 h 955039"/>
              <a:gd name="T8" fmla="*/ 174529 w 2094229"/>
              <a:gd name="T9" fmla="*/ 833012 h 955039"/>
              <a:gd name="T10" fmla="*/ 218118 w 2094229"/>
              <a:gd name="T11" fmla="*/ 802795 h 955039"/>
              <a:gd name="T12" fmla="*/ 261680 w 2094229"/>
              <a:gd name="T13" fmla="*/ 772762 h 955039"/>
              <a:gd name="T14" fmla="*/ 305208 w 2094229"/>
              <a:gd name="T15" fmla="*/ 742949 h 955039"/>
              <a:gd name="T16" fmla="*/ 348696 w 2094229"/>
              <a:gd name="T17" fmla="*/ 713393 h 955039"/>
              <a:gd name="T18" fmla="*/ 392138 w 2094229"/>
              <a:gd name="T19" fmla="*/ 684131 h 955039"/>
              <a:gd name="T20" fmla="*/ 435530 w 2094229"/>
              <a:gd name="T21" fmla="*/ 655200 h 955039"/>
              <a:gd name="T22" fmla="*/ 478866 w 2094229"/>
              <a:gd name="T23" fmla="*/ 626637 h 955039"/>
              <a:gd name="T24" fmla="*/ 522139 w 2094229"/>
              <a:gd name="T25" fmla="*/ 598479 h 955039"/>
              <a:gd name="T26" fmla="*/ 565344 w 2094229"/>
              <a:gd name="T27" fmla="*/ 570763 h 955039"/>
              <a:gd name="T28" fmla="*/ 608475 w 2094229"/>
              <a:gd name="T29" fmla="*/ 543525 h 955039"/>
              <a:gd name="T30" fmla="*/ 651528 w 2094229"/>
              <a:gd name="T31" fmla="*/ 516804 h 955039"/>
              <a:gd name="T32" fmla="*/ 694495 w 2094229"/>
              <a:gd name="T33" fmla="*/ 490634 h 955039"/>
              <a:gd name="T34" fmla="*/ 737372 w 2094229"/>
              <a:gd name="T35" fmla="*/ 465054 h 955039"/>
              <a:gd name="T36" fmla="*/ 780153 w 2094229"/>
              <a:gd name="T37" fmla="*/ 440101 h 955039"/>
              <a:gd name="T38" fmla="*/ 822832 w 2094229"/>
              <a:gd name="T39" fmla="*/ 415811 h 955039"/>
              <a:gd name="T40" fmla="*/ 865404 w 2094229"/>
              <a:gd name="T41" fmla="*/ 392221 h 955039"/>
              <a:gd name="T42" fmla="*/ 907862 w 2094229"/>
              <a:gd name="T43" fmla="*/ 369368 h 955039"/>
              <a:gd name="T44" fmla="*/ 950202 w 2094229"/>
              <a:gd name="T45" fmla="*/ 347289 h 955039"/>
              <a:gd name="T46" fmla="*/ 992417 w 2094229"/>
              <a:gd name="T47" fmla="*/ 326021 h 955039"/>
              <a:gd name="T48" fmla="*/ 1034502 w 2094229"/>
              <a:gd name="T49" fmla="*/ 305601 h 955039"/>
              <a:gd name="T50" fmla="*/ 1076452 w 2094229"/>
              <a:gd name="T51" fmla="*/ 286066 h 955039"/>
              <a:gd name="T52" fmla="*/ 1126958 w 2094229"/>
              <a:gd name="T53" fmla="*/ 263506 h 955039"/>
              <a:gd name="T54" fmla="*/ 1178622 w 2094229"/>
              <a:gd name="T55" fmla="*/ 241311 h 955039"/>
              <a:gd name="T56" fmla="*/ 1231227 w 2094229"/>
              <a:gd name="T57" fmla="*/ 219566 h 955039"/>
              <a:gd name="T58" fmla="*/ 1284559 w 2094229"/>
              <a:gd name="T59" fmla="*/ 198355 h 955039"/>
              <a:gd name="T60" fmla="*/ 1338403 w 2094229"/>
              <a:gd name="T61" fmla="*/ 177761 h 955039"/>
              <a:gd name="T62" fmla="*/ 1392543 w 2094229"/>
              <a:gd name="T63" fmla="*/ 157868 h 955039"/>
              <a:gd name="T64" fmla="*/ 1446765 w 2094229"/>
              <a:gd name="T65" fmla="*/ 138760 h 955039"/>
              <a:gd name="T66" fmla="*/ 1500853 w 2094229"/>
              <a:gd name="T67" fmla="*/ 120521 h 955039"/>
              <a:gd name="T68" fmla="*/ 1554592 w 2094229"/>
              <a:gd name="T69" fmla="*/ 103236 h 955039"/>
              <a:gd name="T70" fmla="*/ 1607768 w 2094229"/>
              <a:gd name="T71" fmla="*/ 86987 h 955039"/>
              <a:gd name="T72" fmla="*/ 1660164 w 2094229"/>
              <a:gd name="T73" fmla="*/ 71860 h 955039"/>
              <a:gd name="T74" fmla="*/ 1711567 w 2094229"/>
              <a:gd name="T75" fmla="*/ 57937 h 955039"/>
              <a:gd name="T76" fmla="*/ 1761761 w 2094229"/>
              <a:gd name="T77" fmla="*/ 45303 h 955039"/>
              <a:gd name="T78" fmla="*/ 1810530 w 2094229"/>
              <a:gd name="T79" fmla="*/ 34041 h 955039"/>
              <a:gd name="T80" fmla="*/ 1857661 w 2094229"/>
              <a:gd name="T81" fmla="*/ 24237 h 955039"/>
              <a:gd name="T82" fmla="*/ 1902937 w 2094229"/>
              <a:gd name="T83" fmla="*/ 15972 h 955039"/>
              <a:gd name="T84" fmla="*/ 1946144 w 2094229"/>
              <a:gd name="T85" fmla="*/ 9333 h 955039"/>
              <a:gd name="T86" fmla="*/ 1987066 w 2094229"/>
              <a:gd name="T87" fmla="*/ 4401 h 955039"/>
              <a:gd name="T88" fmla="*/ 2025489 w 2094229"/>
              <a:gd name="T89" fmla="*/ 1262 h 955039"/>
              <a:gd name="T90" fmla="*/ 2061197 w 2094229"/>
              <a:gd name="T91" fmla="*/ 0 h 955039"/>
              <a:gd name="T92" fmla="*/ 2093976 w 2094229"/>
              <a:gd name="T93" fmla="*/ 697 h 95503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094229"/>
              <a:gd name="T142" fmla="*/ 0 h 955039"/>
              <a:gd name="T143" fmla="*/ 2094229 w 2094229"/>
              <a:gd name="T144" fmla="*/ 955039 h 955039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094229" h="955039">
                <a:moveTo>
                  <a:pt x="0" y="954975"/>
                </a:moveTo>
                <a:lnTo>
                  <a:pt x="43646" y="924394"/>
                </a:lnTo>
                <a:lnTo>
                  <a:pt x="87287" y="893848"/>
                </a:lnTo>
                <a:lnTo>
                  <a:pt x="130916" y="863375"/>
                </a:lnTo>
                <a:lnTo>
                  <a:pt x="174529" y="833012"/>
                </a:lnTo>
                <a:lnTo>
                  <a:pt x="218118" y="802795"/>
                </a:lnTo>
                <a:lnTo>
                  <a:pt x="261680" y="772762"/>
                </a:lnTo>
                <a:lnTo>
                  <a:pt x="305208" y="742949"/>
                </a:lnTo>
                <a:lnTo>
                  <a:pt x="348696" y="713393"/>
                </a:lnTo>
                <a:lnTo>
                  <a:pt x="392138" y="684131"/>
                </a:lnTo>
                <a:lnTo>
                  <a:pt x="435530" y="655200"/>
                </a:lnTo>
                <a:lnTo>
                  <a:pt x="478866" y="626637"/>
                </a:lnTo>
                <a:lnTo>
                  <a:pt x="522139" y="598479"/>
                </a:lnTo>
                <a:lnTo>
                  <a:pt x="565344" y="570763"/>
                </a:lnTo>
                <a:lnTo>
                  <a:pt x="608475" y="543525"/>
                </a:lnTo>
                <a:lnTo>
                  <a:pt x="651528" y="516804"/>
                </a:lnTo>
                <a:lnTo>
                  <a:pt x="694495" y="490634"/>
                </a:lnTo>
                <a:lnTo>
                  <a:pt x="737372" y="465054"/>
                </a:lnTo>
                <a:lnTo>
                  <a:pt x="780153" y="440101"/>
                </a:lnTo>
                <a:lnTo>
                  <a:pt x="822832" y="415811"/>
                </a:lnTo>
                <a:lnTo>
                  <a:pt x="865404" y="392221"/>
                </a:lnTo>
                <a:lnTo>
                  <a:pt x="907862" y="369368"/>
                </a:lnTo>
                <a:lnTo>
                  <a:pt x="950202" y="347289"/>
                </a:lnTo>
                <a:lnTo>
                  <a:pt x="992417" y="326021"/>
                </a:lnTo>
                <a:lnTo>
                  <a:pt x="1034502" y="305601"/>
                </a:lnTo>
                <a:lnTo>
                  <a:pt x="1076452" y="286066"/>
                </a:lnTo>
                <a:lnTo>
                  <a:pt x="1126958" y="263506"/>
                </a:lnTo>
                <a:lnTo>
                  <a:pt x="1178622" y="241311"/>
                </a:lnTo>
                <a:lnTo>
                  <a:pt x="1231227" y="219566"/>
                </a:lnTo>
                <a:lnTo>
                  <a:pt x="1284559" y="198355"/>
                </a:lnTo>
                <a:lnTo>
                  <a:pt x="1338403" y="177761"/>
                </a:lnTo>
                <a:lnTo>
                  <a:pt x="1392543" y="157868"/>
                </a:lnTo>
                <a:lnTo>
                  <a:pt x="1446765" y="138760"/>
                </a:lnTo>
                <a:lnTo>
                  <a:pt x="1500853" y="120521"/>
                </a:lnTo>
                <a:lnTo>
                  <a:pt x="1554592" y="103236"/>
                </a:lnTo>
                <a:lnTo>
                  <a:pt x="1607768" y="86987"/>
                </a:lnTo>
                <a:lnTo>
                  <a:pt x="1660164" y="71860"/>
                </a:lnTo>
                <a:lnTo>
                  <a:pt x="1711567" y="57937"/>
                </a:lnTo>
                <a:lnTo>
                  <a:pt x="1761761" y="45303"/>
                </a:lnTo>
                <a:lnTo>
                  <a:pt x="1810530" y="34041"/>
                </a:lnTo>
                <a:lnTo>
                  <a:pt x="1857661" y="24237"/>
                </a:lnTo>
                <a:lnTo>
                  <a:pt x="1902937" y="15972"/>
                </a:lnTo>
                <a:lnTo>
                  <a:pt x="1946144" y="9333"/>
                </a:lnTo>
                <a:lnTo>
                  <a:pt x="1987066" y="4401"/>
                </a:lnTo>
                <a:lnTo>
                  <a:pt x="2025489" y="1262"/>
                </a:lnTo>
                <a:lnTo>
                  <a:pt x="2061197" y="0"/>
                </a:lnTo>
                <a:lnTo>
                  <a:pt x="2093976" y="697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0" name="object 11"/>
          <p:cNvSpPr>
            <a:spLocks/>
          </p:cNvSpPr>
          <p:nvPr/>
        </p:nvSpPr>
        <p:spPr bwMode="auto">
          <a:xfrm>
            <a:off x="5037138" y="3444875"/>
            <a:ext cx="2781300" cy="2089150"/>
          </a:xfrm>
          <a:custGeom>
            <a:avLst/>
            <a:gdLst>
              <a:gd name="T0" fmla="*/ 2730336 w 2781934"/>
              <a:gd name="T1" fmla="*/ 42402 h 2089150"/>
              <a:gd name="T2" fmla="*/ 2627273 w 2781934"/>
              <a:gd name="T3" fmla="*/ 127144 h 2089150"/>
              <a:gd name="T4" fmla="*/ 2524396 w 2781934"/>
              <a:gd name="T5" fmla="*/ 211702 h 2089150"/>
              <a:gd name="T6" fmla="*/ 2421830 w 2781934"/>
              <a:gd name="T7" fmla="*/ 295952 h 2089150"/>
              <a:gd name="T8" fmla="*/ 2319700 w 2781934"/>
              <a:gd name="T9" fmla="*/ 379770 h 2089150"/>
              <a:gd name="T10" fmla="*/ 2218129 w 2781934"/>
              <a:gd name="T11" fmla="*/ 463033 h 2089150"/>
              <a:gd name="T12" fmla="*/ 2117242 w 2781934"/>
              <a:gd name="T13" fmla="*/ 545619 h 2089150"/>
              <a:gd name="T14" fmla="*/ 2017163 w 2781934"/>
              <a:gd name="T15" fmla="*/ 627403 h 2089150"/>
              <a:gd name="T16" fmla="*/ 1918016 w 2781934"/>
              <a:gd name="T17" fmla="*/ 708262 h 2089150"/>
              <a:gd name="T18" fmla="*/ 1819925 w 2781934"/>
              <a:gd name="T19" fmla="*/ 788074 h 2089150"/>
              <a:gd name="T20" fmla="*/ 1723015 w 2781934"/>
              <a:gd name="T21" fmla="*/ 866715 h 2089150"/>
              <a:gd name="T22" fmla="*/ 1627409 w 2781934"/>
              <a:gd name="T23" fmla="*/ 944061 h 2089150"/>
              <a:gd name="T24" fmla="*/ 1533232 w 2781934"/>
              <a:gd name="T25" fmla="*/ 1019990 h 2089150"/>
              <a:gd name="T26" fmla="*/ 1440608 w 2781934"/>
              <a:gd name="T27" fmla="*/ 1094378 h 2089150"/>
              <a:gd name="T28" fmla="*/ 1349662 w 2781934"/>
              <a:gd name="T29" fmla="*/ 1167101 h 2089150"/>
              <a:gd name="T30" fmla="*/ 1260516 w 2781934"/>
              <a:gd name="T31" fmla="*/ 1238037 h 2089150"/>
              <a:gd name="T32" fmla="*/ 1173296 w 2781934"/>
              <a:gd name="T33" fmla="*/ 1307063 h 2089150"/>
              <a:gd name="T34" fmla="*/ 1088126 w 2781934"/>
              <a:gd name="T35" fmla="*/ 1374054 h 2089150"/>
              <a:gd name="T36" fmla="*/ 1005130 w 2781934"/>
              <a:gd name="T37" fmla="*/ 1438888 h 2089150"/>
              <a:gd name="T38" fmla="*/ 924432 w 2781934"/>
              <a:gd name="T39" fmla="*/ 1501442 h 2089150"/>
              <a:gd name="T40" fmla="*/ 846156 w 2781934"/>
              <a:gd name="T41" fmla="*/ 1561592 h 2089150"/>
              <a:gd name="T42" fmla="*/ 770426 w 2781934"/>
              <a:gd name="T43" fmla="*/ 1619215 h 2089150"/>
              <a:gd name="T44" fmla="*/ 697368 w 2781934"/>
              <a:gd name="T45" fmla="*/ 1674187 h 2089150"/>
              <a:gd name="T46" fmla="*/ 627104 w 2781934"/>
              <a:gd name="T47" fmla="*/ 1726386 h 2089150"/>
              <a:gd name="T48" fmla="*/ 559759 w 2781934"/>
              <a:gd name="T49" fmla="*/ 1775687 h 2089150"/>
              <a:gd name="T50" fmla="*/ 495457 w 2781934"/>
              <a:gd name="T51" fmla="*/ 1821969 h 2089150"/>
              <a:gd name="T52" fmla="*/ 376480 w 2781934"/>
              <a:gd name="T53" fmla="*/ 1904979 h 2089150"/>
              <a:gd name="T54" fmla="*/ 271166 w 2781934"/>
              <a:gd name="T55" fmla="*/ 1974428 h 2089150"/>
              <a:gd name="T56" fmla="*/ 180509 w 2781934"/>
              <a:gd name="T57" fmla="*/ 2029331 h 2089150"/>
              <a:gd name="T58" fmla="*/ 105501 w 2781934"/>
              <a:gd name="T59" fmla="*/ 2068703 h 2089150"/>
              <a:gd name="T60" fmla="*/ 35499 w 2781934"/>
              <a:gd name="T61" fmla="*/ 2088644 h 2089150"/>
              <a:gd name="T62" fmla="*/ 10174 w 2781934"/>
              <a:gd name="T63" fmla="*/ 2078922 h 2089150"/>
              <a:gd name="T64" fmla="*/ 0 w 2781934"/>
              <a:gd name="T65" fmla="*/ 2053052 h 2089150"/>
              <a:gd name="T66" fmla="*/ 9532 w 2781934"/>
              <a:gd name="T67" fmla="*/ 1988217 h 2089150"/>
              <a:gd name="T68" fmla="*/ 59856 w 2781934"/>
              <a:gd name="T69" fmla="*/ 1863376 h 2089150"/>
              <a:gd name="T70" fmla="*/ 97426 w 2781934"/>
              <a:gd name="T71" fmla="*/ 1788870 h 2089150"/>
              <a:gd name="T72" fmla="*/ 141065 w 2781934"/>
              <a:gd name="T73" fmla="*/ 1708895 h 2089150"/>
              <a:gd name="T74" fmla="*/ 189123 w 2781934"/>
              <a:gd name="T75" fmla="*/ 1625393 h 2089150"/>
              <a:gd name="T76" fmla="*/ 239950 w 2781934"/>
              <a:gd name="T77" fmla="*/ 1540306 h 2089150"/>
              <a:gd name="T78" fmla="*/ 291894 w 2781934"/>
              <a:gd name="T79" fmla="*/ 1455576 h 2089150"/>
              <a:gd name="T80" fmla="*/ 343305 w 2781934"/>
              <a:gd name="T81" fmla="*/ 1373144 h 2089150"/>
              <a:gd name="T82" fmla="*/ 392532 w 2781934"/>
              <a:gd name="T83" fmla="*/ 1294953 h 2089150"/>
              <a:gd name="T84" fmla="*/ 437924 w 2781934"/>
              <a:gd name="T85" fmla="*/ 1222943 h 2089150"/>
              <a:gd name="T86" fmla="*/ 495210 w 2781934"/>
              <a:gd name="T87" fmla="*/ 1130766 h 2089150"/>
              <a:gd name="T88" fmla="*/ 534582 w 2781934"/>
              <a:gd name="T89" fmla="*/ 1063420 h 208915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781934"/>
              <a:gd name="T136" fmla="*/ 0 h 2089150"/>
              <a:gd name="T137" fmla="*/ 2781934 w 2781934"/>
              <a:gd name="T138" fmla="*/ 2089150 h 208915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781934" h="2089150">
                <a:moveTo>
                  <a:pt x="2781899" y="0"/>
                </a:moveTo>
                <a:lnTo>
                  <a:pt x="2730336" y="42402"/>
                </a:lnTo>
                <a:lnTo>
                  <a:pt x="2678789" y="84788"/>
                </a:lnTo>
                <a:lnTo>
                  <a:pt x="2627273" y="127144"/>
                </a:lnTo>
                <a:lnTo>
                  <a:pt x="2575803" y="169454"/>
                </a:lnTo>
                <a:lnTo>
                  <a:pt x="2524396" y="211702"/>
                </a:lnTo>
                <a:lnTo>
                  <a:pt x="2473067" y="253873"/>
                </a:lnTo>
                <a:lnTo>
                  <a:pt x="2421830" y="295952"/>
                </a:lnTo>
                <a:lnTo>
                  <a:pt x="2370703" y="337922"/>
                </a:lnTo>
                <a:lnTo>
                  <a:pt x="2319700" y="379770"/>
                </a:lnTo>
                <a:lnTo>
                  <a:pt x="2268837" y="421479"/>
                </a:lnTo>
                <a:lnTo>
                  <a:pt x="2218129" y="463033"/>
                </a:lnTo>
                <a:lnTo>
                  <a:pt x="2167593" y="504418"/>
                </a:lnTo>
                <a:lnTo>
                  <a:pt x="2117242" y="545619"/>
                </a:lnTo>
                <a:lnTo>
                  <a:pt x="2067094" y="586619"/>
                </a:lnTo>
                <a:lnTo>
                  <a:pt x="2017163" y="627403"/>
                </a:lnTo>
                <a:lnTo>
                  <a:pt x="1967466" y="667956"/>
                </a:lnTo>
                <a:lnTo>
                  <a:pt x="1918016" y="708262"/>
                </a:lnTo>
                <a:lnTo>
                  <a:pt x="1868831" y="748307"/>
                </a:lnTo>
                <a:lnTo>
                  <a:pt x="1819925" y="788074"/>
                </a:lnTo>
                <a:lnTo>
                  <a:pt x="1771315" y="827549"/>
                </a:lnTo>
                <a:lnTo>
                  <a:pt x="1723015" y="866715"/>
                </a:lnTo>
                <a:lnTo>
                  <a:pt x="1675041" y="905558"/>
                </a:lnTo>
                <a:lnTo>
                  <a:pt x="1627409" y="944061"/>
                </a:lnTo>
                <a:lnTo>
                  <a:pt x="1580134" y="982211"/>
                </a:lnTo>
                <a:lnTo>
                  <a:pt x="1533232" y="1019990"/>
                </a:lnTo>
                <a:lnTo>
                  <a:pt x="1486719" y="1057384"/>
                </a:lnTo>
                <a:lnTo>
                  <a:pt x="1440608" y="1094378"/>
                </a:lnTo>
                <a:lnTo>
                  <a:pt x="1394918" y="1130955"/>
                </a:lnTo>
                <a:lnTo>
                  <a:pt x="1349662" y="1167101"/>
                </a:lnTo>
                <a:lnTo>
                  <a:pt x="1304856" y="1202801"/>
                </a:lnTo>
                <a:lnTo>
                  <a:pt x="1260516" y="1238037"/>
                </a:lnTo>
                <a:lnTo>
                  <a:pt x="1216658" y="1272797"/>
                </a:lnTo>
                <a:lnTo>
                  <a:pt x="1173296" y="1307063"/>
                </a:lnTo>
                <a:lnTo>
                  <a:pt x="1130447" y="1340821"/>
                </a:lnTo>
                <a:lnTo>
                  <a:pt x="1088126" y="1374054"/>
                </a:lnTo>
                <a:lnTo>
                  <a:pt x="1046349" y="1406749"/>
                </a:lnTo>
                <a:lnTo>
                  <a:pt x="1005130" y="1438888"/>
                </a:lnTo>
                <a:lnTo>
                  <a:pt x="964486" y="1470458"/>
                </a:lnTo>
                <a:lnTo>
                  <a:pt x="924432" y="1501442"/>
                </a:lnTo>
                <a:lnTo>
                  <a:pt x="884983" y="1531825"/>
                </a:lnTo>
                <a:lnTo>
                  <a:pt x="846156" y="1561592"/>
                </a:lnTo>
                <a:lnTo>
                  <a:pt x="807965" y="1590727"/>
                </a:lnTo>
                <a:lnTo>
                  <a:pt x="770426" y="1619215"/>
                </a:lnTo>
                <a:lnTo>
                  <a:pt x="733555" y="1647040"/>
                </a:lnTo>
                <a:lnTo>
                  <a:pt x="697368" y="1674187"/>
                </a:lnTo>
                <a:lnTo>
                  <a:pt x="661879" y="1700641"/>
                </a:lnTo>
                <a:lnTo>
                  <a:pt x="627104" y="1726386"/>
                </a:lnTo>
                <a:lnTo>
                  <a:pt x="593059" y="1751406"/>
                </a:lnTo>
                <a:lnTo>
                  <a:pt x="559759" y="1775687"/>
                </a:lnTo>
                <a:lnTo>
                  <a:pt x="527220" y="1799213"/>
                </a:lnTo>
                <a:lnTo>
                  <a:pt x="495457" y="1821969"/>
                </a:lnTo>
                <a:lnTo>
                  <a:pt x="434323" y="1865107"/>
                </a:lnTo>
                <a:lnTo>
                  <a:pt x="376480" y="1904979"/>
                </a:lnTo>
                <a:lnTo>
                  <a:pt x="322053" y="1941460"/>
                </a:lnTo>
                <a:lnTo>
                  <a:pt x="271166" y="1974428"/>
                </a:lnTo>
                <a:lnTo>
                  <a:pt x="223943" y="2003760"/>
                </a:lnTo>
                <a:lnTo>
                  <a:pt x="180509" y="2029331"/>
                </a:lnTo>
                <a:lnTo>
                  <a:pt x="140987" y="2051020"/>
                </a:lnTo>
                <a:lnTo>
                  <a:pt x="105501" y="2068703"/>
                </a:lnTo>
                <a:lnTo>
                  <a:pt x="54358" y="2086843"/>
                </a:lnTo>
                <a:lnTo>
                  <a:pt x="35499" y="2088644"/>
                </a:lnTo>
                <a:lnTo>
                  <a:pt x="20840" y="2085922"/>
                </a:lnTo>
                <a:lnTo>
                  <a:pt x="10174" y="2078922"/>
                </a:lnTo>
                <a:lnTo>
                  <a:pt x="3296" y="2067884"/>
                </a:lnTo>
                <a:lnTo>
                  <a:pt x="0" y="2053052"/>
                </a:lnTo>
                <a:lnTo>
                  <a:pt x="77" y="2034668"/>
                </a:lnTo>
                <a:lnTo>
                  <a:pt x="9532" y="1988217"/>
                </a:lnTo>
                <a:lnTo>
                  <a:pt x="30008" y="1930472"/>
                </a:lnTo>
                <a:lnTo>
                  <a:pt x="59856" y="1863376"/>
                </a:lnTo>
                <a:lnTo>
                  <a:pt x="77779" y="1826928"/>
                </a:lnTo>
                <a:lnTo>
                  <a:pt x="97426" y="1788870"/>
                </a:lnTo>
                <a:lnTo>
                  <a:pt x="118590" y="1749444"/>
                </a:lnTo>
                <a:lnTo>
                  <a:pt x="141065" y="1708895"/>
                </a:lnTo>
                <a:lnTo>
                  <a:pt x="164645" y="1667463"/>
                </a:lnTo>
                <a:lnTo>
                  <a:pt x="189123" y="1625393"/>
                </a:lnTo>
                <a:lnTo>
                  <a:pt x="214294" y="1582926"/>
                </a:lnTo>
                <a:lnTo>
                  <a:pt x="239950" y="1540306"/>
                </a:lnTo>
                <a:lnTo>
                  <a:pt x="265885" y="1497775"/>
                </a:lnTo>
                <a:lnTo>
                  <a:pt x="291894" y="1455576"/>
                </a:lnTo>
                <a:lnTo>
                  <a:pt x="317769" y="1413952"/>
                </a:lnTo>
                <a:lnTo>
                  <a:pt x="343305" y="1373144"/>
                </a:lnTo>
                <a:lnTo>
                  <a:pt x="368295" y="1333397"/>
                </a:lnTo>
                <a:lnTo>
                  <a:pt x="392532" y="1294953"/>
                </a:lnTo>
                <a:lnTo>
                  <a:pt x="415810" y="1258054"/>
                </a:lnTo>
                <a:lnTo>
                  <a:pt x="437924" y="1222943"/>
                </a:lnTo>
                <a:lnTo>
                  <a:pt x="458666" y="1189863"/>
                </a:lnTo>
                <a:lnTo>
                  <a:pt x="495210" y="1130766"/>
                </a:lnTo>
                <a:lnTo>
                  <a:pt x="523793" y="1082705"/>
                </a:lnTo>
                <a:lnTo>
                  <a:pt x="534582" y="1063420"/>
                </a:lnTo>
                <a:lnTo>
                  <a:pt x="542762" y="1047623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1" name="object 12"/>
          <p:cNvSpPr>
            <a:spLocks/>
          </p:cNvSpPr>
          <p:nvPr/>
        </p:nvSpPr>
        <p:spPr bwMode="auto">
          <a:xfrm>
            <a:off x="4024313" y="4335463"/>
            <a:ext cx="3783012" cy="1576387"/>
          </a:xfrm>
          <a:custGeom>
            <a:avLst/>
            <a:gdLst>
              <a:gd name="T0" fmla="*/ 3717112 w 3782059"/>
              <a:gd name="T1" fmla="*/ 981591 h 1576070"/>
              <a:gd name="T2" fmla="*/ 3587797 w 3782059"/>
              <a:gd name="T3" fmla="*/ 1010789 h 1576070"/>
              <a:gd name="T4" fmla="*/ 3458680 w 3782059"/>
              <a:gd name="T5" fmla="*/ 1039897 h 1576070"/>
              <a:gd name="T6" fmla="*/ 3329895 w 3782059"/>
              <a:gd name="T7" fmla="*/ 1068856 h 1576070"/>
              <a:gd name="T8" fmla="*/ 3201575 w 3782059"/>
              <a:gd name="T9" fmla="*/ 1097604 h 1576070"/>
              <a:gd name="T10" fmla="*/ 3073852 w 3782059"/>
              <a:gd name="T11" fmla="*/ 1126083 h 1576070"/>
              <a:gd name="T12" fmla="*/ 2946859 w 3782059"/>
              <a:gd name="T13" fmla="*/ 1154233 h 1576070"/>
              <a:gd name="T14" fmla="*/ 2820729 w 3782059"/>
              <a:gd name="T15" fmla="*/ 1181993 h 1576070"/>
              <a:gd name="T16" fmla="*/ 2695595 w 3782059"/>
              <a:gd name="T17" fmla="*/ 1209303 h 1576070"/>
              <a:gd name="T18" fmla="*/ 2571588 w 3782059"/>
              <a:gd name="T19" fmla="*/ 1236105 h 1576070"/>
              <a:gd name="T20" fmla="*/ 2448843 w 3782059"/>
              <a:gd name="T21" fmla="*/ 1262337 h 1576070"/>
              <a:gd name="T22" fmla="*/ 2327492 w 3782059"/>
              <a:gd name="T23" fmla="*/ 1287941 h 1576070"/>
              <a:gd name="T24" fmla="*/ 2207667 w 3782059"/>
              <a:gd name="T25" fmla="*/ 1312855 h 1576070"/>
              <a:gd name="T26" fmla="*/ 2089501 w 3782059"/>
              <a:gd name="T27" fmla="*/ 1337020 h 1576070"/>
              <a:gd name="T28" fmla="*/ 1973127 w 3782059"/>
              <a:gd name="T29" fmla="*/ 1360377 h 1576070"/>
              <a:gd name="T30" fmla="*/ 1858677 w 3782059"/>
              <a:gd name="T31" fmla="*/ 1382865 h 1576070"/>
              <a:gd name="T32" fmla="*/ 1746285 w 3782059"/>
              <a:gd name="T33" fmla="*/ 1404425 h 1576070"/>
              <a:gd name="T34" fmla="*/ 1636084 w 3782059"/>
              <a:gd name="T35" fmla="*/ 1424996 h 1576070"/>
              <a:gd name="T36" fmla="*/ 1528205 w 3782059"/>
              <a:gd name="T37" fmla="*/ 1444518 h 1576070"/>
              <a:gd name="T38" fmla="*/ 1422781 w 3782059"/>
              <a:gd name="T39" fmla="*/ 1462933 h 1576070"/>
              <a:gd name="T40" fmla="*/ 1319947 w 3782059"/>
              <a:gd name="T41" fmla="*/ 1480179 h 1576070"/>
              <a:gd name="T42" fmla="*/ 1219833 w 3782059"/>
              <a:gd name="T43" fmla="*/ 1496197 h 1576070"/>
              <a:gd name="T44" fmla="*/ 1122573 w 3782059"/>
              <a:gd name="T45" fmla="*/ 1510927 h 1576070"/>
              <a:gd name="T46" fmla="*/ 1028299 w 3782059"/>
              <a:gd name="T47" fmla="*/ 1524309 h 1576070"/>
              <a:gd name="T48" fmla="*/ 937145 w 3782059"/>
              <a:gd name="T49" fmla="*/ 1536283 h 1576070"/>
              <a:gd name="T50" fmla="*/ 849243 w 3782059"/>
              <a:gd name="T51" fmla="*/ 1546789 h 1576070"/>
              <a:gd name="T52" fmla="*/ 764725 w 3782059"/>
              <a:gd name="T53" fmla="*/ 1555768 h 1576070"/>
              <a:gd name="T54" fmla="*/ 683725 w 3782059"/>
              <a:gd name="T55" fmla="*/ 1563159 h 1576070"/>
              <a:gd name="T56" fmla="*/ 606376 w 3782059"/>
              <a:gd name="T57" fmla="*/ 1568902 h 1576070"/>
              <a:gd name="T58" fmla="*/ 463158 w 3782059"/>
              <a:gd name="T59" fmla="*/ 1575207 h 1576070"/>
              <a:gd name="T60" fmla="*/ 397555 w 3782059"/>
              <a:gd name="T61" fmla="*/ 1575649 h 1576070"/>
              <a:gd name="T62" fmla="*/ 279026 w 3782059"/>
              <a:gd name="T63" fmla="*/ 1570811 h 1576070"/>
              <a:gd name="T64" fmla="*/ 178284 w 3782059"/>
              <a:gd name="T65" fmla="*/ 1557945 h 1576070"/>
              <a:gd name="T66" fmla="*/ 96390 w 3782059"/>
              <a:gd name="T67" fmla="*/ 1536572 h 1576070"/>
              <a:gd name="T68" fmla="*/ 18756 w 3782059"/>
              <a:gd name="T69" fmla="*/ 1478817 h 1576070"/>
              <a:gd name="T70" fmla="*/ 0 w 3782059"/>
              <a:gd name="T71" fmla="*/ 1413801 h 1576070"/>
              <a:gd name="T72" fmla="*/ 10774 w 3782059"/>
              <a:gd name="T73" fmla="*/ 1333001 h 1576070"/>
              <a:gd name="T74" fmla="*/ 64388 w 3782059"/>
              <a:gd name="T75" fmla="*/ 1205098 h 1576070"/>
              <a:gd name="T76" fmla="*/ 105437 w 3782059"/>
              <a:gd name="T77" fmla="*/ 1134193 h 1576070"/>
              <a:gd name="T78" fmla="*/ 154451 w 3782059"/>
              <a:gd name="T79" fmla="*/ 1059654 h 1576070"/>
              <a:gd name="T80" fmla="*/ 210283 w 3782059"/>
              <a:gd name="T81" fmla="*/ 982233 h 1576070"/>
              <a:gd name="T82" fmla="*/ 271788 w 3782059"/>
              <a:gd name="T83" fmla="*/ 902680 h 1576070"/>
              <a:gd name="T84" fmla="*/ 337818 w 3782059"/>
              <a:gd name="T85" fmla="*/ 821746 h 1576070"/>
              <a:gd name="T86" fmla="*/ 407228 w 3782059"/>
              <a:gd name="T87" fmla="*/ 740184 h 1576070"/>
              <a:gd name="T88" fmla="*/ 478870 w 3782059"/>
              <a:gd name="T89" fmla="*/ 658744 h 1576070"/>
              <a:gd name="T90" fmla="*/ 551598 w 3782059"/>
              <a:gd name="T91" fmla="*/ 578178 h 1576070"/>
              <a:gd name="T92" fmla="*/ 624265 w 3782059"/>
              <a:gd name="T93" fmla="*/ 499236 h 1576070"/>
              <a:gd name="T94" fmla="*/ 695725 w 3782059"/>
              <a:gd name="T95" fmla="*/ 422671 h 1576070"/>
              <a:gd name="T96" fmla="*/ 764831 w 3782059"/>
              <a:gd name="T97" fmla="*/ 349233 h 1576070"/>
              <a:gd name="T98" fmla="*/ 830438 w 3782059"/>
              <a:gd name="T99" fmla="*/ 279673 h 1576070"/>
              <a:gd name="T100" fmla="*/ 891397 w 3782059"/>
              <a:gd name="T101" fmla="*/ 214744 h 1576070"/>
              <a:gd name="T102" fmla="*/ 946562 w 3782059"/>
              <a:gd name="T103" fmla="*/ 155195 h 1576070"/>
              <a:gd name="T104" fmla="*/ 1034927 w 3782059"/>
              <a:gd name="T105" fmla="*/ 55247 h 1576070"/>
              <a:gd name="T106" fmla="*/ 1077465 w 3782059"/>
              <a:gd name="T107" fmla="*/ 0 h 157607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3782059"/>
              <a:gd name="T163" fmla="*/ 0 h 1576070"/>
              <a:gd name="T164" fmla="*/ 3782059 w 3782059"/>
              <a:gd name="T165" fmla="*/ 1576070 h 157607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3782059" h="1576070">
                <a:moveTo>
                  <a:pt x="3781803" y="966977"/>
                </a:moveTo>
                <a:lnTo>
                  <a:pt x="3717112" y="981591"/>
                </a:lnTo>
                <a:lnTo>
                  <a:pt x="3652438" y="996198"/>
                </a:lnTo>
                <a:lnTo>
                  <a:pt x="3587797" y="1010789"/>
                </a:lnTo>
                <a:lnTo>
                  <a:pt x="3523205" y="1025358"/>
                </a:lnTo>
                <a:lnTo>
                  <a:pt x="3458680" y="1039897"/>
                </a:lnTo>
                <a:lnTo>
                  <a:pt x="3394238" y="1054399"/>
                </a:lnTo>
                <a:lnTo>
                  <a:pt x="3329895" y="1068856"/>
                </a:lnTo>
                <a:lnTo>
                  <a:pt x="3265669" y="1083260"/>
                </a:lnTo>
                <a:lnTo>
                  <a:pt x="3201575" y="1097604"/>
                </a:lnTo>
                <a:lnTo>
                  <a:pt x="3137631" y="1111881"/>
                </a:lnTo>
                <a:lnTo>
                  <a:pt x="3073852" y="1126083"/>
                </a:lnTo>
                <a:lnTo>
                  <a:pt x="3010256" y="1140203"/>
                </a:lnTo>
                <a:lnTo>
                  <a:pt x="2946859" y="1154233"/>
                </a:lnTo>
                <a:lnTo>
                  <a:pt x="2883678" y="1168165"/>
                </a:lnTo>
                <a:lnTo>
                  <a:pt x="2820729" y="1181993"/>
                </a:lnTo>
                <a:lnTo>
                  <a:pt x="2758029" y="1195708"/>
                </a:lnTo>
                <a:lnTo>
                  <a:pt x="2695595" y="1209303"/>
                </a:lnTo>
                <a:lnTo>
                  <a:pt x="2633442" y="1222771"/>
                </a:lnTo>
                <a:lnTo>
                  <a:pt x="2571588" y="1236105"/>
                </a:lnTo>
                <a:lnTo>
                  <a:pt x="2510050" y="1249296"/>
                </a:lnTo>
                <a:lnTo>
                  <a:pt x="2448843" y="1262337"/>
                </a:lnTo>
                <a:lnTo>
                  <a:pt x="2387985" y="1275221"/>
                </a:lnTo>
                <a:lnTo>
                  <a:pt x="2327492" y="1287941"/>
                </a:lnTo>
                <a:lnTo>
                  <a:pt x="2267380" y="1300488"/>
                </a:lnTo>
                <a:lnTo>
                  <a:pt x="2207667" y="1312855"/>
                </a:lnTo>
                <a:lnTo>
                  <a:pt x="2148368" y="1325035"/>
                </a:lnTo>
                <a:lnTo>
                  <a:pt x="2089501" y="1337020"/>
                </a:lnTo>
                <a:lnTo>
                  <a:pt x="2031081" y="1348804"/>
                </a:lnTo>
                <a:lnTo>
                  <a:pt x="1973127" y="1360377"/>
                </a:lnTo>
                <a:lnTo>
                  <a:pt x="1915653" y="1371734"/>
                </a:lnTo>
                <a:lnTo>
                  <a:pt x="1858677" y="1382865"/>
                </a:lnTo>
                <a:lnTo>
                  <a:pt x="1802216" y="1393765"/>
                </a:lnTo>
                <a:lnTo>
                  <a:pt x="1746285" y="1404425"/>
                </a:lnTo>
                <a:lnTo>
                  <a:pt x="1690902" y="1414838"/>
                </a:lnTo>
                <a:lnTo>
                  <a:pt x="1636084" y="1424996"/>
                </a:lnTo>
                <a:lnTo>
                  <a:pt x="1581846" y="1434892"/>
                </a:lnTo>
                <a:lnTo>
                  <a:pt x="1528205" y="1444518"/>
                </a:lnTo>
                <a:lnTo>
                  <a:pt x="1475178" y="1453868"/>
                </a:lnTo>
                <a:lnTo>
                  <a:pt x="1422781" y="1462933"/>
                </a:lnTo>
                <a:lnTo>
                  <a:pt x="1371032" y="1471706"/>
                </a:lnTo>
                <a:lnTo>
                  <a:pt x="1319947" y="1480179"/>
                </a:lnTo>
                <a:lnTo>
                  <a:pt x="1269541" y="1488345"/>
                </a:lnTo>
                <a:lnTo>
                  <a:pt x="1219833" y="1496197"/>
                </a:lnTo>
                <a:lnTo>
                  <a:pt x="1170838" y="1503726"/>
                </a:lnTo>
                <a:lnTo>
                  <a:pt x="1122573" y="1510927"/>
                </a:lnTo>
                <a:lnTo>
                  <a:pt x="1075054" y="1517790"/>
                </a:lnTo>
                <a:lnTo>
                  <a:pt x="1028299" y="1524309"/>
                </a:lnTo>
                <a:lnTo>
                  <a:pt x="982324" y="1530475"/>
                </a:lnTo>
                <a:lnTo>
                  <a:pt x="937145" y="1536283"/>
                </a:lnTo>
                <a:lnTo>
                  <a:pt x="892779" y="1541723"/>
                </a:lnTo>
                <a:lnTo>
                  <a:pt x="849243" y="1546789"/>
                </a:lnTo>
                <a:lnTo>
                  <a:pt x="806553" y="1551473"/>
                </a:lnTo>
                <a:lnTo>
                  <a:pt x="764725" y="1555768"/>
                </a:lnTo>
                <a:lnTo>
                  <a:pt x="723777" y="1559665"/>
                </a:lnTo>
                <a:lnTo>
                  <a:pt x="683725" y="1563159"/>
                </a:lnTo>
                <a:lnTo>
                  <a:pt x="644586" y="1566240"/>
                </a:lnTo>
                <a:lnTo>
                  <a:pt x="606376" y="1568902"/>
                </a:lnTo>
                <a:lnTo>
                  <a:pt x="532809" y="1572939"/>
                </a:lnTo>
                <a:lnTo>
                  <a:pt x="463158" y="1575207"/>
                </a:lnTo>
                <a:lnTo>
                  <a:pt x="429842" y="1575660"/>
                </a:lnTo>
                <a:lnTo>
                  <a:pt x="397555" y="1575649"/>
                </a:lnTo>
                <a:lnTo>
                  <a:pt x="336134" y="1574204"/>
                </a:lnTo>
                <a:lnTo>
                  <a:pt x="279026" y="1570811"/>
                </a:lnTo>
                <a:lnTo>
                  <a:pt x="226366" y="1565412"/>
                </a:lnTo>
                <a:lnTo>
                  <a:pt x="178284" y="1557945"/>
                </a:lnTo>
                <a:lnTo>
                  <a:pt x="134915" y="1548352"/>
                </a:lnTo>
                <a:lnTo>
                  <a:pt x="96390" y="1536572"/>
                </a:lnTo>
                <a:lnTo>
                  <a:pt x="49578" y="1512141"/>
                </a:lnTo>
                <a:lnTo>
                  <a:pt x="18756" y="1478817"/>
                </a:lnTo>
                <a:lnTo>
                  <a:pt x="2779" y="1437352"/>
                </a:lnTo>
                <a:lnTo>
                  <a:pt x="0" y="1413801"/>
                </a:lnTo>
                <a:lnTo>
                  <a:pt x="501" y="1388496"/>
                </a:lnTo>
                <a:lnTo>
                  <a:pt x="10774" y="1333001"/>
                </a:lnTo>
                <a:lnTo>
                  <a:pt x="32452" y="1271618"/>
                </a:lnTo>
                <a:lnTo>
                  <a:pt x="64388" y="1205098"/>
                </a:lnTo>
                <a:lnTo>
                  <a:pt x="83845" y="1170147"/>
                </a:lnTo>
                <a:lnTo>
                  <a:pt x="105437" y="1134193"/>
                </a:lnTo>
                <a:lnTo>
                  <a:pt x="129020" y="1097331"/>
                </a:lnTo>
                <a:lnTo>
                  <a:pt x="154451" y="1059654"/>
                </a:lnTo>
                <a:lnTo>
                  <a:pt x="181586" y="1021257"/>
                </a:lnTo>
                <a:lnTo>
                  <a:pt x="210283" y="982233"/>
                </a:lnTo>
                <a:lnTo>
                  <a:pt x="240398" y="942676"/>
                </a:lnTo>
                <a:lnTo>
                  <a:pt x="271788" y="902680"/>
                </a:lnTo>
                <a:lnTo>
                  <a:pt x="304309" y="862339"/>
                </a:lnTo>
                <a:lnTo>
                  <a:pt x="337818" y="821746"/>
                </a:lnTo>
                <a:lnTo>
                  <a:pt x="372172" y="780997"/>
                </a:lnTo>
                <a:lnTo>
                  <a:pt x="407228" y="740184"/>
                </a:lnTo>
                <a:lnTo>
                  <a:pt x="442841" y="699402"/>
                </a:lnTo>
                <a:lnTo>
                  <a:pt x="478870" y="658744"/>
                </a:lnTo>
                <a:lnTo>
                  <a:pt x="515170" y="618305"/>
                </a:lnTo>
                <a:lnTo>
                  <a:pt x="551598" y="578178"/>
                </a:lnTo>
                <a:lnTo>
                  <a:pt x="588011" y="538457"/>
                </a:lnTo>
                <a:lnTo>
                  <a:pt x="624265" y="499236"/>
                </a:lnTo>
                <a:lnTo>
                  <a:pt x="660218" y="460609"/>
                </a:lnTo>
                <a:lnTo>
                  <a:pt x="695725" y="422671"/>
                </a:lnTo>
                <a:lnTo>
                  <a:pt x="730644" y="385514"/>
                </a:lnTo>
                <a:lnTo>
                  <a:pt x="764831" y="349233"/>
                </a:lnTo>
                <a:lnTo>
                  <a:pt x="798144" y="313921"/>
                </a:lnTo>
                <a:lnTo>
                  <a:pt x="830438" y="279673"/>
                </a:lnTo>
                <a:lnTo>
                  <a:pt x="861570" y="246583"/>
                </a:lnTo>
                <a:lnTo>
                  <a:pt x="891397" y="214744"/>
                </a:lnTo>
                <a:lnTo>
                  <a:pt x="919775" y="184250"/>
                </a:lnTo>
                <a:lnTo>
                  <a:pt x="946562" y="155195"/>
                </a:lnTo>
                <a:lnTo>
                  <a:pt x="994788" y="101779"/>
                </a:lnTo>
                <a:lnTo>
                  <a:pt x="1034927" y="55247"/>
                </a:lnTo>
                <a:lnTo>
                  <a:pt x="1065833" y="16350"/>
                </a:lnTo>
                <a:lnTo>
                  <a:pt x="1077465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Hybrid</a:t>
            </a:r>
            <a:r>
              <a:rPr spc="-70" dirty="0"/>
              <a:t> </a:t>
            </a:r>
            <a:r>
              <a:rPr dirty="0"/>
              <a:t>Topologies</a:t>
            </a:r>
          </a:p>
        </p:txBody>
      </p:sp>
      <p:sp>
        <p:nvSpPr>
          <p:cNvPr id="32770" name="object 3"/>
          <p:cNvSpPr>
            <a:spLocks/>
          </p:cNvSpPr>
          <p:nvPr/>
        </p:nvSpPr>
        <p:spPr bwMode="auto">
          <a:xfrm>
            <a:off x="3814763" y="2501900"/>
            <a:ext cx="2990850" cy="325438"/>
          </a:xfrm>
          <a:custGeom>
            <a:avLst/>
            <a:gdLst>
              <a:gd name="T0" fmla="*/ 0 w 2990850"/>
              <a:gd name="T1" fmla="*/ 325399 h 325755"/>
              <a:gd name="T2" fmla="*/ 2990418 w 2990850"/>
              <a:gd name="T3" fmla="*/ 325399 h 325755"/>
              <a:gd name="T4" fmla="*/ 2990418 w 2990850"/>
              <a:gd name="T5" fmla="*/ 0 h 325755"/>
              <a:gd name="T6" fmla="*/ 0 w 2990850"/>
              <a:gd name="T7" fmla="*/ 0 h 325755"/>
              <a:gd name="T8" fmla="*/ 0 w 2990850"/>
              <a:gd name="T9" fmla="*/ 325399 h 3257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90850"/>
              <a:gd name="T16" fmla="*/ 0 h 325755"/>
              <a:gd name="T17" fmla="*/ 2990850 w 2990850"/>
              <a:gd name="T18" fmla="*/ 325755 h 3257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90850" h="325755">
                <a:moveTo>
                  <a:pt x="0" y="325399"/>
                </a:moveTo>
                <a:lnTo>
                  <a:pt x="2990418" y="325399"/>
                </a:lnTo>
                <a:lnTo>
                  <a:pt x="2990418" y="0"/>
                </a:lnTo>
                <a:lnTo>
                  <a:pt x="0" y="0"/>
                </a:lnTo>
                <a:lnTo>
                  <a:pt x="0" y="325399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1" name="object 4"/>
          <p:cNvSpPr>
            <a:spLocks/>
          </p:cNvSpPr>
          <p:nvPr/>
        </p:nvSpPr>
        <p:spPr bwMode="auto">
          <a:xfrm>
            <a:off x="3814763" y="2501900"/>
            <a:ext cx="2990850" cy="325438"/>
          </a:xfrm>
          <a:custGeom>
            <a:avLst/>
            <a:gdLst>
              <a:gd name="T0" fmla="*/ 0 w 2990850"/>
              <a:gd name="T1" fmla="*/ 325399 h 325755"/>
              <a:gd name="T2" fmla="*/ 2990418 w 2990850"/>
              <a:gd name="T3" fmla="*/ 325399 h 325755"/>
              <a:gd name="T4" fmla="*/ 2990418 w 2990850"/>
              <a:gd name="T5" fmla="*/ 0 h 325755"/>
              <a:gd name="T6" fmla="*/ 0 w 2990850"/>
              <a:gd name="T7" fmla="*/ 0 h 325755"/>
              <a:gd name="T8" fmla="*/ 0 w 2990850"/>
              <a:gd name="T9" fmla="*/ 325399 h 3257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90850"/>
              <a:gd name="T16" fmla="*/ 0 h 325755"/>
              <a:gd name="T17" fmla="*/ 2990850 w 2990850"/>
              <a:gd name="T18" fmla="*/ 325755 h 3257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90850" h="325755">
                <a:moveTo>
                  <a:pt x="0" y="325399"/>
                </a:moveTo>
                <a:lnTo>
                  <a:pt x="2990418" y="325399"/>
                </a:lnTo>
                <a:lnTo>
                  <a:pt x="2990418" y="0"/>
                </a:lnTo>
                <a:lnTo>
                  <a:pt x="0" y="0"/>
                </a:lnTo>
                <a:lnTo>
                  <a:pt x="0" y="325399"/>
                </a:lnTo>
                <a:close/>
              </a:path>
            </a:pathLst>
          </a:custGeom>
          <a:noFill/>
          <a:ln w="28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2" name="object 5"/>
          <p:cNvSpPr>
            <a:spLocks/>
          </p:cNvSpPr>
          <p:nvPr/>
        </p:nvSpPr>
        <p:spPr bwMode="auto">
          <a:xfrm>
            <a:off x="3814763" y="2501900"/>
            <a:ext cx="2990850" cy="325438"/>
          </a:xfrm>
          <a:custGeom>
            <a:avLst/>
            <a:gdLst>
              <a:gd name="T0" fmla="*/ 2990397 w 2990850"/>
              <a:gd name="T1" fmla="*/ 0 h 325755"/>
              <a:gd name="T2" fmla="*/ 0 w 2990850"/>
              <a:gd name="T3" fmla="*/ 0 h 325755"/>
              <a:gd name="T4" fmla="*/ 0 w 2990850"/>
              <a:gd name="T5" fmla="*/ 325405 h 325755"/>
              <a:gd name="T6" fmla="*/ 2990397 w 2990850"/>
              <a:gd name="T7" fmla="*/ 325405 h 325755"/>
              <a:gd name="T8" fmla="*/ 2990397 w 2990850"/>
              <a:gd name="T9" fmla="*/ 0 h 3257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90850"/>
              <a:gd name="T16" fmla="*/ 0 h 325755"/>
              <a:gd name="T17" fmla="*/ 2990850 w 2990850"/>
              <a:gd name="T18" fmla="*/ 325755 h 3257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90850" h="325755">
                <a:moveTo>
                  <a:pt x="2990397" y="0"/>
                </a:moveTo>
                <a:lnTo>
                  <a:pt x="0" y="0"/>
                </a:lnTo>
                <a:lnTo>
                  <a:pt x="0" y="325405"/>
                </a:lnTo>
                <a:lnTo>
                  <a:pt x="2990397" y="325405"/>
                </a:lnTo>
                <a:lnTo>
                  <a:pt x="2990397" y="0"/>
                </a:lnTo>
              </a:path>
            </a:pathLst>
          </a:custGeom>
          <a:noFill/>
          <a:ln w="143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3" name="object 6"/>
          <p:cNvSpPr txBox="1">
            <a:spLocks noChangeArrowheads="1"/>
          </p:cNvSpPr>
          <p:nvPr/>
        </p:nvSpPr>
        <p:spPr bwMode="auto">
          <a:xfrm>
            <a:off x="4160838" y="2573338"/>
            <a:ext cx="193675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1588">
              <a:lnSpc>
                <a:spcPts val="300"/>
              </a:lnSpc>
            </a:pPr>
            <a:r>
              <a:rPr lang="th-TH" sz="300">
                <a:cs typeface="Arial" charset="0"/>
              </a:rPr>
              <a:t>10M100M  </a:t>
            </a:r>
            <a:r>
              <a:rPr lang="th-TH" sz="300">
                <a:solidFill>
                  <a:srgbClr val="7E7E7E"/>
                </a:solidFill>
                <a:cs typeface="Arial" charset="0"/>
              </a:rPr>
              <a:t>ACTACT</a:t>
            </a:r>
            <a:endParaRPr lang="th-TH" sz="300">
              <a:cs typeface="Arial" charset="0"/>
            </a:endParaRPr>
          </a:p>
        </p:txBody>
      </p:sp>
      <p:sp>
        <p:nvSpPr>
          <p:cNvPr id="32774" name="object 7"/>
          <p:cNvSpPr>
            <a:spLocks/>
          </p:cNvSpPr>
          <p:nvPr/>
        </p:nvSpPr>
        <p:spPr bwMode="auto">
          <a:xfrm>
            <a:off x="5027613" y="2582863"/>
            <a:ext cx="431800" cy="180975"/>
          </a:xfrm>
          <a:custGeom>
            <a:avLst/>
            <a:gdLst>
              <a:gd name="T0" fmla="*/ 0 w 431800"/>
              <a:gd name="T1" fmla="*/ 180593 h 180975"/>
              <a:gd name="T2" fmla="*/ 431464 w 431800"/>
              <a:gd name="T3" fmla="*/ 180593 h 180975"/>
              <a:gd name="T4" fmla="*/ 431464 w 431800"/>
              <a:gd name="T5" fmla="*/ 0 h 180975"/>
              <a:gd name="T6" fmla="*/ 0 w 431800"/>
              <a:gd name="T7" fmla="*/ 0 h 180975"/>
              <a:gd name="T8" fmla="*/ 0 w 431800"/>
              <a:gd name="T9" fmla="*/ 180593 h 180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800"/>
              <a:gd name="T16" fmla="*/ 0 h 180975"/>
              <a:gd name="T17" fmla="*/ 431800 w 431800"/>
              <a:gd name="T18" fmla="*/ 180975 h 180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5" name="object 8"/>
          <p:cNvSpPr>
            <a:spLocks/>
          </p:cNvSpPr>
          <p:nvPr/>
        </p:nvSpPr>
        <p:spPr bwMode="auto">
          <a:xfrm>
            <a:off x="5027613" y="2582863"/>
            <a:ext cx="431800" cy="180975"/>
          </a:xfrm>
          <a:custGeom>
            <a:avLst/>
            <a:gdLst>
              <a:gd name="T0" fmla="*/ 0 w 431800"/>
              <a:gd name="T1" fmla="*/ 180593 h 180975"/>
              <a:gd name="T2" fmla="*/ 431464 w 431800"/>
              <a:gd name="T3" fmla="*/ 180593 h 180975"/>
              <a:gd name="T4" fmla="*/ 431464 w 431800"/>
              <a:gd name="T5" fmla="*/ 0 h 180975"/>
              <a:gd name="T6" fmla="*/ 0 w 431800"/>
              <a:gd name="T7" fmla="*/ 0 h 180975"/>
              <a:gd name="T8" fmla="*/ 0 w 431800"/>
              <a:gd name="T9" fmla="*/ 180593 h 180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800"/>
              <a:gd name="T16" fmla="*/ 0 h 180975"/>
              <a:gd name="T17" fmla="*/ 431800 w 431800"/>
              <a:gd name="T18" fmla="*/ 180975 h 180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noFill/>
          <a:ln w="4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6" name="object 9"/>
          <p:cNvSpPr>
            <a:spLocks/>
          </p:cNvSpPr>
          <p:nvPr/>
        </p:nvSpPr>
        <p:spPr bwMode="auto">
          <a:xfrm>
            <a:off x="5027613" y="2582863"/>
            <a:ext cx="431800" cy="180975"/>
          </a:xfrm>
          <a:custGeom>
            <a:avLst/>
            <a:gdLst>
              <a:gd name="T0" fmla="*/ 431475 w 431800"/>
              <a:gd name="T1" fmla="*/ 0 h 180975"/>
              <a:gd name="T2" fmla="*/ 0 w 431800"/>
              <a:gd name="T3" fmla="*/ 0 h 180975"/>
              <a:gd name="T4" fmla="*/ 0 w 431800"/>
              <a:gd name="T5" fmla="*/ 180587 h 180975"/>
              <a:gd name="T6" fmla="*/ 431475 w 431800"/>
              <a:gd name="T7" fmla="*/ 180587 h 180975"/>
              <a:gd name="T8" fmla="*/ 431475 w 431800"/>
              <a:gd name="T9" fmla="*/ 0 h 180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800"/>
              <a:gd name="T16" fmla="*/ 0 h 180975"/>
              <a:gd name="T17" fmla="*/ 431800 w 431800"/>
              <a:gd name="T18" fmla="*/ 180975 h 180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800" h="180975">
                <a:moveTo>
                  <a:pt x="431475" y="0"/>
                </a:moveTo>
                <a:lnTo>
                  <a:pt x="0" y="0"/>
                </a:lnTo>
                <a:lnTo>
                  <a:pt x="0" y="180587"/>
                </a:lnTo>
                <a:lnTo>
                  <a:pt x="431475" y="180587"/>
                </a:lnTo>
                <a:lnTo>
                  <a:pt x="43147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7" name="object 10"/>
          <p:cNvSpPr>
            <a:spLocks/>
          </p:cNvSpPr>
          <p:nvPr/>
        </p:nvSpPr>
        <p:spPr bwMode="auto">
          <a:xfrm>
            <a:off x="5354638" y="2689225"/>
            <a:ext cx="85725" cy="73025"/>
          </a:xfrm>
          <a:custGeom>
            <a:avLst/>
            <a:gdLst>
              <a:gd name="T0" fmla="*/ 53311 w 85725"/>
              <a:gd name="T1" fmla="*/ 54702 h 71755"/>
              <a:gd name="T2" fmla="*/ 32009 w 85725"/>
              <a:gd name="T3" fmla="*/ 54702 h 71755"/>
              <a:gd name="T4" fmla="*/ 32009 w 85725"/>
              <a:gd name="T5" fmla="*/ 71322 h 71755"/>
              <a:gd name="T6" fmla="*/ 53311 w 85725"/>
              <a:gd name="T7" fmla="*/ 71322 h 71755"/>
              <a:gd name="T8" fmla="*/ 53311 w 85725"/>
              <a:gd name="T9" fmla="*/ 54702 h 71755"/>
              <a:gd name="T10" fmla="*/ 68324 w 85725"/>
              <a:gd name="T11" fmla="*/ 42768 h 71755"/>
              <a:gd name="T12" fmla="*/ 17052 w 85725"/>
              <a:gd name="T13" fmla="*/ 42768 h 71755"/>
              <a:gd name="T14" fmla="*/ 17052 w 85725"/>
              <a:gd name="T15" fmla="*/ 54701 h 71755"/>
              <a:gd name="T16" fmla="*/ 68324 w 85725"/>
              <a:gd name="T17" fmla="*/ 54701 h 71755"/>
              <a:gd name="T18" fmla="*/ 68324 w 85725"/>
              <a:gd name="T19" fmla="*/ 42768 h 71755"/>
              <a:gd name="T20" fmla="*/ 85433 w 85725"/>
              <a:gd name="T21" fmla="*/ 0 h 71755"/>
              <a:gd name="T22" fmla="*/ 0 w 85725"/>
              <a:gd name="T23" fmla="*/ 0 h 71755"/>
              <a:gd name="T24" fmla="*/ 0 w 85725"/>
              <a:gd name="T25" fmla="*/ 42768 h 71755"/>
              <a:gd name="T26" fmla="*/ 85433 w 85725"/>
              <a:gd name="T27" fmla="*/ 42768 h 71755"/>
              <a:gd name="T28" fmla="*/ 85433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7052" y="42768"/>
                </a:lnTo>
                <a:lnTo>
                  <a:pt x="17052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8" name="object 11"/>
          <p:cNvSpPr>
            <a:spLocks/>
          </p:cNvSpPr>
          <p:nvPr/>
        </p:nvSpPr>
        <p:spPr bwMode="auto">
          <a:xfrm>
            <a:off x="5384800" y="2752725"/>
            <a:ext cx="25400" cy="0"/>
          </a:xfrm>
          <a:custGeom>
            <a:avLst/>
            <a:gdLst>
              <a:gd name="T0" fmla="*/ 0 w 26035"/>
              <a:gd name="T1" fmla="*/ 25612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612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79" name="object 12"/>
          <p:cNvSpPr>
            <a:spLocks/>
          </p:cNvSpPr>
          <p:nvPr/>
        </p:nvSpPr>
        <p:spPr bwMode="auto">
          <a:xfrm>
            <a:off x="5372100" y="2732088"/>
            <a:ext cx="50800" cy="12700"/>
          </a:xfrm>
          <a:custGeom>
            <a:avLst/>
            <a:gdLst>
              <a:gd name="T0" fmla="*/ 51271 w 51435"/>
              <a:gd name="T1" fmla="*/ 11933 h 12064"/>
              <a:gd name="T2" fmla="*/ 51271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4956 w 51435"/>
              <a:gd name="T9" fmla="*/ 11933 h 12064"/>
              <a:gd name="T10" fmla="*/ 36258 w 51435"/>
              <a:gd name="T11" fmla="*/ 11933 h 12064"/>
              <a:gd name="T12" fmla="*/ 51271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0" name="object 13"/>
          <p:cNvSpPr>
            <a:spLocks/>
          </p:cNvSpPr>
          <p:nvPr/>
        </p:nvSpPr>
        <p:spPr bwMode="auto">
          <a:xfrm>
            <a:off x="5354638" y="2689225"/>
            <a:ext cx="85725" cy="44450"/>
          </a:xfrm>
          <a:custGeom>
            <a:avLst/>
            <a:gdLst>
              <a:gd name="T0" fmla="*/ 85433 w 85725"/>
              <a:gd name="T1" fmla="*/ 42768 h 43180"/>
              <a:gd name="T2" fmla="*/ 85433 w 85725"/>
              <a:gd name="T3" fmla="*/ 0 h 43180"/>
              <a:gd name="T4" fmla="*/ 0 w 85725"/>
              <a:gd name="T5" fmla="*/ 0 h 43180"/>
              <a:gd name="T6" fmla="*/ 0 w 85725"/>
              <a:gd name="T7" fmla="*/ 42768 h 43180"/>
              <a:gd name="T8" fmla="*/ 17052 w 85725"/>
              <a:gd name="T9" fmla="*/ 42768 h 43180"/>
              <a:gd name="T10" fmla="*/ 68324 w 85725"/>
              <a:gd name="T11" fmla="*/ 42768 h 43180"/>
              <a:gd name="T12" fmla="*/ 85433 w 85725"/>
              <a:gd name="T13" fmla="*/ 42768 h 4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80"/>
              <a:gd name="T23" fmla="*/ 85725 w 85725"/>
              <a:gd name="T24" fmla="*/ 43180 h 431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1" name="object 14"/>
          <p:cNvSpPr>
            <a:spLocks/>
          </p:cNvSpPr>
          <p:nvPr/>
        </p:nvSpPr>
        <p:spPr bwMode="auto">
          <a:xfrm>
            <a:off x="5354638" y="2689225"/>
            <a:ext cx="85725" cy="73025"/>
          </a:xfrm>
          <a:custGeom>
            <a:avLst/>
            <a:gdLst>
              <a:gd name="T0" fmla="*/ 85434 w 85725"/>
              <a:gd name="T1" fmla="*/ 0 h 71755"/>
              <a:gd name="T2" fmla="*/ 0 w 85725"/>
              <a:gd name="T3" fmla="*/ 0 h 71755"/>
              <a:gd name="T4" fmla="*/ 0 w 85725"/>
              <a:gd name="T5" fmla="*/ 42768 h 71755"/>
              <a:gd name="T6" fmla="*/ 17052 w 85725"/>
              <a:gd name="T7" fmla="*/ 42768 h 71755"/>
              <a:gd name="T8" fmla="*/ 17052 w 85725"/>
              <a:gd name="T9" fmla="*/ 54702 h 71755"/>
              <a:gd name="T10" fmla="*/ 32009 w 85725"/>
              <a:gd name="T11" fmla="*/ 54702 h 71755"/>
              <a:gd name="T12" fmla="*/ 32009 w 85725"/>
              <a:gd name="T13" fmla="*/ 71322 h 71755"/>
              <a:gd name="T14" fmla="*/ 53311 w 85725"/>
              <a:gd name="T15" fmla="*/ 71322 h 71755"/>
              <a:gd name="T16" fmla="*/ 53311 w 85725"/>
              <a:gd name="T17" fmla="*/ 54702 h 71755"/>
              <a:gd name="T18" fmla="*/ 68324 w 85725"/>
              <a:gd name="T19" fmla="*/ 54702 h 71755"/>
              <a:gd name="T20" fmla="*/ 68324 w 85725"/>
              <a:gd name="T21" fmla="*/ 42768 h 71755"/>
              <a:gd name="T22" fmla="*/ 85434 w 85725"/>
              <a:gd name="T23" fmla="*/ 42768 h 71755"/>
              <a:gd name="T24" fmla="*/ 85434 w 85725"/>
              <a:gd name="T25" fmla="*/ 0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2" name="object 15"/>
          <p:cNvSpPr>
            <a:spLocks/>
          </p:cNvSpPr>
          <p:nvPr/>
        </p:nvSpPr>
        <p:spPr bwMode="auto">
          <a:xfrm>
            <a:off x="5254625" y="2689225"/>
            <a:ext cx="85725" cy="73025"/>
          </a:xfrm>
          <a:custGeom>
            <a:avLst/>
            <a:gdLst>
              <a:gd name="T0" fmla="*/ 53424 w 85725"/>
              <a:gd name="T1" fmla="*/ 54702 h 71755"/>
              <a:gd name="T2" fmla="*/ 32009 w 85725"/>
              <a:gd name="T3" fmla="*/ 54702 h 71755"/>
              <a:gd name="T4" fmla="*/ 32009 w 85725"/>
              <a:gd name="T5" fmla="*/ 71322 h 71755"/>
              <a:gd name="T6" fmla="*/ 53424 w 85725"/>
              <a:gd name="T7" fmla="*/ 71322 h 71755"/>
              <a:gd name="T8" fmla="*/ 53424 w 85725"/>
              <a:gd name="T9" fmla="*/ 54702 h 71755"/>
              <a:gd name="T10" fmla="*/ 68267 w 85725"/>
              <a:gd name="T11" fmla="*/ 42768 h 71755"/>
              <a:gd name="T12" fmla="*/ 17109 w 85725"/>
              <a:gd name="T13" fmla="*/ 42768 h 71755"/>
              <a:gd name="T14" fmla="*/ 17109 w 85725"/>
              <a:gd name="T15" fmla="*/ 54701 h 71755"/>
              <a:gd name="T16" fmla="*/ 68267 w 85725"/>
              <a:gd name="T17" fmla="*/ 54701 h 71755"/>
              <a:gd name="T18" fmla="*/ 68267 w 85725"/>
              <a:gd name="T19" fmla="*/ 42768 h 71755"/>
              <a:gd name="T20" fmla="*/ 85433 w 85725"/>
              <a:gd name="T21" fmla="*/ 0 h 71755"/>
              <a:gd name="T22" fmla="*/ 0 w 85725"/>
              <a:gd name="T23" fmla="*/ 0 h 71755"/>
              <a:gd name="T24" fmla="*/ 0 w 85725"/>
              <a:gd name="T25" fmla="*/ 42768 h 71755"/>
              <a:gd name="T26" fmla="*/ 85433 w 85725"/>
              <a:gd name="T27" fmla="*/ 42768 h 71755"/>
              <a:gd name="T28" fmla="*/ 85433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267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267" y="54701"/>
                </a:lnTo>
                <a:lnTo>
                  <a:pt x="68267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3" name="object 16"/>
          <p:cNvSpPr>
            <a:spLocks/>
          </p:cNvSpPr>
          <p:nvPr/>
        </p:nvSpPr>
        <p:spPr bwMode="auto">
          <a:xfrm>
            <a:off x="5283200" y="2752725"/>
            <a:ext cx="26988" cy="0"/>
          </a:xfrm>
          <a:custGeom>
            <a:avLst/>
            <a:gdLst>
              <a:gd name="T0" fmla="*/ 0 w 26035"/>
              <a:gd name="T1" fmla="*/ 25726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4" name="object 17"/>
          <p:cNvSpPr>
            <a:spLocks/>
          </p:cNvSpPr>
          <p:nvPr/>
        </p:nvSpPr>
        <p:spPr bwMode="auto">
          <a:xfrm>
            <a:off x="5270500" y="2732088"/>
            <a:ext cx="52388" cy="12700"/>
          </a:xfrm>
          <a:custGeom>
            <a:avLst/>
            <a:gdLst>
              <a:gd name="T0" fmla="*/ 51158 w 51435"/>
              <a:gd name="T1" fmla="*/ 11933 h 12064"/>
              <a:gd name="T2" fmla="*/ 51158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4899 w 51435"/>
              <a:gd name="T9" fmla="*/ 11933 h 12064"/>
              <a:gd name="T10" fmla="*/ 36315 w 51435"/>
              <a:gd name="T11" fmla="*/ 11933 h 12064"/>
              <a:gd name="T12" fmla="*/ 51158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158" y="11933"/>
                </a:moveTo>
                <a:lnTo>
                  <a:pt x="51158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158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5" name="object 18"/>
          <p:cNvSpPr>
            <a:spLocks/>
          </p:cNvSpPr>
          <p:nvPr/>
        </p:nvSpPr>
        <p:spPr bwMode="auto">
          <a:xfrm>
            <a:off x="5254625" y="2689225"/>
            <a:ext cx="85725" cy="44450"/>
          </a:xfrm>
          <a:custGeom>
            <a:avLst/>
            <a:gdLst>
              <a:gd name="T0" fmla="*/ 85433 w 85725"/>
              <a:gd name="T1" fmla="*/ 42768 h 43180"/>
              <a:gd name="T2" fmla="*/ 85433 w 85725"/>
              <a:gd name="T3" fmla="*/ 0 h 43180"/>
              <a:gd name="T4" fmla="*/ 0 w 85725"/>
              <a:gd name="T5" fmla="*/ 0 h 43180"/>
              <a:gd name="T6" fmla="*/ 0 w 85725"/>
              <a:gd name="T7" fmla="*/ 42768 h 43180"/>
              <a:gd name="T8" fmla="*/ 17109 w 85725"/>
              <a:gd name="T9" fmla="*/ 42768 h 43180"/>
              <a:gd name="T10" fmla="*/ 68267 w 85725"/>
              <a:gd name="T11" fmla="*/ 42768 h 43180"/>
              <a:gd name="T12" fmla="*/ 85433 w 85725"/>
              <a:gd name="T13" fmla="*/ 42768 h 4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80"/>
              <a:gd name="T23" fmla="*/ 85725 w 85725"/>
              <a:gd name="T24" fmla="*/ 43180 h 431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6" name="object 19"/>
          <p:cNvSpPr>
            <a:spLocks/>
          </p:cNvSpPr>
          <p:nvPr/>
        </p:nvSpPr>
        <p:spPr bwMode="auto">
          <a:xfrm>
            <a:off x="5254625" y="2689225"/>
            <a:ext cx="85725" cy="73025"/>
          </a:xfrm>
          <a:custGeom>
            <a:avLst/>
            <a:gdLst>
              <a:gd name="T0" fmla="*/ 85434 w 85725"/>
              <a:gd name="T1" fmla="*/ 0 h 71755"/>
              <a:gd name="T2" fmla="*/ 0 w 85725"/>
              <a:gd name="T3" fmla="*/ 0 h 71755"/>
              <a:gd name="T4" fmla="*/ 0 w 85725"/>
              <a:gd name="T5" fmla="*/ 42768 h 71755"/>
              <a:gd name="T6" fmla="*/ 17109 w 85725"/>
              <a:gd name="T7" fmla="*/ 42768 h 71755"/>
              <a:gd name="T8" fmla="*/ 17109 w 85725"/>
              <a:gd name="T9" fmla="*/ 54702 h 71755"/>
              <a:gd name="T10" fmla="*/ 32009 w 85725"/>
              <a:gd name="T11" fmla="*/ 54702 h 71755"/>
              <a:gd name="T12" fmla="*/ 32009 w 85725"/>
              <a:gd name="T13" fmla="*/ 71322 h 71755"/>
              <a:gd name="T14" fmla="*/ 53424 w 85725"/>
              <a:gd name="T15" fmla="*/ 71322 h 71755"/>
              <a:gd name="T16" fmla="*/ 53424 w 85725"/>
              <a:gd name="T17" fmla="*/ 54702 h 71755"/>
              <a:gd name="T18" fmla="*/ 68267 w 85725"/>
              <a:gd name="T19" fmla="*/ 54702 h 71755"/>
              <a:gd name="T20" fmla="*/ 68267 w 85725"/>
              <a:gd name="T21" fmla="*/ 42768 h 71755"/>
              <a:gd name="T22" fmla="*/ 85434 w 85725"/>
              <a:gd name="T23" fmla="*/ 42768 h 71755"/>
              <a:gd name="T24" fmla="*/ 85434 w 85725"/>
              <a:gd name="T25" fmla="*/ 0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267" y="54702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7" name="object 20"/>
          <p:cNvSpPr>
            <a:spLocks/>
          </p:cNvSpPr>
          <p:nvPr/>
        </p:nvSpPr>
        <p:spPr bwMode="auto">
          <a:xfrm>
            <a:off x="5149850" y="2689225"/>
            <a:ext cx="85725" cy="73025"/>
          </a:xfrm>
          <a:custGeom>
            <a:avLst/>
            <a:gdLst>
              <a:gd name="T0" fmla="*/ 53424 w 85725"/>
              <a:gd name="T1" fmla="*/ 54702 h 71755"/>
              <a:gd name="T2" fmla="*/ 32066 w 85725"/>
              <a:gd name="T3" fmla="*/ 54702 h 71755"/>
              <a:gd name="T4" fmla="*/ 32066 w 85725"/>
              <a:gd name="T5" fmla="*/ 71322 h 71755"/>
              <a:gd name="T6" fmla="*/ 53424 w 85725"/>
              <a:gd name="T7" fmla="*/ 71322 h 71755"/>
              <a:gd name="T8" fmla="*/ 53424 w 85725"/>
              <a:gd name="T9" fmla="*/ 54702 h 71755"/>
              <a:gd name="T10" fmla="*/ 68381 w 85725"/>
              <a:gd name="T11" fmla="*/ 42768 h 71755"/>
              <a:gd name="T12" fmla="*/ 17109 w 85725"/>
              <a:gd name="T13" fmla="*/ 42768 h 71755"/>
              <a:gd name="T14" fmla="*/ 17109 w 85725"/>
              <a:gd name="T15" fmla="*/ 54701 h 71755"/>
              <a:gd name="T16" fmla="*/ 68381 w 85725"/>
              <a:gd name="T17" fmla="*/ 54701 h 71755"/>
              <a:gd name="T18" fmla="*/ 68381 w 85725"/>
              <a:gd name="T19" fmla="*/ 42768 h 71755"/>
              <a:gd name="T20" fmla="*/ 85377 w 85725"/>
              <a:gd name="T21" fmla="*/ 0 h 71755"/>
              <a:gd name="T22" fmla="*/ 0 w 85725"/>
              <a:gd name="T23" fmla="*/ 0 h 71755"/>
              <a:gd name="T24" fmla="*/ 0 w 85725"/>
              <a:gd name="T25" fmla="*/ 42768 h 71755"/>
              <a:gd name="T26" fmla="*/ 85377 w 85725"/>
              <a:gd name="T27" fmla="*/ 42768 h 71755"/>
              <a:gd name="T28" fmla="*/ 85377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81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381" y="54701"/>
                </a:lnTo>
                <a:lnTo>
                  <a:pt x="68381" y="42768"/>
                </a:lnTo>
                <a:close/>
              </a:path>
              <a:path w="85725" h="71755">
                <a:moveTo>
                  <a:pt x="85377" y="0"/>
                </a:moveTo>
                <a:lnTo>
                  <a:pt x="0" y="0"/>
                </a:lnTo>
                <a:lnTo>
                  <a:pt x="0" y="42768"/>
                </a:lnTo>
                <a:lnTo>
                  <a:pt x="85377" y="42768"/>
                </a:lnTo>
                <a:lnTo>
                  <a:pt x="853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8" name="object 21"/>
          <p:cNvSpPr>
            <a:spLocks/>
          </p:cNvSpPr>
          <p:nvPr/>
        </p:nvSpPr>
        <p:spPr bwMode="auto">
          <a:xfrm>
            <a:off x="5180013" y="2752725"/>
            <a:ext cx="25400" cy="0"/>
          </a:xfrm>
          <a:custGeom>
            <a:avLst/>
            <a:gdLst>
              <a:gd name="T0" fmla="*/ 0 w 26035"/>
              <a:gd name="T1" fmla="*/ 25669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9" name="object 22"/>
          <p:cNvSpPr>
            <a:spLocks/>
          </p:cNvSpPr>
          <p:nvPr/>
        </p:nvSpPr>
        <p:spPr bwMode="auto">
          <a:xfrm>
            <a:off x="5165725" y="2732088"/>
            <a:ext cx="52388" cy="12700"/>
          </a:xfrm>
          <a:custGeom>
            <a:avLst/>
            <a:gdLst>
              <a:gd name="T0" fmla="*/ 51271 w 51435"/>
              <a:gd name="T1" fmla="*/ 11933 h 12064"/>
              <a:gd name="T2" fmla="*/ 51271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4956 w 51435"/>
              <a:gd name="T9" fmla="*/ 11933 h 12064"/>
              <a:gd name="T10" fmla="*/ 36315 w 51435"/>
              <a:gd name="T11" fmla="*/ 11933 h 12064"/>
              <a:gd name="T12" fmla="*/ 51271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0" name="object 23"/>
          <p:cNvSpPr>
            <a:spLocks/>
          </p:cNvSpPr>
          <p:nvPr/>
        </p:nvSpPr>
        <p:spPr bwMode="auto">
          <a:xfrm>
            <a:off x="5149850" y="2689225"/>
            <a:ext cx="85725" cy="44450"/>
          </a:xfrm>
          <a:custGeom>
            <a:avLst/>
            <a:gdLst>
              <a:gd name="T0" fmla="*/ 85377 w 85725"/>
              <a:gd name="T1" fmla="*/ 42768 h 43180"/>
              <a:gd name="T2" fmla="*/ 85377 w 85725"/>
              <a:gd name="T3" fmla="*/ 0 h 43180"/>
              <a:gd name="T4" fmla="*/ 0 w 85725"/>
              <a:gd name="T5" fmla="*/ 0 h 43180"/>
              <a:gd name="T6" fmla="*/ 0 w 85725"/>
              <a:gd name="T7" fmla="*/ 42768 h 43180"/>
              <a:gd name="T8" fmla="*/ 17109 w 85725"/>
              <a:gd name="T9" fmla="*/ 42768 h 43180"/>
              <a:gd name="T10" fmla="*/ 68381 w 85725"/>
              <a:gd name="T11" fmla="*/ 42768 h 43180"/>
              <a:gd name="T12" fmla="*/ 85377 w 85725"/>
              <a:gd name="T13" fmla="*/ 42768 h 4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80"/>
              <a:gd name="T23" fmla="*/ 85725 w 85725"/>
              <a:gd name="T24" fmla="*/ 43180 h 431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80">
                <a:moveTo>
                  <a:pt x="85377" y="42768"/>
                </a:moveTo>
                <a:lnTo>
                  <a:pt x="85377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377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1" name="object 24"/>
          <p:cNvSpPr>
            <a:spLocks/>
          </p:cNvSpPr>
          <p:nvPr/>
        </p:nvSpPr>
        <p:spPr bwMode="auto">
          <a:xfrm>
            <a:off x="5149850" y="2689225"/>
            <a:ext cx="85725" cy="73025"/>
          </a:xfrm>
          <a:custGeom>
            <a:avLst/>
            <a:gdLst>
              <a:gd name="T0" fmla="*/ 85377 w 85725"/>
              <a:gd name="T1" fmla="*/ 0 h 71755"/>
              <a:gd name="T2" fmla="*/ 0 w 85725"/>
              <a:gd name="T3" fmla="*/ 0 h 71755"/>
              <a:gd name="T4" fmla="*/ 0 w 85725"/>
              <a:gd name="T5" fmla="*/ 42768 h 71755"/>
              <a:gd name="T6" fmla="*/ 17109 w 85725"/>
              <a:gd name="T7" fmla="*/ 42768 h 71755"/>
              <a:gd name="T8" fmla="*/ 17109 w 85725"/>
              <a:gd name="T9" fmla="*/ 54702 h 71755"/>
              <a:gd name="T10" fmla="*/ 32066 w 85725"/>
              <a:gd name="T11" fmla="*/ 54702 h 71755"/>
              <a:gd name="T12" fmla="*/ 32066 w 85725"/>
              <a:gd name="T13" fmla="*/ 71322 h 71755"/>
              <a:gd name="T14" fmla="*/ 53424 w 85725"/>
              <a:gd name="T15" fmla="*/ 71322 h 71755"/>
              <a:gd name="T16" fmla="*/ 53424 w 85725"/>
              <a:gd name="T17" fmla="*/ 54702 h 71755"/>
              <a:gd name="T18" fmla="*/ 68381 w 85725"/>
              <a:gd name="T19" fmla="*/ 54702 h 71755"/>
              <a:gd name="T20" fmla="*/ 68381 w 85725"/>
              <a:gd name="T21" fmla="*/ 42768 h 71755"/>
              <a:gd name="T22" fmla="*/ 85377 w 85725"/>
              <a:gd name="T23" fmla="*/ 42768 h 71755"/>
              <a:gd name="T24" fmla="*/ 85377 w 85725"/>
              <a:gd name="T25" fmla="*/ 0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377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377" y="42768"/>
                </a:lnTo>
                <a:lnTo>
                  <a:pt x="8537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2" name="object 25"/>
          <p:cNvSpPr>
            <a:spLocks/>
          </p:cNvSpPr>
          <p:nvPr/>
        </p:nvSpPr>
        <p:spPr bwMode="auto">
          <a:xfrm>
            <a:off x="5045075" y="2689225"/>
            <a:ext cx="85725" cy="73025"/>
          </a:xfrm>
          <a:custGeom>
            <a:avLst/>
            <a:gdLst>
              <a:gd name="T0" fmla="*/ 53424 w 85725"/>
              <a:gd name="T1" fmla="*/ 54702 h 71755"/>
              <a:gd name="T2" fmla="*/ 32009 w 85725"/>
              <a:gd name="T3" fmla="*/ 54702 h 71755"/>
              <a:gd name="T4" fmla="*/ 32009 w 85725"/>
              <a:gd name="T5" fmla="*/ 71322 h 71755"/>
              <a:gd name="T6" fmla="*/ 53424 w 85725"/>
              <a:gd name="T7" fmla="*/ 71322 h 71755"/>
              <a:gd name="T8" fmla="*/ 53424 w 85725"/>
              <a:gd name="T9" fmla="*/ 54702 h 71755"/>
              <a:gd name="T10" fmla="*/ 68324 w 85725"/>
              <a:gd name="T11" fmla="*/ 42768 h 71755"/>
              <a:gd name="T12" fmla="*/ 17052 w 85725"/>
              <a:gd name="T13" fmla="*/ 42768 h 71755"/>
              <a:gd name="T14" fmla="*/ 17052 w 85725"/>
              <a:gd name="T15" fmla="*/ 54701 h 71755"/>
              <a:gd name="T16" fmla="*/ 68324 w 85725"/>
              <a:gd name="T17" fmla="*/ 54701 h 71755"/>
              <a:gd name="T18" fmla="*/ 68324 w 85725"/>
              <a:gd name="T19" fmla="*/ 42768 h 71755"/>
              <a:gd name="T20" fmla="*/ 85433 w 85725"/>
              <a:gd name="T21" fmla="*/ 0 h 71755"/>
              <a:gd name="T22" fmla="*/ 0 w 85725"/>
              <a:gd name="T23" fmla="*/ 0 h 71755"/>
              <a:gd name="T24" fmla="*/ 0 w 85725"/>
              <a:gd name="T25" fmla="*/ 42768 h 71755"/>
              <a:gd name="T26" fmla="*/ 85433 w 85725"/>
              <a:gd name="T27" fmla="*/ 42768 h 71755"/>
              <a:gd name="T28" fmla="*/ 85433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7052" y="42768"/>
                </a:lnTo>
                <a:lnTo>
                  <a:pt x="17052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3" name="object 26"/>
          <p:cNvSpPr>
            <a:spLocks/>
          </p:cNvSpPr>
          <p:nvPr/>
        </p:nvSpPr>
        <p:spPr bwMode="auto">
          <a:xfrm>
            <a:off x="5075238" y="2752725"/>
            <a:ext cx="25400" cy="0"/>
          </a:xfrm>
          <a:custGeom>
            <a:avLst/>
            <a:gdLst>
              <a:gd name="T0" fmla="*/ 0 w 26035"/>
              <a:gd name="T1" fmla="*/ 25726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4" name="object 27"/>
          <p:cNvSpPr>
            <a:spLocks/>
          </p:cNvSpPr>
          <p:nvPr/>
        </p:nvSpPr>
        <p:spPr bwMode="auto">
          <a:xfrm>
            <a:off x="5062538" y="2732088"/>
            <a:ext cx="50800" cy="12700"/>
          </a:xfrm>
          <a:custGeom>
            <a:avLst/>
            <a:gdLst>
              <a:gd name="T0" fmla="*/ 51271 w 51435"/>
              <a:gd name="T1" fmla="*/ 11933 h 12064"/>
              <a:gd name="T2" fmla="*/ 51271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4956 w 51435"/>
              <a:gd name="T9" fmla="*/ 11933 h 12064"/>
              <a:gd name="T10" fmla="*/ 36371 w 51435"/>
              <a:gd name="T11" fmla="*/ 11933 h 12064"/>
              <a:gd name="T12" fmla="*/ 51271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71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5" name="object 28"/>
          <p:cNvSpPr>
            <a:spLocks/>
          </p:cNvSpPr>
          <p:nvPr/>
        </p:nvSpPr>
        <p:spPr bwMode="auto">
          <a:xfrm>
            <a:off x="5045075" y="2689225"/>
            <a:ext cx="85725" cy="44450"/>
          </a:xfrm>
          <a:custGeom>
            <a:avLst/>
            <a:gdLst>
              <a:gd name="T0" fmla="*/ 85433 w 85725"/>
              <a:gd name="T1" fmla="*/ 42768 h 43180"/>
              <a:gd name="T2" fmla="*/ 85433 w 85725"/>
              <a:gd name="T3" fmla="*/ 0 h 43180"/>
              <a:gd name="T4" fmla="*/ 0 w 85725"/>
              <a:gd name="T5" fmla="*/ 0 h 43180"/>
              <a:gd name="T6" fmla="*/ 0 w 85725"/>
              <a:gd name="T7" fmla="*/ 42768 h 43180"/>
              <a:gd name="T8" fmla="*/ 17052 w 85725"/>
              <a:gd name="T9" fmla="*/ 42768 h 43180"/>
              <a:gd name="T10" fmla="*/ 68324 w 85725"/>
              <a:gd name="T11" fmla="*/ 42768 h 43180"/>
              <a:gd name="T12" fmla="*/ 85433 w 85725"/>
              <a:gd name="T13" fmla="*/ 42768 h 4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80"/>
              <a:gd name="T23" fmla="*/ 85725 w 85725"/>
              <a:gd name="T24" fmla="*/ 43180 h 431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6" name="object 29"/>
          <p:cNvSpPr>
            <a:spLocks/>
          </p:cNvSpPr>
          <p:nvPr/>
        </p:nvSpPr>
        <p:spPr bwMode="auto">
          <a:xfrm>
            <a:off x="5045075" y="2689225"/>
            <a:ext cx="85725" cy="73025"/>
          </a:xfrm>
          <a:custGeom>
            <a:avLst/>
            <a:gdLst>
              <a:gd name="T0" fmla="*/ 85434 w 85725"/>
              <a:gd name="T1" fmla="*/ 0 h 71755"/>
              <a:gd name="T2" fmla="*/ 0 w 85725"/>
              <a:gd name="T3" fmla="*/ 0 h 71755"/>
              <a:gd name="T4" fmla="*/ 0 w 85725"/>
              <a:gd name="T5" fmla="*/ 42768 h 71755"/>
              <a:gd name="T6" fmla="*/ 17052 w 85725"/>
              <a:gd name="T7" fmla="*/ 42768 h 71755"/>
              <a:gd name="T8" fmla="*/ 17052 w 85725"/>
              <a:gd name="T9" fmla="*/ 54702 h 71755"/>
              <a:gd name="T10" fmla="*/ 32009 w 85725"/>
              <a:gd name="T11" fmla="*/ 54702 h 71755"/>
              <a:gd name="T12" fmla="*/ 32009 w 85725"/>
              <a:gd name="T13" fmla="*/ 71322 h 71755"/>
              <a:gd name="T14" fmla="*/ 53424 w 85725"/>
              <a:gd name="T15" fmla="*/ 71322 h 71755"/>
              <a:gd name="T16" fmla="*/ 53424 w 85725"/>
              <a:gd name="T17" fmla="*/ 54702 h 71755"/>
              <a:gd name="T18" fmla="*/ 68324 w 85725"/>
              <a:gd name="T19" fmla="*/ 54702 h 71755"/>
              <a:gd name="T20" fmla="*/ 68324 w 85725"/>
              <a:gd name="T21" fmla="*/ 42768 h 71755"/>
              <a:gd name="T22" fmla="*/ 85434 w 85725"/>
              <a:gd name="T23" fmla="*/ 42768 h 71755"/>
              <a:gd name="T24" fmla="*/ 85434 w 85725"/>
              <a:gd name="T25" fmla="*/ 0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7" name="object 30"/>
          <p:cNvSpPr>
            <a:spLocks/>
          </p:cNvSpPr>
          <p:nvPr/>
        </p:nvSpPr>
        <p:spPr bwMode="auto">
          <a:xfrm>
            <a:off x="5354638" y="2586038"/>
            <a:ext cx="85725" cy="71437"/>
          </a:xfrm>
          <a:custGeom>
            <a:avLst/>
            <a:gdLst>
              <a:gd name="T0" fmla="*/ 85433 w 85725"/>
              <a:gd name="T1" fmla="*/ 28421 h 71755"/>
              <a:gd name="T2" fmla="*/ 0 w 85725"/>
              <a:gd name="T3" fmla="*/ 28421 h 71755"/>
              <a:gd name="T4" fmla="*/ 0 w 85725"/>
              <a:gd name="T5" fmla="*/ 71189 h 71755"/>
              <a:gd name="T6" fmla="*/ 85433 w 85725"/>
              <a:gd name="T7" fmla="*/ 71189 h 71755"/>
              <a:gd name="T8" fmla="*/ 85433 w 85725"/>
              <a:gd name="T9" fmla="*/ 28421 h 71755"/>
              <a:gd name="T10" fmla="*/ 68324 w 85725"/>
              <a:gd name="T11" fmla="*/ 16614 h 71755"/>
              <a:gd name="T12" fmla="*/ 17052 w 85725"/>
              <a:gd name="T13" fmla="*/ 16614 h 71755"/>
              <a:gd name="T14" fmla="*/ 17052 w 85725"/>
              <a:gd name="T15" fmla="*/ 28421 h 71755"/>
              <a:gd name="T16" fmla="*/ 68324 w 85725"/>
              <a:gd name="T17" fmla="*/ 28421 h 71755"/>
              <a:gd name="T18" fmla="*/ 68324 w 85725"/>
              <a:gd name="T19" fmla="*/ 16614 h 71755"/>
              <a:gd name="T20" fmla="*/ 53311 w 85725"/>
              <a:gd name="T21" fmla="*/ 0 h 71755"/>
              <a:gd name="T22" fmla="*/ 32009 w 85725"/>
              <a:gd name="T23" fmla="*/ 0 h 71755"/>
              <a:gd name="T24" fmla="*/ 32009 w 85725"/>
              <a:gd name="T25" fmla="*/ 16614 h 71755"/>
              <a:gd name="T26" fmla="*/ 53311 w 85725"/>
              <a:gd name="T27" fmla="*/ 16614 h 71755"/>
              <a:gd name="T28" fmla="*/ 53311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5">
                <a:moveTo>
                  <a:pt x="53311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311" y="16614"/>
                </a:lnTo>
                <a:lnTo>
                  <a:pt x="533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8" name="object 31"/>
          <p:cNvSpPr>
            <a:spLocks/>
          </p:cNvSpPr>
          <p:nvPr/>
        </p:nvSpPr>
        <p:spPr bwMode="auto">
          <a:xfrm>
            <a:off x="5354638" y="2586038"/>
            <a:ext cx="85725" cy="71437"/>
          </a:xfrm>
          <a:custGeom>
            <a:avLst/>
            <a:gdLst>
              <a:gd name="T0" fmla="*/ 85434 w 85725"/>
              <a:gd name="T1" fmla="*/ 71189 h 71755"/>
              <a:gd name="T2" fmla="*/ 0 w 85725"/>
              <a:gd name="T3" fmla="*/ 71189 h 71755"/>
              <a:gd name="T4" fmla="*/ 0 w 85725"/>
              <a:gd name="T5" fmla="*/ 28421 h 71755"/>
              <a:gd name="T6" fmla="*/ 17052 w 85725"/>
              <a:gd name="T7" fmla="*/ 28421 h 71755"/>
              <a:gd name="T8" fmla="*/ 17052 w 85725"/>
              <a:gd name="T9" fmla="*/ 16614 h 71755"/>
              <a:gd name="T10" fmla="*/ 32009 w 85725"/>
              <a:gd name="T11" fmla="*/ 16614 h 71755"/>
              <a:gd name="T12" fmla="*/ 32009 w 85725"/>
              <a:gd name="T13" fmla="*/ 0 h 71755"/>
              <a:gd name="T14" fmla="*/ 53311 w 85725"/>
              <a:gd name="T15" fmla="*/ 0 h 71755"/>
              <a:gd name="T16" fmla="*/ 53311 w 85725"/>
              <a:gd name="T17" fmla="*/ 16614 h 71755"/>
              <a:gd name="T18" fmla="*/ 68324 w 85725"/>
              <a:gd name="T19" fmla="*/ 16614 h 71755"/>
              <a:gd name="T20" fmla="*/ 68324 w 85725"/>
              <a:gd name="T21" fmla="*/ 28421 h 71755"/>
              <a:gd name="T22" fmla="*/ 85434 w 85725"/>
              <a:gd name="T23" fmla="*/ 28421 h 71755"/>
              <a:gd name="T24" fmla="*/ 85434 w 85725"/>
              <a:gd name="T25" fmla="*/ 71189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311" y="0"/>
                </a:lnTo>
                <a:lnTo>
                  <a:pt x="53311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99" name="object 32"/>
          <p:cNvSpPr>
            <a:spLocks/>
          </p:cNvSpPr>
          <p:nvPr/>
        </p:nvSpPr>
        <p:spPr bwMode="auto">
          <a:xfrm>
            <a:off x="5254625" y="2586038"/>
            <a:ext cx="85725" cy="71437"/>
          </a:xfrm>
          <a:custGeom>
            <a:avLst/>
            <a:gdLst>
              <a:gd name="T0" fmla="*/ 85433 w 85725"/>
              <a:gd name="T1" fmla="*/ 28421 h 71755"/>
              <a:gd name="T2" fmla="*/ 0 w 85725"/>
              <a:gd name="T3" fmla="*/ 28421 h 71755"/>
              <a:gd name="T4" fmla="*/ 0 w 85725"/>
              <a:gd name="T5" fmla="*/ 71189 h 71755"/>
              <a:gd name="T6" fmla="*/ 85433 w 85725"/>
              <a:gd name="T7" fmla="*/ 71189 h 71755"/>
              <a:gd name="T8" fmla="*/ 85433 w 85725"/>
              <a:gd name="T9" fmla="*/ 28421 h 71755"/>
              <a:gd name="T10" fmla="*/ 68267 w 85725"/>
              <a:gd name="T11" fmla="*/ 16614 h 71755"/>
              <a:gd name="T12" fmla="*/ 17109 w 85725"/>
              <a:gd name="T13" fmla="*/ 16614 h 71755"/>
              <a:gd name="T14" fmla="*/ 17109 w 85725"/>
              <a:gd name="T15" fmla="*/ 28421 h 71755"/>
              <a:gd name="T16" fmla="*/ 68267 w 85725"/>
              <a:gd name="T17" fmla="*/ 28421 h 71755"/>
              <a:gd name="T18" fmla="*/ 68267 w 85725"/>
              <a:gd name="T19" fmla="*/ 16614 h 71755"/>
              <a:gd name="T20" fmla="*/ 53424 w 85725"/>
              <a:gd name="T21" fmla="*/ 0 h 71755"/>
              <a:gd name="T22" fmla="*/ 32009 w 85725"/>
              <a:gd name="T23" fmla="*/ 0 h 71755"/>
              <a:gd name="T24" fmla="*/ 32009 w 85725"/>
              <a:gd name="T25" fmla="*/ 16614 h 71755"/>
              <a:gd name="T26" fmla="*/ 53424 w 85725"/>
              <a:gd name="T27" fmla="*/ 16614 h 71755"/>
              <a:gd name="T28" fmla="*/ 53424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0" name="object 33"/>
          <p:cNvSpPr>
            <a:spLocks/>
          </p:cNvSpPr>
          <p:nvPr/>
        </p:nvSpPr>
        <p:spPr bwMode="auto">
          <a:xfrm>
            <a:off x="5254625" y="2586038"/>
            <a:ext cx="85725" cy="71437"/>
          </a:xfrm>
          <a:custGeom>
            <a:avLst/>
            <a:gdLst>
              <a:gd name="T0" fmla="*/ 85434 w 85725"/>
              <a:gd name="T1" fmla="*/ 71189 h 71755"/>
              <a:gd name="T2" fmla="*/ 0 w 85725"/>
              <a:gd name="T3" fmla="*/ 71189 h 71755"/>
              <a:gd name="T4" fmla="*/ 0 w 85725"/>
              <a:gd name="T5" fmla="*/ 28421 h 71755"/>
              <a:gd name="T6" fmla="*/ 17109 w 85725"/>
              <a:gd name="T7" fmla="*/ 28421 h 71755"/>
              <a:gd name="T8" fmla="*/ 17109 w 85725"/>
              <a:gd name="T9" fmla="*/ 16614 h 71755"/>
              <a:gd name="T10" fmla="*/ 32009 w 85725"/>
              <a:gd name="T11" fmla="*/ 16614 h 71755"/>
              <a:gd name="T12" fmla="*/ 32009 w 85725"/>
              <a:gd name="T13" fmla="*/ 0 h 71755"/>
              <a:gd name="T14" fmla="*/ 53424 w 85725"/>
              <a:gd name="T15" fmla="*/ 0 h 71755"/>
              <a:gd name="T16" fmla="*/ 53424 w 85725"/>
              <a:gd name="T17" fmla="*/ 16614 h 71755"/>
              <a:gd name="T18" fmla="*/ 68267 w 85725"/>
              <a:gd name="T19" fmla="*/ 16614 h 71755"/>
              <a:gd name="T20" fmla="*/ 68267 w 85725"/>
              <a:gd name="T21" fmla="*/ 28421 h 71755"/>
              <a:gd name="T22" fmla="*/ 85434 w 85725"/>
              <a:gd name="T23" fmla="*/ 28421 h 71755"/>
              <a:gd name="T24" fmla="*/ 85434 w 85725"/>
              <a:gd name="T25" fmla="*/ 71189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1" name="object 34"/>
          <p:cNvSpPr>
            <a:spLocks/>
          </p:cNvSpPr>
          <p:nvPr/>
        </p:nvSpPr>
        <p:spPr bwMode="auto">
          <a:xfrm>
            <a:off x="5149850" y="2586038"/>
            <a:ext cx="85725" cy="71437"/>
          </a:xfrm>
          <a:custGeom>
            <a:avLst/>
            <a:gdLst>
              <a:gd name="T0" fmla="*/ 85377 w 85725"/>
              <a:gd name="T1" fmla="*/ 28421 h 71755"/>
              <a:gd name="T2" fmla="*/ 0 w 85725"/>
              <a:gd name="T3" fmla="*/ 28421 h 71755"/>
              <a:gd name="T4" fmla="*/ 0 w 85725"/>
              <a:gd name="T5" fmla="*/ 71189 h 71755"/>
              <a:gd name="T6" fmla="*/ 85377 w 85725"/>
              <a:gd name="T7" fmla="*/ 71189 h 71755"/>
              <a:gd name="T8" fmla="*/ 85377 w 85725"/>
              <a:gd name="T9" fmla="*/ 28421 h 71755"/>
              <a:gd name="T10" fmla="*/ 68381 w 85725"/>
              <a:gd name="T11" fmla="*/ 16614 h 71755"/>
              <a:gd name="T12" fmla="*/ 17109 w 85725"/>
              <a:gd name="T13" fmla="*/ 16614 h 71755"/>
              <a:gd name="T14" fmla="*/ 17109 w 85725"/>
              <a:gd name="T15" fmla="*/ 28421 h 71755"/>
              <a:gd name="T16" fmla="*/ 68381 w 85725"/>
              <a:gd name="T17" fmla="*/ 28421 h 71755"/>
              <a:gd name="T18" fmla="*/ 68381 w 85725"/>
              <a:gd name="T19" fmla="*/ 16614 h 71755"/>
              <a:gd name="T20" fmla="*/ 53424 w 85725"/>
              <a:gd name="T21" fmla="*/ 0 h 71755"/>
              <a:gd name="T22" fmla="*/ 32066 w 85725"/>
              <a:gd name="T23" fmla="*/ 0 h 71755"/>
              <a:gd name="T24" fmla="*/ 32066 w 85725"/>
              <a:gd name="T25" fmla="*/ 16614 h 71755"/>
              <a:gd name="T26" fmla="*/ 53424 w 85725"/>
              <a:gd name="T27" fmla="*/ 16614 h 71755"/>
              <a:gd name="T28" fmla="*/ 53424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85377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377" y="71189"/>
                </a:lnTo>
                <a:lnTo>
                  <a:pt x="85377" y="28421"/>
                </a:lnTo>
                <a:close/>
              </a:path>
              <a:path w="85725" h="71755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2" name="object 35"/>
          <p:cNvSpPr>
            <a:spLocks/>
          </p:cNvSpPr>
          <p:nvPr/>
        </p:nvSpPr>
        <p:spPr bwMode="auto">
          <a:xfrm>
            <a:off x="5149850" y="2586038"/>
            <a:ext cx="85725" cy="71437"/>
          </a:xfrm>
          <a:custGeom>
            <a:avLst/>
            <a:gdLst>
              <a:gd name="T0" fmla="*/ 85377 w 85725"/>
              <a:gd name="T1" fmla="*/ 71189 h 71755"/>
              <a:gd name="T2" fmla="*/ 0 w 85725"/>
              <a:gd name="T3" fmla="*/ 71189 h 71755"/>
              <a:gd name="T4" fmla="*/ 0 w 85725"/>
              <a:gd name="T5" fmla="*/ 28421 h 71755"/>
              <a:gd name="T6" fmla="*/ 17109 w 85725"/>
              <a:gd name="T7" fmla="*/ 28421 h 71755"/>
              <a:gd name="T8" fmla="*/ 17109 w 85725"/>
              <a:gd name="T9" fmla="*/ 16614 h 71755"/>
              <a:gd name="T10" fmla="*/ 32066 w 85725"/>
              <a:gd name="T11" fmla="*/ 16614 h 71755"/>
              <a:gd name="T12" fmla="*/ 32066 w 85725"/>
              <a:gd name="T13" fmla="*/ 0 h 71755"/>
              <a:gd name="T14" fmla="*/ 53424 w 85725"/>
              <a:gd name="T15" fmla="*/ 0 h 71755"/>
              <a:gd name="T16" fmla="*/ 53424 w 85725"/>
              <a:gd name="T17" fmla="*/ 16614 h 71755"/>
              <a:gd name="T18" fmla="*/ 68381 w 85725"/>
              <a:gd name="T19" fmla="*/ 16614 h 71755"/>
              <a:gd name="T20" fmla="*/ 68381 w 85725"/>
              <a:gd name="T21" fmla="*/ 28421 h 71755"/>
              <a:gd name="T22" fmla="*/ 85377 w 85725"/>
              <a:gd name="T23" fmla="*/ 28421 h 71755"/>
              <a:gd name="T24" fmla="*/ 85377 w 85725"/>
              <a:gd name="T25" fmla="*/ 71189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377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377" y="28421"/>
                </a:lnTo>
                <a:lnTo>
                  <a:pt x="85377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3" name="object 36"/>
          <p:cNvSpPr>
            <a:spLocks/>
          </p:cNvSpPr>
          <p:nvPr/>
        </p:nvSpPr>
        <p:spPr bwMode="auto">
          <a:xfrm>
            <a:off x="5045075" y="2586038"/>
            <a:ext cx="85725" cy="71437"/>
          </a:xfrm>
          <a:custGeom>
            <a:avLst/>
            <a:gdLst>
              <a:gd name="T0" fmla="*/ 85433 w 85725"/>
              <a:gd name="T1" fmla="*/ 28421 h 71755"/>
              <a:gd name="T2" fmla="*/ 0 w 85725"/>
              <a:gd name="T3" fmla="*/ 28421 h 71755"/>
              <a:gd name="T4" fmla="*/ 0 w 85725"/>
              <a:gd name="T5" fmla="*/ 71189 h 71755"/>
              <a:gd name="T6" fmla="*/ 85433 w 85725"/>
              <a:gd name="T7" fmla="*/ 71189 h 71755"/>
              <a:gd name="T8" fmla="*/ 85433 w 85725"/>
              <a:gd name="T9" fmla="*/ 28421 h 71755"/>
              <a:gd name="T10" fmla="*/ 68324 w 85725"/>
              <a:gd name="T11" fmla="*/ 16614 h 71755"/>
              <a:gd name="T12" fmla="*/ 17052 w 85725"/>
              <a:gd name="T13" fmla="*/ 16614 h 71755"/>
              <a:gd name="T14" fmla="*/ 17052 w 85725"/>
              <a:gd name="T15" fmla="*/ 28421 h 71755"/>
              <a:gd name="T16" fmla="*/ 68324 w 85725"/>
              <a:gd name="T17" fmla="*/ 28421 h 71755"/>
              <a:gd name="T18" fmla="*/ 68324 w 85725"/>
              <a:gd name="T19" fmla="*/ 16614 h 71755"/>
              <a:gd name="T20" fmla="*/ 53424 w 85725"/>
              <a:gd name="T21" fmla="*/ 0 h 71755"/>
              <a:gd name="T22" fmla="*/ 32009 w 85725"/>
              <a:gd name="T23" fmla="*/ 0 h 71755"/>
              <a:gd name="T24" fmla="*/ 32009 w 85725"/>
              <a:gd name="T25" fmla="*/ 16614 h 71755"/>
              <a:gd name="T26" fmla="*/ 53424 w 85725"/>
              <a:gd name="T27" fmla="*/ 16614 h 71755"/>
              <a:gd name="T28" fmla="*/ 53424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4" name="object 37"/>
          <p:cNvSpPr>
            <a:spLocks/>
          </p:cNvSpPr>
          <p:nvPr/>
        </p:nvSpPr>
        <p:spPr bwMode="auto">
          <a:xfrm>
            <a:off x="5045075" y="2586038"/>
            <a:ext cx="85725" cy="71437"/>
          </a:xfrm>
          <a:custGeom>
            <a:avLst/>
            <a:gdLst>
              <a:gd name="T0" fmla="*/ 85434 w 85725"/>
              <a:gd name="T1" fmla="*/ 71189 h 71755"/>
              <a:gd name="T2" fmla="*/ 0 w 85725"/>
              <a:gd name="T3" fmla="*/ 71189 h 71755"/>
              <a:gd name="T4" fmla="*/ 0 w 85725"/>
              <a:gd name="T5" fmla="*/ 28421 h 71755"/>
              <a:gd name="T6" fmla="*/ 17052 w 85725"/>
              <a:gd name="T7" fmla="*/ 28421 h 71755"/>
              <a:gd name="T8" fmla="*/ 17052 w 85725"/>
              <a:gd name="T9" fmla="*/ 16614 h 71755"/>
              <a:gd name="T10" fmla="*/ 32009 w 85725"/>
              <a:gd name="T11" fmla="*/ 16614 h 71755"/>
              <a:gd name="T12" fmla="*/ 32009 w 85725"/>
              <a:gd name="T13" fmla="*/ 0 h 71755"/>
              <a:gd name="T14" fmla="*/ 53424 w 85725"/>
              <a:gd name="T15" fmla="*/ 0 h 71755"/>
              <a:gd name="T16" fmla="*/ 53424 w 85725"/>
              <a:gd name="T17" fmla="*/ 16614 h 71755"/>
              <a:gd name="T18" fmla="*/ 68324 w 85725"/>
              <a:gd name="T19" fmla="*/ 16614 h 71755"/>
              <a:gd name="T20" fmla="*/ 68324 w 85725"/>
              <a:gd name="T21" fmla="*/ 28421 h 71755"/>
              <a:gd name="T22" fmla="*/ 85434 w 85725"/>
              <a:gd name="T23" fmla="*/ 28421 h 71755"/>
              <a:gd name="T24" fmla="*/ 85434 w 85725"/>
              <a:gd name="T25" fmla="*/ 71189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" name="object 38"/>
          <p:cNvSpPr txBox="1"/>
          <p:nvPr/>
        </p:nvSpPr>
        <p:spPr>
          <a:xfrm>
            <a:off x="5068888" y="2538413"/>
            <a:ext cx="355600" cy="5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1        2        3      </a:t>
            </a:r>
            <a:r>
              <a:rPr sz="300" spc="35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27650" y="2770188"/>
            <a:ext cx="77788" cy="1917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r" fontAlgn="auto">
              <a:lnSpc>
                <a:spcPts val="3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62538" y="2765425"/>
            <a:ext cx="376237" cy="60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13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14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15      </a:t>
            </a:r>
            <a:r>
              <a:rPr sz="300" spc="25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</p:txBody>
      </p:sp>
      <p:sp>
        <p:nvSpPr>
          <p:cNvPr id="32808" name="object 41"/>
          <p:cNvSpPr>
            <a:spLocks/>
          </p:cNvSpPr>
          <p:nvPr/>
        </p:nvSpPr>
        <p:spPr bwMode="auto">
          <a:xfrm>
            <a:off x="5508625" y="2582863"/>
            <a:ext cx="431800" cy="180975"/>
          </a:xfrm>
          <a:custGeom>
            <a:avLst/>
            <a:gdLst>
              <a:gd name="T0" fmla="*/ 0 w 431800"/>
              <a:gd name="T1" fmla="*/ 180593 h 180975"/>
              <a:gd name="T2" fmla="*/ 431464 w 431800"/>
              <a:gd name="T3" fmla="*/ 180593 h 180975"/>
              <a:gd name="T4" fmla="*/ 431464 w 431800"/>
              <a:gd name="T5" fmla="*/ 0 h 180975"/>
              <a:gd name="T6" fmla="*/ 0 w 431800"/>
              <a:gd name="T7" fmla="*/ 0 h 180975"/>
              <a:gd name="T8" fmla="*/ 0 w 431800"/>
              <a:gd name="T9" fmla="*/ 180593 h 180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800"/>
              <a:gd name="T16" fmla="*/ 0 h 180975"/>
              <a:gd name="T17" fmla="*/ 431800 w 431800"/>
              <a:gd name="T18" fmla="*/ 180975 h 180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09" name="object 42"/>
          <p:cNvSpPr>
            <a:spLocks/>
          </p:cNvSpPr>
          <p:nvPr/>
        </p:nvSpPr>
        <p:spPr bwMode="auto">
          <a:xfrm>
            <a:off x="5508625" y="2582863"/>
            <a:ext cx="431800" cy="180975"/>
          </a:xfrm>
          <a:custGeom>
            <a:avLst/>
            <a:gdLst>
              <a:gd name="T0" fmla="*/ 0 w 431800"/>
              <a:gd name="T1" fmla="*/ 180593 h 180975"/>
              <a:gd name="T2" fmla="*/ 431464 w 431800"/>
              <a:gd name="T3" fmla="*/ 180593 h 180975"/>
              <a:gd name="T4" fmla="*/ 431464 w 431800"/>
              <a:gd name="T5" fmla="*/ 0 h 180975"/>
              <a:gd name="T6" fmla="*/ 0 w 431800"/>
              <a:gd name="T7" fmla="*/ 0 h 180975"/>
              <a:gd name="T8" fmla="*/ 0 w 431800"/>
              <a:gd name="T9" fmla="*/ 180593 h 180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800"/>
              <a:gd name="T16" fmla="*/ 0 h 180975"/>
              <a:gd name="T17" fmla="*/ 431800 w 431800"/>
              <a:gd name="T18" fmla="*/ 180975 h 180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noFill/>
          <a:ln w="4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0" name="object 43"/>
          <p:cNvSpPr>
            <a:spLocks/>
          </p:cNvSpPr>
          <p:nvPr/>
        </p:nvSpPr>
        <p:spPr bwMode="auto">
          <a:xfrm>
            <a:off x="5508625" y="2582863"/>
            <a:ext cx="431800" cy="180975"/>
          </a:xfrm>
          <a:custGeom>
            <a:avLst/>
            <a:gdLst>
              <a:gd name="T0" fmla="*/ 431419 w 431800"/>
              <a:gd name="T1" fmla="*/ 0 h 180975"/>
              <a:gd name="T2" fmla="*/ 0 w 431800"/>
              <a:gd name="T3" fmla="*/ 0 h 180975"/>
              <a:gd name="T4" fmla="*/ 0 w 431800"/>
              <a:gd name="T5" fmla="*/ 180587 h 180975"/>
              <a:gd name="T6" fmla="*/ 431419 w 431800"/>
              <a:gd name="T7" fmla="*/ 180587 h 180975"/>
              <a:gd name="T8" fmla="*/ 431419 w 431800"/>
              <a:gd name="T9" fmla="*/ 0 h 180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800"/>
              <a:gd name="T16" fmla="*/ 0 h 180975"/>
              <a:gd name="T17" fmla="*/ 431800 w 431800"/>
              <a:gd name="T18" fmla="*/ 180975 h 180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800" h="180975">
                <a:moveTo>
                  <a:pt x="431419" y="0"/>
                </a:moveTo>
                <a:lnTo>
                  <a:pt x="0" y="0"/>
                </a:lnTo>
                <a:lnTo>
                  <a:pt x="0" y="180587"/>
                </a:lnTo>
                <a:lnTo>
                  <a:pt x="431419" y="180587"/>
                </a:lnTo>
                <a:lnTo>
                  <a:pt x="431419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1" name="object 44"/>
          <p:cNvSpPr>
            <a:spLocks/>
          </p:cNvSpPr>
          <p:nvPr/>
        </p:nvSpPr>
        <p:spPr bwMode="auto">
          <a:xfrm>
            <a:off x="5835650" y="2689225"/>
            <a:ext cx="85725" cy="73025"/>
          </a:xfrm>
          <a:custGeom>
            <a:avLst/>
            <a:gdLst>
              <a:gd name="T0" fmla="*/ 53424 w 85725"/>
              <a:gd name="T1" fmla="*/ 54702 h 71755"/>
              <a:gd name="T2" fmla="*/ 32009 w 85725"/>
              <a:gd name="T3" fmla="*/ 54702 h 71755"/>
              <a:gd name="T4" fmla="*/ 32009 w 85725"/>
              <a:gd name="T5" fmla="*/ 71322 h 71755"/>
              <a:gd name="T6" fmla="*/ 53424 w 85725"/>
              <a:gd name="T7" fmla="*/ 71322 h 71755"/>
              <a:gd name="T8" fmla="*/ 53424 w 85725"/>
              <a:gd name="T9" fmla="*/ 54702 h 71755"/>
              <a:gd name="T10" fmla="*/ 68324 w 85725"/>
              <a:gd name="T11" fmla="*/ 42768 h 71755"/>
              <a:gd name="T12" fmla="*/ 16996 w 85725"/>
              <a:gd name="T13" fmla="*/ 42768 h 71755"/>
              <a:gd name="T14" fmla="*/ 16996 w 85725"/>
              <a:gd name="T15" fmla="*/ 54701 h 71755"/>
              <a:gd name="T16" fmla="*/ 68324 w 85725"/>
              <a:gd name="T17" fmla="*/ 54701 h 71755"/>
              <a:gd name="T18" fmla="*/ 68324 w 85725"/>
              <a:gd name="T19" fmla="*/ 42768 h 71755"/>
              <a:gd name="T20" fmla="*/ 85433 w 85725"/>
              <a:gd name="T21" fmla="*/ 0 h 71755"/>
              <a:gd name="T22" fmla="*/ 0 w 85725"/>
              <a:gd name="T23" fmla="*/ 0 h 71755"/>
              <a:gd name="T24" fmla="*/ 0 w 85725"/>
              <a:gd name="T25" fmla="*/ 42768 h 71755"/>
              <a:gd name="T26" fmla="*/ 85433 w 85725"/>
              <a:gd name="T27" fmla="*/ 42768 h 71755"/>
              <a:gd name="T28" fmla="*/ 85433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6996" y="42768"/>
                </a:lnTo>
                <a:lnTo>
                  <a:pt x="16996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2" name="object 45"/>
          <p:cNvSpPr>
            <a:spLocks/>
          </p:cNvSpPr>
          <p:nvPr/>
        </p:nvSpPr>
        <p:spPr bwMode="auto">
          <a:xfrm>
            <a:off x="5864225" y="2752725"/>
            <a:ext cx="26988" cy="0"/>
          </a:xfrm>
          <a:custGeom>
            <a:avLst/>
            <a:gdLst>
              <a:gd name="T0" fmla="*/ 0 w 26035"/>
              <a:gd name="T1" fmla="*/ 25726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3" name="object 46"/>
          <p:cNvSpPr>
            <a:spLocks/>
          </p:cNvSpPr>
          <p:nvPr/>
        </p:nvSpPr>
        <p:spPr bwMode="auto">
          <a:xfrm>
            <a:off x="5851525" y="2732088"/>
            <a:ext cx="52388" cy="12700"/>
          </a:xfrm>
          <a:custGeom>
            <a:avLst/>
            <a:gdLst>
              <a:gd name="T0" fmla="*/ 51328 w 51435"/>
              <a:gd name="T1" fmla="*/ 11933 h 12064"/>
              <a:gd name="T2" fmla="*/ 51328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5013 w 51435"/>
              <a:gd name="T9" fmla="*/ 11933 h 12064"/>
              <a:gd name="T10" fmla="*/ 36428 w 51435"/>
              <a:gd name="T11" fmla="*/ 11933 h 12064"/>
              <a:gd name="T12" fmla="*/ 51328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328" y="11933"/>
                </a:moveTo>
                <a:lnTo>
                  <a:pt x="51328" y="0"/>
                </a:lnTo>
                <a:lnTo>
                  <a:pt x="0" y="0"/>
                </a:lnTo>
                <a:lnTo>
                  <a:pt x="0" y="11933"/>
                </a:lnTo>
                <a:lnTo>
                  <a:pt x="15013" y="11933"/>
                </a:lnTo>
                <a:lnTo>
                  <a:pt x="36428" y="11933"/>
                </a:lnTo>
                <a:lnTo>
                  <a:pt x="51328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4" name="object 47"/>
          <p:cNvSpPr>
            <a:spLocks/>
          </p:cNvSpPr>
          <p:nvPr/>
        </p:nvSpPr>
        <p:spPr bwMode="auto">
          <a:xfrm>
            <a:off x="5835650" y="2689225"/>
            <a:ext cx="85725" cy="44450"/>
          </a:xfrm>
          <a:custGeom>
            <a:avLst/>
            <a:gdLst>
              <a:gd name="T0" fmla="*/ 85433 w 85725"/>
              <a:gd name="T1" fmla="*/ 42768 h 43180"/>
              <a:gd name="T2" fmla="*/ 85433 w 85725"/>
              <a:gd name="T3" fmla="*/ 0 h 43180"/>
              <a:gd name="T4" fmla="*/ 0 w 85725"/>
              <a:gd name="T5" fmla="*/ 0 h 43180"/>
              <a:gd name="T6" fmla="*/ 0 w 85725"/>
              <a:gd name="T7" fmla="*/ 42768 h 43180"/>
              <a:gd name="T8" fmla="*/ 16996 w 85725"/>
              <a:gd name="T9" fmla="*/ 42768 h 43180"/>
              <a:gd name="T10" fmla="*/ 68324 w 85725"/>
              <a:gd name="T11" fmla="*/ 42768 h 43180"/>
              <a:gd name="T12" fmla="*/ 85433 w 85725"/>
              <a:gd name="T13" fmla="*/ 42768 h 4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80"/>
              <a:gd name="T23" fmla="*/ 85725 w 85725"/>
              <a:gd name="T24" fmla="*/ 43180 h 431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6996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5" name="object 48"/>
          <p:cNvSpPr>
            <a:spLocks/>
          </p:cNvSpPr>
          <p:nvPr/>
        </p:nvSpPr>
        <p:spPr bwMode="auto">
          <a:xfrm>
            <a:off x="5835650" y="2689225"/>
            <a:ext cx="85725" cy="73025"/>
          </a:xfrm>
          <a:custGeom>
            <a:avLst/>
            <a:gdLst>
              <a:gd name="T0" fmla="*/ 85434 w 85725"/>
              <a:gd name="T1" fmla="*/ 0 h 71755"/>
              <a:gd name="T2" fmla="*/ 0 w 85725"/>
              <a:gd name="T3" fmla="*/ 0 h 71755"/>
              <a:gd name="T4" fmla="*/ 0 w 85725"/>
              <a:gd name="T5" fmla="*/ 42768 h 71755"/>
              <a:gd name="T6" fmla="*/ 16996 w 85725"/>
              <a:gd name="T7" fmla="*/ 42768 h 71755"/>
              <a:gd name="T8" fmla="*/ 16996 w 85725"/>
              <a:gd name="T9" fmla="*/ 54702 h 71755"/>
              <a:gd name="T10" fmla="*/ 32009 w 85725"/>
              <a:gd name="T11" fmla="*/ 54702 h 71755"/>
              <a:gd name="T12" fmla="*/ 32009 w 85725"/>
              <a:gd name="T13" fmla="*/ 71322 h 71755"/>
              <a:gd name="T14" fmla="*/ 53424 w 85725"/>
              <a:gd name="T15" fmla="*/ 71322 h 71755"/>
              <a:gd name="T16" fmla="*/ 53424 w 85725"/>
              <a:gd name="T17" fmla="*/ 54702 h 71755"/>
              <a:gd name="T18" fmla="*/ 68324 w 85725"/>
              <a:gd name="T19" fmla="*/ 54702 h 71755"/>
              <a:gd name="T20" fmla="*/ 68324 w 85725"/>
              <a:gd name="T21" fmla="*/ 42768 h 71755"/>
              <a:gd name="T22" fmla="*/ 85434 w 85725"/>
              <a:gd name="T23" fmla="*/ 42768 h 71755"/>
              <a:gd name="T24" fmla="*/ 85434 w 85725"/>
              <a:gd name="T25" fmla="*/ 0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6996" y="42768"/>
                </a:lnTo>
                <a:lnTo>
                  <a:pt x="16996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6" name="object 49"/>
          <p:cNvSpPr>
            <a:spLocks/>
          </p:cNvSpPr>
          <p:nvPr/>
        </p:nvSpPr>
        <p:spPr bwMode="auto">
          <a:xfrm>
            <a:off x="5732463" y="2689225"/>
            <a:ext cx="85725" cy="73025"/>
          </a:xfrm>
          <a:custGeom>
            <a:avLst/>
            <a:gdLst>
              <a:gd name="T0" fmla="*/ 53424 w 85725"/>
              <a:gd name="T1" fmla="*/ 54702 h 71755"/>
              <a:gd name="T2" fmla="*/ 32066 w 85725"/>
              <a:gd name="T3" fmla="*/ 54702 h 71755"/>
              <a:gd name="T4" fmla="*/ 32066 w 85725"/>
              <a:gd name="T5" fmla="*/ 71322 h 71755"/>
              <a:gd name="T6" fmla="*/ 53424 w 85725"/>
              <a:gd name="T7" fmla="*/ 71322 h 71755"/>
              <a:gd name="T8" fmla="*/ 53424 w 85725"/>
              <a:gd name="T9" fmla="*/ 54702 h 71755"/>
              <a:gd name="T10" fmla="*/ 68381 w 85725"/>
              <a:gd name="T11" fmla="*/ 42768 h 71755"/>
              <a:gd name="T12" fmla="*/ 17109 w 85725"/>
              <a:gd name="T13" fmla="*/ 42768 h 71755"/>
              <a:gd name="T14" fmla="*/ 17109 w 85725"/>
              <a:gd name="T15" fmla="*/ 54701 h 71755"/>
              <a:gd name="T16" fmla="*/ 68381 w 85725"/>
              <a:gd name="T17" fmla="*/ 54701 h 71755"/>
              <a:gd name="T18" fmla="*/ 68381 w 85725"/>
              <a:gd name="T19" fmla="*/ 42768 h 71755"/>
              <a:gd name="T20" fmla="*/ 85433 w 85725"/>
              <a:gd name="T21" fmla="*/ 0 h 71755"/>
              <a:gd name="T22" fmla="*/ 0 w 85725"/>
              <a:gd name="T23" fmla="*/ 0 h 71755"/>
              <a:gd name="T24" fmla="*/ 0 w 85725"/>
              <a:gd name="T25" fmla="*/ 42768 h 71755"/>
              <a:gd name="T26" fmla="*/ 85433 w 85725"/>
              <a:gd name="T27" fmla="*/ 42768 h 71755"/>
              <a:gd name="T28" fmla="*/ 85433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81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381" y="54701"/>
                </a:lnTo>
                <a:lnTo>
                  <a:pt x="68381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7" name="object 50"/>
          <p:cNvSpPr>
            <a:spLocks/>
          </p:cNvSpPr>
          <p:nvPr/>
        </p:nvSpPr>
        <p:spPr bwMode="auto">
          <a:xfrm>
            <a:off x="5762625" y="2752725"/>
            <a:ext cx="25400" cy="0"/>
          </a:xfrm>
          <a:custGeom>
            <a:avLst/>
            <a:gdLst>
              <a:gd name="T0" fmla="*/ 0 w 26035"/>
              <a:gd name="T1" fmla="*/ 25669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8" name="object 51"/>
          <p:cNvSpPr>
            <a:spLocks/>
          </p:cNvSpPr>
          <p:nvPr/>
        </p:nvSpPr>
        <p:spPr bwMode="auto">
          <a:xfrm>
            <a:off x="5749925" y="2732088"/>
            <a:ext cx="50800" cy="12700"/>
          </a:xfrm>
          <a:custGeom>
            <a:avLst/>
            <a:gdLst>
              <a:gd name="T0" fmla="*/ 51271 w 51435"/>
              <a:gd name="T1" fmla="*/ 11933 h 12064"/>
              <a:gd name="T2" fmla="*/ 51271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4956 w 51435"/>
              <a:gd name="T9" fmla="*/ 11933 h 12064"/>
              <a:gd name="T10" fmla="*/ 36315 w 51435"/>
              <a:gd name="T11" fmla="*/ 11933 h 12064"/>
              <a:gd name="T12" fmla="*/ 51271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19" name="object 52"/>
          <p:cNvSpPr>
            <a:spLocks/>
          </p:cNvSpPr>
          <p:nvPr/>
        </p:nvSpPr>
        <p:spPr bwMode="auto">
          <a:xfrm>
            <a:off x="5732463" y="2689225"/>
            <a:ext cx="85725" cy="44450"/>
          </a:xfrm>
          <a:custGeom>
            <a:avLst/>
            <a:gdLst>
              <a:gd name="T0" fmla="*/ 85433 w 85725"/>
              <a:gd name="T1" fmla="*/ 42768 h 43180"/>
              <a:gd name="T2" fmla="*/ 85433 w 85725"/>
              <a:gd name="T3" fmla="*/ 0 h 43180"/>
              <a:gd name="T4" fmla="*/ 0 w 85725"/>
              <a:gd name="T5" fmla="*/ 0 h 43180"/>
              <a:gd name="T6" fmla="*/ 0 w 85725"/>
              <a:gd name="T7" fmla="*/ 42768 h 43180"/>
              <a:gd name="T8" fmla="*/ 17109 w 85725"/>
              <a:gd name="T9" fmla="*/ 42768 h 43180"/>
              <a:gd name="T10" fmla="*/ 68381 w 85725"/>
              <a:gd name="T11" fmla="*/ 42768 h 43180"/>
              <a:gd name="T12" fmla="*/ 85433 w 85725"/>
              <a:gd name="T13" fmla="*/ 42768 h 4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80"/>
              <a:gd name="T23" fmla="*/ 85725 w 85725"/>
              <a:gd name="T24" fmla="*/ 43180 h 431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0" name="object 53"/>
          <p:cNvSpPr>
            <a:spLocks/>
          </p:cNvSpPr>
          <p:nvPr/>
        </p:nvSpPr>
        <p:spPr bwMode="auto">
          <a:xfrm>
            <a:off x="5732463" y="2689225"/>
            <a:ext cx="85725" cy="73025"/>
          </a:xfrm>
          <a:custGeom>
            <a:avLst/>
            <a:gdLst>
              <a:gd name="T0" fmla="*/ 85434 w 85725"/>
              <a:gd name="T1" fmla="*/ 0 h 71755"/>
              <a:gd name="T2" fmla="*/ 0 w 85725"/>
              <a:gd name="T3" fmla="*/ 0 h 71755"/>
              <a:gd name="T4" fmla="*/ 0 w 85725"/>
              <a:gd name="T5" fmla="*/ 42768 h 71755"/>
              <a:gd name="T6" fmla="*/ 17109 w 85725"/>
              <a:gd name="T7" fmla="*/ 42768 h 71755"/>
              <a:gd name="T8" fmla="*/ 17109 w 85725"/>
              <a:gd name="T9" fmla="*/ 54702 h 71755"/>
              <a:gd name="T10" fmla="*/ 32066 w 85725"/>
              <a:gd name="T11" fmla="*/ 54702 h 71755"/>
              <a:gd name="T12" fmla="*/ 32066 w 85725"/>
              <a:gd name="T13" fmla="*/ 71322 h 71755"/>
              <a:gd name="T14" fmla="*/ 53424 w 85725"/>
              <a:gd name="T15" fmla="*/ 71322 h 71755"/>
              <a:gd name="T16" fmla="*/ 53424 w 85725"/>
              <a:gd name="T17" fmla="*/ 54702 h 71755"/>
              <a:gd name="T18" fmla="*/ 68381 w 85725"/>
              <a:gd name="T19" fmla="*/ 54702 h 71755"/>
              <a:gd name="T20" fmla="*/ 68381 w 85725"/>
              <a:gd name="T21" fmla="*/ 42768 h 71755"/>
              <a:gd name="T22" fmla="*/ 85434 w 85725"/>
              <a:gd name="T23" fmla="*/ 42768 h 71755"/>
              <a:gd name="T24" fmla="*/ 85434 w 85725"/>
              <a:gd name="T25" fmla="*/ 0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1" name="object 54"/>
          <p:cNvSpPr>
            <a:spLocks/>
          </p:cNvSpPr>
          <p:nvPr/>
        </p:nvSpPr>
        <p:spPr bwMode="auto">
          <a:xfrm>
            <a:off x="5629275" y="2689225"/>
            <a:ext cx="85725" cy="73025"/>
          </a:xfrm>
          <a:custGeom>
            <a:avLst/>
            <a:gdLst>
              <a:gd name="T0" fmla="*/ 53481 w 85725"/>
              <a:gd name="T1" fmla="*/ 54702 h 71755"/>
              <a:gd name="T2" fmla="*/ 32122 w 85725"/>
              <a:gd name="T3" fmla="*/ 54702 h 71755"/>
              <a:gd name="T4" fmla="*/ 32122 w 85725"/>
              <a:gd name="T5" fmla="*/ 71322 h 71755"/>
              <a:gd name="T6" fmla="*/ 53481 w 85725"/>
              <a:gd name="T7" fmla="*/ 71322 h 71755"/>
              <a:gd name="T8" fmla="*/ 53481 w 85725"/>
              <a:gd name="T9" fmla="*/ 54702 h 71755"/>
              <a:gd name="T10" fmla="*/ 68437 w 85725"/>
              <a:gd name="T11" fmla="*/ 42768 h 71755"/>
              <a:gd name="T12" fmla="*/ 17166 w 85725"/>
              <a:gd name="T13" fmla="*/ 42768 h 71755"/>
              <a:gd name="T14" fmla="*/ 17166 w 85725"/>
              <a:gd name="T15" fmla="*/ 54701 h 71755"/>
              <a:gd name="T16" fmla="*/ 68437 w 85725"/>
              <a:gd name="T17" fmla="*/ 54701 h 71755"/>
              <a:gd name="T18" fmla="*/ 68437 w 85725"/>
              <a:gd name="T19" fmla="*/ 42768 h 71755"/>
              <a:gd name="T20" fmla="*/ 85547 w 85725"/>
              <a:gd name="T21" fmla="*/ 0 h 71755"/>
              <a:gd name="T22" fmla="*/ 0 w 85725"/>
              <a:gd name="T23" fmla="*/ 0 h 71755"/>
              <a:gd name="T24" fmla="*/ 0 w 85725"/>
              <a:gd name="T25" fmla="*/ 42768 h 71755"/>
              <a:gd name="T26" fmla="*/ 85547 w 85725"/>
              <a:gd name="T27" fmla="*/ 42768 h 71755"/>
              <a:gd name="T28" fmla="*/ 85547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53481" y="54702"/>
                </a:moveTo>
                <a:lnTo>
                  <a:pt x="32122" y="54702"/>
                </a:lnTo>
                <a:lnTo>
                  <a:pt x="32122" y="71322"/>
                </a:lnTo>
                <a:lnTo>
                  <a:pt x="53481" y="71322"/>
                </a:lnTo>
                <a:lnTo>
                  <a:pt x="53481" y="54702"/>
                </a:lnTo>
                <a:close/>
              </a:path>
              <a:path w="85725" h="71755">
                <a:moveTo>
                  <a:pt x="68437" y="42768"/>
                </a:moveTo>
                <a:lnTo>
                  <a:pt x="17166" y="42768"/>
                </a:lnTo>
                <a:lnTo>
                  <a:pt x="17166" y="54701"/>
                </a:lnTo>
                <a:lnTo>
                  <a:pt x="68437" y="54701"/>
                </a:lnTo>
                <a:lnTo>
                  <a:pt x="68437" y="42768"/>
                </a:lnTo>
                <a:close/>
              </a:path>
              <a:path w="85725" h="71755">
                <a:moveTo>
                  <a:pt x="85547" y="0"/>
                </a:moveTo>
                <a:lnTo>
                  <a:pt x="0" y="0"/>
                </a:lnTo>
                <a:lnTo>
                  <a:pt x="0" y="42768"/>
                </a:lnTo>
                <a:lnTo>
                  <a:pt x="85547" y="42768"/>
                </a:lnTo>
                <a:lnTo>
                  <a:pt x="855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2" name="object 55"/>
          <p:cNvSpPr>
            <a:spLocks/>
          </p:cNvSpPr>
          <p:nvPr/>
        </p:nvSpPr>
        <p:spPr bwMode="auto">
          <a:xfrm>
            <a:off x="5659438" y="2752725"/>
            <a:ext cx="26987" cy="0"/>
          </a:xfrm>
          <a:custGeom>
            <a:avLst/>
            <a:gdLst>
              <a:gd name="T0" fmla="*/ 0 w 26035"/>
              <a:gd name="T1" fmla="*/ 25669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3" name="object 56"/>
          <p:cNvSpPr>
            <a:spLocks/>
          </p:cNvSpPr>
          <p:nvPr/>
        </p:nvSpPr>
        <p:spPr bwMode="auto">
          <a:xfrm>
            <a:off x="5646738" y="2732088"/>
            <a:ext cx="52387" cy="12700"/>
          </a:xfrm>
          <a:custGeom>
            <a:avLst/>
            <a:gdLst>
              <a:gd name="T0" fmla="*/ 51271 w 51435"/>
              <a:gd name="T1" fmla="*/ 11933 h 12064"/>
              <a:gd name="T2" fmla="*/ 51271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4956 w 51435"/>
              <a:gd name="T9" fmla="*/ 11933 h 12064"/>
              <a:gd name="T10" fmla="*/ 36315 w 51435"/>
              <a:gd name="T11" fmla="*/ 11933 h 12064"/>
              <a:gd name="T12" fmla="*/ 51271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4" name="object 57"/>
          <p:cNvSpPr>
            <a:spLocks/>
          </p:cNvSpPr>
          <p:nvPr/>
        </p:nvSpPr>
        <p:spPr bwMode="auto">
          <a:xfrm>
            <a:off x="5629275" y="2689225"/>
            <a:ext cx="85725" cy="44450"/>
          </a:xfrm>
          <a:custGeom>
            <a:avLst/>
            <a:gdLst>
              <a:gd name="T0" fmla="*/ 85547 w 85725"/>
              <a:gd name="T1" fmla="*/ 42768 h 43180"/>
              <a:gd name="T2" fmla="*/ 85547 w 85725"/>
              <a:gd name="T3" fmla="*/ 0 h 43180"/>
              <a:gd name="T4" fmla="*/ 0 w 85725"/>
              <a:gd name="T5" fmla="*/ 0 h 43180"/>
              <a:gd name="T6" fmla="*/ 0 w 85725"/>
              <a:gd name="T7" fmla="*/ 42768 h 43180"/>
              <a:gd name="T8" fmla="*/ 17166 w 85725"/>
              <a:gd name="T9" fmla="*/ 42768 h 43180"/>
              <a:gd name="T10" fmla="*/ 68437 w 85725"/>
              <a:gd name="T11" fmla="*/ 42768 h 43180"/>
              <a:gd name="T12" fmla="*/ 85547 w 85725"/>
              <a:gd name="T13" fmla="*/ 42768 h 4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80"/>
              <a:gd name="T23" fmla="*/ 85725 w 85725"/>
              <a:gd name="T24" fmla="*/ 43180 h 431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80">
                <a:moveTo>
                  <a:pt x="85547" y="42768"/>
                </a:moveTo>
                <a:lnTo>
                  <a:pt x="85547" y="0"/>
                </a:lnTo>
                <a:lnTo>
                  <a:pt x="0" y="0"/>
                </a:lnTo>
                <a:lnTo>
                  <a:pt x="0" y="42768"/>
                </a:lnTo>
                <a:lnTo>
                  <a:pt x="17166" y="42768"/>
                </a:lnTo>
                <a:lnTo>
                  <a:pt x="68437" y="42768"/>
                </a:lnTo>
                <a:lnTo>
                  <a:pt x="85547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5" name="object 58"/>
          <p:cNvSpPr>
            <a:spLocks/>
          </p:cNvSpPr>
          <p:nvPr/>
        </p:nvSpPr>
        <p:spPr bwMode="auto">
          <a:xfrm>
            <a:off x="5629275" y="2689225"/>
            <a:ext cx="85725" cy="73025"/>
          </a:xfrm>
          <a:custGeom>
            <a:avLst/>
            <a:gdLst>
              <a:gd name="T0" fmla="*/ 85547 w 85725"/>
              <a:gd name="T1" fmla="*/ 0 h 71755"/>
              <a:gd name="T2" fmla="*/ 0 w 85725"/>
              <a:gd name="T3" fmla="*/ 0 h 71755"/>
              <a:gd name="T4" fmla="*/ 0 w 85725"/>
              <a:gd name="T5" fmla="*/ 42768 h 71755"/>
              <a:gd name="T6" fmla="*/ 17166 w 85725"/>
              <a:gd name="T7" fmla="*/ 42768 h 71755"/>
              <a:gd name="T8" fmla="*/ 17166 w 85725"/>
              <a:gd name="T9" fmla="*/ 54702 h 71755"/>
              <a:gd name="T10" fmla="*/ 32122 w 85725"/>
              <a:gd name="T11" fmla="*/ 54702 h 71755"/>
              <a:gd name="T12" fmla="*/ 32122 w 85725"/>
              <a:gd name="T13" fmla="*/ 71322 h 71755"/>
              <a:gd name="T14" fmla="*/ 53481 w 85725"/>
              <a:gd name="T15" fmla="*/ 71322 h 71755"/>
              <a:gd name="T16" fmla="*/ 53481 w 85725"/>
              <a:gd name="T17" fmla="*/ 54702 h 71755"/>
              <a:gd name="T18" fmla="*/ 68437 w 85725"/>
              <a:gd name="T19" fmla="*/ 54702 h 71755"/>
              <a:gd name="T20" fmla="*/ 68437 w 85725"/>
              <a:gd name="T21" fmla="*/ 42768 h 71755"/>
              <a:gd name="T22" fmla="*/ 85547 w 85725"/>
              <a:gd name="T23" fmla="*/ 42768 h 71755"/>
              <a:gd name="T24" fmla="*/ 85547 w 85725"/>
              <a:gd name="T25" fmla="*/ 0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547" y="0"/>
                </a:moveTo>
                <a:lnTo>
                  <a:pt x="0" y="0"/>
                </a:lnTo>
                <a:lnTo>
                  <a:pt x="0" y="42768"/>
                </a:lnTo>
                <a:lnTo>
                  <a:pt x="17166" y="42768"/>
                </a:lnTo>
                <a:lnTo>
                  <a:pt x="17166" y="54702"/>
                </a:lnTo>
                <a:lnTo>
                  <a:pt x="32122" y="54702"/>
                </a:lnTo>
                <a:lnTo>
                  <a:pt x="32122" y="71322"/>
                </a:lnTo>
                <a:lnTo>
                  <a:pt x="53481" y="71322"/>
                </a:lnTo>
                <a:lnTo>
                  <a:pt x="53481" y="54702"/>
                </a:lnTo>
                <a:lnTo>
                  <a:pt x="68437" y="54702"/>
                </a:lnTo>
                <a:lnTo>
                  <a:pt x="68437" y="42768"/>
                </a:lnTo>
                <a:lnTo>
                  <a:pt x="85547" y="42768"/>
                </a:lnTo>
                <a:lnTo>
                  <a:pt x="8554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6" name="object 59"/>
          <p:cNvSpPr>
            <a:spLocks/>
          </p:cNvSpPr>
          <p:nvPr/>
        </p:nvSpPr>
        <p:spPr bwMode="auto">
          <a:xfrm>
            <a:off x="5526088" y="2689225"/>
            <a:ext cx="85725" cy="73025"/>
          </a:xfrm>
          <a:custGeom>
            <a:avLst/>
            <a:gdLst>
              <a:gd name="T0" fmla="*/ 53424 w 85725"/>
              <a:gd name="T1" fmla="*/ 54702 h 71755"/>
              <a:gd name="T2" fmla="*/ 32009 w 85725"/>
              <a:gd name="T3" fmla="*/ 54702 h 71755"/>
              <a:gd name="T4" fmla="*/ 32009 w 85725"/>
              <a:gd name="T5" fmla="*/ 71322 h 71755"/>
              <a:gd name="T6" fmla="*/ 53424 w 85725"/>
              <a:gd name="T7" fmla="*/ 71322 h 71755"/>
              <a:gd name="T8" fmla="*/ 53424 w 85725"/>
              <a:gd name="T9" fmla="*/ 54702 h 71755"/>
              <a:gd name="T10" fmla="*/ 68324 w 85725"/>
              <a:gd name="T11" fmla="*/ 42768 h 71755"/>
              <a:gd name="T12" fmla="*/ 17109 w 85725"/>
              <a:gd name="T13" fmla="*/ 42768 h 71755"/>
              <a:gd name="T14" fmla="*/ 17109 w 85725"/>
              <a:gd name="T15" fmla="*/ 54701 h 71755"/>
              <a:gd name="T16" fmla="*/ 68324 w 85725"/>
              <a:gd name="T17" fmla="*/ 54701 h 71755"/>
              <a:gd name="T18" fmla="*/ 68324 w 85725"/>
              <a:gd name="T19" fmla="*/ 42768 h 71755"/>
              <a:gd name="T20" fmla="*/ 85433 w 85725"/>
              <a:gd name="T21" fmla="*/ 0 h 71755"/>
              <a:gd name="T22" fmla="*/ 0 w 85725"/>
              <a:gd name="T23" fmla="*/ 0 h 71755"/>
              <a:gd name="T24" fmla="*/ 0 w 85725"/>
              <a:gd name="T25" fmla="*/ 42768 h 71755"/>
              <a:gd name="T26" fmla="*/ 85433 w 85725"/>
              <a:gd name="T27" fmla="*/ 42768 h 71755"/>
              <a:gd name="T28" fmla="*/ 85433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7" name="object 60"/>
          <p:cNvSpPr>
            <a:spLocks/>
          </p:cNvSpPr>
          <p:nvPr/>
        </p:nvSpPr>
        <p:spPr bwMode="auto">
          <a:xfrm>
            <a:off x="5554663" y="2752725"/>
            <a:ext cx="26987" cy="0"/>
          </a:xfrm>
          <a:custGeom>
            <a:avLst/>
            <a:gdLst>
              <a:gd name="T0" fmla="*/ 0 w 26035"/>
              <a:gd name="T1" fmla="*/ 25726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8" name="object 61"/>
          <p:cNvSpPr>
            <a:spLocks/>
          </p:cNvSpPr>
          <p:nvPr/>
        </p:nvSpPr>
        <p:spPr bwMode="auto">
          <a:xfrm>
            <a:off x="5541963" y="2732088"/>
            <a:ext cx="52387" cy="12700"/>
          </a:xfrm>
          <a:custGeom>
            <a:avLst/>
            <a:gdLst>
              <a:gd name="T0" fmla="*/ 51214 w 51435"/>
              <a:gd name="T1" fmla="*/ 11933 h 12064"/>
              <a:gd name="T2" fmla="*/ 51214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4899 w 51435"/>
              <a:gd name="T9" fmla="*/ 11933 h 12064"/>
              <a:gd name="T10" fmla="*/ 36315 w 51435"/>
              <a:gd name="T11" fmla="*/ 11933 h 12064"/>
              <a:gd name="T12" fmla="*/ 51214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214" y="11933"/>
                </a:moveTo>
                <a:lnTo>
                  <a:pt x="51214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214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29" name="object 62"/>
          <p:cNvSpPr>
            <a:spLocks/>
          </p:cNvSpPr>
          <p:nvPr/>
        </p:nvSpPr>
        <p:spPr bwMode="auto">
          <a:xfrm>
            <a:off x="5526088" y="2689225"/>
            <a:ext cx="85725" cy="44450"/>
          </a:xfrm>
          <a:custGeom>
            <a:avLst/>
            <a:gdLst>
              <a:gd name="T0" fmla="*/ 85433 w 85725"/>
              <a:gd name="T1" fmla="*/ 42768 h 43180"/>
              <a:gd name="T2" fmla="*/ 85433 w 85725"/>
              <a:gd name="T3" fmla="*/ 0 h 43180"/>
              <a:gd name="T4" fmla="*/ 0 w 85725"/>
              <a:gd name="T5" fmla="*/ 0 h 43180"/>
              <a:gd name="T6" fmla="*/ 0 w 85725"/>
              <a:gd name="T7" fmla="*/ 42768 h 43180"/>
              <a:gd name="T8" fmla="*/ 17109 w 85725"/>
              <a:gd name="T9" fmla="*/ 42768 h 43180"/>
              <a:gd name="T10" fmla="*/ 68324 w 85725"/>
              <a:gd name="T11" fmla="*/ 42768 h 43180"/>
              <a:gd name="T12" fmla="*/ 85433 w 85725"/>
              <a:gd name="T13" fmla="*/ 42768 h 4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80"/>
              <a:gd name="T23" fmla="*/ 85725 w 85725"/>
              <a:gd name="T24" fmla="*/ 43180 h 431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0" name="object 63"/>
          <p:cNvSpPr>
            <a:spLocks/>
          </p:cNvSpPr>
          <p:nvPr/>
        </p:nvSpPr>
        <p:spPr bwMode="auto">
          <a:xfrm>
            <a:off x="5526088" y="2689225"/>
            <a:ext cx="85725" cy="73025"/>
          </a:xfrm>
          <a:custGeom>
            <a:avLst/>
            <a:gdLst>
              <a:gd name="T0" fmla="*/ 85434 w 85725"/>
              <a:gd name="T1" fmla="*/ 0 h 71755"/>
              <a:gd name="T2" fmla="*/ 0 w 85725"/>
              <a:gd name="T3" fmla="*/ 0 h 71755"/>
              <a:gd name="T4" fmla="*/ 0 w 85725"/>
              <a:gd name="T5" fmla="*/ 42768 h 71755"/>
              <a:gd name="T6" fmla="*/ 17109 w 85725"/>
              <a:gd name="T7" fmla="*/ 42768 h 71755"/>
              <a:gd name="T8" fmla="*/ 17109 w 85725"/>
              <a:gd name="T9" fmla="*/ 54702 h 71755"/>
              <a:gd name="T10" fmla="*/ 32009 w 85725"/>
              <a:gd name="T11" fmla="*/ 54702 h 71755"/>
              <a:gd name="T12" fmla="*/ 32009 w 85725"/>
              <a:gd name="T13" fmla="*/ 71322 h 71755"/>
              <a:gd name="T14" fmla="*/ 53424 w 85725"/>
              <a:gd name="T15" fmla="*/ 71322 h 71755"/>
              <a:gd name="T16" fmla="*/ 53424 w 85725"/>
              <a:gd name="T17" fmla="*/ 54702 h 71755"/>
              <a:gd name="T18" fmla="*/ 68324 w 85725"/>
              <a:gd name="T19" fmla="*/ 54702 h 71755"/>
              <a:gd name="T20" fmla="*/ 68324 w 85725"/>
              <a:gd name="T21" fmla="*/ 42768 h 71755"/>
              <a:gd name="T22" fmla="*/ 85434 w 85725"/>
              <a:gd name="T23" fmla="*/ 42768 h 71755"/>
              <a:gd name="T24" fmla="*/ 85434 w 85725"/>
              <a:gd name="T25" fmla="*/ 0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1" name="object 64"/>
          <p:cNvSpPr>
            <a:spLocks/>
          </p:cNvSpPr>
          <p:nvPr/>
        </p:nvSpPr>
        <p:spPr bwMode="auto">
          <a:xfrm>
            <a:off x="5835650" y="2586038"/>
            <a:ext cx="85725" cy="71437"/>
          </a:xfrm>
          <a:custGeom>
            <a:avLst/>
            <a:gdLst>
              <a:gd name="T0" fmla="*/ 85433 w 85725"/>
              <a:gd name="T1" fmla="*/ 28421 h 71755"/>
              <a:gd name="T2" fmla="*/ 0 w 85725"/>
              <a:gd name="T3" fmla="*/ 28421 h 71755"/>
              <a:gd name="T4" fmla="*/ 0 w 85725"/>
              <a:gd name="T5" fmla="*/ 71189 h 71755"/>
              <a:gd name="T6" fmla="*/ 85433 w 85725"/>
              <a:gd name="T7" fmla="*/ 71189 h 71755"/>
              <a:gd name="T8" fmla="*/ 85433 w 85725"/>
              <a:gd name="T9" fmla="*/ 28421 h 71755"/>
              <a:gd name="T10" fmla="*/ 68324 w 85725"/>
              <a:gd name="T11" fmla="*/ 16614 h 71755"/>
              <a:gd name="T12" fmla="*/ 16996 w 85725"/>
              <a:gd name="T13" fmla="*/ 16614 h 71755"/>
              <a:gd name="T14" fmla="*/ 16996 w 85725"/>
              <a:gd name="T15" fmla="*/ 28421 h 71755"/>
              <a:gd name="T16" fmla="*/ 68324 w 85725"/>
              <a:gd name="T17" fmla="*/ 28421 h 71755"/>
              <a:gd name="T18" fmla="*/ 68324 w 85725"/>
              <a:gd name="T19" fmla="*/ 16614 h 71755"/>
              <a:gd name="T20" fmla="*/ 53424 w 85725"/>
              <a:gd name="T21" fmla="*/ 0 h 71755"/>
              <a:gd name="T22" fmla="*/ 32009 w 85725"/>
              <a:gd name="T23" fmla="*/ 0 h 71755"/>
              <a:gd name="T24" fmla="*/ 32009 w 85725"/>
              <a:gd name="T25" fmla="*/ 16614 h 71755"/>
              <a:gd name="T26" fmla="*/ 53424 w 85725"/>
              <a:gd name="T27" fmla="*/ 16614 h 71755"/>
              <a:gd name="T28" fmla="*/ 53424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24" y="16614"/>
                </a:moveTo>
                <a:lnTo>
                  <a:pt x="16996" y="16614"/>
                </a:lnTo>
                <a:lnTo>
                  <a:pt x="16996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2" name="object 65"/>
          <p:cNvSpPr>
            <a:spLocks/>
          </p:cNvSpPr>
          <p:nvPr/>
        </p:nvSpPr>
        <p:spPr bwMode="auto">
          <a:xfrm>
            <a:off x="5835650" y="2586038"/>
            <a:ext cx="85725" cy="71437"/>
          </a:xfrm>
          <a:custGeom>
            <a:avLst/>
            <a:gdLst>
              <a:gd name="T0" fmla="*/ 85434 w 85725"/>
              <a:gd name="T1" fmla="*/ 71189 h 71755"/>
              <a:gd name="T2" fmla="*/ 0 w 85725"/>
              <a:gd name="T3" fmla="*/ 71189 h 71755"/>
              <a:gd name="T4" fmla="*/ 0 w 85725"/>
              <a:gd name="T5" fmla="*/ 28421 h 71755"/>
              <a:gd name="T6" fmla="*/ 16996 w 85725"/>
              <a:gd name="T7" fmla="*/ 28421 h 71755"/>
              <a:gd name="T8" fmla="*/ 16996 w 85725"/>
              <a:gd name="T9" fmla="*/ 16614 h 71755"/>
              <a:gd name="T10" fmla="*/ 32009 w 85725"/>
              <a:gd name="T11" fmla="*/ 16614 h 71755"/>
              <a:gd name="T12" fmla="*/ 32009 w 85725"/>
              <a:gd name="T13" fmla="*/ 0 h 71755"/>
              <a:gd name="T14" fmla="*/ 53424 w 85725"/>
              <a:gd name="T15" fmla="*/ 0 h 71755"/>
              <a:gd name="T16" fmla="*/ 53424 w 85725"/>
              <a:gd name="T17" fmla="*/ 16614 h 71755"/>
              <a:gd name="T18" fmla="*/ 68324 w 85725"/>
              <a:gd name="T19" fmla="*/ 16614 h 71755"/>
              <a:gd name="T20" fmla="*/ 68324 w 85725"/>
              <a:gd name="T21" fmla="*/ 28421 h 71755"/>
              <a:gd name="T22" fmla="*/ 85434 w 85725"/>
              <a:gd name="T23" fmla="*/ 28421 h 71755"/>
              <a:gd name="T24" fmla="*/ 85434 w 85725"/>
              <a:gd name="T25" fmla="*/ 71189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6996" y="28421"/>
                </a:lnTo>
                <a:lnTo>
                  <a:pt x="16996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3" name="object 66"/>
          <p:cNvSpPr>
            <a:spLocks/>
          </p:cNvSpPr>
          <p:nvPr/>
        </p:nvSpPr>
        <p:spPr bwMode="auto">
          <a:xfrm>
            <a:off x="5732463" y="2586038"/>
            <a:ext cx="85725" cy="71437"/>
          </a:xfrm>
          <a:custGeom>
            <a:avLst/>
            <a:gdLst>
              <a:gd name="T0" fmla="*/ 85433 w 85725"/>
              <a:gd name="T1" fmla="*/ 28421 h 71755"/>
              <a:gd name="T2" fmla="*/ 0 w 85725"/>
              <a:gd name="T3" fmla="*/ 28421 h 71755"/>
              <a:gd name="T4" fmla="*/ 0 w 85725"/>
              <a:gd name="T5" fmla="*/ 71189 h 71755"/>
              <a:gd name="T6" fmla="*/ 85433 w 85725"/>
              <a:gd name="T7" fmla="*/ 71189 h 71755"/>
              <a:gd name="T8" fmla="*/ 85433 w 85725"/>
              <a:gd name="T9" fmla="*/ 28421 h 71755"/>
              <a:gd name="T10" fmla="*/ 68381 w 85725"/>
              <a:gd name="T11" fmla="*/ 16614 h 71755"/>
              <a:gd name="T12" fmla="*/ 17109 w 85725"/>
              <a:gd name="T13" fmla="*/ 16614 h 71755"/>
              <a:gd name="T14" fmla="*/ 17109 w 85725"/>
              <a:gd name="T15" fmla="*/ 28421 h 71755"/>
              <a:gd name="T16" fmla="*/ 68381 w 85725"/>
              <a:gd name="T17" fmla="*/ 28421 h 71755"/>
              <a:gd name="T18" fmla="*/ 68381 w 85725"/>
              <a:gd name="T19" fmla="*/ 16614 h 71755"/>
              <a:gd name="T20" fmla="*/ 53424 w 85725"/>
              <a:gd name="T21" fmla="*/ 0 h 71755"/>
              <a:gd name="T22" fmla="*/ 32066 w 85725"/>
              <a:gd name="T23" fmla="*/ 0 h 71755"/>
              <a:gd name="T24" fmla="*/ 32066 w 85725"/>
              <a:gd name="T25" fmla="*/ 16614 h 71755"/>
              <a:gd name="T26" fmla="*/ 53424 w 85725"/>
              <a:gd name="T27" fmla="*/ 16614 h 71755"/>
              <a:gd name="T28" fmla="*/ 53424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4" name="object 67"/>
          <p:cNvSpPr>
            <a:spLocks/>
          </p:cNvSpPr>
          <p:nvPr/>
        </p:nvSpPr>
        <p:spPr bwMode="auto">
          <a:xfrm>
            <a:off x="5732463" y="2586038"/>
            <a:ext cx="85725" cy="71437"/>
          </a:xfrm>
          <a:custGeom>
            <a:avLst/>
            <a:gdLst>
              <a:gd name="T0" fmla="*/ 85434 w 85725"/>
              <a:gd name="T1" fmla="*/ 71189 h 71755"/>
              <a:gd name="T2" fmla="*/ 0 w 85725"/>
              <a:gd name="T3" fmla="*/ 71189 h 71755"/>
              <a:gd name="T4" fmla="*/ 0 w 85725"/>
              <a:gd name="T5" fmla="*/ 28421 h 71755"/>
              <a:gd name="T6" fmla="*/ 17109 w 85725"/>
              <a:gd name="T7" fmla="*/ 28421 h 71755"/>
              <a:gd name="T8" fmla="*/ 17109 w 85725"/>
              <a:gd name="T9" fmla="*/ 16614 h 71755"/>
              <a:gd name="T10" fmla="*/ 32066 w 85725"/>
              <a:gd name="T11" fmla="*/ 16614 h 71755"/>
              <a:gd name="T12" fmla="*/ 32066 w 85725"/>
              <a:gd name="T13" fmla="*/ 0 h 71755"/>
              <a:gd name="T14" fmla="*/ 53424 w 85725"/>
              <a:gd name="T15" fmla="*/ 0 h 71755"/>
              <a:gd name="T16" fmla="*/ 53424 w 85725"/>
              <a:gd name="T17" fmla="*/ 16614 h 71755"/>
              <a:gd name="T18" fmla="*/ 68381 w 85725"/>
              <a:gd name="T19" fmla="*/ 16614 h 71755"/>
              <a:gd name="T20" fmla="*/ 68381 w 85725"/>
              <a:gd name="T21" fmla="*/ 28421 h 71755"/>
              <a:gd name="T22" fmla="*/ 85434 w 85725"/>
              <a:gd name="T23" fmla="*/ 28421 h 71755"/>
              <a:gd name="T24" fmla="*/ 85434 w 85725"/>
              <a:gd name="T25" fmla="*/ 71189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5" name="object 68"/>
          <p:cNvSpPr>
            <a:spLocks/>
          </p:cNvSpPr>
          <p:nvPr/>
        </p:nvSpPr>
        <p:spPr bwMode="auto">
          <a:xfrm>
            <a:off x="5629275" y="2586038"/>
            <a:ext cx="85725" cy="71437"/>
          </a:xfrm>
          <a:custGeom>
            <a:avLst/>
            <a:gdLst>
              <a:gd name="T0" fmla="*/ 85547 w 85725"/>
              <a:gd name="T1" fmla="*/ 28421 h 71755"/>
              <a:gd name="T2" fmla="*/ 0 w 85725"/>
              <a:gd name="T3" fmla="*/ 28421 h 71755"/>
              <a:gd name="T4" fmla="*/ 0 w 85725"/>
              <a:gd name="T5" fmla="*/ 71189 h 71755"/>
              <a:gd name="T6" fmla="*/ 85547 w 85725"/>
              <a:gd name="T7" fmla="*/ 71189 h 71755"/>
              <a:gd name="T8" fmla="*/ 85547 w 85725"/>
              <a:gd name="T9" fmla="*/ 28421 h 71755"/>
              <a:gd name="T10" fmla="*/ 68437 w 85725"/>
              <a:gd name="T11" fmla="*/ 16614 h 71755"/>
              <a:gd name="T12" fmla="*/ 17166 w 85725"/>
              <a:gd name="T13" fmla="*/ 16614 h 71755"/>
              <a:gd name="T14" fmla="*/ 17166 w 85725"/>
              <a:gd name="T15" fmla="*/ 28421 h 71755"/>
              <a:gd name="T16" fmla="*/ 68437 w 85725"/>
              <a:gd name="T17" fmla="*/ 28421 h 71755"/>
              <a:gd name="T18" fmla="*/ 68437 w 85725"/>
              <a:gd name="T19" fmla="*/ 16614 h 71755"/>
              <a:gd name="T20" fmla="*/ 53481 w 85725"/>
              <a:gd name="T21" fmla="*/ 0 h 71755"/>
              <a:gd name="T22" fmla="*/ 32122 w 85725"/>
              <a:gd name="T23" fmla="*/ 0 h 71755"/>
              <a:gd name="T24" fmla="*/ 32122 w 85725"/>
              <a:gd name="T25" fmla="*/ 16614 h 71755"/>
              <a:gd name="T26" fmla="*/ 53481 w 85725"/>
              <a:gd name="T27" fmla="*/ 16614 h 71755"/>
              <a:gd name="T28" fmla="*/ 53481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85547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547" y="71189"/>
                </a:lnTo>
                <a:lnTo>
                  <a:pt x="85547" y="28421"/>
                </a:lnTo>
                <a:close/>
              </a:path>
              <a:path w="85725" h="71755">
                <a:moveTo>
                  <a:pt x="68437" y="16614"/>
                </a:moveTo>
                <a:lnTo>
                  <a:pt x="17166" y="16614"/>
                </a:lnTo>
                <a:lnTo>
                  <a:pt x="17166" y="28421"/>
                </a:lnTo>
                <a:lnTo>
                  <a:pt x="68437" y="28421"/>
                </a:lnTo>
                <a:lnTo>
                  <a:pt x="68437" y="16614"/>
                </a:lnTo>
                <a:close/>
              </a:path>
              <a:path w="85725" h="71755">
                <a:moveTo>
                  <a:pt x="53481" y="0"/>
                </a:moveTo>
                <a:lnTo>
                  <a:pt x="32122" y="0"/>
                </a:lnTo>
                <a:lnTo>
                  <a:pt x="32122" y="16614"/>
                </a:lnTo>
                <a:lnTo>
                  <a:pt x="53481" y="16614"/>
                </a:lnTo>
                <a:lnTo>
                  <a:pt x="5348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6" name="object 69"/>
          <p:cNvSpPr>
            <a:spLocks/>
          </p:cNvSpPr>
          <p:nvPr/>
        </p:nvSpPr>
        <p:spPr bwMode="auto">
          <a:xfrm>
            <a:off x="5629275" y="2586038"/>
            <a:ext cx="85725" cy="71437"/>
          </a:xfrm>
          <a:custGeom>
            <a:avLst/>
            <a:gdLst>
              <a:gd name="T0" fmla="*/ 85547 w 85725"/>
              <a:gd name="T1" fmla="*/ 71189 h 71755"/>
              <a:gd name="T2" fmla="*/ 0 w 85725"/>
              <a:gd name="T3" fmla="*/ 71189 h 71755"/>
              <a:gd name="T4" fmla="*/ 0 w 85725"/>
              <a:gd name="T5" fmla="*/ 28421 h 71755"/>
              <a:gd name="T6" fmla="*/ 17166 w 85725"/>
              <a:gd name="T7" fmla="*/ 28421 h 71755"/>
              <a:gd name="T8" fmla="*/ 17166 w 85725"/>
              <a:gd name="T9" fmla="*/ 16614 h 71755"/>
              <a:gd name="T10" fmla="*/ 32122 w 85725"/>
              <a:gd name="T11" fmla="*/ 16614 h 71755"/>
              <a:gd name="T12" fmla="*/ 32122 w 85725"/>
              <a:gd name="T13" fmla="*/ 0 h 71755"/>
              <a:gd name="T14" fmla="*/ 53481 w 85725"/>
              <a:gd name="T15" fmla="*/ 0 h 71755"/>
              <a:gd name="T16" fmla="*/ 53481 w 85725"/>
              <a:gd name="T17" fmla="*/ 16614 h 71755"/>
              <a:gd name="T18" fmla="*/ 68437 w 85725"/>
              <a:gd name="T19" fmla="*/ 16614 h 71755"/>
              <a:gd name="T20" fmla="*/ 68437 w 85725"/>
              <a:gd name="T21" fmla="*/ 28421 h 71755"/>
              <a:gd name="T22" fmla="*/ 85547 w 85725"/>
              <a:gd name="T23" fmla="*/ 28421 h 71755"/>
              <a:gd name="T24" fmla="*/ 85547 w 85725"/>
              <a:gd name="T25" fmla="*/ 71189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547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66" y="28421"/>
                </a:lnTo>
                <a:lnTo>
                  <a:pt x="17166" y="16614"/>
                </a:lnTo>
                <a:lnTo>
                  <a:pt x="32122" y="16614"/>
                </a:lnTo>
                <a:lnTo>
                  <a:pt x="32122" y="0"/>
                </a:lnTo>
                <a:lnTo>
                  <a:pt x="53481" y="0"/>
                </a:lnTo>
                <a:lnTo>
                  <a:pt x="53481" y="16614"/>
                </a:lnTo>
                <a:lnTo>
                  <a:pt x="68437" y="16614"/>
                </a:lnTo>
                <a:lnTo>
                  <a:pt x="68437" y="28421"/>
                </a:lnTo>
                <a:lnTo>
                  <a:pt x="85547" y="28421"/>
                </a:lnTo>
                <a:lnTo>
                  <a:pt x="85547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7" name="object 70"/>
          <p:cNvSpPr>
            <a:spLocks/>
          </p:cNvSpPr>
          <p:nvPr/>
        </p:nvSpPr>
        <p:spPr bwMode="auto">
          <a:xfrm>
            <a:off x="5526088" y="2586038"/>
            <a:ext cx="85725" cy="71437"/>
          </a:xfrm>
          <a:custGeom>
            <a:avLst/>
            <a:gdLst>
              <a:gd name="T0" fmla="*/ 85433 w 85725"/>
              <a:gd name="T1" fmla="*/ 28421 h 71755"/>
              <a:gd name="T2" fmla="*/ 0 w 85725"/>
              <a:gd name="T3" fmla="*/ 28421 h 71755"/>
              <a:gd name="T4" fmla="*/ 0 w 85725"/>
              <a:gd name="T5" fmla="*/ 71189 h 71755"/>
              <a:gd name="T6" fmla="*/ 85433 w 85725"/>
              <a:gd name="T7" fmla="*/ 71189 h 71755"/>
              <a:gd name="T8" fmla="*/ 85433 w 85725"/>
              <a:gd name="T9" fmla="*/ 28421 h 71755"/>
              <a:gd name="T10" fmla="*/ 68324 w 85725"/>
              <a:gd name="T11" fmla="*/ 16614 h 71755"/>
              <a:gd name="T12" fmla="*/ 17109 w 85725"/>
              <a:gd name="T13" fmla="*/ 16614 h 71755"/>
              <a:gd name="T14" fmla="*/ 17109 w 85725"/>
              <a:gd name="T15" fmla="*/ 28421 h 71755"/>
              <a:gd name="T16" fmla="*/ 68324 w 85725"/>
              <a:gd name="T17" fmla="*/ 28421 h 71755"/>
              <a:gd name="T18" fmla="*/ 68324 w 85725"/>
              <a:gd name="T19" fmla="*/ 16614 h 71755"/>
              <a:gd name="T20" fmla="*/ 53424 w 85725"/>
              <a:gd name="T21" fmla="*/ 0 h 71755"/>
              <a:gd name="T22" fmla="*/ 32009 w 85725"/>
              <a:gd name="T23" fmla="*/ 0 h 71755"/>
              <a:gd name="T24" fmla="*/ 32009 w 85725"/>
              <a:gd name="T25" fmla="*/ 16614 h 71755"/>
              <a:gd name="T26" fmla="*/ 53424 w 85725"/>
              <a:gd name="T27" fmla="*/ 16614 h 71755"/>
              <a:gd name="T28" fmla="*/ 53424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24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38" name="object 71"/>
          <p:cNvSpPr>
            <a:spLocks/>
          </p:cNvSpPr>
          <p:nvPr/>
        </p:nvSpPr>
        <p:spPr bwMode="auto">
          <a:xfrm>
            <a:off x="5526088" y="2586038"/>
            <a:ext cx="85725" cy="71437"/>
          </a:xfrm>
          <a:custGeom>
            <a:avLst/>
            <a:gdLst>
              <a:gd name="T0" fmla="*/ 85434 w 85725"/>
              <a:gd name="T1" fmla="*/ 71189 h 71755"/>
              <a:gd name="T2" fmla="*/ 0 w 85725"/>
              <a:gd name="T3" fmla="*/ 71189 h 71755"/>
              <a:gd name="T4" fmla="*/ 0 w 85725"/>
              <a:gd name="T5" fmla="*/ 28421 h 71755"/>
              <a:gd name="T6" fmla="*/ 17109 w 85725"/>
              <a:gd name="T7" fmla="*/ 28421 h 71755"/>
              <a:gd name="T8" fmla="*/ 17109 w 85725"/>
              <a:gd name="T9" fmla="*/ 16614 h 71755"/>
              <a:gd name="T10" fmla="*/ 32009 w 85725"/>
              <a:gd name="T11" fmla="*/ 16614 h 71755"/>
              <a:gd name="T12" fmla="*/ 32009 w 85725"/>
              <a:gd name="T13" fmla="*/ 0 h 71755"/>
              <a:gd name="T14" fmla="*/ 53424 w 85725"/>
              <a:gd name="T15" fmla="*/ 0 h 71755"/>
              <a:gd name="T16" fmla="*/ 53424 w 85725"/>
              <a:gd name="T17" fmla="*/ 16614 h 71755"/>
              <a:gd name="T18" fmla="*/ 68324 w 85725"/>
              <a:gd name="T19" fmla="*/ 16614 h 71755"/>
              <a:gd name="T20" fmla="*/ 68324 w 85725"/>
              <a:gd name="T21" fmla="*/ 28421 h 71755"/>
              <a:gd name="T22" fmla="*/ 85434 w 85725"/>
              <a:gd name="T23" fmla="*/ 28421 h 71755"/>
              <a:gd name="T24" fmla="*/ 85434 w 85725"/>
              <a:gd name="T25" fmla="*/ 71189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2" name="object 72"/>
          <p:cNvSpPr txBox="1"/>
          <p:nvPr/>
        </p:nvSpPr>
        <p:spPr>
          <a:xfrm>
            <a:off x="5548313" y="2538413"/>
            <a:ext cx="357187" cy="5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5        6        7      </a:t>
            </a:r>
            <a:r>
              <a:rPr sz="300" spc="35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541963" y="2765425"/>
            <a:ext cx="377825" cy="60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17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18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19    </a:t>
            </a:r>
            <a:r>
              <a:rPr sz="300" spc="2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20</a:t>
            </a:r>
            <a:endParaRPr sz="300">
              <a:latin typeface="Arial"/>
              <a:cs typeface="Arial"/>
            </a:endParaRPr>
          </a:p>
        </p:txBody>
      </p:sp>
      <p:sp>
        <p:nvSpPr>
          <p:cNvPr id="32841" name="object 74"/>
          <p:cNvSpPr>
            <a:spLocks/>
          </p:cNvSpPr>
          <p:nvPr/>
        </p:nvSpPr>
        <p:spPr bwMode="auto">
          <a:xfrm>
            <a:off x="5988050" y="2582863"/>
            <a:ext cx="431800" cy="180975"/>
          </a:xfrm>
          <a:custGeom>
            <a:avLst/>
            <a:gdLst>
              <a:gd name="T0" fmla="*/ 0 w 431800"/>
              <a:gd name="T1" fmla="*/ 180593 h 180975"/>
              <a:gd name="T2" fmla="*/ 431464 w 431800"/>
              <a:gd name="T3" fmla="*/ 180593 h 180975"/>
              <a:gd name="T4" fmla="*/ 431464 w 431800"/>
              <a:gd name="T5" fmla="*/ 0 h 180975"/>
              <a:gd name="T6" fmla="*/ 0 w 431800"/>
              <a:gd name="T7" fmla="*/ 0 h 180975"/>
              <a:gd name="T8" fmla="*/ 0 w 431800"/>
              <a:gd name="T9" fmla="*/ 180593 h 180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800"/>
              <a:gd name="T16" fmla="*/ 0 h 180975"/>
              <a:gd name="T17" fmla="*/ 431800 w 431800"/>
              <a:gd name="T18" fmla="*/ 180975 h 180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42" name="object 75"/>
          <p:cNvSpPr>
            <a:spLocks/>
          </p:cNvSpPr>
          <p:nvPr/>
        </p:nvSpPr>
        <p:spPr bwMode="auto">
          <a:xfrm>
            <a:off x="5988050" y="2582863"/>
            <a:ext cx="431800" cy="180975"/>
          </a:xfrm>
          <a:custGeom>
            <a:avLst/>
            <a:gdLst>
              <a:gd name="T0" fmla="*/ 0 w 431800"/>
              <a:gd name="T1" fmla="*/ 180593 h 180975"/>
              <a:gd name="T2" fmla="*/ 431464 w 431800"/>
              <a:gd name="T3" fmla="*/ 180593 h 180975"/>
              <a:gd name="T4" fmla="*/ 431464 w 431800"/>
              <a:gd name="T5" fmla="*/ 0 h 180975"/>
              <a:gd name="T6" fmla="*/ 0 w 431800"/>
              <a:gd name="T7" fmla="*/ 0 h 180975"/>
              <a:gd name="T8" fmla="*/ 0 w 431800"/>
              <a:gd name="T9" fmla="*/ 180593 h 180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800"/>
              <a:gd name="T16" fmla="*/ 0 h 180975"/>
              <a:gd name="T17" fmla="*/ 431800 w 431800"/>
              <a:gd name="T18" fmla="*/ 180975 h 180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noFill/>
          <a:ln w="4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43" name="object 76"/>
          <p:cNvSpPr>
            <a:spLocks/>
          </p:cNvSpPr>
          <p:nvPr/>
        </p:nvSpPr>
        <p:spPr bwMode="auto">
          <a:xfrm>
            <a:off x="5988050" y="2582863"/>
            <a:ext cx="431800" cy="180975"/>
          </a:xfrm>
          <a:custGeom>
            <a:avLst/>
            <a:gdLst>
              <a:gd name="T0" fmla="*/ 431419 w 431800"/>
              <a:gd name="T1" fmla="*/ 0 h 180975"/>
              <a:gd name="T2" fmla="*/ 0 w 431800"/>
              <a:gd name="T3" fmla="*/ 0 h 180975"/>
              <a:gd name="T4" fmla="*/ 0 w 431800"/>
              <a:gd name="T5" fmla="*/ 180587 h 180975"/>
              <a:gd name="T6" fmla="*/ 431419 w 431800"/>
              <a:gd name="T7" fmla="*/ 180587 h 180975"/>
              <a:gd name="T8" fmla="*/ 431419 w 431800"/>
              <a:gd name="T9" fmla="*/ 0 h 180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800"/>
              <a:gd name="T16" fmla="*/ 0 h 180975"/>
              <a:gd name="T17" fmla="*/ 431800 w 431800"/>
              <a:gd name="T18" fmla="*/ 180975 h 180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800" h="180975">
                <a:moveTo>
                  <a:pt x="431419" y="0"/>
                </a:moveTo>
                <a:lnTo>
                  <a:pt x="0" y="0"/>
                </a:lnTo>
                <a:lnTo>
                  <a:pt x="0" y="180587"/>
                </a:lnTo>
                <a:lnTo>
                  <a:pt x="431419" y="180587"/>
                </a:lnTo>
                <a:lnTo>
                  <a:pt x="431419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44" name="object 77"/>
          <p:cNvSpPr>
            <a:spLocks/>
          </p:cNvSpPr>
          <p:nvPr/>
        </p:nvSpPr>
        <p:spPr bwMode="auto">
          <a:xfrm>
            <a:off x="6213475" y="2689225"/>
            <a:ext cx="85725" cy="73025"/>
          </a:xfrm>
          <a:custGeom>
            <a:avLst/>
            <a:gdLst>
              <a:gd name="T0" fmla="*/ 53424 w 85725"/>
              <a:gd name="T1" fmla="*/ 54702 h 71755"/>
              <a:gd name="T2" fmla="*/ 32066 w 85725"/>
              <a:gd name="T3" fmla="*/ 54702 h 71755"/>
              <a:gd name="T4" fmla="*/ 32066 w 85725"/>
              <a:gd name="T5" fmla="*/ 71322 h 71755"/>
              <a:gd name="T6" fmla="*/ 53424 w 85725"/>
              <a:gd name="T7" fmla="*/ 71322 h 71755"/>
              <a:gd name="T8" fmla="*/ 53424 w 85725"/>
              <a:gd name="T9" fmla="*/ 54702 h 71755"/>
              <a:gd name="T10" fmla="*/ 68381 w 85725"/>
              <a:gd name="T11" fmla="*/ 42768 h 71755"/>
              <a:gd name="T12" fmla="*/ 17109 w 85725"/>
              <a:gd name="T13" fmla="*/ 42768 h 71755"/>
              <a:gd name="T14" fmla="*/ 17109 w 85725"/>
              <a:gd name="T15" fmla="*/ 54701 h 71755"/>
              <a:gd name="T16" fmla="*/ 68381 w 85725"/>
              <a:gd name="T17" fmla="*/ 54701 h 71755"/>
              <a:gd name="T18" fmla="*/ 68381 w 85725"/>
              <a:gd name="T19" fmla="*/ 42768 h 71755"/>
              <a:gd name="T20" fmla="*/ 85433 w 85725"/>
              <a:gd name="T21" fmla="*/ 0 h 71755"/>
              <a:gd name="T22" fmla="*/ 0 w 85725"/>
              <a:gd name="T23" fmla="*/ 0 h 71755"/>
              <a:gd name="T24" fmla="*/ 0 w 85725"/>
              <a:gd name="T25" fmla="*/ 42768 h 71755"/>
              <a:gd name="T26" fmla="*/ 85433 w 85725"/>
              <a:gd name="T27" fmla="*/ 42768 h 71755"/>
              <a:gd name="T28" fmla="*/ 85433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81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381" y="54701"/>
                </a:lnTo>
                <a:lnTo>
                  <a:pt x="68381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45" name="object 78"/>
          <p:cNvSpPr>
            <a:spLocks/>
          </p:cNvSpPr>
          <p:nvPr/>
        </p:nvSpPr>
        <p:spPr bwMode="auto">
          <a:xfrm>
            <a:off x="6243638" y="2752725"/>
            <a:ext cx="25400" cy="0"/>
          </a:xfrm>
          <a:custGeom>
            <a:avLst/>
            <a:gdLst>
              <a:gd name="T0" fmla="*/ 0 w 26035"/>
              <a:gd name="T1" fmla="*/ 25669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46" name="object 79"/>
          <p:cNvSpPr>
            <a:spLocks/>
          </p:cNvSpPr>
          <p:nvPr/>
        </p:nvSpPr>
        <p:spPr bwMode="auto">
          <a:xfrm>
            <a:off x="6230938" y="2732088"/>
            <a:ext cx="50800" cy="12700"/>
          </a:xfrm>
          <a:custGeom>
            <a:avLst/>
            <a:gdLst>
              <a:gd name="T0" fmla="*/ 51271 w 51435"/>
              <a:gd name="T1" fmla="*/ 11933 h 12064"/>
              <a:gd name="T2" fmla="*/ 51271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4956 w 51435"/>
              <a:gd name="T9" fmla="*/ 11933 h 12064"/>
              <a:gd name="T10" fmla="*/ 36315 w 51435"/>
              <a:gd name="T11" fmla="*/ 11933 h 12064"/>
              <a:gd name="T12" fmla="*/ 51271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47" name="object 80"/>
          <p:cNvSpPr>
            <a:spLocks/>
          </p:cNvSpPr>
          <p:nvPr/>
        </p:nvSpPr>
        <p:spPr bwMode="auto">
          <a:xfrm>
            <a:off x="6213475" y="2689225"/>
            <a:ext cx="85725" cy="44450"/>
          </a:xfrm>
          <a:custGeom>
            <a:avLst/>
            <a:gdLst>
              <a:gd name="T0" fmla="*/ 85433 w 85725"/>
              <a:gd name="T1" fmla="*/ 42768 h 43180"/>
              <a:gd name="T2" fmla="*/ 85433 w 85725"/>
              <a:gd name="T3" fmla="*/ 0 h 43180"/>
              <a:gd name="T4" fmla="*/ 0 w 85725"/>
              <a:gd name="T5" fmla="*/ 0 h 43180"/>
              <a:gd name="T6" fmla="*/ 0 w 85725"/>
              <a:gd name="T7" fmla="*/ 42768 h 43180"/>
              <a:gd name="T8" fmla="*/ 17109 w 85725"/>
              <a:gd name="T9" fmla="*/ 42768 h 43180"/>
              <a:gd name="T10" fmla="*/ 68381 w 85725"/>
              <a:gd name="T11" fmla="*/ 42768 h 43180"/>
              <a:gd name="T12" fmla="*/ 85433 w 85725"/>
              <a:gd name="T13" fmla="*/ 42768 h 4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80"/>
              <a:gd name="T23" fmla="*/ 85725 w 85725"/>
              <a:gd name="T24" fmla="*/ 43180 h 431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48" name="object 81"/>
          <p:cNvSpPr>
            <a:spLocks/>
          </p:cNvSpPr>
          <p:nvPr/>
        </p:nvSpPr>
        <p:spPr bwMode="auto">
          <a:xfrm>
            <a:off x="6213475" y="2689225"/>
            <a:ext cx="85725" cy="73025"/>
          </a:xfrm>
          <a:custGeom>
            <a:avLst/>
            <a:gdLst>
              <a:gd name="T0" fmla="*/ 85434 w 85725"/>
              <a:gd name="T1" fmla="*/ 0 h 71755"/>
              <a:gd name="T2" fmla="*/ 0 w 85725"/>
              <a:gd name="T3" fmla="*/ 0 h 71755"/>
              <a:gd name="T4" fmla="*/ 0 w 85725"/>
              <a:gd name="T5" fmla="*/ 42768 h 71755"/>
              <a:gd name="T6" fmla="*/ 17109 w 85725"/>
              <a:gd name="T7" fmla="*/ 42768 h 71755"/>
              <a:gd name="T8" fmla="*/ 17109 w 85725"/>
              <a:gd name="T9" fmla="*/ 54702 h 71755"/>
              <a:gd name="T10" fmla="*/ 32066 w 85725"/>
              <a:gd name="T11" fmla="*/ 54702 h 71755"/>
              <a:gd name="T12" fmla="*/ 32066 w 85725"/>
              <a:gd name="T13" fmla="*/ 71322 h 71755"/>
              <a:gd name="T14" fmla="*/ 53424 w 85725"/>
              <a:gd name="T15" fmla="*/ 71322 h 71755"/>
              <a:gd name="T16" fmla="*/ 53424 w 85725"/>
              <a:gd name="T17" fmla="*/ 54702 h 71755"/>
              <a:gd name="T18" fmla="*/ 68381 w 85725"/>
              <a:gd name="T19" fmla="*/ 54702 h 71755"/>
              <a:gd name="T20" fmla="*/ 68381 w 85725"/>
              <a:gd name="T21" fmla="*/ 42768 h 71755"/>
              <a:gd name="T22" fmla="*/ 85434 w 85725"/>
              <a:gd name="T23" fmla="*/ 42768 h 71755"/>
              <a:gd name="T24" fmla="*/ 85434 w 85725"/>
              <a:gd name="T25" fmla="*/ 0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49" name="object 82"/>
          <p:cNvSpPr>
            <a:spLocks/>
          </p:cNvSpPr>
          <p:nvPr/>
        </p:nvSpPr>
        <p:spPr bwMode="auto">
          <a:xfrm>
            <a:off x="6108700" y="2689225"/>
            <a:ext cx="85725" cy="73025"/>
          </a:xfrm>
          <a:custGeom>
            <a:avLst/>
            <a:gdLst>
              <a:gd name="T0" fmla="*/ 53311 w 85725"/>
              <a:gd name="T1" fmla="*/ 54702 h 71755"/>
              <a:gd name="T2" fmla="*/ 32009 w 85725"/>
              <a:gd name="T3" fmla="*/ 54702 h 71755"/>
              <a:gd name="T4" fmla="*/ 32009 w 85725"/>
              <a:gd name="T5" fmla="*/ 71322 h 71755"/>
              <a:gd name="T6" fmla="*/ 53311 w 85725"/>
              <a:gd name="T7" fmla="*/ 71322 h 71755"/>
              <a:gd name="T8" fmla="*/ 53311 w 85725"/>
              <a:gd name="T9" fmla="*/ 54702 h 71755"/>
              <a:gd name="T10" fmla="*/ 68324 w 85725"/>
              <a:gd name="T11" fmla="*/ 42768 h 71755"/>
              <a:gd name="T12" fmla="*/ 17052 w 85725"/>
              <a:gd name="T13" fmla="*/ 42768 h 71755"/>
              <a:gd name="T14" fmla="*/ 17052 w 85725"/>
              <a:gd name="T15" fmla="*/ 54701 h 71755"/>
              <a:gd name="T16" fmla="*/ 68324 w 85725"/>
              <a:gd name="T17" fmla="*/ 54701 h 71755"/>
              <a:gd name="T18" fmla="*/ 68324 w 85725"/>
              <a:gd name="T19" fmla="*/ 42768 h 71755"/>
              <a:gd name="T20" fmla="*/ 85433 w 85725"/>
              <a:gd name="T21" fmla="*/ 0 h 71755"/>
              <a:gd name="T22" fmla="*/ 0 w 85725"/>
              <a:gd name="T23" fmla="*/ 0 h 71755"/>
              <a:gd name="T24" fmla="*/ 0 w 85725"/>
              <a:gd name="T25" fmla="*/ 42768 h 71755"/>
              <a:gd name="T26" fmla="*/ 85433 w 85725"/>
              <a:gd name="T27" fmla="*/ 42768 h 71755"/>
              <a:gd name="T28" fmla="*/ 85433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7052" y="42768"/>
                </a:lnTo>
                <a:lnTo>
                  <a:pt x="17052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50" name="object 83"/>
          <p:cNvSpPr>
            <a:spLocks/>
          </p:cNvSpPr>
          <p:nvPr/>
        </p:nvSpPr>
        <p:spPr bwMode="auto">
          <a:xfrm>
            <a:off x="6138863" y="2752725"/>
            <a:ext cx="25400" cy="0"/>
          </a:xfrm>
          <a:custGeom>
            <a:avLst/>
            <a:gdLst>
              <a:gd name="T0" fmla="*/ 0 w 26035"/>
              <a:gd name="T1" fmla="*/ 25612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612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51" name="object 84"/>
          <p:cNvSpPr>
            <a:spLocks/>
          </p:cNvSpPr>
          <p:nvPr/>
        </p:nvSpPr>
        <p:spPr bwMode="auto">
          <a:xfrm>
            <a:off x="6126163" y="2732088"/>
            <a:ext cx="50800" cy="12700"/>
          </a:xfrm>
          <a:custGeom>
            <a:avLst/>
            <a:gdLst>
              <a:gd name="T0" fmla="*/ 51271 w 51435"/>
              <a:gd name="T1" fmla="*/ 11933 h 12064"/>
              <a:gd name="T2" fmla="*/ 51271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4956 w 51435"/>
              <a:gd name="T9" fmla="*/ 11933 h 12064"/>
              <a:gd name="T10" fmla="*/ 36258 w 51435"/>
              <a:gd name="T11" fmla="*/ 11933 h 12064"/>
              <a:gd name="T12" fmla="*/ 51271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52" name="object 85"/>
          <p:cNvSpPr>
            <a:spLocks/>
          </p:cNvSpPr>
          <p:nvPr/>
        </p:nvSpPr>
        <p:spPr bwMode="auto">
          <a:xfrm>
            <a:off x="6108700" y="2689225"/>
            <a:ext cx="85725" cy="44450"/>
          </a:xfrm>
          <a:custGeom>
            <a:avLst/>
            <a:gdLst>
              <a:gd name="T0" fmla="*/ 85433 w 85725"/>
              <a:gd name="T1" fmla="*/ 42768 h 43180"/>
              <a:gd name="T2" fmla="*/ 85433 w 85725"/>
              <a:gd name="T3" fmla="*/ 0 h 43180"/>
              <a:gd name="T4" fmla="*/ 0 w 85725"/>
              <a:gd name="T5" fmla="*/ 0 h 43180"/>
              <a:gd name="T6" fmla="*/ 0 w 85725"/>
              <a:gd name="T7" fmla="*/ 42768 h 43180"/>
              <a:gd name="T8" fmla="*/ 17052 w 85725"/>
              <a:gd name="T9" fmla="*/ 42768 h 43180"/>
              <a:gd name="T10" fmla="*/ 68324 w 85725"/>
              <a:gd name="T11" fmla="*/ 42768 h 43180"/>
              <a:gd name="T12" fmla="*/ 85433 w 85725"/>
              <a:gd name="T13" fmla="*/ 42768 h 4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80"/>
              <a:gd name="T23" fmla="*/ 85725 w 85725"/>
              <a:gd name="T24" fmla="*/ 43180 h 431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53" name="object 86"/>
          <p:cNvSpPr>
            <a:spLocks/>
          </p:cNvSpPr>
          <p:nvPr/>
        </p:nvSpPr>
        <p:spPr bwMode="auto">
          <a:xfrm>
            <a:off x="6108700" y="2689225"/>
            <a:ext cx="85725" cy="73025"/>
          </a:xfrm>
          <a:custGeom>
            <a:avLst/>
            <a:gdLst>
              <a:gd name="T0" fmla="*/ 85434 w 85725"/>
              <a:gd name="T1" fmla="*/ 0 h 71755"/>
              <a:gd name="T2" fmla="*/ 0 w 85725"/>
              <a:gd name="T3" fmla="*/ 0 h 71755"/>
              <a:gd name="T4" fmla="*/ 0 w 85725"/>
              <a:gd name="T5" fmla="*/ 42768 h 71755"/>
              <a:gd name="T6" fmla="*/ 17052 w 85725"/>
              <a:gd name="T7" fmla="*/ 42768 h 71755"/>
              <a:gd name="T8" fmla="*/ 17052 w 85725"/>
              <a:gd name="T9" fmla="*/ 54702 h 71755"/>
              <a:gd name="T10" fmla="*/ 32009 w 85725"/>
              <a:gd name="T11" fmla="*/ 54702 h 71755"/>
              <a:gd name="T12" fmla="*/ 32009 w 85725"/>
              <a:gd name="T13" fmla="*/ 71322 h 71755"/>
              <a:gd name="T14" fmla="*/ 53311 w 85725"/>
              <a:gd name="T15" fmla="*/ 71322 h 71755"/>
              <a:gd name="T16" fmla="*/ 53311 w 85725"/>
              <a:gd name="T17" fmla="*/ 54702 h 71755"/>
              <a:gd name="T18" fmla="*/ 68324 w 85725"/>
              <a:gd name="T19" fmla="*/ 54702 h 71755"/>
              <a:gd name="T20" fmla="*/ 68324 w 85725"/>
              <a:gd name="T21" fmla="*/ 42768 h 71755"/>
              <a:gd name="T22" fmla="*/ 85434 w 85725"/>
              <a:gd name="T23" fmla="*/ 42768 h 71755"/>
              <a:gd name="T24" fmla="*/ 85434 w 85725"/>
              <a:gd name="T25" fmla="*/ 0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54" name="object 87"/>
          <p:cNvSpPr>
            <a:spLocks/>
          </p:cNvSpPr>
          <p:nvPr/>
        </p:nvSpPr>
        <p:spPr bwMode="auto">
          <a:xfrm>
            <a:off x="6005513" y="2689225"/>
            <a:ext cx="85725" cy="73025"/>
          </a:xfrm>
          <a:custGeom>
            <a:avLst/>
            <a:gdLst>
              <a:gd name="T0" fmla="*/ 53424 w 85725"/>
              <a:gd name="T1" fmla="*/ 54702 h 71755"/>
              <a:gd name="T2" fmla="*/ 32009 w 85725"/>
              <a:gd name="T3" fmla="*/ 54702 h 71755"/>
              <a:gd name="T4" fmla="*/ 32009 w 85725"/>
              <a:gd name="T5" fmla="*/ 71322 h 71755"/>
              <a:gd name="T6" fmla="*/ 53424 w 85725"/>
              <a:gd name="T7" fmla="*/ 71322 h 71755"/>
              <a:gd name="T8" fmla="*/ 53424 w 85725"/>
              <a:gd name="T9" fmla="*/ 54702 h 71755"/>
              <a:gd name="T10" fmla="*/ 68267 w 85725"/>
              <a:gd name="T11" fmla="*/ 42768 h 71755"/>
              <a:gd name="T12" fmla="*/ 17109 w 85725"/>
              <a:gd name="T13" fmla="*/ 42768 h 71755"/>
              <a:gd name="T14" fmla="*/ 17109 w 85725"/>
              <a:gd name="T15" fmla="*/ 54701 h 71755"/>
              <a:gd name="T16" fmla="*/ 68267 w 85725"/>
              <a:gd name="T17" fmla="*/ 54701 h 71755"/>
              <a:gd name="T18" fmla="*/ 68267 w 85725"/>
              <a:gd name="T19" fmla="*/ 42768 h 71755"/>
              <a:gd name="T20" fmla="*/ 85433 w 85725"/>
              <a:gd name="T21" fmla="*/ 0 h 71755"/>
              <a:gd name="T22" fmla="*/ 0 w 85725"/>
              <a:gd name="T23" fmla="*/ 0 h 71755"/>
              <a:gd name="T24" fmla="*/ 0 w 85725"/>
              <a:gd name="T25" fmla="*/ 42768 h 71755"/>
              <a:gd name="T26" fmla="*/ 85433 w 85725"/>
              <a:gd name="T27" fmla="*/ 42768 h 71755"/>
              <a:gd name="T28" fmla="*/ 85433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267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267" y="54701"/>
                </a:lnTo>
                <a:lnTo>
                  <a:pt x="68267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55" name="object 88"/>
          <p:cNvSpPr>
            <a:spLocks/>
          </p:cNvSpPr>
          <p:nvPr/>
        </p:nvSpPr>
        <p:spPr bwMode="auto">
          <a:xfrm>
            <a:off x="6035675" y="2752725"/>
            <a:ext cx="25400" cy="0"/>
          </a:xfrm>
          <a:custGeom>
            <a:avLst/>
            <a:gdLst>
              <a:gd name="T0" fmla="*/ 0 w 26035"/>
              <a:gd name="T1" fmla="*/ 25726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56" name="object 89"/>
          <p:cNvSpPr>
            <a:spLocks/>
          </p:cNvSpPr>
          <p:nvPr/>
        </p:nvSpPr>
        <p:spPr bwMode="auto">
          <a:xfrm>
            <a:off x="6022975" y="2732088"/>
            <a:ext cx="50800" cy="12700"/>
          </a:xfrm>
          <a:custGeom>
            <a:avLst/>
            <a:gdLst>
              <a:gd name="T0" fmla="*/ 51158 w 51435"/>
              <a:gd name="T1" fmla="*/ 11933 h 12064"/>
              <a:gd name="T2" fmla="*/ 51158 w 51435"/>
              <a:gd name="T3" fmla="*/ 0 h 12064"/>
              <a:gd name="T4" fmla="*/ 0 w 51435"/>
              <a:gd name="T5" fmla="*/ 0 h 12064"/>
              <a:gd name="T6" fmla="*/ 0 w 51435"/>
              <a:gd name="T7" fmla="*/ 11933 h 12064"/>
              <a:gd name="T8" fmla="*/ 14899 w 51435"/>
              <a:gd name="T9" fmla="*/ 11933 h 12064"/>
              <a:gd name="T10" fmla="*/ 36315 w 51435"/>
              <a:gd name="T11" fmla="*/ 11933 h 12064"/>
              <a:gd name="T12" fmla="*/ 51158 w 51435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158" y="11933"/>
                </a:moveTo>
                <a:lnTo>
                  <a:pt x="51158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158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57" name="object 90"/>
          <p:cNvSpPr>
            <a:spLocks/>
          </p:cNvSpPr>
          <p:nvPr/>
        </p:nvSpPr>
        <p:spPr bwMode="auto">
          <a:xfrm>
            <a:off x="6005513" y="2689225"/>
            <a:ext cx="85725" cy="44450"/>
          </a:xfrm>
          <a:custGeom>
            <a:avLst/>
            <a:gdLst>
              <a:gd name="T0" fmla="*/ 85433 w 85725"/>
              <a:gd name="T1" fmla="*/ 42768 h 43180"/>
              <a:gd name="T2" fmla="*/ 85433 w 85725"/>
              <a:gd name="T3" fmla="*/ 0 h 43180"/>
              <a:gd name="T4" fmla="*/ 0 w 85725"/>
              <a:gd name="T5" fmla="*/ 0 h 43180"/>
              <a:gd name="T6" fmla="*/ 0 w 85725"/>
              <a:gd name="T7" fmla="*/ 42768 h 43180"/>
              <a:gd name="T8" fmla="*/ 17109 w 85725"/>
              <a:gd name="T9" fmla="*/ 42768 h 43180"/>
              <a:gd name="T10" fmla="*/ 68267 w 85725"/>
              <a:gd name="T11" fmla="*/ 42768 h 43180"/>
              <a:gd name="T12" fmla="*/ 85433 w 85725"/>
              <a:gd name="T13" fmla="*/ 42768 h 4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80"/>
              <a:gd name="T23" fmla="*/ 85725 w 85725"/>
              <a:gd name="T24" fmla="*/ 43180 h 431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58" name="object 91"/>
          <p:cNvSpPr>
            <a:spLocks/>
          </p:cNvSpPr>
          <p:nvPr/>
        </p:nvSpPr>
        <p:spPr bwMode="auto">
          <a:xfrm>
            <a:off x="6005513" y="2689225"/>
            <a:ext cx="85725" cy="73025"/>
          </a:xfrm>
          <a:custGeom>
            <a:avLst/>
            <a:gdLst>
              <a:gd name="T0" fmla="*/ 85434 w 85725"/>
              <a:gd name="T1" fmla="*/ 0 h 71755"/>
              <a:gd name="T2" fmla="*/ 0 w 85725"/>
              <a:gd name="T3" fmla="*/ 0 h 71755"/>
              <a:gd name="T4" fmla="*/ 0 w 85725"/>
              <a:gd name="T5" fmla="*/ 42768 h 71755"/>
              <a:gd name="T6" fmla="*/ 17109 w 85725"/>
              <a:gd name="T7" fmla="*/ 42768 h 71755"/>
              <a:gd name="T8" fmla="*/ 17109 w 85725"/>
              <a:gd name="T9" fmla="*/ 54702 h 71755"/>
              <a:gd name="T10" fmla="*/ 32009 w 85725"/>
              <a:gd name="T11" fmla="*/ 54702 h 71755"/>
              <a:gd name="T12" fmla="*/ 32009 w 85725"/>
              <a:gd name="T13" fmla="*/ 71322 h 71755"/>
              <a:gd name="T14" fmla="*/ 53424 w 85725"/>
              <a:gd name="T15" fmla="*/ 71322 h 71755"/>
              <a:gd name="T16" fmla="*/ 53424 w 85725"/>
              <a:gd name="T17" fmla="*/ 54702 h 71755"/>
              <a:gd name="T18" fmla="*/ 68267 w 85725"/>
              <a:gd name="T19" fmla="*/ 54702 h 71755"/>
              <a:gd name="T20" fmla="*/ 68267 w 85725"/>
              <a:gd name="T21" fmla="*/ 42768 h 71755"/>
              <a:gd name="T22" fmla="*/ 85434 w 85725"/>
              <a:gd name="T23" fmla="*/ 42768 h 71755"/>
              <a:gd name="T24" fmla="*/ 85434 w 85725"/>
              <a:gd name="T25" fmla="*/ 0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267" y="54702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59" name="object 92"/>
          <p:cNvSpPr>
            <a:spLocks/>
          </p:cNvSpPr>
          <p:nvPr/>
        </p:nvSpPr>
        <p:spPr bwMode="auto">
          <a:xfrm>
            <a:off x="6315075" y="2586038"/>
            <a:ext cx="85725" cy="71437"/>
          </a:xfrm>
          <a:custGeom>
            <a:avLst/>
            <a:gdLst>
              <a:gd name="T0" fmla="*/ 85433 w 85725"/>
              <a:gd name="T1" fmla="*/ 28421 h 71755"/>
              <a:gd name="T2" fmla="*/ 0 w 85725"/>
              <a:gd name="T3" fmla="*/ 28421 h 71755"/>
              <a:gd name="T4" fmla="*/ 0 w 85725"/>
              <a:gd name="T5" fmla="*/ 71189 h 71755"/>
              <a:gd name="T6" fmla="*/ 85433 w 85725"/>
              <a:gd name="T7" fmla="*/ 71189 h 71755"/>
              <a:gd name="T8" fmla="*/ 85433 w 85725"/>
              <a:gd name="T9" fmla="*/ 28421 h 71755"/>
              <a:gd name="T10" fmla="*/ 68267 w 85725"/>
              <a:gd name="T11" fmla="*/ 16614 h 71755"/>
              <a:gd name="T12" fmla="*/ 17109 w 85725"/>
              <a:gd name="T13" fmla="*/ 16614 h 71755"/>
              <a:gd name="T14" fmla="*/ 17109 w 85725"/>
              <a:gd name="T15" fmla="*/ 28421 h 71755"/>
              <a:gd name="T16" fmla="*/ 68267 w 85725"/>
              <a:gd name="T17" fmla="*/ 28421 h 71755"/>
              <a:gd name="T18" fmla="*/ 68267 w 85725"/>
              <a:gd name="T19" fmla="*/ 16614 h 71755"/>
              <a:gd name="T20" fmla="*/ 53424 w 85725"/>
              <a:gd name="T21" fmla="*/ 0 h 71755"/>
              <a:gd name="T22" fmla="*/ 32009 w 85725"/>
              <a:gd name="T23" fmla="*/ 0 h 71755"/>
              <a:gd name="T24" fmla="*/ 32009 w 85725"/>
              <a:gd name="T25" fmla="*/ 16614 h 71755"/>
              <a:gd name="T26" fmla="*/ 53424 w 85725"/>
              <a:gd name="T27" fmla="*/ 16614 h 71755"/>
              <a:gd name="T28" fmla="*/ 53424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60" name="object 93"/>
          <p:cNvSpPr>
            <a:spLocks/>
          </p:cNvSpPr>
          <p:nvPr/>
        </p:nvSpPr>
        <p:spPr bwMode="auto">
          <a:xfrm>
            <a:off x="6315075" y="2586038"/>
            <a:ext cx="85725" cy="71437"/>
          </a:xfrm>
          <a:custGeom>
            <a:avLst/>
            <a:gdLst>
              <a:gd name="T0" fmla="*/ 85434 w 85725"/>
              <a:gd name="T1" fmla="*/ 71189 h 71755"/>
              <a:gd name="T2" fmla="*/ 0 w 85725"/>
              <a:gd name="T3" fmla="*/ 71189 h 71755"/>
              <a:gd name="T4" fmla="*/ 0 w 85725"/>
              <a:gd name="T5" fmla="*/ 28421 h 71755"/>
              <a:gd name="T6" fmla="*/ 17109 w 85725"/>
              <a:gd name="T7" fmla="*/ 28421 h 71755"/>
              <a:gd name="T8" fmla="*/ 17109 w 85725"/>
              <a:gd name="T9" fmla="*/ 16614 h 71755"/>
              <a:gd name="T10" fmla="*/ 32009 w 85725"/>
              <a:gd name="T11" fmla="*/ 16614 h 71755"/>
              <a:gd name="T12" fmla="*/ 32009 w 85725"/>
              <a:gd name="T13" fmla="*/ 0 h 71755"/>
              <a:gd name="T14" fmla="*/ 53424 w 85725"/>
              <a:gd name="T15" fmla="*/ 0 h 71755"/>
              <a:gd name="T16" fmla="*/ 53424 w 85725"/>
              <a:gd name="T17" fmla="*/ 16614 h 71755"/>
              <a:gd name="T18" fmla="*/ 68267 w 85725"/>
              <a:gd name="T19" fmla="*/ 16614 h 71755"/>
              <a:gd name="T20" fmla="*/ 68267 w 85725"/>
              <a:gd name="T21" fmla="*/ 28421 h 71755"/>
              <a:gd name="T22" fmla="*/ 85434 w 85725"/>
              <a:gd name="T23" fmla="*/ 28421 h 71755"/>
              <a:gd name="T24" fmla="*/ 85434 w 85725"/>
              <a:gd name="T25" fmla="*/ 71189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61" name="object 94"/>
          <p:cNvSpPr>
            <a:spLocks/>
          </p:cNvSpPr>
          <p:nvPr/>
        </p:nvSpPr>
        <p:spPr bwMode="auto">
          <a:xfrm>
            <a:off x="6213475" y="2586038"/>
            <a:ext cx="85725" cy="71437"/>
          </a:xfrm>
          <a:custGeom>
            <a:avLst/>
            <a:gdLst>
              <a:gd name="T0" fmla="*/ 85433 w 85725"/>
              <a:gd name="T1" fmla="*/ 28421 h 71755"/>
              <a:gd name="T2" fmla="*/ 0 w 85725"/>
              <a:gd name="T3" fmla="*/ 28421 h 71755"/>
              <a:gd name="T4" fmla="*/ 0 w 85725"/>
              <a:gd name="T5" fmla="*/ 71189 h 71755"/>
              <a:gd name="T6" fmla="*/ 85433 w 85725"/>
              <a:gd name="T7" fmla="*/ 71189 h 71755"/>
              <a:gd name="T8" fmla="*/ 85433 w 85725"/>
              <a:gd name="T9" fmla="*/ 28421 h 71755"/>
              <a:gd name="T10" fmla="*/ 68381 w 85725"/>
              <a:gd name="T11" fmla="*/ 16614 h 71755"/>
              <a:gd name="T12" fmla="*/ 17109 w 85725"/>
              <a:gd name="T13" fmla="*/ 16614 h 71755"/>
              <a:gd name="T14" fmla="*/ 17109 w 85725"/>
              <a:gd name="T15" fmla="*/ 28421 h 71755"/>
              <a:gd name="T16" fmla="*/ 68381 w 85725"/>
              <a:gd name="T17" fmla="*/ 28421 h 71755"/>
              <a:gd name="T18" fmla="*/ 68381 w 85725"/>
              <a:gd name="T19" fmla="*/ 16614 h 71755"/>
              <a:gd name="T20" fmla="*/ 53424 w 85725"/>
              <a:gd name="T21" fmla="*/ 0 h 71755"/>
              <a:gd name="T22" fmla="*/ 32066 w 85725"/>
              <a:gd name="T23" fmla="*/ 0 h 71755"/>
              <a:gd name="T24" fmla="*/ 32066 w 85725"/>
              <a:gd name="T25" fmla="*/ 16614 h 71755"/>
              <a:gd name="T26" fmla="*/ 53424 w 85725"/>
              <a:gd name="T27" fmla="*/ 16614 h 71755"/>
              <a:gd name="T28" fmla="*/ 53424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62" name="object 95"/>
          <p:cNvSpPr>
            <a:spLocks/>
          </p:cNvSpPr>
          <p:nvPr/>
        </p:nvSpPr>
        <p:spPr bwMode="auto">
          <a:xfrm>
            <a:off x="6213475" y="2586038"/>
            <a:ext cx="85725" cy="71437"/>
          </a:xfrm>
          <a:custGeom>
            <a:avLst/>
            <a:gdLst>
              <a:gd name="T0" fmla="*/ 85434 w 85725"/>
              <a:gd name="T1" fmla="*/ 71189 h 71755"/>
              <a:gd name="T2" fmla="*/ 0 w 85725"/>
              <a:gd name="T3" fmla="*/ 71189 h 71755"/>
              <a:gd name="T4" fmla="*/ 0 w 85725"/>
              <a:gd name="T5" fmla="*/ 28421 h 71755"/>
              <a:gd name="T6" fmla="*/ 17109 w 85725"/>
              <a:gd name="T7" fmla="*/ 28421 h 71755"/>
              <a:gd name="T8" fmla="*/ 17109 w 85725"/>
              <a:gd name="T9" fmla="*/ 16614 h 71755"/>
              <a:gd name="T10" fmla="*/ 32066 w 85725"/>
              <a:gd name="T11" fmla="*/ 16614 h 71755"/>
              <a:gd name="T12" fmla="*/ 32066 w 85725"/>
              <a:gd name="T13" fmla="*/ 0 h 71755"/>
              <a:gd name="T14" fmla="*/ 53424 w 85725"/>
              <a:gd name="T15" fmla="*/ 0 h 71755"/>
              <a:gd name="T16" fmla="*/ 53424 w 85725"/>
              <a:gd name="T17" fmla="*/ 16614 h 71755"/>
              <a:gd name="T18" fmla="*/ 68381 w 85725"/>
              <a:gd name="T19" fmla="*/ 16614 h 71755"/>
              <a:gd name="T20" fmla="*/ 68381 w 85725"/>
              <a:gd name="T21" fmla="*/ 28421 h 71755"/>
              <a:gd name="T22" fmla="*/ 85434 w 85725"/>
              <a:gd name="T23" fmla="*/ 28421 h 71755"/>
              <a:gd name="T24" fmla="*/ 85434 w 85725"/>
              <a:gd name="T25" fmla="*/ 71189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63" name="object 96"/>
          <p:cNvSpPr>
            <a:spLocks/>
          </p:cNvSpPr>
          <p:nvPr/>
        </p:nvSpPr>
        <p:spPr bwMode="auto">
          <a:xfrm>
            <a:off x="6108700" y="2586038"/>
            <a:ext cx="85725" cy="71437"/>
          </a:xfrm>
          <a:custGeom>
            <a:avLst/>
            <a:gdLst>
              <a:gd name="T0" fmla="*/ 85433 w 85725"/>
              <a:gd name="T1" fmla="*/ 28421 h 71755"/>
              <a:gd name="T2" fmla="*/ 0 w 85725"/>
              <a:gd name="T3" fmla="*/ 28421 h 71755"/>
              <a:gd name="T4" fmla="*/ 0 w 85725"/>
              <a:gd name="T5" fmla="*/ 71189 h 71755"/>
              <a:gd name="T6" fmla="*/ 85433 w 85725"/>
              <a:gd name="T7" fmla="*/ 71189 h 71755"/>
              <a:gd name="T8" fmla="*/ 85433 w 85725"/>
              <a:gd name="T9" fmla="*/ 28421 h 71755"/>
              <a:gd name="T10" fmla="*/ 68324 w 85725"/>
              <a:gd name="T11" fmla="*/ 16614 h 71755"/>
              <a:gd name="T12" fmla="*/ 17052 w 85725"/>
              <a:gd name="T13" fmla="*/ 16614 h 71755"/>
              <a:gd name="T14" fmla="*/ 17052 w 85725"/>
              <a:gd name="T15" fmla="*/ 28421 h 71755"/>
              <a:gd name="T16" fmla="*/ 68324 w 85725"/>
              <a:gd name="T17" fmla="*/ 28421 h 71755"/>
              <a:gd name="T18" fmla="*/ 68324 w 85725"/>
              <a:gd name="T19" fmla="*/ 16614 h 71755"/>
              <a:gd name="T20" fmla="*/ 53311 w 85725"/>
              <a:gd name="T21" fmla="*/ 0 h 71755"/>
              <a:gd name="T22" fmla="*/ 32009 w 85725"/>
              <a:gd name="T23" fmla="*/ 0 h 71755"/>
              <a:gd name="T24" fmla="*/ 32009 w 85725"/>
              <a:gd name="T25" fmla="*/ 16614 h 71755"/>
              <a:gd name="T26" fmla="*/ 53311 w 85725"/>
              <a:gd name="T27" fmla="*/ 16614 h 71755"/>
              <a:gd name="T28" fmla="*/ 53311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5">
                <a:moveTo>
                  <a:pt x="53311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311" y="16614"/>
                </a:lnTo>
                <a:lnTo>
                  <a:pt x="533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64" name="object 97"/>
          <p:cNvSpPr>
            <a:spLocks/>
          </p:cNvSpPr>
          <p:nvPr/>
        </p:nvSpPr>
        <p:spPr bwMode="auto">
          <a:xfrm>
            <a:off x="6108700" y="2586038"/>
            <a:ext cx="85725" cy="71437"/>
          </a:xfrm>
          <a:custGeom>
            <a:avLst/>
            <a:gdLst>
              <a:gd name="T0" fmla="*/ 85434 w 85725"/>
              <a:gd name="T1" fmla="*/ 71189 h 71755"/>
              <a:gd name="T2" fmla="*/ 0 w 85725"/>
              <a:gd name="T3" fmla="*/ 71189 h 71755"/>
              <a:gd name="T4" fmla="*/ 0 w 85725"/>
              <a:gd name="T5" fmla="*/ 28421 h 71755"/>
              <a:gd name="T6" fmla="*/ 17052 w 85725"/>
              <a:gd name="T7" fmla="*/ 28421 h 71755"/>
              <a:gd name="T8" fmla="*/ 17052 w 85725"/>
              <a:gd name="T9" fmla="*/ 16614 h 71755"/>
              <a:gd name="T10" fmla="*/ 32009 w 85725"/>
              <a:gd name="T11" fmla="*/ 16614 h 71755"/>
              <a:gd name="T12" fmla="*/ 32009 w 85725"/>
              <a:gd name="T13" fmla="*/ 0 h 71755"/>
              <a:gd name="T14" fmla="*/ 53311 w 85725"/>
              <a:gd name="T15" fmla="*/ 0 h 71755"/>
              <a:gd name="T16" fmla="*/ 53311 w 85725"/>
              <a:gd name="T17" fmla="*/ 16614 h 71755"/>
              <a:gd name="T18" fmla="*/ 68324 w 85725"/>
              <a:gd name="T19" fmla="*/ 16614 h 71755"/>
              <a:gd name="T20" fmla="*/ 68324 w 85725"/>
              <a:gd name="T21" fmla="*/ 28421 h 71755"/>
              <a:gd name="T22" fmla="*/ 85434 w 85725"/>
              <a:gd name="T23" fmla="*/ 28421 h 71755"/>
              <a:gd name="T24" fmla="*/ 85434 w 85725"/>
              <a:gd name="T25" fmla="*/ 71189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311" y="0"/>
                </a:lnTo>
                <a:lnTo>
                  <a:pt x="53311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65" name="object 98"/>
          <p:cNvSpPr>
            <a:spLocks/>
          </p:cNvSpPr>
          <p:nvPr/>
        </p:nvSpPr>
        <p:spPr bwMode="auto">
          <a:xfrm>
            <a:off x="6005513" y="2586038"/>
            <a:ext cx="85725" cy="71437"/>
          </a:xfrm>
          <a:custGeom>
            <a:avLst/>
            <a:gdLst>
              <a:gd name="T0" fmla="*/ 85433 w 85725"/>
              <a:gd name="T1" fmla="*/ 28421 h 71755"/>
              <a:gd name="T2" fmla="*/ 0 w 85725"/>
              <a:gd name="T3" fmla="*/ 28421 h 71755"/>
              <a:gd name="T4" fmla="*/ 0 w 85725"/>
              <a:gd name="T5" fmla="*/ 71189 h 71755"/>
              <a:gd name="T6" fmla="*/ 85433 w 85725"/>
              <a:gd name="T7" fmla="*/ 71189 h 71755"/>
              <a:gd name="T8" fmla="*/ 85433 w 85725"/>
              <a:gd name="T9" fmla="*/ 28421 h 71755"/>
              <a:gd name="T10" fmla="*/ 68267 w 85725"/>
              <a:gd name="T11" fmla="*/ 16614 h 71755"/>
              <a:gd name="T12" fmla="*/ 17109 w 85725"/>
              <a:gd name="T13" fmla="*/ 16614 h 71755"/>
              <a:gd name="T14" fmla="*/ 17109 w 85725"/>
              <a:gd name="T15" fmla="*/ 28421 h 71755"/>
              <a:gd name="T16" fmla="*/ 68267 w 85725"/>
              <a:gd name="T17" fmla="*/ 28421 h 71755"/>
              <a:gd name="T18" fmla="*/ 68267 w 85725"/>
              <a:gd name="T19" fmla="*/ 16614 h 71755"/>
              <a:gd name="T20" fmla="*/ 53424 w 85725"/>
              <a:gd name="T21" fmla="*/ 0 h 71755"/>
              <a:gd name="T22" fmla="*/ 32009 w 85725"/>
              <a:gd name="T23" fmla="*/ 0 h 71755"/>
              <a:gd name="T24" fmla="*/ 32009 w 85725"/>
              <a:gd name="T25" fmla="*/ 16614 h 71755"/>
              <a:gd name="T26" fmla="*/ 53424 w 85725"/>
              <a:gd name="T27" fmla="*/ 16614 h 71755"/>
              <a:gd name="T28" fmla="*/ 53424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66" name="object 99"/>
          <p:cNvSpPr>
            <a:spLocks/>
          </p:cNvSpPr>
          <p:nvPr/>
        </p:nvSpPr>
        <p:spPr bwMode="auto">
          <a:xfrm>
            <a:off x="6005513" y="2586038"/>
            <a:ext cx="85725" cy="71437"/>
          </a:xfrm>
          <a:custGeom>
            <a:avLst/>
            <a:gdLst>
              <a:gd name="T0" fmla="*/ 85434 w 85725"/>
              <a:gd name="T1" fmla="*/ 71189 h 71755"/>
              <a:gd name="T2" fmla="*/ 0 w 85725"/>
              <a:gd name="T3" fmla="*/ 71189 h 71755"/>
              <a:gd name="T4" fmla="*/ 0 w 85725"/>
              <a:gd name="T5" fmla="*/ 28421 h 71755"/>
              <a:gd name="T6" fmla="*/ 17109 w 85725"/>
              <a:gd name="T7" fmla="*/ 28421 h 71755"/>
              <a:gd name="T8" fmla="*/ 17109 w 85725"/>
              <a:gd name="T9" fmla="*/ 16614 h 71755"/>
              <a:gd name="T10" fmla="*/ 32009 w 85725"/>
              <a:gd name="T11" fmla="*/ 16614 h 71755"/>
              <a:gd name="T12" fmla="*/ 32009 w 85725"/>
              <a:gd name="T13" fmla="*/ 0 h 71755"/>
              <a:gd name="T14" fmla="*/ 53424 w 85725"/>
              <a:gd name="T15" fmla="*/ 0 h 71755"/>
              <a:gd name="T16" fmla="*/ 53424 w 85725"/>
              <a:gd name="T17" fmla="*/ 16614 h 71755"/>
              <a:gd name="T18" fmla="*/ 68267 w 85725"/>
              <a:gd name="T19" fmla="*/ 16614 h 71755"/>
              <a:gd name="T20" fmla="*/ 68267 w 85725"/>
              <a:gd name="T21" fmla="*/ 28421 h 71755"/>
              <a:gd name="T22" fmla="*/ 85434 w 85725"/>
              <a:gd name="T23" fmla="*/ 28421 h 71755"/>
              <a:gd name="T24" fmla="*/ 85434 w 85725"/>
              <a:gd name="T25" fmla="*/ 71189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0" name="object 100"/>
          <p:cNvSpPr txBox="1"/>
          <p:nvPr/>
        </p:nvSpPr>
        <p:spPr>
          <a:xfrm>
            <a:off x="6029325" y="2538413"/>
            <a:ext cx="371475" cy="5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9       10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11    </a:t>
            </a:r>
            <a:r>
              <a:rPr sz="300" spc="5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12</a:t>
            </a:r>
            <a:endParaRPr sz="3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021388" y="2765425"/>
            <a:ext cx="379412" cy="60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21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22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23    </a:t>
            </a:r>
            <a:r>
              <a:rPr sz="300" spc="4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24</a:t>
            </a:r>
            <a:endParaRPr sz="300">
              <a:latin typeface="Arial"/>
              <a:cs typeface="Arial"/>
            </a:endParaRPr>
          </a:p>
        </p:txBody>
      </p:sp>
      <p:sp>
        <p:nvSpPr>
          <p:cNvPr id="32869" name="object 102"/>
          <p:cNvSpPr>
            <a:spLocks/>
          </p:cNvSpPr>
          <p:nvPr/>
        </p:nvSpPr>
        <p:spPr bwMode="auto">
          <a:xfrm>
            <a:off x="6315075" y="2692400"/>
            <a:ext cx="85725" cy="71438"/>
          </a:xfrm>
          <a:custGeom>
            <a:avLst/>
            <a:gdLst>
              <a:gd name="T0" fmla="*/ 53424 w 85725"/>
              <a:gd name="T1" fmla="*/ 54568 h 71755"/>
              <a:gd name="T2" fmla="*/ 32009 w 85725"/>
              <a:gd name="T3" fmla="*/ 54568 h 71755"/>
              <a:gd name="T4" fmla="*/ 32009 w 85725"/>
              <a:gd name="T5" fmla="*/ 71322 h 71755"/>
              <a:gd name="T6" fmla="*/ 53424 w 85725"/>
              <a:gd name="T7" fmla="*/ 71322 h 71755"/>
              <a:gd name="T8" fmla="*/ 53424 w 85725"/>
              <a:gd name="T9" fmla="*/ 54568 h 71755"/>
              <a:gd name="T10" fmla="*/ 68267 w 85725"/>
              <a:gd name="T11" fmla="*/ 42768 h 71755"/>
              <a:gd name="T12" fmla="*/ 17109 w 85725"/>
              <a:gd name="T13" fmla="*/ 42768 h 71755"/>
              <a:gd name="T14" fmla="*/ 17109 w 85725"/>
              <a:gd name="T15" fmla="*/ 54568 h 71755"/>
              <a:gd name="T16" fmla="*/ 68267 w 85725"/>
              <a:gd name="T17" fmla="*/ 54568 h 71755"/>
              <a:gd name="T18" fmla="*/ 68267 w 85725"/>
              <a:gd name="T19" fmla="*/ 42768 h 71755"/>
              <a:gd name="T20" fmla="*/ 85433 w 85725"/>
              <a:gd name="T21" fmla="*/ 0 h 71755"/>
              <a:gd name="T22" fmla="*/ 0 w 85725"/>
              <a:gd name="T23" fmla="*/ 0 h 71755"/>
              <a:gd name="T24" fmla="*/ 0 w 85725"/>
              <a:gd name="T25" fmla="*/ 42768 h 71755"/>
              <a:gd name="T26" fmla="*/ 85433 w 85725"/>
              <a:gd name="T27" fmla="*/ 42768 h 71755"/>
              <a:gd name="T28" fmla="*/ 85433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53424" y="54568"/>
                </a:moveTo>
                <a:lnTo>
                  <a:pt x="32009" y="54568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568"/>
                </a:lnTo>
                <a:close/>
              </a:path>
              <a:path w="85725" h="71755">
                <a:moveTo>
                  <a:pt x="68267" y="42768"/>
                </a:moveTo>
                <a:lnTo>
                  <a:pt x="17109" y="42768"/>
                </a:lnTo>
                <a:lnTo>
                  <a:pt x="17109" y="54568"/>
                </a:lnTo>
                <a:lnTo>
                  <a:pt x="68267" y="54568"/>
                </a:lnTo>
                <a:lnTo>
                  <a:pt x="68267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70" name="object 103"/>
          <p:cNvSpPr>
            <a:spLocks/>
          </p:cNvSpPr>
          <p:nvPr/>
        </p:nvSpPr>
        <p:spPr bwMode="auto">
          <a:xfrm>
            <a:off x="6345238" y="2755900"/>
            <a:ext cx="26987" cy="0"/>
          </a:xfrm>
          <a:custGeom>
            <a:avLst/>
            <a:gdLst>
              <a:gd name="T0" fmla="*/ 0 w 26035"/>
              <a:gd name="T1" fmla="*/ 25726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5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71" name="object 104"/>
          <p:cNvSpPr>
            <a:spLocks/>
          </p:cNvSpPr>
          <p:nvPr/>
        </p:nvSpPr>
        <p:spPr bwMode="auto">
          <a:xfrm>
            <a:off x="6332538" y="2735263"/>
            <a:ext cx="52387" cy="12700"/>
          </a:xfrm>
          <a:custGeom>
            <a:avLst/>
            <a:gdLst>
              <a:gd name="T0" fmla="*/ 51158 w 51435"/>
              <a:gd name="T1" fmla="*/ 11800 h 12064"/>
              <a:gd name="T2" fmla="*/ 51158 w 51435"/>
              <a:gd name="T3" fmla="*/ 0 h 12064"/>
              <a:gd name="T4" fmla="*/ 0 w 51435"/>
              <a:gd name="T5" fmla="*/ 0 h 12064"/>
              <a:gd name="T6" fmla="*/ 0 w 51435"/>
              <a:gd name="T7" fmla="*/ 11800 h 12064"/>
              <a:gd name="T8" fmla="*/ 14899 w 51435"/>
              <a:gd name="T9" fmla="*/ 11800 h 12064"/>
              <a:gd name="T10" fmla="*/ 36315 w 51435"/>
              <a:gd name="T11" fmla="*/ 11800 h 12064"/>
              <a:gd name="T12" fmla="*/ 51158 w 51435"/>
              <a:gd name="T13" fmla="*/ 11800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5"/>
              <a:gd name="T22" fmla="*/ 0 h 12064"/>
              <a:gd name="T23" fmla="*/ 51435 w 51435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5" h="12064">
                <a:moveTo>
                  <a:pt x="51158" y="11800"/>
                </a:moveTo>
                <a:lnTo>
                  <a:pt x="51158" y="0"/>
                </a:lnTo>
                <a:lnTo>
                  <a:pt x="0" y="0"/>
                </a:lnTo>
                <a:lnTo>
                  <a:pt x="0" y="11800"/>
                </a:lnTo>
                <a:lnTo>
                  <a:pt x="14899" y="11800"/>
                </a:lnTo>
                <a:lnTo>
                  <a:pt x="36315" y="11800"/>
                </a:lnTo>
                <a:lnTo>
                  <a:pt x="51158" y="11800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72" name="object 105"/>
          <p:cNvSpPr>
            <a:spLocks/>
          </p:cNvSpPr>
          <p:nvPr/>
        </p:nvSpPr>
        <p:spPr bwMode="auto">
          <a:xfrm>
            <a:off x="6315075" y="2692400"/>
            <a:ext cx="85725" cy="42863"/>
          </a:xfrm>
          <a:custGeom>
            <a:avLst/>
            <a:gdLst>
              <a:gd name="T0" fmla="*/ 85433 w 85725"/>
              <a:gd name="T1" fmla="*/ 42768 h 43180"/>
              <a:gd name="T2" fmla="*/ 85433 w 85725"/>
              <a:gd name="T3" fmla="*/ 0 h 43180"/>
              <a:gd name="T4" fmla="*/ 0 w 85725"/>
              <a:gd name="T5" fmla="*/ 0 h 43180"/>
              <a:gd name="T6" fmla="*/ 0 w 85725"/>
              <a:gd name="T7" fmla="*/ 42768 h 43180"/>
              <a:gd name="T8" fmla="*/ 17109 w 85725"/>
              <a:gd name="T9" fmla="*/ 42768 h 43180"/>
              <a:gd name="T10" fmla="*/ 68267 w 85725"/>
              <a:gd name="T11" fmla="*/ 42768 h 43180"/>
              <a:gd name="T12" fmla="*/ 85433 w 85725"/>
              <a:gd name="T13" fmla="*/ 42768 h 4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80"/>
              <a:gd name="T23" fmla="*/ 85725 w 85725"/>
              <a:gd name="T24" fmla="*/ 43180 h 431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73" name="object 106"/>
          <p:cNvSpPr>
            <a:spLocks/>
          </p:cNvSpPr>
          <p:nvPr/>
        </p:nvSpPr>
        <p:spPr bwMode="auto">
          <a:xfrm>
            <a:off x="6315075" y="2692400"/>
            <a:ext cx="85725" cy="71438"/>
          </a:xfrm>
          <a:custGeom>
            <a:avLst/>
            <a:gdLst>
              <a:gd name="T0" fmla="*/ 85434 w 85725"/>
              <a:gd name="T1" fmla="*/ 0 h 71755"/>
              <a:gd name="T2" fmla="*/ 0 w 85725"/>
              <a:gd name="T3" fmla="*/ 0 h 71755"/>
              <a:gd name="T4" fmla="*/ 0 w 85725"/>
              <a:gd name="T5" fmla="*/ 42768 h 71755"/>
              <a:gd name="T6" fmla="*/ 17109 w 85725"/>
              <a:gd name="T7" fmla="*/ 42768 h 71755"/>
              <a:gd name="T8" fmla="*/ 17109 w 85725"/>
              <a:gd name="T9" fmla="*/ 54568 h 71755"/>
              <a:gd name="T10" fmla="*/ 32009 w 85725"/>
              <a:gd name="T11" fmla="*/ 54568 h 71755"/>
              <a:gd name="T12" fmla="*/ 32009 w 85725"/>
              <a:gd name="T13" fmla="*/ 71322 h 71755"/>
              <a:gd name="T14" fmla="*/ 53424 w 85725"/>
              <a:gd name="T15" fmla="*/ 71322 h 71755"/>
              <a:gd name="T16" fmla="*/ 53424 w 85725"/>
              <a:gd name="T17" fmla="*/ 54568 h 71755"/>
              <a:gd name="T18" fmla="*/ 68267 w 85725"/>
              <a:gd name="T19" fmla="*/ 54568 h 71755"/>
              <a:gd name="T20" fmla="*/ 68267 w 85725"/>
              <a:gd name="T21" fmla="*/ 42768 h 71755"/>
              <a:gd name="T22" fmla="*/ 85434 w 85725"/>
              <a:gd name="T23" fmla="*/ 42768 h 71755"/>
              <a:gd name="T24" fmla="*/ 85434 w 85725"/>
              <a:gd name="T25" fmla="*/ 0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568"/>
                </a:lnTo>
                <a:lnTo>
                  <a:pt x="32009" y="54568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568"/>
                </a:lnTo>
                <a:lnTo>
                  <a:pt x="68267" y="54568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74" name="object 107"/>
          <p:cNvSpPr>
            <a:spLocks/>
          </p:cNvSpPr>
          <p:nvPr/>
        </p:nvSpPr>
        <p:spPr bwMode="auto">
          <a:xfrm>
            <a:off x="6445250" y="2674938"/>
            <a:ext cx="109538" cy="87312"/>
          </a:xfrm>
          <a:custGeom>
            <a:avLst/>
            <a:gdLst>
              <a:gd name="T0" fmla="*/ 0 w 109220"/>
              <a:gd name="T1" fmla="*/ 87950 h 88264"/>
              <a:gd name="T2" fmla="*/ 108917 w 109220"/>
              <a:gd name="T3" fmla="*/ 87950 h 88264"/>
              <a:gd name="T4" fmla="*/ 108917 w 109220"/>
              <a:gd name="T5" fmla="*/ 0 h 88264"/>
              <a:gd name="T6" fmla="*/ 0 w 109220"/>
              <a:gd name="T7" fmla="*/ 0 h 88264"/>
              <a:gd name="T8" fmla="*/ 0 w 109220"/>
              <a:gd name="T9" fmla="*/ 87950 h 88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220"/>
              <a:gd name="T16" fmla="*/ 0 h 88264"/>
              <a:gd name="T17" fmla="*/ 109220 w 109220"/>
              <a:gd name="T18" fmla="*/ 88264 h 882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220" h="88264">
                <a:moveTo>
                  <a:pt x="0" y="87950"/>
                </a:moveTo>
                <a:lnTo>
                  <a:pt x="108917" y="87950"/>
                </a:lnTo>
                <a:lnTo>
                  <a:pt x="108917" y="0"/>
                </a:lnTo>
                <a:lnTo>
                  <a:pt x="0" y="0"/>
                </a:lnTo>
                <a:lnTo>
                  <a:pt x="0" y="87950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75" name="object 108"/>
          <p:cNvSpPr>
            <a:spLocks/>
          </p:cNvSpPr>
          <p:nvPr/>
        </p:nvSpPr>
        <p:spPr bwMode="auto">
          <a:xfrm>
            <a:off x="6445250" y="2674938"/>
            <a:ext cx="109538" cy="87312"/>
          </a:xfrm>
          <a:custGeom>
            <a:avLst/>
            <a:gdLst>
              <a:gd name="T0" fmla="*/ 0 w 109220"/>
              <a:gd name="T1" fmla="*/ 87950 h 88264"/>
              <a:gd name="T2" fmla="*/ 108917 w 109220"/>
              <a:gd name="T3" fmla="*/ 87950 h 88264"/>
              <a:gd name="T4" fmla="*/ 108917 w 109220"/>
              <a:gd name="T5" fmla="*/ 0 h 88264"/>
              <a:gd name="T6" fmla="*/ 0 w 109220"/>
              <a:gd name="T7" fmla="*/ 0 h 88264"/>
              <a:gd name="T8" fmla="*/ 0 w 109220"/>
              <a:gd name="T9" fmla="*/ 87950 h 88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220"/>
              <a:gd name="T16" fmla="*/ 0 h 88264"/>
              <a:gd name="T17" fmla="*/ 109220 w 109220"/>
              <a:gd name="T18" fmla="*/ 88264 h 882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220" h="88264">
                <a:moveTo>
                  <a:pt x="0" y="87950"/>
                </a:moveTo>
                <a:lnTo>
                  <a:pt x="108917" y="87950"/>
                </a:lnTo>
                <a:lnTo>
                  <a:pt x="108917" y="0"/>
                </a:lnTo>
                <a:lnTo>
                  <a:pt x="0" y="0"/>
                </a:lnTo>
                <a:lnTo>
                  <a:pt x="0" y="87950"/>
                </a:lnTo>
                <a:close/>
              </a:path>
            </a:pathLst>
          </a:custGeom>
          <a:noFill/>
          <a:ln w="46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76" name="object 109"/>
          <p:cNvSpPr>
            <a:spLocks/>
          </p:cNvSpPr>
          <p:nvPr/>
        </p:nvSpPr>
        <p:spPr bwMode="auto">
          <a:xfrm>
            <a:off x="6445250" y="2674938"/>
            <a:ext cx="109538" cy="87312"/>
          </a:xfrm>
          <a:custGeom>
            <a:avLst/>
            <a:gdLst>
              <a:gd name="T0" fmla="*/ 108888 w 109220"/>
              <a:gd name="T1" fmla="*/ 0 h 88264"/>
              <a:gd name="T2" fmla="*/ 0 w 109220"/>
              <a:gd name="T3" fmla="*/ 0 h 88264"/>
              <a:gd name="T4" fmla="*/ 0 w 109220"/>
              <a:gd name="T5" fmla="*/ 87950 h 88264"/>
              <a:gd name="T6" fmla="*/ 108888 w 109220"/>
              <a:gd name="T7" fmla="*/ 87950 h 88264"/>
              <a:gd name="T8" fmla="*/ 108888 w 109220"/>
              <a:gd name="T9" fmla="*/ 0 h 88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220"/>
              <a:gd name="T16" fmla="*/ 0 h 88264"/>
              <a:gd name="T17" fmla="*/ 109220 w 109220"/>
              <a:gd name="T18" fmla="*/ 88264 h 882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220" h="88264">
                <a:moveTo>
                  <a:pt x="108888" y="0"/>
                </a:moveTo>
                <a:lnTo>
                  <a:pt x="0" y="0"/>
                </a:lnTo>
                <a:lnTo>
                  <a:pt x="0" y="87950"/>
                </a:lnTo>
                <a:lnTo>
                  <a:pt x="108888" y="87950"/>
                </a:lnTo>
                <a:lnTo>
                  <a:pt x="10888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77" name="object 110"/>
          <p:cNvSpPr>
            <a:spLocks/>
          </p:cNvSpPr>
          <p:nvPr/>
        </p:nvSpPr>
        <p:spPr bwMode="auto">
          <a:xfrm>
            <a:off x="6456363" y="2689225"/>
            <a:ext cx="85725" cy="73025"/>
          </a:xfrm>
          <a:custGeom>
            <a:avLst/>
            <a:gdLst>
              <a:gd name="T0" fmla="*/ 53311 w 85725"/>
              <a:gd name="T1" fmla="*/ 54702 h 71755"/>
              <a:gd name="T2" fmla="*/ 32009 w 85725"/>
              <a:gd name="T3" fmla="*/ 54702 h 71755"/>
              <a:gd name="T4" fmla="*/ 32009 w 85725"/>
              <a:gd name="T5" fmla="*/ 71322 h 71755"/>
              <a:gd name="T6" fmla="*/ 53311 w 85725"/>
              <a:gd name="T7" fmla="*/ 71322 h 71755"/>
              <a:gd name="T8" fmla="*/ 53311 w 85725"/>
              <a:gd name="T9" fmla="*/ 54702 h 71755"/>
              <a:gd name="T10" fmla="*/ 68324 w 85725"/>
              <a:gd name="T11" fmla="*/ 42768 h 71755"/>
              <a:gd name="T12" fmla="*/ 17052 w 85725"/>
              <a:gd name="T13" fmla="*/ 42768 h 71755"/>
              <a:gd name="T14" fmla="*/ 17052 w 85725"/>
              <a:gd name="T15" fmla="*/ 54701 h 71755"/>
              <a:gd name="T16" fmla="*/ 68324 w 85725"/>
              <a:gd name="T17" fmla="*/ 54701 h 71755"/>
              <a:gd name="T18" fmla="*/ 68324 w 85725"/>
              <a:gd name="T19" fmla="*/ 42768 h 71755"/>
              <a:gd name="T20" fmla="*/ 85433 w 85725"/>
              <a:gd name="T21" fmla="*/ 0 h 71755"/>
              <a:gd name="T22" fmla="*/ 0 w 85725"/>
              <a:gd name="T23" fmla="*/ 0 h 71755"/>
              <a:gd name="T24" fmla="*/ 0 w 85725"/>
              <a:gd name="T25" fmla="*/ 42768 h 71755"/>
              <a:gd name="T26" fmla="*/ 85433 w 85725"/>
              <a:gd name="T27" fmla="*/ 42768 h 71755"/>
              <a:gd name="T28" fmla="*/ 85433 w 85725"/>
              <a:gd name="T29" fmla="*/ 0 h 71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5725"/>
              <a:gd name="T46" fmla="*/ 0 h 71755"/>
              <a:gd name="T47" fmla="*/ 85725 w 85725"/>
              <a:gd name="T48" fmla="*/ 71755 h 71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5725" h="71755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7052" y="42768"/>
                </a:lnTo>
                <a:lnTo>
                  <a:pt x="17052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78" name="object 111"/>
          <p:cNvSpPr>
            <a:spLocks/>
          </p:cNvSpPr>
          <p:nvPr/>
        </p:nvSpPr>
        <p:spPr bwMode="auto">
          <a:xfrm>
            <a:off x="6486525" y="2752725"/>
            <a:ext cx="25400" cy="0"/>
          </a:xfrm>
          <a:custGeom>
            <a:avLst/>
            <a:gdLst>
              <a:gd name="T0" fmla="*/ 0 w 26034"/>
              <a:gd name="T1" fmla="*/ 25612 w 26034"/>
              <a:gd name="T2" fmla="*/ 0 60000 65536"/>
              <a:gd name="T3" fmla="*/ 0 60000 65536"/>
              <a:gd name="T4" fmla="*/ 0 w 26034"/>
              <a:gd name="T5" fmla="*/ 26034 w 260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4">
                <a:moveTo>
                  <a:pt x="0" y="0"/>
                </a:moveTo>
                <a:lnTo>
                  <a:pt x="25612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79" name="object 112"/>
          <p:cNvSpPr>
            <a:spLocks/>
          </p:cNvSpPr>
          <p:nvPr/>
        </p:nvSpPr>
        <p:spPr bwMode="auto">
          <a:xfrm>
            <a:off x="6473825" y="2732088"/>
            <a:ext cx="50800" cy="12700"/>
          </a:xfrm>
          <a:custGeom>
            <a:avLst/>
            <a:gdLst>
              <a:gd name="T0" fmla="*/ 51271 w 51434"/>
              <a:gd name="T1" fmla="*/ 11933 h 12064"/>
              <a:gd name="T2" fmla="*/ 51271 w 51434"/>
              <a:gd name="T3" fmla="*/ 0 h 12064"/>
              <a:gd name="T4" fmla="*/ 0 w 51434"/>
              <a:gd name="T5" fmla="*/ 0 h 12064"/>
              <a:gd name="T6" fmla="*/ 0 w 51434"/>
              <a:gd name="T7" fmla="*/ 11933 h 12064"/>
              <a:gd name="T8" fmla="*/ 14956 w 51434"/>
              <a:gd name="T9" fmla="*/ 11933 h 12064"/>
              <a:gd name="T10" fmla="*/ 36258 w 51434"/>
              <a:gd name="T11" fmla="*/ 11933 h 12064"/>
              <a:gd name="T12" fmla="*/ 51271 w 51434"/>
              <a:gd name="T13" fmla="*/ 11933 h 1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434"/>
              <a:gd name="T22" fmla="*/ 0 h 12064"/>
              <a:gd name="T23" fmla="*/ 51434 w 51434"/>
              <a:gd name="T24" fmla="*/ 12064 h 1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434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80" name="object 113"/>
          <p:cNvSpPr>
            <a:spLocks/>
          </p:cNvSpPr>
          <p:nvPr/>
        </p:nvSpPr>
        <p:spPr bwMode="auto">
          <a:xfrm>
            <a:off x="6456363" y="2689225"/>
            <a:ext cx="85725" cy="44450"/>
          </a:xfrm>
          <a:custGeom>
            <a:avLst/>
            <a:gdLst>
              <a:gd name="T0" fmla="*/ 85433 w 85725"/>
              <a:gd name="T1" fmla="*/ 42768 h 43180"/>
              <a:gd name="T2" fmla="*/ 85433 w 85725"/>
              <a:gd name="T3" fmla="*/ 0 h 43180"/>
              <a:gd name="T4" fmla="*/ 0 w 85725"/>
              <a:gd name="T5" fmla="*/ 0 h 43180"/>
              <a:gd name="T6" fmla="*/ 0 w 85725"/>
              <a:gd name="T7" fmla="*/ 42768 h 43180"/>
              <a:gd name="T8" fmla="*/ 17052 w 85725"/>
              <a:gd name="T9" fmla="*/ 42768 h 43180"/>
              <a:gd name="T10" fmla="*/ 68324 w 85725"/>
              <a:gd name="T11" fmla="*/ 42768 h 43180"/>
              <a:gd name="T12" fmla="*/ 85433 w 85725"/>
              <a:gd name="T13" fmla="*/ 42768 h 43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725"/>
              <a:gd name="T22" fmla="*/ 0 h 43180"/>
              <a:gd name="T23" fmla="*/ 85725 w 85725"/>
              <a:gd name="T24" fmla="*/ 43180 h 431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81" name="object 114"/>
          <p:cNvSpPr>
            <a:spLocks/>
          </p:cNvSpPr>
          <p:nvPr/>
        </p:nvSpPr>
        <p:spPr bwMode="auto">
          <a:xfrm>
            <a:off x="6456363" y="2689225"/>
            <a:ext cx="85725" cy="73025"/>
          </a:xfrm>
          <a:custGeom>
            <a:avLst/>
            <a:gdLst>
              <a:gd name="T0" fmla="*/ 85434 w 85725"/>
              <a:gd name="T1" fmla="*/ 0 h 71755"/>
              <a:gd name="T2" fmla="*/ 0 w 85725"/>
              <a:gd name="T3" fmla="*/ 0 h 71755"/>
              <a:gd name="T4" fmla="*/ 0 w 85725"/>
              <a:gd name="T5" fmla="*/ 42768 h 71755"/>
              <a:gd name="T6" fmla="*/ 17052 w 85725"/>
              <a:gd name="T7" fmla="*/ 42768 h 71755"/>
              <a:gd name="T8" fmla="*/ 17052 w 85725"/>
              <a:gd name="T9" fmla="*/ 54702 h 71755"/>
              <a:gd name="T10" fmla="*/ 32009 w 85725"/>
              <a:gd name="T11" fmla="*/ 54702 h 71755"/>
              <a:gd name="T12" fmla="*/ 32009 w 85725"/>
              <a:gd name="T13" fmla="*/ 71322 h 71755"/>
              <a:gd name="T14" fmla="*/ 53311 w 85725"/>
              <a:gd name="T15" fmla="*/ 71322 h 71755"/>
              <a:gd name="T16" fmla="*/ 53311 w 85725"/>
              <a:gd name="T17" fmla="*/ 54702 h 71755"/>
              <a:gd name="T18" fmla="*/ 68324 w 85725"/>
              <a:gd name="T19" fmla="*/ 54702 h 71755"/>
              <a:gd name="T20" fmla="*/ 68324 w 85725"/>
              <a:gd name="T21" fmla="*/ 42768 h 71755"/>
              <a:gd name="T22" fmla="*/ 85434 w 85725"/>
              <a:gd name="T23" fmla="*/ 42768 h 71755"/>
              <a:gd name="T24" fmla="*/ 85434 w 85725"/>
              <a:gd name="T25" fmla="*/ 0 h 7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725"/>
              <a:gd name="T40" fmla="*/ 0 h 71755"/>
              <a:gd name="T41" fmla="*/ 85725 w 85725"/>
              <a:gd name="T42" fmla="*/ 71755 h 7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82" name="object 115"/>
          <p:cNvSpPr>
            <a:spLocks/>
          </p:cNvSpPr>
          <p:nvPr/>
        </p:nvSpPr>
        <p:spPr bwMode="auto">
          <a:xfrm>
            <a:off x="6356350" y="2765425"/>
            <a:ext cx="141288" cy="15875"/>
          </a:xfrm>
          <a:custGeom>
            <a:avLst/>
            <a:gdLst>
              <a:gd name="T0" fmla="*/ 0 w 140970"/>
              <a:gd name="T1" fmla="*/ 2413 h 14605"/>
              <a:gd name="T2" fmla="*/ 0 w 140970"/>
              <a:gd name="T3" fmla="*/ 14340 h 14605"/>
              <a:gd name="T4" fmla="*/ 140898 w 140970"/>
              <a:gd name="T5" fmla="*/ 14340 h 14605"/>
              <a:gd name="T6" fmla="*/ 140898 w 140970"/>
              <a:gd name="T7" fmla="*/ 0 h 14605"/>
              <a:gd name="T8" fmla="*/ 0 60000 65536"/>
              <a:gd name="T9" fmla="*/ 0 60000 65536"/>
              <a:gd name="T10" fmla="*/ 0 60000 65536"/>
              <a:gd name="T11" fmla="*/ 0 60000 65536"/>
              <a:gd name="T12" fmla="*/ 0 w 140970"/>
              <a:gd name="T13" fmla="*/ 0 h 14605"/>
              <a:gd name="T14" fmla="*/ 140970 w 140970"/>
              <a:gd name="T15" fmla="*/ 14605 h 146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970" h="14605">
                <a:moveTo>
                  <a:pt x="0" y="2413"/>
                </a:moveTo>
                <a:lnTo>
                  <a:pt x="0" y="14340"/>
                </a:lnTo>
                <a:lnTo>
                  <a:pt x="140898" y="14340"/>
                </a:lnTo>
                <a:lnTo>
                  <a:pt x="14089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6" name="object 116"/>
          <p:cNvSpPr txBox="1"/>
          <p:nvPr/>
        </p:nvSpPr>
        <p:spPr>
          <a:xfrm>
            <a:off x="6445250" y="2628900"/>
            <a:ext cx="161925" cy="58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UPLINK</a:t>
            </a:r>
            <a:endParaRPr sz="300">
              <a:latin typeface="Arial"/>
              <a:cs typeface="Arial"/>
            </a:endParaRPr>
          </a:p>
        </p:txBody>
      </p:sp>
      <p:sp>
        <p:nvSpPr>
          <p:cNvPr id="32884" name="object 117"/>
          <p:cNvSpPr>
            <a:spLocks noChangeArrowheads="1"/>
          </p:cNvSpPr>
          <p:nvPr/>
        </p:nvSpPr>
        <p:spPr bwMode="auto">
          <a:xfrm>
            <a:off x="4344988" y="2592388"/>
            <a:ext cx="492125" cy="177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346575" y="2544763"/>
            <a:ext cx="503238" cy="5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1  2 3 4  5  6  7 8  9 </a:t>
            </a:r>
            <a:r>
              <a:rPr sz="300" spc="1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101112</a:t>
            </a:r>
            <a:endParaRPr sz="3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340225" y="2763838"/>
            <a:ext cx="509588" cy="5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</a:t>
            </a:r>
            <a:r>
              <a:rPr sz="300" dirty="0">
                <a:latin typeface="Arial"/>
                <a:cs typeface="Arial"/>
              </a:rPr>
              <a:t>3</a:t>
            </a:r>
            <a:r>
              <a:rPr sz="300" spc="-5" dirty="0">
                <a:latin typeface="Arial"/>
                <a:cs typeface="Arial"/>
              </a:rPr>
              <a:t>1</a:t>
            </a:r>
            <a:r>
              <a:rPr sz="300" spc="-35" dirty="0">
                <a:latin typeface="Arial"/>
                <a:cs typeface="Arial"/>
              </a:rPr>
              <a:t>4</a:t>
            </a:r>
            <a:r>
              <a:rPr sz="300" spc="-5" dirty="0">
                <a:latin typeface="Arial"/>
                <a:cs typeface="Arial"/>
              </a:rPr>
              <a:t>1</a:t>
            </a:r>
            <a:r>
              <a:rPr sz="300" spc="-50" dirty="0">
                <a:latin typeface="Arial"/>
                <a:cs typeface="Arial"/>
              </a:rPr>
              <a:t>5</a:t>
            </a:r>
            <a:r>
              <a:rPr sz="300" spc="-5" dirty="0">
                <a:latin typeface="Arial"/>
                <a:cs typeface="Arial"/>
              </a:rPr>
              <a:t>1</a:t>
            </a:r>
            <a:r>
              <a:rPr sz="300" spc="-15" dirty="0">
                <a:latin typeface="Arial"/>
                <a:cs typeface="Arial"/>
              </a:rPr>
              <a:t>6</a:t>
            </a:r>
            <a:r>
              <a:rPr sz="300" spc="-5" dirty="0">
                <a:latin typeface="Arial"/>
                <a:cs typeface="Arial"/>
              </a:rPr>
              <a:t>1</a:t>
            </a:r>
            <a:r>
              <a:rPr sz="300" spc="-15" dirty="0">
                <a:latin typeface="Arial"/>
                <a:cs typeface="Arial"/>
              </a:rPr>
              <a:t>7</a:t>
            </a:r>
            <a:r>
              <a:rPr sz="300" spc="-5" dirty="0">
                <a:latin typeface="Arial"/>
                <a:cs typeface="Arial"/>
              </a:rPr>
              <a:t>1</a:t>
            </a:r>
            <a:r>
              <a:rPr sz="300" spc="-15" dirty="0">
                <a:latin typeface="Arial"/>
                <a:cs typeface="Arial"/>
              </a:rPr>
              <a:t>8</a:t>
            </a:r>
            <a:r>
              <a:rPr sz="300" spc="-5" dirty="0">
                <a:latin typeface="Arial"/>
                <a:cs typeface="Arial"/>
              </a:rPr>
              <a:t>1</a:t>
            </a:r>
            <a:r>
              <a:rPr sz="300" spc="-15" dirty="0">
                <a:latin typeface="Arial"/>
                <a:cs typeface="Arial"/>
              </a:rPr>
              <a:t>9</a:t>
            </a:r>
            <a:r>
              <a:rPr sz="300" spc="-5" dirty="0">
                <a:latin typeface="Arial"/>
                <a:cs typeface="Arial"/>
              </a:rPr>
              <a:t>2</a:t>
            </a:r>
            <a:r>
              <a:rPr sz="300" spc="-15" dirty="0">
                <a:latin typeface="Arial"/>
                <a:cs typeface="Arial"/>
              </a:rPr>
              <a:t>0</a:t>
            </a:r>
            <a:r>
              <a:rPr sz="300" spc="-5" dirty="0">
                <a:latin typeface="Arial"/>
                <a:cs typeface="Arial"/>
              </a:rPr>
              <a:t>2</a:t>
            </a:r>
            <a:r>
              <a:rPr sz="300" spc="-50" dirty="0">
                <a:latin typeface="Arial"/>
                <a:cs typeface="Arial"/>
              </a:rPr>
              <a:t>1</a:t>
            </a:r>
            <a:r>
              <a:rPr sz="300" spc="-5" dirty="0">
                <a:latin typeface="Arial"/>
                <a:cs typeface="Arial"/>
              </a:rPr>
              <a:t>2</a:t>
            </a:r>
            <a:r>
              <a:rPr sz="300" dirty="0">
                <a:latin typeface="Arial"/>
                <a:cs typeface="Arial"/>
              </a:rPr>
              <a:t>2</a:t>
            </a:r>
            <a:r>
              <a:rPr sz="300" spc="-5" dirty="0">
                <a:latin typeface="Arial"/>
                <a:cs typeface="Arial"/>
              </a:rPr>
              <a:t>2</a:t>
            </a:r>
            <a:r>
              <a:rPr sz="300" dirty="0">
                <a:latin typeface="Arial"/>
                <a:cs typeface="Arial"/>
              </a:rPr>
              <a:t>3</a:t>
            </a:r>
            <a:r>
              <a:rPr sz="300" spc="-5" dirty="0">
                <a:latin typeface="Arial"/>
                <a:cs typeface="Arial"/>
              </a:rPr>
              <a:t>24</a:t>
            </a:r>
            <a:endParaRPr sz="300">
              <a:latin typeface="Arial"/>
              <a:cs typeface="Arial"/>
            </a:endParaRPr>
          </a:p>
        </p:txBody>
      </p:sp>
      <p:sp>
        <p:nvSpPr>
          <p:cNvPr id="32887" name="object 120"/>
          <p:cNvSpPr>
            <a:spLocks/>
          </p:cNvSpPr>
          <p:nvPr/>
        </p:nvSpPr>
        <p:spPr bwMode="auto">
          <a:xfrm>
            <a:off x="4191000" y="2657475"/>
            <a:ext cx="11113" cy="25400"/>
          </a:xfrm>
          <a:custGeom>
            <a:avLst/>
            <a:gdLst>
              <a:gd name="T0" fmla="*/ 8962 w 12064"/>
              <a:gd name="T1" fmla="*/ 0 h 25400"/>
              <a:gd name="T2" fmla="*/ 2605 w 12064"/>
              <a:gd name="T3" fmla="*/ 0 h 25400"/>
              <a:gd name="T4" fmla="*/ 0 w 12064"/>
              <a:gd name="T5" fmla="*/ 5709 h 25400"/>
              <a:gd name="T6" fmla="*/ 0 w 12064"/>
              <a:gd name="T7" fmla="*/ 19542 h 25400"/>
              <a:gd name="T8" fmla="*/ 2606 w 12064"/>
              <a:gd name="T9" fmla="*/ 25251 h 25400"/>
              <a:gd name="T10" fmla="*/ 8962 w 12064"/>
              <a:gd name="T11" fmla="*/ 25251 h 25400"/>
              <a:gd name="T12" fmla="*/ 11568 w 12064"/>
              <a:gd name="T13" fmla="*/ 19542 h 25400"/>
              <a:gd name="T14" fmla="*/ 11568 w 12064"/>
              <a:gd name="T15" fmla="*/ 5709 h 25400"/>
              <a:gd name="T16" fmla="*/ 8962 w 12064"/>
              <a:gd name="T17" fmla="*/ 0 h 254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64"/>
              <a:gd name="T28" fmla="*/ 0 h 25400"/>
              <a:gd name="T29" fmla="*/ 12064 w 12064"/>
              <a:gd name="T30" fmla="*/ 25400 h 254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64" h="25400">
                <a:moveTo>
                  <a:pt x="8962" y="0"/>
                </a:moveTo>
                <a:lnTo>
                  <a:pt x="2605" y="0"/>
                </a:lnTo>
                <a:lnTo>
                  <a:pt x="0" y="5709"/>
                </a:lnTo>
                <a:lnTo>
                  <a:pt x="0" y="19542"/>
                </a:lnTo>
                <a:lnTo>
                  <a:pt x="2606" y="25251"/>
                </a:lnTo>
                <a:lnTo>
                  <a:pt x="8962" y="25251"/>
                </a:lnTo>
                <a:lnTo>
                  <a:pt x="11568" y="19542"/>
                </a:lnTo>
                <a:lnTo>
                  <a:pt x="11568" y="5709"/>
                </a:lnTo>
                <a:lnTo>
                  <a:pt x="896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88" name="object 121"/>
          <p:cNvSpPr>
            <a:spLocks/>
          </p:cNvSpPr>
          <p:nvPr/>
        </p:nvSpPr>
        <p:spPr bwMode="auto">
          <a:xfrm>
            <a:off x="4191000" y="2657475"/>
            <a:ext cx="11113" cy="25400"/>
          </a:xfrm>
          <a:custGeom>
            <a:avLst/>
            <a:gdLst>
              <a:gd name="T0" fmla="*/ 0 w 12064"/>
              <a:gd name="T1" fmla="*/ 12435 h 25400"/>
              <a:gd name="T2" fmla="*/ 0 w 12064"/>
              <a:gd name="T3" fmla="*/ 19542 h 25400"/>
              <a:gd name="T4" fmla="*/ 2606 w 12064"/>
              <a:gd name="T5" fmla="*/ 25251 h 25400"/>
              <a:gd name="T6" fmla="*/ 5557 w 12064"/>
              <a:gd name="T7" fmla="*/ 25251 h 25400"/>
              <a:gd name="T8" fmla="*/ 8962 w 12064"/>
              <a:gd name="T9" fmla="*/ 25251 h 25400"/>
              <a:gd name="T10" fmla="*/ 11568 w 12064"/>
              <a:gd name="T11" fmla="*/ 19542 h 25400"/>
              <a:gd name="T12" fmla="*/ 11568 w 12064"/>
              <a:gd name="T13" fmla="*/ 5709 h 25400"/>
              <a:gd name="T14" fmla="*/ 8962 w 12064"/>
              <a:gd name="T15" fmla="*/ 0 h 25400"/>
              <a:gd name="T16" fmla="*/ 2605 w 12064"/>
              <a:gd name="T17" fmla="*/ 0 h 25400"/>
              <a:gd name="T18" fmla="*/ 0 w 12064"/>
              <a:gd name="T19" fmla="*/ 5709 h 25400"/>
              <a:gd name="T20" fmla="*/ 0 w 12064"/>
              <a:gd name="T21" fmla="*/ 12435 h 25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064"/>
              <a:gd name="T34" fmla="*/ 0 h 25400"/>
              <a:gd name="T35" fmla="*/ 12064 w 12064"/>
              <a:gd name="T36" fmla="*/ 25400 h 254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064" h="25400">
                <a:moveTo>
                  <a:pt x="0" y="12435"/>
                </a:moveTo>
                <a:lnTo>
                  <a:pt x="0" y="19542"/>
                </a:lnTo>
                <a:lnTo>
                  <a:pt x="2606" y="25251"/>
                </a:lnTo>
                <a:lnTo>
                  <a:pt x="5557" y="25251"/>
                </a:lnTo>
                <a:lnTo>
                  <a:pt x="8962" y="25251"/>
                </a:lnTo>
                <a:lnTo>
                  <a:pt x="11568" y="19542"/>
                </a:lnTo>
                <a:lnTo>
                  <a:pt x="11568" y="5709"/>
                </a:lnTo>
                <a:lnTo>
                  <a:pt x="8962" y="0"/>
                </a:lnTo>
                <a:lnTo>
                  <a:pt x="2605" y="0"/>
                </a:ln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4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89" name="object 122"/>
          <p:cNvSpPr>
            <a:spLocks/>
          </p:cNvSpPr>
          <p:nvPr/>
        </p:nvSpPr>
        <p:spPr bwMode="auto">
          <a:xfrm>
            <a:off x="4191000" y="2670175"/>
            <a:ext cx="9525" cy="14288"/>
          </a:xfrm>
          <a:custGeom>
            <a:avLst/>
            <a:gdLst>
              <a:gd name="T0" fmla="*/ 0 w 9525"/>
              <a:gd name="T1" fmla="*/ 0 h 13335"/>
              <a:gd name="T2" fmla="*/ 0 w 9525"/>
              <a:gd name="T3" fmla="*/ 7106 h 13335"/>
              <a:gd name="T4" fmla="*/ 2606 w 9525"/>
              <a:gd name="T5" fmla="*/ 12816 h 13335"/>
              <a:gd name="T6" fmla="*/ 5557 w 9525"/>
              <a:gd name="T7" fmla="*/ 12816 h 13335"/>
              <a:gd name="T8" fmla="*/ 8962 w 9525"/>
              <a:gd name="T9" fmla="*/ 12816 h 133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25"/>
              <a:gd name="T16" fmla="*/ 0 h 13335"/>
              <a:gd name="T17" fmla="*/ 9525 w 9525"/>
              <a:gd name="T18" fmla="*/ 13335 h 133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25" h="13335">
                <a:moveTo>
                  <a:pt x="0" y="0"/>
                </a:moveTo>
                <a:lnTo>
                  <a:pt x="0" y="7106"/>
                </a:lnTo>
                <a:lnTo>
                  <a:pt x="2606" y="12816"/>
                </a:lnTo>
                <a:lnTo>
                  <a:pt x="5557" y="12816"/>
                </a:lnTo>
                <a:lnTo>
                  <a:pt x="8962" y="12816"/>
                </a:lnTo>
              </a:path>
            </a:pathLst>
          </a:custGeom>
          <a:noFill/>
          <a:ln w="44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90" name="object 123"/>
          <p:cNvSpPr>
            <a:spLocks/>
          </p:cNvSpPr>
          <p:nvPr/>
        </p:nvSpPr>
        <p:spPr bwMode="auto">
          <a:xfrm>
            <a:off x="4191000" y="2657475"/>
            <a:ext cx="3175" cy="12700"/>
          </a:xfrm>
          <a:custGeom>
            <a:avLst/>
            <a:gdLst>
              <a:gd name="T0" fmla="*/ 2605 w 3175"/>
              <a:gd name="T1" fmla="*/ 0 h 12700"/>
              <a:gd name="T2" fmla="*/ 0 w 3175"/>
              <a:gd name="T3" fmla="*/ 5709 h 12700"/>
              <a:gd name="T4" fmla="*/ 0 w 3175"/>
              <a:gd name="T5" fmla="*/ 12435 h 12700"/>
              <a:gd name="T6" fmla="*/ 0 60000 65536"/>
              <a:gd name="T7" fmla="*/ 0 60000 65536"/>
              <a:gd name="T8" fmla="*/ 0 60000 65536"/>
              <a:gd name="T9" fmla="*/ 0 w 3175"/>
              <a:gd name="T10" fmla="*/ 0 h 12700"/>
              <a:gd name="T11" fmla="*/ 3175 w 3175"/>
              <a:gd name="T12" fmla="*/ 12700 h 127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5" h="12700">
                <a:moveTo>
                  <a:pt x="2605" y="0"/>
                </a:move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33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91" name="object 124"/>
          <p:cNvSpPr>
            <a:spLocks/>
          </p:cNvSpPr>
          <p:nvPr/>
        </p:nvSpPr>
        <p:spPr bwMode="auto">
          <a:xfrm>
            <a:off x="4191000" y="2708275"/>
            <a:ext cx="11113" cy="14288"/>
          </a:xfrm>
          <a:custGeom>
            <a:avLst/>
            <a:gdLst>
              <a:gd name="T0" fmla="*/ 8962 w 12064"/>
              <a:gd name="T1" fmla="*/ 0 h 13335"/>
              <a:gd name="T2" fmla="*/ 2605 w 12064"/>
              <a:gd name="T3" fmla="*/ 0 h 13335"/>
              <a:gd name="T4" fmla="*/ 0 w 12064"/>
              <a:gd name="T5" fmla="*/ 2914 h 13335"/>
              <a:gd name="T6" fmla="*/ 0 w 12064"/>
              <a:gd name="T7" fmla="*/ 10530 h 13335"/>
              <a:gd name="T8" fmla="*/ 2606 w 12064"/>
              <a:gd name="T9" fmla="*/ 13324 h 13335"/>
              <a:gd name="T10" fmla="*/ 8962 w 12064"/>
              <a:gd name="T11" fmla="*/ 13324 h 13335"/>
              <a:gd name="T12" fmla="*/ 11568 w 12064"/>
              <a:gd name="T13" fmla="*/ 10530 h 13335"/>
              <a:gd name="T14" fmla="*/ 11568 w 12064"/>
              <a:gd name="T15" fmla="*/ 2914 h 13335"/>
              <a:gd name="T16" fmla="*/ 8962 w 12064"/>
              <a:gd name="T17" fmla="*/ 0 h 133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64"/>
              <a:gd name="T28" fmla="*/ 0 h 13335"/>
              <a:gd name="T29" fmla="*/ 12064 w 12064"/>
              <a:gd name="T30" fmla="*/ 13335 h 133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64" h="13335">
                <a:moveTo>
                  <a:pt x="8962" y="0"/>
                </a:moveTo>
                <a:lnTo>
                  <a:pt x="2605" y="0"/>
                </a:lnTo>
                <a:lnTo>
                  <a:pt x="0" y="2914"/>
                </a:lnTo>
                <a:lnTo>
                  <a:pt x="0" y="10530"/>
                </a:lnTo>
                <a:lnTo>
                  <a:pt x="2606" y="13324"/>
                </a:lnTo>
                <a:lnTo>
                  <a:pt x="8962" y="13324"/>
                </a:lnTo>
                <a:lnTo>
                  <a:pt x="11568" y="10530"/>
                </a:lnTo>
                <a:lnTo>
                  <a:pt x="11568" y="2914"/>
                </a:lnTo>
                <a:lnTo>
                  <a:pt x="896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92" name="object 125"/>
          <p:cNvSpPr>
            <a:spLocks/>
          </p:cNvSpPr>
          <p:nvPr/>
        </p:nvSpPr>
        <p:spPr bwMode="auto">
          <a:xfrm>
            <a:off x="4191000" y="2708275"/>
            <a:ext cx="11113" cy="14288"/>
          </a:xfrm>
          <a:custGeom>
            <a:avLst/>
            <a:gdLst>
              <a:gd name="T0" fmla="*/ 0 w 12064"/>
              <a:gd name="T1" fmla="*/ 6725 h 13335"/>
              <a:gd name="T2" fmla="*/ 0 w 12064"/>
              <a:gd name="T3" fmla="*/ 10529 h 13335"/>
              <a:gd name="T4" fmla="*/ 2606 w 12064"/>
              <a:gd name="T5" fmla="*/ 13324 h 13335"/>
              <a:gd name="T6" fmla="*/ 5557 w 12064"/>
              <a:gd name="T7" fmla="*/ 13324 h 13335"/>
              <a:gd name="T8" fmla="*/ 8962 w 12064"/>
              <a:gd name="T9" fmla="*/ 13324 h 13335"/>
              <a:gd name="T10" fmla="*/ 11568 w 12064"/>
              <a:gd name="T11" fmla="*/ 10530 h 13335"/>
              <a:gd name="T12" fmla="*/ 11568 w 12064"/>
              <a:gd name="T13" fmla="*/ 2915 h 13335"/>
              <a:gd name="T14" fmla="*/ 8962 w 12064"/>
              <a:gd name="T15" fmla="*/ 0 h 13335"/>
              <a:gd name="T16" fmla="*/ 2605 w 12064"/>
              <a:gd name="T17" fmla="*/ 0 h 13335"/>
              <a:gd name="T18" fmla="*/ 0 w 12064"/>
              <a:gd name="T19" fmla="*/ 2914 h 13335"/>
              <a:gd name="T20" fmla="*/ 0 w 12064"/>
              <a:gd name="T21" fmla="*/ 6725 h 133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064"/>
              <a:gd name="T34" fmla="*/ 0 h 13335"/>
              <a:gd name="T35" fmla="*/ 12064 w 12064"/>
              <a:gd name="T36" fmla="*/ 13335 h 133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064" h="13335">
                <a:moveTo>
                  <a:pt x="0" y="6725"/>
                </a:moveTo>
                <a:lnTo>
                  <a:pt x="0" y="10529"/>
                </a:lnTo>
                <a:lnTo>
                  <a:pt x="2606" y="13324"/>
                </a:lnTo>
                <a:lnTo>
                  <a:pt x="5557" y="13324"/>
                </a:lnTo>
                <a:lnTo>
                  <a:pt x="8962" y="13324"/>
                </a:lnTo>
                <a:lnTo>
                  <a:pt x="11568" y="10530"/>
                </a:lnTo>
                <a:lnTo>
                  <a:pt x="11568" y="2915"/>
                </a:lnTo>
                <a:lnTo>
                  <a:pt x="8962" y="0"/>
                </a:lnTo>
                <a:lnTo>
                  <a:pt x="2605" y="0"/>
                </a:lnTo>
                <a:lnTo>
                  <a:pt x="0" y="2914"/>
                </a:lnTo>
                <a:lnTo>
                  <a:pt x="0" y="6725"/>
                </a:lnTo>
              </a:path>
            </a:pathLst>
          </a:custGeom>
          <a:noFill/>
          <a:ln w="45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93" name="object 126"/>
          <p:cNvSpPr>
            <a:spLocks/>
          </p:cNvSpPr>
          <p:nvPr/>
        </p:nvSpPr>
        <p:spPr bwMode="auto">
          <a:xfrm>
            <a:off x="4191000" y="2714625"/>
            <a:ext cx="11113" cy="7938"/>
          </a:xfrm>
          <a:custGeom>
            <a:avLst/>
            <a:gdLst>
              <a:gd name="T0" fmla="*/ 0 w 12064"/>
              <a:gd name="T1" fmla="*/ 0 h 6985"/>
              <a:gd name="T2" fmla="*/ 0 w 12064"/>
              <a:gd name="T3" fmla="*/ 3804 h 6985"/>
              <a:gd name="T4" fmla="*/ 2606 w 12064"/>
              <a:gd name="T5" fmla="*/ 6598 h 6985"/>
              <a:gd name="T6" fmla="*/ 5557 w 12064"/>
              <a:gd name="T7" fmla="*/ 6598 h 6985"/>
              <a:gd name="T8" fmla="*/ 8962 w 12064"/>
              <a:gd name="T9" fmla="*/ 6598 h 6985"/>
              <a:gd name="T10" fmla="*/ 11568 w 12064"/>
              <a:gd name="T11" fmla="*/ 3804 h 69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64"/>
              <a:gd name="T19" fmla="*/ 0 h 6985"/>
              <a:gd name="T20" fmla="*/ 12064 w 12064"/>
              <a:gd name="T21" fmla="*/ 6985 h 69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64" h="6985">
                <a:moveTo>
                  <a:pt x="0" y="0"/>
                </a:moveTo>
                <a:lnTo>
                  <a:pt x="0" y="3804"/>
                </a:lnTo>
                <a:lnTo>
                  <a:pt x="2606" y="6598"/>
                </a:lnTo>
                <a:lnTo>
                  <a:pt x="5557" y="6598"/>
                </a:lnTo>
                <a:lnTo>
                  <a:pt x="8962" y="6598"/>
                </a:lnTo>
                <a:lnTo>
                  <a:pt x="11568" y="3804"/>
                </a:lnTo>
              </a:path>
            </a:pathLst>
          </a:custGeom>
          <a:noFill/>
          <a:ln w="47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94" name="object 127"/>
          <p:cNvSpPr>
            <a:spLocks/>
          </p:cNvSpPr>
          <p:nvPr/>
        </p:nvSpPr>
        <p:spPr bwMode="auto">
          <a:xfrm>
            <a:off x="4191000" y="2711450"/>
            <a:ext cx="0" cy="3175"/>
          </a:xfrm>
          <a:custGeom>
            <a:avLst/>
            <a:gdLst>
              <a:gd name="T0" fmla="*/ 1905 h 3810"/>
              <a:gd name="T1" fmla="*/ 1905 h 3810"/>
              <a:gd name="T2" fmla="*/ 0 60000 65536"/>
              <a:gd name="T3" fmla="*/ 0 60000 65536"/>
              <a:gd name="T4" fmla="*/ 0 h 3810"/>
              <a:gd name="T5" fmla="*/ 3810 h 381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810">
                <a:moveTo>
                  <a:pt x="-2155" y="1905"/>
                </a:moveTo>
                <a:lnTo>
                  <a:pt x="2155" y="1905"/>
                </a:lnTo>
              </a:path>
            </a:pathLst>
          </a:cu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95" name="object 128"/>
          <p:cNvSpPr>
            <a:spLocks/>
          </p:cNvSpPr>
          <p:nvPr/>
        </p:nvSpPr>
        <p:spPr bwMode="auto">
          <a:xfrm>
            <a:off x="4268788" y="2657475"/>
            <a:ext cx="12700" cy="25400"/>
          </a:xfrm>
          <a:custGeom>
            <a:avLst/>
            <a:gdLst>
              <a:gd name="T0" fmla="*/ 8509 w 11429"/>
              <a:gd name="T1" fmla="*/ 0 h 25400"/>
              <a:gd name="T2" fmla="*/ 2492 w 11429"/>
              <a:gd name="T3" fmla="*/ 0 h 25400"/>
              <a:gd name="T4" fmla="*/ 0 w 11429"/>
              <a:gd name="T5" fmla="*/ 5709 h 25400"/>
              <a:gd name="T6" fmla="*/ 0 w 11429"/>
              <a:gd name="T7" fmla="*/ 19542 h 25400"/>
              <a:gd name="T8" fmla="*/ 2492 w 11429"/>
              <a:gd name="T9" fmla="*/ 25251 h 25400"/>
              <a:gd name="T10" fmla="*/ 8509 w 11429"/>
              <a:gd name="T11" fmla="*/ 25251 h 25400"/>
              <a:gd name="T12" fmla="*/ 11115 w 11429"/>
              <a:gd name="T13" fmla="*/ 19542 h 25400"/>
              <a:gd name="T14" fmla="*/ 11115 w 11429"/>
              <a:gd name="T15" fmla="*/ 5709 h 25400"/>
              <a:gd name="T16" fmla="*/ 8509 w 11429"/>
              <a:gd name="T17" fmla="*/ 0 h 254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29"/>
              <a:gd name="T28" fmla="*/ 0 h 25400"/>
              <a:gd name="T29" fmla="*/ 11429 w 11429"/>
              <a:gd name="T30" fmla="*/ 25400 h 254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29" h="25400">
                <a:moveTo>
                  <a:pt x="8509" y="0"/>
                </a:moveTo>
                <a:lnTo>
                  <a:pt x="2492" y="0"/>
                </a:lnTo>
                <a:lnTo>
                  <a:pt x="0" y="5709"/>
                </a:lnTo>
                <a:lnTo>
                  <a:pt x="0" y="19542"/>
                </a:lnTo>
                <a:lnTo>
                  <a:pt x="2492" y="25251"/>
                </a:lnTo>
                <a:lnTo>
                  <a:pt x="8509" y="25251"/>
                </a:lnTo>
                <a:lnTo>
                  <a:pt x="11115" y="19542"/>
                </a:lnTo>
                <a:lnTo>
                  <a:pt x="11115" y="5709"/>
                </a:lnTo>
                <a:lnTo>
                  <a:pt x="8509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96" name="object 129"/>
          <p:cNvSpPr>
            <a:spLocks/>
          </p:cNvSpPr>
          <p:nvPr/>
        </p:nvSpPr>
        <p:spPr bwMode="auto">
          <a:xfrm>
            <a:off x="4268788" y="2657475"/>
            <a:ext cx="12700" cy="25400"/>
          </a:xfrm>
          <a:custGeom>
            <a:avLst/>
            <a:gdLst>
              <a:gd name="T0" fmla="*/ 0 w 11429"/>
              <a:gd name="T1" fmla="*/ 12435 h 25400"/>
              <a:gd name="T2" fmla="*/ 0 w 11429"/>
              <a:gd name="T3" fmla="*/ 19542 h 25400"/>
              <a:gd name="T4" fmla="*/ 2492 w 11429"/>
              <a:gd name="T5" fmla="*/ 25251 h 25400"/>
              <a:gd name="T6" fmla="*/ 5557 w 11429"/>
              <a:gd name="T7" fmla="*/ 25251 h 25400"/>
              <a:gd name="T8" fmla="*/ 8509 w 11429"/>
              <a:gd name="T9" fmla="*/ 25251 h 25400"/>
              <a:gd name="T10" fmla="*/ 11115 w 11429"/>
              <a:gd name="T11" fmla="*/ 19542 h 25400"/>
              <a:gd name="T12" fmla="*/ 11115 w 11429"/>
              <a:gd name="T13" fmla="*/ 5709 h 25400"/>
              <a:gd name="T14" fmla="*/ 8509 w 11429"/>
              <a:gd name="T15" fmla="*/ 0 h 25400"/>
              <a:gd name="T16" fmla="*/ 2492 w 11429"/>
              <a:gd name="T17" fmla="*/ 0 h 25400"/>
              <a:gd name="T18" fmla="*/ 0 w 11429"/>
              <a:gd name="T19" fmla="*/ 5709 h 25400"/>
              <a:gd name="T20" fmla="*/ 0 w 11429"/>
              <a:gd name="T21" fmla="*/ 12435 h 25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429"/>
              <a:gd name="T34" fmla="*/ 0 h 25400"/>
              <a:gd name="T35" fmla="*/ 11429 w 11429"/>
              <a:gd name="T36" fmla="*/ 25400 h 254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429" h="25400">
                <a:moveTo>
                  <a:pt x="0" y="12435"/>
                </a:moveTo>
                <a:lnTo>
                  <a:pt x="0" y="19542"/>
                </a:lnTo>
                <a:lnTo>
                  <a:pt x="2492" y="25251"/>
                </a:lnTo>
                <a:lnTo>
                  <a:pt x="5557" y="25251"/>
                </a:lnTo>
                <a:lnTo>
                  <a:pt x="8509" y="25251"/>
                </a:lnTo>
                <a:lnTo>
                  <a:pt x="11115" y="19542"/>
                </a:lnTo>
                <a:lnTo>
                  <a:pt x="11115" y="5709"/>
                </a:lnTo>
                <a:lnTo>
                  <a:pt x="8509" y="0"/>
                </a:lnTo>
                <a:lnTo>
                  <a:pt x="2492" y="0"/>
                </a:ln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3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97" name="object 130"/>
          <p:cNvSpPr>
            <a:spLocks/>
          </p:cNvSpPr>
          <p:nvPr/>
        </p:nvSpPr>
        <p:spPr bwMode="auto">
          <a:xfrm>
            <a:off x="4268788" y="2670175"/>
            <a:ext cx="9525" cy="14288"/>
          </a:xfrm>
          <a:custGeom>
            <a:avLst/>
            <a:gdLst>
              <a:gd name="T0" fmla="*/ 0 w 8889"/>
              <a:gd name="T1" fmla="*/ 0 h 13335"/>
              <a:gd name="T2" fmla="*/ 0 w 8889"/>
              <a:gd name="T3" fmla="*/ 7106 h 13335"/>
              <a:gd name="T4" fmla="*/ 2492 w 8889"/>
              <a:gd name="T5" fmla="*/ 12816 h 13335"/>
              <a:gd name="T6" fmla="*/ 5557 w 8889"/>
              <a:gd name="T7" fmla="*/ 12816 h 13335"/>
              <a:gd name="T8" fmla="*/ 8509 w 8889"/>
              <a:gd name="T9" fmla="*/ 12816 h 133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89"/>
              <a:gd name="T16" fmla="*/ 0 h 13335"/>
              <a:gd name="T17" fmla="*/ 8889 w 8889"/>
              <a:gd name="T18" fmla="*/ 13335 h 133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89" h="13335">
                <a:moveTo>
                  <a:pt x="0" y="0"/>
                </a:moveTo>
                <a:lnTo>
                  <a:pt x="0" y="7106"/>
                </a:lnTo>
                <a:lnTo>
                  <a:pt x="2492" y="12816"/>
                </a:lnTo>
                <a:lnTo>
                  <a:pt x="5557" y="12816"/>
                </a:lnTo>
                <a:lnTo>
                  <a:pt x="8509" y="12816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98" name="object 131"/>
          <p:cNvSpPr>
            <a:spLocks/>
          </p:cNvSpPr>
          <p:nvPr/>
        </p:nvSpPr>
        <p:spPr bwMode="auto">
          <a:xfrm>
            <a:off x="4268788" y="2657475"/>
            <a:ext cx="3175" cy="12700"/>
          </a:xfrm>
          <a:custGeom>
            <a:avLst/>
            <a:gdLst>
              <a:gd name="T0" fmla="*/ 2492 w 2539"/>
              <a:gd name="T1" fmla="*/ 0 h 12700"/>
              <a:gd name="T2" fmla="*/ 0 w 2539"/>
              <a:gd name="T3" fmla="*/ 5709 h 12700"/>
              <a:gd name="T4" fmla="*/ 0 w 2539"/>
              <a:gd name="T5" fmla="*/ 12435 h 12700"/>
              <a:gd name="T6" fmla="*/ 0 60000 65536"/>
              <a:gd name="T7" fmla="*/ 0 60000 65536"/>
              <a:gd name="T8" fmla="*/ 0 60000 65536"/>
              <a:gd name="T9" fmla="*/ 0 w 2539"/>
              <a:gd name="T10" fmla="*/ 0 h 12700"/>
              <a:gd name="T11" fmla="*/ 2539 w 2539"/>
              <a:gd name="T12" fmla="*/ 12700 h 127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39" h="12700">
                <a:moveTo>
                  <a:pt x="2492" y="0"/>
                </a:move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899" name="object 132"/>
          <p:cNvSpPr>
            <a:spLocks/>
          </p:cNvSpPr>
          <p:nvPr/>
        </p:nvSpPr>
        <p:spPr bwMode="auto">
          <a:xfrm>
            <a:off x="4268788" y="2708275"/>
            <a:ext cx="12700" cy="14288"/>
          </a:xfrm>
          <a:custGeom>
            <a:avLst/>
            <a:gdLst>
              <a:gd name="T0" fmla="*/ 8509 w 11429"/>
              <a:gd name="T1" fmla="*/ 0 h 13335"/>
              <a:gd name="T2" fmla="*/ 2492 w 11429"/>
              <a:gd name="T3" fmla="*/ 0 h 13335"/>
              <a:gd name="T4" fmla="*/ 0 w 11429"/>
              <a:gd name="T5" fmla="*/ 2914 h 13335"/>
              <a:gd name="T6" fmla="*/ 0 w 11429"/>
              <a:gd name="T7" fmla="*/ 10530 h 13335"/>
              <a:gd name="T8" fmla="*/ 2492 w 11429"/>
              <a:gd name="T9" fmla="*/ 13324 h 13335"/>
              <a:gd name="T10" fmla="*/ 8509 w 11429"/>
              <a:gd name="T11" fmla="*/ 13324 h 13335"/>
              <a:gd name="T12" fmla="*/ 11115 w 11429"/>
              <a:gd name="T13" fmla="*/ 10530 h 13335"/>
              <a:gd name="T14" fmla="*/ 11115 w 11429"/>
              <a:gd name="T15" fmla="*/ 2914 h 13335"/>
              <a:gd name="T16" fmla="*/ 8509 w 11429"/>
              <a:gd name="T17" fmla="*/ 0 h 133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29"/>
              <a:gd name="T28" fmla="*/ 0 h 13335"/>
              <a:gd name="T29" fmla="*/ 11429 w 11429"/>
              <a:gd name="T30" fmla="*/ 13335 h 133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29" h="13335">
                <a:moveTo>
                  <a:pt x="8509" y="0"/>
                </a:moveTo>
                <a:lnTo>
                  <a:pt x="2492" y="0"/>
                </a:lnTo>
                <a:lnTo>
                  <a:pt x="0" y="2914"/>
                </a:lnTo>
                <a:lnTo>
                  <a:pt x="0" y="10530"/>
                </a:lnTo>
                <a:lnTo>
                  <a:pt x="2492" y="13324"/>
                </a:lnTo>
                <a:lnTo>
                  <a:pt x="8509" y="13324"/>
                </a:lnTo>
                <a:lnTo>
                  <a:pt x="11115" y="10530"/>
                </a:lnTo>
                <a:lnTo>
                  <a:pt x="11115" y="2914"/>
                </a:lnTo>
                <a:lnTo>
                  <a:pt x="8509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00" name="object 133"/>
          <p:cNvSpPr>
            <a:spLocks/>
          </p:cNvSpPr>
          <p:nvPr/>
        </p:nvSpPr>
        <p:spPr bwMode="auto">
          <a:xfrm>
            <a:off x="4268788" y="2708275"/>
            <a:ext cx="12700" cy="14288"/>
          </a:xfrm>
          <a:custGeom>
            <a:avLst/>
            <a:gdLst>
              <a:gd name="T0" fmla="*/ 0 w 11429"/>
              <a:gd name="T1" fmla="*/ 6725 h 13335"/>
              <a:gd name="T2" fmla="*/ 0 w 11429"/>
              <a:gd name="T3" fmla="*/ 10529 h 13335"/>
              <a:gd name="T4" fmla="*/ 2492 w 11429"/>
              <a:gd name="T5" fmla="*/ 13324 h 13335"/>
              <a:gd name="T6" fmla="*/ 5557 w 11429"/>
              <a:gd name="T7" fmla="*/ 13324 h 13335"/>
              <a:gd name="T8" fmla="*/ 8509 w 11429"/>
              <a:gd name="T9" fmla="*/ 13324 h 13335"/>
              <a:gd name="T10" fmla="*/ 11115 w 11429"/>
              <a:gd name="T11" fmla="*/ 10530 h 13335"/>
              <a:gd name="T12" fmla="*/ 11115 w 11429"/>
              <a:gd name="T13" fmla="*/ 2915 h 13335"/>
              <a:gd name="T14" fmla="*/ 8509 w 11429"/>
              <a:gd name="T15" fmla="*/ 0 h 13335"/>
              <a:gd name="T16" fmla="*/ 2492 w 11429"/>
              <a:gd name="T17" fmla="*/ 0 h 13335"/>
              <a:gd name="T18" fmla="*/ 0 w 11429"/>
              <a:gd name="T19" fmla="*/ 2914 h 13335"/>
              <a:gd name="T20" fmla="*/ 0 w 11429"/>
              <a:gd name="T21" fmla="*/ 6725 h 133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429"/>
              <a:gd name="T34" fmla="*/ 0 h 13335"/>
              <a:gd name="T35" fmla="*/ 11429 w 11429"/>
              <a:gd name="T36" fmla="*/ 13335 h 133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429" h="13335">
                <a:moveTo>
                  <a:pt x="0" y="6725"/>
                </a:moveTo>
                <a:lnTo>
                  <a:pt x="0" y="10529"/>
                </a:lnTo>
                <a:lnTo>
                  <a:pt x="2492" y="13324"/>
                </a:lnTo>
                <a:lnTo>
                  <a:pt x="5557" y="13324"/>
                </a:lnTo>
                <a:lnTo>
                  <a:pt x="8509" y="13324"/>
                </a:lnTo>
                <a:lnTo>
                  <a:pt x="11115" y="10530"/>
                </a:lnTo>
                <a:lnTo>
                  <a:pt x="11115" y="2915"/>
                </a:lnTo>
                <a:lnTo>
                  <a:pt x="8509" y="0"/>
                </a:lnTo>
                <a:lnTo>
                  <a:pt x="2492" y="0"/>
                </a:lnTo>
                <a:lnTo>
                  <a:pt x="0" y="2914"/>
                </a:lnTo>
                <a:lnTo>
                  <a:pt x="0" y="6725"/>
                </a:lnTo>
              </a:path>
            </a:pathLst>
          </a:custGeom>
          <a:noFill/>
          <a:ln w="4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01" name="object 134"/>
          <p:cNvSpPr>
            <a:spLocks/>
          </p:cNvSpPr>
          <p:nvPr/>
        </p:nvSpPr>
        <p:spPr bwMode="auto">
          <a:xfrm>
            <a:off x="4268788" y="2714625"/>
            <a:ext cx="12700" cy="7938"/>
          </a:xfrm>
          <a:custGeom>
            <a:avLst/>
            <a:gdLst>
              <a:gd name="T0" fmla="*/ 0 w 11429"/>
              <a:gd name="T1" fmla="*/ 0 h 6985"/>
              <a:gd name="T2" fmla="*/ 0 w 11429"/>
              <a:gd name="T3" fmla="*/ 3804 h 6985"/>
              <a:gd name="T4" fmla="*/ 2492 w 11429"/>
              <a:gd name="T5" fmla="*/ 6598 h 6985"/>
              <a:gd name="T6" fmla="*/ 5557 w 11429"/>
              <a:gd name="T7" fmla="*/ 6598 h 6985"/>
              <a:gd name="T8" fmla="*/ 8509 w 11429"/>
              <a:gd name="T9" fmla="*/ 6598 h 6985"/>
              <a:gd name="T10" fmla="*/ 11115 w 11429"/>
              <a:gd name="T11" fmla="*/ 3804 h 69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29"/>
              <a:gd name="T19" fmla="*/ 0 h 6985"/>
              <a:gd name="T20" fmla="*/ 11429 w 11429"/>
              <a:gd name="T21" fmla="*/ 6985 h 69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29" h="6985">
                <a:moveTo>
                  <a:pt x="0" y="0"/>
                </a:moveTo>
                <a:lnTo>
                  <a:pt x="0" y="3804"/>
                </a:lnTo>
                <a:lnTo>
                  <a:pt x="2492" y="6598"/>
                </a:lnTo>
                <a:lnTo>
                  <a:pt x="5557" y="6598"/>
                </a:lnTo>
                <a:lnTo>
                  <a:pt x="8509" y="6598"/>
                </a:lnTo>
                <a:lnTo>
                  <a:pt x="11115" y="3804"/>
                </a:lnTo>
              </a:path>
            </a:pathLst>
          </a:custGeom>
          <a:noFill/>
          <a:ln w="469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02" name="object 135"/>
          <p:cNvSpPr>
            <a:spLocks/>
          </p:cNvSpPr>
          <p:nvPr/>
        </p:nvSpPr>
        <p:spPr bwMode="auto">
          <a:xfrm>
            <a:off x="4268788" y="2711450"/>
            <a:ext cx="0" cy="3175"/>
          </a:xfrm>
          <a:custGeom>
            <a:avLst/>
            <a:gdLst>
              <a:gd name="T0" fmla="*/ 1905 h 3810"/>
              <a:gd name="T1" fmla="*/ 1905 h 3810"/>
              <a:gd name="T2" fmla="*/ 0 60000 65536"/>
              <a:gd name="T3" fmla="*/ 0 60000 65536"/>
              <a:gd name="T4" fmla="*/ 0 h 3810"/>
              <a:gd name="T5" fmla="*/ 3810 h 381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810">
                <a:moveTo>
                  <a:pt x="-2155" y="1905"/>
                </a:moveTo>
                <a:lnTo>
                  <a:pt x="2155" y="1905"/>
                </a:lnTo>
              </a:path>
            </a:pathLst>
          </a:cu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03" name="object 136"/>
          <p:cNvSpPr>
            <a:spLocks/>
          </p:cNvSpPr>
          <p:nvPr/>
        </p:nvSpPr>
        <p:spPr bwMode="auto">
          <a:xfrm>
            <a:off x="4111625" y="2720975"/>
            <a:ext cx="11113" cy="14288"/>
          </a:xfrm>
          <a:custGeom>
            <a:avLst/>
            <a:gdLst>
              <a:gd name="T0" fmla="*/ 8622 w 11429"/>
              <a:gd name="T1" fmla="*/ 0 h 13335"/>
              <a:gd name="T2" fmla="*/ 2611 w 11429"/>
              <a:gd name="T3" fmla="*/ 0 h 13335"/>
              <a:gd name="T4" fmla="*/ 0 w 11429"/>
              <a:gd name="T5" fmla="*/ 2921 h 13335"/>
              <a:gd name="T6" fmla="*/ 0 w 11429"/>
              <a:gd name="T7" fmla="*/ 10028 h 13335"/>
              <a:gd name="T8" fmla="*/ 2611 w 11429"/>
              <a:gd name="T9" fmla="*/ 12816 h 13335"/>
              <a:gd name="T10" fmla="*/ 8622 w 11429"/>
              <a:gd name="T11" fmla="*/ 12816 h 13335"/>
              <a:gd name="T12" fmla="*/ 11115 w 11429"/>
              <a:gd name="T13" fmla="*/ 10028 h 13335"/>
              <a:gd name="T14" fmla="*/ 11115 w 11429"/>
              <a:gd name="T15" fmla="*/ 2921 h 13335"/>
              <a:gd name="T16" fmla="*/ 8622 w 11429"/>
              <a:gd name="T17" fmla="*/ 0 h 133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29"/>
              <a:gd name="T28" fmla="*/ 0 h 13335"/>
              <a:gd name="T29" fmla="*/ 11429 w 11429"/>
              <a:gd name="T30" fmla="*/ 13335 h 133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29" h="13335">
                <a:moveTo>
                  <a:pt x="8622" y="0"/>
                </a:moveTo>
                <a:lnTo>
                  <a:pt x="2611" y="0"/>
                </a:lnTo>
                <a:lnTo>
                  <a:pt x="0" y="2921"/>
                </a:lnTo>
                <a:lnTo>
                  <a:pt x="0" y="10028"/>
                </a:lnTo>
                <a:lnTo>
                  <a:pt x="2611" y="12816"/>
                </a:lnTo>
                <a:lnTo>
                  <a:pt x="8622" y="12816"/>
                </a:lnTo>
                <a:lnTo>
                  <a:pt x="11115" y="10028"/>
                </a:lnTo>
                <a:lnTo>
                  <a:pt x="11115" y="2921"/>
                </a:lnTo>
                <a:lnTo>
                  <a:pt x="862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04" name="object 137"/>
          <p:cNvSpPr>
            <a:spLocks/>
          </p:cNvSpPr>
          <p:nvPr/>
        </p:nvSpPr>
        <p:spPr bwMode="auto">
          <a:xfrm>
            <a:off x="4111625" y="2720975"/>
            <a:ext cx="11113" cy="14288"/>
          </a:xfrm>
          <a:custGeom>
            <a:avLst/>
            <a:gdLst>
              <a:gd name="T0" fmla="*/ 0 w 11429"/>
              <a:gd name="T1" fmla="*/ 6217 h 13335"/>
              <a:gd name="T2" fmla="*/ 0 w 11429"/>
              <a:gd name="T3" fmla="*/ 10028 h 13335"/>
              <a:gd name="T4" fmla="*/ 2611 w 11429"/>
              <a:gd name="T5" fmla="*/ 12816 h 13335"/>
              <a:gd name="T6" fmla="*/ 5557 w 11429"/>
              <a:gd name="T7" fmla="*/ 12816 h 13335"/>
              <a:gd name="T8" fmla="*/ 8622 w 11429"/>
              <a:gd name="T9" fmla="*/ 12816 h 13335"/>
              <a:gd name="T10" fmla="*/ 11115 w 11429"/>
              <a:gd name="T11" fmla="*/ 10028 h 13335"/>
              <a:gd name="T12" fmla="*/ 11115 w 11429"/>
              <a:gd name="T13" fmla="*/ 2921 h 13335"/>
              <a:gd name="T14" fmla="*/ 8622 w 11429"/>
              <a:gd name="T15" fmla="*/ 0 h 13335"/>
              <a:gd name="T16" fmla="*/ 2611 w 11429"/>
              <a:gd name="T17" fmla="*/ 0 h 13335"/>
              <a:gd name="T18" fmla="*/ 0 w 11429"/>
              <a:gd name="T19" fmla="*/ 2921 h 13335"/>
              <a:gd name="T20" fmla="*/ 0 w 11429"/>
              <a:gd name="T21" fmla="*/ 6217 h 133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429"/>
              <a:gd name="T34" fmla="*/ 0 h 13335"/>
              <a:gd name="T35" fmla="*/ 11429 w 11429"/>
              <a:gd name="T36" fmla="*/ 13335 h 133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429" h="13335">
                <a:moveTo>
                  <a:pt x="0" y="6217"/>
                </a:moveTo>
                <a:lnTo>
                  <a:pt x="0" y="10028"/>
                </a:lnTo>
                <a:lnTo>
                  <a:pt x="2611" y="12816"/>
                </a:lnTo>
                <a:lnTo>
                  <a:pt x="5557" y="12816"/>
                </a:lnTo>
                <a:lnTo>
                  <a:pt x="8622" y="12816"/>
                </a:lnTo>
                <a:lnTo>
                  <a:pt x="11115" y="10028"/>
                </a:lnTo>
                <a:lnTo>
                  <a:pt x="11115" y="2921"/>
                </a:lnTo>
                <a:lnTo>
                  <a:pt x="8622" y="0"/>
                </a:lnTo>
                <a:lnTo>
                  <a:pt x="2611" y="0"/>
                </a:lnTo>
                <a:lnTo>
                  <a:pt x="0" y="2921"/>
                </a:lnTo>
                <a:lnTo>
                  <a:pt x="0" y="6217"/>
                </a:lnTo>
              </a:path>
            </a:pathLst>
          </a:custGeom>
          <a:noFill/>
          <a:ln w="45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05" name="object 138"/>
          <p:cNvSpPr>
            <a:spLocks/>
          </p:cNvSpPr>
          <p:nvPr/>
        </p:nvSpPr>
        <p:spPr bwMode="auto">
          <a:xfrm>
            <a:off x="4111625" y="2727325"/>
            <a:ext cx="11113" cy="7938"/>
          </a:xfrm>
          <a:custGeom>
            <a:avLst/>
            <a:gdLst>
              <a:gd name="T0" fmla="*/ 0 w 11429"/>
              <a:gd name="T1" fmla="*/ 0 h 6985"/>
              <a:gd name="T2" fmla="*/ 0 w 11429"/>
              <a:gd name="T3" fmla="*/ 3810 h 6985"/>
              <a:gd name="T4" fmla="*/ 2611 w 11429"/>
              <a:gd name="T5" fmla="*/ 6598 h 6985"/>
              <a:gd name="T6" fmla="*/ 5557 w 11429"/>
              <a:gd name="T7" fmla="*/ 6598 h 6985"/>
              <a:gd name="T8" fmla="*/ 8622 w 11429"/>
              <a:gd name="T9" fmla="*/ 6598 h 6985"/>
              <a:gd name="T10" fmla="*/ 11115 w 11429"/>
              <a:gd name="T11" fmla="*/ 3810 h 69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29"/>
              <a:gd name="T19" fmla="*/ 0 h 6985"/>
              <a:gd name="T20" fmla="*/ 11429 w 11429"/>
              <a:gd name="T21" fmla="*/ 6985 h 69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29" h="6985">
                <a:moveTo>
                  <a:pt x="0" y="0"/>
                </a:moveTo>
                <a:lnTo>
                  <a:pt x="0" y="3810"/>
                </a:lnTo>
                <a:lnTo>
                  <a:pt x="2611" y="6598"/>
                </a:lnTo>
                <a:lnTo>
                  <a:pt x="5557" y="6598"/>
                </a:lnTo>
                <a:lnTo>
                  <a:pt x="8622" y="6598"/>
                </a:lnTo>
                <a:lnTo>
                  <a:pt x="11115" y="3810"/>
                </a:lnTo>
              </a:path>
            </a:pathLst>
          </a:custGeom>
          <a:noFill/>
          <a:ln w="469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06" name="object 139"/>
          <p:cNvSpPr>
            <a:spLocks/>
          </p:cNvSpPr>
          <p:nvPr/>
        </p:nvSpPr>
        <p:spPr bwMode="auto">
          <a:xfrm>
            <a:off x="4111625" y="2724150"/>
            <a:ext cx="0" cy="3175"/>
          </a:xfrm>
          <a:custGeom>
            <a:avLst/>
            <a:gdLst>
              <a:gd name="T0" fmla="*/ 1648 h 3810"/>
              <a:gd name="T1" fmla="*/ 1648 h 3810"/>
              <a:gd name="T2" fmla="*/ 0 60000 65536"/>
              <a:gd name="T3" fmla="*/ 0 60000 65536"/>
              <a:gd name="T4" fmla="*/ 0 h 3810"/>
              <a:gd name="T5" fmla="*/ 3810 h 381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810">
                <a:moveTo>
                  <a:pt x="-2155" y="1648"/>
                </a:moveTo>
                <a:lnTo>
                  <a:pt x="2155" y="1648"/>
                </a:lnTo>
              </a:path>
            </a:pathLst>
          </a:custGeom>
          <a:noFill/>
          <a:ln w="32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07" name="object 140"/>
          <p:cNvSpPr>
            <a:spLocks/>
          </p:cNvSpPr>
          <p:nvPr/>
        </p:nvSpPr>
        <p:spPr bwMode="auto">
          <a:xfrm>
            <a:off x="4044950" y="2670175"/>
            <a:ext cx="11113" cy="12700"/>
          </a:xfrm>
          <a:custGeom>
            <a:avLst/>
            <a:gdLst>
              <a:gd name="T0" fmla="*/ 8622 w 11429"/>
              <a:gd name="T1" fmla="*/ 0 h 12700"/>
              <a:gd name="T2" fmla="*/ 2605 w 11429"/>
              <a:gd name="T3" fmla="*/ 0 h 12700"/>
              <a:gd name="T4" fmla="*/ 0 w 11429"/>
              <a:gd name="T5" fmla="*/ 2914 h 12700"/>
              <a:gd name="T6" fmla="*/ 0 w 11429"/>
              <a:gd name="T7" fmla="*/ 9520 h 12700"/>
              <a:gd name="T8" fmla="*/ 2606 w 11429"/>
              <a:gd name="T9" fmla="*/ 12435 h 12700"/>
              <a:gd name="T10" fmla="*/ 8622 w 11429"/>
              <a:gd name="T11" fmla="*/ 12435 h 12700"/>
              <a:gd name="T12" fmla="*/ 11115 w 11429"/>
              <a:gd name="T13" fmla="*/ 9520 h 12700"/>
              <a:gd name="T14" fmla="*/ 11115 w 11429"/>
              <a:gd name="T15" fmla="*/ 2914 h 12700"/>
              <a:gd name="T16" fmla="*/ 8622 w 11429"/>
              <a:gd name="T17" fmla="*/ 0 h 127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29"/>
              <a:gd name="T28" fmla="*/ 0 h 12700"/>
              <a:gd name="T29" fmla="*/ 11429 w 11429"/>
              <a:gd name="T30" fmla="*/ 12700 h 127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29" h="12700">
                <a:moveTo>
                  <a:pt x="8622" y="0"/>
                </a:moveTo>
                <a:lnTo>
                  <a:pt x="2605" y="0"/>
                </a:lnTo>
                <a:lnTo>
                  <a:pt x="0" y="2914"/>
                </a:lnTo>
                <a:lnTo>
                  <a:pt x="0" y="9520"/>
                </a:lnTo>
                <a:lnTo>
                  <a:pt x="2606" y="12435"/>
                </a:lnTo>
                <a:lnTo>
                  <a:pt x="8622" y="12435"/>
                </a:lnTo>
                <a:lnTo>
                  <a:pt x="11115" y="9520"/>
                </a:lnTo>
                <a:lnTo>
                  <a:pt x="11115" y="2914"/>
                </a:lnTo>
                <a:lnTo>
                  <a:pt x="862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08" name="object 141"/>
          <p:cNvSpPr>
            <a:spLocks/>
          </p:cNvSpPr>
          <p:nvPr/>
        </p:nvSpPr>
        <p:spPr bwMode="auto">
          <a:xfrm>
            <a:off x="4044950" y="2670175"/>
            <a:ext cx="11113" cy="12700"/>
          </a:xfrm>
          <a:custGeom>
            <a:avLst/>
            <a:gdLst>
              <a:gd name="T0" fmla="*/ 0 w 11429"/>
              <a:gd name="T1" fmla="*/ 6217 h 12700"/>
              <a:gd name="T2" fmla="*/ 0 w 11429"/>
              <a:gd name="T3" fmla="*/ 9520 h 12700"/>
              <a:gd name="T4" fmla="*/ 2606 w 11429"/>
              <a:gd name="T5" fmla="*/ 12435 h 12700"/>
              <a:gd name="T6" fmla="*/ 5557 w 11429"/>
              <a:gd name="T7" fmla="*/ 12435 h 12700"/>
              <a:gd name="T8" fmla="*/ 8622 w 11429"/>
              <a:gd name="T9" fmla="*/ 12435 h 12700"/>
              <a:gd name="T10" fmla="*/ 11115 w 11429"/>
              <a:gd name="T11" fmla="*/ 9520 h 12700"/>
              <a:gd name="T12" fmla="*/ 11115 w 11429"/>
              <a:gd name="T13" fmla="*/ 2915 h 12700"/>
              <a:gd name="T14" fmla="*/ 8622 w 11429"/>
              <a:gd name="T15" fmla="*/ 0 h 12700"/>
              <a:gd name="T16" fmla="*/ 2605 w 11429"/>
              <a:gd name="T17" fmla="*/ 0 h 12700"/>
              <a:gd name="T18" fmla="*/ 0 w 11429"/>
              <a:gd name="T19" fmla="*/ 2914 h 12700"/>
              <a:gd name="T20" fmla="*/ 0 w 11429"/>
              <a:gd name="T21" fmla="*/ 6217 h 127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429"/>
              <a:gd name="T34" fmla="*/ 0 h 12700"/>
              <a:gd name="T35" fmla="*/ 11429 w 11429"/>
              <a:gd name="T36" fmla="*/ 12700 h 127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429" h="12700">
                <a:moveTo>
                  <a:pt x="0" y="6217"/>
                </a:moveTo>
                <a:lnTo>
                  <a:pt x="0" y="9520"/>
                </a:lnTo>
                <a:lnTo>
                  <a:pt x="2606" y="12435"/>
                </a:lnTo>
                <a:lnTo>
                  <a:pt x="5557" y="12435"/>
                </a:lnTo>
                <a:lnTo>
                  <a:pt x="8622" y="12435"/>
                </a:lnTo>
                <a:lnTo>
                  <a:pt x="11115" y="9520"/>
                </a:lnTo>
                <a:lnTo>
                  <a:pt x="11115" y="2915"/>
                </a:lnTo>
                <a:lnTo>
                  <a:pt x="8622" y="0"/>
                </a:lnTo>
                <a:lnTo>
                  <a:pt x="2605" y="0"/>
                </a:lnTo>
                <a:lnTo>
                  <a:pt x="0" y="2914"/>
                </a:lnTo>
                <a:lnTo>
                  <a:pt x="0" y="6217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09" name="object 142"/>
          <p:cNvSpPr>
            <a:spLocks/>
          </p:cNvSpPr>
          <p:nvPr/>
        </p:nvSpPr>
        <p:spPr bwMode="auto">
          <a:xfrm>
            <a:off x="4044950" y="2676525"/>
            <a:ext cx="11113" cy="6350"/>
          </a:xfrm>
          <a:custGeom>
            <a:avLst/>
            <a:gdLst>
              <a:gd name="T0" fmla="*/ 0 w 11429"/>
              <a:gd name="T1" fmla="*/ 0 h 6350"/>
              <a:gd name="T2" fmla="*/ 0 w 11429"/>
              <a:gd name="T3" fmla="*/ 3302 h 6350"/>
              <a:gd name="T4" fmla="*/ 2606 w 11429"/>
              <a:gd name="T5" fmla="*/ 6217 h 6350"/>
              <a:gd name="T6" fmla="*/ 5557 w 11429"/>
              <a:gd name="T7" fmla="*/ 6217 h 6350"/>
              <a:gd name="T8" fmla="*/ 8622 w 11429"/>
              <a:gd name="T9" fmla="*/ 6217 h 6350"/>
              <a:gd name="T10" fmla="*/ 11115 w 11429"/>
              <a:gd name="T11" fmla="*/ 3302 h 6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29"/>
              <a:gd name="T19" fmla="*/ 0 h 6350"/>
              <a:gd name="T20" fmla="*/ 11429 w 11429"/>
              <a:gd name="T21" fmla="*/ 6350 h 63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29" h="6350">
                <a:moveTo>
                  <a:pt x="0" y="0"/>
                </a:moveTo>
                <a:lnTo>
                  <a:pt x="0" y="3302"/>
                </a:lnTo>
                <a:lnTo>
                  <a:pt x="2606" y="6217"/>
                </a:lnTo>
                <a:lnTo>
                  <a:pt x="5557" y="6217"/>
                </a:lnTo>
                <a:lnTo>
                  <a:pt x="8622" y="6217"/>
                </a:lnTo>
                <a:lnTo>
                  <a:pt x="11115" y="3302"/>
                </a:lnTo>
              </a:path>
            </a:pathLst>
          </a:custGeom>
          <a:noFill/>
          <a:ln w="47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10" name="object 143"/>
          <p:cNvSpPr>
            <a:spLocks/>
          </p:cNvSpPr>
          <p:nvPr/>
        </p:nvSpPr>
        <p:spPr bwMode="auto">
          <a:xfrm>
            <a:off x="4044950" y="2673350"/>
            <a:ext cx="0" cy="4763"/>
          </a:xfrm>
          <a:custGeom>
            <a:avLst/>
            <a:gdLst>
              <a:gd name="T0" fmla="*/ 1651 h 3810"/>
              <a:gd name="T1" fmla="*/ 1651 h 3810"/>
              <a:gd name="T2" fmla="*/ 0 60000 65536"/>
              <a:gd name="T3" fmla="*/ 0 60000 65536"/>
              <a:gd name="T4" fmla="*/ 0 h 3810"/>
              <a:gd name="T5" fmla="*/ 3810 h 381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810">
                <a:moveTo>
                  <a:pt x="-2155" y="1651"/>
                </a:moveTo>
                <a:lnTo>
                  <a:pt x="2155" y="1651"/>
                </a:lnTo>
              </a:path>
            </a:pathLst>
          </a:custGeom>
          <a:noFill/>
          <a:ln w="33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" name="object 144"/>
          <p:cNvSpPr txBox="1"/>
          <p:nvPr/>
        </p:nvSpPr>
        <p:spPr>
          <a:xfrm>
            <a:off x="3962400" y="2630488"/>
            <a:ext cx="112713" cy="5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300" spc="-10" dirty="0">
                <a:solidFill>
                  <a:srgbClr val="7E7E7E"/>
                </a:solidFill>
                <a:latin typeface="Arial"/>
                <a:cs typeface="Arial"/>
              </a:rPr>
              <a:t>W</a:t>
            </a:r>
            <a:r>
              <a:rPr sz="300" spc="-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endParaRPr sz="300">
              <a:latin typeface="Arial"/>
              <a:cs typeface="Arial"/>
            </a:endParaRPr>
          </a:p>
        </p:txBody>
      </p:sp>
      <p:sp>
        <p:nvSpPr>
          <p:cNvPr id="32912" name="object 145"/>
          <p:cNvSpPr txBox="1">
            <a:spLocks noChangeArrowheads="1"/>
          </p:cNvSpPr>
          <p:nvPr/>
        </p:nvSpPr>
        <p:spPr bwMode="auto">
          <a:xfrm>
            <a:off x="4037013" y="2744788"/>
            <a:ext cx="306387" cy="7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123825">
              <a:lnSpc>
                <a:spcPct val="67000"/>
              </a:lnSpc>
            </a:pPr>
            <a:r>
              <a:rPr lang="th-TH" sz="300">
                <a:solidFill>
                  <a:srgbClr val="7E7E7E"/>
                </a:solidFill>
                <a:cs typeface="Arial" charset="0"/>
              </a:rPr>
              <a:t>COLCOL  SWITCH</a:t>
            </a:r>
            <a:endParaRPr lang="th-TH" sz="300">
              <a:cs typeface="Arial" charset="0"/>
            </a:endParaRPr>
          </a:p>
        </p:txBody>
      </p:sp>
      <p:sp>
        <p:nvSpPr>
          <p:cNvPr id="32913" name="object 146"/>
          <p:cNvSpPr>
            <a:spLocks/>
          </p:cNvSpPr>
          <p:nvPr/>
        </p:nvSpPr>
        <p:spPr bwMode="auto">
          <a:xfrm>
            <a:off x="1860550" y="2628900"/>
            <a:ext cx="77788" cy="0"/>
          </a:xfrm>
          <a:custGeom>
            <a:avLst/>
            <a:gdLst>
              <a:gd name="T0" fmla="*/ 0 w 78105"/>
              <a:gd name="T1" fmla="*/ 77723 w 78105"/>
              <a:gd name="T2" fmla="*/ 0 60000 65536"/>
              <a:gd name="T3" fmla="*/ 0 60000 65536"/>
              <a:gd name="T4" fmla="*/ 0 w 78105"/>
              <a:gd name="T5" fmla="*/ 78105 w 781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14" name="object 147"/>
          <p:cNvSpPr>
            <a:spLocks/>
          </p:cNvSpPr>
          <p:nvPr/>
        </p:nvSpPr>
        <p:spPr bwMode="auto">
          <a:xfrm>
            <a:off x="1860550" y="3963988"/>
            <a:ext cx="77788" cy="0"/>
          </a:xfrm>
          <a:custGeom>
            <a:avLst/>
            <a:gdLst>
              <a:gd name="T0" fmla="*/ 0 w 78105"/>
              <a:gd name="T1" fmla="*/ 77723 w 78105"/>
              <a:gd name="T2" fmla="*/ 0 60000 65536"/>
              <a:gd name="T3" fmla="*/ 0 60000 65536"/>
              <a:gd name="T4" fmla="*/ 0 w 78105"/>
              <a:gd name="T5" fmla="*/ 78105 w 781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15" name="object 148"/>
          <p:cNvSpPr>
            <a:spLocks/>
          </p:cNvSpPr>
          <p:nvPr/>
        </p:nvSpPr>
        <p:spPr bwMode="auto">
          <a:xfrm>
            <a:off x="1898650" y="2667000"/>
            <a:ext cx="1900238" cy="1588"/>
          </a:xfrm>
          <a:custGeom>
            <a:avLst/>
            <a:gdLst>
              <a:gd name="T0" fmla="*/ 0 w 1899285"/>
              <a:gd name="T1" fmla="*/ 0 h 1905"/>
              <a:gd name="T2" fmla="*/ 1898904 w 1899285"/>
              <a:gd name="T3" fmla="*/ 1524 h 1905"/>
              <a:gd name="T4" fmla="*/ 0 60000 65536"/>
              <a:gd name="T5" fmla="*/ 0 60000 65536"/>
              <a:gd name="T6" fmla="*/ 0 w 1899285"/>
              <a:gd name="T7" fmla="*/ 0 h 1905"/>
              <a:gd name="T8" fmla="*/ 1899285 w 1899285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99285" h="1905">
                <a:moveTo>
                  <a:pt x="0" y="0"/>
                </a:moveTo>
                <a:lnTo>
                  <a:pt x="1898904" y="1524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16" name="object 149"/>
          <p:cNvSpPr>
            <a:spLocks/>
          </p:cNvSpPr>
          <p:nvPr/>
        </p:nvSpPr>
        <p:spPr bwMode="auto">
          <a:xfrm>
            <a:off x="6731000" y="2667000"/>
            <a:ext cx="1816100" cy="0"/>
          </a:xfrm>
          <a:custGeom>
            <a:avLst/>
            <a:gdLst>
              <a:gd name="T0" fmla="*/ 0 w 1815465"/>
              <a:gd name="T1" fmla="*/ 1815084 w 1815465"/>
              <a:gd name="T2" fmla="*/ 0 60000 65536"/>
              <a:gd name="T3" fmla="*/ 0 60000 65536"/>
              <a:gd name="T4" fmla="*/ 0 w 1815465"/>
              <a:gd name="T5" fmla="*/ 1815465 w 18154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15465">
                <a:moveTo>
                  <a:pt x="0" y="0"/>
                </a:moveTo>
                <a:lnTo>
                  <a:pt x="181508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17" name="object 150"/>
          <p:cNvSpPr>
            <a:spLocks/>
          </p:cNvSpPr>
          <p:nvPr/>
        </p:nvSpPr>
        <p:spPr bwMode="auto">
          <a:xfrm>
            <a:off x="8585200" y="2667000"/>
            <a:ext cx="1588" cy="2286000"/>
          </a:xfrm>
          <a:custGeom>
            <a:avLst/>
            <a:gdLst>
              <a:gd name="T0" fmla="*/ 0 w 1904"/>
              <a:gd name="T1" fmla="*/ 0 h 2286000"/>
              <a:gd name="T2" fmla="*/ 1524 w 1904"/>
              <a:gd name="T3" fmla="*/ 2286000 h 2286000"/>
              <a:gd name="T4" fmla="*/ 0 60000 65536"/>
              <a:gd name="T5" fmla="*/ 0 60000 65536"/>
              <a:gd name="T6" fmla="*/ 0 w 1904"/>
              <a:gd name="T7" fmla="*/ 0 h 2286000"/>
              <a:gd name="T8" fmla="*/ 1904 w 1904"/>
              <a:gd name="T9" fmla="*/ 2286000 h 22860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286000">
                <a:moveTo>
                  <a:pt x="0" y="0"/>
                </a:moveTo>
                <a:lnTo>
                  <a:pt x="1524" y="228600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18" name="object 151"/>
          <p:cNvSpPr>
            <a:spLocks/>
          </p:cNvSpPr>
          <p:nvPr/>
        </p:nvSpPr>
        <p:spPr bwMode="auto">
          <a:xfrm>
            <a:off x="854075" y="5207000"/>
            <a:ext cx="2749550" cy="3175"/>
          </a:xfrm>
          <a:custGeom>
            <a:avLst/>
            <a:gdLst>
              <a:gd name="T0" fmla="*/ 0 w 2749550"/>
              <a:gd name="T1" fmla="*/ 0 h 1904"/>
              <a:gd name="T2" fmla="*/ 2749296 w 2749550"/>
              <a:gd name="T3" fmla="*/ 1524 h 1904"/>
              <a:gd name="T4" fmla="*/ 0 60000 65536"/>
              <a:gd name="T5" fmla="*/ 0 60000 65536"/>
              <a:gd name="T6" fmla="*/ 0 w 2749550"/>
              <a:gd name="T7" fmla="*/ 0 h 1904"/>
              <a:gd name="T8" fmla="*/ 2749550 w 2749550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49550" h="1904">
                <a:moveTo>
                  <a:pt x="0" y="0"/>
                </a:moveTo>
                <a:lnTo>
                  <a:pt x="2749296" y="1524"/>
                </a:lnTo>
              </a:path>
            </a:pathLst>
          </a:custGeom>
          <a:noFill/>
          <a:ln w="761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19" name="object 152"/>
          <p:cNvSpPr>
            <a:spLocks/>
          </p:cNvSpPr>
          <p:nvPr/>
        </p:nvSpPr>
        <p:spPr bwMode="auto">
          <a:xfrm>
            <a:off x="1878013" y="5207000"/>
            <a:ext cx="1587" cy="82550"/>
          </a:xfrm>
          <a:custGeom>
            <a:avLst/>
            <a:gdLst>
              <a:gd name="T0" fmla="*/ 0 w 1905"/>
              <a:gd name="T1" fmla="*/ 0 h 81279"/>
              <a:gd name="T2" fmla="*/ 1524 w 1905"/>
              <a:gd name="T3" fmla="*/ 80772 h 81279"/>
              <a:gd name="T4" fmla="*/ 0 60000 65536"/>
              <a:gd name="T5" fmla="*/ 0 60000 65536"/>
              <a:gd name="T6" fmla="*/ 0 w 1905"/>
              <a:gd name="T7" fmla="*/ 0 h 81279"/>
              <a:gd name="T8" fmla="*/ 1905 w 1905"/>
              <a:gd name="T9" fmla="*/ 81279 h 81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81279">
                <a:moveTo>
                  <a:pt x="0" y="0"/>
                </a:moveTo>
                <a:lnTo>
                  <a:pt x="1524" y="80772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20" name="object 153"/>
          <p:cNvSpPr>
            <a:spLocks/>
          </p:cNvSpPr>
          <p:nvPr/>
        </p:nvSpPr>
        <p:spPr bwMode="auto">
          <a:xfrm>
            <a:off x="1819275" y="5207000"/>
            <a:ext cx="115888" cy="3175"/>
          </a:xfrm>
          <a:custGeom>
            <a:avLst/>
            <a:gdLst>
              <a:gd name="T0" fmla="*/ 0 w 116205"/>
              <a:gd name="T1" fmla="*/ 0 h 1904"/>
              <a:gd name="T2" fmla="*/ 115824 w 116205"/>
              <a:gd name="T3" fmla="*/ 1524 h 1904"/>
              <a:gd name="T4" fmla="*/ 0 60000 65536"/>
              <a:gd name="T5" fmla="*/ 0 60000 65536"/>
              <a:gd name="T6" fmla="*/ 0 w 116205"/>
              <a:gd name="T7" fmla="*/ 0 h 1904"/>
              <a:gd name="T8" fmla="*/ 116205 w 116205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6205" h="1904">
                <a:moveTo>
                  <a:pt x="0" y="0"/>
                </a:moveTo>
                <a:lnTo>
                  <a:pt x="115824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21" name="object 154"/>
          <p:cNvSpPr>
            <a:spLocks/>
          </p:cNvSpPr>
          <p:nvPr/>
        </p:nvSpPr>
        <p:spPr bwMode="auto">
          <a:xfrm>
            <a:off x="1878013" y="5207000"/>
            <a:ext cx="1587" cy="53975"/>
          </a:xfrm>
          <a:custGeom>
            <a:avLst/>
            <a:gdLst>
              <a:gd name="T0" fmla="*/ 0 w 1905"/>
              <a:gd name="T1" fmla="*/ 0 h 53339"/>
              <a:gd name="T2" fmla="*/ 1524 w 1905"/>
              <a:gd name="T3" fmla="*/ 53340 h 53339"/>
              <a:gd name="T4" fmla="*/ 0 60000 65536"/>
              <a:gd name="T5" fmla="*/ 0 60000 65536"/>
              <a:gd name="T6" fmla="*/ 0 w 1905"/>
              <a:gd name="T7" fmla="*/ 0 h 53339"/>
              <a:gd name="T8" fmla="*/ 1905 w 1905"/>
              <a:gd name="T9" fmla="*/ 53339 h 533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53339">
                <a:moveTo>
                  <a:pt x="0" y="0"/>
                </a:moveTo>
                <a:lnTo>
                  <a:pt x="1524" y="5334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22" name="object 155"/>
          <p:cNvSpPr>
            <a:spLocks/>
          </p:cNvSpPr>
          <p:nvPr/>
        </p:nvSpPr>
        <p:spPr bwMode="auto">
          <a:xfrm>
            <a:off x="1058863" y="5207000"/>
            <a:ext cx="1587" cy="82550"/>
          </a:xfrm>
          <a:custGeom>
            <a:avLst/>
            <a:gdLst>
              <a:gd name="T0" fmla="*/ 0 w 1905"/>
              <a:gd name="T1" fmla="*/ 0 h 81279"/>
              <a:gd name="T2" fmla="*/ 1523 w 1905"/>
              <a:gd name="T3" fmla="*/ 80772 h 81279"/>
              <a:gd name="T4" fmla="*/ 0 60000 65536"/>
              <a:gd name="T5" fmla="*/ 0 60000 65536"/>
              <a:gd name="T6" fmla="*/ 0 w 1905"/>
              <a:gd name="T7" fmla="*/ 0 h 81279"/>
              <a:gd name="T8" fmla="*/ 1905 w 1905"/>
              <a:gd name="T9" fmla="*/ 81279 h 81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81279">
                <a:moveTo>
                  <a:pt x="0" y="0"/>
                </a:moveTo>
                <a:lnTo>
                  <a:pt x="1523" y="80772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23" name="object 156"/>
          <p:cNvSpPr>
            <a:spLocks/>
          </p:cNvSpPr>
          <p:nvPr/>
        </p:nvSpPr>
        <p:spPr bwMode="auto">
          <a:xfrm>
            <a:off x="1000125" y="5207000"/>
            <a:ext cx="115888" cy="3175"/>
          </a:xfrm>
          <a:custGeom>
            <a:avLst/>
            <a:gdLst>
              <a:gd name="T0" fmla="*/ 0 w 116205"/>
              <a:gd name="T1" fmla="*/ 0 h 1904"/>
              <a:gd name="T2" fmla="*/ 115824 w 116205"/>
              <a:gd name="T3" fmla="*/ 1524 h 1904"/>
              <a:gd name="T4" fmla="*/ 0 60000 65536"/>
              <a:gd name="T5" fmla="*/ 0 60000 65536"/>
              <a:gd name="T6" fmla="*/ 0 w 116205"/>
              <a:gd name="T7" fmla="*/ 0 h 1904"/>
              <a:gd name="T8" fmla="*/ 116205 w 116205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6205" h="1904">
                <a:moveTo>
                  <a:pt x="0" y="0"/>
                </a:moveTo>
                <a:lnTo>
                  <a:pt x="115824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24" name="object 157"/>
          <p:cNvSpPr>
            <a:spLocks/>
          </p:cNvSpPr>
          <p:nvPr/>
        </p:nvSpPr>
        <p:spPr bwMode="auto">
          <a:xfrm>
            <a:off x="1058863" y="5207000"/>
            <a:ext cx="1587" cy="53975"/>
          </a:xfrm>
          <a:custGeom>
            <a:avLst/>
            <a:gdLst>
              <a:gd name="T0" fmla="*/ 0 w 1905"/>
              <a:gd name="T1" fmla="*/ 0 h 53339"/>
              <a:gd name="T2" fmla="*/ 1523 w 1905"/>
              <a:gd name="T3" fmla="*/ 53340 h 53339"/>
              <a:gd name="T4" fmla="*/ 0 60000 65536"/>
              <a:gd name="T5" fmla="*/ 0 60000 65536"/>
              <a:gd name="T6" fmla="*/ 0 w 1905"/>
              <a:gd name="T7" fmla="*/ 0 h 53339"/>
              <a:gd name="T8" fmla="*/ 1905 w 1905"/>
              <a:gd name="T9" fmla="*/ 53339 h 533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53339">
                <a:moveTo>
                  <a:pt x="0" y="0"/>
                </a:moveTo>
                <a:lnTo>
                  <a:pt x="1523" y="53340"/>
                </a:lnTo>
              </a:path>
            </a:pathLst>
          </a:custGeom>
          <a:noFill/>
          <a:ln w="761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25" name="object 158"/>
          <p:cNvSpPr>
            <a:spLocks/>
          </p:cNvSpPr>
          <p:nvPr/>
        </p:nvSpPr>
        <p:spPr bwMode="auto">
          <a:xfrm>
            <a:off x="3397250" y="5073650"/>
            <a:ext cx="1588" cy="134938"/>
          </a:xfrm>
          <a:custGeom>
            <a:avLst/>
            <a:gdLst>
              <a:gd name="T0" fmla="*/ 0 w 1904"/>
              <a:gd name="T1" fmla="*/ 0 h 134620"/>
              <a:gd name="T2" fmla="*/ 1524 w 1904"/>
              <a:gd name="T3" fmla="*/ 134111 h 134620"/>
              <a:gd name="T4" fmla="*/ 0 60000 65536"/>
              <a:gd name="T5" fmla="*/ 0 60000 65536"/>
              <a:gd name="T6" fmla="*/ 0 w 1904"/>
              <a:gd name="T7" fmla="*/ 0 h 134620"/>
              <a:gd name="T8" fmla="*/ 1904 w 1904"/>
              <a:gd name="T9" fmla="*/ 134620 h 134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34620">
                <a:moveTo>
                  <a:pt x="0" y="0"/>
                </a:moveTo>
                <a:lnTo>
                  <a:pt x="1524" y="134111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26" name="object 159"/>
          <p:cNvSpPr>
            <a:spLocks/>
          </p:cNvSpPr>
          <p:nvPr/>
        </p:nvSpPr>
        <p:spPr bwMode="auto">
          <a:xfrm>
            <a:off x="3340100" y="5207000"/>
            <a:ext cx="117475" cy="3175"/>
          </a:xfrm>
          <a:custGeom>
            <a:avLst/>
            <a:gdLst>
              <a:gd name="T0" fmla="*/ 0 w 116204"/>
              <a:gd name="T1" fmla="*/ 0 h 1904"/>
              <a:gd name="T2" fmla="*/ 115824 w 116204"/>
              <a:gd name="T3" fmla="*/ 1524 h 1904"/>
              <a:gd name="T4" fmla="*/ 0 60000 65536"/>
              <a:gd name="T5" fmla="*/ 0 60000 65536"/>
              <a:gd name="T6" fmla="*/ 0 w 116204"/>
              <a:gd name="T7" fmla="*/ 0 h 1904"/>
              <a:gd name="T8" fmla="*/ 116204 w 11620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6204" h="1904">
                <a:moveTo>
                  <a:pt x="0" y="0"/>
                </a:moveTo>
                <a:lnTo>
                  <a:pt x="115824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27" name="object 160"/>
          <p:cNvSpPr>
            <a:spLocks/>
          </p:cNvSpPr>
          <p:nvPr/>
        </p:nvSpPr>
        <p:spPr bwMode="auto">
          <a:xfrm>
            <a:off x="3397250" y="5151438"/>
            <a:ext cx="1588" cy="58737"/>
          </a:xfrm>
          <a:custGeom>
            <a:avLst/>
            <a:gdLst>
              <a:gd name="T0" fmla="*/ 0 w 1904"/>
              <a:gd name="T1" fmla="*/ 57911 h 58420"/>
              <a:gd name="T2" fmla="*/ 1524 w 1904"/>
              <a:gd name="T3" fmla="*/ 0 h 58420"/>
              <a:gd name="T4" fmla="*/ 0 60000 65536"/>
              <a:gd name="T5" fmla="*/ 0 60000 65536"/>
              <a:gd name="T6" fmla="*/ 0 w 1904"/>
              <a:gd name="T7" fmla="*/ 0 h 58420"/>
              <a:gd name="T8" fmla="*/ 1904 w 1904"/>
              <a:gd name="T9" fmla="*/ 58420 h 58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58420">
                <a:moveTo>
                  <a:pt x="0" y="57911"/>
                </a:moveTo>
                <a:lnTo>
                  <a:pt x="1524" y="0"/>
                </a:lnTo>
              </a:path>
            </a:pathLst>
          </a:custGeom>
          <a:noFill/>
          <a:ln w="761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28" name="object 161"/>
          <p:cNvSpPr>
            <a:spLocks/>
          </p:cNvSpPr>
          <p:nvPr/>
        </p:nvSpPr>
        <p:spPr bwMode="auto">
          <a:xfrm>
            <a:off x="2667000" y="5099050"/>
            <a:ext cx="1588" cy="106363"/>
          </a:xfrm>
          <a:custGeom>
            <a:avLst/>
            <a:gdLst>
              <a:gd name="T0" fmla="*/ 0 w 1905"/>
              <a:gd name="T1" fmla="*/ 0 h 106679"/>
              <a:gd name="T2" fmla="*/ 1524 w 1905"/>
              <a:gd name="T3" fmla="*/ 106680 h 106679"/>
              <a:gd name="T4" fmla="*/ 0 60000 65536"/>
              <a:gd name="T5" fmla="*/ 0 60000 65536"/>
              <a:gd name="T6" fmla="*/ 0 w 1905"/>
              <a:gd name="T7" fmla="*/ 0 h 106679"/>
              <a:gd name="T8" fmla="*/ 1905 w 1905"/>
              <a:gd name="T9" fmla="*/ 106679 h 1066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06679">
                <a:moveTo>
                  <a:pt x="0" y="0"/>
                </a:moveTo>
                <a:lnTo>
                  <a:pt x="1524" y="10668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29" name="object 162"/>
          <p:cNvSpPr>
            <a:spLocks/>
          </p:cNvSpPr>
          <p:nvPr/>
        </p:nvSpPr>
        <p:spPr bwMode="auto">
          <a:xfrm>
            <a:off x="2608263" y="5207000"/>
            <a:ext cx="117475" cy="3175"/>
          </a:xfrm>
          <a:custGeom>
            <a:avLst/>
            <a:gdLst>
              <a:gd name="T0" fmla="*/ 0 w 117475"/>
              <a:gd name="T1" fmla="*/ 0 h 1904"/>
              <a:gd name="T2" fmla="*/ 117348 w 117475"/>
              <a:gd name="T3" fmla="*/ 1524 h 1904"/>
              <a:gd name="T4" fmla="*/ 0 60000 65536"/>
              <a:gd name="T5" fmla="*/ 0 60000 65536"/>
              <a:gd name="T6" fmla="*/ 0 w 117475"/>
              <a:gd name="T7" fmla="*/ 0 h 1904"/>
              <a:gd name="T8" fmla="*/ 117475 w 117475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7475" h="1904">
                <a:moveTo>
                  <a:pt x="0" y="0"/>
                </a:moveTo>
                <a:lnTo>
                  <a:pt x="117348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30" name="object 163"/>
          <p:cNvSpPr>
            <a:spLocks/>
          </p:cNvSpPr>
          <p:nvPr/>
        </p:nvSpPr>
        <p:spPr bwMode="auto">
          <a:xfrm>
            <a:off x="2667000" y="5151438"/>
            <a:ext cx="1588" cy="58737"/>
          </a:xfrm>
          <a:custGeom>
            <a:avLst/>
            <a:gdLst>
              <a:gd name="T0" fmla="*/ 0 w 1905"/>
              <a:gd name="T1" fmla="*/ 57911 h 58420"/>
              <a:gd name="T2" fmla="*/ 1524 w 1905"/>
              <a:gd name="T3" fmla="*/ 0 h 58420"/>
              <a:gd name="T4" fmla="*/ 0 60000 65536"/>
              <a:gd name="T5" fmla="*/ 0 60000 65536"/>
              <a:gd name="T6" fmla="*/ 0 w 1905"/>
              <a:gd name="T7" fmla="*/ 0 h 58420"/>
              <a:gd name="T8" fmla="*/ 1905 w 1905"/>
              <a:gd name="T9" fmla="*/ 58420 h 58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58420">
                <a:moveTo>
                  <a:pt x="0" y="57911"/>
                </a:moveTo>
                <a:lnTo>
                  <a:pt x="1524" y="0"/>
                </a:lnTo>
              </a:path>
            </a:pathLst>
          </a:custGeom>
          <a:noFill/>
          <a:ln w="761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31" name="object 164"/>
          <p:cNvSpPr>
            <a:spLocks/>
          </p:cNvSpPr>
          <p:nvPr/>
        </p:nvSpPr>
        <p:spPr bwMode="auto">
          <a:xfrm>
            <a:off x="825500" y="5153025"/>
            <a:ext cx="3175" cy="107950"/>
          </a:xfrm>
          <a:custGeom>
            <a:avLst/>
            <a:gdLst>
              <a:gd name="T0" fmla="*/ 0 w 1905"/>
              <a:gd name="T1" fmla="*/ 0 h 108585"/>
              <a:gd name="T2" fmla="*/ 1523 w 1905"/>
              <a:gd name="T3" fmla="*/ 108203 h 108585"/>
              <a:gd name="T4" fmla="*/ 0 60000 65536"/>
              <a:gd name="T5" fmla="*/ 0 60000 65536"/>
              <a:gd name="T6" fmla="*/ 0 w 1905"/>
              <a:gd name="T7" fmla="*/ 0 h 108585"/>
              <a:gd name="T8" fmla="*/ 1905 w 1905"/>
              <a:gd name="T9" fmla="*/ 108585 h 1085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08585">
                <a:moveTo>
                  <a:pt x="0" y="0"/>
                </a:moveTo>
                <a:lnTo>
                  <a:pt x="1523" y="108203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32" name="object 165"/>
          <p:cNvSpPr>
            <a:spLocks/>
          </p:cNvSpPr>
          <p:nvPr/>
        </p:nvSpPr>
        <p:spPr bwMode="auto">
          <a:xfrm>
            <a:off x="825500" y="5207000"/>
            <a:ext cx="58738" cy="3175"/>
          </a:xfrm>
          <a:custGeom>
            <a:avLst/>
            <a:gdLst>
              <a:gd name="T0" fmla="*/ 0 w 58419"/>
              <a:gd name="T1" fmla="*/ 0 h 1904"/>
              <a:gd name="T2" fmla="*/ 57911 w 58419"/>
              <a:gd name="T3" fmla="*/ 1524 h 1904"/>
              <a:gd name="T4" fmla="*/ 0 60000 65536"/>
              <a:gd name="T5" fmla="*/ 0 60000 65536"/>
              <a:gd name="T6" fmla="*/ 0 w 58419"/>
              <a:gd name="T7" fmla="*/ 0 h 1904"/>
              <a:gd name="T8" fmla="*/ 58419 w 58419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419" h="1904">
                <a:moveTo>
                  <a:pt x="0" y="0"/>
                </a:moveTo>
                <a:lnTo>
                  <a:pt x="57911" y="1524"/>
                </a:lnTo>
              </a:path>
            </a:pathLst>
          </a:custGeom>
          <a:noFill/>
          <a:ln w="761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33" name="object 166"/>
          <p:cNvSpPr>
            <a:spLocks/>
          </p:cNvSpPr>
          <p:nvPr/>
        </p:nvSpPr>
        <p:spPr bwMode="auto">
          <a:xfrm>
            <a:off x="3632200" y="5153025"/>
            <a:ext cx="1588" cy="107950"/>
          </a:xfrm>
          <a:custGeom>
            <a:avLst/>
            <a:gdLst>
              <a:gd name="T0" fmla="*/ 0 w 1904"/>
              <a:gd name="T1" fmla="*/ 0 h 108585"/>
              <a:gd name="T2" fmla="*/ 1524 w 1904"/>
              <a:gd name="T3" fmla="*/ 108203 h 108585"/>
              <a:gd name="T4" fmla="*/ 0 60000 65536"/>
              <a:gd name="T5" fmla="*/ 0 60000 65536"/>
              <a:gd name="T6" fmla="*/ 0 w 1904"/>
              <a:gd name="T7" fmla="*/ 0 h 108585"/>
              <a:gd name="T8" fmla="*/ 1904 w 1904"/>
              <a:gd name="T9" fmla="*/ 108585 h 1085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08585">
                <a:moveTo>
                  <a:pt x="0" y="0"/>
                </a:moveTo>
                <a:lnTo>
                  <a:pt x="1524" y="108203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34" name="object 167"/>
          <p:cNvSpPr>
            <a:spLocks/>
          </p:cNvSpPr>
          <p:nvPr/>
        </p:nvSpPr>
        <p:spPr bwMode="auto">
          <a:xfrm>
            <a:off x="3571875" y="5207000"/>
            <a:ext cx="61913" cy="3175"/>
          </a:xfrm>
          <a:custGeom>
            <a:avLst/>
            <a:gdLst>
              <a:gd name="T0" fmla="*/ 60960 w 60960"/>
              <a:gd name="T1" fmla="*/ 0 h 1904"/>
              <a:gd name="T2" fmla="*/ 0 w 60960"/>
              <a:gd name="T3" fmla="*/ 1524 h 1904"/>
              <a:gd name="T4" fmla="*/ 0 60000 65536"/>
              <a:gd name="T5" fmla="*/ 0 60000 65536"/>
              <a:gd name="T6" fmla="*/ 0 w 60960"/>
              <a:gd name="T7" fmla="*/ 0 h 1904"/>
              <a:gd name="T8" fmla="*/ 60960 w 60960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960" h="1904">
                <a:moveTo>
                  <a:pt x="60960" y="0"/>
                </a:moveTo>
                <a:lnTo>
                  <a:pt x="0" y="1524"/>
                </a:lnTo>
              </a:path>
            </a:pathLst>
          </a:custGeom>
          <a:noFill/>
          <a:ln w="761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35" name="object 168"/>
          <p:cNvSpPr>
            <a:spLocks/>
          </p:cNvSpPr>
          <p:nvPr/>
        </p:nvSpPr>
        <p:spPr bwMode="auto">
          <a:xfrm>
            <a:off x="854075" y="5568950"/>
            <a:ext cx="427038" cy="109538"/>
          </a:xfrm>
          <a:custGeom>
            <a:avLst/>
            <a:gdLst>
              <a:gd name="T0" fmla="*/ 0 w 426719"/>
              <a:gd name="T1" fmla="*/ 108203 h 108585"/>
              <a:gd name="T2" fmla="*/ 426720 w 426719"/>
              <a:gd name="T3" fmla="*/ 108203 h 108585"/>
              <a:gd name="T4" fmla="*/ 426720 w 426719"/>
              <a:gd name="T5" fmla="*/ 0 h 108585"/>
              <a:gd name="T6" fmla="*/ 0 w 426719"/>
              <a:gd name="T7" fmla="*/ 0 h 108585"/>
              <a:gd name="T8" fmla="*/ 0 w 426719"/>
              <a:gd name="T9" fmla="*/ 108203 h 1085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6719"/>
              <a:gd name="T16" fmla="*/ 0 h 108585"/>
              <a:gd name="T17" fmla="*/ 426719 w 426719"/>
              <a:gd name="T18" fmla="*/ 108585 h 1085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6719" h="108585">
                <a:moveTo>
                  <a:pt x="0" y="108203"/>
                </a:moveTo>
                <a:lnTo>
                  <a:pt x="426720" y="108203"/>
                </a:lnTo>
                <a:lnTo>
                  <a:pt x="426720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36" name="object 169"/>
          <p:cNvSpPr>
            <a:spLocks/>
          </p:cNvSpPr>
          <p:nvPr/>
        </p:nvSpPr>
        <p:spPr bwMode="auto">
          <a:xfrm>
            <a:off x="868363" y="5581650"/>
            <a:ext cx="398462" cy="82550"/>
          </a:xfrm>
          <a:custGeom>
            <a:avLst/>
            <a:gdLst>
              <a:gd name="T0" fmla="*/ 0 w 398144"/>
              <a:gd name="T1" fmla="*/ 82296 h 82550"/>
              <a:gd name="T2" fmla="*/ 397763 w 398144"/>
              <a:gd name="T3" fmla="*/ 82296 h 82550"/>
              <a:gd name="T4" fmla="*/ 397763 w 398144"/>
              <a:gd name="T5" fmla="*/ 0 h 82550"/>
              <a:gd name="T6" fmla="*/ 0 w 398144"/>
              <a:gd name="T7" fmla="*/ 0 h 82550"/>
              <a:gd name="T8" fmla="*/ 0 w 398144"/>
              <a:gd name="T9" fmla="*/ 82296 h 82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8144"/>
              <a:gd name="T16" fmla="*/ 0 h 82550"/>
              <a:gd name="T17" fmla="*/ 398144 w 398144"/>
              <a:gd name="T18" fmla="*/ 82550 h 82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8144" h="82550">
                <a:moveTo>
                  <a:pt x="0" y="82296"/>
                </a:moveTo>
                <a:lnTo>
                  <a:pt x="397763" y="82296"/>
                </a:lnTo>
                <a:lnTo>
                  <a:pt x="397763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37" name="object 170"/>
          <p:cNvSpPr>
            <a:spLocks/>
          </p:cNvSpPr>
          <p:nvPr/>
        </p:nvSpPr>
        <p:spPr bwMode="auto">
          <a:xfrm>
            <a:off x="854075" y="5568950"/>
            <a:ext cx="425450" cy="107950"/>
          </a:xfrm>
          <a:custGeom>
            <a:avLst/>
            <a:gdLst>
              <a:gd name="T0" fmla="*/ 426719 w 426719"/>
              <a:gd name="T1" fmla="*/ 0 h 108585"/>
              <a:gd name="T2" fmla="*/ 413677 w 426719"/>
              <a:gd name="T3" fmla="*/ 12191 h 108585"/>
              <a:gd name="T4" fmla="*/ 413677 w 426719"/>
              <a:gd name="T5" fmla="*/ 96202 h 108585"/>
              <a:gd name="T6" fmla="*/ 13246 w 426719"/>
              <a:gd name="T7" fmla="*/ 96202 h 108585"/>
              <a:gd name="T8" fmla="*/ 0 w 426719"/>
              <a:gd name="T9" fmla="*/ 108203 h 108585"/>
              <a:gd name="T10" fmla="*/ 426719 w 426719"/>
              <a:gd name="T11" fmla="*/ 108203 h 108585"/>
              <a:gd name="T12" fmla="*/ 426719 w 426719"/>
              <a:gd name="T13" fmla="*/ 0 h 1085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6719"/>
              <a:gd name="T22" fmla="*/ 0 h 108585"/>
              <a:gd name="T23" fmla="*/ 426719 w 426719"/>
              <a:gd name="T24" fmla="*/ 108585 h 1085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6719" h="108585">
                <a:moveTo>
                  <a:pt x="426719" y="0"/>
                </a:moveTo>
                <a:lnTo>
                  <a:pt x="413677" y="12191"/>
                </a:lnTo>
                <a:lnTo>
                  <a:pt x="413677" y="96202"/>
                </a:lnTo>
                <a:lnTo>
                  <a:pt x="13246" y="96202"/>
                </a:lnTo>
                <a:lnTo>
                  <a:pt x="0" y="108203"/>
                </a:lnTo>
                <a:lnTo>
                  <a:pt x="426719" y="108203"/>
                </a:lnTo>
                <a:lnTo>
                  <a:pt x="42671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38" name="object 171"/>
          <p:cNvSpPr>
            <a:spLocks/>
          </p:cNvSpPr>
          <p:nvPr/>
        </p:nvSpPr>
        <p:spPr bwMode="auto">
          <a:xfrm>
            <a:off x="854075" y="5568950"/>
            <a:ext cx="425450" cy="107950"/>
          </a:xfrm>
          <a:custGeom>
            <a:avLst/>
            <a:gdLst>
              <a:gd name="T0" fmla="*/ 426719 w 426719"/>
              <a:gd name="T1" fmla="*/ 0 h 108585"/>
              <a:gd name="T2" fmla="*/ 0 w 426719"/>
              <a:gd name="T3" fmla="*/ 0 h 108585"/>
              <a:gd name="T4" fmla="*/ 0 w 426719"/>
              <a:gd name="T5" fmla="*/ 108203 h 108585"/>
              <a:gd name="T6" fmla="*/ 13246 w 426719"/>
              <a:gd name="T7" fmla="*/ 96202 h 108585"/>
              <a:gd name="T8" fmla="*/ 13246 w 426719"/>
              <a:gd name="T9" fmla="*/ 12191 h 108585"/>
              <a:gd name="T10" fmla="*/ 413677 w 426719"/>
              <a:gd name="T11" fmla="*/ 12191 h 108585"/>
              <a:gd name="T12" fmla="*/ 426719 w 426719"/>
              <a:gd name="T13" fmla="*/ 0 h 1085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6719"/>
              <a:gd name="T22" fmla="*/ 0 h 108585"/>
              <a:gd name="T23" fmla="*/ 426719 w 426719"/>
              <a:gd name="T24" fmla="*/ 108585 h 1085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6719" h="108585">
                <a:moveTo>
                  <a:pt x="426719" y="0"/>
                </a:moveTo>
                <a:lnTo>
                  <a:pt x="0" y="0"/>
                </a:lnTo>
                <a:lnTo>
                  <a:pt x="0" y="108203"/>
                </a:lnTo>
                <a:lnTo>
                  <a:pt x="13246" y="96202"/>
                </a:lnTo>
                <a:lnTo>
                  <a:pt x="13246" y="12191"/>
                </a:lnTo>
                <a:lnTo>
                  <a:pt x="413677" y="12191"/>
                </a:lnTo>
                <a:lnTo>
                  <a:pt x="42671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39" name="object 172"/>
          <p:cNvSpPr>
            <a:spLocks/>
          </p:cNvSpPr>
          <p:nvPr/>
        </p:nvSpPr>
        <p:spPr bwMode="auto">
          <a:xfrm>
            <a:off x="1146175" y="5621338"/>
            <a:ext cx="79375" cy="0"/>
          </a:xfrm>
          <a:custGeom>
            <a:avLst/>
            <a:gdLst>
              <a:gd name="T0" fmla="*/ 0 w 80644"/>
              <a:gd name="T1" fmla="*/ 80467 w 80644"/>
              <a:gd name="T2" fmla="*/ 0 60000 65536"/>
              <a:gd name="T3" fmla="*/ 0 60000 65536"/>
              <a:gd name="T4" fmla="*/ 0 w 80644"/>
              <a:gd name="T5" fmla="*/ 80644 w 806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80644">
                <a:moveTo>
                  <a:pt x="0" y="0"/>
                </a:moveTo>
                <a:lnTo>
                  <a:pt x="80467" y="0"/>
                </a:lnTo>
              </a:path>
            </a:pathLst>
          </a:custGeom>
          <a:noFill/>
          <a:ln w="5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40" name="object 173"/>
          <p:cNvSpPr>
            <a:spLocks/>
          </p:cNvSpPr>
          <p:nvPr/>
        </p:nvSpPr>
        <p:spPr bwMode="auto">
          <a:xfrm>
            <a:off x="1119188" y="5611813"/>
            <a:ext cx="133350" cy="0"/>
          </a:xfrm>
          <a:custGeom>
            <a:avLst/>
            <a:gdLst>
              <a:gd name="T0" fmla="*/ 0 w 134619"/>
              <a:gd name="T1" fmla="*/ 134112 w 134619"/>
              <a:gd name="T2" fmla="*/ 0 60000 65536"/>
              <a:gd name="T3" fmla="*/ 0 60000 65536"/>
              <a:gd name="T4" fmla="*/ 0 w 134619"/>
              <a:gd name="T5" fmla="*/ 134619 w 13461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4619">
                <a:moveTo>
                  <a:pt x="0" y="0"/>
                </a:moveTo>
                <a:lnTo>
                  <a:pt x="134112" y="0"/>
                </a:lnTo>
              </a:path>
            </a:pathLst>
          </a:custGeom>
          <a:noFill/>
          <a:ln w="1228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41" name="object 174"/>
          <p:cNvSpPr>
            <a:spLocks/>
          </p:cNvSpPr>
          <p:nvPr/>
        </p:nvSpPr>
        <p:spPr bwMode="auto">
          <a:xfrm>
            <a:off x="1146175" y="5602288"/>
            <a:ext cx="79375" cy="0"/>
          </a:xfrm>
          <a:custGeom>
            <a:avLst/>
            <a:gdLst>
              <a:gd name="T0" fmla="*/ 0 w 80644"/>
              <a:gd name="T1" fmla="*/ 80467 w 80644"/>
              <a:gd name="T2" fmla="*/ 0 60000 65536"/>
              <a:gd name="T3" fmla="*/ 0 60000 65536"/>
              <a:gd name="T4" fmla="*/ 0 w 80644"/>
              <a:gd name="T5" fmla="*/ 80644 w 806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80644">
                <a:moveTo>
                  <a:pt x="0" y="0"/>
                </a:moveTo>
                <a:lnTo>
                  <a:pt x="80467" y="0"/>
                </a:lnTo>
              </a:path>
            </a:pathLst>
          </a:custGeom>
          <a:noFill/>
          <a:ln w="61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42" name="object 175"/>
          <p:cNvSpPr>
            <a:spLocks/>
          </p:cNvSpPr>
          <p:nvPr/>
        </p:nvSpPr>
        <p:spPr bwMode="auto">
          <a:xfrm>
            <a:off x="987425" y="5545138"/>
            <a:ext cx="158750" cy="0"/>
          </a:xfrm>
          <a:custGeom>
            <a:avLst/>
            <a:gdLst>
              <a:gd name="T0" fmla="*/ 0 w 158750"/>
              <a:gd name="T1" fmla="*/ 158496 w 158750"/>
              <a:gd name="T2" fmla="*/ 0 60000 65536"/>
              <a:gd name="T3" fmla="*/ 0 60000 65536"/>
              <a:gd name="T4" fmla="*/ 0 w 158750"/>
              <a:gd name="T5" fmla="*/ 158750 w 158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58750">
                <a:moveTo>
                  <a:pt x="0" y="0"/>
                </a:moveTo>
                <a:lnTo>
                  <a:pt x="158496" y="0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43" name="object 176"/>
          <p:cNvSpPr>
            <a:spLocks/>
          </p:cNvSpPr>
          <p:nvPr/>
        </p:nvSpPr>
        <p:spPr bwMode="auto">
          <a:xfrm>
            <a:off x="881063" y="5600700"/>
            <a:ext cx="25400" cy="0"/>
          </a:xfrm>
          <a:custGeom>
            <a:avLst/>
            <a:gdLst>
              <a:gd name="T0" fmla="*/ 0 w 26034"/>
              <a:gd name="T1" fmla="*/ 25908 w 26034"/>
              <a:gd name="T2" fmla="*/ 0 60000 65536"/>
              <a:gd name="T3" fmla="*/ 0 60000 65536"/>
              <a:gd name="T4" fmla="*/ 0 w 26034"/>
              <a:gd name="T5" fmla="*/ 26034 w 2603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4">
                <a:moveTo>
                  <a:pt x="0" y="0"/>
                </a:moveTo>
                <a:lnTo>
                  <a:pt x="25908" y="0"/>
                </a:lnTo>
              </a:path>
            </a:pathLst>
          </a:custGeom>
          <a:noFill/>
          <a:ln w="16763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44" name="object 177"/>
          <p:cNvSpPr>
            <a:spLocks/>
          </p:cNvSpPr>
          <p:nvPr/>
        </p:nvSpPr>
        <p:spPr bwMode="auto">
          <a:xfrm>
            <a:off x="881063" y="5597525"/>
            <a:ext cx="12700" cy="0"/>
          </a:xfrm>
          <a:custGeom>
            <a:avLst/>
            <a:gdLst>
              <a:gd name="T0" fmla="*/ 0 w 12700"/>
              <a:gd name="T1" fmla="*/ 12191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noFill/>
          <a:ln w="7620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45" name="object 178"/>
          <p:cNvSpPr>
            <a:spLocks/>
          </p:cNvSpPr>
          <p:nvPr/>
        </p:nvSpPr>
        <p:spPr bwMode="auto">
          <a:xfrm>
            <a:off x="887413" y="5289550"/>
            <a:ext cx="373062" cy="238125"/>
          </a:xfrm>
          <a:custGeom>
            <a:avLst/>
            <a:gdLst>
              <a:gd name="T0" fmla="*/ 0 w 372109"/>
              <a:gd name="T1" fmla="*/ 239268 h 239395"/>
              <a:gd name="T2" fmla="*/ 371856 w 372109"/>
              <a:gd name="T3" fmla="*/ 239268 h 239395"/>
              <a:gd name="T4" fmla="*/ 371856 w 372109"/>
              <a:gd name="T5" fmla="*/ 0 h 239395"/>
              <a:gd name="T6" fmla="*/ 0 w 372109"/>
              <a:gd name="T7" fmla="*/ 0 h 239395"/>
              <a:gd name="T8" fmla="*/ 0 w 372109"/>
              <a:gd name="T9" fmla="*/ 239268 h 239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2109"/>
              <a:gd name="T16" fmla="*/ 0 h 239395"/>
              <a:gd name="T17" fmla="*/ 372109 w 372109"/>
              <a:gd name="T18" fmla="*/ 239395 h 2393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2109" h="239395">
                <a:moveTo>
                  <a:pt x="0" y="239268"/>
                </a:moveTo>
                <a:lnTo>
                  <a:pt x="371856" y="239268"/>
                </a:lnTo>
                <a:lnTo>
                  <a:pt x="371856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46" name="object 179"/>
          <p:cNvSpPr>
            <a:spLocks/>
          </p:cNvSpPr>
          <p:nvPr/>
        </p:nvSpPr>
        <p:spPr bwMode="auto">
          <a:xfrm>
            <a:off x="887413" y="5521325"/>
            <a:ext cx="371475" cy="0"/>
          </a:xfrm>
          <a:custGeom>
            <a:avLst/>
            <a:gdLst>
              <a:gd name="T0" fmla="*/ 0 w 372109"/>
              <a:gd name="T1" fmla="*/ 371856 w 372109"/>
              <a:gd name="T2" fmla="*/ 0 60000 65536"/>
              <a:gd name="T3" fmla="*/ 0 60000 65536"/>
              <a:gd name="T4" fmla="*/ 0 w 372109"/>
              <a:gd name="T5" fmla="*/ 372109 w 3721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2109">
                <a:moveTo>
                  <a:pt x="0" y="0"/>
                </a:moveTo>
                <a:lnTo>
                  <a:pt x="371856" y="0"/>
                </a:lnTo>
              </a:path>
            </a:pathLst>
          </a:custGeom>
          <a:noFill/>
          <a:ln w="114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47" name="object 180"/>
          <p:cNvSpPr>
            <a:spLocks/>
          </p:cNvSpPr>
          <p:nvPr/>
        </p:nvSpPr>
        <p:spPr bwMode="auto">
          <a:xfrm>
            <a:off x="893763" y="5300663"/>
            <a:ext cx="0" cy="214312"/>
          </a:xfrm>
          <a:custGeom>
            <a:avLst/>
            <a:gdLst>
              <a:gd name="T0" fmla="*/ 0 h 214629"/>
              <a:gd name="T1" fmla="*/ 214630 h 214629"/>
              <a:gd name="T2" fmla="*/ 0 60000 65536"/>
              <a:gd name="T3" fmla="*/ 0 60000 65536"/>
              <a:gd name="T4" fmla="*/ 0 h 214629"/>
              <a:gd name="T5" fmla="*/ 214629 h 2146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noFill/>
          <a:ln w="1338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48" name="object 181"/>
          <p:cNvSpPr>
            <a:spLocks/>
          </p:cNvSpPr>
          <p:nvPr/>
        </p:nvSpPr>
        <p:spPr bwMode="auto">
          <a:xfrm>
            <a:off x="887413" y="5294313"/>
            <a:ext cx="371475" cy="0"/>
          </a:xfrm>
          <a:custGeom>
            <a:avLst/>
            <a:gdLst>
              <a:gd name="T0" fmla="*/ 0 w 372109"/>
              <a:gd name="T1" fmla="*/ 371856 w 372109"/>
              <a:gd name="T2" fmla="*/ 0 60000 65536"/>
              <a:gd name="T3" fmla="*/ 0 60000 65536"/>
              <a:gd name="T4" fmla="*/ 0 w 372109"/>
              <a:gd name="T5" fmla="*/ 372109 w 3721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2109">
                <a:moveTo>
                  <a:pt x="0" y="0"/>
                </a:moveTo>
                <a:lnTo>
                  <a:pt x="371856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49" name="object 182"/>
          <p:cNvSpPr>
            <a:spLocks/>
          </p:cNvSpPr>
          <p:nvPr/>
        </p:nvSpPr>
        <p:spPr bwMode="auto">
          <a:xfrm>
            <a:off x="1252538" y="5300663"/>
            <a:ext cx="0" cy="214312"/>
          </a:xfrm>
          <a:custGeom>
            <a:avLst/>
            <a:gdLst>
              <a:gd name="T0" fmla="*/ 0 h 215264"/>
              <a:gd name="T1" fmla="*/ 214883 h 215264"/>
              <a:gd name="T2" fmla="*/ 0 60000 65536"/>
              <a:gd name="T3" fmla="*/ 0 60000 65536"/>
              <a:gd name="T4" fmla="*/ 0 h 215264"/>
              <a:gd name="T5" fmla="*/ 215264 h 2152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noFill/>
          <a:ln w="1338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50" name="object 183"/>
          <p:cNvSpPr>
            <a:spLocks/>
          </p:cNvSpPr>
          <p:nvPr/>
        </p:nvSpPr>
        <p:spPr bwMode="auto">
          <a:xfrm>
            <a:off x="887413" y="5287963"/>
            <a:ext cx="346075" cy="214312"/>
          </a:xfrm>
          <a:custGeom>
            <a:avLst/>
            <a:gdLst>
              <a:gd name="T0" fmla="*/ 345947 w 346075"/>
              <a:gd name="T1" fmla="*/ 0 h 213360"/>
              <a:gd name="T2" fmla="*/ 0 w 346075"/>
              <a:gd name="T3" fmla="*/ 0 h 213360"/>
              <a:gd name="T4" fmla="*/ 0 w 346075"/>
              <a:gd name="T5" fmla="*/ 213360 h 213360"/>
              <a:gd name="T6" fmla="*/ 13220 w 346075"/>
              <a:gd name="T7" fmla="*/ 201549 h 213360"/>
              <a:gd name="T8" fmla="*/ 13220 w 346075"/>
              <a:gd name="T9" fmla="*/ 11684 h 213360"/>
              <a:gd name="T10" fmla="*/ 332727 w 346075"/>
              <a:gd name="T11" fmla="*/ 11684 h 213360"/>
              <a:gd name="T12" fmla="*/ 345947 w 346075"/>
              <a:gd name="T13" fmla="*/ 0 h 2133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6075"/>
              <a:gd name="T22" fmla="*/ 0 h 213360"/>
              <a:gd name="T23" fmla="*/ 346075 w 346075"/>
              <a:gd name="T24" fmla="*/ 213360 h 2133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6075" h="213360">
                <a:moveTo>
                  <a:pt x="345947" y="0"/>
                </a:moveTo>
                <a:lnTo>
                  <a:pt x="0" y="0"/>
                </a:lnTo>
                <a:lnTo>
                  <a:pt x="0" y="213360"/>
                </a:lnTo>
                <a:lnTo>
                  <a:pt x="13220" y="201549"/>
                </a:lnTo>
                <a:lnTo>
                  <a:pt x="13220" y="11684"/>
                </a:lnTo>
                <a:lnTo>
                  <a:pt x="332727" y="11684"/>
                </a:lnTo>
                <a:lnTo>
                  <a:pt x="34594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51" name="object 184"/>
          <p:cNvSpPr>
            <a:spLocks/>
          </p:cNvSpPr>
          <p:nvPr/>
        </p:nvSpPr>
        <p:spPr bwMode="auto">
          <a:xfrm>
            <a:off x="917575" y="5314950"/>
            <a:ext cx="323850" cy="187325"/>
          </a:xfrm>
          <a:custGeom>
            <a:avLst/>
            <a:gdLst>
              <a:gd name="T0" fmla="*/ 0 w 323215"/>
              <a:gd name="T1" fmla="*/ 185928 h 186054"/>
              <a:gd name="T2" fmla="*/ 323088 w 323215"/>
              <a:gd name="T3" fmla="*/ 185928 h 186054"/>
              <a:gd name="T4" fmla="*/ 323088 w 323215"/>
              <a:gd name="T5" fmla="*/ 0 h 186054"/>
              <a:gd name="T6" fmla="*/ 0 w 323215"/>
              <a:gd name="T7" fmla="*/ 0 h 186054"/>
              <a:gd name="T8" fmla="*/ 0 w 323215"/>
              <a:gd name="T9" fmla="*/ 185928 h 1860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215"/>
              <a:gd name="T16" fmla="*/ 0 h 186054"/>
              <a:gd name="T17" fmla="*/ 323215 w 323215"/>
              <a:gd name="T18" fmla="*/ 186054 h 1860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215" h="186054">
                <a:moveTo>
                  <a:pt x="0" y="185928"/>
                </a:moveTo>
                <a:lnTo>
                  <a:pt x="323088" y="185928"/>
                </a:lnTo>
                <a:lnTo>
                  <a:pt x="323088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52" name="object 185"/>
          <p:cNvSpPr>
            <a:spLocks/>
          </p:cNvSpPr>
          <p:nvPr/>
        </p:nvSpPr>
        <p:spPr bwMode="auto">
          <a:xfrm>
            <a:off x="917575" y="5314950"/>
            <a:ext cx="323850" cy="187325"/>
          </a:xfrm>
          <a:custGeom>
            <a:avLst/>
            <a:gdLst>
              <a:gd name="T0" fmla="*/ 0 w 323215"/>
              <a:gd name="T1" fmla="*/ 185928 h 186054"/>
              <a:gd name="T2" fmla="*/ 323088 w 323215"/>
              <a:gd name="T3" fmla="*/ 185928 h 186054"/>
              <a:gd name="T4" fmla="*/ 323088 w 323215"/>
              <a:gd name="T5" fmla="*/ 0 h 186054"/>
              <a:gd name="T6" fmla="*/ 0 w 323215"/>
              <a:gd name="T7" fmla="*/ 0 h 186054"/>
              <a:gd name="T8" fmla="*/ 0 w 323215"/>
              <a:gd name="T9" fmla="*/ 185928 h 1860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215"/>
              <a:gd name="T16" fmla="*/ 0 h 186054"/>
              <a:gd name="T17" fmla="*/ 323215 w 323215"/>
              <a:gd name="T18" fmla="*/ 186054 h 1860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215" h="186054">
                <a:moveTo>
                  <a:pt x="0" y="185928"/>
                </a:moveTo>
                <a:lnTo>
                  <a:pt x="323088" y="185928"/>
                </a:lnTo>
                <a:lnTo>
                  <a:pt x="323088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53" name="object 186"/>
          <p:cNvSpPr>
            <a:spLocks/>
          </p:cNvSpPr>
          <p:nvPr/>
        </p:nvSpPr>
        <p:spPr bwMode="auto">
          <a:xfrm>
            <a:off x="1685925" y="5568950"/>
            <a:ext cx="425450" cy="109538"/>
          </a:xfrm>
          <a:custGeom>
            <a:avLst/>
            <a:gdLst>
              <a:gd name="T0" fmla="*/ 0 w 425450"/>
              <a:gd name="T1" fmla="*/ 108203 h 108585"/>
              <a:gd name="T2" fmla="*/ 425195 w 425450"/>
              <a:gd name="T3" fmla="*/ 108203 h 108585"/>
              <a:gd name="T4" fmla="*/ 425195 w 425450"/>
              <a:gd name="T5" fmla="*/ 0 h 108585"/>
              <a:gd name="T6" fmla="*/ 0 w 425450"/>
              <a:gd name="T7" fmla="*/ 0 h 108585"/>
              <a:gd name="T8" fmla="*/ 0 w 425450"/>
              <a:gd name="T9" fmla="*/ 108203 h 1085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5450"/>
              <a:gd name="T16" fmla="*/ 0 h 108585"/>
              <a:gd name="T17" fmla="*/ 425450 w 425450"/>
              <a:gd name="T18" fmla="*/ 108585 h 1085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5450" h="108585">
                <a:moveTo>
                  <a:pt x="0" y="108203"/>
                </a:moveTo>
                <a:lnTo>
                  <a:pt x="425195" y="108203"/>
                </a:lnTo>
                <a:lnTo>
                  <a:pt x="425195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54" name="object 187"/>
          <p:cNvSpPr>
            <a:spLocks/>
          </p:cNvSpPr>
          <p:nvPr/>
        </p:nvSpPr>
        <p:spPr bwMode="auto">
          <a:xfrm>
            <a:off x="1700213" y="5581650"/>
            <a:ext cx="398462" cy="82550"/>
          </a:xfrm>
          <a:custGeom>
            <a:avLst/>
            <a:gdLst>
              <a:gd name="T0" fmla="*/ 0 w 398144"/>
              <a:gd name="T1" fmla="*/ 82296 h 82550"/>
              <a:gd name="T2" fmla="*/ 397763 w 398144"/>
              <a:gd name="T3" fmla="*/ 82296 h 82550"/>
              <a:gd name="T4" fmla="*/ 397763 w 398144"/>
              <a:gd name="T5" fmla="*/ 0 h 82550"/>
              <a:gd name="T6" fmla="*/ 0 w 398144"/>
              <a:gd name="T7" fmla="*/ 0 h 82550"/>
              <a:gd name="T8" fmla="*/ 0 w 398144"/>
              <a:gd name="T9" fmla="*/ 82296 h 82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8144"/>
              <a:gd name="T16" fmla="*/ 0 h 82550"/>
              <a:gd name="T17" fmla="*/ 398144 w 398144"/>
              <a:gd name="T18" fmla="*/ 82550 h 82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8144" h="82550">
                <a:moveTo>
                  <a:pt x="0" y="82296"/>
                </a:moveTo>
                <a:lnTo>
                  <a:pt x="397763" y="82296"/>
                </a:lnTo>
                <a:lnTo>
                  <a:pt x="397763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55" name="object 188"/>
          <p:cNvSpPr>
            <a:spLocks/>
          </p:cNvSpPr>
          <p:nvPr/>
        </p:nvSpPr>
        <p:spPr bwMode="auto">
          <a:xfrm>
            <a:off x="1685925" y="5568950"/>
            <a:ext cx="425450" cy="107950"/>
          </a:xfrm>
          <a:custGeom>
            <a:avLst/>
            <a:gdLst>
              <a:gd name="T0" fmla="*/ 425195 w 425450"/>
              <a:gd name="T1" fmla="*/ 0 h 108585"/>
              <a:gd name="T2" fmla="*/ 412242 w 425450"/>
              <a:gd name="T3" fmla="*/ 12191 h 108585"/>
              <a:gd name="T4" fmla="*/ 412242 w 425450"/>
              <a:gd name="T5" fmla="*/ 96202 h 108585"/>
              <a:gd name="T6" fmla="*/ 13207 w 425450"/>
              <a:gd name="T7" fmla="*/ 96202 h 108585"/>
              <a:gd name="T8" fmla="*/ 0 w 425450"/>
              <a:gd name="T9" fmla="*/ 108203 h 108585"/>
              <a:gd name="T10" fmla="*/ 425195 w 425450"/>
              <a:gd name="T11" fmla="*/ 108203 h 108585"/>
              <a:gd name="T12" fmla="*/ 425195 w 425450"/>
              <a:gd name="T13" fmla="*/ 0 h 1085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5450"/>
              <a:gd name="T22" fmla="*/ 0 h 108585"/>
              <a:gd name="T23" fmla="*/ 425450 w 425450"/>
              <a:gd name="T24" fmla="*/ 108585 h 1085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5450" h="108585">
                <a:moveTo>
                  <a:pt x="425195" y="0"/>
                </a:moveTo>
                <a:lnTo>
                  <a:pt x="412242" y="12191"/>
                </a:lnTo>
                <a:lnTo>
                  <a:pt x="412242" y="96202"/>
                </a:lnTo>
                <a:lnTo>
                  <a:pt x="13207" y="96202"/>
                </a:lnTo>
                <a:lnTo>
                  <a:pt x="0" y="108203"/>
                </a:lnTo>
                <a:lnTo>
                  <a:pt x="425195" y="108203"/>
                </a:lnTo>
                <a:lnTo>
                  <a:pt x="42519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56" name="object 189"/>
          <p:cNvSpPr>
            <a:spLocks/>
          </p:cNvSpPr>
          <p:nvPr/>
        </p:nvSpPr>
        <p:spPr bwMode="auto">
          <a:xfrm>
            <a:off x="1685925" y="5568950"/>
            <a:ext cx="425450" cy="107950"/>
          </a:xfrm>
          <a:custGeom>
            <a:avLst/>
            <a:gdLst>
              <a:gd name="T0" fmla="*/ 425195 w 425450"/>
              <a:gd name="T1" fmla="*/ 0 h 108585"/>
              <a:gd name="T2" fmla="*/ 0 w 425450"/>
              <a:gd name="T3" fmla="*/ 0 h 108585"/>
              <a:gd name="T4" fmla="*/ 0 w 425450"/>
              <a:gd name="T5" fmla="*/ 108203 h 108585"/>
              <a:gd name="T6" fmla="*/ 13207 w 425450"/>
              <a:gd name="T7" fmla="*/ 96202 h 108585"/>
              <a:gd name="T8" fmla="*/ 13207 w 425450"/>
              <a:gd name="T9" fmla="*/ 12191 h 108585"/>
              <a:gd name="T10" fmla="*/ 412242 w 425450"/>
              <a:gd name="T11" fmla="*/ 12191 h 108585"/>
              <a:gd name="T12" fmla="*/ 425195 w 425450"/>
              <a:gd name="T13" fmla="*/ 0 h 1085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5450"/>
              <a:gd name="T22" fmla="*/ 0 h 108585"/>
              <a:gd name="T23" fmla="*/ 425450 w 425450"/>
              <a:gd name="T24" fmla="*/ 108585 h 1085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5450" h="108585">
                <a:moveTo>
                  <a:pt x="425195" y="0"/>
                </a:moveTo>
                <a:lnTo>
                  <a:pt x="0" y="0"/>
                </a:lnTo>
                <a:lnTo>
                  <a:pt x="0" y="108203"/>
                </a:lnTo>
                <a:lnTo>
                  <a:pt x="13207" y="96202"/>
                </a:lnTo>
                <a:lnTo>
                  <a:pt x="13207" y="12191"/>
                </a:lnTo>
                <a:lnTo>
                  <a:pt x="412242" y="12191"/>
                </a:lnTo>
                <a:lnTo>
                  <a:pt x="42519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57" name="object 190"/>
          <p:cNvSpPr>
            <a:spLocks/>
          </p:cNvSpPr>
          <p:nvPr/>
        </p:nvSpPr>
        <p:spPr bwMode="auto">
          <a:xfrm>
            <a:off x="1979613" y="5621338"/>
            <a:ext cx="79375" cy="0"/>
          </a:xfrm>
          <a:custGeom>
            <a:avLst/>
            <a:gdLst>
              <a:gd name="T0" fmla="*/ 0 w 80644"/>
              <a:gd name="T1" fmla="*/ 80517 w 80644"/>
              <a:gd name="T2" fmla="*/ 0 60000 65536"/>
              <a:gd name="T3" fmla="*/ 0 60000 65536"/>
              <a:gd name="T4" fmla="*/ 0 w 80644"/>
              <a:gd name="T5" fmla="*/ 80644 w 806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80644">
                <a:moveTo>
                  <a:pt x="0" y="0"/>
                </a:moveTo>
                <a:lnTo>
                  <a:pt x="80517" y="0"/>
                </a:lnTo>
              </a:path>
            </a:pathLst>
          </a:custGeom>
          <a:noFill/>
          <a:ln w="5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58" name="object 191"/>
          <p:cNvSpPr>
            <a:spLocks/>
          </p:cNvSpPr>
          <p:nvPr/>
        </p:nvSpPr>
        <p:spPr bwMode="auto">
          <a:xfrm>
            <a:off x="1952625" y="5611813"/>
            <a:ext cx="134938" cy="0"/>
          </a:xfrm>
          <a:custGeom>
            <a:avLst/>
            <a:gdLst>
              <a:gd name="T0" fmla="*/ 0 w 134619"/>
              <a:gd name="T1" fmla="*/ 134112 w 134619"/>
              <a:gd name="T2" fmla="*/ 0 60000 65536"/>
              <a:gd name="T3" fmla="*/ 0 60000 65536"/>
              <a:gd name="T4" fmla="*/ 0 w 134619"/>
              <a:gd name="T5" fmla="*/ 134619 w 13461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4619">
                <a:moveTo>
                  <a:pt x="0" y="0"/>
                </a:moveTo>
                <a:lnTo>
                  <a:pt x="134112" y="0"/>
                </a:lnTo>
              </a:path>
            </a:pathLst>
          </a:custGeom>
          <a:noFill/>
          <a:ln w="1228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59" name="object 192"/>
          <p:cNvSpPr>
            <a:spLocks/>
          </p:cNvSpPr>
          <p:nvPr/>
        </p:nvSpPr>
        <p:spPr bwMode="auto">
          <a:xfrm>
            <a:off x="1979613" y="5602288"/>
            <a:ext cx="79375" cy="0"/>
          </a:xfrm>
          <a:custGeom>
            <a:avLst/>
            <a:gdLst>
              <a:gd name="T0" fmla="*/ 0 w 80644"/>
              <a:gd name="T1" fmla="*/ 80517 w 80644"/>
              <a:gd name="T2" fmla="*/ 0 60000 65536"/>
              <a:gd name="T3" fmla="*/ 0 60000 65536"/>
              <a:gd name="T4" fmla="*/ 0 w 80644"/>
              <a:gd name="T5" fmla="*/ 80644 w 806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80644">
                <a:moveTo>
                  <a:pt x="0" y="0"/>
                </a:moveTo>
                <a:lnTo>
                  <a:pt x="80517" y="0"/>
                </a:lnTo>
              </a:path>
            </a:pathLst>
          </a:custGeom>
          <a:noFill/>
          <a:ln w="61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60" name="object 193"/>
          <p:cNvSpPr>
            <a:spLocks/>
          </p:cNvSpPr>
          <p:nvPr/>
        </p:nvSpPr>
        <p:spPr bwMode="auto">
          <a:xfrm>
            <a:off x="1819275" y="5545138"/>
            <a:ext cx="158750" cy="0"/>
          </a:xfrm>
          <a:custGeom>
            <a:avLst/>
            <a:gdLst>
              <a:gd name="T0" fmla="*/ 0 w 158750"/>
              <a:gd name="T1" fmla="*/ 158495 w 158750"/>
              <a:gd name="T2" fmla="*/ 0 60000 65536"/>
              <a:gd name="T3" fmla="*/ 0 60000 65536"/>
              <a:gd name="T4" fmla="*/ 0 w 158750"/>
              <a:gd name="T5" fmla="*/ 158750 w 158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58750">
                <a:moveTo>
                  <a:pt x="0" y="0"/>
                </a:moveTo>
                <a:lnTo>
                  <a:pt x="158495" y="0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61" name="object 194"/>
          <p:cNvSpPr>
            <a:spLocks/>
          </p:cNvSpPr>
          <p:nvPr/>
        </p:nvSpPr>
        <p:spPr bwMode="auto">
          <a:xfrm>
            <a:off x="1712913" y="5600700"/>
            <a:ext cx="25400" cy="0"/>
          </a:xfrm>
          <a:custGeom>
            <a:avLst/>
            <a:gdLst>
              <a:gd name="T0" fmla="*/ 0 w 26035"/>
              <a:gd name="T1" fmla="*/ 25907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noFill/>
          <a:ln w="16763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62" name="object 195"/>
          <p:cNvSpPr>
            <a:spLocks/>
          </p:cNvSpPr>
          <p:nvPr/>
        </p:nvSpPr>
        <p:spPr bwMode="auto">
          <a:xfrm>
            <a:off x="1712913" y="5597525"/>
            <a:ext cx="12700" cy="0"/>
          </a:xfrm>
          <a:custGeom>
            <a:avLst/>
            <a:gdLst>
              <a:gd name="T0" fmla="*/ 0 w 12700"/>
              <a:gd name="T1" fmla="*/ 12192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noFill/>
          <a:ln w="7620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63" name="object 196"/>
          <p:cNvSpPr>
            <a:spLocks/>
          </p:cNvSpPr>
          <p:nvPr/>
        </p:nvSpPr>
        <p:spPr bwMode="auto">
          <a:xfrm>
            <a:off x="1719263" y="5289550"/>
            <a:ext cx="373062" cy="238125"/>
          </a:xfrm>
          <a:custGeom>
            <a:avLst/>
            <a:gdLst>
              <a:gd name="T0" fmla="*/ 0 w 372110"/>
              <a:gd name="T1" fmla="*/ 239268 h 239395"/>
              <a:gd name="T2" fmla="*/ 371856 w 372110"/>
              <a:gd name="T3" fmla="*/ 239268 h 239395"/>
              <a:gd name="T4" fmla="*/ 371856 w 372110"/>
              <a:gd name="T5" fmla="*/ 0 h 239395"/>
              <a:gd name="T6" fmla="*/ 0 w 372110"/>
              <a:gd name="T7" fmla="*/ 0 h 239395"/>
              <a:gd name="T8" fmla="*/ 0 w 372110"/>
              <a:gd name="T9" fmla="*/ 239268 h 239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2110"/>
              <a:gd name="T16" fmla="*/ 0 h 239395"/>
              <a:gd name="T17" fmla="*/ 372110 w 372110"/>
              <a:gd name="T18" fmla="*/ 239395 h 2393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2110" h="239395">
                <a:moveTo>
                  <a:pt x="0" y="239268"/>
                </a:moveTo>
                <a:lnTo>
                  <a:pt x="371856" y="239268"/>
                </a:lnTo>
                <a:lnTo>
                  <a:pt x="371856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64" name="object 197"/>
          <p:cNvSpPr>
            <a:spLocks/>
          </p:cNvSpPr>
          <p:nvPr/>
        </p:nvSpPr>
        <p:spPr bwMode="auto">
          <a:xfrm>
            <a:off x="1719263" y="5521325"/>
            <a:ext cx="371475" cy="0"/>
          </a:xfrm>
          <a:custGeom>
            <a:avLst/>
            <a:gdLst>
              <a:gd name="T0" fmla="*/ 0 w 372110"/>
              <a:gd name="T1" fmla="*/ 371855 w 372110"/>
              <a:gd name="T2" fmla="*/ 0 60000 65536"/>
              <a:gd name="T3" fmla="*/ 0 60000 65536"/>
              <a:gd name="T4" fmla="*/ 0 w 372110"/>
              <a:gd name="T5" fmla="*/ 372110 w 37211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2110">
                <a:moveTo>
                  <a:pt x="0" y="0"/>
                </a:moveTo>
                <a:lnTo>
                  <a:pt x="371855" y="0"/>
                </a:lnTo>
              </a:path>
            </a:pathLst>
          </a:custGeom>
          <a:noFill/>
          <a:ln w="114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65" name="object 198"/>
          <p:cNvSpPr>
            <a:spLocks/>
          </p:cNvSpPr>
          <p:nvPr/>
        </p:nvSpPr>
        <p:spPr bwMode="auto">
          <a:xfrm>
            <a:off x="1725613" y="5300663"/>
            <a:ext cx="0" cy="214312"/>
          </a:xfrm>
          <a:custGeom>
            <a:avLst/>
            <a:gdLst>
              <a:gd name="T0" fmla="*/ 0 h 214629"/>
              <a:gd name="T1" fmla="*/ 214630 h 214629"/>
              <a:gd name="T2" fmla="*/ 0 60000 65536"/>
              <a:gd name="T3" fmla="*/ 0 60000 65536"/>
              <a:gd name="T4" fmla="*/ 0 h 214629"/>
              <a:gd name="T5" fmla="*/ 214629 h 2146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noFill/>
          <a:ln w="13334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66" name="object 199"/>
          <p:cNvSpPr>
            <a:spLocks/>
          </p:cNvSpPr>
          <p:nvPr/>
        </p:nvSpPr>
        <p:spPr bwMode="auto">
          <a:xfrm>
            <a:off x="1719263" y="5294313"/>
            <a:ext cx="371475" cy="0"/>
          </a:xfrm>
          <a:custGeom>
            <a:avLst/>
            <a:gdLst>
              <a:gd name="T0" fmla="*/ 0 w 372110"/>
              <a:gd name="T1" fmla="*/ 371855 w 372110"/>
              <a:gd name="T2" fmla="*/ 0 60000 65536"/>
              <a:gd name="T3" fmla="*/ 0 60000 65536"/>
              <a:gd name="T4" fmla="*/ 0 w 372110"/>
              <a:gd name="T5" fmla="*/ 372110 w 37211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2110">
                <a:moveTo>
                  <a:pt x="0" y="0"/>
                </a:moveTo>
                <a:lnTo>
                  <a:pt x="371855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67" name="object 200"/>
          <p:cNvSpPr>
            <a:spLocks/>
          </p:cNvSpPr>
          <p:nvPr/>
        </p:nvSpPr>
        <p:spPr bwMode="auto">
          <a:xfrm>
            <a:off x="2084388" y="5300663"/>
            <a:ext cx="0" cy="214312"/>
          </a:xfrm>
          <a:custGeom>
            <a:avLst/>
            <a:gdLst>
              <a:gd name="T0" fmla="*/ 0 h 215264"/>
              <a:gd name="T1" fmla="*/ 214883 h 215264"/>
              <a:gd name="T2" fmla="*/ 0 60000 65536"/>
              <a:gd name="T3" fmla="*/ 0 60000 65536"/>
              <a:gd name="T4" fmla="*/ 0 h 215264"/>
              <a:gd name="T5" fmla="*/ 215264 h 2152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noFill/>
          <a:ln w="13334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68" name="object 201"/>
          <p:cNvSpPr>
            <a:spLocks/>
          </p:cNvSpPr>
          <p:nvPr/>
        </p:nvSpPr>
        <p:spPr bwMode="auto">
          <a:xfrm>
            <a:off x="1719263" y="5287963"/>
            <a:ext cx="346075" cy="214312"/>
          </a:xfrm>
          <a:custGeom>
            <a:avLst/>
            <a:gdLst>
              <a:gd name="T0" fmla="*/ 345947 w 346075"/>
              <a:gd name="T1" fmla="*/ 0 h 213360"/>
              <a:gd name="T2" fmla="*/ 0 w 346075"/>
              <a:gd name="T3" fmla="*/ 0 h 213360"/>
              <a:gd name="T4" fmla="*/ 0 w 346075"/>
              <a:gd name="T5" fmla="*/ 213360 h 213360"/>
              <a:gd name="T6" fmla="*/ 13207 w 346075"/>
              <a:gd name="T7" fmla="*/ 201549 h 213360"/>
              <a:gd name="T8" fmla="*/ 13207 w 346075"/>
              <a:gd name="T9" fmla="*/ 11684 h 213360"/>
              <a:gd name="T10" fmla="*/ 332739 w 346075"/>
              <a:gd name="T11" fmla="*/ 11684 h 213360"/>
              <a:gd name="T12" fmla="*/ 345947 w 346075"/>
              <a:gd name="T13" fmla="*/ 0 h 2133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6075"/>
              <a:gd name="T22" fmla="*/ 0 h 213360"/>
              <a:gd name="T23" fmla="*/ 346075 w 346075"/>
              <a:gd name="T24" fmla="*/ 213360 h 2133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6075" h="213360">
                <a:moveTo>
                  <a:pt x="345947" y="0"/>
                </a:moveTo>
                <a:lnTo>
                  <a:pt x="0" y="0"/>
                </a:lnTo>
                <a:lnTo>
                  <a:pt x="0" y="213360"/>
                </a:lnTo>
                <a:lnTo>
                  <a:pt x="13207" y="201549"/>
                </a:lnTo>
                <a:lnTo>
                  <a:pt x="13207" y="11684"/>
                </a:lnTo>
                <a:lnTo>
                  <a:pt x="332739" y="11684"/>
                </a:lnTo>
                <a:lnTo>
                  <a:pt x="34594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69" name="object 202"/>
          <p:cNvSpPr>
            <a:spLocks/>
          </p:cNvSpPr>
          <p:nvPr/>
        </p:nvSpPr>
        <p:spPr bwMode="auto">
          <a:xfrm>
            <a:off x="1749425" y="5314950"/>
            <a:ext cx="322263" cy="187325"/>
          </a:xfrm>
          <a:custGeom>
            <a:avLst/>
            <a:gdLst>
              <a:gd name="T0" fmla="*/ 0 w 321944"/>
              <a:gd name="T1" fmla="*/ 185928 h 186054"/>
              <a:gd name="T2" fmla="*/ 321563 w 321944"/>
              <a:gd name="T3" fmla="*/ 185928 h 186054"/>
              <a:gd name="T4" fmla="*/ 321563 w 321944"/>
              <a:gd name="T5" fmla="*/ 0 h 186054"/>
              <a:gd name="T6" fmla="*/ 0 w 321944"/>
              <a:gd name="T7" fmla="*/ 0 h 186054"/>
              <a:gd name="T8" fmla="*/ 0 w 321944"/>
              <a:gd name="T9" fmla="*/ 185928 h 1860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944"/>
              <a:gd name="T16" fmla="*/ 0 h 186054"/>
              <a:gd name="T17" fmla="*/ 321944 w 321944"/>
              <a:gd name="T18" fmla="*/ 186054 h 1860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944" h="186054">
                <a:moveTo>
                  <a:pt x="0" y="185928"/>
                </a:moveTo>
                <a:lnTo>
                  <a:pt x="321563" y="185928"/>
                </a:lnTo>
                <a:lnTo>
                  <a:pt x="321563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70" name="object 203"/>
          <p:cNvSpPr>
            <a:spLocks/>
          </p:cNvSpPr>
          <p:nvPr/>
        </p:nvSpPr>
        <p:spPr bwMode="auto">
          <a:xfrm>
            <a:off x="1749425" y="5314950"/>
            <a:ext cx="322263" cy="187325"/>
          </a:xfrm>
          <a:custGeom>
            <a:avLst/>
            <a:gdLst>
              <a:gd name="T0" fmla="*/ 0 w 321944"/>
              <a:gd name="T1" fmla="*/ 185928 h 186054"/>
              <a:gd name="T2" fmla="*/ 321563 w 321944"/>
              <a:gd name="T3" fmla="*/ 185928 h 186054"/>
              <a:gd name="T4" fmla="*/ 321563 w 321944"/>
              <a:gd name="T5" fmla="*/ 0 h 186054"/>
              <a:gd name="T6" fmla="*/ 0 w 321944"/>
              <a:gd name="T7" fmla="*/ 0 h 186054"/>
              <a:gd name="T8" fmla="*/ 0 w 321944"/>
              <a:gd name="T9" fmla="*/ 185928 h 1860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944"/>
              <a:gd name="T16" fmla="*/ 0 h 186054"/>
              <a:gd name="T17" fmla="*/ 321944 w 321944"/>
              <a:gd name="T18" fmla="*/ 186054 h 1860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944" h="186054">
                <a:moveTo>
                  <a:pt x="0" y="185928"/>
                </a:moveTo>
                <a:lnTo>
                  <a:pt x="321563" y="185928"/>
                </a:lnTo>
                <a:lnTo>
                  <a:pt x="321563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71" name="object 204"/>
          <p:cNvSpPr>
            <a:spLocks/>
          </p:cNvSpPr>
          <p:nvPr/>
        </p:nvSpPr>
        <p:spPr bwMode="auto">
          <a:xfrm>
            <a:off x="2446338" y="5005388"/>
            <a:ext cx="425450" cy="109537"/>
          </a:xfrm>
          <a:custGeom>
            <a:avLst/>
            <a:gdLst>
              <a:gd name="T0" fmla="*/ 0 w 425450"/>
              <a:gd name="T1" fmla="*/ 108204 h 108585"/>
              <a:gd name="T2" fmla="*/ 425195 w 425450"/>
              <a:gd name="T3" fmla="*/ 108204 h 108585"/>
              <a:gd name="T4" fmla="*/ 425195 w 425450"/>
              <a:gd name="T5" fmla="*/ 0 h 108585"/>
              <a:gd name="T6" fmla="*/ 0 w 425450"/>
              <a:gd name="T7" fmla="*/ 0 h 108585"/>
              <a:gd name="T8" fmla="*/ 0 w 425450"/>
              <a:gd name="T9" fmla="*/ 108204 h 1085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5450"/>
              <a:gd name="T16" fmla="*/ 0 h 108585"/>
              <a:gd name="T17" fmla="*/ 425450 w 425450"/>
              <a:gd name="T18" fmla="*/ 108585 h 1085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5450" h="108585">
                <a:moveTo>
                  <a:pt x="0" y="108204"/>
                </a:moveTo>
                <a:lnTo>
                  <a:pt x="425195" y="108204"/>
                </a:lnTo>
                <a:lnTo>
                  <a:pt x="425195" y="0"/>
                </a:lnTo>
                <a:lnTo>
                  <a:pt x="0" y="0"/>
                </a:lnTo>
                <a:lnTo>
                  <a:pt x="0" y="108204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72" name="object 205"/>
          <p:cNvSpPr>
            <a:spLocks/>
          </p:cNvSpPr>
          <p:nvPr/>
        </p:nvSpPr>
        <p:spPr bwMode="auto">
          <a:xfrm>
            <a:off x="2459038" y="5018088"/>
            <a:ext cx="398462" cy="82550"/>
          </a:xfrm>
          <a:custGeom>
            <a:avLst/>
            <a:gdLst>
              <a:gd name="T0" fmla="*/ 0 w 398144"/>
              <a:gd name="T1" fmla="*/ 82296 h 82550"/>
              <a:gd name="T2" fmla="*/ 397763 w 398144"/>
              <a:gd name="T3" fmla="*/ 82296 h 82550"/>
              <a:gd name="T4" fmla="*/ 397763 w 398144"/>
              <a:gd name="T5" fmla="*/ 0 h 82550"/>
              <a:gd name="T6" fmla="*/ 0 w 398144"/>
              <a:gd name="T7" fmla="*/ 0 h 82550"/>
              <a:gd name="T8" fmla="*/ 0 w 398144"/>
              <a:gd name="T9" fmla="*/ 82296 h 82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8144"/>
              <a:gd name="T16" fmla="*/ 0 h 82550"/>
              <a:gd name="T17" fmla="*/ 398144 w 398144"/>
              <a:gd name="T18" fmla="*/ 82550 h 82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8144" h="82550">
                <a:moveTo>
                  <a:pt x="0" y="82296"/>
                </a:moveTo>
                <a:lnTo>
                  <a:pt x="397763" y="82296"/>
                </a:lnTo>
                <a:lnTo>
                  <a:pt x="397763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73" name="object 206"/>
          <p:cNvSpPr>
            <a:spLocks/>
          </p:cNvSpPr>
          <p:nvPr/>
        </p:nvSpPr>
        <p:spPr bwMode="auto">
          <a:xfrm>
            <a:off x="2446338" y="5005388"/>
            <a:ext cx="425450" cy="107950"/>
          </a:xfrm>
          <a:custGeom>
            <a:avLst/>
            <a:gdLst>
              <a:gd name="T0" fmla="*/ 425196 w 425450"/>
              <a:gd name="T1" fmla="*/ 0 h 108585"/>
              <a:gd name="T2" fmla="*/ 412242 w 425450"/>
              <a:gd name="T3" fmla="*/ 12191 h 108585"/>
              <a:gd name="T4" fmla="*/ 412242 w 425450"/>
              <a:gd name="T5" fmla="*/ 96138 h 108585"/>
              <a:gd name="T6" fmla="*/ 13207 w 425450"/>
              <a:gd name="T7" fmla="*/ 96138 h 108585"/>
              <a:gd name="T8" fmla="*/ 0 w 425450"/>
              <a:gd name="T9" fmla="*/ 108203 h 108585"/>
              <a:gd name="T10" fmla="*/ 425196 w 425450"/>
              <a:gd name="T11" fmla="*/ 108203 h 108585"/>
              <a:gd name="T12" fmla="*/ 425196 w 425450"/>
              <a:gd name="T13" fmla="*/ 0 h 1085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5450"/>
              <a:gd name="T22" fmla="*/ 0 h 108585"/>
              <a:gd name="T23" fmla="*/ 425450 w 425450"/>
              <a:gd name="T24" fmla="*/ 108585 h 1085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5450" h="108585">
                <a:moveTo>
                  <a:pt x="425196" y="0"/>
                </a:moveTo>
                <a:lnTo>
                  <a:pt x="412242" y="12191"/>
                </a:lnTo>
                <a:lnTo>
                  <a:pt x="412242" y="96138"/>
                </a:lnTo>
                <a:lnTo>
                  <a:pt x="13207" y="96138"/>
                </a:lnTo>
                <a:lnTo>
                  <a:pt x="0" y="108203"/>
                </a:lnTo>
                <a:lnTo>
                  <a:pt x="425196" y="108203"/>
                </a:lnTo>
                <a:lnTo>
                  <a:pt x="42519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74" name="object 207"/>
          <p:cNvSpPr>
            <a:spLocks/>
          </p:cNvSpPr>
          <p:nvPr/>
        </p:nvSpPr>
        <p:spPr bwMode="auto">
          <a:xfrm>
            <a:off x="2446338" y="5005388"/>
            <a:ext cx="425450" cy="107950"/>
          </a:xfrm>
          <a:custGeom>
            <a:avLst/>
            <a:gdLst>
              <a:gd name="T0" fmla="*/ 425196 w 425450"/>
              <a:gd name="T1" fmla="*/ 0 h 108585"/>
              <a:gd name="T2" fmla="*/ 0 w 425450"/>
              <a:gd name="T3" fmla="*/ 0 h 108585"/>
              <a:gd name="T4" fmla="*/ 0 w 425450"/>
              <a:gd name="T5" fmla="*/ 108203 h 108585"/>
              <a:gd name="T6" fmla="*/ 13207 w 425450"/>
              <a:gd name="T7" fmla="*/ 96138 h 108585"/>
              <a:gd name="T8" fmla="*/ 13207 w 425450"/>
              <a:gd name="T9" fmla="*/ 12191 h 108585"/>
              <a:gd name="T10" fmla="*/ 412242 w 425450"/>
              <a:gd name="T11" fmla="*/ 12191 h 108585"/>
              <a:gd name="T12" fmla="*/ 425196 w 425450"/>
              <a:gd name="T13" fmla="*/ 0 h 1085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5450"/>
              <a:gd name="T22" fmla="*/ 0 h 108585"/>
              <a:gd name="T23" fmla="*/ 425450 w 425450"/>
              <a:gd name="T24" fmla="*/ 108585 h 1085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5450" h="108585">
                <a:moveTo>
                  <a:pt x="425196" y="0"/>
                </a:moveTo>
                <a:lnTo>
                  <a:pt x="0" y="0"/>
                </a:lnTo>
                <a:lnTo>
                  <a:pt x="0" y="108203"/>
                </a:lnTo>
                <a:lnTo>
                  <a:pt x="13207" y="96138"/>
                </a:lnTo>
                <a:lnTo>
                  <a:pt x="13207" y="12191"/>
                </a:lnTo>
                <a:lnTo>
                  <a:pt x="412242" y="12191"/>
                </a:lnTo>
                <a:lnTo>
                  <a:pt x="42519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75" name="object 208"/>
          <p:cNvSpPr>
            <a:spLocks/>
          </p:cNvSpPr>
          <p:nvPr/>
        </p:nvSpPr>
        <p:spPr bwMode="auto">
          <a:xfrm>
            <a:off x="2738438" y="5056188"/>
            <a:ext cx="80962" cy="0"/>
          </a:xfrm>
          <a:custGeom>
            <a:avLst/>
            <a:gdLst>
              <a:gd name="T0" fmla="*/ 0 w 80644"/>
              <a:gd name="T1" fmla="*/ 80518 w 80644"/>
              <a:gd name="T2" fmla="*/ 0 60000 65536"/>
              <a:gd name="T3" fmla="*/ 0 60000 65536"/>
              <a:gd name="T4" fmla="*/ 0 w 80644"/>
              <a:gd name="T5" fmla="*/ 80644 w 806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80644">
                <a:moveTo>
                  <a:pt x="0" y="0"/>
                </a:moveTo>
                <a:lnTo>
                  <a:pt x="80518" y="0"/>
                </a:lnTo>
              </a:path>
            </a:pathLst>
          </a:custGeom>
          <a:noFill/>
          <a:ln w="59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76" name="object 209"/>
          <p:cNvSpPr>
            <a:spLocks/>
          </p:cNvSpPr>
          <p:nvPr/>
        </p:nvSpPr>
        <p:spPr bwMode="auto">
          <a:xfrm>
            <a:off x="2711450" y="5048250"/>
            <a:ext cx="134938" cy="0"/>
          </a:xfrm>
          <a:custGeom>
            <a:avLst/>
            <a:gdLst>
              <a:gd name="T0" fmla="*/ 0 w 134619"/>
              <a:gd name="T1" fmla="*/ 134112 w 134619"/>
              <a:gd name="T2" fmla="*/ 0 60000 65536"/>
              <a:gd name="T3" fmla="*/ 0 60000 65536"/>
              <a:gd name="T4" fmla="*/ 0 w 134619"/>
              <a:gd name="T5" fmla="*/ 134619 w 13461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4619">
                <a:moveTo>
                  <a:pt x="0" y="0"/>
                </a:moveTo>
                <a:lnTo>
                  <a:pt x="134112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77" name="object 210"/>
          <p:cNvSpPr>
            <a:spLocks/>
          </p:cNvSpPr>
          <p:nvPr/>
        </p:nvSpPr>
        <p:spPr bwMode="auto">
          <a:xfrm>
            <a:off x="2738438" y="5038725"/>
            <a:ext cx="80962" cy="0"/>
          </a:xfrm>
          <a:custGeom>
            <a:avLst/>
            <a:gdLst>
              <a:gd name="T0" fmla="*/ 0 w 80644"/>
              <a:gd name="T1" fmla="*/ 80518 w 80644"/>
              <a:gd name="T2" fmla="*/ 0 60000 65536"/>
              <a:gd name="T3" fmla="*/ 0 60000 65536"/>
              <a:gd name="T4" fmla="*/ 0 w 80644"/>
              <a:gd name="T5" fmla="*/ 80644 w 806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80644">
                <a:moveTo>
                  <a:pt x="0" y="0"/>
                </a:moveTo>
                <a:lnTo>
                  <a:pt x="80518" y="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78" name="object 211"/>
          <p:cNvSpPr>
            <a:spLocks/>
          </p:cNvSpPr>
          <p:nvPr/>
        </p:nvSpPr>
        <p:spPr bwMode="auto">
          <a:xfrm>
            <a:off x="2579688" y="4981575"/>
            <a:ext cx="158750" cy="0"/>
          </a:xfrm>
          <a:custGeom>
            <a:avLst/>
            <a:gdLst>
              <a:gd name="T0" fmla="*/ 0 w 158750"/>
              <a:gd name="T1" fmla="*/ 158495 w 158750"/>
              <a:gd name="T2" fmla="*/ 0 60000 65536"/>
              <a:gd name="T3" fmla="*/ 0 60000 65536"/>
              <a:gd name="T4" fmla="*/ 0 w 158750"/>
              <a:gd name="T5" fmla="*/ 158750 w 158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58750">
                <a:moveTo>
                  <a:pt x="0" y="0"/>
                </a:moveTo>
                <a:lnTo>
                  <a:pt x="158495" y="0"/>
                </a:lnTo>
              </a:path>
            </a:pathLst>
          </a:custGeom>
          <a:noFill/>
          <a:ln w="243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79" name="object 212"/>
          <p:cNvSpPr>
            <a:spLocks/>
          </p:cNvSpPr>
          <p:nvPr/>
        </p:nvSpPr>
        <p:spPr bwMode="auto">
          <a:xfrm>
            <a:off x="2473325" y="5037138"/>
            <a:ext cx="25400" cy="0"/>
          </a:xfrm>
          <a:custGeom>
            <a:avLst/>
            <a:gdLst>
              <a:gd name="T0" fmla="*/ 0 w 26035"/>
              <a:gd name="T1" fmla="*/ 25907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noFill/>
          <a:ln w="16763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80" name="object 213"/>
          <p:cNvSpPr>
            <a:spLocks/>
          </p:cNvSpPr>
          <p:nvPr/>
        </p:nvSpPr>
        <p:spPr bwMode="auto">
          <a:xfrm>
            <a:off x="2473325" y="5032375"/>
            <a:ext cx="12700" cy="0"/>
          </a:xfrm>
          <a:custGeom>
            <a:avLst/>
            <a:gdLst>
              <a:gd name="T0" fmla="*/ 0 w 12700"/>
              <a:gd name="T1" fmla="*/ 12192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noFill/>
          <a:ln w="7620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81" name="object 214"/>
          <p:cNvSpPr>
            <a:spLocks/>
          </p:cNvSpPr>
          <p:nvPr/>
        </p:nvSpPr>
        <p:spPr bwMode="auto">
          <a:xfrm>
            <a:off x="2479675" y="4724400"/>
            <a:ext cx="373063" cy="239713"/>
          </a:xfrm>
          <a:custGeom>
            <a:avLst/>
            <a:gdLst>
              <a:gd name="T0" fmla="*/ 0 w 372110"/>
              <a:gd name="T1" fmla="*/ 239268 h 239395"/>
              <a:gd name="T2" fmla="*/ 371856 w 372110"/>
              <a:gd name="T3" fmla="*/ 239268 h 239395"/>
              <a:gd name="T4" fmla="*/ 371856 w 372110"/>
              <a:gd name="T5" fmla="*/ 0 h 239395"/>
              <a:gd name="T6" fmla="*/ 0 w 372110"/>
              <a:gd name="T7" fmla="*/ 0 h 239395"/>
              <a:gd name="T8" fmla="*/ 0 w 372110"/>
              <a:gd name="T9" fmla="*/ 239268 h 239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2110"/>
              <a:gd name="T16" fmla="*/ 0 h 239395"/>
              <a:gd name="T17" fmla="*/ 372110 w 372110"/>
              <a:gd name="T18" fmla="*/ 239395 h 2393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2110" h="239395">
                <a:moveTo>
                  <a:pt x="0" y="239268"/>
                </a:moveTo>
                <a:lnTo>
                  <a:pt x="371856" y="239268"/>
                </a:lnTo>
                <a:lnTo>
                  <a:pt x="371856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82" name="object 215"/>
          <p:cNvSpPr>
            <a:spLocks/>
          </p:cNvSpPr>
          <p:nvPr/>
        </p:nvSpPr>
        <p:spPr bwMode="auto">
          <a:xfrm>
            <a:off x="2479675" y="4957763"/>
            <a:ext cx="371475" cy="0"/>
          </a:xfrm>
          <a:custGeom>
            <a:avLst/>
            <a:gdLst>
              <a:gd name="T0" fmla="*/ 0 w 372110"/>
              <a:gd name="T1" fmla="*/ 371856 w 372110"/>
              <a:gd name="T2" fmla="*/ 0 60000 65536"/>
              <a:gd name="T3" fmla="*/ 0 60000 65536"/>
              <a:gd name="T4" fmla="*/ 0 w 372110"/>
              <a:gd name="T5" fmla="*/ 372110 w 37211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2110">
                <a:moveTo>
                  <a:pt x="0" y="0"/>
                </a:moveTo>
                <a:lnTo>
                  <a:pt x="371856" y="0"/>
                </a:lnTo>
              </a:path>
            </a:pathLst>
          </a:custGeom>
          <a:noFill/>
          <a:ln w="114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83" name="object 216"/>
          <p:cNvSpPr>
            <a:spLocks/>
          </p:cNvSpPr>
          <p:nvPr/>
        </p:nvSpPr>
        <p:spPr bwMode="auto">
          <a:xfrm>
            <a:off x="2486025" y="4737100"/>
            <a:ext cx="0" cy="214313"/>
          </a:xfrm>
          <a:custGeom>
            <a:avLst/>
            <a:gdLst>
              <a:gd name="T0" fmla="*/ 0 h 214629"/>
              <a:gd name="T1" fmla="*/ 214630 h 214629"/>
              <a:gd name="T2" fmla="*/ 0 60000 65536"/>
              <a:gd name="T3" fmla="*/ 0 60000 65536"/>
              <a:gd name="T4" fmla="*/ 0 h 214629"/>
              <a:gd name="T5" fmla="*/ 214629 h 2146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noFill/>
          <a:ln w="13334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84" name="object 217"/>
          <p:cNvSpPr>
            <a:spLocks/>
          </p:cNvSpPr>
          <p:nvPr/>
        </p:nvSpPr>
        <p:spPr bwMode="auto">
          <a:xfrm>
            <a:off x="2479675" y="4730750"/>
            <a:ext cx="371475" cy="0"/>
          </a:xfrm>
          <a:custGeom>
            <a:avLst/>
            <a:gdLst>
              <a:gd name="T0" fmla="*/ 0 w 372110"/>
              <a:gd name="T1" fmla="*/ 371856 w 372110"/>
              <a:gd name="T2" fmla="*/ 0 60000 65536"/>
              <a:gd name="T3" fmla="*/ 0 60000 65536"/>
              <a:gd name="T4" fmla="*/ 0 w 372110"/>
              <a:gd name="T5" fmla="*/ 372110 w 37211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2110">
                <a:moveTo>
                  <a:pt x="0" y="0"/>
                </a:moveTo>
                <a:lnTo>
                  <a:pt x="371856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85" name="object 218"/>
          <p:cNvSpPr>
            <a:spLocks/>
          </p:cNvSpPr>
          <p:nvPr/>
        </p:nvSpPr>
        <p:spPr bwMode="auto">
          <a:xfrm>
            <a:off x="2844800" y="4737100"/>
            <a:ext cx="0" cy="214313"/>
          </a:xfrm>
          <a:custGeom>
            <a:avLst/>
            <a:gdLst>
              <a:gd name="T0" fmla="*/ 0 h 215264"/>
              <a:gd name="T1" fmla="*/ 214883 h 215264"/>
              <a:gd name="T2" fmla="*/ 0 60000 65536"/>
              <a:gd name="T3" fmla="*/ 0 60000 65536"/>
              <a:gd name="T4" fmla="*/ 0 h 215264"/>
              <a:gd name="T5" fmla="*/ 215264 h 2152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noFill/>
          <a:ln w="1333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86" name="object 219"/>
          <p:cNvSpPr>
            <a:spLocks/>
          </p:cNvSpPr>
          <p:nvPr/>
        </p:nvSpPr>
        <p:spPr bwMode="auto">
          <a:xfrm>
            <a:off x="2479675" y="4724400"/>
            <a:ext cx="346075" cy="215900"/>
          </a:xfrm>
          <a:custGeom>
            <a:avLst/>
            <a:gdLst>
              <a:gd name="T0" fmla="*/ 345947 w 346075"/>
              <a:gd name="T1" fmla="*/ 0 h 215264"/>
              <a:gd name="T2" fmla="*/ 0 w 346075"/>
              <a:gd name="T3" fmla="*/ 0 h 215264"/>
              <a:gd name="T4" fmla="*/ 0 w 346075"/>
              <a:gd name="T5" fmla="*/ 214883 h 215264"/>
              <a:gd name="T6" fmla="*/ 13207 w 346075"/>
              <a:gd name="T7" fmla="*/ 202945 h 215264"/>
              <a:gd name="T8" fmla="*/ 13207 w 346075"/>
              <a:gd name="T9" fmla="*/ 11811 h 215264"/>
              <a:gd name="T10" fmla="*/ 332739 w 346075"/>
              <a:gd name="T11" fmla="*/ 11811 h 215264"/>
              <a:gd name="T12" fmla="*/ 345947 w 346075"/>
              <a:gd name="T13" fmla="*/ 0 h 2152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6075"/>
              <a:gd name="T22" fmla="*/ 0 h 215264"/>
              <a:gd name="T23" fmla="*/ 346075 w 346075"/>
              <a:gd name="T24" fmla="*/ 215264 h 2152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6075" h="215264">
                <a:moveTo>
                  <a:pt x="345947" y="0"/>
                </a:moveTo>
                <a:lnTo>
                  <a:pt x="0" y="0"/>
                </a:lnTo>
                <a:lnTo>
                  <a:pt x="0" y="214883"/>
                </a:lnTo>
                <a:lnTo>
                  <a:pt x="13207" y="202945"/>
                </a:lnTo>
                <a:lnTo>
                  <a:pt x="13207" y="11811"/>
                </a:lnTo>
                <a:lnTo>
                  <a:pt x="332739" y="11811"/>
                </a:lnTo>
                <a:lnTo>
                  <a:pt x="34594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87" name="object 220"/>
          <p:cNvSpPr>
            <a:spLocks/>
          </p:cNvSpPr>
          <p:nvPr/>
        </p:nvSpPr>
        <p:spPr bwMode="auto">
          <a:xfrm>
            <a:off x="2508250" y="4751388"/>
            <a:ext cx="322263" cy="188912"/>
          </a:xfrm>
          <a:custGeom>
            <a:avLst/>
            <a:gdLst>
              <a:gd name="T0" fmla="*/ 0 w 321944"/>
              <a:gd name="T1" fmla="*/ 187452 h 187960"/>
              <a:gd name="T2" fmla="*/ 321563 w 321944"/>
              <a:gd name="T3" fmla="*/ 187452 h 187960"/>
              <a:gd name="T4" fmla="*/ 321563 w 321944"/>
              <a:gd name="T5" fmla="*/ 0 h 187960"/>
              <a:gd name="T6" fmla="*/ 0 w 321944"/>
              <a:gd name="T7" fmla="*/ 0 h 187960"/>
              <a:gd name="T8" fmla="*/ 0 w 321944"/>
              <a:gd name="T9" fmla="*/ 187452 h 187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944"/>
              <a:gd name="T16" fmla="*/ 0 h 187960"/>
              <a:gd name="T17" fmla="*/ 321944 w 321944"/>
              <a:gd name="T18" fmla="*/ 187960 h 187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944" h="187960">
                <a:moveTo>
                  <a:pt x="0" y="187452"/>
                </a:moveTo>
                <a:lnTo>
                  <a:pt x="321563" y="187452"/>
                </a:lnTo>
                <a:lnTo>
                  <a:pt x="321563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88" name="object 221"/>
          <p:cNvSpPr>
            <a:spLocks/>
          </p:cNvSpPr>
          <p:nvPr/>
        </p:nvSpPr>
        <p:spPr bwMode="auto">
          <a:xfrm>
            <a:off x="2508250" y="4751388"/>
            <a:ext cx="322263" cy="188912"/>
          </a:xfrm>
          <a:custGeom>
            <a:avLst/>
            <a:gdLst>
              <a:gd name="T0" fmla="*/ 0 w 321944"/>
              <a:gd name="T1" fmla="*/ 187452 h 187960"/>
              <a:gd name="T2" fmla="*/ 321563 w 321944"/>
              <a:gd name="T3" fmla="*/ 187452 h 187960"/>
              <a:gd name="T4" fmla="*/ 321563 w 321944"/>
              <a:gd name="T5" fmla="*/ 0 h 187960"/>
              <a:gd name="T6" fmla="*/ 0 w 321944"/>
              <a:gd name="T7" fmla="*/ 0 h 187960"/>
              <a:gd name="T8" fmla="*/ 0 w 321944"/>
              <a:gd name="T9" fmla="*/ 187452 h 187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944"/>
              <a:gd name="T16" fmla="*/ 0 h 187960"/>
              <a:gd name="T17" fmla="*/ 321944 w 321944"/>
              <a:gd name="T18" fmla="*/ 187960 h 187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944" h="187960">
                <a:moveTo>
                  <a:pt x="0" y="187452"/>
                </a:moveTo>
                <a:lnTo>
                  <a:pt x="321563" y="187452"/>
                </a:lnTo>
                <a:lnTo>
                  <a:pt x="321563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89" name="object 222"/>
          <p:cNvSpPr>
            <a:spLocks/>
          </p:cNvSpPr>
          <p:nvPr/>
        </p:nvSpPr>
        <p:spPr bwMode="auto">
          <a:xfrm>
            <a:off x="3176588" y="5005388"/>
            <a:ext cx="427037" cy="109537"/>
          </a:xfrm>
          <a:custGeom>
            <a:avLst/>
            <a:gdLst>
              <a:gd name="T0" fmla="*/ 0 w 426720"/>
              <a:gd name="T1" fmla="*/ 108204 h 108585"/>
              <a:gd name="T2" fmla="*/ 426720 w 426720"/>
              <a:gd name="T3" fmla="*/ 108204 h 108585"/>
              <a:gd name="T4" fmla="*/ 426720 w 426720"/>
              <a:gd name="T5" fmla="*/ 0 h 108585"/>
              <a:gd name="T6" fmla="*/ 0 w 426720"/>
              <a:gd name="T7" fmla="*/ 0 h 108585"/>
              <a:gd name="T8" fmla="*/ 0 w 426720"/>
              <a:gd name="T9" fmla="*/ 108204 h 1085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6720"/>
              <a:gd name="T16" fmla="*/ 0 h 108585"/>
              <a:gd name="T17" fmla="*/ 426720 w 426720"/>
              <a:gd name="T18" fmla="*/ 108585 h 1085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6720" h="108585">
                <a:moveTo>
                  <a:pt x="0" y="108204"/>
                </a:moveTo>
                <a:lnTo>
                  <a:pt x="426720" y="108204"/>
                </a:lnTo>
                <a:lnTo>
                  <a:pt x="426720" y="0"/>
                </a:lnTo>
                <a:lnTo>
                  <a:pt x="0" y="0"/>
                </a:lnTo>
                <a:lnTo>
                  <a:pt x="0" y="108204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90" name="object 223"/>
          <p:cNvSpPr>
            <a:spLocks/>
          </p:cNvSpPr>
          <p:nvPr/>
        </p:nvSpPr>
        <p:spPr bwMode="auto">
          <a:xfrm>
            <a:off x="3190875" y="5018088"/>
            <a:ext cx="398463" cy="82550"/>
          </a:xfrm>
          <a:custGeom>
            <a:avLst/>
            <a:gdLst>
              <a:gd name="T0" fmla="*/ 0 w 398145"/>
              <a:gd name="T1" fmla="*/ 82296 h 82550"/>
              <a:gd name="T2" fmla="*/ 397764 w 398145"/>
              <a:gd name="T3" fmla="*/ 82296 h 82550"/>
              <a:gd name="T4" fmla="*/ 397764 w 398145"/>
              <a:gd name="T5" fmla="*/ 0 h 82550"/>
              <a:gd name="T6" fmla="*/ 0 w 398145"/>
              <a:gd name="T7" fmla="*/ 0 h 82550"/>
              <a:gd name="T8" fmla="*/ 0 w 398145"/>
              <a:gd name="T9" fmla="*/ 82296 h 82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8145"/>
              <a:gd name="T16" fmla="*/ 0 h 82550"/>
              <a:gd name="T17" fmla="*/ 398145 w 398145"/>
              <a:gd name="T18" fmla="*/ 82550 h 82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8145" h="82550">
                <a:moveTo>
                  <a:pt x="0" y="82296"/>
                </a:moveTo>
                <a:lnTo>
                  <a:pt x="397764" y="82296"/>
                </a:lnTo>
                <a:lnTo>
                  <a:pt x="39776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91" name="object 224"/>
          <p:cNvSpPr>
            <a:spLocks/>
          </p:cNvSpPr>
          <p:nvPr/>
        </p:nvSpPr>
        <p:spPr bwMode="auto">
          <a:xfrm>
            <a:off x="3176588" y="5005388"/>
            <a:ext cx="425450" cy="107950"/>
          </a:xfrm>
          <a:custGeom>
            <a:avLst/>
            <a:gdLst>
              <a:gd name="T0" fmla="*/ 426719 w 426720"/>
              <a:gd name="T1" fmla="*/ 0 h 108585"/>
              <a:gd name="T2" fmla="*/ 413638 w 426720"/>
              <a:gd name="T3" fmla="*/ 12191 h 108585"/>
              <a:gd name="T4" fmla="*/ 413638 w 426720"/>
              <a:gd name="T5" fmla="*/ 96138 h 108585"/>
              <a:gd name="T6" fmla="*/ 13207 w 426720"/>
              <a:gd name="T7" fmla="*/ 96138 h 108585"/>
              <a:gd name="T8" fmla="*/ 0 w 426720"/>
              <a:gd name="T9" fmla="*/ 108203 h 108585"/>
              <a:gd name="T10" fmla="*/ 426719 w 426720"/>
              <a:gd name="T11" fmla="*/ 108203 h 108585"/>
              <a:gd name="T12" fmla="*/ 426719 w 426720"/>
              <a:gd name="T13" fmla="*/ 0 h 1085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6720"/>
              <a:gd name="T22" fmla="*/ 0 h 108585"/>
              <a:gd name="T23" fmla="*/ 426720 w 426720"/>
              <a:gd name="T24" fmla="*/ 108585 h 1085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6720" h="108585">
                <a:moveTo>
                  <a:pt x="426719" y="0"/>
                </a:moveTo>
                <a:lnTo>
                  <a:pt x="413638" y="12191"/>
                </a:lnTo>
                <a:lnTo>
                  <a:pt x="413638" y="96138"/>
                </a:lnTo>
                <a:lnTo>
                  <a:pt x="13207" y="96138"/>
                </a:lnTo>
                <a:lnTo>
                  <a:pt x="0" y="108203"/>
                </a:lnTo>
                <a:lnTo>
                  <a:pt x="426719" y="108203"/>
                </a:lnTo>
                <a:lnTo>
                  <a:pt x="42671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92" name="object 225"/>
          <p:cNvSpPr>
            <a:spLocks/>
          </p:cNvSpPr>
          <p:nvPr/>
        </p:nvSpPr>
        <p:spPr bwMode="auto">
          <a:xfrm>
            <a:off x="3176588" y="5005388"/>
            <a:ext cx="425450" cy="107950"/>
          </a:xfrm>
          <a:custGeom>
            <a:avLst/>
            <a:gdLst>
              <a:gd name="T0" fmla="*/ 426719 w 426720"/>
              <a:gd name="T1" fmla="*/ 0 h 108585"/>
              <a:gd name="T2" fmla="*/ 0 w 426720"/>
              <a:gd name="T3" fmla="*/ 0 h 108585"/>
              <a:gd name="T4" fmla="*/ 0 w 426720"/>
              <a:gd name="T5" fmla="*/ 108203 h 108585"/>
              <a:gd name="T6" fmla="*/ 13207 w 426720"/>
              <a:gd name="T7" fmla="*/ 96138 h 108585"/>
              <a:gd name="T8" fmla="*/ 13207 w 426720"/>
              <a:gd name="T9" fmla="*/ 12191 h 108585"/>
              <a:gd name="T10" fmla="*/ 413638 w 426720"/>
              <a:gd name="T11" fmla="*/ 12191 h 108585"/>
              <a:gd name="T12" fmla="*/ 426719 w 426720"/>
              <a:gd name="T13" fmla="*/ 0 h 1085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26720"/>
              <a:gd name="T22" fmla="*/ 0 h 108585"/>
              <a:gd name="T23" fmla="*/ 426720 w 426720"/>
              <a:gd name="T24" fmla="*/ 108585 h 1085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26720" h="108585">
                <a:moveTo>
                  <a:pt x="426719" y="0"/>
                </a:moveTo>
                <a:lnTo>
                  <a:pt x="0" y="0"/>
                </a:lnTo>
                <a:lnTo>
                  <a:pt x="0" y="108203"/>
                </a:lnTo>
                <a:lnTo>
                  <a:pt x="13207" y="96138"/>
                </a:lnTo>
                <a:lnTo>
                  <a:pt x="13207" y="12191"/>
                </a:lnTo>
                <a:lnTo>
                  <a:pt x="413638" y="12191"/>
                </a:lnTo>
                <a:lnTo>
                  <a:pt x="42671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93" name="object 226"/>
          <p:cNvSpPr>
            <a:spLocks/>
          </p:cNvSpPr>
          <p:nvPr/>
        </p:nvSpPr>
        <p:spPr bwMode="auto">
          <a:xfrm>
            <a:off x="3470275" y="5056188"/>
            <a:ext cx="79375" cy="0"/>
          </a:xfrm>
          <a:custGeom>
            <a:avLst/>
            <a:gdLst>
              <a:gd name="T0" fmla="*/ 0 w 80645"/>
              <a:gd name="T1" fmla="*/ 80517 w 80645"/>
              <a:gd name="T2" fmla="*/ 0 60000 65536"/>
              <a:gd name="T3" fmla="*/ 0 60000 65536"/>
              <a:gd name="T4" fmla="*/ 0 w 80645"/>
              <a:gd name="T5" fmla="*/ 80645 w 8064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80645">
                <a:moveTo>
                  <a:pt x="0" y="0"/>
                </a:moveTo>
                <a:lnTo>
                  <a:pt x="80517" y="0"/>
                </a:lnTo>
              </a:path>
            </a:pathLst>
          </a:custGeom>
          <a:noFill/>
          <a:ln w="59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94" name="object 227"/>
          <p:cNvSpPr>
            <a:spLocks/>
          </p:cNvSpPr>
          <p:nvPr/>
        </p:nvSpPr>
        <p:spPr bwMode="auto">
          <a:xfrm>
            <a:off x="3443288" y="5048250"/>
            <a:ext cx="133350" cy="0"/>
          </a:xfrm>
          <a:custGeom>
            <a:avLst/>
            <a:gdLst>
              <a:gd name="T0" fmla="*/ 0 w 134620"/>
              <a:gd name="T1" fmla="*/ 134112 w 134620"/>
              <a:gd name="T2" fmla="*/ 0 60000 65536"/>
              <a:gd name="T3" fmla="*/ 0 60000 65536"/>
              <a:gd name="T4" fmla="*/ 0 w 134620"/>
              <a:gd name="T5" fmla="*/ 134620 w 1346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4620">
                <a:moveTo>
                  <a:pt x="0" y="0"/>
                </a:moveTo>
                <a:lnTo>
                  <a:pt x="134112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95" name="object 228"/>
          <p:cNvSpPr>
            <a:spLocks/>
          </p:cNvSpPr>
          <p:nvPr/>
        </p:nvSpPr>
        <p:spPr bwMode="auto">
          <a:xfrm>
            <a:off x="3470275" y="5038725"/>
            <a:ext cx="79375" cy="0"/>
          </a:xfrm>
          <a:custGeom>
            <a:avLst/>
            <a:gdLst>
              <a:gd name="T0" fmla="*/ 0 w 80645"/>
              <a:gd name="T1" fmla="*/ 80517 w 80645"/>
              <a:gd name="T2" fmla="*/ 0 60000 65536"/>
              <a:gd name="T3" fmla="*/ 0 60000 65536"/>
              <a:gd name="T4" fmla="*/ 0 w 80645"/>
              <a:gd name="T5" fmla="*/ 80645 w 8064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80645">
                <a:moveTo>
                  <a:pt x="0" y="0"/>
                </a:moveTo>
                <a:lnTo>
                  <a:pt x="80517" y="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96" name="object 229"/>
          <p:cNvSpPr>
            <a:spLocks/>
          </p:cNvSpPr>
          <p:nvPr/>
        </p:nvSpPr>
        <p:spPr bwMode="auto">
          <a:xfrm>
            <a:off x="3309938" y="4981575"/>
            <a:ext cx="158750" cy="0"/>
          </a:xfrm>
          <a:custGeom>
            <a:avLst/>
            <a:gdLst>
              <a:gd name="T0" fmla="*/ 0 w 158750"/>
              <a:gd name="T1" fmla="*/ 158496 w 158750"/>
              <a:gd name="T2" fmla="*/ 0 60000 65536"/>
              <a:gd name="T3" fmla="*/ 0 60000 65536"/>
              <a:gd name="T4" fmla="*/ 0 w 158750"/>
              <a:gd name="T5" fmla="*/ 158750 w 158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58750">
                <a:moveTo>
                  <a:pt x="0" y="0"/>
                </a:moveTo>
                <a:lnTo>
                  <a:pt x="158496" y="0"/>
                </a:lnTo>
              </a:path>
            </a:pathLst>
          </a:custGeom>
          <a:noFill/>
          <a:ln w="243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97" name="object 230"/>
          <p:cNvSpPr>
            <a:spLocks/>
          </p:cNvSpPr>
          <p:nvPr/>
        </p:nvSpPr>
        <p:spPr bwMode="auto">
          <a:xfrm>
            <a:off x="3203575" y="5037138"/>
            <a:ext cx="25400" cy="0"/>
          </a:xfrm>
          <a:custGeom>
            <a:avLst/>
            <a:gdLst>
              <a:gd name="T0" fmla="*/ 0 w 26035"/>
              <a:gd name="T1" fmla="*/ 25907 w 26035"/>
              <a:gd name="T2" fmla="*/ 0 60000 65536"/>
              <a:gd name="T3" fmla="*/ 0 60000 65536"/>
              <a:gd name="T4" fmla="*/ 0 w 26035"/>
              <a:gd name="T5" fmla="*/ 26035 w 2603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noFill/>
          <a:ln w="16763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98" name="object 231"/>
          <p:cNvSpPr>
            <a:spLocks/>
          </p:cNvSpPr>
          <p:nvPr/>
        </p:nvSpPr>
        <p:spPr bwMode="auto">
          <a:xfrm>
            <a:off x="3203575" y="5032375"/>
            <a:ext cx="12700" cy="0"/>
          </a:xfrm>
          <a:custGeom>
            <a:avLst/>
            <a:gdLst>
              <a:gd name="T0" fmla="*/ 0 w 12700"/>
              <a:gd name="T1" fmla="*/ 12192 w 12700"/>
              <a:gd name="T2" fmla="*/ 0 60000 65536"/>
              <a:gd name="T3" fmla="*/ 0 60000 65536"/>
              <a:gd name="T4" fmla="*/ 0 w 12700"/>
              <a:gd name="T5" fmla="*/ 12700 w 127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noFill/>
          <a:ln w="7620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999" name="object 232"/>
          <p:cNvSpPr>
            <a:spLocks/>
          </p:cNvSpPr>
          <p:nvPr/>
        </p:nvSpPr>
        <p:spPr bwMode="auto">
          <a:xfrm>
            <a:off x="3211513" y="4724400"/>
            <a:ext cx="373062" cy="239713"/>
          </a:xfrm>
          <a:custGeom>
            <a:avLst/>
            <a:gdLst>
              <a:gd name="T0" fmla="*/ 0 w 372110"/>
              <a:gd name="T1" fmla="*/ 239268 h 239395"/>
              <a:gd name="T2" fmla="*/ 371856 w 372110"/>
              <a:gd name="T3" fmla="*/ 239268 h 239395"/>
              <a:gd name="T4" fmla="*/ 371856 w 372110"/>
              <a:gd name="T5" fmla="*/ 0 h 239395"/>
              <a:gd name="T6" fmla="*/ 0 w 372110"/>
              <a:gd name="T7" fmla="*/ 0 h 239395"/>
              <a:gd name="T8" fmla="*/ 0 w 372110"/>
              <a:gd name="T9" fmla="*/ 239268 h 239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2110"/>
              <a:gd name="T16" fmla="*/ 0 h 239395"/>
              <a:gd name="T17" fmla="*/ 372110 w 372110"/>
              <a:gd name="T18" fmla="*/ 239395 h 2393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2110" h="239395">
                <a:moveTo>
                  <a:pt x="0" y="239268"/>
                </a:moveTo>
                <a:lnTo>
                  <a:pt x="371856" y="239268"/>
                </a:lnTo>
                <a:lnTo>
                  <a:pt x="371856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00" name="object 233"/>
          <p:cNvSpPr>
            <a:spLocks/>
          </p:cNvSpPr>
          <p:nvPr/>
        </p:nvSpPr>
        <p:spPr bwMode="auto">
          <a:xfrm>
            <a:off x="3211513" y="4957763"/>
            <a:ext cx="371475" cy="0"/>
          </a:xfrm>
          <a:custGeom>
            <a:avLst/>
            <a:gdLst>
              <a:gd name="T0" fmla="*/ 0 w 372110"/>
              <a:gd name="T1" fmla="*/ 371856 w 372110"/>
              <a:gd name="T2" fmla="*/ 0 60000 65536"/>
              <a:gd name="T3" fmla="*/ 0 60000 65536"/>
              <a:gd name="T4" fmla="*/ 0 w 372110"/>
              <a:gd name="T5" fmla="*/ 372110 w 37211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2110">
                <a:moveTo>
                  <a:pt x="0" y="0"/>
                </a:moveTo>
                <a:lnTo>
                  <a:pt x="371856" y="0"/>
                </a:lnTo>
              </a:path>
            </a:pathLst>
          </a:custGeom>
          <a:noFill/>
          <a:ln w="114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01" name="object 234"/>
          <p:cNvSpPr>
            <a:spLocks/>
          </p:cNvSpPr>
          <p:nvPr/>
        </p:nvSpPr>
        <p:spPr bwMode="auto">
          <a:xfrm>
            <a:off x="3217863" y="4737100"/>
            <a:ext cx="0" cy="214313"/>
          </a:xfrm>
          <a:custGeom>
            <a:avLst/>
            <a:gdLst>
              <a:gd name="T0" fmla="*/ 0 h 214629"/>
              <a:gd name="T1" fmla="*/ 214630 h 214629"/>
              <a:gd name="T2" fmla="*/ 0 60000 65536"/>
              <a:gd name="T3" fmla="*/ 0 60000 65536"/>
              <a:gd name="T4" fmla="*/ 0 h 214629"/>
              <a:gd name="T5" fmla="*/ 214629 h 21462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noFill/>
          <a:ln w="13334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02" name="object 235"/>
          <p:cNvSpPr>
            <a:spLocks/>
          </p:cNvSpPr>
          <p:nvPr/>
        </p:nvSpPr>
        <p:spPr bwMode="auto">
          <a:xfrm>
            <a:off x="3211513" y="4730750"/>
            <a:ext cx="371475" cy="0"/>
          </a:xfrm>
          <a:custGeom>
            <a:avLst/>
            <a:gdLst>
              <a:gd name="T0" fmla="*/ 0 w 372110"/>
              <a:gd name="T1" fmla="*/ 371856 w 372110"/>
              <a:gd name="T2" fmla="*/ 0 60000 65536"/>
              <a:gd name="T3" fmla="*/ 0 60000 65536"/>
              <a:gd name="T4" fmla="*/ 0 w 372110"/>
              <a:gd name="T5" fmla="*/ 372110 w 37211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72110">
                <a:moveTo>
                  <a:pt x="0" y="0"/>
                </a:moveTo>
                <a:lnTo>
                  <a:pt x="371856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03" name="object 236"/>
          <p:cNvSpPr>
            <a:spLocks/>
          </p:cNvSpPr>
          <p:nvPr/>
        </p:nvSpPr>
        <p:spPr bwMode="auto">
          <a:xfrm>
            <a:off x="3576638" y="4737100"/>
            <a:ext cx="0" cy="214313"/>
          </a:xfrm>
          <a:custGeom>
            <a:avLst/>
            <a:gdLst>
              <a:gd name="T0" fmla="*/ 0 h 215264"/>
              <a:gd name="T1" fmla="*/ 214883 h 215264"/>
              <a:gd name="T2" fmla="*/ 0 60000 65536"/>
              <a:gd name="T3" fmla="*/ 0 60000 65536"/>
              <a:gd name="T4" fmla="*/ 0 h 215264"/>
              <a:gd name="T5" fmla="*/ 215264 h 2152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noFill/>
          <a:ln w="1333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04" name="object 237"/>
          <p:cNvSpPr>
            <a:spLocks/>
          </p:cNvSpPr>
          <p:nvPr/>
        </p:nvSpPr>
        <p:spPr bwMode="auto">
          <a:xfrm>
            <a:off x="3211513" y="4724400"/>
            <a:ext cx="346075" cy="215900"/>
          </a:xfrm>
          <a:custGeom>
            <a:avLst/>
            <a:gdLst>
              <a:gd name="T0" fmla="*/ 345947 w 346075"/>
              <a:gd name="T1" fmla="*/ 0 h 215264"/>
              <a:gd name="T2" fmla="*/ 0 w 346075"/>
              <a:gd name="T3" fmla="*/ 0 h 215264"/>
              <a:gd name="T4" fmla="*/ 0 w 346075"/>
              <a:gd name="T5" fmla="*/ 214883 h 215264"/>
              <a:gd name="T6" fmla="*/ 13207 w 346075"/>
              <a:gd name="T7" fmla="*/ 202945 h 215264"/>
              <a:gd name="T8" fmla="*/ 13207 w 346075"/>
              <a:gd name="T9" fmla="*/ 11811 h 215264"/>
              <a:gd name="T10" fmla="*/ 332740 w 346075"/>
              <a:gd name="T11" fmla="*/ 11811 h 215264"/>
              <a:gd name="T12" fmla="*/ 345947 w 346075"/>
              <a:gd name="T13" fmla="*/ 0 h 2152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6075"/>
              <a:gd name="T22" fmla="*/ 0 h 215264"/>
              <a:gd name="T23" fmla="*/ 346075 w 346075"/>
              <a:gd name="T24" fmla="*/ 215264 h 2152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6075" h="215264">
                <a:moveTo>
                  <a:pt x="345947" y="0"/>
                </a:moveTo>
                <a:lnTo>
                  <a:pt x="0" y="0"/>
                </a:lnTo>
                <a:lnTo>
                  <a:pt x="0" y="214883"/>
                </a:lnTo>
                <a:lnTo>
                  <a:pt x="13207" y="202945"/>
                </a:lnTo>
                <a:lnTo>
                  <a:pt x="13207" y="11811"/>
                </a:lnTo>
                <a:lnTo>
                  <a:pt x="332740" y="11811"/>
                </a:lnTo>
                <a:lnTo>
                  <a:pt x="34594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05" name="object 238"/>
          <p:cNvSpPr>
            <a:spLocks/>
          </p:cNvSpPr>
          <p:nvPr/>
        </p:nvSpPr>
        <p:spPr bwMode="auto">
          <a:xfrm>
            <a:off x="3240088" y="4751388"/>
            <a:ext cx="323850" cy="188912"/>
          </a:xfrm>
          <a:custGeom>
            <a:avLst/>
            <a:gdLst>
              <a:gd name="T0" fmla="*/ 0 w 323214"/>
              <a:gd name="T1" fmla="*/ 187452 h 187960"/>
              <a:gd name="T2" fmla="*/ 323088 w 323214"/>
              <a:gd name="T3" fmla="*/ 187452 h 187960"/>
              <a:gd name="T4" fmla="*/ 323088 w 323214"/>
              <a:gd name="T5" fmla="*/ 0 h 187960"/>
              <a:gd name="T6" fmla="*/ 0 w 323214"/>
              <a:gd name="T7" fmla="*/ 0 h 187960"/>
              <a:gd name="T8" fmla="*/ 0 w 323214"/>
              <a:gd name="T9" fmla="*/ 187452 h 187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214"/>
              <a:gd name="T16" fmla="*/ 0 h 187960"/>
              <a:gd name="T17" fmla="*/ 323214 w 323214"/>
              <a:gd name="T18" fmla="*/ 187960 h 187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214" h="187960">
                <a:moveTo>
                  <a:pt x="0" y="187452"/>
                </a:moveTo>
                <a:lnTo>
                  <a:pt x="323088" y="187452"/>
                </a:lnTo>
                <a:lnTo>
                  <a:pt x="323088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06" name="object 239"/>
          <p:cNvSpPr>
            <a:spLocks/>
          </p:cNvSpPr>
          <p:nvPr/>
        </p:nvSpPr>
        <p:spPr bwMode="auto">
          <a:xfrm>
            <a:off x="3240088" y="4751388"/>
            <a:ext cx="323850" cy="188912"/>
          </a:xfrm>
          <a:custGeom>
            <a:avLst/>
            <a:gdLst>
              <a:gd name="T0" fmla="*/ 0 w 323214"/>
              <a:gd name="T1" fmla="*/ 187452 h 187960"/>
              <a:gd name="T2" fmla="*/ 323088 w 323214"/>
              <a:gd name="T3" fmla="*/ 187452 h 187960"/>
              <a:gd name="T4" fmla="*/ 323088 w 323214"/>
              <a:gd name="T5" fmla="*/ 0 h 187960"/>
              <a:gd name="T6" fmla="*/ 0 w 323214"/>
              <a:gd name="T7" fmla="*/ 0 h 187960"/>
              <a:gd name="T8" fmla="*/ 0 w 323214"/>
              <a:gd name="T9" fmla="*/ 187452 h 187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214"/>
              <a:gd name="T16" fmla="*/ 0 h 187960"/>
              <a:gd name="T17" fmla="*/ 323214 w 323214"/>
              <a:gd name="T18" fmla="*/ 187960 h 187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214" h="187960">
                <a:moveTo>
                  <a:pt x="0" y="187452"/>
                </a:moveTo>
                <a:lnTo>
                  <a:pt x="323088" y="187452"/>
                </a:lnTo>
                <a:lnTo>
                  <a:pt x="323088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07" name="object 240"/>
          <p:cNvSpPr>
            <a:spLocks/>
          </p:cNvSpPr>
          <p:nvPr/>
        </p:nvSpPr>
        <p:spPr bwMode="auto">
          <a:xfrm>
            <a:off x="4564063" y="5092700"/>
            <a:ext cx="203200" cy="0"/>
          </a:xfrm>
          <a:custGeom>
            <a:avLst/>
            <a:gdLst>
              <a:gd name="T0" fmla="*/ 0 w 203200"/>
              <a:gd name="T1" fmla="*/ 202692 w 203200"/>
              <a:gd name="T2" fmla="*/ 0 60000 65536"/>
              <a:gd name="T3" fmla="*/ 0 60000 65536"/>
              <a:gd name="T4" fmla="*/ 0 w 203200"/>
              <a:gd name="T5" fmla="*/ 203200 w 2032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3200">
                <a:moveTo>
                  <a:pt x="0" y="0"/>
                </a:moveTo>
                <a:lnTo>
                  <a:pt x="202692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08" name="object 241"/>
          <p:cNvSpPr>
            <a:spLocks/>
          </p:cNvSpPr>
          <p:nvPr/>
        </p:nvSpPr>
        <p:spPr bwMode="auto">
          <a:xfrm>
            <a:off x="4767263" y="5251450"/>
            <a:ext cx="77787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09" name="object 242"/>
          <p:cNvSpPr>
            <a:spLocks/>
          </p:cNvSpPr>
          <p:nvPr/>
        </p:nvSpPr>
        <p:spPr bwMode="auto">
          <a:xfrm>
            <a:off x="4805363" y="5486400"/>
            <a:ext cx="576262" cy="1588"/>
          </a:xfrm>
          <a:custGeom>
            <a:avLst/>
            <a:gdLst>
              <a:gd name="T0" fmla="*/ 0 w 576579"/>
              <a:gd name="T1" fmla="*/ 0 h 1904"/>
              <a:gd name="T2" fmla="*/ 576072 w 576579"/>
              <a:gd name="T3" fmla="*/ 1524 h 1904"/>
              <a:gd name="T4" fmla="*/ 0 60000 65536"/>
              <a:gd name="T5" fmla="*/ 0 60000 65536"/>
              <a:gd name="T6" fmla="*/ 0 w 576579"/>
              <a:gd name="T7" fmla="*/ 0 h 1904"/>
              <a:gd name="T8" fmla="*/ 576579 w 576579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6579" h="1904">
                <a:moveTo>
                  <a:pt x="0" y="0"/>
                </a:moveTo>
                <a:lnTo>
                  <a:pt x="576072" y="1524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10" name="object 243"/>
          <p:cNvSpPr>
            <a:spLocks/>
          </p:cNvSpPr>
          <p:nvPr/>
        </p:nvSpPr>
        <p:spPr bwMode="auto">
          <a:xfrm>
            <a:off x="4530725" y="4938713"/>
            <a:ext cx="236538" cy="0"/>
          </a:xfrm>
          <a:custGeom>
            <a:avLst/>
            <a:gdLst>
              <a:gd name="T0" fmla="*/ 0 w 236220"/>
              <a:gd name="T1" fmla="*/ 236220 w 236220"/>
              <a:gd name="T2" fmla="*/ 0 60000 65536"/>
              <a:gd name="T3" fmla="*/ 0 60000 65536"/>
              <a:gd name="T4" fmla="*/ 0 w 236220"/>
              <a:gd name="T5" fmla="*/ 236220 w 2362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11" name="object 244"/>
          <p:cNvSpPr>
            <a:spLocks/>
          </p:cNvSpPr>
          <p:nvPr/>
        </p:nvSpPr>
        <p:spPr bwMode="auto">
          <a:xfrm>
            <a:off x="4767263" y="4533900"/>
            <a:ext cx="77787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12" name="object 245"/>
          <p:cNvSpPr>
            <a:spLocks/>
          </p:cNvSpPr>
          <p:nvPr/>
        </p:nvSpPr>
        <p:spPr bwMode="auto">
          <a:xfrm>
            <a:off x="4767263" y="4794250"/>
            <a:ext cx="77787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13" name="object 246"/>
          <p:cNvSpPr>
            <a:spLocks/>
          </p:cNvSpPr>
          <p:nvPr/>
        </p:nvSpPr>
        <p:spPr bwMode="auto">
          <a:xfrm>
            <a:off x="4767263" y="4572000"/>
            <a:ext cx="560387" cy="0"/>
          </a:xfrm>
          <a:custGeom>
            <a:avLst/>
            <a:gdLst>
              <a:gd name="T0" fmla="*/ 0 w 561339"/>
              <a:gd name="T1" fmla="*/ 560831 w 561339"/>
              <a:gd name="T2" fmla="*/ 0 60000 65536"/>
              <a:gd name="T3" fmla="*/ 0 60000 65536"/>
              <a:gd name="T4" fmla="*/ 0 w 561339"/>
              <a:gd name="T5" fmla="*/ 561339 w 56133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61339">
                <a:moveTo>
                  <a:pt x="0" y="0"/>
                </a:moveTo>
                <a:lnTo>
                  <a:pt x="560831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14" name="object 247"/>
          <p:cNvSpPr>
            <a:spLocks/>
          </p:cNvSpPr>
          <p:nvPr/>
        </p:nvSpPr>
        <p:spPr bwMode="auto">
          <a:xfrm>
            <a:off x="5983288" y="4572000"/>
            <a:ext cx="414337" cy="0"/>
          </a:xfrm>
          <a:custGeom>
            <a:avLst/>
            <a:gdLst>
              <a:gd name="T0" fmla="*/ 0 w 414654"/>
              <a:gd name="T1" fmla="*/ 414527 w 414654"/>
              <a:gd name="T2" fmla="*/ 0 60000 65536"/>
              <a:gd name="T3" fmla="*/ 0 60000 65536"/>
              <a:gd name="T4" fmla="*/ 0 w 414654"/>
              <a:gd name="T5" fmla="*/ 414654 w 4146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14654">
                <a:moveTo>
                  <a:pt x="0" y="0"/>
                </a:moveTo>
                <a:lnTo>
                  <a:pt x="414527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15" name="object 248"/>
          <p:cNvSpPr>
            <a:spLocks/>
          </p:cNvSpPr>
          <p:nvPr/>
        </p:nvSpPr>
        <p:spPr bwMode="auto">
          <a:xfrm>
            <a:off x="6397625" y="4716463"/>
            <a:ext cx="77788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16" name="object 249"/>
          <p:cNvSpPr>
            <a:spLocks/>
          </p:cNvSpPr>
          <p:nvPr/>
        </p:nvSpPr>
        <p:spPr bwMode="auto">
          <a:xfrm>
            <a:off x="6435725" y="4937125"/>
            <a:ext cx="203200" cy="3175"/>
          </a:xfrm>
          <a:custGeom>
            <a:avLst/>
            <a:gdLst>
              <a:gd name="T0" fmla="*/ 0 w 203200"/>
              <a:gd name="T1" fmla="*/ 0 h 1904"/>
              <a:gd name="T2" fmla="*/ 202692 w 203200"/>
              <a:gd name="T3" fmla="*/ 1523 h 1904"/>
              <a:gd name="T4" fmla="*/ 0 60000 65536"/>
              <a:gd name="T5" fmla="*/ 0 60000 65536"/>
              <a:gd name="T6" fmla="*/ 0 w 203200"/>
              <a:gd name="T7" fmla="*/ 0 h 1904"/>
              <a:gd name="T8" fmla="*/ 203200 w 203200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3200" h="1904">
                <a:moveTo>
                  <a:pt x="0" y="0"/>
                </a:moveTo>
                <a:lnTo>
                  <a:pt x="202692" y="1523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17" name="object 250"/>
          <p:cNvSpPr>
            <a:spLocks/>
          </p:cNvSpPr>
          <p:nvPr/>
        </p:nvSpPr>
        <p:spPr bwMode="auto">
          <a:xfrm>
            <a:off x="5795963" y="5486400"/>
            <a:ext cx="601662" cy="0"/>
          </a:xfrm>
          <a:custGeom>
            <a:avLst/>
            <a:gdLst>
              <a:gd name="T0" fmla="*/ 0 w 601979"/>
              <a:gd name="T1" fmla="*/ 601980 w 601979"/>
              <a:gd name="T2" fmla="*/ 0 60000 65536"/>
              <a:gd name="T3" fmla="*/ 0 60000 65536"/>
              <a:gd name="T4" fmla="*/ 0 w 601979"/>
              <a:gd name="T5" fmla="*/ 601979 w 6019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01979">
                <a:moveTo>
                  <a:pt x="0" y="0"/>
                </a:moveTo>
                <a:lnTo>
                  <a:pt x="601980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18" name="object 251"/>
          <p:cNvSpPr>
            <a:spLocks/>
          </p:cNvSpPr>
          <p:nvPr/>
        </p:nvSpPr>
        <p:spPr bwMode="auto">
          <a:xfrm>
            <a:off x="6397625" y="5081588"/>
            <a:ext cx="77788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19" name="object 252"/>
          <p:cNvSpPr>
            <a:spLocks/>
          </p:cNvSpPr>
          <p:nvPr/>
        </p:nvSpPr>
        <p:spPr bwMode="auto">
          <a:xfrm>
            <a:off x="6397625" y="5343525"/>
            <a:ext cx="77788" cy="0"/>
          </a:xfrm>
          <a:custGeom>
            <a:avLst/>
            <a:gdLst>
              <a:gd name="T0" fmla="*/ 0 w 78104"/>
              <a:gd name="T1" fmla="*/ 77724 w 78104"/>
              <a:gd name="T2" fmla="*/ 0 60000 65536"/>
              <a:gd name="T3" fmla="*/ 0 60000 65536"/>
              <a:gd name="T4" fmla="*/ 0 w 78104"/>
              <a:gd name="T5" fmla="*/ 78104 w 7810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20" name="object 253"/>
          <p:cNvSpPr>
            <a:spLocks/>
          </p:cNvSpPr>
          <p:nvPr/>
        </p:nvSpPr>
        <p:spPr bwMode="auto">
          <a:xfrm>
            <a:off x="6435725" y="5121275"/>
            <a:ext cx="169863" cy="1588"/>
          </a:xfrm>
          <a:custGeom>
            <a:avLst/>
            <a:gdLst>
              <a:gd name="T0" fmla="*/ 0 w 169545"/>
              <a:gd name="T1" fmla="*/ 0 h 1904"/>
              <a:gd name="T2" fmla="*/ 169164 w 169545"/>
              <a:gd name="T3" fmla="*/ 1524 h 1904"/>
              <a:gd name="T4" fmla="*/ 0 60000 65536"/>
              <a:gd name="T5" fmla="*/ 0 60000 65536"/>
              <a:gd name="T6" fmla="*/ 0 w 169545"/>
              <a:gd name="T7" fmla="*/ 0 h 1904"/>
              <a:gd name="T8" fmla="*/ 169545 w 169545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9545" h="1904">
                <a:moveTo>
                  <a:pt x="0" y="0"/>
                </a:moveTo>
                <a:lnTo>
                  <a:pt x="169164" y="1524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21" name="object 254"/>
          <p:cNvSpPr>
            <a:spLocks/>
          </p:cNvSpPr>
          <p:nvPr/>
        </p:nvSpPr>
        <p:spPr bwMode="auto">
          <a:xfrm>
            <a:off x="5383213" y="4738688"/>
            <a:ext cx="493712" cy="123825"/>
          </a:xfrm>
          <a:custGeom>
            <a:avLst/>
            <a:gdLst>
              <a:gd name="T0" fmla="*/ 0 w 494029"/>
              <a:gd name="T1" fmla="*/ 123444 h 123825"/>
              <a:gd name="T2" fmla="*/ 493775 w 494029"/>
              <a:gd name="T3" fmla="*/ 123444 h 123825"/>
              <a:gd name="T4" fmla="*/ 493775 w 494029"/>
              <a:gd name="T5" fmla="*/ 0 h 123825"/>
              <a:gd name="T6" fmla="*/ 0 w 494029"/>
              <a:gd name="T7" fmla="*/ 0 h 123825"/>
              <a:gd name="T8" fmla="*/ 0 w 494029"/>
              <a:gd name="T9" fmla="*/ 123444 h 123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4029"/>
              <a:gd name="T16" fmla="*/ 0 h 123825"/>
              <a:gd name="T17" fmla="*/ 494029 w 494029"/>
              <a:gd name="T18" fmla="*/ 123825 h 123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4029" h="123825">
                <a:moveTo>
                  <a:pt x="0" y="123444"/>
                </a:moveTo>
                <a:lnTo>
                  <a:pt x="493775" y="123444"/>
                </a:lnTo>
                <a:lnTo>
                  <a:pt x="493775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22" name="object 255"/>
          <p:cNvSpPr>
            <a:spLocks/>
          </p:cNvSpPr>
          <p:nvPr/>
        </p:nvSpPr>
        <p:spPr bwMode="auto">
          <a:xfrm>
            <a:off x="5383213" y="4738688"/>
            <a:ext cx="493712" cy="123825"/>
          </a:xfrm>
          <a:custGeom>
            <a:avLst/>
            <a:gdLst>
              <a:gd name="T0" fmla="*/ 493776 w 494029"/>
              <a:gd name="T1" fmla="*/ 0 h 123825"/>
              <a:gd name="T2" fmla="*/ 478663 w 494029"/>
              <a:gd name="T3" fmla="*/ 13842 h 123825"/>
              <a:gd name="T4" fmla="*/ 478663 w 494029"/>
              <a:gd name="T5" fmla="*/ 109727 h 123825"/>
              <a:gd name="T6" fmla="*/ 15367 w 494029"/>
              <a:gd name="T7" fmla="*/ 109727 h 123825"/>
              <a:gd name="T8" fmla="*/ 0 w 494029"/>
              <a:gd name="T9" fmla="*/ 123443 h 123825"/>
              <a:gd name="T10" fmla="*/ 493776 w 494029"/>
              <a:gd name="T11" fmla="*/ 123443 h 123825"/>
              <a:gd name="T12" fmla="*/ 493776 w 494029"/>
              <a:gd name="T13" fmla="*/ 0 h 1238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4029"/>
              <a:gd name="T22" fmla="*/ 0 h 123825"/>
              <a:gd name="T23" fmla="*/ 494029 w 494029"/>
              <a:gd name="T24" fmla="*/ 123825 h 1238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4029" h="123825">
                <a:moveTo>
                  <a:pt x="493776" y="0"/>
                </a:moveTo>
                <a:lnTo>
                  <a:pt x="478663" y="13842"/>
                </a:lnTo>
                <a:lnTo>
                  <a:pt x="478663" y="109727"/>
                </a:lnTo>
                <a:lnTo>
                  <a:pt x="15367" y="109727"/>
                </a:lnTo>
                <a:lnTo>
                  <a:pt x="0" y="123443"/>
                </a:lnTo>
                <a:lnTo>
                  <a:pt x="493776" y="123443"/>
                </a:lnTo>
                <a:lnTo>
                  <a:pt x="49377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23" name="object 256"/>
          <p:cNvSpPr>
            <a:spLocks/>
          </p:cNvSpPr>
          <p:nvPr/>
        </p:nvSpPr>
        <p:spPr bwMode="auto">
          <a:xfrm>
            <a:off x="5383213" y="4738688"/>
            <a:ext cx="493712" cy="123825"/>
          </a:xfrm>
          <a:custGeom>
            <a:avLst/>
            <a:gdLst>
              <a:gd name="T0" fmla="*/ 493776 w 494029"/>
              <a:gd name="T1" fmla="*/ 0 h 123825"/>
              <a:gd name="T2" fmla="*/ 0 w 494029"/>
              <a:gd name="T3" fmla="*/ 0 h 123825"/>
              <a:gd name="T4" fmla="*/ 0 w 494029"/>
              <a:gd name="T5" fmla="*/ 123443 h 123825"/>
              <a:gd name="T6" fmla="*/ 15367 w 494029"/>
              <a:gd name="T7" fmla="*/ 109727 h 123825"/>
              <a:gd name="T8" fmla="*/ 15367 w 494029"/>
              <a:gd name="T9" fmla="*/ 13842 h 123825"/>
              <a:gd name="T10" fmla="*/ 478663 w 494029"/>
              <a:gd name="T11" fmla="*/ 13842 h 123825"/>
              <a:gd name="T12" fmla="*/ 493776 w 494029"/>
              <a:gd name="T13" fmla="*/ 0 h 1238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4029"/>
              <a:gd name="T22" fmla="*/ 0 h 123825"/>
              <a:gd name="T23" fmla="*/ 494029 w 494029"/>
              <a:gd name="T24" fmla="*/ 123825 h 1238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4029" h="123825">
                <a:moveTo>
                  <a:pt x="493776" y="0"/>
                </a:moveTo>
                <a:lnTo>
                  <a:pt x="0" y="0"/>
                </a:lnTo>
                <a:lnTo>
                  <a:pt x="0" y="123443"/>
                </a:lnTo>
                <a:lnTo>
                  <a:pt x="15367" y="109727"/>
                </a:lnTo>
                <a:lnTo>
                  <a:pt x="15367" y="13842"/>
                </a:lnTo>
                <a:lnTo>
                  <a:pt x="478663" y="13842"/>
                </a:lnTo>
                <a:lnTo>
                  <a:pt x="49377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24" name="object 257"/>
          <p:cNvSpPr>
            <a:spLocks/>
          </p:cNvSpPr>
          <p:nvPr/>
        </p:nvSpPr>
        <p:spPr bwMode="auto">
          <a:xfrm>
            <a:off x="5422900" y="4419600"/>
            <a:ext cx="433388" cy="273050"/>
          </a:xfrm>
          <a:custGeom>
            <a:avLst/>
            <a:gdLst>
              <a:gd name="T0" fmla="*/ 0 w 433070"/>
              <a:gd name="T1" fmla="*/ 271271 h 271779"/>
              <a:gd name="T2" fmla="*/ 432815 w 433070"/>
              <a:gd name="T3" fmla="*/ 271271 h 271779"/>
              <a:gd name="T4" fmla="*/ 432815 w 433070"/>
              <a:gd name="T5" fmla="*/ 0 h 271779"/>
              <a:gd name="T6" fmla="*/ 0 w 433070"/>
              <a:gd name="T7" fmla="*/ 0 h 271779"/>
              <a:gd name="T8" fmla="*/ 0 w 433070"/>
              <a:gd name="T9" fmla="*/ 271271 h 271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3070"/>
              <a:gd name="T16" fmla="*/ 0 h 271779"/>
              <a:gd name="T17" fmla="*/ 433070 w 433070"/>
              <a:gd name="T18" fmla="*/ 271779 h 271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3070" h="271779">
                <a:moveTo>
                  <a:pt x="0" y="271271"/>
                </a:moveTo>
                <a:lnTo>
                  <a:pt x="432815" y="271271"/>
                </a:lnTo>
                <a:lnTo>
                  <a:pt x="432815" y="0"/>
                </a:lnTo>
                <a:lnTo>
                  <a:pt x="0" y="0"/>
                </a:lnTo>
                <a:lnTo>
                  <a:pt x="0" y="27127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25" name="object 258"/>
          <p:cNvSpPr>
            <a:spLocks/>
          </p:cNvSpPr>
          <p:nvPr/>
        </p:nvSpPr>
        <p:spPr bwMode="auto">
          <a:xfrm>
            <a:off x="5422900" y="4425950"/>
            <a:ext cx="431800" cy="0"/>
          </a:xfrm>
          <a:custGeom>
            <a:avLst/>
            <a:gdLst>
              <a:gd name="T0" fmla="*/ 0 w 433070"/>
              <a:gd name="T1" fmla="*/ 432816 w 433070"/>
              <a:gd name="T2" fmla="*/ 0 60000 65536"/>
              <a:gd name="T3" fmla="*/ 0 60000 65536"/>
              <a:gd name="T4" fmla="*/ 0 w 433070"/>
              <a:gd name="T5" fmla="*/ 433070 w 4330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33070">
                <a:moveTo>
                  <a:pt x="0" y="0"/>
                </a:moveTo>
                <a:lnTo>
                  <a:pt x="432816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26" name="object 259"/>
          <p:cNvSpPr>
            <a:spLocks/>
          </p:cNvSpPr>
          <p:nvPr/>
        </p:nvSpPr>
        <p:spPr bwMode="auto">
          <a:xfrm>
            <a:off x="5422900" y="4419600"/>
            <a:ext cx="401638" cy="244475"/>
          </a:xfrm>
          <a:custGeom>
            <a:avLst/>
            <a:gdLst>
              <a:gd name="T0" fmla="*/ 402336 w 402589"/>
              <a:gd name="T1" fmla="*/ 0 h 243839"/>
              <a:gd name="T2" fmla="*/ 0 w 402589"/>
              <a:gd name="T3" fmla="*/ 0 h 243839"/>
              <a:gd name="T4" fmla="*/ 0 w 402589"/>
              <a:gd name="T5" fmla="*/ 243839 h 243839"/>
              <a:gd name="T6" fmla="*/ 15367 w 402589"/>
              <a:gd name="T7" fmla="*/ 230250 h 243839"/>
              <a:gd name="T8" fmla="*/ 15367 w 402589"/>
              <a:gd name="T9" fmla="*/ 13335 h 243839"/>
              <a:gd name="T10" fmla="*/ 386969 w 402589"/>
              <a:gd name="T11" fmla="*/ 13335 h 243839"/>
              <a:gd name="T12" fmla="*/ 402336 w 402589"/>
              <a:gd name="T13" fmla="*/ 0 h 2438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2589"/>
              <a:gd name="T22" fmla="*/ 0 h 243839"/>
              <a:gd name="T23" fmla="*/ 402589 w 402589"/>
              <a:gd name="T24" fmla="*/ 243839 h 2438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2589" h="243839">
                <a:moveTo>
                  <a:pt x="402336" y="0"/>
                </a:moveTo>
                <a:lnTo>
                  <a:pt x="0" y="0"/>
                </a:lnTo>
                <a:lnTo>
                  <a:pt x="0" y="243839"/>
                </a:lnTo>
                <a:lnTo>
                  <a:pt x="15367" y="230250"/>
                </a:lnTo>
                <a:lnTo>
                  <a:pt x="15367" y="13335"/>
                </a:lnTo>
                <a:lnTo>
                  <a:pt x="386969" y="13335"/>
                </a:lnTo>
                <a:lnTo>
                  <a:pt x="4023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27" name="object 260"/>
          <p:cNvSpPr>
            <a:spLocks/>
          </p:cNvSpPr>
          <p:nvPr/>
        </p:nvSpPr>
        <p:spPr bwMode="auto">
          <a:xfrm>
            <a:off x="5456238" y="4449763"/>
            <a:ext cx="373062" cy="212725"/>
          </a:xfrm>
          <a:custGeom>
            <a:avLst/>
            <a:gdLst>
              <a:gd name="T0" fmla="*/ 0 w 373379"/>
              <a:gd name="T1" fmla="*/ 211836 h 212089"/>
              <a:gd name="T2" fmla="*/ 373379 w 373379"/>
              <a:gd name="T3" fmla="*/ 211836 h 212089"/>
              <a:gd name="T4" fmla="*/ 373379 w 373379"/>
              <a:gd name="T5" fmla="*/ 0 h 212089"/>
              <a:gd name="T6" fmla="*/ 0 w 373379"/>
              <a:gd name="T7" fmla="*/ 0 h 212089"/>
              <a:gd name="T8" fmla="*/ 0 w 373379"/>
              <a:gd name="T9" fmla="*/ 211836 h 212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3379"/>
              <a:gd name="T16" fmla="*/ 0 h 212089"/>
              <a:gd name="T17" fmla="*/ 373379 w 373379"/>
              <a:gd name="T18" fmla="*/ 212089 h 212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3379" h="212089">
                <a:moveTo>
                  <a:pt x="0" y="211836"/>
                </a:moveTo>
                <a:lnTo>
                  <a:pt x="373379" y="211836"/>
                </a:lnTo>
                <a:lnTo>
                  <a:pt x="373379" y="0"/>
                </a:lnTo>
                <a:lnTo>
                  <a:pt x="0" y="0"/>
                </a:lnTo>
                <a:lnTo>
                  <a:pt x="0" y="2118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28" name="object 261"/>
          <p:cNvSpPr>
            <a:spLocks/>
          </p:cNvSpPr>
          <p:nvPr/>
        </p:nvSpPr>
        <p:spPr bwMode="auto">
          <a:xfrm>
            <a:off x="4127500" y="5014913"/>
            <a:ext cx="493713" cy="122237"/>
          </a:xfrm>
          <a:custGeom>
            <a:avLst/>
            <a:gdLst>
              <a:gd name="T0" fmla="*/ 0 w 494029"/>
              <a:gd name="T1" fmla="*/ 121919 h 121920"/>
              <a:gd name="T2" fmla="*/ 493775 w 494029"/>
              <a:gd name="T3" fmla="*/ 121919 h 121920"/>
              <a:gd name="T4" fmla="*/ 493775 w 494029"/>
              <a:gd name="T5" fmla="*/ 0 h 121920"/>
              <a:gd name="T6" fmla="*/ 0 w 494029"/>
              <a:gd name="T7" fmla="*/ 0 h 121920"/>
              <a:gd name="T8" fmla="*/ 0 w 494029"/>
              <a:gd name="T9" fmla="*/ 121919 h 121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4029"/>
              <a:gd name="T16" fmla="*/ 0 h 121920"/>
              <a:gd name="T17" fmla="*/ 494029 w 494029"/>
              <a:gd name="T18" fmla="*/ 121920 h 121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4029" h="121920">
                <a:moveTo>
                  <a:pt x="0" y="121919"/>
                </a:moveTo>
                <a:lnTo>
                  <a:pt x="493775" y="121919"/>
                </a:lnTo>
                <a:lnTo>
                  <a:pt x="493775" y="0"/>
                </a:lnTo>
                <a:lnTo>
                  <a:pt x="0" y="0"/>
                </a:lnTo>
                <a:lnTo>
                  <a:pt x="0" y="121919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29" name="object 262"/>
          <p:cNvSpPr>
            <a:spLocks/>
          </p:cNvSpPr>
          <p:nvPr/>
        </p:nvSpPr>
        <p:spPr bwMode="auto">
          <a:xfrm>
            <a:off x="4143375" y="5027613"/>
            <a:ext cx="463550" cy="93662"/>
          </a:xfrm>
          <a:custGeom>
            <a:avLst/>
            <a:gdLst>
              <a:gd name="T0" fmla="*/ 0 w 463550"/>
              <a:gd name="T1" fmla="*/ 92963 h 93345"/>
              <a:gd name="T2" fmla="*/ 463296 w 463550"/>
              <a:gd name="T3" fmla="*/ 92963 h 93345"/>
              <a:gd name="T4" fmla="*/ 463296 w 463550"/>
              <a:gd name="T5" fmla="*/ 0 h 93345"/>
              <a:gd name="T6" fmla="*/ 0 w 463550"/>
              <a:gd name="T7" fmla="*/ 0 h 93345"/>
              <a:gd name="T8" fmla="*/ 0 w 463550"/>
              <a:gd name="T9" fmla="*/ 92963 h 93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50"/>
              <a:gd name="T16" fmla="*/ 0 h 93345"/>
              <a:gd name="T17" fmla="*/ 463550 w 463550"/>
              <a:gd name="T18" fmla="*/ 93345 h 93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50" h="93345">
                <a:moveTo>
                  <a:pt x="0" y="92963"/>
                </a:moveTo>
                <a:lnTo>
                  <a:pt x="463296" y="92963"/>
                </a:lnTo>
                <a:lnTo>
                  <a:pt x="463296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30" name="object 263"/>
          <p:cNvSpPr>
            <a:spLocks/>
          </p:cNvSpPr>
          <p:nvPr/>
        </p:nvSpPr>
        <p:spPr bwMode="auto">
          <a:xfrm>
            <a:off x="4127500" y="5013325"/>
            <a:ext cx="493713" cy="122238"/>
          </a:xfrm>
          <a:custGeom>
            <a:avLst/>
            <a:gdLst>
              <a:gd name="T0" fmla="*/ 493775 w 494029"/>
              <a:gd name="T1" fmla="*/ 0 h 121920"/>
              <a:gd name="T2" fmla="*/ 478663 w 494029"/>
              <a:gd name="T3" fmla="*/ 13715 h 121920"/>
              <a:gd name="T4" fmla="*/ 478663 w 494029"/>
              <a:gd name="T5" fmla="*/ 108457 h 121920"/>
              <a:gd name="T6" fmla="*/ 15367 w 494029"/>
              <a:gd name="T7" fmla="*/ 108457 h 121920"/>
              <a:gd name="T8" fmla="*/ 0 w 494029"/>
              <a:gd name="T9" fmla="*/ 121919 h 121920"/>
              <a:gd name="T10" fmla="*/ 493775 w 494029"/>
              <a:gd name="T11" fmla="*/ 121919 h 121920"/>
              <a:gd name="T12" fmla="*/ 493775 w 494029"/>
              <a:gd name="T13" fmla="*/ 0 h 1219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4029"/>
              <a:gd name="T22" fmla="*/ 0 h 121920"/>
              <a:gd name="T23" fmla="*/ 494029 w 494029"/>
              <a:gd name="T24" fmla="*/ 121920 h 1219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4029" h="121920">
                <a:moveTo>
                  <a:pt x="493775" y="0"/>
                </a:moveTo>
                <a:lnTo>
                  <a:pt x="478663" y="13715"/>
                </a:lnTo>
                <a:lnTo>
                  <a:pt x="478663" y="108457"/>
                </a:lnTo>
                <a:lnTo>
                  <a:pt x="15367" y="108457"/>
                </a:lnTo>
                <a:lnTo>
                  <a:pt x="0" y="121919"/>
                </a:lnTo>
                <a:lnTo>
                  <a:pt x="493775" y="121919"/>
                </a:lnTo>
                <a:lnTo>
                  <a:pt x="49377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31" name="object 264"/>
          <p:cNvSpPr>
            <a:spLocks/>
          </p:cNvSpPr>
          <p:nvPr/>
        </p:nvSpPr>
        <p:spPr bwMode="auto">
          <a:xfrm>
            <a:off x="4127500" y="5013325"/>
            <a:ext cx="493713" cy="122238"/>
          </a:xfrm>
          <a:custGeom>
            <a:avLst/>
            <a:gdLst>
              <a:gd name="T0" fmla="*/ 493775 w 494029"/>
              <a:gd name="T1" fmla="*/ 0 h 121920"/>
              <a:gd name="T2" fmla="*/ 0 w 494029"/>
              <a:gd name="T3" fmla="*/ 0 h 121920"/>
              <a:gd name="T4" fmla="*/ 0 w 494029"/>
              <a:gd name="T5" fmla="*/ 121919 h 121920"/>
              <a:gd name="T6" fmla="*/ 15367 w 494029"/>
              <a:gd name="T7" fmla="*/ 108457 h 121920"/>
              <a:gd name="T8" fmla="*/ 15367 w 494029"/>
              <a:gd name="T9" fmla="*/ 13715 h 121920"/>
              <a:gd name="T10" fmla="*/ 478663 w 494029"/>
              <a:gd name="T11" fmla="*/ 13715 h 121920"/>
              <a:gd name="T12" fmla="*/ 493775 w 494029"/>
              <a:gd name="T13" fmla="*/ 0 h 1219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4029"/>
              <a:gd name="T22" fmla="*/ 0 h 121920"/>
              <a:gd name="T23" fmla="*/ 494029 w 494029"/>
              <a:gd name="T24" fmla="*/ 121920 h 1219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4029" h="121920">
                <a:moveTo>
                  <a:pt x="493775" y="0"/>
                </a:moveTo>
                <a:lnTo>
                  <a:pt x="0" y="0"/>
                </a:lnTo>
                <a:lnTo>
                  <a:pt x="0" y="121919"/>
                </a:lnTo>
                <a:lnTo>
                  <a:pt x="15367" y="108457"/>
                </a:lnTo>
                <a:lnTo>
                  <a:pt x="15367" y="13715"/>
                </a:lnTo>
                <a:lnTo>
                  <a:pt x="478663" y="13715"/>
                </a:lnTo>
                <a:lnTo>
                  <a:pt x="49377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32" name="object 265"/>
          <p:cNvSpPr>
            <a:spLocks/>
          </p:cNvSpPr>
          <p:nvPr/>
        </p:nvSpPr>
        <p:spPr bwMode="auto">
          <a:xfrm>
            <a:off x="4465638" y="5072063"/>
            <a:ext cx="95250" cy="0"/>
          </a:xfrm>
          <a:custGeom>
            <a:avLst/>
            <a:gdLst>
              <a:gd name="T0" fmla="*/ 0 w 94614"/>
              <a:gd name="T1" fmla="*/ 94233 w 94614"/>
              <a:gd name="T2" fmla="*/ 0 60000 65536"/>
              <a:gd name="T3" fmla="*/ 0 60000 65536"/>
              <a:gd name="T4" fmla="*/ 0 w 94614"/>
              <a:gd name="T5" fmla="*/ 94614 w 9461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4614">
                <a:moveTo>
                  <a:pt x="0" y="0"/>
                </a:moveTo>
                <a:lnTo>
                  <a:pt x="94233" y="0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33" name="object 266"/>
          <p:cNvSpPr>
            <a:spLocks/>
          </p:cNvSpPr>
          <p:nvPr/>
        </p:nvSpPr>
        <p:spPr bwMode="auto">
          <a:xfrm>
            <a:off x="4435475" y="5062538"/>
            <a:ext cx="157163" cy="0"/>
          </a:xfrm>
          <a:custGeom>
            <a:avLst/>
            <a:gdLst>
              <a:gd name="T0" fmla="*/ 0 w 157479"/>
              <a:gd name="T1" fmla="*/ 156972 w 157479"/>
              <a:gd name="T2" fmla="*/ 0 60000 65536"/>
              <a:gd name="T3" fmla="*/ 0 60000 65536"/>
              <a:gd name="T4" fmla="*/ 0 w 157479"/>
              <a:gd name="T5" fmla="*/ 157479 w 1574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57479">
                <a:moveTo>
                  <a:pt x="0" y="0"/>
                </a:moveTo>
                <a:lnTo>
                  <a:pt x="156972" y="0"/>
                </a:lnTo>
              </a:path>
            </a:pathLst>
          </a:custGeom>
          <a:noFill/>
          <a:ln w="130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34" name="object 267"/>
          <p:cNvSpPr>
            <a:spLocks/>
          </p:cNvSpPr>
          <p:nvPr/>
        </p:nvSpPr>
        <p:spPr bwMode="auto">
          <a:xfrm>
            <a:off x="4465638" y="5053013"/>
            <a:ext cx="95250" cy="0"/>
          </a:xfrm>
          <a:custGeom>
            <a:avLst/>
            <a:gdLst>
              <a:gd name="T0" fmla="*/ 0 w 94614"/>
              <a:gd name="T1" fmla="*/ 94233 w 94614"/>
              <a:gd name="T2" fmla="*/ 0 60000 65536"/>
              <a:gd name="T3" fmla="*/ 0 60000 65536"/>
              <a:gd name="T4" fmla="*/ 0 w 94614"/>
              <a:gd name="T5" fmla="*/ 94614 w 9461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4614">
                <a:moveTo>
                  <a:pt x="0" y="0"/>
                </a:moveTo>
                <a:lnTo>
                  <a:pt x="94233" y="0"/>
                </a:lnTo>
              </a:path>
            </a:pathLst>
          </a:custGeom>
          <a:noFill/>
          <a:ln w="64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35" name="object 268"/>
          <p:cNvSpPr>
            <a:spLocks/>
          </p:cNvSpPr>
          <p:nvPr/>
        </p:nvSpPr>
        <p:spPr bwMode="auto">
          <a:xfrm>
            <a:off x="4281488" y="4987925"/>
            <a:ext cx="185737" cy="0"/>
          </a:xfrm>
          <a:custGeom>
            <a:avLst/>
            <a:gdLst>
              <a:gd name="T0" fmla="*/ 0 w 186054"/>
              <a:gd name="T1" fmla="*/ 185927 w 186054"/>
              <a:gd name="T2" fmla="*/ 0 60000 65536"/>
              <a:gd name="T3" fmla="*/ 0 60000 65536"/>
              <a:gd name="T4" fmla="*/ 0 w 186054"/>
              <a:gd name="T5" fmla="*/ 186054 w 1860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6054">
                <a:moveTo>
                  <a:pt x="0" y="0"/>
                </a:moveTo>
                <a:lnTo>
                  <a:pt x="185927" y="0"/>
                </a:lnTo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36" name="object 269"/>
          <p:cNvSpPr>
            <a:spLocks/>
          </p:cNvSpPr>
          <p:nvPr/>
        </p:nvSpPr>
        <p:spPr bwMode="auto">
          <a:xfrm>
            <a:off x="4157663" y="5049838"/>
            <a:ext cx="30162" cy="0"/>
          </a:xfrm>
          <a:custGeom>
            <a:avLst/>
            <a:gdLst>
              <a:gd name="T0" fmla="*/ 0 w 30479"/>
              <a:gd name="T1" fmla="*/ 30479 w 30479"/>
              <a:gd name="T2" fmla="*/ 0 60000 65536"/>
              <a:gd name="T3" fmla="*/ 0 60000 65536"/>
              <a:gd name="T4" fmla="*/ 0 w 30479"/>
              <a:gd name="T5" fmla="*/ 30479 w 304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noFill/>
          <a:ln w="21336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37" name="object 270"/>
          <p:cNvSpPr>
            <a:spLocks/>
          </p:cNvSpPr>
          <p:nvPr/>
        </p:nvSpPr>
        <p:spPr bwMode="auto">
          <a:xfrm>
            <a:off x="4157663" y="5045075"/>
            <a:ext cx="17462" cy="0"/>
          </a:xfrm>
          <a:custGeom>
            <a:avLst/>
            <a:gdLst>
              <a:gd name="T0" fmla="*/ 0 w 17145"/>
              <a:gd name="T1" fmla="*/ 16763 w 17145"/>
              <a:gd name="T2" fmla="*/ 0 60000 65536"/>
              <a:gd name="T3" fmla="*/ 0 60000 65536"/>
              <a:gd name="T4" fmla="*/ 0 w 17145"/>
              <a:gd name="T5" fmla="*/ 17145 w 1714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145">
                <a:moveTo>
                  <a:pt x="0" y="0"/>
                </a:moveTo>
                <a:lnTo>
                  <a:pt x="16763" y="0"/>
                </a:lnTo>
              </a:path>
            </a:pathLst>
          </a:custGeom>
          <a:noFill/>
          <a:ln w="10668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38" name="object 271"/>
          <p:cNvSpPr>
            <a:spLocks/>
          </p:cNvSpPr>
          <p:nvPr/>
        </p:nvSpPr>
        <p:spPr bwMode="auto">
          <a:xfrm>
            <a:off x="4165600" y="4694238"/>
            <a:ext cx="433388" cy="271462"/>
          </a:xfrm>
          <a:custGeom>
            <a:avLst/>
            <a:gdLst>
              <a:gd name="T0" fmla="*/ 0 w 433070"/>
              <a:gd name="T1" fmla="*/ 271271 h 271779"/>
              <a:gd name="T2" fmla="*/ 432815 w 433070"/>
              <a:gd name="T3" fmla="*/ 271271 h 271779"/>
              <a:gd name="T4" fmla="*/ 432815 w 433070"/>
              <a:gd name="T5" fmla="*/ 0 h 271779"/>
              <a:gd name="T6" fmla="*/ 0 w 433070"/>
              <a:gd name="T7" fmla="*/ 0 h 271779"/>
              <a:gd name="T8" fmla="*/ 0 w 433070"/>
              <a:gd name="T9" fmla="*/ 271271 h 271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3070"/>
              <a:gd name="T16" fmla="*/ 0 h 271779"/>
              <a:gd name="T17" fmla="*/ 433070 w 433070"/>
              <a:gd name="T18" fmla="*/ 271779 h 271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3070" h="271779">
                <a:moveTo>
                  <a:pt x="0" y="271271"/>
                </a:moveTo>
                <a:lnTo>
                  <a:pt x="432815" y="271271"/>
                </a:lnTo>
                <a:lnTo>
                  <a:pt x="432815" y="0"/>
                </a:lnTo>
                <a:lnTo>
                  <a:pt x="0" y="0"/>
                </a:lnTo>
                <a:lnTo>
                  <a:pt x="0" y="27127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39" name="object 272"/>
          <p:cNvSpPr>
            <a:spLocks/>
          </p:cNvSpPr>
          <p:nvPr/>
        </p:nvSpPr>
        <p:spPr bwMode="auto">
          <a:xfrm>
            <a:off x="4165600" y="4959350"/>
            <a:ext cx="431800" cy="0"/>
          </a:xfrm>
          <a:custGeom>
            <a:avLst/>
            <a:gdLst>
              <a:gd name="T0" fmla="*/ 0 w 433070"/>
              <a:gd name="T1" fmla="*/ 432816 w 433070"/>
              <a:gd name="T2" fmla="*/ 0 60000 65536"/>
              <a:gd name="T3" fmla="*/ 0 60000 65536"/>
              <a:gd name="T4" fmla="*/ 0 w 433070"/>
              <a:gd name="T5" fmla="*/ 433070 w 4330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33070">
                <a:moveTo>
                  <a:pt x="0" y="0"/>
                </a:moveTo>
                <a:lnTo>
                  <a:pt x="432816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40" name="object 273"/>
          <p:cNvSpPr>
            <a:spLocks/>
          </p:cNvSpPr>
          <p:nvPr/>
        </p:nvSpPr>
        <p:spPr bwMode="auto">
          <a:xfrm>
            <a:off x="4173538" y="4708525"/>
            <a:ext cx="0" cy="242888"/>
          </a:xfrm>
          <a:custGeom>
            <a:avLst/>
            <a:gdLst>
              <a:gd name="T0" fmla="*/ 0 h 243839"/>
              <a:gd name="T1" fmla="*/ 243840 h 243839"/>
              <a:gd name="T2" fmla="*/ 0 60000 65536"/>
              <a:gd name="T3" fmla="*/ 0 60000 65536"/>
              <a:gd name="T4" fmla="*/ 0 h 243839"/>
              <a:gd name="T5" fmla="*/ 243839 h 24383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43839">
                <a:moveTo>
                  <a:pt x="0" y="0"/>
                </a:moveTo>
                <a:lnTo>
                  <a:pt x="0" y="243840"/>
                </a:lnTo>
              </a:path>
            </a:pathLst>
          </a:custGeom>
          <a:noFill/>
          <a:ln w="1562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41" name="object 274"/>
          <p:cNvSpPr>
            <a:spLocks/>
          </p:cNvSpPr>
          <p:nvPr/>
        </p:nvSpPr>
        <p:spPr bwMode="auto">
          <a:xfrm>
            <a:off x="4165600" y="4700588"/>
            <a:ext cx="431800" cy="0"/>
          </a:xfrm>
          <a:custGeom>
            <a:avLst/>
            <a:gdLst>
              <a:gd name="T0" fmla="*/ 0 w 433070"/>
              <a:gd name="T1" fmla="*/ 432816 w 433070"/>
              <a:gd name="T2" fmla="*/ 0 60000 65536"/>
              <a:gd name="T3" fmla="*/ 0 60000 65536"/>
              <a:gd name="T4" fmla="*/ 0 w 433070"/>
              <a:gd name="T5" fmla="*/ 433070 w 4330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33070">
                <a:moveTo>
                  <a:pt x="0" y="0"/>
                </a:moveTo>
                <a:lnTo>
                  <a:pt x="432816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42" name="object 275"/>
          <p:cNvSpPr>
            <a:spLocks/>
          </p:cNvSpPr>
          <p:nvPr/>
        </p:nvSpPr>
        <p:spPr bwMode="auto">
          <a:xfrm>
            <a:off x="4589463" y="4706938"/>
            <a:ext cx="0" cy="244475"/>
          </a:xfrm>
          <a:custGeom>
            <a:avLst/>
            <a:gdLst>
              <a:gd name="T0" fmla="*/ 0 h 243839"/>
              <a:gd name="T1" fmla="*/ 243839 h 243839"/>
              <a:gd name="T2" fmla="*/ 0 60000 65536"/>
              <a:gd name="T3" fmla="*/ 0 60000 65536"/>
              <a:gd name="T4" fmla="*/ 0 h 243839"/>
              <a:gd name="T5" fmla="*/ 243839 h 24383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noFill/>
          <a:ln w="1562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43" name="object 276"/>
          <p:cNvSpPr>
            <a:spLocks/>
          </p:cNvSpPr>
          <p:nvPr/>
        </p:nvSpPr>
        <p:spPr bwMode="auto">
          <a:xfrm>
            <a:off x="4165600" y="4694238"/>
            <a:ext cx="401638" cy="246062"/>
          </a:xfrm>
          <a:custGeom>
            <a:avLst/>
            <a:gdLst>
              <a:gd name="T0" fmla="*/ 402336 w 402589"/>
              <a:gd name="T1" fmla="*/ 0 h 245745"/>
              <a:gd name="T2" fmla="*/ 0 w 402589"/>
              <a:gd name="T3" fmla="*/ 0 h 245745"/>
              <a:gd name="T4" fmla="*/ 0 w 402589"/>
              <a:gd name="T5" fmla="*/ 245363 h 245745"/>
              <a:gd name="T6" fmla="*/ 15367 w 402589"/>
              <a:gd name="T7" fmla="*/ 231774 h 245745"/>
              <a:gd name="T8" fmla="*/ 15367 w 402589"/>
              <a:gd name="T9" fmla="*/ 13461 h 245745"/>
              <a:gd name="T10" fmla="*/ 386969 w 402589"/>
              <a:gd name="T11" fmla="*/ 13461 h 245745"/>
              <a:gd name="T12" fmla="*/ 402336 w 402589"/>
              <a:gd name="T13" fmla="*/ 0 h 2457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2589"/>
              <a:gd name="T22" fmla="*/ 0 h 245745"/>
              <a:gd name="T23" fmla="*/ 402589 w 402589"/>
              <a:gd name="T24" fmla="*/ 245745 h 2457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2589" h="245745">
                <a:moveTo>
                  <a:pt x="402336" y="0"/>
                </a:moveTo>
                <a:lnTo>
                  <a:pt x="0" y="0"/>
                </a:lnTo>
                <a:lnTo>
                  <a:pt x="0" y="245363"/>
                </a:lnTo>
                <a:lnTo>
                  <a:pt x="15367" y="231774"/>
                </a:lnTo>
                <a:lnTo>
                  <a:pt x="15367" y="13461"/>
                </a:lnTo>
                <a:lnTo>
                  <a:pt x="386969" y="13461"/>
                </a:lnTo>
                <a:lnTo>
                  <a:pt x="4023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44" name="object 277"/>
          <p:cNvSpPr>
            <a:spLocks/>
          </p:cNvSpPr>
          <p:nvPr/>
        </p:nvSpPr>
        <p:spPr bwMode="auto">
          <a:xfrm>
            <a:off x="4200525" y="4724400"/>
            <a:ext cx="373063" cy="212725"/>
          </a:xfrm>
          <a:custGeom>
            <a:avLst/>
            <a:gdLst>
              <a:gd name="T0" fmla="*/ 0 w 373379"/>
              <a:gd name="T1" fmla="*/ 213360 h 213360"/>
              <a:gd name="T2" fmla="*/ 373379 w 373379"/>
              <a:gd name="T3" fmla="*/ 213360 h 213360"/>
              <a:gd name="T4" fmla="*/ 373379 w 373379"/>
              <a:gd name="T5" fmla="*/ 0 h 213360"/>
              <a:gd name="T6" fmla="*/ 0 w 373379"/>
              <a:gd name="T7" fmla="*/ 0 h 213360"/>
              <a:gd name="T8" fmla="*/ 0 w 373379"/>
              <a:gd name="T9" fmla="*/ 213360 h 213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3379"/>
              <a:gd name="T16" fmla="*/ 0 h 213360"/>
              <a:gd name="T17" fmla="*/ 373379 w 373379"/>
              <a:gd name="T18" fmla="*/ 213360 h 213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3379" h="213360">
                <a:moveTo>
                  <a:pt x="0" y="213360"/>
                </a:moveTo>
                <a:lnTo>
                  <a:pt x="373379" y="213360"/>
                </a:lnTo>
                <a:lnTo>
                  <a:pt x="373379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45" name="object 278"/>
          <p:cNvSpPr>
            <a:spLocks/>
          </p:cNvSpPr>
          <p:nvPr/>
        </p:nvSpPr>
        <p:spPr bwMode="auto">
          <a:xfrm>
            <a:off x="4200525" y="4724400"/>
            <a:ext cx="373063" cy="212725"/>
          </a:xfrm>
          <a:custGeom>
            <a:avLst/>
            <a:gdLst>
              <a:gd name="T0" fmla="*/ 0 w 373379"/>
              <a:gd name="T1" fmla="*/ 213360 h 213360"/>
              <a:gd name="T2" fmla="*/ 373379 w 373379"/>
              <a:gd name="T3" fmla="*/ 213360 h 213360"/>
              <a:gd name="T4" fmla="*/ 373379 w 373379"/>
              <a:gd name="T5" fmla="*/ 0 h 213360"/>
              <a:gd name="T6" fmla="*/ 0 w 373379"/>
              <a:gd name="T7" fmla="*/ 0 h 213360"/>
              <a:gd name="T8" fmla="*/ 0 w 373379"/>
              <a:gd name="T9" fmla="*/ 213360 h 213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3379"/>
              <a:gd name="T16" fmla="*/ 0 h 213360"/>
              <a:gd name="T17" fmla="*/ 373379 w 373379"/>
              <a:gd name="T18" fmla="*/ 213360 h 213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3379" h="213360">
                <a:moveTo>
                  <a:pt x="0" y="213360"/>
                </a:moveTo>
                <a:lnTo>
                  <a:pt x="373379" y="213360"/>
                </a:lnTo>
                <a:lnTo>
                  <a:pt x="373379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46" name="object 279"/>
          <p:cNvSpPr>
            <a:spLocks/>
          </p:cNvSpPr>
          <p:nvPr/>
        </p:nvSpPr>
        <p:spPr bwMode="auto">
          <a:xfrm>
            <a:off x="6605588" y="5073650"/>
            <a:ext cx="493712" cy="122238"/>
          </a:xfrm>
          <a:custGeom>
            <a:avLst/>
            <a:gdLst>
              <a:gd name="T0" fmla="*/ 0 w 494029"/>
              <a:gd name="T1" fmla="*/ 121920 h 121920"/>
              <a:gd name="T2" fmla="*/ 493775 w 494029"/>
              <a:gd name="T3" fmla="*/ 121920 h 121920"/>
              <a:gd name="T4" fmla="*/ 493775 w 494029"/>
              <a:gd name="T5" fmla="*/ 0 h 121920"/>
              <a:gd name="T6" fmla="*/ 0 w 494029"/>
              <a:gd name="T7" fmla="*/ 0 h 121920"/>
              <a:gd name="T8" fmla="*/ 0 w 494029"/>
              <a:gd name="T9" fmla="*/ 121920 h 121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4029"/>
              <a:gd name="T16" fmla="*/ 0 h 121920"/>
              <a:gd name="T17" fmla="*/ 494029 w 494029"/>
              <a:gd name="T18" fmla="*/ 121920 h 121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4029" h="121920">
                <a:moveTo>
                  <a:pt x="0" y="121920"/>
                </a:moveTo>
                <a:lnTo>
                  <a:pt x="493775" y="121920"/>
                </a:lnTo>
                <a:lnTo>
                  <a:pt x="493775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47" name="object 280"/>
          <p:cNvSpPr>
            <a:spLocks/>
          </p:cNvSpPr>
          <p:nvPr/>
        </p:nvSpPr>
        <p:spPr bwMode="auto">
          <a:xfrm>
            <a:off x="6621463" y="5087938"/>
            <a:ext cx="463550" cy="93662"/>
          </a:xfrm>
          <a:custGeom>
            <a:avLst/>
            <a:gdLst>
              <a:gd name="T0" fmla="*/ 0 w 463550"/>
              <a:gd name="T1" fmla="*/ 92963 h 93345"/>
              <a:gd name="T2" fmla="*/ 463296 w 463550"/>
              <a:gd name="T3" fmla="*/ 92963 h 93345"/>
              <a:gd name="T4" fmla="*/ 463296 w 463550"/>
              <a:gd name="T5" fmla="*/ 0 h 93345"/>
              <a:gd name="T6" fmla="*/ 0 w 463550"/>
              <a:gd name="T7" fmla="*/ 0 h 93345"/>
              <a:gd name="T8" fmla="*/ 0 w 463550"/>
              <a:gd name="T9" fmla="*/ 92963 h 93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50"/>
              <a:gd name="T16" fmla="*/ 0 h 93345"/>
              <a:gd name="T17" fmla="*/ 463550 w 463550"/>
              <a:gd name="T18" fmla="*/ 93345 h 93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50" h="93345">
                <a:moveTo>
                  <a:pt x="0" y="92963"/>
                </a:moveTo>
                <a:lnTo>
                  <a:pt x="463296" y="92963"/>
                </a:lnTo>
                <a:lnTo>
                  <a:pt x="463296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48" name="object 281"/>
          <p:cNvSpPr>
            <a:spLocks/>
          </p:cNvSpPr>
          <p:nvPr/>
        </p:nvSpPr>
        <p:spPr bwMode="auto">
          <a:xfrm>
            <a:off x="6605588" y="5073650"/>
            <a:ext cx="493712" cy="122238"/>
          </a:xfrm>
          <a:custGeom>
            <a:avLst/>
            <a:gdLst>
              <a:gd name="T0" fmla="*/ 493775 w 494029"/>
              <a:gd name="T1" fmla="*/ 0 h 121920"/>
              <a:gd name="T2" fmla="*/ 478662 w 494029"/>
              <a:gd name="T3" fmla="*/ 13715 h 121920"/>
              <a:gd name="T4" fmla="*/ 478662 w 494029"/>
              <a:gd name="T5" fmla="*/ 108457 h 121920"/>
              <a:gd name="T6" fmla="*/ 15366 w 494029"/>
              <a:gd name="T7" fmla="*/ 108457 h 121920"/>
              <a:gd name="T8" fmla="*/ 0 w 494029"/>
              <a:gd name="T9" fmla="*/ 121919 h 121920"/>
              <a:gd name="T10" fmla="*/ 493775 w 494029"/>
              <a:gd name="T11" fmla="*/ 121919 h 121920"/>
              <a:gd name="T12" fmla="*/ 493775 w 494029"/>
              <a:gd name="T13" fmla="*/ 0 h 1219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4029"/>
              <a:gd name="T22" fmla="*/ 0 h 121920"/>
              <a:gd name="T23" fmla="*/ 494029 w 494029"/>
              <a:gd name="T24" fmla="*/ 121920 h 1219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4029" h="121920">
                <a:moveTo>
                  <a:pt x="493775" y="0"/>
                </a:moveTo>
                <a:lnTo>
                  <a:pt x="478662" y="13715"/>
                </a:lnTo>
                <a:lnTo>
                  <a:pt x="478662" y="108457"/>
                </a:lnTo>
                <a:lnTo>
                  <a:pt x="15366" y="108457"/>
                </a:lnTo>
                <a:lnTo>
                  <a:pt x="0" y="121919"/>
                </a:lnTo>
                <a:lnTo>
                  <a:pt x="493775" y="121919"/>
                </a:lnTo>
                <a:lnTo>
                  <a:pt x="49377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49" name="object 282"/>
          <p:cNvSpPr>
            <a:spLocks/>
          </p:cNvSpPr>
          <p:nvPr/>
        </p:nvSpPr>
        <p:spPr bwMode="auto">
          <a:xfrm>
            <a:off x="6605588" y="5073650"/>
            <a:ext cx="493712" cy="122238"/>
          </a:xfrm>
          <a:custGeom>
            <a:avLst/>
            <a:gdLst>
              <a:gd name="T0" fmla="*/ 493775 w 494029"/>
              <a:gd name="T1" fmla="*/ 0 h 121920"/>
              <a:gd name="T2" fmla="*/ 0 w 494029"/>
              <a:gd name="T3" fmla="*/ 0 h 121920"/>
              <a:gd name="T4" fmla="*/ 0 w 494029"/>
              <a:gd name="T5" fmla="*/ 121919 h 121920"/>
              <a:gd name="T6" fmla="*/ 15366 w 494029"/>
              <a:gd name="T7" fmla="*/ 108457 h 121920"/>
              <a:gd name="T8" fmla="*/ 15366 w 494029"/>
              <a:gd name="T9" fmla="*/ 13715 h 121920"/>
              <a:gd name="T10" fmla="*/ 478662 w 494029"/>
              <a:gd name="T11" fmla="*/ 13715 h 121920"/>
              <a:gd name="T12" fmla="*/ 493775 w 494029"/>
              <a:gd name="T13" fmla="*/ 0 h 1219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4029"/>
              <a:gd name="T22" fmla="*/ 0 h 121920"/>
              <a:gd name="T23" fmla="*/ 494029 w 494029"/>
              <a:gd name="T24" fmla="*/ 121920 h 1219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4029" h="121920">
                <a:moveTo>
                  <a:pt x="493775" y="0"/>
                </a:moveTo>
                <a:lnTo>
                  <a:pt x="0" y="0"/>
                </a:lnTo>
                <a:lnTo>
                  <a:pt x="0" y="121919"/>
                </a:lnTo>
                <a:lnTo>
                  <a:pt x="15366" y="108457"/>
                </a:lnTo>
                <a:lnTo>
                  <a:pt x="15366" y="13715"/>
                </a:lnTo>
                <a:lnTo>
                  <a:pt x="478662" y="13715"/>
                </a:lnTo>
                <a:lnTo>
                  <a:pt x="49377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50" name="object 283"/>
          <p:cNvSpPr>
            <a:spLocks/>
          </p:cNvSpPr>
          <p:nvPr/>
        </p:nvSpPr>
        <p:spPr bwMode="auto">
          <a:xfrm>
            <a:off x="6943725" y="5132388"/>
            <a:ext cx="95250" cy="0"/>
          </a:xfrm>
          <a:custGeom>
            <a:avLst/>
            <a:gdLst>
              <a:gd name="T0" fmla="*/ 0 w 94615"/>
              <a:gd name="T1" fmla="*/ 94234 w 94615"/>
              <a:gd name="T2" fmla="*/ 0 60000 65536"/>
              <a:gd name="T3" fmla="*/ 0 60000 65536"/>
              <a:gd name="T4" fmla="*/ 0 w 94615"/>
              <a:gd name="T5" fmla="*/ 94615 w 9461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4615">
                <a:moveTo>
                  <a:pt x="0" y="0"/>
                </a:moveTo>
                <a:lnTo>
                  <a:pt x="94234" y="0"/>
                </a:lnTo>
              </a:path>
            </a:pathLst>
          </a:custGeom>
          <a:noFill/>
          <a:ln w="67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51" name="object 284"/>
          <p:cNvSpPr>
            <a:spLocks/>
          </p:cNvSpPr>
          <p:nvPr/>
        </p:nvSpPr>
        <p:spPr bwMode="auto">
          <a:xfrm>
            <a:off x="6913563" y="5122863"/>
            <a:ext cx="157162" cy="0"/>
          </a:xfrm>
          <a:custGeom>
            <a:avLst/>
            <a:gdLst>
              <a:gd name="T0" fmla="*/ 0 w 157479"/>
              <a:gd name="T1" fmla="*/ 156971 w 157479"/>
              <a:gd name="T2" fmla="*/ 0 60000 65536"/>
              <a:gd name="T3" fmla="*/ 0 60000 65536"/>
              <a:gd name="T4" fmla="*/ 0 w 157479"/>
              <a:gd name="T5" fmla="*/ 157479 w 1574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57479">
                <a:moveTo>
                  <a:pt x="0" y="0"/>
                </a:moveTo>
                <a:lnTo>
                  <a:pt x="156971" y="0"/>
                </a:lnTo>
              </a:path>
            </a:pathLst>
          </a:custGeom>
          <a:noFill/>
          <a:ln w="138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52" name="object 285"/>
          <p:cNvSpPr>
            <a:spLocks/>
          </p:cNvSpPr>
          <p:nvPr/>
        </p:nvSpPr>
        <p:spPr bwMode="auto">
          <a:xfrm>
            <a:off x="6943725" y="5111750"/>
            <a:ext cx="95250" cy="0"/>
          </a:xfrm>
          <a:custGeom>
            <a:avLst/>
            <a:gdLst>
              <a:gd name="T0" fmla="*/ 0 w 94615"/>
              <a:gd name="T1" fmla="*/ 94234 w 94615"/>
              <a:gd name="T2" fmla="*/ 0 60000 65536"/>
              <a:gd name="T3" fmla="*/ 0 60000 65536"/>
              <a:gd name="T4" fmla="*/ 0 w 94615"/>
              <a:gd name="T5" fmla="*/ 94615 w 9461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4615">
                <a:moveTo>
                  <a:pt x="0" y="0"/>
                </a:moveTo>
                <a:lnTo>
                  <a:pt x="94234" y="0"/>
                </a:lnTo>
              </a:path>
            </a:pathLst>
          </a:custGeom>
          <a:noFill/>
          <a:ln w="68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53" name="object 286"/>
          <p:cNvSpPr>
            <a:spLocks/>
          </p:cNvSpPr>
          <p:nvPr/>
        </p:nvSpPr>
        <p:spPr bwMode="auto">
          <a:xfrm>
            <a:off x="6759575" y="5048250"/>
            <a:ext cx="185738" cy="0"/>
          </a:xfrm>
          <a:custGeom>
            <a:avLst/>
            <a:gdLst>
              <a:gd name="T0" fmla="*/ 0 w 186054"/>
              <a:gd name="T1" fmla="*/ 185927 w 186054"/>
              <a:gd name="T2" fmla="*/ 0 60000 65536"/>
              <a:gd name="T3" fmla="*/ 0 60000 65536"/>
              <a:gd name="T4" fmla="*/ 0 w 186054"/>
              <a:gd name="T5" fmla="*/ 186054 w 1860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6054">
                <a:moveTo>
                  <a:pt x="0" y="0"/>
                </a:moveTo>
                <a:lnTo>
                  <a:pt x="185927" y="0"/>
                </a:lnTo>
              </a:path>
            </a:pathLst>
          </a:custGeom>
          <a:noFill/>
          <a:ln w="27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54" name="object 287"/>
          <p:cNvSpPr>
            <a:spLocks/>
          </p:cNvSpPr>
          <p:nvPr/>
        </p:nvSpPr>
        <p:spPr bwMode="auto">
          <a:xfrm>
            <a:off x="6637338" y="5111750"/>
            <a:ext cx="30162" cy="0"/>
          </a:xfrm>
          <a:custGeom>
            <a:avLst/>
            <a:gdLst>
              <a:gd name="T0" fmla="*/ 0 w 30479"/>
              <a:gd name="T1" fmla="*/ 30479 w 30479"/>
              <a:gd name="T2" fmla="*/ 0 60000 65536"/>
              <a:gd name="T3" fmla="*/ 0 60000 65536"/>
              <a:gd name="T4" fmla="*/ 0 w 30479"/>
              <a:gd name="T5" fmla="*/ 30479 w 304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noFill/>
          <a:ln w="1981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55" name="object 288"/>
          <p:cNvSpPr>
            <a:spLocks/>
          </p:cNvSpPr>
          <p:nvPr/>
        </p:nvSpPr>
        <p:spPr bwMode="auto">
          <a:xfrm>
            <a:off x="6637338" y="5106988"/>
            <a:ext cx="17462" cy="0"/>
          </a:xfrm>
          <a:custGeom>
            <a:avLst/>
            <a:gdLst>
              <a:gd name="T0" fmla="*/ 0 w 17145"/>
              <a:gd name="T1" fmla="*/ 16764 w 17145"/>
              <a:gd name="T2" fmla="*/ 0 60000 65536"/>
              <a:gd name="T3" fmla="*/ 0 60000 65536"/>
              <a:gd name="T4" fmla="*/ 0 w 17145"/>
              <a:gd name="T5" fmla="*/ 17145 w 1714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145">
                <a:moveTo>
                  <a:pt x="0" y="0"/>
                </a:moveTo>
                <a:lnTo>
                  <a:pt x="16764" y="0"/>
                </a:lnTo>
              </a:path>
            </a:pathLst>
          </a:custGeom>
          <a:noFill/>
          <a:ln w="914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56" name="object 289"/>
          <p:cNvSpPr>
            <a:spLocks/>
          </p:cNvSpPr>
          <p:nvPr/>
        </p:nvSpPr>
        <p:spPr bwMode="auto">
          <a:xfrm>
            <a:off x="6645275" y="4756150"/>
            <a:ext cx="433388" cy="271463"/>
          </a:xfrm>
          <a:custGeom>
            <a:avLst/>
            <a:gdLst>
              <a:gd name="T0" fmla="*/ 0 w 433070"/>
              <a:gd name="T1" fmla="*/ 271272 h 271779"/>
              <a:gd name="T2" fmla="*/ 432816 w 433070"/>
              <a:gd name="T3" fmla="*/ 271272 h 271779"/>
              <a:gd name="T4" fmla="*/ 432816 w 433070"/>
              <a:gd name="T5" fmla="*/ 0 h 271779"/>
              <a:gd name="T6" fmla="*/ 0 w 433070"/>
              <a:gd name="T7" fmla="*/ 0 h 271779"/>
              <a:gd name="T8" fmla="*/ 0 w 433070"/>
              <a:gd name="T9" fmla="*/ 271272 h 271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3070"/>
              <a:gd name="T16" fmla="*/ 0 h 271779"/>
              <a:gd name="T17" fmla="*/ 433070 w 433070"/>
              <a:gd name="T18" fmla="*/ 271779 h 271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3070" h="271779">
                <a:moveTo>
                  <a:pt x="0" y="271272"/>
                </a:moveTo>
                <a:lnTo>
                  <a:pt x="432816" y="271272"/>
                </a:lnTo>
                <a:lnTo>
                  <a:pt x="432816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57" name="object 290"/>
          <p:cNvSpPr>
            <a:spLocks/>
          </p:cNvSpPr>
          <p:nvPr/>
        </p:nvSpPr>
        <p:spPr bwMode="auto">
          <a:xfrm>
            <a:off x="6645275" y="5019675"/>
            <a:ext cx="431800" cy="0"/>
          </a:xfrm>
          <a:custGeom>
            <a:avLst/>
            <a:gdLst>
              <a:gd name="T0" fmla="*/ 0 w 433070"/>
              <a:gd name="T1" fmla="*/ 432815 w 433070"/>
              <a:gd name="T2" fmla="*/ 0 60000 65536"/>
              <a:gd name="T3" fmla="*/ 0 60000 65536"/>
              <a:gd name="T4" fmla="*/ 0 w 433070"/>
              <a:gd name="T5" fmla="*/ 433070 w 4330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58" name="object 291"/>
          <p:cNvSpPr>
            <a:spLocks/>
          </p:cNvSpPr>
          <p:nvPr/>
        </p:nvSpPr>
        <p:spPr bwMode="auto">
          <a:xfrm>
            <a:off x="6653213" y="4768850"/>
            <a:ext cx="0" cy="244475"/>
          </a:xfrm>
          <a:custGeom>
            <a:avLst/>
            <a:gdLst>
              <a:gd name="T0" fmla="*/ 0 h 243839"/>
              <a:gd name="T1" fmla="*/ 243839 h 243839"/>
              <a:gd name="T2" fmla="*/ 0 60000 65536"/>
              <a:gd name="T3" fmla="*/ 0 60000 65536"/>
              <a:gd name="T4" fmla="*/ 0 h 243839"/>
              <a:gd name="T5" fmla="*/ 243839 h 24383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noFill/>
          <a:ln w="1562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59" name="object 292"/>
          <p:cNvSpPr>
            <a:spLocks/>
          </p:cNvSpPr>
          <p:nvPr/>
        </p:nvSpPr>
        <p:spPr bwMode="auto">
          <a:xfrm>
            <a:off x="6645275" y="4762500"/>
            <a:ext cx="431800" cy="0"/>
          </a:xfrm>
          <a:custGeom>
            <a:avLst/>
            <a:gdLst>
              <a:gd name="T0" fmla="*/ 0 w 433070"/>
              <a:gd name="T1" fmla="*/ 432815 w 433070"/>
              <a:gd name="T2" fmla="*/ 0 60000 65536"/>
              <a:gd name="T3" fmla="*/ 0 60000 65536"/>
              <a:gd name="T4" fmla="*/ 0 w 433070"/>
              <a:gd name="T5" fmla="*/ 433070 w 4330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noFill/>
          <a:ln w="1397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60" name="object 293"/>
          <p:cNvSpPr>
            <a:spLocks/>
          </p:cNvSpPr>
          <p:nvPr/>
        </p:nvSpPr>
        <p:spPr bwMode="auto">
          <a:xfrm>
            <a:off x="7069138" y="4768850"/>
            <a:ext cx="0" cy="242888"/>
          </a:xfrm>
          <a:custGeom>
            <a:avLst/>
            <a:gdLst>
              <a:gd name="T0" fmla="*/ 0 h 243839"/>
              <a:gd name="T1" fmla="*/ 243839 h 243839"/>
              <a:gd name="T2" fmla="*/ 0 60000 65536"/>
              <a:gd name="T3" fmla="*/ 0 60000 65536"/>
              <a:gd name="T4" fmla="*/ 0 h 243839"/>
              <a:gd name="T5" fmla="*/ 243839 h 24383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noFill/>
          <a:ln w="1562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61" name="object 294"/>
          <p:cNvSpPr>
            <a:spLocks/>
          </p:cNvSpPr>
          <p:nvPr/>
        </p:nvSpPr>
        <p:spPr bwMode="auto">
          <a:xfrm>
            <a:off x="6645275" y="4754563"/>
            <a:ext cx="401638" cy="244475"/>
          </a:xfrm>
          <a:custGeom>
            <a:avLst/>
            <a:gdLst>
              <a:gd name="T0" fmla="*/ 402335 w 402590"/>
              <a:gd name="T1" fmla="*/ 0 h 243839"/>
              <a:gd name="T2" fmla="*/ 0 w 402590"/>
              <a:gd name="T3" fmla="*/ 0 h 243839"/>
              <a:gd name="T4" fmla="*/ 0 w 402590"/>
              <a:gd name="T5" fmla="*/ 243840 h 243839"/>
              <a:gd name="T6" fmla="*/ 15366 w 402590"/>
              <a:gd name="T7" fmla="*/ 230251 h 243839"/>
              <a:gd name="T8" fmla="*/ 15366 w 402590"/>
              <a:gd name="T9" fmla="*/ 13335 h 243839"/>
              <a:gd name="T10" fmla="*/ 386968 w 402590"/>
              <a:gd name="T11" fmla="*/ 13335 h 243839"/>
              <a:gd name="T12" fmla="*/ 402335 w 402590"/>
              <a:gd name="T13" fmla="*/ 0 h 2438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2590"/>
              <a:gd name="T22" fmla="*/ 0 h 243839"/>
              <a:gd name="T23" fmla="*/ 402590 w 402590"/>
              <a:gd name="T24" fmla="*/ 243839 h 2438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2590" h="243839">
                <a:moveTo>
                  <a:pt x="402335" y="0"/>
                </a:moveTo>
                <a:lnTo>
                  <a:pt x="0" y="0"/>
                </a:lnTo>
                <a:lnTo>
                  <a:pt x="0" y="243840"/>
                </a:lnTo>
                <a:lnTo>
                  <a:pt x="15366" y="230251"/>
                </a:lnTo>
                <a:lnTo>
                  <a:pt x="15366" y="13335"/>
                </a:lnTo>
                <a:lnTo>
                  <a:pt x="386968" y="13335"/>
                </a:lnTo>
                <a:lnTo>
                  <a:pt x="40233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62" name="object 295"/>
          <p:cNvSpPr>
            <a:spLocks/>
          </p:cNvSpPr>
          <p:nvPr/>
        </p:nvSpPr>
        <p:spPr bwMode="auto">
          <a:xfrm>
            <a:off x="6678613" y="4784725"/>
            <a:ext cx="373062" cy="212725"/>
          </a:xfrm>
          <a:custGeom>
            <a:avLst/>
            <a:gdLst>
              <a:gd name="T0" fmla="*/ 0 w 373379"/>
              <a:gd name="T1" fmla="*/ 211836 h 212089"/>
              <a:gd name="T2" fmla="*/ 373379 w 373379"/>
              <a:gd name="T3" fmla="*/ 211836 h 212089"/>
              <a:gd name="T4" fmla="*/ 373379 w 373379"/>
              <a:gd name="T5" fmla="*/ 0 h 212089"/>
              <a:gd name="T6" fmla="*/ 0 w 373379"/>
              <a:gd name="T7" fmla="*/ 0 h 212089"/>
              <a:gd name="T8" fmla="*/ 0 w 373379"/>
              <a:gd name="T9" fmla="*/ 211836 h 212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3379"/>
              <a:gd name="T16" fmla="*/ 0 h 212089"/>
              <a:gd name="T17" fmla="*/ 373379 w 373379"/>
              <a:gd name="T18" fmla="*/ 212089 h 212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3379" h="212089">
                <a:moveTo>
                  <a:pt x="0" y="211836"/>
                </a:moveTo>
                <a:lnTo>
                  <a:pt x="373379" y="211836"/>
                </a:lnTo>
                <a:lnTo>
                  <a:pt x="373379" y="0"/>
                </a:lnTo>
                <a:lnTo>
                  <a:pt x="0" y="0"/>
                </a:lnTo>
                <a:lnTo>
                  <a:pt x="0" y="211836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63" name="object 296"/>
          <p:cNvSpPr>
            <a:spLocks/>
          </p:cNvSpPr>
          <p:nvPr/>
        </p:nvSpPr>
        <p:spPr bwMode="auto">
          <a:xfrm>
            <a:off x="6678613" y="4784725"/>
            <a:ext cx="373062" cy="212725"/>
          </a:xfrm>
          <a:custGeom>
            <a:avLst/>
            <a:gdLst>
              <a:gd name="T0" fmla="*/ 0 w 373379"/>
              <a:gd name="T1" fmla="*/ 211836 h 212089"/>
              <a:gd name="T2" fmla="*/ 373379 w 373379"/>
              <a:gd name="T3" fmla="*/ 211836 h 212089"/>
              <a:gd name="T4" fmla="*/ 373379 w 373379"/>
              <a:gd name="T5" fmla="*/ 0 h 212089"/>
              <a:gd name="T6" fmla="*/ 0 w 373379"/>
              <a:gd name="T7" fmla="*/ 0 h 212089"/>
              <a:gd name="T8" fmla="*/ 0 w 373379"/>
              <a:gd name="T9" fmla="*/ 211836 h 212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3379"/>
              <a:gd name="T16" fmla="*/ 0 h 212089"/>
              <a:gd name="T17" fmla="*/ 373379 w 373379"/>
              <a:gd name="T18" fmla="*/ 212089 h 212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3379" h="212089">
                <a:moveTo>
                  <a:pt x="0" y="211836"/>
                </a:moveTo>
                <a:lnTo>
                  <a:pt x="373379" y="211836"/>
                </a:lnTo>
                <a:lnTo>
                  <a:pt x="373379" y="0"/>
                </a:lnTo>
                <a:lnTo>
                  <a:pt x="0" y="0"/>
                </a:lnTo>
                <a:lnTo>
                  <a:pt x="0" y="2118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64" name="object 297"/>
          <p:cNvSpPr>
            <a:spLocks/>
          </p:cNvSpPr>
          <p:nvPr/>
        </p:nvSpPr>
        <p:spPr bwMode="auto">
          <a:xfrm>
            <a:off x="5349875" y="5670550"/>
            <a:ext cx="493713" cy="120650"/>
          </a:xfrm>
          <a:custGeom>
            <a:avLst/>
            <a:gdLst>
              <a:gd name="T0" fmla="*/ 0 w 494029"/>
              <a:gd name="T1" fmla="*/ 121919 h 121920"/>
              <a:gd name="T2" fmla="*/ 493775 w 494029"/>
              <a:gd name="T3" fmla="*/ 121919 h 121920"/>
              <a:gd name="T4" fmla="*/ 493775 w 494029"/>
              <a:gd name="T5" fmla="*/ 0 h 121920"/>
              <a:gd name="T6" fmla="*/ 0 w 494029"/>
              <a:gd name="T7" fmla="*/ 0 h 121920"/>
              <a:gd name="T8" fmla="*/ 0 w 494029"/>
              <a:gd name="T9" fmla="*/ 121919 h 121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4029"/>
              <a:gd name="T16" fmla="*/ 0 h 121920"/>
              <a:gd name="T17" fmla="*/ 494029 w 494029"/>
              <a:gd name="T18" fmla="*/ 121920 h 121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4029" h="121920">
                <a:moveTo>
                  <a:pt x="0" y="121919"/>
                </a:moveTo>
                <a:lnTo>
                  <a:pt x="493775" y="121919"/>
                </a:lnTo>
                <a:lnTo>
                  <a:pt x="493775" y="0"/>
                </a:lnTo>
                <a:lnTo>
                  <a:pt x="0" y="0"/>
                </a:lnTo>
                <a:lnTo>
                  <a:pt x="0" y="121919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65" name="object 298"/>
          <p:cNvSpPr>
            <a:spLocks/>
          </p:cNvSpPr>
          <p:nvPr/>
        </p:nvSpPr>
        <p:spPr bwMode="auto">
          <a:xfrm>
            <a:off x="5365750" y="5681663"/>
            <a:ext cx="463550" cy="93662"/>
          </a:xfrm>
          <a:custGeom>
            <a:avLst/>
            <a:gdLst>
              <a:gd name="T0" fmla="*/ 0 w 463550"/>
              <a:gd name="T1" fmla="*/ 94487 h 94614"/>
              <a:gd name="T2" fmla="*/ 463296 w 463550"/>
              <a:gd name="T3" fmla="*/ 94487 h 94614"/>
              <a:gd name="T4" fmla="*/ 463296 w 463550"/>
              <a:gd name="T5" fmla="*/ 0 h 94614"/>
              <a:gd name="T6" fmla="*/ 0 w 463550"/>
              <a:gd name="T7" fmla="*/ 0 h 94614"/>
              <a:gd name="T8" fmla="*/ 0 w 463550"/>
              <a:gd name="T9" fmla="*/ 94487 h 946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3550"/>
              <a:gd name="T16" fmla="*/ 0 h 94614"/>
              <a:gd name="T17" fmla="*/ 463550 w 463550"/>
              <a:gd name="T18" fmla="*/ 94614 h 946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3550" h="94614">
                <a:moveTo>
                  <a:pt x="0" y="94487"/>
                </a:moveTo>
                <a:lnTo>
                  <a:pt x="463296" y="94487"/>
                </a:lnTo>
                <a:lnTo>
                  <a:pt x="463296" y="0"/>
                </a:lnTo>
                <a:lnTo>
                  <a:pt x="0" y="0"/>
                </a:lnTo>
                <a:lnTo>
                  <a:pt x="0" y="94487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66" name="object 299"/>
          <p:cNvSpPr>
            <a:spLocks/>
          </p:cNvSpPr>
          <p:nvPr/>
        </p:nvSpPr>
        <p:spPr bwMode="auto">
          <a:xfrm>
            <a:off x="5349875" y="5668963"/>
            <a:ext cx="493713" cy="122237"/>
          </a:xfrm>
          <a:custGeom>
            <a:avLst/>
            <a:gdLst>
              <a:gd name="T0" fmla="*/ 493775 w 494029"/>
              <a:gd name="T1" fmla="*/ 0 h 121920"/>
              <a:gd name="T2" fmla="*/ 478663 w 494029"/>
              <a:gd name="T3" fmla="*/ 13728 h 121920"/>
              <a:gd name="T4" fmla="*/ 478663 w 494029"/>
              <a:gd name="T5" fmla="*/ 108394 h 121920"/>
              <a:gd name="T6" fmla="*/ 15367 w 494029"/>
              <a:gd name="T7" fmla="*/ 108394 h 121920"/>
              <a:gd name="T8" fmla="*/ 0 w 494029"/>
              <a:gd name="T9" fmla="*/ 121920 h 121920"/>
              <a:gd name="T10" fmla="*/ 493775 w 494029"/>
              <a:gd name="T11" fmla="*/ 121920 h 121920"/>
              <a:gd name="T12" fmla="*/ 493775 w 494029"/>
              <a:gd name="T13" fmla="*/ 0 h 1219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4029"/>
              <a:gd name="T22" fmla="*/ 0 h 121920"/>
              <a:gd name="T23" fmla="*/ 494029 w 494029"/>
              <a:gd name="T24" fmla="*/ 121920 h 1219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4029" h="121920">
                <a:moveTo>
                  <a:pt x="493775" y="0"/>
                </a:moveTo>
                <a:lnTo>
                  <a:pt x="478663" y="13728"/>
                </a:lnTo>
                <a:lnTo>
                  <a:pt x="478663" y="108394"/>
                </a:lnTo>
                <a:lnTo>
                  <a:pt x="15367" y="108394"/>
                </a:lnTo>
                <a:lnTo>
                  <a:pt x="0" y="121920"/>
                </a:lnTo>
                <a:lnTo>
                  <a:pt x="493775" y="121920"/>
                </a:lnTo>
                <a:lnTo>
                  <a:pt x="49377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67" name="object 300"/>
          <p:cNvSpPr>
            <a:spLocks/>
          </p:cNvSpPr>
          <p:nvPr/>
        </p:nvSpPr>
        <p:spPr bwMode="auto">
          <a:xfrm>
            <a:off x="5349875" y="5668963"/>
            <a:ext cx="493713" cy="122237"/>
          </a:xfrm>
          <a:custGeom>
            <a:avLst/>
            <a:gdLst>
              <a:gd name="T0" fmla="*/ 493775 w 494029"/>
              <a:gd name="T1" fmla="*/ 0 h 121920"/>
              <a:gd name="T2" fmla="*/ 0 w 494029"/>
              <a:gd name="T3" fmla="*/ 0 h 121920"/>
              <a:gd name="T4" fmla="*/ 0 w 494029"/>
              <a:gd name="T5" fmla="*/ 121920 h 121920"/>
              <a:gd name="T6" fmla="*/ 15367 w 494029"/>
              <a:gd name="T7" fmla="*/ 108394 h 121920"/>
              <a:gd name="T8" fmla="*/ 15367 w 494029"/>
              <a:gd name="T9" fmla="*/ 13728 h 121920"/>
              <a:gd name="T10" fmla="*/ 478663 w 494029"/>
              <a:gd name="T11" fmla="*/ 13728 h 121920"/>
              <a:gd name="T12" fmla="*/ 493775 w 494029"/>
              <a:gd name="T13" fmla="*/ 0 h 1219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4029"/>
              <a:gd name="T22" fmla="*/ 0 h 121920"/>
              <a:gd name="T23" fmla="*/ 494029 w 494029"/>
              <a:gd name="T24" fmla="*/ 121920 h 1219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4029" h="121920">
                <a:moveTo>
                  <a:pt x="493775" y="0"/>
                </a:moveTo>
                <a:lnTo>
                  <a:pt x="0" y="0"/>
                </a:lnTo>
                <a:lnTo>
                  <a:pt x="0" y="121920"/>
                </a:lnTo>
                <a:lnTo>
                  <a:pt x="15367" y="108394"/>
                </a:lnTo>
                <a:lnTo>
                  <a:pt x="15367" y="13728"/>
                </a:lnTo>
                <a:lnTo>
                  <a:pt x="478663" y="13728"/>
                </a:lnTo>
                <a:lnTo>
                  <a:pt x="49377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68" name="object 301"/>
          <p:cNvSpPr>
            <a:spLocks/>
          </p:cNvSpPr>
          <p:nvPr/>
        </p:nvSpPr>
        <p:spPr bwMode="auto">
          <a:xfrm>
            <a:off x="5689600" y="5726113"/>
            <a:ext cx="93663" cy="0"/>
          </a:xfrm>
          <a:custGeom>
            <a:avLst/>
            <a:gdLst>
              <a:gd name="T0" fmla="*/ 0 w 93345"/>
              <a:gd name="T1" fmla="*/ 93218 w 93345"/>
              <a:gd name="T2" fmla="*/ 0 60000 65536"/>
              <a:gd name="T3" fmla="*/ 0 60000 65536"/>
              <a:gd name="T4" fmla="*/ 0 w 93345"/>
              <a:gd name="T5" fmla="*/ 93345 w 9334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3345">
                <a:moveTo>
                  <a:pt x="0" y="0"/>
                </a:moveTo>
                <a:lnTo>
                  <a:pt x="93218" y="0"/>
                </a:lnTo>
              </a:path>
            </a:pathLst>
          </a:custGeom>
          <a:noFill/>
          <a:ln w="63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69" name="object 302"/>
          <p:cNvSpPr>
            <a:spLocks/>
          </p:cNvSpPr>
          <p:nvPr/>
        </p:nvSpPr>
        <p:spPr bwMode="auto">
          <a:xfrm>
            <a:off x="5657850" y="5716588"/>
            <a:ext cx="155575" cy="0"/>
          </a:xfrm>
          <a:custGeom>
            <a:avLst/>
            <a:gdLst>
              <a:gd name="T0" fmla="*/ 0 w 155575"/>
              <a:gd name="T1" fmla="*/ 155448 w 155575"/>
              <a:gd name="T2" fmla="*/ 0 60000 65536"/>
              <a:gd name="T3" fmla="*/ 0 60000 65536"/>
              <a:gd name="T4" fmla="*/ 0 w 155575"/>
              <a:gd name="T5" fmla="*/ 155575 w 1555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55575">
                <a:moveTo>
                  <a:pt x="0" y="0"/>
                </a:moveTo>
                <a:lnTo>
                  <a:pt x="155448" y="0"/>
                </a:lnTo>
              </a:path>
            </a:pathLst>
          </a:custGeom>
          <a:noFill/>
          <a:ln w="130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70" name="object 303"/>
          <p:cNvSpPr>
            <a:spLocks/>
          </p:cNvSpPr>
          <p:nvPr/>
        </p:nvSpPr>
        <p:spPr bwMode="auto">
          <a:xfrm>
            <a:off x="5689600" y="5705475"/>
            <a:ext cx="93663" cy="0"/>
          </a:xfrm>
          <a:custGeom>
            <a:avLst/>
            <a:gdLst>
              <a:gd name="T0" fmla="*/ 0 w 93345"/>
              <a:gd name="T1" fmla="*/ 93218 w 93345"/>
              <a:gd name="T2" fmla="*/ 0 60000 65536"/>
              <a:gd name="T3" fmla="*/ 0 60000 65536"/>
              <a:gd name="T4" fmla="*/ 0 w 93345"/>
              <a:gd name="T5" fmla="*/ 93345 w 9334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3345">
                <a:moveTo>
                  <a:pt x="0" y="0"/>
                </a:moveTo>
                <a:lnTo>
                  <a:pt x="93218" y="0"/>
                </a:lnTo>
              </a:path>
            </a:pathLst>
          </a:custGeom>
          <a:noFill/>
          <a:ln w="65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71" name="object 304"/>
          <p:cNvSpPr>
            <a:spLocks/>
          </p:cNvSpPr>
          <p:nvPr/>
        </p:nvSpPr>
        <p:spPr bwMode="auto">
          <a:xfrm>
            <a:off x="5503863" y="5641975"/>
            <a:ext cx="185737" cy="0"/>
          </a:xfrm>
          <a:custGeom>
            <a:avLst/>
            <a:gdLst>
              <a:gd name="T0" fmla="*/ 0 w 186054"/>
              <a:gd name="T1" fmla="*/ 185927 w 186054"/>
              <a:gd name="T2" fmla="*/ 0 60000 65536"/>
              <a:gd name="T3" fmla="*/ 0 60000 65536"/>
              <a:gd name="T4" fmla="*/ 0 w 186054"/>
              <a:gd name="T5" fmla="*/ 186054 w 18605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86054">
                <a:moveTo>
                  <a:pt x="0" y="0"/>
                </a:moveTo>
                <a:lnTo>
                  <a:pt x="185927" y="0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72" name="object 305"/>
          <p:cNvSpPr>
            <a:spLocks/>
          </p:cNvSpPr>
          <p:nvPr/>
        </p:nvSpPr>
        <p:spPr bwMode="auto">
          <a:xfrm>
            <a:off x="5380038" y="5707063"/>
            <a:ext cx="30162" cy="0"/>
          </a:xfrm>
          <a:custGeom>
            <a:avLst/>
            <a:gdLst>
              <a:gd name="T0" fmla="*/ 0 w 30479"/>
              <a:gd name="T1" fmla="*/ 30479 w 30479"/>
              <a:gd name="T2" fmla="*/ 0 60000 65536"/>
              <a:gd name="T3" fmla="*/ 0 60000 65536"/>
              <a:gd name="T4" fmla="*/ 0 w 30479"/>
              <a:gd name="T5" fmla="*/ 30479 w 304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noFill/>
          <a:ln w="1981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73" name="object 306"/>
          <p:cNvSpPr>
            <a:spLocks/>
          </p:cNvSpPr>
          <p:nvPr/>
        </p:nvSpPr>
        <p:spPr bwMode="auto">
          <a:xfrm>
            <a:off x="5380038" y="5700713"/>
            <a:ext cx="17462" cy="0"/>
          </a:xfrm>
          <a:custGeom>
            <a:avLst/>
            <a:gdLst>
              <a:gd name="T0" fmla="*/ 0 w 17145"/>
              <a:gd name="T1" fmla="*/ 16763 w 17145"/>
              <a:gd name="T2" fmla="*/ 0 60000 65536"/>
              <a:gd name="T3" fmla="*/ 0 60000 65536"/>
              <a:gd name="T4" fmla="*/ 0 w 17145"/>
              <a:gd name="T5" fmla="*/ 17145 w 1714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7145">
                <a:moveTo>
                  <a:pt x="0" y="0"/>
                </a:moveTo>
                <a:lnTo>
                  <a:pt x="16763" y="0"/>
                </a:lnTo>
              </a:path>
            </a:pathLst>
          </a:custGeom>
          <a:noFill/>
          <a:ln w="914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74" name="object 307"/>
          <p:cNvSpPr>
            <a:spLocks/>
          </p:cNvSpPr>
          <p:nvPr/>
        </p:nvSpPr>
        <p:spPr bwMode="auto">
          <a:xfrm>
            <a:off x="5387975" y="5349875"/>
            <a:ext cx="433388" cy="273050"/>
          </a:xfrm>
          <a:custGeom>
            <a:avLst/>
            <a:gdLst>
              <a:gd name="T0" fmla="*/ 0 w 433070"/>
              <a:gd name="T1" fmla="*/ 272796 h 273050"/>
              <a:gd name="T2" fmla="*/ 432815 w 433070"/>
              <a:gd name="T3" fmla="*/ 272796 h 273050"/>
              <a:gd name="T4" fmla="*/ 432815 w 433070"/>
              <a:gd name="T5" fmla="*/ 0 h 273050"/>
              <a:gd name="T6" fmla="*/ 0 w 433070"/>
              <a:gd name="T7" fmla="*/ 0 h 273050"/>
              <a:gd name="T8" fmla="*/ 0 w 433070"/>
              <a:gd name="T9" fmla="*/ 272796 h 273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3070"/>
              <a:gd name="T16" fmla="*/ 0 h 273050"/>
              <a:gd name="T17" fmla="*/ 433070 w 433070"/>
              <a:gd name="T18" fmla="*/ 273050 h 2730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3070" h="273050">
                <a:moveTo>
                  <a:pt x="0" y="272796"/>
                </a:moveTo>
                <a:lnTo>
                  <a:pt x="432815" y="272796"/>
                </a:lnTo>
                <a:lnTo>
                  <a:pt x="432815" y="0"/>
                </a:lnTo>
                <a:lnTo>
                  <a:pt x="0" y="0"/>
                </a:lnTo>
                <a:lnTo>
                  <a:pt x="0" y="272796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75" name="object 308"/>
          <p:cNvSpPr>
            <a:spLocks/>
          </p:cNvSpPr>
          <p:nvPr/>
        </p:nvSpPr>
        <p:spPr bwMode="auto">
          <a:xfrm>
            <a:off x="5387975" y="5614988"/>
            <a:ext cx="431800" cy="0"/>
          </a:xfrm>
          <a:custGeom>
            <a:avLst/>
            <a:gdLst>
              <a:gd name="T0" fmla="*/ 0 w 433070"/>
              <a:gd name="T1" fmla="*/ 432815 w 433070"/>
              <a:gd name="T2" fmla="*/ 0 60000 65536"/>
              <a:gd name="T3" fmla="*/ 0 60000 65536"/>
              <a:gd name="T4" fmla="*/ 0 w 433070"/>
              <a:gd name="T5" fmla="*/ 433070 w 4330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76" name="object 309"/>
          <p:cNvSpPr>
            <a:spLocks/>
          </p:cNvSpPr>
          <p:nvPr/>
        </p:nvSpPr>
        <p:spPr bwMode="auto">
          <a:xfrm>
            <a:off x="5395913" y="5362575"/>
            <a:ext cx="0" cy="246063"/>
          </a:xfrm>
          <a:custGeom>
            <a:avLst/>
            <a:gdLst>
              <a:gd name="T0" fmla="*/ 0 h 245110"/>
              <a:gd name="T1" fmla="*/ 245109 h 245110"/>
              <a:gd name="T2" fmla="*/ 0 60000 65536"/>
              <a:gd name="T3" fmla="*/ 0 60000 65536"/>
              <a:gd name="T4" fmla="*/ 0 h 245110"/>
              <a:gd name="T5" fmla="*/ 245110 h 24511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45110">
                <a:moveTo>
                  <a:pt x="0" y="0"/>
                </a:moveTo>
                <a:lnTo>
                  <a:pt x="0" y="245109"/>
                </a:lnTo>
              </a:path>
            </a:pathLst>
          </a:custGeom>
          <a:noFill/>
          <a:ln w="1562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77" name="object 310"/>
          <p:cNvSpPr>
            <a:spLocks/>
          </p:cNvSpPr>
          <p:nvPr/>
        </p:nvSpPr>
        <p:spPr bwMode="auto">
          <a:xfrm>
            <a:off x="5387975" y="5356225"/>
            <a:ext cx="431800" cy="0"/>
          </a:xfrm>
          <a:custGeom>
            <a:avLst/>
            <a:gdLst>
              <a:gd name="T0" fmla="*/ 0 w 433070"/>
              <a:gd name="T1" fmla="*/ 432815 w 433070"/>
              <a:gd name="T2" fmla="*/ 0 60000 65536"/>
              <a:gd name="T3" fmla="*/ 0 60000 65536"/>
              <a:gd name="T4" fmla="*/ 0 w 433070"/>
              <a:gd name="T5" fmla="*/ 433070 w 43307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noFill/>
          <a:ln w="1397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78" name="object 311"/>
          <p:cNvSpPr>
            <a:spLocks/>
          </p:cNvSpPr>
          <p:nvPr/>
        </p:nvSpPr>
        <p:spPr bwMode="auto">
          <a:xfrm>
            <a:off x="5811838" y="5362575"/>
            <a:ext cx="0" cy="246063"/>
          </a:xfrm>
          <a:custGeom>
            <a:avLst/>
            <a:gdLst>
              <a:gd name="T0" fmla="*/ 0 h 245110"/>
              <a:gd name="T1" fmla="*/ 245122 h 245110"/>
              <a:gd name="T2" fmla="*/ 0 60000 65536"/>
              <a:gd name="T3" fmla="*/ 0 60000 65536"/>
              <a:gd name="T4" fmla="*/ 0 h 245110"/>
              <a:gd name="T5" fmla="*/ 245110 h 24511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45110">
                <a:moveTo>
                  <a:pt x="0" y="0"/>
                </a:moveTo>
                <a:lnTo>
                  <a:pt x="0" y="245122"/>
                </a:lnTo>
              </a:path>
            </a:pathLst>
          </a:custGeom>
          <a:noFill/>
          <a:ln w="1562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79" name="object 312"/>
          <p:cNvSpPr>
            <a:spLocks/>
          </p:cNvSpPr>
          <p:nvPr/>
        </p:nvSpPr>
        <p:spPr bwMode="auto">
          <a:xfrm>
            <a:off x="5387975" y="5349875"/>
            <a:ext cx="401638" cy="244475"/>
          </a:xfrm>
          <a:custGeom>
            <a:avLst/>
            <a:gdLst>
              <a:gd name="T0" fmla="*/ 402336 w 402589"/>
              <a:gd name="T1" fmla="*/ 0 h 245745"/>
              <a:gd name="T2" fmla="*/ 0 w 402589"/>
              <a:gd name="T3" fmla="*/ 0 h 245745"/>
              <a:gd name="T4" fmla="*/ 0 w 402589"/>
              <a:gd name="T5" fmla="*/ 245364 h 245745"/>
              <a:gd name="T6" fmla="*/ 15367 w 402589"/>
              <a:gd name="T7" fmla="*/ 231775 h 245745"/>
              <a:gd name="T8" fmla="*/ 15367 w 402589"/>
              <a:gd name="T9" fmla="*/ 13462 h 245745"/>
              <a:gd name="T10" fmla="*/ 386969 w 402589"/>
              <a:gd name="T11" fmla="*/ 13462 h 245745"/>
              <a:gd name="T12" fmla="*/ 402336 w 402589"/>
              <a:gd name="T13" fmla="*/ 0 h 2457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2589"/>
              <a:gd name="T22" fmla="*/ 0 h 245745"/>
              <a:gd name="T23" fmla="*/ 402589 w 402589"/>
              <a:gd name="T24" fmla="*/ 245745 h 2457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2589" h="245745">
                <a:moveTo>
                  <a:pt x="402336" y="0"/>
                </a:moveTo>
                <a:lnTo>
                  <a:pt x="0" y="0"/>
                </a:lnTo>
                <a:lnTo>
                  <a:pt x="0" y="245364"/>
                </a:lnTo>
                <a:lnTo>
                  <a:pt x="15367" y="231775"/>
                </a:lnTo>
                <a:lnTo>
                  <a:pt x="15367" y="13462"/>
                </a:lnTo>
                <a:lnTo>
                  <a:pt x="386969" y="13462"/>
                </a:lnTo>
                <a:lnTo>
                  <a:pt x="4023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80" name="object 313"/>
          <p:cNvSpPr>
            <a:spLocks/>
          </p:cNvSpPr>
          <p:nvPr/>
        </p:nvSpPr>
        <p:spPr bwMode="auto">
          <a:xfrm>
            <a:off x="5422900" y="5380038"/>
            <a:ext cx="373063" cy="212725"/>
          </a:xfrm>
          <a:custGeom>
            <a:avLst/>
            <a:gdLst>
              <a:gd name="T0" fmla="*/ 0 w 373379"/>
              <a:gd name="T1" fmla="*/ 213359 h 213360"/>
              <a:gd name="T2" fmla="*/ 373379 w 373379"/>
              <a:gd name="T3" fmla="*/ 213359 h 213360"/>
              <a:gd name="T4" fmla="*/ 373379 w 373379"/>
              <a:gd name="T5" fmla="*/ 0 h 213360"/>
              <a:gd name="T6" fmla="*/ 0 w 373379"/>
              <a:gd name="T7" fmla="*/ 0 h 213360"/>
              <a:gd name="T8" fmla="*/ 0 w 373379"/>
              <a:gd name="T9" fmla="*/ 213359 h 213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3379"/>
              <a:gd name="T16" fmla="*/ 0 h 213360"/>
              <a:gd name="T17" fmla="*/ 373379 w 373379"/>
              <a:gd name="T18" fmla="*/ 213360 h 213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3379" h="213360">
                <a:moveTo>
                  <a:pt x="0" y="213359"/>
                </a:moveTo>
                <a:lnTo>
                  <a:pt x="373379" y="213359"/>
                </a:lnTo>
                <a:lnTo>
                  <a:pt x="373379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81" name="object 314"/>
          <p:cNvSpPr>
            <a:spLocks/>
          </p:cNvSpPr>
          <p:nvPr/>
        </p:nvSpPr>
        <p:spPr bwMode="auto">
          <a:xfrm>
            <a:off x="5422900" y="5380038"/>
            <a:ext cx="373063" cy="212725"/>
          </a:xfrm>
          <a:custGeom>
            <a:avLst/>
            <a:gdLst>
              <a:gd name="T0" fmla="*/ 0 w 373379"/>
              <a:gd name="T1" fmla="*/ 213359 h 213360"/>
              <a:gd name="T2" fmla="*/ 373379 w 373379"/>
              <a:gd name="T3" fmla="*/ 213359 h 213360"/>
              <a:gd name="T4" fmla="*/ 373379 w 373379"/>
              <a:gd name="T5" fmla="*/ 0 h 213360"/>
              <a:gd name="T6" fmla="*/ 0 w 373379"/>
              <a:gd name="T7" fmla="*/ 0 h 213360"/>
              <a:gd name="T8" fmla="*/ 0 w 373379"/>
              <a:gd name="T9" fmla="*/ 213359 h 213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3379"/>
              <a:gd name="T16" fmla="*/ 0 h 213360"/>
              <a:gd name="T17" fmla="*/ 373379 w 373379"/>
              <a:gd name="T18" fmla="*/ 213360 h 213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3379" h="213360">
                <a:moveTo>
                  <a:pt x="0" y="213359"/>
                </a:moveTo>
                <a:lnTo>
                  <a:pt x="373379" y="213359"/>
                </a:lnTo>
                <a:lnTo>
                  <a:pt x="373379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82" name="object 315"/>
          <p:cNvSpPr>
            <a:spLocks/>
          </p:cNvSpPr>
          <p:nvPr/>
        </p:nvSpPr>
        <p:spPr bwMode="auto">
          <a:xfrm>
            <a:off x="5365750" y="4419600"/>
            <a:ext cx="577850" cy="457200"/>
          </a:xfrm>
          <a:custGeom>
            <a:avLst/>
            <a:gdLst>
              <a:gd name="T0" fmla="*/ 0 w 577850"/>
              <a:gd name="T1" fmla="*/ 457200 h 457200"/>
              <a:gd name="T2" fmla="*/ 577596 w 577850"/>
              <a:gd name="T3" fmla="*/ 457200 h 457200"/>
              <a:gd name="T4" fmla="*/ 577596 w 577850"/>
              <a:gd name="T5" fmla="*/ 0 h 457200"/>
              <a:gd name="T6" fmla="*/ 0 w 577850"/>
              <a:gd name="T7" fmla="*/ 0 h 457200"/>
              <a:gd name="T8" fmla="*/ 0 w 577850"/>
              <a:gd name="T9" fmla="*/ 45720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7850"/>
              <a:gd name="T16" fmla="*/ 0 h 457200"/>
              <a:gd name="T17" fmla="*/ 577850 w 577850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7850" h="457200">
                <a:moveTo>
                  <a:pt x="0" y="457200"/>
                </a:moveTo>
                <a:lnTo>
                  <a:pt x="577596" y="457200"/>
                </a:lnTo>
                <a:lnTo>
                  <a:pt x="57759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83" name="object 316"/>
          <p:cNvSpPr>
            <a:spLocks/>
          </p:cNvSpPr>
          <p:nvPr/>
        </p:nvSpPr>
        <p:spPr bwMode="auto">
          <a:xfrm>
            <a:off x="5365750" y="2817813"/>
            <a:ext cx="1588" cy="1831975"/>
          </a:xfrm>
          <a:custGeom>
            <a:avLst/>
            <a:gdLst>
              <a:gd name="T0" fmla="*/ 0 w 1904"/>
              <a:gd name="T1" fmla="*/ 1831848 h 1831975"/>
              <a:gd name="T2" fmla="*/ 1524 w 1904"/>
              <a:gd name="T3" fmla="*/ 0 h 1831975"/>
              <a:gd name="T4" fmla="*/ 0 60000 65536"/>
              <a:gd name="T5" fmla="*/ 0 60000 65536"/>
              <a:gd name="T6" fmla="*/ 0 w 1904"/>
              <a:gd name="T7" fmla="*/ 0 h 1831975"/>
              <a:gd name="T8" fmla="*/ 1904 w 1904"/>
              <a:gd name="T9" fmla="*/ 1831975 h 18319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831975">
                <a:moveTo>
                  <a:pt x="0" y="1831848"/>
                </a:moveTo>
                <a:lnTo>
                  <a:pt x="15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84" name="object 317"/>
          <p:cNvSpPr>
            <a:spLocks/>
          </p:cNvSpPr>
          <p:nvPr/>
        </p:nvSpPr>
        <p:spPr bwMode="auto">
          <a:xfrm>
            <a:off x="5943600" y="2817813"/>
            <a:ext cx="1588" cy="1831975"/>
          </a:xfrm>
          <a:custGeom>
            <a:avLst/>
            <a:gdLst>
              <a:gd name="T0" fmla="*/ 0 w 1904"/>
              <a:gd name="T1" fmla="*/ 1831848 h 1831975"/>
              <a:gd name="T2" fmla="*/ 1524 w 1904"/>
              <a:gd name="T3" fmla="*/ 0 h 1831975"/>
              <a:gd name="T4" fmla="*/ 0 60000 65536"/>
              <a:gd name="T5" fmla="*/ 0 60000 65536"/>
              <a:gd name="T6" fmla="*/ 0 w 1904"/>
              <a:gd name="T7" fmla="*/ 0 h 1831975"/>
              <a:gd name="T8" fmla="*/ 1904 w 1904"/>
              <a:gd name="T9" fmla="*/ 1831975 h 18319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831975">
                <a:moveTo>
                  <a:pt x="0" y="1831848"/>
                </a:moveTo>
                <a:lnTo>
                  <a:pt x="15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085" name="object 318"/>
          <p:cNvSpPr>
            <a:spLocks noChangeArrowheads="1"/>
          </p:cNvSpPr>
          <p:nvPr/>
        </p:nvSpPr>
        <p:spPr bwMode="auto">
          <a:xfrm>
            <a:off x="7508875" y="4492625"/>
            <a:ext cx="2198688" cy="11128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9" name="object 319"/>
          <p:cNvSpPr txBox="1"/>
          <p:nvPr/>
        </p:nvSpPr>
        <p:spPr>
          <a:xfrm>
            <a:off x="8974138" y="5038725"/>
            <a:ext cx="69850" cy="34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" spc="-45" dirty="0">
                <a:latin typeface="Arial"/>
                <a:cs typeface="Arial"/>
              </a:rPr>
              <a:t>U</a:t>
            </a:r>
            <a:r>
              <a:rPr sz="150" spc="-40" dirty="0">
                <a:latin typeface="Arial"/>
                <a:cs typeface="Arial"/>
              </a:rPr>
              <a:t>P</a:t>
            </a:r>
            <a:r>
              <a:rPr sz="150" spc="-35" dirty="0">
                <a:latin typeface="Arial"/>
                <a:cs typeface="Arial"/>
              </a:rPr>
              <a:t>L</a:t>
            </a:r>
            <a:r>
              <a:rPr sz="150" spc="-20" dirty="0">
                <a:latin typeface="Arial"/>
                <a:cs typeface="Arial"/>
              </a:rPr>
              <a:t>I</a:t>
            </a:r>
            <a:r>
              <a:rPr sz="150" spc="-45" dirty="0">
                <a:latin typeface="Arial"/>
                <a:cs typeface="Arial"/>
              </a:rPr>
              <a:t>N</a:t>
            </a:r>
            <a:r>
              <a:rPr sz="150" spc="-40" dirty="0">
                <a:latin typeface="Arial"/>
                <a:cs typeface="Arial"/>
              </a:rPr>
              <a:t>K</a:t>
            </a:r>
            <a:endParaRPr sz="150">
              <a:latin typeface="Arial"/>
              <a:cs typeface="Arial"/>
            </a:endParaRPr>
          </a:p>
        </p:txBody>
      </p:sp>
      <p:sp>
        <p:nvSpPr>
          <p:cNvPr id="33087" name="object 32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36A7E26F-36DD-4310-8B79-46DF95D2ACA3}" type="slidenum">
              <a:rPr lang="th-TH" smtClean="0"/>
              <a:pPr marL="25400">
                <a:spcBef>
                  <a:spcPts val="38"/>
                </a:spcBef>
              </a:pPr>
              <a:t>19</a:t>
            </a:fld>
            <a:endParaRPr lang="th-TH" smtClean="0"/>
          </a:p>
        </p:txBody>
      </p:sp>
      <p:sp>
        <p:nvSpPr>
          <p:cNvPr id="320" name="object 320"/>
          <p:cNvSpPr txBox="1"/>
          <p:nvPr/>
        </p:nvSpPr>
        <p:spPr>
          <a:xfrm>
            <a:off x="8302625" y="4999038"/>
            <a:ext cx="674688" cy="36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" spc="-35" dirty="0">
                <a:latin typeface="Arial"/>
                <a:cs typeface="Arial"/>
              </a:rPr>
              <a:t>1        2      3      4       5       6        7      8       9   101112                                                                                             </a:t>
            </a:r>
            <a:r>
              <a:rPr sz="225" spc="-52" baseline="18518" dirty="0">
                <a:latin typeface="Arial"/>
                <a:cs typeface="Arial"/>
              </a:rPr>
              <a:t>1                               2                               3                               4                                                        5                               6                               7                               8                                                        9                            10                        11                      12</a:t>
            </a:r>
            <a:endParaRPr sz="225" baseline="18518">
              <a:latin typeface="Arial"/>
              <a:cs typeface="Arial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8180388" y="5008563"/>
            <a:ext cx="142875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413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" spc="-35" dirty="0">
                <a:latin typeface="Arial"/>
                <a:cs typeface="Arial"/>
              </a:rPr>
              <a:t>10</a:t>
            </a:r>
            <a:r>
              <a:rPr sz="150" spc="-55" dirty="0">
                <a:latin typeface="Arial"/>
                <a:cs typeface="Arial"/>
              </a:rPr>
              <a:t>M</a:t>
            </a:r>
            <a:r>
              <a:rPr sz="150" spc="-35" dirty="0">
                <a:latin typeface="Arial"/>
                <a:cs typeface="Arial"/>
              </a:rPr>
              <a:t>100</a:t>
            </a:r>
            <a:r>
              <a:rPr sz="150" spc="-50" dirty="0">
                <a:latin typeface="Arial"/>
                <a:cs typeface="Arial"/>
              </a:rPr>
              <a:t>M</a:t>
            </a:r>
            <a:endParaRPr sz="150">
              <a:latin typeface="Arial"/>
              <a:cs typeface="Arial"/>
            </a:endParaRPr>
          </a:p>
          <a:p>
            <a:pPr algn="ctr" fontAlgn="auto">
              <a:spcBef>
                <a:spcPts val="55"/>
              </a:spcBef>
              <a:spcAft>
                <a:spcPts val="0"/>
              </a:spcAft>
              <a:defRPr/>
            </a:pPr>
            <a:r>
              <a:rPr sz="150" spc="-45" dirty="0">
                <a:solidFill>
                  <a:srgbClr val="7E7E7E"/>
                </a:solidFill>
                <a:latin typeface="Arial"/>
                <a:cs typeface="Arial"/>
              </a:rPr>
              <a:t>PWR</a:t>
            </a:r>
            <a:r>
              <a:rPr sz="150" spc="1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5" spc="-60" baseline="37037" dirty="0">
                <a:solidFill>
                  <a:srgbClr val="7E7E7E"/>
                </a:solidFill>
                <a:latin typeface="Arial"/>
                <a:cs typeface="Arial"/>
              </a:rPr>
              <a:t>ACTACT</a:t>
            </a:r>
            <a:endParaRPr sz="225" baseline="37037">
              <a:latin typeface="Arial"/>
              <a:cs typeface="Arial"/>
            </a:endParaRPr>
          </a:p>
        </p:txBody>
      </p:sp>
      <p:sp>
        <p:nvSpPr>
          <p:cNvPr id="322" name="object 322"/>
          <p:cNvSpPr txBox="1"/>
          <p:nvPr/>
        </p:nvSpPr>
        <p:spPr>
          <a:xfrm>
            <a:off x="8204200" y="5086350"/>
            <a:ext cx="773113" cy="52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2069" fontAlgn="auto">
              <a:lnSpc>
                <a:spcPts val="1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" spc="-40" dirty="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150">
              <a:latin typeface="Arial"/>
              <a:cs typeface="Arial"/>
            </a:endParaRPr>
          </a:p>
          <a:p>
            <a:pPr marL="12700" fontAlgn="auto">
              <a:lnSpc>
                <a:spcPts val="1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" spc="-40" dirty="0">
                <a:solidFill>
                  <a:srgbClr val="7E7E7E"/>
                </a:solidFill>
                <a:latin typeface="Arial"/>
                <a:cs typeface="Arial"/>
              </a:rPr>
              <a:t>SWITCH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150" spc="-35" dirty="0">
                <a:latin typeface="Arial"/>
                <a:cs typeface="Arial"/>
              </a:rPr>
              <a:t>131415161718192021222324                                                                                           13                       14                        15                       16                                                 17                       18                        19                       20                                                21                        22                        23                      24</a:t>
            </a:r>
            <a:endParaRPr sz="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Communication</a:t>
            </a:r>
            <a:r>
              <a:rPr spc="-114" dirty="0"/>
              <a:t> </a:t>
            </a:r>
            <a:r>
              <a:rPr dirty="0"/>
              <a:t>Review</a:t>
            </a:r>
          </a:p>
        </p:txBody>
      </p:sp>
      <p:sp>
        <p:nvSpPr>
          <p:cNvPr id="9218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122238"/>
            <a:fld id="{86D92D01-D77C-4269-B81A-0E97C40A8386}" type="slidenum">
              <a:rPr lang="th-TH" smtClean="0"/>
              <a:pPr marL="122238"/>
              <a:t>2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358900" y="2227263"/>
            <a:ext cx="207963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575" y="1981200"/>
            <a:ext cx="4535488" cy="581025"/>
          </a:xfrm>
          <a:prstGeom prst="rect">
            <a:avLst/>
          </a:prstGeom>
        </p:spPr>
        <p:txBody>
          <a:bodyPr lIns="0" tIns="81280" rIns="0" bIns="0">
            <a:spAutoFit/>
          </a:bodyPr>
          <a:lstStyle/>
          <a:p>
            <a:pPr marL="33020" fontAlgn="auto">
              <a:spcBef>
                <a:spcPts val="64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Communication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900" y="2652713"/>
            <a:ext cx="4100513" cy="2257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Physical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Layering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7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Data </a:t>
            </a:r>
            <a:r>
              <a:rPr sz="3200" dirty="0">
                <a:latin typeface="Tahoma"/>
                <a:cs typeface="Tahoma"/>
              </a:rPr>
              <a:t>Link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9575" y="1981200"/>
            <a:ext cx="4535488" cy="581025"/>
          </a:xfrm>
          <a:prstGeom prst="rect">
            <a:avLst/>
          </a:prstGeom>
          <a:solidFill>
            <a:srgbClr val="000099"/>
          </a:solidFill>
        </p:spPr>
        <p:txBody>
          <a:bodyPr lIns="0" tIns="44450" rIns="0" bIns="0">
            <a:spAutoFit/>
          </a:bodyPr>
          <a:lstStyle/>
          <a:p>
            <a:pPr marL="90170" fontAlgn="auto">
              <a:spcBef>
                <a:spcPts val="350"/>
              </a:spcBef>
              <a:spcAft>
                <a:spcPts val="0"/>
              </a:spcAft>
              <a:defRPr/>
            </a:pPr>
            <a:r>
              <a:rPr sz="3200" spc="-5" dirty="0">
                <a:solidFill>
                  <a:srgbClr val="FFFF66"/>
                </a:solidFill>
                <a:latin typeface="Tahoma"/>
                <a:cs typeface="Tahoma"/>
              </a:rPr>
              <a:t>Communication</a:t>
            </a:r>
            <a:r>
              <a:rPr sz="3200" spc="-20" dirty="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66"/>
                </a:solidFill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Transmission</a:t>
            </a:r>
            <a:r>
              <a:rPr spc="-95" dirty="0"/>
              <a:t> </a:t>
            </a:r>
            <a:r>
              <a:rPr dirty="0"/>
              <a:t>mode</a:t>
            </a:r>
          </a:p>
        </p:txBody>
      </p:sp>
      <p:sp>
        <p:nvSpPr>
          <p:cNvPr id="337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48F78122-13D7-48A4-8EE9-FD39C1C3DE8A}" type="slidenum">
              <a:rPr lang="th-TH" smtClean="0"/>
              <a:pPr marL="25400">
                <a:spcBef>
                  <a:spcPts val="38"/>
                </a:spcBef>
              </a:pPr>
              <a:t>20</a:t>
            </a:fld>
            <a:endParaRPr lang="th-TH" smtClean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014094" indent="-340995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014094" algn="l"/>
                <a:tab pos="1014730" algn="l"/>
              </a:tabLst>
              <a:defRPr/>
            </a:pPr>
            <a:r>
              <a:rPr dirty="0"/>
              <a:t>The direction of </a:t>
            </a:r>
            <a:r>
              <a:rPr spc="-5" dirty="0"/>
              <a:t>signal </a:t>
            </a:r>
            <a:r>
              <a:rPr dirty="0"/>
              <a:t>flows between</a:t>
            </a:r>
            <a:r>
              <a:rPr spc="-20" dirty="0"/>
              <a:t> </a:t>
            </a:r>
            <a:r>
              <a:rPr spc="-5" dirty="0"/>
              <a:t>two</a:t>
            </a:r>
          </a:p>
          <a:p>
            <a:pPr marL="1014094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linked</a:t>
            </a:r>
            <a:r>
              <a:rPr spc="-65" dirty="0"/>
              <a:t> </a:t>
            </a:r>
            <a:r>
              <a:rPr spc="-5" dirty="0"/>
              <a:t>devices</a:t>
            </a:r>
          </a:p>
          <a:p>
            <a:pPr marL="1014094" indent="-340995" eaLnBrk="1" fontAlgn="auto" hangingPunct="1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014094" algn="l"/>
                <a:tab pos="1014730" algn="l"/>
              </a:tabLst>
              <a:defRPr/>
            </a:pPr>
            <a:r>
              <a:rPr dirty="0"/>
              <a:t>Three </a:t>
            </a:r>
            <a:r>
              <a:rPr spc="-5" dirty="0"/>
              <a:t>types </a:t>
            </a:r>
            <a:r>
              <a:rPr dirty="0"/>
              <a:t>of </a:t>
            </a:r>
            <a:r>
              <a:rPr spc="-5" dirty="0"/>
              <a:t>transmission</a:t>
            </a:r>
            <a:r>
              <a:rPr spc="-10" dirty="0"/>
              <a:t> </a:t>
            </a:r>
            <a:r>
              <a:rPr dirty="0"/>
              <a:t>modes</a:t>
            </a:r>
          </a:p>
          <a:p>
            <a:pPr marL="1414780" lvl="1" indent="-28448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414780" algn="l"/>
                <a:tab pos="141541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Simplex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414780" lvl="1" indent="-284480" eaLnBrk="1" fontAlgn="auto" hangingPunct="1">
              <a:spcBef>
                <a:spcPts val="6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414780" algn="l"/>
                <a:tab pos="141541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Half-duplex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414780" lvl="1" indent="-284480" eaLnBrk="1" fontAlgn="auto" hangingPunct="1">
              <a:spcBef>
                <a:spcPts val="7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414780" algn="l"/>
                <a:tab pos="141541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Full-duplex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Communication</a:t>
            </a:r>
            <a:r>
              <a:rPr spc="-114" dirty="0"/>
              <a:t> </a:t>
            </a:r>
            <a:r>
              <a:rPr dirty="0"/>
              <a:t>Review</a:t>
            </a:r>
          </a:p>
        </p:txBody>
      </p:sp>
      <p:sp>
        <p:nvSpPr>
          <p:cNvPr id="35842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544B25F3-DA15-4768-AD5E-08D94D499F9F}" type="slidenum">
              <a:rPr lang="th-TH" smtClean="0"/>
              <a:pPr marL="25400">
                <a:spcBef>
                  <a:spcPts val="38"/>
                </a:spcBef>
              </a:pPr>
              <a:t>21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4724400" cy="1079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Communication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Physical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3406775"/>
            <a:ext cx="207963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988" y="3154363"/>
            <a:ext cx="3287712" cy="581025"/>
          </a:xfrm>
          <a:prstGeom prst="rect">
            <a:avLst/>
          </a:prstGeom>
        </p:spPr>
        <p:txBody>
          <a:bodyPr lIns="0" tIns="87630" rIns="0" bIns="0">
            <a:spAutoFit/>
          </a:bodyPr>
          <a:lstStyle/>
          <a:p>
            <a:pPr marL="34290" fontAlgn="auto">
              <a:spcBef>
                <a:spcPts val="69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Layering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0" y="3830638"/>
            <a:ext cx="3814763" cy="1079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Data </a:t>
            </a:r>
            <a:r>
              <a:rPr sz="3200" dirty="0">
                <a:latin typeface="Tahoma"/>
                <a:cs typeface="Tahoma"/>
              </a:rPr>
              <a:t>Link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7988" y="3154363"/>
            <a:ext cx="3287712" cy="581025"/>
          </a:xfrm>
          <a:prstGeom prst="rect">
            <a:avLst/>
          </a:prstGeom>
          <a:solidFill>
            <a:srgbClr val="000099"/>
          </a:solidFill>
        </p:spPr>
        <p:txBody>
          <a:bodyPr lIns="0" tIns="44450" rIns="0" bIns="0">
            <a:spAutoFit/>
          </a:bodyPr>
          <a:lstStyle/>
          <a:p>
            <a:pPr marL="89535" fontAlgn="auto">
              <a:spcBef>
                <a:spcPts val="350"/>
              </a:spcBef>
              <a:spcAft>
                <a:spcPts val="0"/>
              </a:spcAft>
              <a:defRPr/>
            </a:pPr>
            <a:r>
              <a:rPr sz="3200" spc="-10" dirty="0">
                <a:solidFill>
                  <a:srgbClr val="FFFF66"/>
                </a:solidFill>
                <a:latin typeface="Tahoma"/>
                <a:cs typeface="Tahoma"/>
              </a:rPr>
              <a:t>Layering</a:t>
            </a:r>
            <a:r>
              <a:rPr sz="3200" spc="-60" dirty="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66"/>
                </a:solidFill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Computer Communication</a:t>
            </a:r>
            <a:r>
              <a:rPr spc="-120" dirty="0"/>
              <a:t> </a:t>
            </a:r>
            <a:r>
              <a:rPr dirty="0"/>
              <a:t>Model</a:t>
            </a:r>
          </a:p>
        </p:txBody>
      </p:sp>
      <p:sp>
        <p:nvSpPr>
          <p:cNvPr id="3686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39489E44-D42F-47FB-8CC3-A2AE9963EB54}" type="slidenum">
              <a:rPr lang="th-TH" smtClean="0"/>
              <a:pPr marL="25400">
                <a:spcBef>
                  <a:spcPts val="38"/>
                </a:spcBef>
              </a:pPr>
              <a:t>22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6742113" cy="1668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Modularity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Well-defined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interfaces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Well-defined </a:t>
            </a:r>
            <a:r>
              <a:rPr sz="3200" spc="-5" dirty="0">
                <a:latin typeface="Tahoma"/>
                <a:cs typeface="Tahoma"/>
              </a:rPr>
              <a:t>functions </a:t>
            </a:r>
            <a:r>
              <a:rPr sz="3200" dirty="0">
                <a:latin typeface="Tahoma"/>
                <a:cs typeface="Tahoma"/>
              </a:rPr>
              <a:t>and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Transmit a</a:t>
            </a:r>
            <a:r>
              <a:rPr spc="-60" dirty="0"/>
              <a:t> </a:t>
            </a:r>
            <a:r>
              <a:rPr spc="-5" dirty="0"/>
              <a:t>letter</a:t>
            </a:r>
          </a:p>
        </p:txBody>
      </p:sp>
      <p:sp>
        <p:nvSpPr>
          <p:cNvPr id="37890" name="object 3"/>
          <p:cNvSpPr>
            <a:spLocks noChangeArrowheads="1"/>
          </p:cNvSpPr>
          <p:nvPr/>
        </p:nvSpPr>
        <p:spPr bwMode="auto">
          <a:xfrm>
            <a:off x="1928813" y="1846263"/>
            <a:ext cx="6343650" cy="47799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1" name="object 4"/>
          <p:cNvSpPr>
            <a:spLocks noChangeArrowheads="1"/>
          </p:cNvSpPr>
          <p:nvPr/>
        </p:nvSpPr>
        <p:spPr bwMode="auto">
          <a:xfrm>
            <a:off x="5673725" y="765175"/>
            <a:ext cx="927100" cy="946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2" name="object 5"/>
          <p:cNvSpPr>
            <a:spLocks noChangeArrowheads="1"/>
          </p:cNvSpPr>
          <p:nvPr/>
        </p:nvSpPr>
        <p:spPr bwMode="auto">
          <a:xfrm>
            <a:off x="8408988" y="2781300"/>
            <a:ext cx="865187" cy="863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3" name="object 6"/>
          <p:cNvSpPr>
            <a:spLocks noChangeArrowheads="1"/>
          </p:cNvSpPr>
          <p:nvPr/>
        </p:nvSpPr>
        <p:spPr bwMode="auto">
          <a:xfrm>
            <a:off x="633413" y="2711450"/>
            <a:ext cx="1138237" cy="10318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4" name="object 7"/>
          <p:cNvSpPr>
            <a:spLocks noChangeArrowheads="1"/>
          </p:cNvSpPr>
          <p:nvPr/>
        </p:nvSpPr>
        <p:spPr bwMode="auto">
          <a:xfrm>
            <a:off x="8408988" y="3789363"/>
            <a:ext cx="1081087" cy="10795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5" name="object 8"/>
          <p:cNvSpPr>
            <a:spLocks noChangeArrowheads="1"/>
          </p:cNvSpPr>
          <p:nvPr/>
        </p:nvSpPr>
        <p:spPr bwMode="auto">
          <a:xfrm>
            <a:off x="633413" y="3860800"/>
            <a:ext cx="1079500" cy="10795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6" name="object 9"/>
          <p:cNvSpPr>
            <a:spLocks noChangeArrowheads="1"/>
          </p:cNvSpPr>
          <p:nvPr/>
        </p:nvSpPr>
        <p:spPr bwMode="auto">
          <a:xfrm>
            <a:off x="8345488" y="5053013"/>
            <a:ext cx="1562100" cy="9683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7" name="object 10"/>
          <p:cNvSpPr>
            <a:spLocks noChangeArrowheads="1"/>
          </p:cNvSpPr>
          <p:nvPr/>
        </p:nvSpPr>
        <p:spPr bwMode="auto">
          <a:xfrm>
            <a:off x="633413" y="5157788"/>
            <a:ext cx="1152525" cy="103346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8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B3A16978-D2BA-416A-85EA-5E1DF7BD6241}" type="slidenum">
              <a:rPr lang="th-TH" smtClean="0"/>
              <a:pPr marL="25400">
                <a:spcBef>
                  <a:spcPts val="38"/>
                </a:spcBef>
              </a:pPr>
              <a:t>23</a:t>
            </a:fld>
            <a:endParaRPr lang="th-TH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Layered</a:t>
            </a:r>
            <a:r>
              <a:rPr spc="-3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5450" y="2779713"/>
            <a:ext cx="3475038" cy="285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•Applications</a:t>
            </a:r>
            <a:endParaRPr sz="2000">
              <a:latin typeface="Times New Roman"/>
              <a:cs typeface="Times New Roman"/>
            </a:endParaRPr>
          </a:p>
          <a:p>
            <a:pPr marL="12700" fontAlgn="auto">
              <a:spcBef>
                <a:spcPts val="505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•Allow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interoperability</a:t>
            </a: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45"/>
              </a:spcBef>
              <a:spcAft>
                <a:spcPts val="0"/>
              </a:spcAft>
              <a:defRPr/>
            </a:pPr>
            <a:endParaRPr sz="16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•Ensure reliable data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transmission</a:t>
            </a: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24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•Moving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12700" fontAlgn="auto">
              <a:spcBef>
                <a:spcPts val="505"/>
              </a:spcBef>
              <a:spcAft>
                <a:spcPts val="0"/>
              </a:spcAft>
              <a:defRPr/>
            </a:pPr>
            <a:r>
              <a:rPr sz="2000" spc="-5" dirty="0">
                <a:latin typeface="Times New Roman"/>
                <a:cs typeface="Times New Roman"/>
              </a:rPr>
              <a:t>•Physical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915" name="object 4"/>
          <p:cNvSpPr>
            <a:spLocks noChangeArrowheads="1"/>
          </p:cNvSpPr>
          <p:nvPr/>
        </p:nvSpPr>
        <p:spPr bwMode="auto">
          <a:xfrm>
            <a:off x="2724150" y="2852738"/>
            <a:ext cx="2559050" cy="5429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6" name="object 5"/>
          <p:cNvSpPr>
            <a:spLocks/>
          </p:cNvSpPr>
          <p:nvPr/>
        </p:nvSpPr>
        <p:spPr bwMode="auto">
          <a:xfrm>
            <a:off x="2724150" y="2852738"/>
            <a:ext cx="2559050" cy="542925"/>
          </a:xfrm>
          <a:custGeom>
            <a:avLst/>
            <a:gdLst>
              <a:gd name="T0" fmla="*/ 0 w 2559050"/>
              <a:gd name="T1" fmla="*/ 542544 h 542925"/>
              <a:gd name="T2" fmla="*/ 2558795 w 2559050"/>
              <a:gd name="T3" fmla="*/ 542544 h 542925"/>
              <a:gd name="T4" fmla="*/ 2558795 w 2559050"/>
              <a:gd name="T5" fmla="*/ 0 h 542925"/>
              <a:gd name="T6" fmla="*/ 0 w 2559050"/>
              <a:gd name="T7" fmla="*/ 0 h 542925"/>
              <a:gd name="T8" fmla="*/ 0 w 2559050"/>
              <a:gd name="T9" fmla="*/ 542544 h 5429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9050"/>
              <a:gd name="T16" fmla="*/ 0 h 542925"/>
              <a:gd name="T17" fmla="*/ 2559050 w 2559050"/>
              <a:gd name="T18" fmla="*/ 542925 h 5429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9050" h="542925">
                <a:moveTo>
                  <a:pt x="0" y="542544"/>
                </a:moveTo>
                <a:lnTo>
                  <a:pt x="2558795" y="542544"/>
                </a:lnTo>
                <a:lnTo>
                  <a:pt x="2558795" y="0"/>
                </a:lnTo>
                <a:lnTo>
                  <a:pt x="0" y="0"/>
                </a:lnTo>
                <a:lnTo>
                  <a:pt x="0" y="5425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3117850" y="2932113"/>
            <a:ext cx="177165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imes New Roman"/>
                <a:cs typeface="Times New Roman"/>
              </a:rPr>
              <a:t>User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Support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918" name="object 7"/>
          <p:cNvSpPr>
            <a:spLocks noChangeArrowheads="1"/>
          </p:cNvSpPr>
          <p:nvPr/>
        </p:nvSpPr>
        <p:spPr bwMode="auto">
          <a:xfrm>
            <a:off x="2724150" y="3854450"/>
            <a:ext cx="2559050" cy="5651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9" name="object 8"/>
          <p:cNvSpPr>
            <a:spLocks/>
          </p:cNvSpPr>
          <p:nvPr/>
        </p:nvSpPr>
        <p:spPr bwMode="auto">
          <a:xfrm>
            <a:off x="2724150" y="3854450"/>
            <a:ext cx="2559050" cy="565150"/>
          </a:xfrm>
          <a:custGeom>
            <a:avLst/>
            <a:gdLst>
              <a:gd name="T0" fmla="*/ 0 w 2559050"/>
              <a:gd name="T1" fmla="*/ 565403 h 565785"/>
              <a:gd name="T2" fmla="*/ 2558795 w 2559050"/>
              <a:gd name="T3" fmla="*/ 565403 h 565785"/>
              <a:gd name="T4" fmla="*/ 2558795 w 2559050"/>
              <a:gd name="T5" fmla="*/ 0 h 565785"/>
              <a:gd name="T6" fmla="*/ 0 w 2559050"/>
              <a:gd name="T7" fmla="*/ 0 h 565785"/>
              <a:gd name="T8" fmla="*/ 0 w 2559050"/>
              <a:gd name="T9" fmla="*/ 565403 h 5657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9050"/>
              <a:gd name="T16" fmla="*/ 0 h 565785"/>
              <a:gd name="T17" fmla="*/ 2559050 w 2559050"/>
              <a:gd name="T18" fmla="*/ 565785 h 5657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9050" h="565785">
                <a:moveTo>
                  <a:pt x="0" y="565403"/>
                </a:moveTo>
                <a:lnTo>
                  <a:pt x="2558795" y="565403"/>
                </a:lnTo>
                <a:lnTo>
                  <a:pt x="2558795" y="0"/>
                </a:lnTo>
                <a:lnTo>
                  <a:pt x="0" y="0"/>
                </a:lnTo>
                <a:lnTo>
                  <a:pt x="0" y="56540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3332163" y="3944938"/>
            <a:ext cx="133985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25" dirty="0">
                <a:latin typeface="Times New Roman"/>
                <a:cs typeface="Times New Roman"/>
              </a:rPr>
              <a:t>Transport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921" name="object 10"/>
          <p:cNvSpPr>
            <a:spLocks noChangeArrowheads="1"/>
          </p:cNvSpPr>
          <p:nvPr/>
        </p:nvSpPr>
        <p:spPr bwMode="auto">
          <a:xfrm>
            <a:off x="2724150" y="4953000"/>
            <a:ext cx="2559050" cy="5873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4150" y="4953000"/>
            <a:ext cx="2559050" cy="5873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96520" rIns="0" bIns="0">
            <a:spAutoFit/>
          </a:bodyPr>
          <a:lstStyle/>
          <a:p>
            <a:pPr marL="133985" fontAlgn="auto">
              <a:spcBef>
                <a:spcPts val="760"/>
              </a:spcBef>
              <a:spcAft>
                <a:spcPts val="0"/>
              </a:spcAft>
              <a:defRPr/>
            </a:pPr>
            <a:r>
              <a:rPr sz="2400" b="1" spc="-5" dirty="0">
                <a:latin typeface="Times New Roman"/>
                <a:cs typeface="Times New Roman"/>
              </a:rPr>
              <a:t>Network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Support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923" name="object 12"/>
          <p:cNvSpPr>
            <a:spLocks/>
          </p:cNvSpPr>
          <p:nvPr/>
        </p:nvSpPr>
        <p:spPr bwMode="auto">
          <a:xfrm>
            <a:off x="3989388" y="4419600"/>
            <a:ext cx="114300" cy="525463"/>
          </a:xfrm>
          <a:custGeom>
            <a:avLst/>
            <a:gdLst>
              <a:gd name="T0" fmla="*/ 38931 w 115570"/>
              <a:gd name="T1" fmla="*/ 409998 h 524510"/>
              <a:gd name="T2" fmla="*/ 762 w 115570"/>
              <a:gd name="T3" fmla="*/ 410082 h 524510"/>
              <a:gd name="T4" fmla="*/ 58293 w 115570"/>
              <a:gd name="T5" fmla="*/ 524256 h 524510"/>
              <a:gd name="T6" fmla="*/ 105547 w 115570"/>
              <a:gd name="T7" fmla="*/ 429006 h 524510"/>
              <a:gd name="T8" fmla="*/ 38988 w 115570"/>
              <a:gd name="T9" fmla="*/ 429006 h 524510"/>
              <a:gd name="T10" fmla="*/ 38931 w 115570"/>
              <a:gd name="T11" fmla="*/ 409998 h 524510"/>
              <a:gd name="T12" fmla="*/ 77030 w 115570"/>
              <a:gd name="T13" fmla="*/ 409913 h 524510"/>
              <a:gd name="T14" fmla="*/ 38931 w 115570"/>
              <a:gd name="T15" fmla="*/ 409998 h 524510"/>
              <a:gd name="T16" fmla="*/ 38988 w 115570"/>
              <a:gd name="T17" fmla="*/ 429006 h 524510"/>
              <a:gd name="T18" fmla="*/ 77088 w 115570"/>
              <a:gd name="T19" fmla="*/ 429006 h 524510"/>
              <a:gd name="T20" fmla="*/ 77030 w 115570"/>
              <a:gd name="T21" fmla="*/ 409913 h 524510"/>
              <a:gd name="T22" fmla="*/ 115062 w 115570"/>
              <a:gd name="T23" fmla="*/ 409829 h 524510"/>
              <a:gd name="T24" fmla="*/ 77030 w 115570"/>
              <a:gd name="T25" fmla="*/ 409913 h 524510"/>
              <a:gd name="T26" fmla="*/ 77088 w 115570"/>
              <a:gd name="T27" fmla="*/ 429006 h 524510"/>
              <a:gd name="T28" fmla="*/ 105547 w 115570"/>
              <a:gd name="T29" fmla="*/ 429006 h 524510"/>
              <a:gd name="T30" fmla="*/ 115062 w 115570"/>
              <a:gd name="T31" fmla="*/ 409829 h 524510"/>
              <a:gd name="T32" fmla="*/ 76130 w 115570"/>
              <a:gd name="T33" fmla="*/ 114257 h 524510"/>
              <a:gd name="T34" fmla="*/ 38031 w 115570"/>
              <a:gd name="T35" fmla="*/ 114342 h 524510"/>
              <a:gd name="T36" fmla="*/ 38931 w 115570"/>
              <a:gd name="T37" fmla="*/ 409998 h 524510"/>
              <a:gd name="T38" fmla="*/ 77030 w 115570"/>
              <a:gd name="T39" fmla="*/ 409913 h 524510"/>
              <a:gd name="T40" fmla="*/ 76130 w 115570"/>
              <a:gd name="T41" fmla="*/ 114257 h 524510"/>
              <a:gd name="T42" fmla="*/ 56769 w 115570"/>
              <a:gd name="T43" fmla="*/ 0 h 524510"/>
              <a:gd name="T44" fmla="*/ 0 w 115570"/>
              <a:gd name="T45" fmla="*/ 114426 h 524510"/>
              <a:gd name="T46" fmla="*/ 38031 w 115570"/>
              <a:gd name="T47" fmla="*/ 114342 h 524510"/>
              <a:gd name="T48" fmla="*/ 37973 w 115570"/>
              <a:gd name="T49" fmla="*/ 95250 h 524510"/>
              <a:gd name="T50" fmla="*/ 104764 w 115570"/>
              <a:gd name="T51" fmla="*/ 95250 h 524510"/>
              <a:gd name="T52" fmla="*/ 56769 w 115570"/>
              <a:gd name="T53" fmla="*/ 0 h 524510"/>
              <a:gd name="T54" fmla="*/ 76073 w 115570"/>
              <a:gd name="T55" fmla="*/ 95250 h 524510"/>
              <a:gd name="T56" fmla="*/ 37973 w 115570"/>
              <a:gd name="T57" fmla="*/ 95250 h 524510"/>
              <a:gd name="T58" fmla="*/ 38031 w 115570"/>
              <a:gd name="T59" fmla="*/ 114342 h 524510"/>
              <a:gd name="T60" fmla="*/ 76130 w 115570"/>
              <a:gd name="T61" fmla="*/ 114257 h 524510"/>
              <a:gd name="T62" fmla="*/ 76073 w 115570"/>
              <a:gd name="T63" fmla="*/ 95250 h 524510"/>
              <a:gd name="T64" fmla="*/ 104764 w 115570"/>
              <a:gd name="T65" fmla="*/ 95250 h 524510"/>
              <a:gd name="T66" fmla="*/ 76073 w 115570"/>
              <a:gd name="T67" fmla="*/ 95250 h 524510"/>
              <a:gd name="T68" fmla="*/ 76130 w 115570"/>
              <a:gd name="T69" fmla="*/ 114257 h 524510"/>
              <a:gd name="T70" fmla="*/ 114300 w 115570"/>
              <a:gd name="T71" fmla="*/ 114173 h 524510"/>
              <a:gd name="T72" fmla="*/ 104764 w 115570"/>
              <a:gd name="T73" fmla="*/ 95250 h 52451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5570"/>
              <a:gd name="T112" fmla="*/ 0 h 524510"/>
              <a:gd name="T113" fmla="*/ 115570 w 115570"/>
              <a:gd name="T114" fmla="*/ 524510 h 52451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5570" h="524510">
                <a:moveTo>
                  <a:pt x="38931" y="409998"/>
                </a:moveTo>
                <a:lnTo>
                  <a:pt x="762" y="410082"/>
                </a:lnTo>
                <a:lnTo>
                  <a:pt x="58293" y="524256"/>
                </a:lnTo>
                <a:lnTo>
                  <a:pt x="105547" y="429006"/>
                </a:lnTo>
                <a:lnTo>
                  <a:pt x="38988" y="429006"/>
                </a:lnTo>
                <a:lnTo>
                  <a:pt x="38931" y="409998"/>
                </a:lnTo>
                <a:close/>
              </a:path>
              <a:path w="115570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6"/>
                </a:lnTo>
                <a:lnTo>
                  <a:pt x="77088" y="429006"/>
                </a:lnTo>
                <a:lnTo>
                  <a:pt x="77030" y="409913"/>
                </a:lnTo>
                <a:close/>
              </a:path>
              <a:path w="115570" h="524510">
                <a:moveTo>
                  <a:pt x="115062" y="409829"/>
                </a:moveTo>
                <a:lnTo>
                  <a:pt x="77030" y="409913"/>
                </a:lnTo>
                <a:lnTo>
                  <a:pt x="77088" y="429006"/>
                </a:lnTo>
                <a:lnTo>
                  <a:pt x="105547" y="429006"/>
                </a:lnTo>
                <a:lnTo>
                  <a:pt x="115062" y="409829"/>
                </a:lnTo>
                <a:close/>
              </a:path>
              <a:path w="115570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70" h="524510">
                <a:moveTo>
                  <a:pt x="56769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3" y="95250"/>
                </a:lnTo>
                <a:lnTo>
                  <a:pt x="104764" y="95250"/>
                </a:lnTo>
                <a:lnTo>
                  <a:pt x="56769" y="0"/>
                </a:lnTo>
                <a:close/>
              </a:path>
              <a:path w="115570" h="524510">
                <a:moveTo>
                  <a:pt x="76073" y="95250"/>
                </a:moveTo>
                <a:lnTo>
                  <a:pt x="37973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3" y="95250"/>
                </a:lnTo>
                <a:close/>
              </a:path>
              <a:path w="115570" h="524510">
                <a:moveTo>
                  <a:pt x="104764" y="95250"/>
                </a:moveTo>
                <a:lnTo>
                  <a:pt x="76073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4" name="object 13"/>
          <p:cNvSpPr>
            <a:spLocks/>
          </p:cNvSpPr>
          <p:nvPr/>
        </p:nvSpPr>
        <p:spPr bwMode="auto">
          <a:xfrm>
            <a:off x="3989388" y="5562600"/>
            <a:ext cx="114300" cy="525463"/>
          </a:xfrm>
          <a:custGeom>
            <a:avLst/>
            <a:gdLst>
              <a:gd name="T0" fmla="*/ 38931 w 115570"/>
              <a:gd name="T1" fmla="*/ 410010 h 524510"/>
              <a:gd name="T2" fmla="*/ 762 w 115570"/>
              <a:gd name="T3" fmla="*/ 410121 h 524510"/>
              <a:gd name="T4" fmla="*/ 58293 w 115570"/>
              <a:gd name="T5" fmla="*/ 524256 h 524510"/>
              <a:gd name="T6" fmla="*/ 105507 w 115570"/>
              <a:gd name="T7" fmla="*/ 429056 h 524510"/>
              <a:gd name="T8" fmla="*/ 38988 w 115570"/>
              <a:gd name="T9" fmla="*/ 429056 h 524510"/>
              <a:gd name="T10" fmla="*/ 38931 w 115570"/>
              <a:gd name="T11" fmla="*/ 410010 h 524510"/>
              <a:gd name="T12" fmla="*/ 77030 w 115570"/>
              <a:gd name="T13" fmla="*/ 409900 h 524510"/>
              <a:gd name="T14" fmla="*/ 38931 w 115570"/>
              <a:gd name="T15" fmla="*/ 410010 h 524510"/>
              <a:gd name="T16" fmla="*/ 38988 w 115570"/>
              <a:gd name="T17" fmla="*/ 429056 h 524510"/>
              <a:gd name="T18" fmla="*/ 77088 w 115570"/>
              <a:gd name="T19" fmla="*/ 428955 h 524510"/>
              <a:gd name="T20" fmla="*/ 77030 w 115570"/>
              <a:gd name="T21" fmla="*/ 409900 h 524510"/>
              <a:gd name="T22" fmla="*/ 115062 w 115570"/>
              <a:gd name="T23" fmla="*/ 409790 h 524510"/>
              <a:gd name="T24" fmla="*/ 77030 w 115570"/>
              <a:gd name="T25" fmla="*/ 409900 h 524510"/>
              <a:gd name="T26" fmla="*/ 77088 w 115570"/>
              <a:gd name="T27" fmla="*/ 428955 h 524510"/>
              <a:gd name="T28" fmla="*/ 38988 w 115570"/>
              <a:gd name="T29" fmla="*/ 429056 h 524510"/>
              <a:gd name="T30" fmla="*/ 105507 w 115570"/>
              <a:gd name="T31" fmla="*/ 429056 h 524510"/>
              <a:gd name="T32" fmla="*/ 115062 w 115570"/>
              <a:gd name="T33" fmla="*/ 409790 h 524510"/>
              <a:gd name="T34" fmla="*/ 76131 w 115570"/>
              <a:gd name="T35" fmla="*/ 114245 h 524510"/>
              <a:gd name="T36" fmla="*/ 38031 w 115570"/>
              <a:gd name="T37" fmla="*/ 114355 h 524510"/>
              <a:gd name="T38" fmla="*/ 38931 w 115570"/>
              <a:gd name="T39" fmla="*/ 410010 h 524510"/>
              <a:gd name="T40" fmla="*/ 77030 w 115570"/>
              <a:gd name="T41" fmla="*/ 409900 h 524510"/>
              <a:gd name="T42" fmla="*/ 76131 w 115570"/>
              <a:gd name="T43" fmla="*/ 114245 h 524510"/>
              <a:gd name="T44" fmla="*/ 56769 w 115570"/>
              <a:gd name="T45" fmla="*/ 0 h 524510"/>
              <a:gd name="T46" fmla="*/ 0 w 115570"/>
              <a:gd name="T47" fmla="*/ 114465 h 524510"/>
              <a:gd name="T48" fmla="*/ 38031 w 115570"/>
              <a:gd name="T49" fmla="*/ 114355 h 524510"/>
              <a:gd name="T50" fmla="*/ 37973 w 115570"/>
              <a:gd name="T51" fmla="*/ 95300 h 524510"/>
              <a:gd name="T52" fmla="*/ 104748 w 115570"/>
              <a:gd name="T53" fmla="*/ 95186 h 524510"/>
              <a:gd name="T54" fmla="*/ 56769 w 115570"/>
              <a:gd name="T55" fmla="*/ 0 h 524510"/>
              <a:gd name="T56" fmla="*/ 76073 w 115570"/>
              <a:gd name="T57" fmla="*/ 95186 h 524510"/>
              <a:gd name="T58" fmla="*/ 37973 w 115570"/>
              <a:gd name="T59" fmla="*/ 95300 h 524510"/>
              <a:gd name="T60" fmla="*/ 38031 w 115570"/>
              <a:gd name="T61" fmla="*/ 114355 h 524510"/>
              <a:gd name="T62" fmla="*/ 76131 w 115570"/>
              <a:gd name="T63" fmla="*/ 114245 h 524510"/>
              <a:gd name="T64" fmla="*/ 76073 w 115570"/>
              <a:gd name="T65" fmla="*/ 95186 h 524510"/>
              <a:gd name="T66" fmla="*/ 104748 w 115570"/>
              <a:gd name="T67" fmla="*/ 95186 h 524510"/>
              <a:gd name="T68" fmla="*/ 76073 w 115570"/>
              <a:gd name="T69" fmla="*/ 95186 h 524510"/>
              <a:gd name="T70" fmla="*/ 76131 w 115570"/>
              <a:gd name="T71" fmla="*/ 114245 h 524510"/>
              <a:gd name="T72" fmla="*/ 114300 w 115570"/>
              <a:gd name="T73" fmla="*/ 114134 h 524510"/>
              <a:gd name="T74" fmla="*/ 104748 w 115570"/>
              <a:gd name="T75" fmla="*/ 95186 h 52451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15570"/>
              <a:gd name="T115" fmla="*/ 0 h 524510"/>
              <a:gd name="T116" fmla="*/ 115570 w 115570"/>
              <a:gd name="T117" fmla="*/ 524510 h 52451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15570" h="524510">
                <a:moveTo>
                  <a:pt x="38931" y="410010"/>
                </a:moveTo>
                <a:lnTo>
                  <a:pt x="762" y="410121"/>
                </a:lnTo>
                <a:lnTo>
                  <a:pt x="58293" y="524256"/>
                </a:lnTo>
                <a:lnTo>
                  <a:pt x="105507" y="429056"/>
                </a:lnTo>
                <a:lnTo>
                  <a:pt x="38988" y="429056"/>
                </a:lnTo>
                <a:lnTo>
                  <a:pt x="38931" y="410010"/>
                </a:lnTo>
                <a:close/>
              </a:path>
              <a:path w="115570" h="524510">
                <a:moveTo>
                  <a:pt x="77030" y="409900"/>
                </a:moveTo>
                <a:lnTo>
                  <a:pt x="38931" y="410010"/>
                </a:lnTo>
                <a:lnTo>
                  <a:pt x="38988" y="429056"/>
                </a:lnTo>
                <a:lnTo>
                  <a:pt x="77088" y="428955"/>
                </a:lnTo>
                <a:lnTo>
                  <a:pt x="77030" y="409900"/>
                </a:lnTo>
                <a:close/>
              </a:path>
              <a:path w="115570" h="524510">
                <a:moveTo>
                  <a:pt x="115062" y="409790"/>
                </a:moveTo>
                <a:lnTo>
                  <a:pt x="77030" y="409900"/>
                </a:lnTo>
                <a:lnTo>
                  <a:pt x="77088" y="428955"/>
                </a:lnTo>
                <a:lnTo>
                  <a:pt x="38988" y="429056"/>
                </a:lnTo>
                <a:lnTo>
                  <a:pt x="105507" y="429056"/>
                </a:lnTo>
                <a:lnTo>
                  <a:pt x="115062" y="409790"/>
                </a:lnTo>
                <a:close/>
              </a:path>
              <a:path w="115570" h="524510">
                <a:moveTo>
                  <a:pt x="76131" y="114245"/>
                </a:moveTo>
                <a:lnTo>
                  <a:pt x="38031" y="114355"/>
                </a:lnTo>
                <a:lnTo>
                  <a:pt x="38931" y="410010"/>
                </a:lnTo>
                <a:lnTo>
                  <a:pt x="77030" y="409900"/>
                </a:lnTo>
                <a:lnTo>
                  <a:pt x="76131" y="114245"/>
                </a:lnTo>
                <a:close/>
              </a:path>
              <a:path w="115570" h="524510">
                <a:moveTo>
                  <a:pt x="56769" y="0"/>
                </a:moveTo>
                <a:lnTo>
                  <a:pt x="0" y="114465"/>
                </a:lnTo>
                <a:lnTo>
                  <a:pt x="38031" y="114355"/>
                </a:lnTo>
                <a:lnTo>
                  <a:pt x="37973" y="95300"/>
                </a:lnTo>
                <a:lnTo>
                  <a:pt x="104748" y="95186"/>
                </a:lnTo>
                <a:lnTo>
                  <a:pt x="56769" y="0"/>
                </a:lnTo>
                <a:close/>
              </a:path>
              <a:path w="115570" h="524510">
                <a:moveTo>
                  <a:pt x="76073" y="95186"/>
                </a:moveTo>
                <a:lnTo>
                  <a:pt x="37973" y="95300"/>
                </a:lnTo>
                <a:lnTo>
                  <a:pt x="38031" y="114355"/>
                </a:lnTo>
                <a:lnTo>
                  <a:pt x="76131" y="114245"/>
                </a:lnTo>
                <a:lnTo>
                  <a:pt x="76073" y="95186"/>
                </a:lnTo>
                <a:close/>
              </a:path>
              <a:path w="115570" h="524510">
                <a:moveTo>
                  <a:pt x="104748" y="95186"/>
                </a:moveTo>
                <a:lnTo>
                  <a:pt x="76073" y="95186"/>
                </a:lnTo>
                <a:lnTo>
                  <a:pt x="76131" y="114245"/>
                </a:lnTo>
                <a:lnTo>
                  <a:pt x="114300" y="114134"/>
                </a:lnTo>
                <a:lnTo>
                  <a:pt x="104748" y="95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5" name="object 14"/>
          <p:cNvSpPr txBox="1">
            <a:spLocks noChangeArrowheads="1"/>
          </p:cNvSpPr>
          <p:nvPr/>
        </p:nvSpPr>
        <p:spPr bwMode="auto">
          <a:xfrm>
            <a:off x="3214688" y="5978525"/>
            <a:ext cx="15430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endParaRPr lang="th-TH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26" name="object 15"/>
          <p:cNvSpPr>
            <a:spLocks/>
          </p:cNvSpPr>
          <p:nvPr/>
        </p:nvSpPr>
        <p:spPr bwMode="auto">
          <a:xfrm>
            <a:off x="3989388" y="3352800"/>
            <a:ext cx="114300" cy="525463"/>
          </a:xfrm>
          <a:custGeom>
            <a:avLst/>
            <a:gdLst>
              <a:gd name="T0" fmla="*/ 38931 w 115570"/>
              <a:gd name="T1" fmla="*/ 409998 h 524510"/>
              <a:gd name="T2" fmla="*/ 762 w 115570"/>
              <a:gd name="T3" fmla="*/ 410082 h 524510"/>
              <a:gd name="T4" fmla="*/ 58293 w 115570"/>
              <a:gd name="T5" fmla="*/ 524256 h 524510"/>
              <a:gd name="T6" fmla="*/ 105547 w 115570"/>
              <a:gd name="T7" fmla="*/ 429006 h 524510"/>
              <a:gd name="T8" fmla="*/ 38988 w 115570"/>
              <a:gd name="T9" fmla="*/ 429006 h 524510"/>
              <a:gd name="T10" fmla="*/ 38931 w 115570"/>
              <a:gd name="T11" fmla="*/ 409998 h 524510"/>
              <a:gd name="T12" fmla="*/ 77030 w 115570"/>
              <a:gd name="T13" fmla="*/ 409913 h 524510"/>
              <a:gd name="T14" fmla="*/ 38931 w 115570"/>
              <a:gd name="T15" fmla="*/ 409998 h 524510"/>
              <a:gd name="T16" fmla="*/ 38988 w 115570"/>
              <a:gd name="T17" fmla="*/ 429006 h 524510"/>
              <a:gd name="T18" fmla="*/ 77088 w 115570"/>
              <a:gd name="T19" fmla="*/ 429006 h 524510"/>
              <a:gd name="T20" fmla="*/ 77030 w 115570"/>
              <a:gd name="T21" fmla="*/ 409913 h 524510"/>
              <a:gd name="T22" fmla="*/ 115062 w 115570"/>
              <a:gd name="T23" fmla="*/ 409829 h 524510"/>
              <a:gd name="T24" fmla="*/ 77030 w 115570"/>
              <a:gd name="T25" fmla="*/ 409913 h 524510"/>
              <a:gd name="T26" fmla="*/ 77088 w 115570"/>
              <a:gd name="T27" fmla="*/ 429006 h 524510"/>
              <a:gd name="T28" fmla="*/ 105547 w 115570"/>
              <a:gd name="T29" fmla="*/ 429006 h 524510"/>
              <a:gd name="T30" fmla="*/ 115062 w 115570"/>
              <a:gd name="T31" fmla="*/ 409829 h 524510"/>
              <a:gd name="T32" fmla="*/ 76130 w 115570"/>
              <a:gd name="T33" fmla="*/ 114257 h 524510"/>
              <a:gd name="T34" fmla="*/ 38031 w 115570"/>
              <a:gd name="T35" fmla="*/ 114342 h 524510"/>
              <a:gd name="T36" fmla="*/ 38931 w 115570"/>
              <a:gd name="T37" fmla="*/ 409998 h 524510"/>
              <a:gd name="T38" fmla="*/ 77030 w 115570"/>
              <a:gd name="T39" fmla="*/ 409913 h 524510"/>
              <a:gd name="T40" fmla="*/ 76130 w 115570"/>
              <a:gd name="T41" fmla="*/ 114257 h 524510"/>
              <a:gd name="T42" fmla="*/ 56769 w 115570"/>
              <a:gd name="T43" fmla="*/ 0 h 524510"/>
              <a:gd name="T44" fmla="*/ 0 w 115570"/>
              <a:gd name="T45" fmla="*/ 114426 h 524510"/>
              <a:gd name="T46" fmla="*/ 38031 w 115570"/>
              <a:gd name="T47" fmla="*/ 114342 h 524510"/>
              <a:gd name="T48" fmla="*/ 37973 w 115570"/>
              <a:gd name="T49" fmla="*/ 95250 h 524510"/>
              <a:gd name="T50" fmla="*/ 104764 w 115570"/>
              <a:gd name="T51" fmla="*/ 95250 h 524510"/>
              <a:gd name="T52" fmla="*/ 56769 w 115570"/>
              <a:gd name="T53" fmla="*/ 0 h 524510"/>
              <a:gd name="T54" fmla="*/ 76073 w 115570"/>
              <a:gd name="T55" fmla="*/ 95250 h 524510"/>
              <a:gd name="T56" fmla="*/ 37973 w 115570"/>
              <a:gd name="T57" fmla="*/ 95250 h 524510"/>
              <a:gd name="T58" fmla="*/ 38031 w 115570"/>
              <a:gd name="T59" fmla="*/ 114342 h 524510"/>
              <a:gd name="T60" fmla="*/ 76130 w 115570"/>
              <a:gd name="T61" fmla="*/ 114257 h 524510"/>
              <a:gd name="T62" fmla="*/ 76073 w 115570"/>
              <a:gd name="T63" fmla="*/ 95250 h 524510"/>
              <a:gd name="T64" fmla="*/ 104764 w 115570"/>
              <a:gd name="T65" fmla="*/ 95250 h 524510"/>
              <a:gd name="T66" fmla="*/ 76073 w 115570"/>
              <a:gd name="T67" fmla="*/ 95250 h 524510"/>
              <a:gd name="T68" fmla="*/ 76130 w 115570"/>
              <a:gd name="T69" fmla="*/ 114257 h 524510"/>
              <a:gd name="T70" fmla="*/ 114300 w 115570"/>
              <a:gd name="T71" fmla="*/ 114173 h 524510"/>
              <a:gd name="T72" fmla="*/ 104764 w 115570"/>
              <a:gd name="T73" fmla="*/ 95250 h 52451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5570"/>
              <a:gd name="T112" fmla="*/ 0 h 524510"/>
              <a:gd name="T113" fmla="*/ 115570 w 115570"/>
              <a:gd name="T114" fmla="*/ 524510 h 52451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5570" h="524510">
                <a:moveTo>
                  <a:pt x="38931" y="409998"/>
                </a:moveTo>
                <a:lnTo>
                  <a:pt x="762" y="410082"/>
                </a:lnTo>
                <a:lnTo>
                  <a:pt x="58293" y="524256"/>
                </a:lnTo>
                <a:lnTo>
                  <a:pt x="105547" y="429006"/>
                </a:lnTo>
                <a:lnTo>
                  <a:pt x="38988" y="429006"/>
                </a:lnTo>
                <a:lnTo>
                  <a:pt x="38931" y="409998"/>
                </a:lnTo>
                <a:close/>
              </a:path>
              <a:path w="115570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6"/>
                </a:lnTo>
                <a:lnTo>
                  <a:pt x="77088" y="429006"/>
                </a:lnTo>
                <a:lnTo>
                  <a:pt x="77030" y="409913"/>
                </a:lnTo>
                <a:close/>
              </a:path>
              <a:path w="115570" h="524510">
                <a:moveTo>
                  <a:pt x="115062" y="409829"/>
                </a:moveTo>
                <a:lnTo>
                  <a:pt x="77030" y="409913"/>
                </a:lnTo>
                <a:lnTo>
                  <a:pt x="77088" y="429006"/>
                </a:lnTo>
                <a:lnTo>
                  <a:pt x="105547" y="429006"/>
                </a:lnTo>
                <a:lnTo>
                  <a:pt x="115062" y="409829"/>
                </a:lnTo>
                <a:close/>
              </a:path>
              <a:path w="115570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70" h="524510">
                <a:moveTo>
                  <a:pt x="56769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3" y="95250"/>
                </a:lnTo>
                <a:lnTo>
                  <a:pt x="104764" y="95250"/>
                </a:lnTo>
                <a:lnTo>
                  <a:pt x="56769" y="0"/>
                </a:lnTo>
                <a:close/>
              </a:path>
              <a:path w="115570" h="524510">
                <a:moveTo>
                  <a:pt x="76073" y="95250"/>
                </a:moveTo>
                <a:lnTo>
                  <a:pt x="37973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3" y="95250"/>
                </a:lnTo>
                <a:close/>
              </a:path>
              <a:path w="115570" h="524510">
                <a:moveTo>
                  <a:pt x="104764" y="95250"/>
                </a:moveTo>
                <a:lnTo>
                  <a:pt x="76073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7" name="object 16"/>
          <p:cNvSpPr txBox="1">
            <a:spLocks noChangeArrowheads="1"/>
          </p:cNvSpPr>
          <p:nvPr/>
        </p:nvSpPr>
        <p:spPr bwMode="auto">
          <a:xfrm>
            <a:off x="3546475" y="1862138"/>
            <a:ext cx="83978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endParaRPr lang="th-TH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28" name="object 17"/>
          <p:cNvSpPr>
            <a:spLocks/>
          </p:cNvSpPr>
          <p:nvPr/>
        </p:nvSpPr>
        <p:spPr bwMode="auto">
          <a:xfrm>
            <a:off x="3989388" y="2362200"/>
            <a:ext cx="114300" cy="525463"/>
          </a:xfrm>
          <a:custGeom>
            <a:avLst/>
            <a:gdLst>
              <a:gd name="T0" fmla="*/ 38931 w 115570"/>
              <a:gd name="T1" fmla="*/ 409998 h 524510"/>
              <a:gd name="T2" fmla="*/ 762 w 115570"/>
              <a:gd name="T3" fmla="*/ 410083 h 524510"/>
              <a:gd name="T4" fmla="*/ 58293 w 115570"/>
              <a:gd name="T5" fmla="*/ 524255 h 524510"/>
              <a:gd name="T6" fmla="*/ 105547 w 115570"/>
              <a:gd name="T7" fmla="*/ 429005 h 524510"/>
              <a:gd name="T8" fmla="*/ 38988 w 115570"/>
              <a:gd name="T9" fmla="*/ 429005 h 524510"/>
              <a:gd name="T10" fmla="*/ 38931 w 115570"/>
              <a:gd name="T11" fmla="*/ 409998 h 524510"/>
              <a:gd name="T12" fmla="*/ 77030 w 115570"/>
              <a:gd name="T13" fmla="*/ 409913 h 524510"/>
              <a:gd name="T14" fmla="*/ 38931 w 115570"/>
              <a:gd name="T15" fmla="*/ 409998 h 524510"/>
              <a:gd name="T16" fmla="*/ 38988 w 115570"/>
              <a:gd name="T17" fmla="*/ 429005 h 524510"/>
              <a:gd name="T18" fmla="*/ 77088 w 115570"/>
              <a:gd name="T19" fmla="*/ 429005 h 524510"/>
              <a:gd name="T20" fmla="*/ 77030 w 115570"/>
              <a:gd name="T21" fmla="*/ 409913 h 524510"/>
              <a:gd name="T22" fmla="*/ 115062 w 115570"/>
              <a:gd name="T23" fmla="*/ 409828 h 524510"/>
              <a:gd name="T24" fmla="*/ 77030 w 115570"/>
              <a:gd name="T25" fmla="*/ 409913 h 524510"/>
              <a:gd name="T26" fmla="*/ 77088 w 115570"/>
              <a:gd name="T27" fmla="*/ 429005 h 524510"/>
              <a:gd name="T28" fmla="*/ 105547 w 115570"/>
              <a:gd name="T29" fmla="*/ 429005 h 524510"/>
              <a:gd name="T30" fmla="*/ 115062 w 115570"/>
              <a:gd name="T31" fmla="*/ 409828 h 524510"/>
              <a:gd name="T32" fmla="*/ 76130 w 115570"/>
              <a:gd name="T33" fmla="*/ 114257 h 524510"/>
              <a:gd name="T34" fmla="*/ 38031 w 115570"/>
              <a:gd name="T35" fmla="*/ 114342 h 524510"/>
              <a:gd name="T36" fmla="*/ 38931 w 115570"/>
              <a:gd name="T37" fmla="*/ 409998 h 524510"/>
              <a:gd name="T38" fmla="*/ 77030 w 115570"/>
              <a:gd name="T39" fmla="*/ 409913 h 524510"/>
              <a:gd name="T40" fmla="*/ 76130 w 115570"/>
              <a:gd name="T41" fmla="*/ 114257 h 524510"/>
              <a:gd name="T42" fmla="*/ 56769 w 115570"/>
              <a:gd name="T43" fmla="*/ 0 h 524510"/>
              <a:gd name="T44" fmla="*/ 0 w 115570"/>
              <a:gd name="T45" fmla="*/ 114426 h 524510"/>
              <a:gd name="T46" fmla="*/ 38031 w 115570"/>
              <a:gd name="T47" fmla="*/ 114342 h 524510"/>
              <a:gd name="T48" fmla="*/ 37973 w 115570"/>
              <a:gd name="T49" fmla="*/ 95250 h 524510"/>
              <a:gd name="T50" fmla="*/ 104764 w 115570"/>
              <a:gd name="T51" fmla="*/ 95250 h 524510"/>
              <a:gd name="T52" fmla="*/ 56769 w 115570"/>
              <a:gd name="T53" fmla="*/ 0 h 524510"/>
              <a:gd name="T54" fmla="*/ 76073 w 115570"/>
              <a:gd name="T55" fmla="*/ 95250 h 524510"/>
              <a:gd name="T56" fmla="*/ 37973 w 115570"/>
              <a:gd name="T57" fmla="*/ 95250 h 524510"/>
              <a:gd name="T58" fmla="*/ 38031 w 115570"/>
              <a:gd name="T59" fmla="*/ 114342 h 524510"/>
              <a:gd name="T60" fmla="*/ 76130 w 115570"/>
              <a:gd name="T61" fmla="*/ 114257 h 524510"/>
              <a:gd name="T62" fmla="*/ 76073 w 115570"/>
              <a:gd name="T63" fmla="*/ 95250 h 524510"/>
              <a:gd name="T64" fmla="*/ 104764 w 115570"/>
              <a:gd name="T65" fmla="*/ 95250 h 524510"/>
              <a:gd name="T66" fmla="*/ 76073 w 115570"/>
              <a:gd name="T67" fmla="*/ 95250 h 524510"/>
              <a:gd name="T68" fmla="*/ 76130 w 115570"/>
              <a:gd name="T69" fmla="*/ 114257 h 524510"/>
              <a:gd name="T70" fmla="*/ 114300 w 115570"/>
              <a:gd name="T71" fmla="*/ 114173 h 524510"/>
              <a:gd name="T72" fmla="*/ 104764 w 115570"/>
              <a:gd name="T73" fmla="*/ 95250 h 52451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5570"/>
              <a:gd name="T112" fmla="*/ 0 h 524510"/>
              <a:gd name="T113" fmla="*/ 115570 w 115570"/>
              <a:gd name="T114" fmla="*/ 524510 h 52451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5570" h="524510">
                <a:moveTo>
                  <a:pt x="38931" y="409998"/>
                </a:moveTo>
                <a:lnTo>
                  <a:pt x="762" y="410083"/>
                </a:lnTo>
                <a:lnTo>
                  <a:pt x="58293" y="524255"/>
                </a:lnTo>
                <a:lnTo>
                  <a:pt x="105547" y="429005"/>
                </a:lnTo>
                <a:lnTo>
                  <a:pt x="38988" y="429005"/>
                </a:lnTo>
                <a:lnTo>
                  <a:pt x="38931" y="409998"/>
                </a:lnTo>
                <a:close/>
              </a:path>
              <a:path w="115570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5"/>
                </a:lnTo>
                <a:lnTo>
                  <a:pt x="77088" y="429005"/>
                </a:lnTo>
                <a:lnTo>
                  <a:pt x="77030" y="409913"/>
                </a:lnTo>
                <a:close/>
              </a:path>
              <a:path w="115570" h="524510">
                <a:moveTo>
                  <a:pt x="115062" y="409828"/>
                </a:moveTo>
                <a:lnTo>
                  <a:pt x="77030" y="409913"/>
                </a:lnTo>
                <a:lnTo>
                  <a:pt x="77088" y="429005"/>
                </a:lnTo>
                <a:lnTo>
                  <a:pt x="105547" y="429005"/>
                </a:lnTo>
                <a:lnTo>
                  <a:pt x="115062" y="409828"/>
                </a:lnTo>
                <a:close/>
              </a:path>
              <a:path w="115570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70" h="524510">
                <a:moveTo>
                  <a:pt x="56769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3" y="95250"/>
                </a:lnTo>
                <a:lnTo>
                  <a:pt x="104764" y="95250"/>
                </a:lnTo>
                <a:lnTo>
                  <a:pt x="56769" y="0"/>
                </a:lnTo>
                <a:close/>
              </a:path>
              <a:path w="115570" h="524510">
                <a:moveTo>
                  <a:pt x="76073" y="95250"/>
                </a:moveTo>
                <a:lnTo>
                  <a:pt x="37973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3" y="95250"/>
                </a:lnTo>
                <a:close/>
              </a:path>
              <a:path w="115570" h="524510">
                <a:moveTo>
                  <a:pt x="104764" y="95250"/>
                </a:moveTo>
                <a:lnTo>
                  <a:pt x="76073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9" name="object 18"/>
          <p:cNvSpPr>
            <a:spLocks noChangeArrowheads="1"/>
          </p:cNvSpPr>
          <p:nvPr/>
        </p:nvSpPr>
        <p:spPr bwMode="auto">
          <a:xfrm>
            <a:off x="942975" y="4837113"/>
            <a:ext cx="1562100" cy="9683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30" name="object 19"/>
          <p:cNvSpPr>
            <a:spLocks noChangeArrowheads="1"/>
          </p:cNvSpPr>
          <p:nvPr/>
        </p:nvSpPr>
        <p:spPr bwMode="auto">
          <a:xfrm>
            <a:off x="1136650" y="3644900"/>
            <a:ext cx="1081088" cy="10795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31" name="object 20"/>
          <p:cNvSpPr>
            <a:spLocks noChangeArrowheads="1"/>
          </p:cNvSpPr>
          <p:nvPr/>
        </p:nvSpPr>
        <p:spPr bwMode="auto">
          <a:xfrm>
            <a:off x="1152525" y="2355850"/>
            <a:ext cx="1281113" cy="12827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32" name="object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EF78FBB5-A7C0-42C0-986F-1E296578D2A3}" type="slidenum">
              <a:rPr lang="th-TH" smtClean="0"/>
              <a:pPr marL="25400">
                <a:spcBef>
                  <a:spcPts val="38"/>
                </a:spcBef>
              </a:pPr>
              <a:t>24</a:t>
            </a:fld>
            <a:endParaRPr lang="th-TH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Layering</a:t>
            </a:r>
            <a:r>
              <a:rPr spc="-90" dirty="0"/>
              <a:t> </a:t>
            </a:r>
            <a:r>
              <a:rPr dirty="0"/>
              <a:t>Concept</a:t>
            </a:r>
          </a:p>
        </p:txBody>
      </p:sp>
      <p:sp>
        <p:nvSpPr>
          <p:cNvPr id="4096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CA4EC6F8-6A88-4A48-88C5-EC1977D0824C}" type="slidenum">
              <a:rPr lang="th-TH" smtClean="0"/>
              <a:pPr marL="25400">
                <a:spcBef>
                  <a:spcPts val="38"/>
                </a:spcBef>
              </a:pPr>
              <a:t>25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7134225" cy="1079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20395" indent="-6076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Tx/>
              <a:buAutoNum type="arabicPeriod"/>
              <a:tabLst>
                <a:tab pos="620395" algn="l"/>
                <a:tab pos="6210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Interfaces </a:t>
            </a:r>
            <a:r>
              <a:rPr sz="3200" dirty="0">
                <a:latin typeface="Tahoma"/>
                <a:cs typeface="Tahoma"/>
              </a:rPr>
              <a:t>between layers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(Physical)</a:t>
            </a:r>
            <a:endParaRPr sz="3200">
              <a:latin typeface="Tahoma"/>
              <a:cs typeface="Tahoma"/>
            </a:endParaRPr>
          </a:p>
          <a:p>
            <a:pPr marL="620395" indent="-6076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FontTx/>
              <a:buAutoNum type="arabicPeriod"/>
              <a:tabLst>
                <a:tab pos="620395" algn="l"/>
                <a:tab pos="621030" algn="l"/>
              </a:tabLst>
              <a:defRPr/>
            </a:pPr>
            <a:r>
              <a:rPr sz="3200" dirty="0">
                <a:latin typeface="Tahoma"/>
                <a:cs typeface="Tahoma"/>
              </a:rPr>
              <a:t>Peer-to-Peer process</a:t>
            </a:r>
            <a:r>
              <a:rPr sz="3200" spc="-1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(Logical)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975" y="369888"/>
            <a:ext cx="7054850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1. Interfaces between</a:t>
            </a:r>
            <a:r>
              <a:rPr spc="-110" dirty="0"/>
              <a:t> </a:t>
            </a:r>
            <a:r>
              <a:rPr dirty="0"/>
              <a:t>layers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3975" y="1041400"/>
            <a:ext cx="2411413" cy="666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(Physic</a:t>
            </a:r>
            <a:r>
              <a:rPr sz="4400" spc="5" dirty="0">
                <a:solidFill>
                  <a:srgbClr val="333399"/>
                </a:solidFill>
                <a:latin typeface="Tahoma"/>
                <a:cs typeface="Tahoma"/>
              </a:rPr>
              <a:t>a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l)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3011" name="object 4"/>
          <p:cNvSpPr>
            <a:spLocks noChangeArrowheads="1"/>
          </p:cNvSpPr>
          <p:nvPr/>
        </p:nvSpPr>
        <p:spPr bwMode="auto">
          <a:xfrm>
            <a:off x="3675063" y="2954338"/>
            <a:ext cx="2762250" cy="709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2" name="object 5"/>
          <p:cNvSpPr>
            <a:spLocks noChangeArrowheads="1"/>
          </p:cNvSpPr>
          <p:nvPr/>
        </p:nvSpPr>
        <p:spPr bwMode="auto">
          <a:xfrm>
            <a:off x="3675063" y="5049838"/>
            <a:ext cx="2762250" cy="7540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3" name="object 6"/>
          <p:cNvSpPr>
            <a:spLocks noChangeArrowheads="1"/>
          </p:cNvSpPr>
          <p:nvPr/>
        </p:nvSpPr>
        <p:spPr bwMode="auto">
          <a:xfrm>
            <a:off x="3675063" y="1933575"/>
            <a:ext cx="2762250" cy="7080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4" name="object 7"/>
          <p:cNvSpPr>
            <a:spLocks noChangeArrowheads="1"/>
          </p:cNvSpPr>
          <p:nvPr/>
        </p:nvSpPr>
        <p:spPr bwMode="auto">
          <a:xfrm>
            <a:off x="3675063" y="5962650"/>
            <a:ext cx="2762250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5" name="object 8"/>
          <p:cNvSpPr txBox="1">
            <a:spLocks noChangeArrowheads="1"/>
          </p:cNvSpPr>
          <p:nvPr/>
        </p:nvSpPr>
        <p:spPr bwMode="auto">
          <a:xfrm>
            <a:off x="3381375" y="2135188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3016" name="object 9"/>
          <p:cNvSpPr txBox="1">
            <a:spLocks noChangeArrowheads="1"/>
          </p:cNvSpPr>
          <p:nvPr/>
        </p:nvSpPr>
        <p:spPr bwMode="auto">
          <a:xfrm>
            <a:off x="3381375" y="3198813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3017" name="object 10"/>
          <p:cNvSpPr txBox="1">
            <a:spLocks noChangeArrowheads="1"/>
          </p:cNvSpPr>
          <p:nvPr/>
        </p:nvSpPr>
        <p:spPr bwMode="auto">
          <a:xfrm>
            <a:off x="3381375" y="4187825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3018" name="object 11"/>
          <p:cNvSpPr txBox="1">
            <a:spLocks noChangeArrowheads="1"/>
          </p:cNvSpPr>
          <p:nvPr/>
        </p:nvSpPr>
        <p:spPr bwMode="auto">
          <a:xfrm>
            <a:off x="3381375" y="5254625"/>
            <a:ext cx="177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3019" name="object 12"/>
          <p:cNvSpPr txBox="1">
            <a:spLocks noChangeArrowheads="1"/>
          </p:cNvSpPr>
          <p:nvPr/>
        </p:nvSpPr>
        <p:spPr bwMode="auto">
          <a:xfrm>
            <a:off x="3381375" y="6167438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3020" name="object 13"/>
          <p:cNvSpPr>
            <a:spLocks noChangeArrowheads="1"/>
          </p:cNvSpPr>
          <p:nvPr/>
        </p:nvSpPr>
        <p:spPr bwMode="auto">
          <a:xfrm>
            <a:off x="3670300" y="2924175"/>
            <a:ext cx="2767013" cy="7207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6600" y="3173413"/>
            <a:ext cx="855663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15" dirty="0">
                <a:latin typeface="Times New Roman"/>
                <a:cs typeface="Times New Roman"/>
              </a:rPr>
              <a:t>b</a:t>
            </a:r>
            <a:r>
              <a:rPr sz="2400" b="1" dirty="0">
                <a:latin typeface="Times New Roman"/>
                <a:cs typeface="Times New Roman"/>
              </a:rPr>
              <a:t>ove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022" name="object 15"/>
          <p:cNvSpPr>
            <a:spLocks noChangeArrowheads="1"/>
          </p:cNvSpPr>
          <p:nvPr/>
        </p:nvSpPr>
        <p:spPr bwMode="auto">
          <a:xfrm>
            <a:off x="3670300" y="3944938"/>
            <a:ext cx="2767013" cy="7445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3" name="object 16"/>
          <p:cNvSpPr>
            <a:spLocks noChangeArrowheads="1"/>
          </p:cNvSpPr>
          <p:nvPr/>
        </p:nvSpPr>
        <p:spPr bwMode="auto">
          <a:xfrm>
            <a:off x="3670300" y="5067300"/>
            <a:ext cx="2767013" cy="7667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4" name="object 17"/>
          <p:cNvSpPr txBox="1">
            <a:spLocks noChangeArrowheads="1"/>
          </p:cNvSpPr>
          <p:nvPr/>
        </p:nvSpPr>
        <p:spPr bwMode="auto">
          <a:xfrm>
            <a:off x="4564063" y="5340350"/>
            <a:ext cx="82232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imes New Roman" pitchFamily="18" charset="0"/>
                <a:cs typeface="Times New Roman" pitchFamily="18" charset="0"/>
              </a:rPr>
              <a:t>Below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25" name="object 18"/>
          <p:cNvSpPr>
            <a:spLocks/>
          </p:cNvSpPr>
          <p:nvPr/>
        </p:nvSpPr>
        <p:spPr bwMode="auto">
          <a:xfrm>
            <a:off x="4929188" y="4687888"/>
            <a:ext cx="174625" cy="534987"/>
          </a:xfrm>
          <a:custGeom>
            <a:avLst/>
            <a:gdLst>
              <a:gd name="T0" fmla="*/ 58456 w 174625"/>
              <a:gd name="T1" fmla="*/ 361272 h 535304"/>
              <a:gd name="T2" fmla="*/ 508 w 174625"/>
              <a:gd name="T3" fmla="*/ 361442 h 535304"/>
              <a:gd name="T4" fmla="*/ 87884 w 174625"/>
              <a:gd name="T5" fmla="*/ 534924 h 535304"/>
              <a:gd name="T6" fmla="*/ 159682 w 174625"/>
              <a:gd name="T7" fmla="*/ 390270 h 535304"/>
              <a:gd name="T8" fmla="*/ 58547 w 174625"/>
              <a:gd name="T9" fmla="*/ 390270 h 535304"/>
              <a:gd name="T10" fmla="*/ 58456 w 174625"/>
              <a:gd name="T11" fmla="*/ 361272 h 535304"/>
              <a:gd name="T12" fmla="*/ 116369 w 174625"/>
              <a:gd name="T13" fmla="*/ 361103 h 535304"/>
              <a:gd name="T14" fmla="*/ 58456 w 174625"/>
              <a:gd name="T15" fmla="*/ 361272 h 535304"/>
              <a:gd name="T16" fmla="*/ 58547 w 174625"/>
              <a:gd name="T17" fmla="*/ 390270 h 535304"/>
              <a:gd name="T18" fmla="*/ 116459 w 174625"/>
              <a:gd name="T19" fmla="*/ 390017 h 535304"/>
              <a:gd name="T20" fmla="*/ 116369 w 174625"/>
              <a:gd name="T21" fmla="*/ 361103 h 535304"/>
              <a:gd name="T22" fmla="*/ 174243 w 174625"/>
              <a:gd name="T23" fmla="*/ 360933 h 535304"/>
              <a:gd name="T24" fmla="*/ 116369 w 174625"/>
              <a:gd name="T25" fmla="*/ 361103 h 535304"/>
              <a:gd name="T26" fmla="*/ 116459 w 174625"/>
              <a:gd name="T27" fmla="*/ 390017 h 535304"/>
              <a:gd name="T28" fmla="*/ 58547 w 174625"/>
              <a:gd name="T29" fmla="*/ 390270 h 535304"/>
              <a:gd name="T30" fmla="*/ 159682 w 174625"/>
              <a:gd name="T31" fmla="*/ 390270 h 535304"/>
              <a:gd name="T32" fmla="*/ 174243 w 174625"/>
              <a:gd name="T33" fmla="*/ 360933 h 535304"/>
              <a:gd name="T34" fmla="*/ 115787 w 174625"/>
              <a:gd name="T35" fmla="*/ 173651 h 535304"/>
              <a:gd name="T36" fmla="*/ 57874 w 174625"/>
              <a:gd name="T37" fmla="*/ 173820 h 535304"/>
              <a:gd name="T38" fmla="*/ 58456 w 174625"/>
              <a:gd name="T39" fmla="*/ 361272 h 535304"/>
              <a:gd name="T40" fmla="*/ 116369 w 174625"/>
              <a:gd name="T41" fmla="*/ 361103 h 535304"/>
              <a:gd name="T42" fmla="*/ 115787 w 174625"/>
              <a:gd name="T43" fmla="*/ 173651 h 535304"/>
              <a:gd name="T44" fmla="*/ 86360 w 174625"/>
              <a:gd name="T45" fmla="*/ 0 h 535304"/>
              <a:gd name="T46" fmla="*/ 0 w 174625"/>
              <a:gd name="T47" fmla="*/ 173989 h 535304"/>
              <a:gd name="T48" fmla="*/ 57874 w 174625"/>
              <a:gd name="T49" fmla="*/ 173820 h 535304"/>
              <a:gd name="T50" fmla="*/ 57785 w 174625"/>
              <a:gd name="T51" fmla="*/ 144906 h 535304"/>
              <a:gd name="T52" fmla="*/ 159215 w 174625"/>
              <a:gd name="T53" fmla="*/ 144652 h 535304"/>
              <a:gd name="T54" fmla="*/ 86360 w 174625"/>
              <a:gd name="T55" fmla="*/ 0 h 535304"/>
              <a:gd name="T56" fmla="*/ 115697 w 174625"/>
              <a:gd name="T57" fmla="*/ 144652 h 535304"/>
              <a:gd name="T58" fmla="*/ 57785 w 174625"/>
              <a:gd name="T59" fmla="*/ 144906 h 535304"/>
              <a:gd name="T60" fmla="*/ 57874 w 174625"/>
              <a:gd name="T61" fmla="*/ 173820 h 535304"/>
              <a:gd name="T62" fmla="*/ 115787 w 174625"/>
              <a:gd name="T63" fmla="*/ 173651 h 535304"/>
              <a:gd name="T64" fmla="*/ 115697 w 174625"/>
              <a:gd name="T65" fmla="*/ 144652 h 535304"/>
              <a:gd name="T66" fmla="*/ 159215 w 174625"/>
              <a:gd name="T67" fmla="*/ 144652 h 535304"/>
              <a:gd name="T68" fmla="*/ 115697 w 174625"/>
              <a:gd name="T69" fmla="*/ 144652 h 535304"/>
              <a:gd name="T70" fmla="*/ 115787 w 174625"/>
              <a:gd name="T71" fmla="*/ 173651 h 535304"/>
              <a:gd name="T72" fmla="*/ 173736 w 174625"/>
              <a:gd name="T73" fmla="*/ 173481 h 535304"/>
              <a:gd name="T74" fmla="*/ 159215 w 174625"/>
              <a:gd name="T75" fmla="*/ 144652 h 53530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74625"/>
              <a:gd name="T115" fmla="*/ 0 h 535304"/>
              <a:gd name="T116" fmla="*/ 174625 w 174625"/>
              <a:gd name="T117" fmla="*/ 535304 h 53530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74625" h="535304">
                <a:moveTo>
                  <a:pt x="58456" y="361272"/>
                </a:moveTo>
                <a:lnTo>
                  <a:pt x="508" y="361442"/>
                </a:lnTo>
                <a:lnTo>
                  <a:pt x="87884" y="534924"/>
                </a:lnTo>
                <a:lnTo>
                  <a:pt x="159682" y="390270"/>
                </a:lnTo>
                <a:lnTo>
                  <a:pt x="58547" y="390270"/>
                </a:lnTo>
                <a:lnTo>
                  <a:pt x="58456" y="361272"/>
                </a:lnTo>
                <a:close/>
              </a:path>
              <a:path w="174625" h="535304">
                <a:moveTo>
                  <a:pt x="116369" y="361103"/>
                </a:moveTo>
                <a:lnTo>
                  <a:pt x="58456" y="361272"/>
                </a:lnTo>
                <a:lnTo>
                  <a:pt x="58547" y="390270"/>
                </a:lnTo>
                <a:lnTo>
                  <a:pt x="116459" y="390017"/>
                </a:lnTo>
                <a:lnTo>
                  <a:pt x="116369" y="361103"/>
                </a:lnTo>
                <a:close/>
              </a:path>
              <a:path w="174625" h="535304">
                <a:moveTo>
                  <a:pt x="174243" y="360933"/>
                </a:moveTo>
                <a:lnTo>
                  <a:pt x="116369" y="361103"/>
                </a:lnTo>
                <a:lnTo>
                  <a:pt x="116459" y="390017"/>
                </a:lnTo>
                <a:lnTo>
                  <a:pt x="58547" y="390270"/>
                </a:lnTo>
                <a:lnTo>
                  <a:pt x="159682" y="390270"/>
                </a:lnTo>
                <a:lnTo>
                  <a:pt x="174243" y="360933"/>
                </a:lnTo>
                <a:close/>
              </a:path>
              <a:path w="174625" h="535304">
                <a:moveTo>
                  <a:pt x="115787" y="173651"/>
                </a:moveTo>
                <a:lnTo>
                  <a:pt x="57874" y="173820"/>
                </a:lnTo>
                <a:lnTo>
                  <a:pt x="58456" y="361272"/>
                </a:lnTo>
                <a:lnTo>
                  <a:pt x="116369" y="361103"/>
                </a:lnTo>
                <a:lnTo>
                  <a:pt x="115787" y="173651"/>
                </a:lnTo>
                <a:close/>
              </a:path>
              <a:path w="174625" h="535304">
                <a:moveTo>
                  <a:pt x="86360" y="0"/>
                </a:moveTo>
                <a:lnTo>
                  <a:pt x="0" y="173989"/>
                </a:lnTo>
                <a:lnTo>
                  <a:pt x="57874" y="173820"/>
                </a:lnTo>
                <a:lnTo>
                  <a:pt x="57785" y="144906"/>
                </a:lnTo>
                <a:lnTo>
                  <a:pt x="159215" y="144652"/>
                </a:lnTo>
                <a:lnTo>
                  <a:pt x="86360" y="0"/>
                </a:lnTo>
                <a:close/>
              </a:path>
              <a:path w="174625" h="535304">
                <a:moveTo>
                  <a:pt x="115697" y="144652"/>
                </a:moveTo>
                <a:lnTo>
                  <a:pt x="57785" y="144906"/>
                </a:lnTo>
                <a:lnTo>
                  <a:pt x="57874" y="173820"/>
                </a:lnTo>
                <a:lnTo>
                  <a:pt x="115787" y="173651"/>
                </a:lnTo>
                <a:lnTo>
                  <a:pt x="115697" y="144652"/>
                </a:lnTo>
                <a:close/>
              </a:path>
              <a:path w="174625" h="535304">
                <a:moveTo>
                  <a:pt x="159215" y="144652"/>
                </a:moveTo>
                <a:lnTo>
                  <a:pt x="115697" y="144652"/>
                </a:lnTo>
                <a:lnTo>
                  <a:pt x="115787" y="173651"/>
                </a:lnTo>
                <a:lnTo>
                  <a:pt x="173736" y="173481"/>
                </a:lnTo>
                <a:lnTo>
                  <a:pt x="159215" y="1446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6" name="object 19"/>
          <p:cNvSpPr>
            <a:spLocks/>
          </p:cNvSpPr>
          <p:nvPr/>
        </p:nvSpPr>
        <p:spPr bwMode="auto">
          <a:xfrm>
            <a:off x="4929188" y="3600450"/>
            <a:ext cx="174625" cy="533400"/>
          </a:xfrm>
          <a:custGeom>
            <a:avLst/>
            <a:gdLst>
              <a:gd name="T0" fmla="*/ 58456 w 174625"/>
              <a:gd name="T1" fmla="*/ 359748 h 533400"/>
              <a:gd name="T2" fmla="*/ 508 w 174625"/>
              <a:gd name="T3" fmla="*/ 359918 h 533400"/>
              <a:gd name="T4" fmla="*/ 87884 w 174625"/>
              <a:gd name="T5" fmla="*/ 533400 h 533400"/>
              <a:gd name="T6" fmla="*/ 159682 w 174625"/>
              <a:gd name="T7" fmla="*/ 388746 h 533400"/>
              <a:gd name="T8" fmla="*/ 58547 w 174625"/>
              <a:gd name="T9" fmla="*/ 388746 h 533400"/>
              <a:gd name="T10" fmla="*/ 58456 w 174625"/>
              <a:gd name="T11" fmla="*/ 359748 h 533400"/>
              <a:gd name="T12" fmla="*/ 116368 w 174625"/>
              <a:gd name="T13" fmla="*/ 359579 h 533400"/>
              <a:gd name="T14" fmla="*/ 58456 w 174625"/>
              <a:gd name="T15" fmla="*/ 359748 h 533400"/>
              <a:gd name="T16" fmla="*/ 58547 w 174625"/>
              <a:gd name="T17" fmla="*/ 388746 h 533400"/>
              <a:gd name="T18" fmla="*/ 116459 w 174625"/>
              <a:gd name="T19" fmla="*/ 388493 h 533400"/>
              <a:gd name="T20" fmla="*/ 116368 w 174625"/>
              <a:gd name="T21" fmla="*/ 359579 h 533400"/>
              <a:gd name="T22" fmla="*/ 174243 w 174625"/>
              <a:gd name="T23" fmla="*/ 359410 h 533400"/>
              <a:gd name="T24" fmla="*/ 116368 w 174625"/>
              <a:gd name="T25" fmla="*/ 359579 h 533400"/>
              <a:gd name="T26" fmla="*/ 116459 w 174625"/>
              <a:gd name="T27" fmla="*/ 388493 h 533400"/>
              <a:gd name="T28" fmla="*/ 58547 w 174625"/>
              <a:gd name="T29" fmla="*/ 388746 h 533400"/>
              <a:gd name="T30" fmla="*/ 159682 w 174625"/>
              <a:gd name="T31" fmla="*/ 388746 h 533400"/>
              <a:gd name="T32" fmla="*/ 174243 w 174625"/>
              <a:gd name="T33" fmla="*/ 359410 h 533400"/>
              <a:gd name="T34" fmla="*/ 115787 w 174625"/>
              <a:gd name="T35" fmla="*/ 173651 h 533400"/>
              <a:gd name="T36" fmla="*/ 57875 w 174625"/>
              <a:gd name="T37" fmla="*/ 173820 h 533400"/>
              <a:gd name="T38" fmla="*/ 58456 w 174625"/>
              <a:gd name="T39" fmla="*/ 359748 h 533400"/>
              <a:gd name="T40" fmla="*/ 116368 w 174625"/>
              <a:gd name="T41" fmla="*/ 359579 h 533400"/>
              <a:gd name="T42" fmla="*/ 115787 w 174625"/>
              <a:gd name="T43" fmla="*/ 173651 h 533400"/>
              <a:gd name="T44" fmla="*/ 86360 w 174625"/>
              <a:gd name="T45" fmla="*/ 0 h 533400"/>
              <a:gd name="T46" fmla="*/ 0 w 174625"/>
              <a:gd name="T47" fmla="*/ 173989 h 533400"/>
              <a:gd name="T48" fmla="*/ 57875 w 174625"/>
              <a:gd name="T49" fmla="*/ 173820 h 533400"/>
              <a:gd name="T50" fmla="*/ 57785 w 174625"/>
              <a:gd name="T51" fmla="*/ 144906 h 533400"/>
              <a:gd name="T52" fmla="*/ 159215 w 174625"/>
              <a:gd name="T53" fmla="*/ 144652 h 533400"/>
              <a:gd name="T54" fmla="*/ 86360 w 174625"/>
              <a:gd name="T55" fmla="*/ 0 h 533400"/>
              <a:gd name="T56" fmla="*/ 115697 w 174625"/>
              <a:gd name="T57" fmla="*/ 144652 h 533400"/>
              <a:gd name="T58" fmla="*/ 57785 w 174625"/>
              <a:gd name="T59" fmla="*/ 144906 h 533400"/>
              <a:gd name="T60" fmla="*/ 57875 w 174625"/>
              <a:gd name="T61" fmla="*/ 173820 h 533400"/>
              <a:gd name="T62" fmla="*/ 115787 w 174625"/>
              <a:gd name="T63" fmla="*/ 173651 h 533400"/>
              <a:gd name="T64" fmla="*/ 115697 w 174625"/>
              <a:gd name="T65" fmla="*/ 144652 h 533400"/>
              <a:gd name="T66" fmla="*/ 159215 w 174625"/>
              <a:gd name="T67" fmla="*/ 144652 h 533400"/>
              <a:gd name="T68" fmla="*/ 115697 w 174625"/>
              <a:gd name="T69" fmla="*/ 144652 h 533400"/>
              <a:gd name="T70" fmla="*/ 115787 w 174625"/>
              <a:gd name="T71" fmla="*/ 173651 h 533400"/>
              <a:gd name="T72" fmla="*/ 173736 w 174625"/>
              <a:gd name="T73" fmla="*/ 173481 h 533400"/>
              <a:gd name="T74" fmla="*/ 159215 w 174625"/>
              <a:gd name="T75" fmla="*/ 144652 h 5334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74625"/>
              <a:gd name="T115" fmla="*/ 0 h 533400"/>
              <a:gd name="T116" fmla="*/ 174625 w 174625"/>
              <a:gd name="T117" fmla="*/ 533400 h 53340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74625" h="533400">
                <a:moveTo>
                  <a:pt x="58456" y="359748"/>
                </a:moveTo>
                <a:lnTo>
                  <a:pt x="508" y="359918"/>
                </a:lnTo>
                <a:lnTo>
                  <a:pt x="87884" y="533400"/>
                </a:lnTo>
                <a:lnTo>
                  <a:pt x="159682" y="388746"/>
                </a:lnTo>
                <a:lnTo>
                  <a:pt x="58547" y="388746"/>
                </a:lnTo>
                <a:lnTo>
                  <a:pt x="58456" y="359748"/>
                </a:lnTo>
                <a:close/>
              </a:path>
              <a:path w="174625" h="533400">
                <a:moveTo>
                  <a:pt x="116368" y="359579"/>
                </a:moveTo>
                <a:lnTo>
                  <a:pt x="58456" y="359748"/>
                </a:lnTo>
                <a:lnTo>
                  <a:pt x="58547" y="388746"/>
                </a:lnTo>
                <a:lnTo>
                  <a:pt x="116459" y="388493"/>
                </a:lnTo>
                <a:lnTo>
                  <a:pt x="116368" y="359579"/>
                </a:lnTo>
                <a:close/>
              </a:path>
              <a:path w="174625" h="533400">
                <a:moveTo>
                  <a:pt x="174243" y="359410"/>
                </a:moveTo>
                <a:lnTo>
                  <a:pt x="116368" y="359579"/>
                </a:lnTo>
                <a:lnTo>
                  <a:pt x="116459" y="388493"/>
                </a:lnTo>
                <a:lnTo>
                  <a:pt x="58547" y="388746"/>
                </a:lnTo>
                <a:lnTo>
                  <a:pt x="159682" y="388746"/>
                </a:lnTo>
                <a:lnTo>
                  <a:pt x="174243" y="359410"/>
                </a:lnTo>
                <a:close/>
              </a:path>
              <a:path w="174625" h="533400">
                <a:moveTo>
                  <a:pt x="115787" y="173651"/>
                </a:moveTo>
                <a:lnTo>
                  <a:pt x="57875" y="173820"/>
                </a:lnTo>
                <a:lnTo>
                  <a:pt x="58456" y="359748"/>
                </a:lnTo>
                <a:lnTo>
                  <a:pt x="116368" y="359579"/>
                </a:lnTo>
                <a:lnTo>
                  <a:pt x="115787" y="173651"/>
                </a:lnTo>
                <a:close/>
              </a:path>
              <a:path w="174625" h="533400">
                <a:moveTo>
                  <a:pt x="86360" y="0"/>
                </a:moveTo>
                <a:lnTo>
                  <a:pt x="0" y="173989"/>
                </a:lnTo>
                <a:lnTo>
                  <a:pt x="57875" y="173820"/>
                </a:lnTo>
                <a:lnTo>
                  <a:pt x="57785" y="144906"/>
                </a:lnTo>
                <a:lnTo>
                  <a:pt x="159215" y="144652"/>
                </a:lnTo>
                <a:lnTo>
                  <a:pt x="86360" y="0"/>
                </a:lnTo>
                <a:close/>
              </a:path>
              <a:path w="174625" h="533400">
                <a:moveTo>
                  <a:pt x="115697" y="144652"/>
                </a:moveTo>
                <a:lnTo>
                  <a:pt x="57785" y="144906"/>
                </a:lnTo>
                <a:lnTo>
                  <a:pt x="57875" y="173820"/>
                </a:lnTo>
                <a:lnTo>
                  <a:pt x="115787" y="173651"/>
                </a:lnTo>
                <a:lnTo>
                  <a:pt x="115697" y="144652"/>
                </a:lnTo>
                <a:close/>
              </a:path>
              <a:path w="174625" h="533400">
                <a:moveTo>
                  <a:pt x="159215" y="144652"/>
                </a:moveTo>
                <a:lnTo>
                  <a:pt x="115697" y="144652"/>
                </a:lnTo>
                <a:lnTo>
                  <a:pt x="115787" y="173651"/>
                </a:lnTo>
                <a:lnTo>
                  <a:pt x="173736" y="173481"/>
                </a:lnTo>
                <a:lnTo>
                  <a:pt x="159215" y="1446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7" name="object 20"/>
          <p:cNvSpPr>
            <a:spLocks noChangeArrowheads="1"/>
          </p:cNvSpPr>
          <p:nvPr/>
        </p:nvSpPr>
        <p:spPr bwMode="auto">
          <a:xfrm>
            <a:off x="6465888" y="3789363"/>
            <a:ext cx="865187" cy="9874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8" name="object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866EEB44-B835-48EF-8456-7C29D68D1F65}" type="slidenum">
              <a:rPr lang="th-TH" smtClean="0"/>
              <a:pPr marL="25400">
                <a:spcBef>
                  <a:spcPts val="38"/>
                </a:spcBef>
              </a:pPr>
              <a:t>26</a:t>
            </a:fld>
            <a:endParaRPr lang="th-TH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975" y="369888"/>
            <a:ext cx="5805488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2. </a:t>
            </a:r>
            <a:r>
              <a:rPr spc="-5" dirty="0"/>
              <a:t>Peer-to-Peer</a:t>
            </a:r>
            <a:r>
              <a:rPr spc="-45" dirty="0"/>
              <a:t> </a:t>
            </a:r>
            <a:r>
              <a:rPr spc="-5" dirty="0"/>
              <a:t>process</a:t>
            </a:r>
          </a:p>
        </p:txBody>
      </p:sp>
      <p:sp>
        <p:nvSpPr>
          <p:cNvPr id="45058" name="object 3"/>
          <p:cNvSpPr txBox="1">
            <a:spLocks noChangeArrowheads="1"/>
          </p:cNvSpPr>
          <p:nvPr/>
        </p:nvSpPr>
        <p:spPr bwMode="auto">
          <a:xfrm>
            <a:off x="1323975" y="1041400"/>
            <a:ext cx="21526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5250"/>
              </a:lnSpc>
            </a:pPr>
            <a:r>
              <a:rPr lang="th-TH" sz="440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(Logical)</a:t>
            </a:r>
            <a:endParaRPr lang="th-TH" sz="4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059" name="object 4"/>
          <p:cNvSpPr>
            <a:spLocks noChangeArrowheads="1"/>
          </p:cNvSpPr>
          <p:nvPr/>
        </p:nvSpPr>
        <p:spPr bwMode="auto">
          <a:xfrm>
            <a:off x="1463675" y="2986088"/>
            <a:ext cx="2586038" cy="6810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0" name="object 5"/>
          <p:cNvSpPr>
            <a:spLocks noChangeArrowheads="1"/>
          </p:cNvSpPr>
          <p:nvPr/>
        </p:nvSpPr>
        <p:spPr bwMode="auto">
          <a:xfrm>
            <a:off x="1463675" y="3933825"/>
            <a:ext cx="2586038" cy="7048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1" name="object 6"/>
          <p:cNvSpPr>
            <a:spLocks noChangeArrowheads="1"/>
          </p:cNvSpPr>
          <p:nvPr/>
        </p:nvSpPr>
        <p:spPr bwMode="auto">
          <a:xfrm>
            <a:off x="1497013" y="4908550"/>
            <a:ext cx="2587625" cy="7254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2" name="object 7"/>
          <p:cNvSpPr>
            <a:spLocks noChangeArrowheads="1"/>
          </p:cNvSpPr>
          <p:nvPr/>
        </p:nvSpPr>
        <p:spPr bwMode="auto">
          <a:xfrm>
            <a:off x="1463675" y="2012950"/>
            <a:ext cx="2586038" cy="6826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3" name="object 8"/>
          <p:cNvSpPr>
            <a:spLocks noChangeArrowheads="1"/>
          </p:cNvSpPr>
          <p:nvPr/>
        </p:nvSpPr>
        <p:spPr bwMode="auto">
          <a:xfrm>
            <a:off x="1463675" y="5843588"/>
            <a:ext cx="2586038" cy="6810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800" y="2216150"/>
            <a:ext cx="177800" cy="4206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2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marL="1270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marL="12700" fontAlgn="auto">
              <a:spcBef>
                <a:spcPts val="175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34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065" name="object 10"/>
          <p:cNvSpPr>
            <a:spLocks noChangeArrowheads="1"/>
          </p:cNvSpPr>
          <p:nvPr/>
        </p:nvSpPr>
        <p:spPr bwMode="auto">
          <a:xfrm>
            <a:off x="5981700" y="4010025"/>
            <a:ext cx="2447925" cy="7032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6" name="object 11"/>
          <p:cNvSpPr>
            <a:spLocks noChangeArrowheads="1"/>
          </p:cNvSpPr>
          <p:nvPr/>
        </p:nvSpPr>
        <p:spPr bwMode="auto">
          <a:xfrm>
            <a:off x="6011863" y="4984750"/>
            <a:ext cx="2447925" cy="7239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7" name="object 12"/>
          <p:cNvSpPr>
            <a:spLocks noChangeArrowheads="1"/>
          </p:cNvSpPr>
          <p:nvPr/>
        </p:nvSpPr>
        <p:spPr bwMode="auto">
          <a:xfrm>
            <a:off x="5981700" y="2087563"/>
            <a:ext cx="2447925" cy="6826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8" name="object 13"/>
          <p:cNvSpPr>
            <a:spLocks noChangeArrowheads="1"/>
          </p:cNvSpPr>
          <p:nvPr/>
        </p:nvSpPr>
        <p:spPr bwMode="auto">
          <a:xfrm>
            <a:off x="5981700" y="5919788"/>
            <a:ext cx="2447925" cy="68103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28050" y="2255838"/>
            <a:ext cx="179388" cy="4208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3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marL="13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marL="13970" fontAlgn="auto">
              <a:spcBef>
                <a:spcPts val="1745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marL="13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34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070" name="object 15"/>
          <p:cNvSpPr>
            <a:spLocks noChangeArrowheads="1"/>
          </p:cNvSpPr>
          <p:nvPr/>
        </p:nvSpPr>
        <p:spPr bwMode="auto">
          <a:xfrm>
            <a:off x="1441450" y="3003550"/>
            <a:ext cx="2589213" cy="68262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71" name="object 16"/>
          <p:cNvSpPr>
            <a:spLocks noChangeArrowheads="1"/>
          </p:cNvSpPr>
          <p:nvPr/>
        </p:nvSpPr>
        <p:spPr bwMode="auto">
          <a:xfrm>
            <a:off x="5981700" y="3043238"/>
            <a:ext cx="2447925" cy="69691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72" name="object 17"/>
          <p:cNvSpPr>
            <a:spLocks/>
          </p:cNvSpPr>
          <p:nvPr/>
        </p:nvSpPr>
        <p:spPr bwMode="auto">
          <a:xfrm>
            <a:off x="4170363" y="3284538"/>
            <a:ext cx="1733550" cy="230187"/>
          </a:xfrm>
          <a:custGeom>
            <a:avLst/>
            <a:gdLst>
              <a:gd name="T0" fmla="*/ 1505669 w 1734820"/>
              <a:gd name="T1" fmla="*/ 153507 h 229870"/>
              <a:gd name="T2" fmla="*/ 1505585 w 1734820"/>
              <a:gd name="T3" fmla="*/ 229615 h 229870"/>
              <a:gd name="T4" fmla="*/ 1658154 w 1734820"/>
              <a:gd name="T5" fmla="*/ 153542 h 229870"/>
              <a:gd name="T6" fmla="*/ 1543812 w 1734820"/>
              <a:gd name="T7" fmla="*/ 153542 h 229870"/>
              <a:gd name="T8" fmla="*/ 1505669 w 1734820"/>
              <a:gd name="T9" fmla="*/ 153507 h 229870"/>
              <a:gd name="T10" fmla="*/ 228726 w 1734820"/>
              <a:gd name="T11" fmla="*/ 0 h 229870"/>
              <a:gd name="T12" fmla="*/ 0 w 1734820"/>
              <a:gd name="T13" fmla="*/ 114046 h 229870"/>
              <a:gd name="T14" fmla="*/ 228473 w 1734820"/>
              <a:gd name="T15" fmla="*/ 228600 h 229870"/>
              <a:gd name="T16" fmla="*/ 228557 w 1734820"/>
              <a:gd name="T17" fmla="*/ 152308 h 229870"/>
              <a:gd name="T18" fmla="*/ 190500 w 1734820"/>
              <a:gd name="T19" fmla="*/ 152273 h 229870"/>
              <a:gd name="T20" fmla="*/ 190500 w 1734820"/>
              <a:gd name="T21" fmla="*/ 76073 h 229870"/>
              <a:gd name="T22" fmla="*/ 228642 w 1734820"/>
              <a:gd name="T23" fmla="*/ 76073 h 229870"/>
              <a:gd name="T24" fmla="*/ 228726 w 1734820"/>
              <a:gd name="T25" fmla="*/ 0 h 229870"/>
              <a:gd name="T26" fmla="*/ 1505754 w 1734820"/>
              <a:gd name="T27" fmla="*/ 77307 h 229870"/>
              <a:gd name="T28" fmla="*/ 1505669 w 1734820"/>
              <a:gd name="T29" fmla="*/ 153507 h 229870"/>
              <a:gd name="T30" fmla="*/ 1543812 w 1734820"/>
              <a:gd name="T31" fmla="*/ 153542 h 229870"/>
              <a:gd name="T32" fmla="*/ 1543812 w 1734820"/>
              <a:gd name="T33" fmla="*/ 77342 h 229870"/>
              <a:gd name="T34" fmla="*/ 1505754 w 1734820"/>
              <a:gd name="T35" fmla="*/ 77307 h 229870"/>
              <a:gd name="T36" fmla="*/ 1505839 w 1734820"/>
              <a:gd name="T37" fmla="*/ 1015 h 229870"/>
              <a:gd name="T38" fmla="*/ 1505754 w 1734820"/>
              <a:gd name="T39" fmla="*/ 77307 h 229870"/>
              <a:gd name="T40" fmla="*/ 1543812 w 1734820"/>
              <a:gd name="T41" fmla="*/ 77342 h 229870"/>
              <a:gd name="T42" fmla="*/ 1543812 w 1734820"/>
              <a:gd name="T43" fmla="*/ 153542 h 229870"/>
              <a:gd name="T44" fmla="*/ 1658154 w 1734820"/>
              <a:gd name="T45" fmla="*/ 153542 h 229870"/>
              <a:gd name="T46" fmla="*/ 1734312 w 1734820"/>
              <a:gd name="T47" fmla="*/ 115570 h 229870"/>
              <a:gd name="T48" fmla="*/ 1505839 w 1734820"/>
              <a:gd name="T49" fmla="*/ 1015 h 229870"/>
              <a:gd name="T50" fmla="*/ 228642 w 1734820"/>
              <a:gd name="T51" fmla="*/ 76108 h 229870"/>
              <a:gd name="T52" fmla="*/ 228557 w 1734820"/>
              <a:gd name="T53" fmla="*/ 152308 h 229870"/>
              <a:gd name="T54" fmla="*/ 1505669 w 1734820"/>
              <a:gd name="T55" fmla="*/ 153507 h 229870"/>
              <a:gd name="T56" fmla="*/ 1505754 w 1734820"/>
              <a:gd name="T57" fmla="*/ 77307 h 229870"/>
              <a:gd name="T58" fmla="*/ 228642 w 1734820"/>
              <a:gd name="T59" fmla="*/ 76108 h 229870"/>
              <a:gd name="T60" fmla="*/ 190500 w 1734820"/>
              <a:gd name="T61" fmla="*/ 76073 h 229870"/>
              <a:gd name="T62" fmla="*/ 190500 w 1734820"/>
              <a:gd name="T63" fmla="*/ 152273 h 229870"/>
              <a:gd name="T64" fmla="*/ 228557 w 1734820"/>
              <a:gd name="T65" fmla="*/ 152308 h 229870"/>
              <a:gd name="T66" fmla="*/ 228642 w 1734820"/>
              <a:gd name="T67" fmla="*/ 76108 h 229870"/>
              <a:gd name="T68" fmla="*/ 190500 w 1734820"/>
              <a:gd name="T69" fmla="*/ 76073 h 229870"/>
              <a:gd name="T70" fmla="*/ 228642 w 1734820"/>
              <a:gd name="T71" fmla="*/ 76073 h 229870"/>
              <a:gd name="T72" fmla="*/ 190500 w 1734820"/>
              <a:gd name="T73" fmla="*/ 76073 h 229870"/>
              <a:gd name="T74" fmla="*/ 228642 w 1734820"/>
              <a:gd name="T75" fmla="*/ 76108 h 22987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734820"/>
              <a:gd name="T115" fmla="*/ 0 h 229870"/>
              <a:gd name="T116" fmla="*/ 1734820 w 1734820"/>
              <a:gd name="T117" fmla="*/ 229870 h 22987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734820" h="229870">
                <a:moveTo>
                  <a:pt x="1505669" y="153507"/>
                </a:moveTo>
                <a:lnTo>
                  <a:pt x="1505585" y="229615"/>
                </a:lnTo>
                <a:lnTo>
                  <a:pt x="1658154" y="153542"/>
                </a:lnTo>
                <a:lnTo>
                  <a:pt x="1543812" y="153542"/>
                </a:lnTo>
                <a:lnTo>
                  <a:pt x="1505669" y="153507"/>
                </a:lnTo>
                <a:close/>
              </a:path>
              <a:path w="1734820" h="229870">
                <a:moveTo>
                  <a:pt x="228726" y="0"/>
                </a:moveTo>
                <a:lnTo>
                  <a:pt x="0" y="114046"/>
                </a:lnTo>
                <a:lnTo>
                  <a:pt x="228473" y="228600"/>
                </a:lnTo>
                <a:lnTo>
                  <a:pt x="228557" y="152308"/>
                </a:lnTo>
                <a:lnTo>
                  <a:pt x="190500" y="152273"/>
                </a:lnTo>
                <a:lnTo>
                  <a:pt x="190500" y="76073"/>
                </a:lnTo>
                <a:lnTo>
                  <a:pt x="228642" y="76073"/>
                </a:lnTo>
                <a:lnTo>
                  <a:pt x="228726" y="0"/>
                </a:lnTo>
                <a:close/>
              </a:path>
              <a:path w="1734820" h="229870">
                <a:moveTo>
                  <a:pt x="1505754" y="77307"/>
                </a:moveTo>
                <a:lnTo>
                  <a:pt x="1505669" y="153507"/>
                </a:lnTo>
                <a:lnTo>
                  <a:pt x="1543812" y="153542"/>
                </a:lnTo>
                <a:lnTo>
                  <a:pt x="1543812" y="77342"/>
                </a:lnTo>
                <a:lnTo>
                  <a:pt x="1505754" y="77307"/>
                </a:lnTo>
                <a:close/>
              </a:path>
              <a:path w="1734820" h="229870">
                <a:moveTo>
                  <a:pt x="1505839" y="1015"/>
                </a:moveTo>
                <a:lnTo>
                  <a:pt x="1505754" y="77307"/>
                </a:lnTo>
                <a:lnTo>
                  <a:pt x="1543812" y="77342"/>
                </a:lnTo>
                <a:lnTo>
                  <a:pt x="1543812" y="153542"/>
                </a:lnTo>
                <a:lnTo>
                  <a:pt x="1658154" y="153542"/>
                </a:lnTo>
                <a:lnTo>
                  <a:pt x="1734312" y="115570"/>
                </a:lnTo>
                <a:lnTo>
                  <a:pt x="1505839" y="1015"/>
                </a:lnTo>
                <a:close/>
              </a:path>
              <a:path w="1734820" h="229870">
                <a:moveTo>
                  <a:pt x="228642" y="76108"/>
                </a:moveTo>
                <a:lnTo>
                  <a:pt x="228557" y="152308"/>
                </a:lnTo>
                <a:lnTo>
                  <a:pt x="1505669" y="153507"/>
                </a:lnTo>
                <a:lnTo>
                  <a:pt x="1505754" y="77307"/>
                </a:lnTo>
                <a:lnTo>
                  <a:pt x="228642" y="76108"/>
                </a:lnTo>
                <a:close/>
              </a:path>
              <a:path w="1734820" h="229870">
                <a:moveTo>
                  <a:pt x="190500" y="76073"/>
                </a:moveTo>
                <a:lnTo>
                  <a:pt x="190500" y="152273"/>
                </a:lnTo>
                <a:lnTo>
                  <a:pt x="228557" y="152308"/>
                </a:lnTo>
                <a:lnTo>
                  <a:pt x="228642" y="76108"/>
                </a:lnTo>
                <a:lnTo>
                  <a:pt x="190500" y="76073"/>
                </a:lnTo>
                <a:close/>
              </a:path>
              <a:path w="1734820" h="229870">
                <a:moveTo>
                  <a:pt x="228642" y="76073"/>
                </a:moveTo>
                <a:lnTo>
                  <a:pt x="190500" y="76073"/>
                </a:lnTo>
                <a:lnTo>
                  <a:pt x="228642" y="7610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3" name="object 18"/>
          <p:cNvSpPr>
            <a:spLocks noChangeArrowheads="1"/>
          </p:cNvSpPr>
          <p:nvPr/>
        </p:nvSpPr>
        <p:spPr bwMode="auto">
          <a:xfrm>
            <a:off x="346075" y="2922588"/>
            <a:ext cx="863600" cy="98742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74" name="object 19"/>
          <p:cNvSpPr>
            <a:spLocks noChangeArrowheads="1"/>
          </p:cNvSpPr>
          <p:nvPr/>
        </p:nvSpPr>
        <p:spPr bwMode="auto">
          <a:xfrm>
            <a:off x="8770938" y="2924175"/>
            <a:ext cx="1006475" cy="10223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75" name="object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DA605322-F28A-4DFA-8671-42D613C6B2FE}" type="slidenum">
              <a:rPr lang="th-TH" smtClean="0"/>
              <a:pPr marL="25400">
                <a:spcBef>
                  <a:spcPts val="38"/>
                </a:spcBef>
              </a:pPr>
              <a:t>27</a:t>
            </a:fld>
            <a:endParaRPr lang="th-TH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975" y="369888"/>
            <a:ext cx="7599363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Open </a:t>
            </a:r>
            <a:r>
              <a:rPr spc="-5" dirty="0"/>
              <a:t>Systems</a:t>
            </a:r>
            <a:r>
              <a:rPr spc="-15" dirty="0"/>
              <a:t> </a:t>
            </a:r>
            <a:r>
              <a:rPr spc="-5" dirty="0"/>
              <a:t>Interconnection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3975" y="1041400"/>
            <a:ext cx="3011488" cy="666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(OSI)</a:t>
            </a:r>
            <a:r>
              <a:rPr sz="4400" spc="-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Model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7107" name="object 4"/>
          <p:cNvSpPr>
            <a:spLocks/>
          </p:cNvSpPr>
          <p:nvPr/>
        </p:nvSpPr>
        <p:spPr bwMode="auto">
          <a:xfrm>
            <a:off x="5448300" y="2057400"/>
            <a:ext cx="839788" cy="457200"/>
          </a:xfrm>
          <a:custGeom>
            <a:avLst/>
            <a:gdLst>
              <a:gd name="T0" fmla="*/ 419862 w 840104"/>
              <a:gd name="T1" fmla="*/ 0 h 457200"/>
              <a:gd name="T2" fmla="*/ 357813 w 840104"/>
              <a:gd name="T3" fmla="*/ 2478 h 457200"/>
              <a:gd name="T4" fmla="*/ 298593 w 840104"/>
              <a:gd name="T5" fmla="*/ 9679 h 457200"/>
              <a:gd name="T6" fmla="*/ 242850 w 840104"/>
              <a:gd name="T7" fmla="*/ 21248 h 457200"/>
              <a:gd name="T8" fmla="*/ 191234 w 840104"/>
              <a:gd name="T9" fmla="*/ 36832 h 457200"/>
              <a:gd name="T10" fmla="*/ 144394 w 840104"/>
              <a:gd name="T11" fmla="*/ 56076 h 457200"/>
              <a:gd name="T12" fmla="*/ 102978 w 840104"/>
              <a:gd name="T13" fmla="*/ 78627 h 457200"/>
              <a:gd name="T14" fmla="*/ 67637 w 840104"/>
              <a:gd name="T15" fmla="*/ 104131 h 457200"/>
              <a:gd name="T16" fmla="*/ 39020 w 840104"/>
              <a:gd name="T17" fmla="*/ 132234 h 457200"/>
              <a:gd name="T18" fmla="*/ 4551 w 840104"/>
              <a:gd name="T19" fmla="*/ 194822 h 457200"/>
              <a:gd name="T20" fmla="*/ 0 w 840104"/>
              <a:gd name="T21" fmla="*/ 228600 h 457200"/>
              <a:gd name="T22" fmla="*/ 4551 w 840104"/>
              <a:gd name="T23" fmla="*/ 262377 h 457200"/>
              <a:gd name="T24" fmla="*/ 39020 w 840104"/>
              <a:gd name="T25" fmla="*/ 324965 h 457200"/>
              <a:gd name="T26" fmla="*/ 67637 w 840104"/>
              <a:gd name="T27" fmla="*/ 353068 h 457200"/>
              <a:gd name="T28" fmla="*/ 102978 w 840104"/>
              <a:gd name="T29" fmla="*/ 378572 h 457200"/>
              <a:gd name="T30" fmla="*/ 144394 w 840104"/>
              <a:gd name="T31" fmla="*/ 401123 h 457200"/>
              <a:gd name="T32" fmla="*/ 191234 w 840104"/>
              <a:gd name="T33" fmla="*/ 420367 h 457200"/>
              <a:gd name="T34" fmla="*/ 242850 w 840104"/>
              <a:gd name="T35" fmla="*/ 435951 h 457200"/>
              <a:gd name="T36" fmla="*/ 298593 w 840104"/>
              <a:gd name="T37" fmla="*/ 447520 h 457200"/>
              <a:gd name="T38" fmla="*/ 357813 w 840104"/>
              <a:gd name="T39" fmla="*/ 454721 h 457200"/>
              <a:gd name="T40" fmla="*/ 419862 w 840104"/>
              <a:gd name="T41" fmla="*/ 457200 h 457200"/>
              <a:gd name="T42" fmla="*/ 481910 w 840104"/>
              <a:gd name="T43" fmla="*/ 454721 h 457200"/>
              <a:gd name="T44" fmla="*/ 541130 w 840104"/>
              <a:gd name="T45" fmla="*/ 447520 h 457200"/>
              <a:gd name="T46" fmla="*/ 596873 w 840104"/>
              <a:gd name="T47" fmla="*/ 435951 h 457200"/>
              <a:gd name="T48" fmla="*/ 648489 w 840104"/>
              <a:gd name="T49" fmla="*/ 420367 h 457200"/>
              <a:gd name="T50" fmla="*/ 695329 w 840104"/>
              <a:gd name="T51" fmla="*/ 401123 h 457200"/>
              <a:gd name="T52" fmla="*/ 736745 w 840104"/>
              <a:gd name="T53" fmla="*/ 378572 h 457200"/>
              <a:gd name="T54" fmla="*/ 772086 w 840104"/>
              <a:gd name="T55" fmla="*/ 353068 h 457200"/>
              <a:gd name="T56" fmla="*/ 800703 w 840104"/>
              <a:gd name="T57" fmla="*/ 324965 h 457200"/>
              <a:gd name="T58" fmla="*/ 835172 w 840104"/>
              <a:gd name="T59" fmla="*/ 262377 h 457200"/>
              <a:gd name="T60" fmla="*/ 839724 w 840104"/>
              <a:gd name="T61" fmla="*/ 228600 h 457200"/>
              <a:gd name="T62" fmla="*/ 835172 w 840104"/>
              <a:gd name="T63" fmla="*/ 194822 h 457200"/>
              <a:gd name="T64" fmla="*/ 800703 w 840104"/>
              <a:gd name="T65" fmla="*/ 132234 h 457200"/>
              <a:gd name="T66" fmla="*/ 772086 w 840104"/>
              <a:gd name="T67" fmla="*/ 104131 h 457200"/>
              <a:gd name="T68" fmla="*/ 736745 w 840104"/>
              <a:gd name="T69" fmla="*/ 78627 h 457200"/>
              <a:gd name="T70" fmla="*/ 695329 w 840104"/>
              <a:gd name="T71" fmla="*/ 56076 h 457200"/>
              <a:gd name="T72" fmla="*/ 648489 w 840104"/>
              <a:gd name="T73" fmla="*/ 36832 h 457200"/>
              <a:gd name="T74" fmla="*/ 596873 w 840104"/>
              <a:gd name="T75" fmla="*/ 21248 h 457200"/>
              <a:gd name="T76" fmla="*/ 541130 w 840104"/>
              <a:gd name="T77" fmla="*/ 9679 h 457200"/>
              <a:gd name="T78" fmla="*/ 481910 w 840104"/>
              <a:gd name="T79" fmla="*/ 2478 h 457200"/>
              <a:gd name="T80" fmla="*/ 419862 w 840104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40104"/>
              <a:gd name="T124" fmla="*/ 0 h 457200"/>
              <a:gd name="T125" fmla="*/ 840104 w 840104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08" name="object 5"/>
          <p:cNvSpPr>
            <a:spLocks/>
          </p:cNvSpPr>
          <p:nvPr/>
        </p:nvSpPr>
        <p:spPr bwMode="auto">
          <a:xfrm>
            <a:off x="6427788" y="2057400"/>
            <a:ext cx="2238375" cy="457200"/>
          </a:xfrm>
          <a:custGeom>
            <a:avLst/>
            <a:gdLst>
              <a:gd name="T0" fmla="*/ 2161032 w 2237740"/>
              <a:gd name="T1" fmla="*/ 0 h 457200"/>
              <a:gd name="T2" fmla="*/ 76199 w 2237740"/>
              <a:gd name="T3" fmla="*/ 0 h 457200"/>
              <a:gd name="T4" fmla="*/ 46559 w 2237740"/>
              <a:gd name="T5" fmla="*/ 5994 h 457200"/>
              <a:gd name="T6" fmla="*/ 22336 w 2237740"/>
              <a:gd name="T7" fmla="*/ 22336 h 457200"/>
              <a:gd name="T8" fmla="*/ 5994 w 2237740"/>
              <a:gd name="T9" fmla="*/ 46559 h 457200"/>
              <a:gd name="T10" fmla="*/ 0 w 2237740"/>
              <a:gd name="T11" fmla="*/ 76200 h 457200"/>
              <a:gd name="T12" fmla="*/ 0 w 2237740"/>
              <a:gd name="T13" fmla="*/ 381000 h 457200"/>
              <a:gd name="T14" fmla="*/ 5994 w 2237740"/>
              <a:gd name="T15" fmla="*/ 410640 h 457200"/>
              <a:gd name="T16" fmla="*/ 22336 w 2237740"/>
              <a:gd name="T17" fmla="*/ 434863 h 457200"/>
              <a:gd name="T18" fmla="*/ 46559 w 2237740"/>
              <a:gd name="T19" fmla="*/ 451205 h 457200"/>
              <a:gd name="T20" fmla="*/ 76199 w 2237740"/>
              <a:gd name="T21" fmla="*/ 457200 h 457200"/>
              <a:gd name="T22" fmla="*/ 2161032 w 2237740"/>
              <a:gd name="T23" fmla="*/ 457200 h 457200"/>
              <a:gd name="T24" fmla="*/ 2190672 w 2237740"/>
              <a:gd name="T25" fmla="*/ 451205 h 457200"/>
              <a:gd name="T26" fmla="*/ 2214895 w 2237740"/>
              <a:gd name="T27" fmla="*/ 434863 h 457200"/>
              <a:gd name="T28" fmla="*/ 2231237 w 2237740"/>
              <a:gd name="T29" fmla="*/ 410640 h 457200"/>
              <a:gd name="T30" fmla="*/ 2237232 w 2237740"/>
              <a:gd name="T31" fmla="*/ 381000 h 457200"/>
              <a:gd name="T32" fmla="*/ 2237232 w 2237740"/>
              <a:gd name="T33" fmla="*/ 76200 h 457200"/>
              <a:gd name="T34" fmla="*/ 2231237 w 2237740"/>
              <a:gd name="T35" fmla="*/ 46559 h 457200"/>
              <a:gd name="T36" fmla="*/ 2214895 w 2237740"/>
              <a:gd name="T37" fmla="*/ 22336 h 457200"/>
              <a:gd name="T38" fmla="*/ 2190672 w 2237740"/>
              <a:gd name="T39" fmla="*/ 5994 h 457200"/>
              <a:gd name="T40" fmla="*/ 2161032 w 223774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7740"/>
              <a:gd name="T64" fmla="*/ 0 h 457200"/>
              <a:gd name="T65" fmla="*/ 2237740 w 223774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09" name="object 6"/>
          <p:cNvSpPr>
            <a:spLocks/>
          </p:cNvSpPr>
          <p:nvPr/>
        </p:nvSpPr>
        <p:spPr bwMode="auto">
          <a:xfrm>
            <a:off x="5448300" y="2667000"/>
            <a:ext cx="839788" cy="457200"/>
          </a:xfrm>
          <a:custGeom>
            <a:avLst/>
            <a:gdLst>
              <a:gd name="T0" fmla="*/ 419862 w 840104"/>
              <a:gd name="T1" fmla="*/ 0 h 457200"/>
              <a:gd name="T2" fmla="*/ 357813 w 840104"/>
              <a:gd name="T3" fmla="*/ 2478 h 457200"/>
              <a:gd name="T4" fmla="*/ 298593 w 840104"/>
              <a:gd name="T5" fmla="*/ 9679 h 457200"/>
              <a:gd name="T6" fmla="*/ 242850 w 840104"/>
              <a:gd name="T7" fmla="*/ 21248 h 457200"/>
              <a:gd name="T8" fmla="*/ 191234 w 840104"/>
              <a:gd name="T9" fmla="*/ 36832 h 457200"/>
              <a:gd name="T10" fmla="*/ 144394 w 840104"/>
              <a:gd name="T11" fmla="*/ 56076 h 457200"/>
              <a:gd name="T12" fmla="*/ 102978 w 840104"/>
              <a:gd name="T13" fmla="*/ 78627 h 457200"/>
              <a:gd name="T14" fmla="*/ 67637 w 840104"/>
              <a:gd name="T15" fmla="*/ 104131 h 457200"/>
              <a:gd name="T16" fmla="*/ 39020 w 840104"/>
              <a:gd name="T17" fmla="*/ 132234 h 457200"/>
              <a:gd name="T18" fmla="*/ 4551 w 840104"/>
              <a:gd name="T19" fmla="*/ 194822 h 457200"/>
              <a:gd name="T20" fmla="*/ 0 w 840104"/>
              <a:gd name="T21" fmla="*/ 228600 h 457200"/>
              <a:gd name="T22" fmla="*/ 4551 w 840104"/>
              <a:gd name="T23" fmla="*/ 262377 h 457200"/>
              <a:gd name="T24" fmla="*/ 39020 w 840104"/>
              <a:gd name="T25" fmla="*/ 324965 h 457200"/>
              <a:gd name="T26" fmla="*/ 67637 w 840104"/>
              <a:gd name="T27" fmla="*/ 353068 h 457200"/>
              <a:gd name="T28" fmla="*/ 102978 w 840104"/>
              <a:gd name="T29" fmla="*/ 378572 h 457200"/>
              <a:gd name="T30" fmla="*/ 144394 w 840104"/>
              <a:gd name="T31" fmla="*/ 401123 h 457200"/>
              <a:gd name="T32" fmla="*/ 191234 w 840104"/>
              <a:gd name="T33" fmla="*/ 420367 h 457200"/>
              <a:gd name="T34" fmla="*/ 242850 w 840104"/>
              <a:gd name="T35" fmla="*/ 435951 h 457200"/>
              <a:gd name="T36" fmla="*/ 298593 w 840104"/>
              <a:gd name="T37" fmla="*/ 447520 h 457200"/>
              <a:gd name="T38" fmla="*/ 357813 w 840104"/>
              <a:gd name="T39" fmla="*/ 454721 h 457200"/>
              <a:gd name="T40" fmla="*/ 419862 w 840104"/>
              <a:gd name="T41" fmla="*/ 457200 h 457200"/>
              <a:gd name="T42" fmla="*/ 481910 w 840104"/>
              <a:gd name="T43" fmla="*/ 454721 h 457200"/>
              <a:gd name="T44" fmla="*/ 541130 w 840104"/>
              <a:gd name="T45" fmla="*/ 447520 h 457200"/>
              <a:gd name="T46" fmla="*/ 596873 w 840104"/>
              <a:gd name="T47" fmla="*/ 435951 h 457200"/>
              <a:gd name="T48" fmla="*/ 648489 w 840104"/>
              <a:gd name="T49" fmla="*/ 420367 h 457200"/>
              <a:gd name="T50" fmla="*/ 695329 w 840104"/>
              <a:gd name="T51" fmla="*/ 401123 h 457200"/>
              <a:gd name="T52" fmla="*/ 736745 w 840104"/>
              <a:gd name="T53" fmla="*/ 378572 h 457200"/>
              <a:gd name="T54" fmla="*/ 772086 w 840104"/>
              <a:gd name="T55" fmla="*/ 353068 h 457200"/>
              <a:gd name="T56" fmla="*/ 800703 w 840104"/>
              <a:gd name="T57" fmla="*/ 324965 h 457200"/>
              <a:gd name="T58" fmla="*/ 835172 w 840104"/>
              <a:gd name="T59" fmla="*/ 262377 h 457200"/>
              <a:gd name="T60" fmla="*/ 839724 w 840104"/>
              <a:gd name="T61" fmla="*/ 228600 h 457200"/>
              <a:gd name="T62" fmla="*/ 835172 w 840104"/>
              <a:gd name="T63" fmla="*/ 194822 h 457200"/>
              <a:gd name="T64" fmla="*/ 800703 w 840104"/>
              <a:gd name="T65" fmla="*/ 132234 h 457200"/>
              <a:gd name="T66" fmla="*/ 772086 w 840104"/>
              <a:gd name="T67" fmla="*/ 104131 h 457200"/>
              <a:gd name="T68" fmla="*/ 736745 w 840104"/>
              <a:gd name="T69" fmla="*/ 78627 h 457200"/>
              <a:gd name="T70" fmla="*/ 695329 w 840104"/>
              <a:gd name="T71" fmla="*/ 56076 h 457200"/>
              <a:gd name="T72" fmla="*/ 648489 w 840104"/>
              <a:gd name="T73" fmla="*/ 36832 h 457200"/>
              <a:gd name="T74" fmla="*/ 596873 w 840104"/>
              <a:gd name="T75" fmla="*/ 21248 h 457200"/>
              <a:gd name="T76" fmla="*/ 541130 w 840104"/>
              <a:gd name="T77" fmla="*/ 9679 h 457200"/>
              <a:gd name="T78" fmla="*/ 481910 w 840104"/>
              <a:gd name="T79" fmla="*/ 2478 h 457200"/>
              <a:gd name="T80" fmla="*/ 419862 w 840104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40104"/>
              <a:gd name="T124" fmla="*/ 0 h 457200"/>
              <a:gd name="T125" fmla="*/ 840104 w 840104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0" name="object 7"/>
          <p:cNvSpPr>
            <a:spLocks/>
          </p:cNvSpPr>
          <p:nvPr/>
        </p:nvSpPr>
        <p:spPr bwMode="auto">
          <a:xfrm>
            <a:off x="6427788" y="2667000"/>
            <a:ext cx="2238375" cy="457200"/>
          </a:xfrm>
          <a:custGeom>
            <a:avLst/>
            <a:gdLst>
              <a:gd name="T0" fmla="*/ 2161032 w 2237740"/>
              <a:gd name="T1" fmla="*/ 0 h 457200"/>
              <a:gd name="T2" fmla="*/ 76199 w 2237740"/>
              <a:gd name="T3" fmla="*/ 0 h 457200"/>
              <a:gd name="T4" fmla="*/ 46559 w 2237740"/>
              <a:gd name="T5" fmla="*/ 5994 h 457200"/>
              <a:gd name="T6" fmla="*/ 22336 w 2237740"/>
              <a:gd name="T7" fmla="*/ 22336 h 457200"/>
              <a:gd name="T8" fmla="*/ 5994 w 2237740"/>
              <a:gd name="T9" fmla="*/ 46559 h 457200"/>
              <a:gd name="T10" fmla="*/ 0 w 2237740"/>
              <a:gd name="T11" fmla="*/ 76200 h 457200"/>
              <a:gd name="T12" fmla="*/ 0 w 2237740"/>
              <a:gd name="T13" fmla="*/ 381000 h 457200"/>
              <a:gd name="T14" fmla="*/ 5994 w 2237740"/>
              <a:gd name="T15" fmla="*/ 410640 h 457200"/>
              <a:gd name="T16" fmla="*/ 22336 w 2237740"/>
              <a:gd name="T17" fmla="*/ 434863 h 457200"/>
              <a:gd name="T18" fmla="*/ 46559 w 2237740"/>
              <a:gd name="T19" fmla="*/ 451205 h 457200"/>
              <a:gd name="T20" fmla="*/ 76199 w 2237740"/>
              <a:gd name="T21" fmla="*/ 457200 h 457200"/>
              <a:gd name="T22" fmla="*/ 2161032 w 2237740"/>
              <a:gd name="T23" fmla="*/ 457200 h 457200"/>
              <a:gd name="T24" fmla="*/ 2190672 w 2237740"/>
              <a:gd name="T25" fmla="*/ 451205 h 457200"/>
              <a:gd name="T26" fmla="*/ 2214895 w 2237740"/>
              <a:gd name="T27" fmla="*/ 434863 h 457200"/>
              <a:gd name="T28" fmla="*/ 2231237 w 2237740"/>
              <a:gd name="T29" fmla="*/ 410640 h 457200"/>
              <a:gd name="T30" fmla="*/ 2237232 w 2237740"/>
              <a:gd name="T31" fmla="*/ 381000 h 457200"/>
              <a:gd name="T32" fmla="*/ 2237232 w 2237740"/>
              <a:gd name="T33" fmla="*/ 76200 h 457200"/>
              <a:gd name="T34" fmla="*/ 2231237 w 2237740"/>
              <a:gd name="T35" fmla="*/ 46559 h 457200"/>
              <a:gd name="T36" fmla="*/ 2214895 w 2237740"/>
              <a:gd name="T37" fmla="*/ 22336 h 457200"/>
              <a:gd name="T38" fmla="*/ 2190672 w 2237740"/>
              <a:gd name="T39" fmla="*/ 5994 h 457200"/>
              <a:gd name="T40" fmla="*/ 2161032 w 223774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7740"/>
              <a:gd name="T64" fmla="*/ 0 h 457200"/>
              <a:gd name="T65" fmla="*/ 2237740 w 223774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1" name="object 8"/>
          <p:cNvSpPr>
            <a:spLocks/>
          </p:cNvSpPr>
          <p:nvPr/>
        </p:nvSpPr>
        <p:spPr bwMode="auto">
          <a:xfrm>
            <a:off x="5448300" y="3276600"/>
            <a:ext cx="839788" cy="457200"/>
          </a:xfrm>
          <a:custGeom>
            <a:avLst/>
            <a:gdLst>
              <a:gd name="T0" fmla="*/ 419862 w 840104"/>
              <a:gd name="T1" fmla="*/ 0 h 457200"/>
              <a:gd name="T2" fmla="*/ 357813 w 840104"/>
              <a:gd name="T3" fmla="*/ 2478 h 457200"/>
              <a:gd name="T4" fmla="*/ 298593 w 840104"/>
              <a:gd name="T5" fmla="*/ 9679 h 457200"/>
              <a:gd name="T6" fmla="*/ 242850 w 840104"/>
              <a:gd name="T7" fmla="*/ 21248 h 457200"/>
              <a:gd name="T8" fmla="*/ 191234 w 840104"/>
              <a:gd name="T9" fmla="*/ 36832 h 457200"/>
              <a:gd name="T10" fmla="*/ 144394 w 840104"/>
              <a:gd name="T11" fmla="*/ 56076 h 457200"/>
              <a:gd name="T12" fmla="*/ 102978 w 840104"/>
              <a:gd name="T13" fmla="*/ 78627 h 457200"/>
              <a:gd name="T14" fmla="*/ 67637 w 840104"/>
              <a:gd name="T15" fmla="*/ 104131 h 457200"/>
              <a:gd name="T16" fmla="*/ 39020 w 840104"/>
              <a:gd name="T17" fmla="*/ 132234 h 457200"/>
              <a:gd name="T18" fmla="*/ 4551 w 840104"/>
              <a:gd name="T19" fmla="*/ 194822 h 457200"/>
              <a:gd name="T20" fmla="*/ 0 w 840104"/>
              <a:gd name="T21" fmla="*/ 228600 h 457200"/>
              <a:gd name="T22" fmla="*/ 4551 w 840104"/>
              <a:gd name="T23" fmla="*/ 262377 h 457200"/>
              <a:gd name="T24" fmla="*/ 39020 w 840104"/>
              <a:gd name="T25" fmla="*/ 324965 h 457200"/>
              <a:gd name="T26" fmla="*/ 67637 w 840104"/>
              <a:gd name="T27" fmla="*/ 353068 h 457200"/>
              <a:gd name="T28" fmla="*/ 102978 w 840104"/>
              <a:gd name="T29" fmla="*/ 378572 h 457200"/>
              <a:gd name="T30" fmla="*/ 144394 w 840104"/>
              <a:gd name="T31" fmla="*/ 401123 h 457200"/>
              <a:gd name="T32" fmla="*/ 191234 w 840104"/>
              <a:gd name="T33" fmla="*/ 420367 h 457200"/>
              <a:gd name="T34" fmla="*/ 242850 w 840104"/>
              <a:gd name="T35" fmla="*/ 435951 h 457200"/>
              <a:gd name="T36" fmla="*/ 298593 w 840104"/>
              <a:gd name="T37" fmla="*/ 447520 h 457200"/>
              <a:gd name="T38" fmla="*/ 357813 w 840104"/>
              <a:gd name="T39" fmla="*/ 454721 h 457200"/>
              <a:gd name="T40" fmla="*/ 419862 w 840104"/>
              <a:gd name="T41" fmla="*/ 457200 h 457200"/>
              <a:gd name="T42" fmla="*/ 481910 w 840104"/>
              <a:gd name="T43" fmla="*/ 454721 h 457200"/>
              <a:gd name="T44" fmla="*/ 541130 w 840104"/>
              <a:gd name="T45" fmla="*/ 447520 h 457200"/>
              <a:gd name="T46" fmla="*/ 596873 w 840104"/>
              <a:gd name="T47" fmla="*/ 435951 h 457200"/>
              <a:gd name="T48" fmla="*/ 648489 w 840104"/>
              <a:gd name="T49" fmla="*/ 420367 h 457200"/>
              <a:gd name="T50" fmla="*/ 695329 w 840104"/>
              <a:gd name="T51" fmla="*/ 401123 h 457200"/>
              <a:gd name="T52" fmla="*/ 736745 w 840104"/>
              <a:gd name="T53" fmla="*/ 378572 h 457200"/>
              <a:gd name="T54" fmla="*/ 772086 w 840104"/>
              <a:gd name="T55" fmla="*/ 353068 h 457200"/>
              <a:gd name="T56" fmla="*/ 800703 w 840104"/>
              <a:gd name="T57" fmla="*/ 324965 h 457200"/>
              <a:gd name="T58" fmla="*/ 835172 w 840104"/>
              <a:gd name="T59" fmla="*/ 262377 h 457200"/>
              <a:gd name="T60" fmla="*/ 839724 w 840104"/>
              <a:gd name="T61" fmla="*/ 228600 h 457200"/>
              <a:gd name="T62" fmla="*/ 835172 w 840104"/>
              <a:gd name="T63" fmla="*/ 194822 h 457200"/>
              <a:gd name="T64" fmla="*/ 800703 w 840104"/>
              <a:gd name="T65" fmla="*/ 132234 h 457200"/>
              <a:gd name="T66" fmla="*/ 772086 w 840104"/>
              <a:gd name="T67" fmla="*/ 104131 h 457200"/>
              <a:gd name="T68" fmla="*/ 736745 w 840104"/>
              <a:gd name="T69" fmla="*/ 78627 h 457200"/>
              <a:gd name="T70" fmla="*/ 695329 w 840104"/>
              <a:gd name="T71" fmla="*/ 56076 h 457200"/>
              <a:gd name="T72" fmla="*/ 648489 w 840104"/>
              <a:gd name="T73" fmla="*/ 36832 h 457200"/>
              <a:gd name="T74" fmla="*/ 596873 w 840104"/>
              <a:gd name="T75" fmla="*/ 21248 h 457200"/>
              <a:gd name="T76" fmla="*/ 541130 w 840104"/>
              <a:gd name="T77" fmla="*/ 9679 h 457200"/>
              <a:gd name="T78" fmla="*/ 481910 w 840104"/>
              <a:gd name="T79" fmla="*/ 2478 h 457200"/>
              <a:gd name="T80" fmla="*/ 419862 w 840104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40104"/>
              <a:gd name="T124" fmla="*/ 0 h 457200"/>
              <a:gd name="T125" fmla="*/ 840104 w 840104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2" name="object 9"/>
          <p:cNvSpPr txBox="1">
            <a:spLocks noChangeArrowheads="1"/>
          </p:cNvSpPr>
          <p:nvPr/>
        </p:nvSpPr>
        <p:spPr bwMode="auto">
          <a:xfrm>
            <a:off x="5780088" y="2092325"/>
            <a:ext cx="1778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13" name="object 10"/>
          <p:cNvSpPr>
            <a:spLocks/>
          </p:cNvSpPr>
          <p:nvPr/>
        </p:nvSpPr>
        <p:spPr bwMode="auto">
          <a:xfrm>
            <a:off x="6427788" y="3276600"/>
            <a:ext cx="2238375" cy="457200"/>
          </a:xfrm>
          <a:custGeom>
            <a:avLst/>
            <a:gdLst>
              <a:gd name="T0" fmla="*/ 2161032 w 2237740"/>
              <a:gd name="T1" fmla="*/ 0 h 457200"/>
              <a:gd name="T2" fmla="*/ 76199 w 2237740"/>
              <a:gd name="T3" fmla="*/ 0 h 457200"/>
              <a:gd name="T4" fmla="*/ 46559 w 2237740"/>
              <a:gd name="T5" fmla="*/ 5994 h 457200"/>
              <a:gd name="T6" fmla="*/ 22336 w 2237740"/>
              <a:gd name="T7" fmla="*/ 22336 h 457200"/>
              <a:gd name="T8" fmla="*/ 5994 w 2237740"/>
              <a:gd name="T9" fmla="*/ 46559 h 457200"/>
              <a:gd name="T10" fmla="*/ 0 w 2237740"/>
              <a:gd name="T11" fmla="*/ 76200 h 457200"/>
              <a:gd name="T12" fmla="*/ 0 w 2237740"/>
              <a:gd name="T13" fmla="*/ 381000 h 457200"/>
              <a:gd name="T14" fmla="*/ 5994 w 2237740"/>
              <a:gd name="T15" fmla="*/ 410640 h 457200"/>
              <a:gd name="T16" fmla="*/ 22336 w 2237740"/>
              <a:gd name="T17" fmla="*/ 434863 h 457200"/>
              <a:gd name="T18" fmla="*/ 46559 w 2237740"/>
              <a:gd name="T19" fmla="*/ 451205 h 457200"/>
              <a:gd name="T20" fmla="*/ 76199 w 2237740"/>
              <a:gd name="T21" fmla="*/ 457200 h 457200"/>
              <a:gd name="T22" fmla="*/ 2161032 w 2237740"/>
              <a:gd name="T23" fmla="*/ 457200 h 457200"/>
              <a:gd name="T24" fmla="*/ 2190672 w 2237740"/>
              <a:gd name="T25" fmla="*/ 451205 h 457200"/>
              <a:gd name="T26" fmla="*/ 2214895 w 2237740"/>
              <a:gd name="T27" fmla="*/ 434863 h 457200"/>
              <a:gd name="T28" fmla="*/ 2231237 w 2237740"/>
              <a:gd name="T29" fmla="*/ 410640 h 457200"/>
              <a:gd name="T30" fmla="*/ 2237232 w 2237740"/>
              <a:gd name="T31" fmla="*/ 381000 h 457200"/>
              <a:gd name="T32" fmla="*/ 2237232 w 2237740"/>
              <a:gd name="T33" fmla="*/ 76200 h 457200"/>
              <a:gd name="T34" fmla="*/ 2231237 w 2237740"/>
              <a:gd name="T35" fmla="*/ 46559 h 457200"/>
              <a:gd name="T36" fmla="*/ 2214895 w 2237740"/>
              <a:gd name="T37" fmla="*/ 22336 h 457200"/>
              <a:gd name="T38" fmla="*/ 2190672 w 2237740"/>
              <a:gd name="T39" fmla="*/ 5994 h 457200"/>
              <a:gd name="T40" fmla="*/ 2161032 w 223774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7740"/>
              <a:gd name="T64" fmla="*/ 0 h 457200"/>
              <a:gd name="T65" fmla="*/ 2237740 w 223774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4" name="object 11"/>
          <p:cNvSpPr txBox="1">
            <a:spLocks noChangeArrowheads="1"/>
          </p:cNvSpPr>
          <p:nvPr/>
        </p:nvSpPr>
        <p:spPr bwMode="auto">
          <a:xfrm>
            <a:off x="6716713" y="1849438"/>
            <a:ext cx="1663700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1113" indent="-1588" algn="ctr">
              <a:lnSpc>
                <a:spcPct val="167000"/>
              </a:lnSpc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  Presentation  Session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15" name="object 12"/>
          <p:cNvSpPr>
            <a:spLocks/>
          </p:cNvSpPr>
          <p:nvPr/>
        </p:nvSpPr>
        <p:spPr bwMode="auto">
          <a:xfrm>
            <a:off x="5448300" y="3886200"/>
            <a:ext cx="839788" cy="457200"/>
          </a:xfrm>
          <a:custGeom>
            <a:avLst/>
            <a:gdLst>
              <a:gd name="T0" fmla="*/ 419862 w 840104"/>
              <a:gd name="T1" fmla="*/ 0 h 457200"/>
              <a:gd name="T2" fmla="*/ 357813 w 840104"/>
              <a:gd name="T3" fmla="*/ 2478 h 457200"/>
              <a:gd name="T4" fmla="*/ 298593 w 840104"/>
              <a:gd name="T5" fmla="*/ 9679 h 457200"/>
              <a:gd name="T6" fmla="*/ 242850 w 840104"/>
              <a:gd name="T7" fmla="*/ 21248 h 457200"/>
              <a:gd name="T8" fmla="*/ 191234 w 840104"/>
              <a:gd name="T9" fmla="*/ 36832 h 457200"/>
              <a:gd name="T10" fmla="*/ 144394 w 840104"/>
              <a:gd name="T11" fmla="*/ 56076 h 457200"/>
              <a:gd name="T12" fmla="*/ 102978 w 840104"/>
              <a:gd name="T13" fmla="*/ 78627 h 457200"/>
              <a:gd name="T14" fmla="*/ 67637 w 840104"/>
              <a:gd name="T15" fmla="*/ 104131 h 457200"/>
              <a:gd name="T16" fmla="*/ 39020 w 840104"/>
              <a:gd name="T17" fmla="*/ 132234 h 457200"/>
              <a:gd name="T18" fmla="*/ 4551 w 840104"/>
              <a:gd name="T19" fmla="*/ 194822 h 457200"/>
              <a:gd name="T20" fmla="*/ 0 w 840104"/>
              <a:gd name="T21" fmla="*/ 228600 h 457200"/>
              <a:gd name="T22" fmla="*/ 4551 w 840104"/>
              <a:gd name="T23" fmla="*/ 262377 h 457200"/>
              <a:gd name="T24" fmla="*/ 39020 w 840104"/>
              <a:gd name="T25" fmla="*/ 324965 h 457200"/>
              <a:gd name="T26" fmla="*/ 67637 w 840104"/>
              <a:gd name="T27" fmla="*/ 353068 h 457200"/>
              <a:gd name="T28" fmla="*/ 102978 w 840104"/>
              <a:gd name="T29" fmla="*/ 378572 h 457200"/>
              <a:gd name="T30" fmla="*/ 144394 w 840104"/>
              <a:gd name="T31" fmla="*/ 401123 h 457200"/>
              <a:gd name="T32" fmla="*/ 191234 w 840104"/>
              <a:gd name="T33" fmla="*/ 420367 h 457200"/>
              <a:gd name="T34" fmla="*/ 242850 w 840104"/>
              <a:gd name="T35" fmla="*/ 435951 h 457200"/>
              <a:gd name="T36" fmla="*/ 298593 w 840104"/>
              <a:gd name="T37" fmla="*/ 447520 h 457200"/>
              <a:gd name="T38" fmla="*/ 357813 w 840104"/>
              <a:gd name="T39" fmla="*/ 454721 h 457200"/>
              <a:gd name="T40" fmla="*/ 419862 w 840104"/>
              <a:gd name="T41" fmla="*/ 457200 h 457200"/>
              <a:gd name="T42" fmla="*/ 481910 w 840104"/>
              <a:gd name="T43" fmla="*/ 454721 h 457200"/>
              <a:gd name="T44" fmla="*/ 541130 w 840104"/>
              <a:gd name="T45" fmla="*/ 447520 h 457200"/>
              <a:gd name="T46" fmla="*/ 596873 w 840104"/>
              <a:gd name="T47" fmla="*/ 435951 h 457200"/>
              <a:gd name="T48" fmla="*/ 648489 w 840104"/>
              <a:gd name="T49" fmla="*/ 420367 h 457200"/>
              <a:gd name="T50" fmla="*/ 695329 w 840104"/>
              <a:gd name="T51" fmla="*/ 401123 h 457200"/>
              <a:gd name="T52" fmla="*/ 736745 w 840104"/>
              <a:gd name="T53" fmla="*/ 378572 h 457200"/>
              <a:gd name="T54" fmla="*/ 772086 w 840104"/>
              <a:gd name="T55" fmla="*/ 353068 h 457200"/>
              <a:gd name="T56" fmla="*/ 800703 w 840104"/>
              <a:gd name="T57" fmla="*/ 324965 h 457200"/>
              <a:gd name="T58" fmla="*/ 835172 w 840104"/>
              <a:gd name="T59" fmla="*/ 262377 h 457200"/>
              <a:gd name="T60" fmla="*/ 839724 w 840104"/>
              <a:gd name="T61" fmla="*/ 228600 h 457200"/>
              <a:gd name="T62" fmla="*/ 835172 w 840104"/>
              <a:gd name="T63" fmla="*/ 194822 h 457200"/>
              <a:gd name="T64" fmla="*/ 800703 w 840104"/>
              <a:gd name="T65" fmla="*/ 132234 h 457200"/>
              <a:gd name="T66" fmla="*/ 772086 w 840104"/>
              <a:gd name="T67" fmla="*/ 104131 h 457200"/>
              <a:gd name="T68" fmla="*/ 736745 w 840104"/>
              <a:gd name="T69" fmla="*/ 78627 h 457200"/>
              <a:gd name="T70" fmla="*/ 695329 w 840104"/>
              <a:gd name="T71" fmla="*/ 56076 h 457200"/>
              <a:gd name="T72" fmla="*/ 648489 w 840104"/>
              <a:gd name="T73" fmla="*/ 36832 h 457200"/>
              <a:gd name="T74" fmla="*/ 596873 w 840104"/>
              <a:gd name="T75" fmla="*/ 21248 h 457200"/>
              <a:gd name="T76" fmla="*/ 541130 w 840104"/>
              <a:gd name="T77" fmla="*/ 9679 h 457200"/>
              <a:gd name="T78" fmla="*/ 481910 w 840104"/>
              <a:gd name="T79" fmla="*/ 2478 h 457200"/>
              <a:gd name="T80" fmla="*/ 419862 w 840104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40104"/>
              <a:gd name="T124" fmla="*/ 0 h 457200"/>
              <a:gd name="T125" fmla="*/ 840104 w 840104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16" name="object 13"/>
          <p:cNvSpPr txBox="1">
            <a:spLocks noChangeArrowheads="1"/>
          </p:cNvSpPr>
          <p:nvPr/>
        </p:nvSpPr>
        <p:spPr bwMode="auto">
          <a:xfrm>
            <a:off x="5780088" y="3922713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17" name="object 14"/>
          <p:cNvSpPr>
            <a:spLocks/>
          </p:cNvSpPr>
          <p:nvPr/>
        </p:nvSpPr>
        <p:spPr bwMode="auto">
          <a:xfrm>
            <a:off x="6427788" y="3886200"/>
            <a:ext cx="2238375" cy="457200"/>
          </a:xfrm>
          <a:custGeom>
            <a:avLst/>
            <a:gdLst>
              <a:gd name="T0" fmla="*/ 2161032 w 2237740"/>
              <a:gd name="T1" fmla="*/ 0 h 457200"/>
              <a:gd name="T2" fmla="*/ 76199 w 2237740"/>
              <a:gd name="T3" fmla="*/ 0 h 457200"/>
              <a:gd name="T4" fmla="*/ 46559 w 2237740"/>
              <a:gd name="T5" fmla="*/ 5994 h 457200"/>
              <a:gd name="T6" fmla="*/ 22336 w 2237740"/>
              <a:gd name="T7" fmla="*/ 22336 h 457200"/>
              <a:gd name="T8" fmla="*/ 5994 w 2237740"/>
              <a:gd name="T9" fmla="*/ 46559 h 457200"/>
              <a:gd name="T10" fmla="*/ 0 w 2237740"/>
              <a:gd name="T11" fmla="*/ 76200 h 457200"/>
              <a:gd name="T12" fmla="*/ 0 w 2237740"/>
              <a:gd name="T13" fmla="*/ 381000 h 457200"/>
              <a:gd name="T14" fmla="*/ 5994 w 2237740"/>
              <a:gd name="T15" fmla="*/ 410640 h 457200"/>
              <a:gd name="T16" fmla="*/ 22336 w 2237740"/>
              <a:gd name="T17" fmla="*/ 434863 h 457200"/>
              <a:gd name="T18" fmla="*/ 46559 w 2237740"/>
              <a:gd name="T19" fmla="*/ 451205 h 457200"/>
              <a:gd name="T20" fmla="*/ 76199 w 2237740"/>
              <a:gd name="T21" fmla="*/ 457200 h 457200"/>
              <a:gd name="T22" fmla="*/ 2161032 w 2237740"/>
              <a:gd name="T23" fmla="*/ 457200 h 457200"/>
              <a:gd name="T24" fmla="*/ 2190672 w 2237740"/>
              <a:gd name="T25" fmla="*/ 451205 h 457200"/>
              <a:gd name="T26" fmla="*/ 2214895 w 2237740"/>
              <a:gd name="T27" fmla="*/ 434863 h 457200"/>
              <a:gd name="T28" fmla="*/ 2231237 w 2237740"/>
              <a:gd name="T29" fmla="*/ 410640 h 457200"/>
              <a:gd name="T30" fmla="*/ 2237232 w 2237740"/>
              <a:gd name="T31" fmla="*/ 381000 h 457200"/>
              <a:gd name="T32" fmla="*/ 2237232 w 2237740"/>
              <a:gd name="T33" fmla="*/ 76200 h 457200"/>
              <a:gd name="T34" fmla="*/ 2231237 w 2237740"/>
              <a:gd name="T35" fmla="*/ 46559 h 457200"/>
              <a:gd name="T36" fmla="*/ 2214895 w 2237740"/>
              <a:gd name="T37" fmla="*/ 22336 h 457200"/>
              <a:gd name="T38" fmla="*/ 2190672 w 2237740"/>
              <a:gd name="T39" fmla="*/ 5994 h 457200"/>
              <a:gd name="T40" fmla="*/ 2161032 w 223774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7740"/>
              <a:gd name="T64" fmla="*/ 0 h 457200"/>
              <a:gd name="T65" fmla="*/ 2237740 w 223774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6878638" y="3922713"/>
            <a:ext cx="133985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ransport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119" name="object 16"/>
          <p:cNvSpPr>
            <a:spLocks/>
          </p:cNvSpPr>
          <p:nvPr/>
        </p:nvSpPr>
        <p:spPr bwMode="auto">
          <a:xfrm>
            <a:off x="5448300" y="4495800"/>
            <a:ext cx="839788" cy="457200"/>
          </a:xfrm>
          <a:custGeom>
            <a:avLst/>
            <a:gdLst>
              <a:gd name="T0" fmla="*/ 419862 w 840104"/>
              <a:gd name="T1" fmla="*/ 0 h 457200"/>
              <a:gd name="T2" fmla="*/ 357813 w 840104"/>
              <a:gd name="T3" fmla="*/ 2478 h 457200"/>
              <a:gd name="T4" fmla="*/ 298593 w 840104"/>
              <a:gd name="T5" fmla="*/ 9679 h 457200"/>
              <a:gd name="T6" fmla="*/ 242850 w 840104"/>
              <a:gd name="T7" fmla="*/ 21248 h 457200"/>
              <a:gd name="T8" fmla="*/ 191234 w 840104"/>
              <a:gd name="T9" fmla="*/ 36832 h 457200"/>
              <a:gd name="T10" fmla="*/ 144394 w 840104"/>
              <a:gd name="T11" fmla="*/ 56076 h 457200"/>
              <a:gd name="T12" fmla="*/ 102978 w 840104"/>
              <a:gd name="T13" fmla="*/ 78627 h 457200"/>
              <a:gd name="T14" fmla="*/ 67637 w 840104"/>
              <a:gd name="T15" fmla="*/ 104131 h 457200"/>
              <a:gd name="T16" fmla="*/ 39020 w 840104"/>
              <a:gd name="T17" fmla="*/ 132234 h 457200"/>
              <a:gd name="T18" fmla="*/ 4551 w 840104"/>
              <a:gd name="T19" fmla="*/ 194822 h 457200"/>
              <a:gd name="T20" fmla="*/ 0 w 840104"/>
              <a:gd name="T21" fmla="*/ 228600 h 457200"/>
              <a:gd name="T22" fmla="*/ 4551 w 840104"/>
              <a:gd name="T23" fmla="*/ 262377 h 457200"/>
              <a:gd name="T24" fmla="*/ 39020 w 840104"/>
              <a:gd name="T25" fmla="*/ 324965 h 457200"/>
              <a:gd name="T26" fmla="*/ 67637 w 840104"/>
              <a:gd name="T27" fmla="*/ 353068 h 457200"/>
              <a:gd name="T28" fmla="*/ 102978 w 840104"/>
              <a:gd name="T29" fmla="*/ 378572 h 457200"/>
              <a:gd name="T30" fmla="*/ 144394 w 840104"/>
              <a:gd name="T31" fmla="*/ 401123 h 457200"/>
              <a:gd name="T32" fmla="*/ 191234 w 840104"/>
              <a:gd name="T33" fmla="*/ 420367 h 457200"/>
              <a:gd name="T34" fmla="*/ 242850 w 840104"/>
              <a:gd name="T35" fmla="*/ 435951 h 457200"/>
              <a:gd name="T36" fmla="*/ 298593 w 840104"/>
              <a:gd name="T37" fmla="*/ 447520 h 457200"/>
              <a:gd name="T38" fmla="*/ 357813 w 840104"/>
              <a:gd name="T39" fmla="*/ 454721 h 457200"/>
              <a:gd name="T40" fmla="*/ 419862 w 840104"/>
              <a:gd name="T41" fmla="*/ 457200 h 457200"/>
              <a:gd name="T42" fmla="*/ 481910 w 840104"/>
              <a:gd name="T43" fmla="*/ 454721 h 457200"/>
              <a:gd name="T44" fmla="*/ 541130 w 840104"/>
              <a:gd name="T45" fmla="*/ 447520 h 457200"/>
              <a:gd name="T46" fmla="*/ 596873 w 840104"/>
              <a:gd name="T47" fmla="*/ 435951 h 457200"/>
              <a:gd name="T48" fmla="*/ 648489 w 840104"/>
              <a:gd name="T49" fmla="*/ 420367 h 457200"/>
              <a:gd name="T50" fmla="*/ 695329 w 840104"/>
              <a:gd name="T51" fmla="*/ 401123 h 457200"/>
              <a:gd name="T52" fmla="*/ 736745 w 840104"/>
              <a:gd name="T53" fmla="*/ 378572 h 457200"/>
              <a:gd name="T54" fmla="*/ 772086 w 840104"/>
              <a:gd name="T55" fmla="*/ 353068 h 457200"/>
              <a:gd name="T56" fmla="*/ 800703 w 840104"/>
              <a:gd name="T57" fmla="*/ 324965 h 457200"/>
              <a:gd name="T58" fmla="*/ 835172 w 840104"/>
              <a:gd name="T59" fmla="*/ 262377 h 457200"/>
              <a:gd name="T60" fmla="*/ 839724 w 840104"/>
              <a:gd name="T61" fmla="*/ 228600 h 457200"/>
              <a:gd name="T62" fmla="*/ 835172 w 840104"/>
              <a:gd name="T63" fmla="*/ 194822 h 457200"/>
              <a:gd name="T64" fmla="*/ 800703 w 840104"/>
              <a:gd name="T65" fmla="*/ 132234 h 457200"/>
              <a:gd name="T66" fmla="*/ 772086 w 840104"/>
              <a:gd name="T67" fmla="*/ 104131 h 457200"/>
              <a:gd name="T68" fmla="*/ 736745 w 840104"/>
              <a:gd name="T69" fmla="*/ 78627 h 457200"/>
              <a:gd name="T70" fmla="*/ 695329 w 840104"/>
              <a:gd name="T71" fmla="*/ 56076 h 457200"/>
              <a:gd name="T72" fmla="*/ 648489 w 840104"/>
              <a:gd name="T73" fmla="*/ 36832 h 457200"/>
              <a:gd name="T74" fmla="*/ 596873 w 840104"/>
              <a:gd name="T75" fmla="*/ 21248 h 457200"/>
              <a:gd name="T76" fmla="*/ 541130 w 840104"/>
              <a:gd name="T77" fmla="*/ 9679 h 457200"/>
              <a:gd name="T78" fmla="*/ 481910 w 840104"/>
              <a:gd name="T79" fmla="*/ 2478 h 457200"/>
              <a:gd name="T80" fmla="*/ 419862 w 840104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40104"/>
              <a:gd name="T124" fmla="*/ 0 h 457200"/>
              <a:gd name="T125" fmla="*/ 840104 w 840104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0" name="object 17"/>
          <p:cNvSpPr>
            <a:spLocks/>
          </p:cNvSpPr>
          <p:nvPr/>
        </p:nvSpPr>
        <p:spPr bwMode="auto">
          <a:xfrm>
            <a:off x="6427788" y="4495800"/>
            <a:ext cx="2238375" cy="457200"/>
          </a:xfrm>
          <a:custGeom>
            <a:avLst/>
            <a:gdLst>
              <a:gd name="T0" fmla="*/ 2161032 w 2237740"/>
              <a:gd name="T1" fmla="*/ 0 h 457200"/>
              <a:gd name="T2" fmla="*/ 76199 w 2237740"/>
              <a:gd name="T3" fmla="*/ 0 h 457200"/>
              <a:gd name="T4" fmla="*/ 46559 w 2237740"/>
              <a:gd name="T5" fmla="*/ 5994 h 457200"/>
              <a:gd name="T6" fmla="*/ 22336 w 2237740"/>
              <a:gd name="T7" fmla="*/ 22336 h 457200"/>
              <a:gd name="T8" fmla="*/ 5994 w 2237740"/>
              <a:gd name="T9" fmla="*/ 46559 h 457200"/>
              <a:gd name="T10" fmla="*/ 0 w 2237740"/>
              <a:gd name="T11" fmla="*/ 76200 h 457200"/>
              <a:gd name="T12" fmla="*/ 0 w 2237740"/>
              <a:gd name="T13" fmla="*/ 381000 h 457200"/>
              <a:gd name="T14" fmla="*/ 5994 w 2237740"/>
              <a:gd name="T15" fmla="*/ 410640 h 457200"/>
              <a:gd name="T16" fmla="*/ 22336 w 2237740"/>
              <a:gd name="T17" fmla="*/ 434863 h 457200"/>
              <a:gd name="T18" fmla="*/ 46559 w 2237740"/>
              <a:gd name="T19" fmla="*/ 451205 h 457200"/>
              <a:gd name="T20" fmla="*/ 76199 w 2237740"/>
              <a:gd name="T21" fmla="*/ 457200 h 457200"/>
              <a:gd name="T22" fmla="*/ 2161032 w 2237740"/>
              <a:gd name="T23" fmla="*/ 457200 h 457200"/>
              <a:gd name="T24" fmla="*/ 2190672 w 2237740"/>
              <a:gd name="T25" fmla="*/ 451205 h 457200"/>
              <a:gd name="T26" fmla="*/ 2214895 w 2237740"/>
              <a:gd name="T27" fmla="*/ 434863 h 457200"/>
              <a:gd name="T28" fmla="*/ 2231237 w 2237740"/>
              <a:gd name="T29" fmla="*/ 410640 h 457200"/>
              <a:gd name="T30" fmla="*/ 2237232 w 2237740"/>
              <a:gd name="T31" fmla="*/ 381000 h 457200"/>
              <a:gd name="T32" fmla="*/ 2237232 w 2237740"/>
              <a:gd name="T33" fmla="*/ 76200 h 457200"/>
              <a:gd name="T34" fmla="*/ 2231237 w 2237740"/>
              <a:gd name="T35" fmla="*/ 46559 h 457200"/>
              <a:gd name="T36" fmla="*/ 2214895 w 2237740"/>
              <a:gd name="T37" fmla="*/ 22336 h 457200"/>
              <a:gd name="T38" fmla="*/ 2190672 w 2237740"/>
              <a:gd name="T39" fmla="*/ 5994 h 457200"/>
              <a:gd name="T40" fmla="*/ 2161032 w 223774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7740"/>
              <a:gd name="T64" fmla="*/ 0 h 457200"/>
              <a:gd name="T65" fmla="*/ 2237740 w 223774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1" name="object 18"/>
          <p:cNvSpPr>
            <a:spLocks/>
          </p:cNvSpPr>
          <p:nvPr/>
        </p:nvSpPr>
        <p:spPr bwMode="auto">
          <a:xfrm>
            <a:off x="5448300" y="5105400"/>
            <a:ext cx="839788" cy="457200"/>
          </a:xfrm>
          <a:custGeom>
            <a:avLst/>
            <a:gdLst>
              <a:gd name="T0" fmla="*/ 419862 w 840104"/>
              <a:gd name="T1" fmla="*/ 0 h 457200"/>
              <a:gd name="T2" fmla="*/ 357813 w 840104"/>
              <a:gd name="T3" fmla="*/ 2478 h 457200"/>
              <a:gd name="T4" fmla="*/ 298593 w 840104"/>
              <a:gd name="T5" fmla="*/ 9679 h 457200"/>
              <a:gd name="T6" fmla="*/ 242850 w 840104"/>
              <a:gd name="T7" fmla="*/ 21248 h 457200"/>
              <a:gd name="T8" fmla="*/ 191234 w 840104"/>
              <a:gd name="T9" fmla="*/ 36832 h 457200"/>
              <a:gd name="T10" fmla="*/ 144394 w 840104"/>
              <a:gd name="T11" fmla="*/ 56076 h 457200"/>
              <a:gd name="T12" fmla="*/ 102978 w 840104"/>
              <a:gd name="T13" fmla="*/ 78627 h 457200"/>
              <a:gd name="T14" fmla="*/ 67637 w 840104"/>
              <a:gd name="T15" fmla="*/ 104131 h 457200"/>
              <a:gd name="T16" fmla="*/ 39020 w 840104"/>
              <a:gd name="T17" fmla="*/ 132234 h 457200"/>
              <a:gd name="T18" fmla="*/ 4551 w 840104"/>
              <a:gd name="T19" fmla="*/ 194822 h 457200"/>
              <a:gd name="T20" fmla="*/ 0 w 840104"/>
              <a:gd name="T21" fmla="*/ 228600 h 457200"/>
              <a:gd name="T22" fmla="*/ 4551 w 840104"/>
              <a:gd name="T23" fmla="*/ 262377 h 457200"/>
              <a:gd name="T24" fmla="*/ 39020 w 840104"/>
              <a:gd name="T25" fmla="*/ 324965 h 457200"/>
              <a:gd name="T26" fmla="*/ 67637 w 840104"/>
              <a:gd name="T27" fmla="*/ 353068 h 457200"/>
              <a:gd name="T28" fmla="*/ 102978 w 840104"/>
              <a:gd name="T29" fmla="*/ 378572 h 457200"/>
              <a:gd name="T30" fmla="*/ 144394 w 840104"/>
              <a:gd name="T31" fmla="*/ 401123 h 457200"/>
              <a:gd name="T32" fmla="*/ 191234 w 840104"/>
              <a:gd name="T33" fmla="*/ 420367 h 457200"/>
              <a:gd name="T34" fmla="*/ 242850 w 840104"/>
              <a:gd name="T35" fmla="*/ 435951 h 457200"/>
              <a:gd name="T36" fmla="*/ 298593 w 840104"/>
              <a:gd name="T37" fmla="*/ 447520 h 457200"/>
              <a:gd name="T38" fmla="*/ 357813 w 840104"/>
              <a:gd name="T39" fmla="*/ 454721 h 457200"/>
              <a:gd name="T40" fmla="*/ 419862 w 840104"/>
              <a:gd name="T41" fmla="*/ 457200 h 457200"/>
              <a:gd name="T42" fmla="*/ 481910 w 840104"/>
              <a:gd name="T43" fmla="*/ 454721 h 457200"/>
              <a:gd name="T44" fmla="*/ 541130 w 840104"/>
              <a:gd name="T45" fmla="*/ 447520 h 457200"/>
              <a:gd name="T46" fmla="*/ 596873 w 840104"/>
              <a:gd name="T47" fmla="*/ 435951 h 457200"/>
              <a:gd name="T48" fmla="*/ 648489 w 840104"/>
              <a:gd name="T49" fmla="*/ 420367 h 457200"/>
              <a:gd name="T50" fmla="*/ 695329 w 840104"/>
              <a:gd name="T51" fmla="*/ 401123 h 457200"/>
              <a:gd name="T52" fmla="*/ 736745 w 840104"/>
              <a:gd name="T53" fmla="*/ 378572 h 457200"/>
              <a:gd name="T54" fmla="*/ 772086 w 840104"/>
              <a:gd name="T55" fmla="*/ 353068 h 457200"/>
              <a:gd name="T56" fmla="*/ 800703 w 840104"/>
              <a:gd name="T57" fmla="*/ 324965 h 457200"/>
              <a:gd name="T58" fmla="*/ 835172 w 840104"/>
              <a:gd name="T59" fmla="*/ 262377 h 457200"/>
              <a:gd name="T60" fmla="*/ 839724 w 840104"/>
              <a:gd name="T61" fmla="*/ 228600 h 457200"/>
              <a:gd name="T62" fmla="*/ 835172 w 840104"/>
              <a:gd name="T63" fmla="*/ 194822 h 457200"/>
              <a:gd name="T64" fmla="*/ 800703 w 840104"/>
              <a:gd name="T65" fmla="*/ 132234 h 457200"/>
              <a:gd name="T66" fmla="*/ 772086 w 840104"/>
              <a:gd name="T67" fmla="*/ 104131 h 457200"/>
              <a:gd name="T68" fmla="*/ 736745 w 840104"/>
              <a:gd name="T69" fmla="*/ 78627 h 457200"/>
              <a:gd name="T70" fmla="*/ 695329 w 840104"/>
              <a:gd name="T71" fmla="*/ 56076 h 457200"/>
              <a:gd name="T72" fmla="*/ 648489 w 840104"/>
              <a:gd name="T73" fmla="*/ 36832 h 457200"/>
              <a:gd name="T74" fmla="*/ 596873 w 840104"/>
              <a:gd name="T75" fmla="*/ 21248 h 457200"/>
              <a:gd name="T76" fmla="*/ 541130 w 840104"/>
              <a:gd name="T77" fmla="*/ 9679 h 457200"/>
              <a:gd name="T78" fmla="*/ 481910 w 840104"/>
              <a:gd name="T79" fmla="*/ 2478 h 457200"/>
              <a:gd name="T80" fmla="*/ 419862 w 840104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40104"/>
              <a:gd name="T124" fmla="*/ 0 h 457200"/>
              <a:gd name="T125" fmla="*/ 840104 w 840104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2" name="object 19"/>
          <p:cNvSpPr>
            <a:spLocks/>
          </p:cNvSpPr>
          <p:nvPr/>
        </p:nvSpPr>
        <p:spPr bwMode="auto">
          <a:xfrm>
            <a:off x="6427788" y="5105400"/>
            <a:ext cx="2238375" cy="457200"/>
          </a:xfrm>
          <a:custGeom>
            <a:avLst/>
            <a:gdLst>
              <a:gd name="T0" fmla="*/ 2161032 w 2237740"/>
              <a:gd name="T1" fmla="*/ 0 h 457200"/>
              <a:gd name="T2" fmla="*/ 76199 w 2237740"/>
              <a:gd name="T3" fmla="*/ 0 h 457200"/>
              <a:gd name="T4" fmla="*/ 46559 w 2237740"/>
              <a:gd name="T5" fmla="*/ 5994 h 457200"/>
              <a:gd name="T6" fmla="*/ 22336 w 2237740"/>
              <a:gd name="T7" fmla="*/ 22336 h 457200"/>
              <a:gd name="T8" fmla="*/ 5994 w 2237740"/>
              <a:gd name="T9" fmla="*/ 46559 h 457200"/>
              <a:gd name="T10" fmla="*/ 0 w 2237740"/>
              <a:gd name="T11" fmla="*/ 76200 h 457200"/>
              <a:gd name="T12" fmla="*/ 0 w 2237740"/>
              <a:gd name="T13" fmla="*/ 381000 h 457200"/>
              <a:gd name="T14" fmla="*/ 5994 w 2237740"/>
              <a:gd name="T15" fmla="*/ 410640 h 457200"/>
              <a:gd name="T16" fmla="*/ 22336 w 2237740"/>
              <a:gd name="T17" fmla="*/ 434863 h 457200"/>
              <a:gd name="T18" fmla="*/ 46559 w 2237740"/>
              <a:gd name="T19" fmla="*/ 451205 h 457200"/>
              <a:gd name="T20" fmla="*/ 76199 w 2237740"/>
              <a:gd name="T21" fmla="*/ 457200 h 457200"/>
              <a:gd name="T22" fmla="*/ 2161032 w 2237740"/>
              <a:gd name="T23" fmla="*/ 457200 h 457200"/>
              <a:gd name="T24" fmla="*/ 2190672 w 2237740"/>
              <a:gd name="T25" fmla="*/ 451205 h 457200"/>
              <a:gd name="T26" fmla="*/ 2214895 w 2237740"/>
              <a:gd name="T27" fmla="*/ 434863 h 457200"/>
              <a:gd name="T28" fmla="*/ 2231237 w 2237740"/>
              <a:gd name="T29" fmla="*/ 410640 h 457200"/>
              <a:gd name="T30" fmla="*/ 2237232 w 2237740"/>
              <a:gd name="T31" fmla="*/ 381000 h 457200"/>
              <a:gd name="T32" fmla="*/ 2237232 w 2237740"/>
              <a:gd name="T33" fmla="*/ 76200 h 457200"/>
              <a:gd name="T34" fmla="*/ 2231237 w 2237740"/>
              <a:gd name="T35" fmla="*/ 46559 h 457200"/>
              <a:gd name="T36" fmla="*/ 2214895 w 2237740"/>
              <a:gd name="T37" fmla="*/ 22336 h 457200"/>
              <a:gd name="T38" fmla="*/ 2190672 w 2237740"/>
              <a:gd name="T39" fmla="*/ 5994 h 457200"/>
              <a:gd name="T40" fmla="*/ 2161032 w 223774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7740"/>
              <a:gd name="T64" fmla="*/ 0 h 457200"/>
              <a:gd name="T65" fmla="*/ 2237740 w 223774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3" name="object 20"/>
          <p:cNvSpPr>
            <a:spLocks/>
          </p:cNvSpPr>
          <p:nvPr/>
        </p:nvSpPr>
        <p:spPr bwMode="auto">
          <a:xfrm>
            <a:off x="5448300" y="5715000"/>
            <a:ext cx="839788" cy="457200"/>
          </a:xfrm>
          <a:custGeom>
            <a:avLst/>
            <a:gdLst>
              <a:gd name="T0" fmla="*/ 419862 w 840104"/>
              <a:gd name="T1" fmla="*/ 0 h 457200"/>
              <a:gd name="T2" fmla="*/ 357813 w 840104"/>
              <a:gd name="T3" fmla="*/ 2478 h 457200"/>
              <a:gd name="T4" fmla="*/ 298593 w 840104"/>
              <a:gd name="T5" fmla="*/ 9678 h 457200"/>
              <a:gd name="T6" fmla="*/ 242850 w 840104"/>
              <a:gd name="T7" fmla="*/ 21246 h 457200"/>
              <a:gd name="T8" fmla="*/ 191234 w 840104"/>
              <a:gd name="T9" fmla="*/ 36829 h 457200"/>
              <a:gd name="T10" fmla="*/ 144394 w 840104"/>
              <a:gd name="T11" fmla="*/ 56072 h 457200"/>
              <a:gd name="T12" fmla="*/ 102978 w 840104"/>
              <a:gd name="T13" fmla="*/ 78622 h 457200"/>
              <a:gd name="T14" fmla="*/ 67637 w 840104"/>
              <a:gd name="T15" fmla="*/ 104125 h 457200"/>
              <a:gd name="T16" fmla="*/ 39020 w 840104"/>
              <a:gd name="T17" fmla="*/ 132228 h 457200"/>
              <a:gd name="T18" fmla="*/ 4551 w 840104"/>
              <a:gd name="T19" fmla="*/ 194819 h 457200"/>
              <a:gd name="T20" fmla="*/ 0 w 840104"/>
              <a:gd name="T21" fmla="*/ 228600 h 457200"/>
              <a:gd name="T22" fmla="*/ 4551 w 840104"/>
              <a:gd name="T23" fmla="*/ 262380 h 457200"/>
              <a:gd name="T24" fmla="*/ 39020 w 840104"/>
              <a:gd name="T25" fmla="*/ 324971 h 457200"/>
              <a:gd name="T26" fmla="*/ 67637 w 840104"/>
              <a:gd name="T27" fmla="*/ 353074 h 457200"/>
              <a:gd name="T28" fmla="*/ 102978 w 840104"/>
              <a:gd name="T29" fmla="*/ 378577 h 457200"/>
              <a:gd name="T30" fmla="*/ 144394 w 840104"/>
              <a:gd name="T31" fmla="*/ 401127 h 457200"/>
              <a:gd name="T32" fmla="*/ 191234 w 840104"/>
              <a:gd name="T33" fmla="*/ 420370 h 457200"/>
              <a:gd name="T34" fmla="*/ 242850 w 840104"/>
              <a:gd name="T35" fmla="*/ 435953 h 457200"/>
              <a:gd name="T36" fmla="*/ 298593 w 840104"/>
              <a:gd name="T37" fmla="*/ 447521 h 457200"/>
              <a:gd name="T38" fmla="*/ 357813 w 840104"/>
              <a:gd name="T39" fmla="*/ 454721 h 457200"/>
              <a:gd name="T40" fmla="*/ 419862 w 840104"/>
              <a:gd name="T41" fmla="*/ 457200 h 457200"/>
              <a:gd name="T42" fmla="*/ 481910 w 840104"/>
              <a:gd name="T43" fmla="*/ 454721 h 457200"/>
              <a:gd name="T44" fmla="*/ 541130 w 840104"/>
              <a:gd name="T45" fmla="*/ 447521 h 457200"/>
              <a:gd name="T46" fmla="*/ 596873 w 840104"/>
              <a:gd name="T47" fmla="*/ 435953 h 457200"/>
              <a:gd name="T48" fmla="*/ 648489 w 840104"/>
              <a:gd name="T49" fmla="*/ 420370 h 457200"/>
              <a:gd name="T50" fmla="*/ 695329 w 840104"/>
              <a:gd name="T51" fmla="*/ 401127 h 457200"/>
              <a:gd name="T52" fmla="*/ 736745 w 840104"/>
              <a:gd name="T53" fmla="*/ 378577 h 457200"/>
              <a:gd name="T54" fmla="*/ 772086 w 840104"/>
              <a:gd name="T55" fmla="*/ 353074 h 457200"/>
              <a:gd name="T56" fmla="*/ 800703 w 840104"/>
              <a:gd name="T57" fmla="*/ 324971 h 457200"/>
              <a:gd name="T58" fmla="*/ 835172 w 840104"/>
              <a:gd name="T59" fmla="*/ 262380 h 457200"/>
              <a:gd name="T60" fmla="*/ 839724 w 840104"/>
              <a:gd name="T61" fmla="*/ 228600 h 457200"/>
              <a:gd name="T62" fmla="*/ 835172 w 840104"/>
              <a:gd name="T63" fmla="*/ 194819 h 457200"/>
              <a:gd name="T64" fmla="*/ 800703 w 840104"/>
              <a:gd name="T65" fmla="*/ 132228 h 457200"/>
              <a:gd name="T66" fmla="*/ 772086 w 840104"/>
              <a:gd name="T67" fmla="*/ 104125 h 457200"/>
              <a:gd name="T68" fmla="*/ 736745 w 840104"/>
              <a:gd name="T69" fmla="*/ 78622 h 457200"/>
              <a:gd name="T70" fmla="*/ 695329 w 840104"/>
              <a:gd name="T71" fmla="*/ 56072 h 457200"/>
              <a:gd name="T72" fmla="*/ 648489 w 840104"/>
              <a:gd name="T73" fmla="*/ 36829 h 457200"/>
              <a:gd name="T74" fmla="*/ 596873 w 840104"/>
              <a:gd name="T75" fmla="*/ 21246 h 457200"/>
              <a:gd name="T76" fmla="*/ 541130 w 840104"/>
              <a:gd name="T77" fmla="*/ 9678 h 457200"/>
              <a:gd name="T78" fmla="*/ 481910 w 840104"/>
              <a:gd name="T79" fmla="*/ 2478 h 457200"/>
              <a:gd name="T80" fmla="*/ 419862 w 840104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40104"/>
              <a:gd name="T124" fmla="*/ 0 h 457200"/>
              <a:gd name="T125" fmla="*/ 840104 w 840104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8"/>
                </a:lnTo>
                <a:lnTo>
                  <a:pt x="242850" y="21246"/>
                </a:lnTo>
                <a:lnTo>
                  <a:pt x="191234" y="36829"/>
                </a:lnTo>
                <a:lnTo>
                  <a:pt x="144394" y="56072"/>
                </a:lnTo>
                <a:lnTo>
                  <a:pt x="102978" y="78622"/>
                </a:lnTo>
                <a:lnTo>
                  <a:pt x="67637" y="104125"/>
                </a:lnTo>
                <a:lnTo>
                  <a:pt x="39020" y="132228"/>
                </a:lnTo>
                <a:lnTo>
                  <a:pt x="4551" y="194819"/>
                </a:lnTo>
                <a:lnTo>
                  <a:pt x="0" y="228600"/>
                </a:lnTo>
                <a:lnTo>
                  <a:pt x="4551" y="262380"/>
                </a:lnTo>
                <a:lnTo>
                  <a:pt x="39020" y="324971"/>
                </a:lnTo>
                <a:lnTo>
                  <a:pt x="67637" y="353074"/>
                </a:lnTo>
                <a:lnTo>
                  <a:pt x="102978" y="378577"/>
                </a:lnTo>
                <a:lnTo>
                  <a:pt x="144394" y="401127"/>
                </a:lnTo>
                <a:lnTo>
                  <a:pt x="191234" y="420370"/>
                </a:lnTo>
                <a:lnTo>
                  <a:pt x="242850" y="435953"/>
                </a:lnTo>
                <a:lnTo>
                  <a:pt x="298593" y="447521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1"/>
                </a:lnTo>
                <a:lnTo>
                  <a:pt x="596873" y="435953"/>
                </a:lnTo>
                <a:lnTo>
                  <a:pt x="648489" y="420370"/>
                </a:lnTo>
                <a:lnTo>
                  <a:pt x="695329" y="401127"/>
                </a:lnTo>
                <a:lnTo>
                  <a:pt x="736745" y="378577"/>
                </a:lnTo>
                <a:lnTo>
                  <a:pt x="772086" y="353074"/>
                </a:lnTo>
                <a:lnTo>
                  <a:pt x="800703" y="324971"/>
                </a:lnTo>
                <a:lnTo>
                  <a:pt x="835172" y="262380"/>
                </a:lnTo>
                <a:lnTo>
                  <a:pt x="839724" y="228600"/>
                </a:lnTo>
                <a:lnTo>
                  <a:pt x="835172" y="194819"/>
                </a:lnTo>
                <a:lnTo>
                  <a:pt x="800703" y="132228"/>
                </a:lnTo>
                <a:lnTo>
                  <a:pt x="772086" y="104125"/>
                </a:lnTo>
                <a:lnTo>
                  <a:pt x="736745" y="78622"/>
                </a:lnTo>
                <a:lnTo>
                  <a:pt x="695329" y="56072"/>
                </a:lnTo>
                <a:lnTo>
                  <a:pt x="648489" y="36829"/>
                </a:lnTo>
                <a:lnTo>
                  <a:pt x="596873" y="21246"/>
                </a:lnTo>
                <a:lnTo>
                  <a:pt x="541130" y="9678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4" name="object 21"/>
          <p:cNvSpPr txBox="1">
            <a:spLocks noChangeArrowheads="1"/>
          </p:cNvSpPr>
          <p:nvPr/>
        </p:nvSpPr>
        <p:spPr bwMode="auto">
          <a:xfrm>
            <a:off x="5780088" y="4532313"/>
            <a:ext cx="1778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25" name="object 22"/>
          <p:cNvSpPr>
            <a:spLocks/>
          </p:cNvSpPr>
          <p:nvPr/>
        </p:nvSpPr>
        <p:spPr bwMode="auto">
          <a:xfrm>
            <a:off x="6427788" y="5715000"/>
            <a:ext cx="2238375" cy="457200"/>
          </a:xfrm>
          <a:custGeom>
            <a:avLst/>
            <a:gdLst>
              <a:gd name="T0" fmla="*/ 2161032 w 2237740"/>
              <a:gd name="T1" fmla="*/ 0 h 457200"/>
              <a:gd name="T2" fmla="*/ 76199 w 2237740"/>
              <a:gd name="T3" fmla="*/ 0 h 457200"/>
              <a:gd name="T4" fmla="*/ 46559 w 2237740"/>
              <a:gd name="T5" fmla="*/ 5987 h 457200"/>
              <a:gd name="T6" fmla="*/ 22336 w 2237740"/>
              <a:gd name="T7" fmla="*/ 22317 h 457200"/>
              <a:gd name="T8" fmla="*/ 5994 w 2237740"/>
              <a:gd name="T9" fmla="*/ 46537 h 457200"/>
              <a:gd name="T10" fmla="*/ 0 w 2237740"/>
              <a:gd name="T11" fmla="*/ 76200 h 457200"/>
              <a:gd name="T12" fmla="*/ 0 w 2237740"/>
              <a:gd name="T13" fmla="*/ 381000 h 457200"/>
              <a:gd name="T14" fmla="*/ 5994 w 2237740"/>
              <a:gd name="T15" fmla="*/ 410662 h 457200"/>
              <a:gd name="T16" fmla="*/ 22336 w 2237740"/>
              <a:gd name="T17" fmla="*/ 434882 h 457200"/>
              <a:gd name="T18" fmla="*/ 46559 w 2237740"/>
              <a:gd name="T19" fmla="*/ 451212 h 457200"/>
              <a:gd name="T20" fmla="*/ 76199 w 2237740"/>
              <a:gd name="T21" fmla="*/ 457200 h 457200"/>
              <a:gd name="T22" fmla="*/ 2161032 w 2237740"/>
              <a:gd name="T23" fmla="*/ 457200 h 457200"/>
              <a:gd name="T24" fmla="*/ 2190672 w 2237740"/>
              <a:gd name="T25" fmla="*/ 451212 h 457200"/>
              <a:gd name="T26" fmla="*/ 2214895 w 2237740"/>
              <a:gd name="T27" fmla="*/ 434882 h 457200"/>
              <a:gd name="T28" fmla="*/ 2231237 w 2237740"/>
              <a:gd name="T29" fmla="*/ 410662 h 457200"/>
              <a:gd name="T30" fmla="*/ 2237232 w 2237740"/>
              <a:gd name="T31" fmla="*/ 381000 h 457200"/>
              <a:gd name="T32" fmla="*/ 2237232 w 2237740"/>
              <a:gd name="T33" fmla="*/ 76200 h 457200"/>
              <a:gd name="T34" fmla="*/ 2231237 w 2237740"/>
              <a:gd name="T35" fmla="*/ 46537 h 457200"/>
              <a:gd name="T36" fmla="*/ 2214895 w 2237740"/>
              <a:gd name="T37" fmla="*/ 22317 h 457200"/>
              <a:gd name="T38" fmla="*/ 2190672 w 2237740"/>
              <a:gd name="T39" fmla="*/ 5987 h 457200"/>
              <a:gd name="T40" fmla="*/ 2161032 w 223774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7740"/>
              <a:gd name="T64" fmla="*/ 0 h 457200"/>
              <a:gd name="T65" fmla="*/ 2237740 w 223774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12"/>
                </a:lnTo>
                <a:lnTo>
                  <a:pt x="2214895" y="434882"/>
                </a:lnTo>
                <a:lnTo>
                  <a:pt x="2231237" y="410662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37"/>
                </a:lnTo>
                <a:lnTo>
                  <a:pt x="2214895" y="22317"/>
                </a:lnTo>
                <a:lnTo>
                  <a:pt x="2190672" y="5987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26" name="object 23"/>
          <p:cNvSpPr txBox="1">
            <a:spLocks noChangeArrowheads="1"/>
          </p:cNvSpPr>
          <p:nvPr/>
        </p:nvSpPr>
        <p:spPr bwMode="auto">
          <a:xfrm>
            <a:off x="6870700" y="4287838"/>
            <a:ext cx="1354138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-1588" algn="ctr">
              <a:lnSpc>
                <a:spcPct val="167000"/>
              </a:lnSpc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  Data Link  Physical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27" name="object 24"/>
          <p:cNvSpPr>
            <a:spLocks noChangeArrowheads="1"/>
          </p:cNvSpPr>
          <p:nvPr/>
        </p:nvSpPr>
        <p:spPr bwMode="auto">
          <a:xfrm>
            <a:off x="1568450" y="2776538"/>
            <a:ext cx="2559050" cy="5429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7128" name="object 25"/>
          <p:cNvSpPr>
            <a:spLocks/>
          </p:cNvSpPr>
          <p:nvPr/>
        </p:nvSpPr>
        <p:spPr bwMode="auto">
          <a:xfrm>
            <a:off x="1568450" y="2776538"/>
            <a:ext cx="2559050" cy="542925"/>
          </a:xfrm>
          <a:custGeom>
            <a:avLst/>
            <a:gdLst>
              <a:gd name="T0" fmla="*/ 0 w 2559050"/>
              <a:gd name="T1" fmla="*/ 542544 h 542925"/>
              <a:gd name="T2" fmla="*/ 2558795 w 2559050"/>
              <a:gd name="T3" fmla="*/ 542544 h 542925"/>
              <a:gd name="T4" fmla="*/ 2558795 w 2559050"/>
              <a:gd name="T5" fmla="*/ 0 h 542925"/>
              <a:gd name="T6" fmla="*/ 0 w 2559050"/>
              <a:gd name="T7" fmla="*/ 0 h 542925"/>
              <a:gd name="T8" fmla="*/ 0 w 2559050"/>
              <a:gd name="T9" fmla="*/ 542544 h 5429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9050"/>
              <a:gd name="T16" fmla="*/ 0 h 542925"/>
              <a:gd name="T17" fmla="*/ 2559050 w 2559050"/>
              <a:gd name="T18" fmla="*/ 542925 h 5429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9050" h="542925">
                <a:moveTo>
                  <a:pt x="0" y="542544"/>
                </a:moveTo>
                <a:lnTo>
                  <a:pt x="2558795" y="542544"/>
                </a:lnTo>
                <a:lnTo>
                  <a:pt x="2558795" y="0"/>
                </a:lnTo>
                <a:lnTo>
                  <a:pt x="0" y="0"/>
                </a:lnTo>
                <a:lnTo>
                  <a:pt x="0" y="5425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1962150" y="2854325"/>
            <a:ext cx="1771650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latin typeface="Times New Roman"/>
                <a:cs typeface="Times New Roman"/>
              </a:rPr>
              <a:t>User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Support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130" name="object 27"/>
          <p:cNvSpPr>
            <a:spLocks noChangeArrowheads="1"/>
          </p:cNvSpPr>
          <p:nvPr/>
        </p:nvSpPr>
        <p:spPr bwMode="auto">
          <a:xfrm>
            <a:off x="1568450" y="3778250"/>
            <a:ext cx="2559050" cy="565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7131" name="object 28"/>
          <p:cNvSpPr>
            <a:spLocks/>
          </p:cNvSpPr>
          <p:nvPr/>
        </p:nvSpPr>
        <p:spPr bwMode="auto">
          <a:xfrm>
            <a:off x="1568450" y="3778250"/>
            <a:ext cx="2559050" cy="565150"/>
          </a:xfrm>
          <a:custGeom>
            <a:avLst/>
            <a:gdLst>
              <a:gd name="T0" fmla="*/ 0 w 2559050"/>
              <a:gd name="T1" fmla="*/ 565403 h 565785"/>
              <a:gd name="T2" fmla="*/ 2558795 w 2559050"/>
              <a:gd name="T3" fmla="*/ 565403 h 565785"/>
              <a:gd name="T4" fmla="*/ 2558795 w 2559050"/>
              <a:gd name="T5" fmla="*/ 0 h 565785"/>
              <a:gd name="T6" fmla="*/ 0 w 2559050"/>
              <a:gd name="T7" fmla="*/ 0 h 565785"/>
              <a:gd name="T8" fmla="*/ 0 w 2559050"/>
              <a:gd name="T9" fmla="*/ 565403 h 5657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9050"/>
              <a:gd name="T16" fmla="*/ 0 h 565785"/>
              <a:gd name="T17" fmla="*/ 2559050 w 2559050"/>
              <a:gd name="T18" fmla="*/ 565785 h 5657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9050" h="565785">
                <a:moveTo>
                  <a:pt x="0" y="565403"/>
                </a:moveTo>
                <a:lnTo>
                  <a:pt x="2558795" y="565403"/>
                </a:lnTo>
                <a:lnTo>
                  <a:pt x="2558795" y="0"/>
                </a:lnTo>
                <a:lnTo>
                  <a:pt x="0" y="0"/>
                </a:lnTo>
                <a:lnTo>
                  <a:pt x="0" y="56540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" name="object 29"/>
          <p:cNvSpPr txBox="1"/>
          <p:nvPr/>
        </p:nvSpPr>
        <p:spPr>
          <a:xfrm>
            <a:off x="2176463" y="3868738"/>
            <a:ext cx="133985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25" dirty="0">
                <a:latin typeface="Times New Roman"/>
                <a:cs typeface="Times New Roman"/>
              </a:rPr>
              <a:t>Transport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133" name="object 30"/>
          <p:cNvSpPr>
            <a:spLocks noChangeArrowheads="1"/>
          </p:cNvSpPr>
          <p:nvPr/>
        </p:nvSpPr>
        <p:spPr bwMode="auto">
          <a:xfrm>
            <a:off x="1568450" y="4876800"/>
            <a:ext cx="2559050" cy="587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68450" y="4876800"/>
            <a:ext cx="2559050" cy="5873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96520" rIns="0" bIns="0">
            <a:spAutoFit/>
          </a:bodyPr>
          <a:lstStyle/>
          <a:p>
            <a:pPr marL="135255" fontAlgn="auto">
              <a:spcBef>
                <a:spcPts val="760"/>
              </a:spcBef>
              <a:spcAft>
                <a:spcPts val="0"/>
              </a:spcAft>
              <a:defRPr/>
            </a:pPr>
            <a:r>
              <a:rPr sz="2400" b="1" spc="-5" dirty="0">
                <a:latin typeface="Times New Roman"/>
                <a:cs typeface="Times New Roman"/>
              </a:rPr>
              <a:t>Network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Support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135" name="object 32"/>
          <p:cNvSpPr>
            <a:spLocks/>
          </p:cNvSpPr>
          <p:nvPr/>
        </p:nvSpPr>
        <p:spPr bwMode="auto">
          <a:xfrm>
            <a:off x="2833688" y="4343400"/>
            <a:ext cx="115887" cy="525463"/>
          </a:xfrm>
          <a:custGeom>
            <a:avLst/>
            <a:gdLst>
              <a:gd name="T0" fmla="*/ 38931 w 115569"/>
              <a:gd name="T1" fmla="*/ 409998 h 524510"/>
              <a:gd name="T2" fmla="*/ 761 w 115569"/>
              <a:gd name="T3" fmla="*/ 410082 h 524510"/>
              <a:gd name="T4" fmla="*/ 58292 w 115569"/>
              <a:gd name="T5" fmla="*/ 524256 h 524510"/>
              <a:gd name="T6" fmla="*/ 105547 w 115569"/>
              <a:gd name="T7" fmla="*/ 429006 h 524510"/>
              <a:gd name="T8" fmla="*/ 38988 w 115569"/>
              <a:gd name="T9" fmla="*/ 429006 h 524510"/>
              <a:gd name="T10" fmla="*/ 38931 w 115569"/>
              <a:gd name="T11" fmla="*/ 409998 h 524510"/>
              <a:gd name="T12" fmla="*/ 77030 w 115569"/>
              <a:gd name="T13" fmla="*/ 409913 h 524510"/>
              <a:gd name="T14" fmla="*/ 38931 w 115569"/>
              <a:gd name="T15" fmla="*/ 409998 h 524510"/>
              <a:gd name="T16" fmla="*/ 38988 w 115569"/>
              <a:gd name="T17" fmla="*/ 429006 h 524510"/>
              <a:gd name="T18" fmla="*/ 77088 w 115569"/>
              <a:gd name="T19" fmla="*/ 429006 h 524510"/>
              <a:gd name="T20" fmla="*/ 77030 w 115569"/>
              <a:gd name="T21" fmla="*/ 409913 h 524510"/>
              <a:gd name="T22" fmla="*/ 115061 w 115569"/>
              <a:gd name="T23" fmla="*/ 409829 h 524510"/>
              <a:gd name="T24" fmla="*/ 77030 w 115569"/>
              <a:gd name="T25" fmla="*/ 409913 h 524510"/>
              <a:gd name="T26" fmla="*/ 77088 w 115569"/>
              <a:gd name="T27" fmla="*/ 429006 h 524510"/>
              <a:gd name="T28" fmla="*/ 105547 w 115569"/>
              <a:gd name="T29" fmla="*/ 429006 h 524510"/>
              <a:gd name="T30" fmla="*/ 115061 w 115569"/>
              <a:gd name="T31" fmla="*/ 409829 h 524510"/>
              <a:gd name="T32" fmla="*/ 76130 w 115569"/>
              <a:gd name="T33" fmla="*/ 114257 h 524510"/>
              <a:gd name="T34" fmla="*/ 38031 w 115569"/>
              <a:gd name="T35" fmla="*/ 114342 h 524510"/>
              <a:gd name="T36" fmla="*/ 38931 w 115569"/>
              <a:gd name="T37" fmla="*/ 409998 h 524510"/>
              <a:gd name="T38" fmla="*/ 77030 w 115569"/>
              <a:gd name="T39" fmla="*/ 409913 h 524510"/>
              <a:gd name="T40" fmla="*/ 76130 w 115569"/>
              <a:gd name="T41" fmla="*/ 114257 h 524510"/>
              <a:gd name="T42" fmla="*/ 56768 w 115569"/>
              <a:gd name="T43" fmla="*/ 0 h 524510"/>
              <a:gd name="T44" fmla="*/ 0 w 115569"/>
              <a:gd name="T45" fmla="*/ 114426 h 524510"/>
              <a:gd name="T46" fmla="*/ 38031 w 115569"/>
              <a:gd name="T47" fmla="*/ 114342 h 524510"/>
              <a:gd name="T48" fmla="*/ 37972 w 115569"/>
              <a:gd name="T49" fmla="*/ 95250 h 524510"/>
              <a:gd name="T50" fmla="*/ 104764 w 115569"/>
              <a:gd name="T51" fmla="*/ 95250 h 524510"/>
              <a:gd name="T52" fmla="*/ 56768 w 115569"/>
              <a:gd name="T53" fmla="*/ 0 h 524510"/>
              <a:gd name="T54" fmla="*/ 76072 w 115569"/>
              <a:gd name="T55" fmla="*/ 95250 h 524510"/>
              <a:gd name="T56" fmla="*/ 37972 w 115569"/>
              <a:gd name="T57" fmla="*/ 95250 h 524510"/>
              <a:gd name="T58" fmla="*/ 38031 w 115569"/>
              <a:gd name="T59" fmla="*/ 114342 h 524510"/>
              <a:gd name="T60" fmla="*/ 76130 w 115569"/>
              <a:gd name="T61" fmla="*/ 114257 h 524510"/>
              <a:gd name="T62" fmla="*/ 76072 w 115569"/>
              <a:gd name="T63" fmla="*/ 95250 h 524510"/>
              <a:gd name="T64" fmla="*/ 104764 w 115569"/>
              <a:gd name="T65" fmla="*/ 95250 h 524510"/>
              <a:gd name="T66" fmla="*/ 76072 w 115569"/>
              <a:gd name="T67" fmla="*/ 95250 h 524510"/>
              <a:gd name="T68" fmla="*/ 76130 w 115569"/>
              <a:gd name="T69" fmla="*/ 114257 h 524510"/>
              <a:gd name="T70" fmla="*/ 114300 w 115569"/>
              <a:gd name="T71" fmla="*/ 114173 h 524510"/>
              <a:gd name="T72" fmla="*/ 104764 w 115569"/>
              <a:gd name="T73" fmla="*/ 95250 h 52451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5569"/>
              <a:gd name="T112" fmla="*/ 0 h 524510"/>
              <a:gd name="T113" fmla="*/ 115569 w 115569"/>
              <a:gd name="T114" fmla="*/ 524510 h 52451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5569" h="524510">
                <a:moveTo>
                  <a:pt x="38931" y="409998"/>
                </a:moveTo>
                <a:lnTo>
                  <a:pt x="761" y="410082"/>
                </a:lnTo>
                <a:lnTo>
                  <a:pt x="58292" y="524256"/>
                </a:lnTo>
                <a:lnTo>
                  <a:pt x="105547" y="429006"/>
                </a:lnTo>
                <a:lnTo>
                  <a:pt x="38988" y="429006"/>
                </a:lnTo>
                <a:lnTo>
                  <a:pt x="38931" y="409998"/>
                </a:lnTo>
                <a:close/>
              </a:path>
              <a:path w="115569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6"/>
                </a:lnTo>
                <a:lnTo>
                  <a:pt x="77088" y="429006"/>
                </a:lnTo>
                <a:lnTo>
                  <a:pt x="77030" y="409913"/>
                </a:lnTo>
                <a:close/>
              </a:path>
              <a:path w="115569" h="524510">
                <a:moveTo>
                  <a:pt x="115061" y="409829"/>
                </a:moveTo>
                <a:lnTo>
                  <a:pt x="77030" y="409913"/>
                </a:lnTo>
                <a:lnTo>
                  <a:pt x="77088" y="429006"/>
                </a:lnTo>
                <a:lnTo>
                  <a:pt x="105547" y="429006"/>
                </a:lnTo>
                <a:lnTo>
                  <a:pt x="115061" y="409829"/>
                </a:lnTo>
                <a:close/>
              </a:path>
              <a:path w="115569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69" h="524510">
                <a:moveTo>
                  <a:pt x="56768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2" y="95250"/>
                </a:lnTo>
                <a:lnTo>
                  <a:pt x="104764" y="95250"/>
                </a:lnTo>
                <a:lnTo>
                  <a:pt x="56768" y="0"/>
                </a:lnTo>
                <a:close/>
              </a:path>
              <a:path w="115569" h="524510">
                <a:moveTo>
                  <a:pt x="76072" y="95250"/>
                </a:moveTo>
                <a:lnTo>
                  <a:pt x="37972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2" y="95250"/>
                </a:lnTo>
                <a:close/>
              </a:path>
              <a:path w="115569" h="524510">
                <a:moveTo>
                  <a:pt x="104764" y="95250"/>
                </a:moveTo>
                <a:lnTo>
                  <a:pt x="76072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6" name="object 33"/>
          <p:cNvSpPr>
            <a:spLocks/>
          </p:cNvSpPr>
          <p:nvPr/>
        </p:nvSpPr>
        <p:spPr bwMode="auto">
          <a:xfrm>
            <a:off x="2833688" y="5486400"/>
            <a:ext cx="115887" cy="525463"/>
          </a:xfrm>
          <a:custGeom>
            <a:avLst/>
            <a:gdLst>
              <a:gd name="T0" fmla="*/ 38931 w 115569"/>
              <a:gd name="T1" fmla="*/ 410010 h 524510"/>
              <a:gd name="T2" fmla="*/ 761 w 115569"/>
              <a:gd name="T3" fmla="*/ 410121 h 524510"/>
              <a:gd name="T4" fmla="*/ 58292 w 115569"/>
              <a:gd name="T5" fmla="*/ 524256 h 524510"/>
              <a:gd name="T6" fmla="*/ 105507 w 115569"/>
              <a:gd name="T7" fmla="*/ 429056 h 524510"/>
              <a:gd name="T8" fmla="*/ 38988 w 115569"/>
              <a:gd name="T9" fmla="*/ 429056 h 524510"/>
              <a:gd name="T10" fmla="*/ 38931 w 115569"/>
              <a:gd name="T11" fmla="*/ 410010 h 524510"/>
              <a:gd name="T12" fmla="*/ 77030 w 115569"/>
              <a:gd name="T13" fmla="*/ 409900 h 524510"/>
              <a:gd name="T14" fmla="*/ 38931 w 115569"/>
              <a:gd name="T15" fmla="*/ 410010 h 524510"/>
              <a:gd name="T16" fmla="*/ 38988 w 115569"/>
              <a:gd name="T17" fmla="*/ 429056 h 524510"/>
              <a:gd name="T18" fmla="*/ 77088 w 115569"/>
              <a:gd name="T19" fmla="*/ 428955 h 524510"/>
              <a:gd name="T20" fmla="*/ 77030 w 115569"/>
              <a:gd name="T21" fmla="*/ 409900 h 524510"/>
              <a:gd name="T22" fmla="*/ 115061 w 115569"/>
              <a:gd name="T23" fmla="*/ 409790 h 524510"/>
              <a:gd name="T24" fmla="*/ 77030 w 115569"/>
              <a:gd name="T25" fmla="*/ 409900 h 524510"/>
              <a:gd name="T26" fmla="*/ 77088 w 115569"/>
              <a:gd name="T27" fmla="*/ 428955 h 524510"/>
              <a:gd name="T28" fmla="*/ 38988 w 115569"/>
              <a:gd name="T29" fmla="*/ 429056 h 524510"/>
              <a:gd name="T30" fmla="*/ 105507 w 115569"/>
              <a:gd name="T31" fmla="*/ 429056 h 524510"/>
              <a:gd name="T32" fmla="*/ 115061 w 115569"/>
              <a:gd name="T33" fmla="*/ 409790 h 524510"/>
              <a:gd name="T34" fmla="*/ 76130 w 115569"/>
              <a:gd name="T35" fmla="*/ 114245 h 524510"/>
              <a:gd name="T36" fmla="*/ 38031 w 115569"/>
              <a:gd name="T37" fmla="*/ 114355 h 524510"/>
              <a:gd name="T38" fmla="*/ 38931 w 115569"/>
              <a:gd name="T39" fmla="*/ 410010 h 524510"/>
              <a:gd name="T40" fmla="*/ 77030 w 115569"/>
              <a:gd name="T41" fmla="*/ 409900 h 524510"/>
              <a:gd name="T42" fmla="*/ 76130 w 115569"/>
              <a:gd name="T43" fmla="*/ 114245 h 524510"/>
              <a:gd name="T44" fmla="*/ 56768 w 115569"/>
              <a:gd name="T45" fmla="*/ 0 h 524510"/>
              <a:gd name="T46" fmla="*/ 0 w 115569"/>
              <a:gd name="T47" fmla="*/ 114465 h 524510"/>
              <a:gd name="T48" fmla="*/ 38031 w 115569"/>
              <a:gd name="T49" fmla="*/ 114355 h 524510"/>
              <a:gd name="T50" fmla="*/ 37972 w 115569"/>
              <a:gd name="T51" fmla="*/ 95250 h 524510"/>
              <a:gd name="T52" fmla="*/ 104780 w 115569"/>
              <a:gd name="T53" fmla="*/ 95250 h 524510"/>
              <a:gd name="T54" fmla="*/ 56768 w 115569"/>
              <a:gd name="T55" fmla="*/ 0 h 524510"/>
              <a:gd name="T56" fmla="*/ 76072 w 115569"/>
              <a:gd name="T57" fmla="*/ 95250 h 524510"/>
              <a:gd name="T58" fmla="*/ 37972 w 115569"/>
              <a:gd name="T59" fmla="*/ 95250 h 524510"/>
              <a:gd name="T60" fmla="*/ 38031 w 115569"/>
              <a:gd name="T61" fmla="*/ 114355 h 524510"/>
              <a:gd name="T62" fmla="*/ 76130 w 115569"/>
              <a:gd name="T63" fmla="*/ 114245 h 524510"/>
              <a:gd name="T64" fmla="*/ 76072 w 115569"/>
              <a:gd name="T65" fmla="*/ 95250 h 524510"/>
              <a:gd name="T66" fmla="*/ 104780 w 115569"/>
              <a:gd name="T67" fmla="*/ 95250 h 524510"/>
              <a:gd name="T68" fmla="*/ 76072 w 115569"/>
              <a:gd name="T69" fmla="*/ 95250 h 524510"/>
              <a:gd name="T70" fmla="*/ 76130 w 115569"/>
              <a:gd name="T71" fmla="*/ 114245 h 524510"/>
              <a:gd name="T72" fmla="*/ 114300 w 115569"/>
              <a:gd name="T73" fmla="*/ 114134 h 524510"/>
              <a:gd name="T74" fmla="*/ 104780 w 115569"/>
              <a:gd name="T75" fmla="*/ 95250 h 52451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15569"/>
              <a:gd name="T115" fmla="*/ 0 h 524510"/>
              <a:gd name="T116" fmla="*/ 115569 w 115569"/>
              <a:gd name="T117" fmla="*/ 524510 h 52451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15569" h="524510">
                <a:moveTo>
                  <a:pt x="38931" y="410010"/>
                </a:moveTo>
                <a:lnTo>
                  <a:pt x="761" y="410121"/>
                </a:lnTo>
                <a:lnTo>
                  <a:pt x="58292" y="524256"/>
                </a:lnTo>
                <a:lnTo>
                  <a:pt x="105507" y="429056"/>
                </a:lnTo>
                <a:lnTo>
                  <a:pt x="38988" y="429056"/>
                </a:lnTo>
                <a:lnTo>
                  <a:pt x="38931" y="410010"/>
                </a:lnTo>
                <a:close/>
              </a:path>
              <a:path w="115569" h="524510">
                <a:moveTo>
                  <a:pt x="77030" y="409900"/>
                </a:moveTo>
                <a:lnTo>
                  <a:pt x="38931" y="410010"/>
                </a:lnTo>
                <a:lnTo>
                  <a:pt x="38988" y="429056"/>
                </a:lnTo>
                <a:lnTo>
                  <a:pt x="77088" y="428955"/>
                </a:lnTo>
                <a:lnTo>
                  <a:pt x="77030" y="409900"/>
                </a:lnTo>
                <a:close/>
              </a:path>
              <a:path w="115569" h="524510">
                <a:moveTo>
                  <a:pt x="115061" y="409790"/>
                </a:moveTo>
                <a:lnTo>
                  <a:pt x="77030" y="409900"/>
                </a:lnTo>
                <a:lnTo>
                  <a:pt x="77088" y="428955"/>
                </a:lnTo>
                <a:lnTo>
                  <a:pt x="38988" y="429056"/>
                </a:lnTo>
                <a:lnTo>
                  <a:pt x="105507" y="429056"/>
                </a:lnTo>
                <a:lnTo>
                  <a:pt x="115061" y="409790"/>
                </a:lnTo>
                <a:close/>
              </a:path>
              <a:path w="115569" h="524510">
                <a:moveTo>
                  <a:pt x="76130" y="114245"/>
                </a:moveTo>
                <a:lnTo>
                  <a:pt x="38031" y="114355"/>
                </a:lnTo>
                <a:lnTo>
                  <a:pt x="38931" y="410010"/>
                </a:lnTo>
                <a:lnTo>
                  <a:pt x="77030" y="409900"/>
                </a:lnTo>
                <a:lnTo>
                  <a:pt x="76130" y="114245"/>
                </a:lnTo>
                <a:close/>
              </a:path>
              <a:path w="115569" h="524510">
                <a:moveTo>
                  <a:pt x="56768" y="0"/>
                </a:moveTo>
                <a:lnTo>
                  <a:pt x="0" y="114465"/>
                </a:lnTo>
                <a:lnTo>
                  <a:pt x="38031" y="114355"/>
                </a:lnTo>
                <a:lnTo>
                  <a:pt x="37972" y="95250"/>
                </a:lnTo>
                <a:lnTo>
                  <a:pt x="104780" y="95250"/>
                </a:lnTo>
                <a:lnTo>
                  <a:pt x="56768" y="0"/>
                </a:lnTo>
                <a:close/>
              </a:path>
              <a:path w="115569" h="524510">
                <a:moveTo>
                  <a:pt x="76072" y="95250"/>
                </a:moveTo>
                <a:lnTo>
                  <a:pt x="37972" y="95250"/>
                </a:lnTo>
                <a:lnTo>
                  <a:pt x="38031" y="114355"/>
                </a:lnTo>
                <a:lnTo>
                  <a:pt x="76130" y="114245"/>
                </a:lnTo>
                <a:lnTo>
                  <a:pt x="76072" y="95250"/>
                </a:lnTo>
                <a:close/>
              </a:path>
              <a:path w="115569" h="524510">
                <a:moveTo>
                  <a:pt x="104780" y="95250"/>
                </a:moveTo>
                <a:lnTo>
                  <a:pt x="76072" y="95250"/>
                </a:lnTo>
                <a:lnTo>
                  <a:pt x="76130" y="114245"/>
                </a:lnTo>
                <a:lnTo>
                  <a:pt x="114300" y="114134"/>
                </a:lnTo>
                <a:lnTo>
                  <a:pt x="104780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7" name="object 34"/>
          <p:cNvSpPr txBox="1">
            <a:spLocks noChangeArrowheads="1"/>
          </p:cNvSpPr>
          <p:nvPr/>
        </p:nvSpPr>
        <p:spPr bwMode="auto">
          <a:xfrm>
            <a:off x="2057400" y="5902325"/>
            <a:ext cx="1541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 b="1">
                <a:latin typeface="Times New Roman" pitchFamily="18" charset="0"/>
                <a:cs typeface="Times New Roman" pitchFamily="18" charset="0"/>
              </a:rPr>
              <a:t>Network</a:t>
            </a:r>
            <a:endParaRPr lang="th-TH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38" name="object 35"/>
          <p:cNvSpPr>
            <a:spLocks/>
          </p:cNvSpPr>
          <p:nvPr/>
        </p:nvSpPr>
        <p:spPr bwMode="auto">
          <a:xfrm>
            <a:off x="2833688" y="3276600"/>
            <a:ext cx="115887" cy="525463"/>
          </a:xfrm>
          <a:custGeom>
            <a:avLst/>
            <a:gdLst>
              <a:gd name="T0" fmla="*/ 38931 w 115569"/>
              <a:gd name="T1" fmla="*/ 409998 h 524510"/>
              <a:gd name="T2" fmla="*/ 761 w 115569"/>
              <a:gd name="T3" fmla="*/ 410082 h 524510"/>
              <a:gd name="T4" fmla="*/ 58292 w 115569"/>
              <a:gd name="T5" fmla="*/ 524256 h 524510"/>
              <a:gd name="T6" fmla="*/ 105547 w 115569"/>
              <a:gd name="T7" fmla="*/ 429006 h 524510"/>
              <a:gd name="T8" fmla="*/ 38988 w 115569"/>
              <a:gd name="T9" fmla="*/ 429006 h 524510"/>
              <a:gd name="T10" fmla="*/ 38931 w 115569"/>
              <a:gd name="T11" fmla="*/ 409998 h 524510"/>
              <a:gd name="T12" fmla="*/ 77030 w 115569"/>
              <a:gd name="T13" fmla="*/ 409913 h 524510"/>
              <a:gd name="T14" fmla="*/ 38931 w 115569"/>
              <a:gd name="T15" fmla="*/ 409998 h 524510"/>
              <a:gd name="T16" fmla="*/ 38988 w 115569"/>
              <a:gd name="T17" fmla="*/ 429006 h 524510"/>
              <a:gd name="T18" fmla="*/ 77088 w 115569"/>
              <a:gd name="T19" fmla="*/ 429006 h 524510"/>
              <a:gd name="T20" fmla="*/ 77030 w 115569"/>
              <a:gd name="T21" fmla="*/ 409913 h 524510"/>
              <a:gd name="T22" fmla="*/ 115061 w 115569"/>
              <a:gd name="T23" fmla="*/ 409829 h 524510"/>
              <a:gd name="T24" fmla="*/ 77030 w 115569"/>
              <a:gd name="T25" fmla="*/ 409913 h 524510"/>
              <a:gd name="T26" fmla="*/ 77088 w 115569"/>
              <a:gd name="T27" fmla="*/ 429006 h 524510"/>
              <a:gd name="T28" fmla="*/ 105547 w 115569"/>
              <a:gd name="T29" fmla="*/ 429006 h 524510"/>
              <a:gd name="T30" fmla="*/ 115061 w 115569"/>
              <a:gd name="T31" fmla="*/ 409829 h 524510"/>
              <a:gd name="T32" fmla="*/ 76130 w 115569"/>
              <a:gd name="T33" fmla="*/ 114257 h 524510"/>
              <a:gd name="T34" fmla="*/ 38031 w 115569"/>
              <a:gd name="T35" fmla="*/ 114342 h 524510"/>
              <a:gd name="T36" fmla="*/ 38931 w 115569"/>
              <a:gd name="T37" fmla="*/ 409998 h 524510"/>
              <a:gd name="T38" fmla="*/ 77030 w 115569"/>
              <a:gd name="T39" fmla="*/ 409913 h 524510"/>
              <a:gd name="T40" fmla="*/ 76130 w 115569"/>
              <a:gd name="T41" fmla="*/ 114257 h 524510"/>
              <a:gd name="T42" fmla="*/ 56768 w 115569"/>
              <a:gd name="T43" fmla="*/ 0 h 524510"/>
              <a:gd name="T44" fmla="*/ 0 w 115569"/>
              <a:gd name="T45" fmla="*/ 114426 h 524510"/>
              <a:gd name="T46" fmla="*/ 38031 w 115569"/>
              <a:gd name="T47" fmla="*/ 114342 h 524510"/>
              <a:gd name="T48" fmla="*/ 37972 w 115569"/>
              <a:gd name="T49" fmla="*/ 95250 h 524510"/>
              <a:gd name="T50" fmla="*/ 104764 w 115569"/>
              <a:gd name="T51" fmla="*/ 95250 h 524510"/>
              <a:gd name="T52" fmla="*/ 56768 w 115569"/>
              <a:gd name="T53" fmla="*/ 0 h 524510"/>
              <a:gd name="T54" fmla="*/ 76072 w 115569"/>
              <a:gd name="T55" fmla="*/ 95250 h 524510"/>
              <a:gd name="T56" fmla="*/ 37972 w 115569"/>
              <a:gd name="T57" fmla="*/ 95250 h 524510"/>
              <a:gd name="T58" fmla="*/ 38031 w 115569"/>
              <a:gd name="T59" fmla="*/ 114342 h 524510"/>
              <a:gd name="T60" fmla="*/ 76130 w 115569"/>
              <a:gd name="T61" fmla="*/ 114257 h 524510"/>
              <a:gd name="T62" fmla="*/ 76072 w 115569"/>
              <a:gd name="T63" fmla="*/ 95250 h 524510"/>
              <a:gd name="T64" fmla="*/ 104764 w 115569"/>
              <a:gd name="T65" fmla="*/ 95250 h 524510"/>
              <a:gd name="T66" fmla="*/ 76072 w 115569"/>
              <a:gd name="T67" fmla="*/ 95250 h 524510"/>
              <a:gd name="T68" fmla="*/ 76130 w 115569"/>
              <a:gd name="T69" fmla="*/ 114257 h 524510"/>
              <a:gd name="T70" fmla="*/ 114300 w 115569"/>
              <a:gd name="T71" fmla="*/ 114173 h 524510"/>
              <a:gd name="T72" fmla="*/ 104764 w 115569"/>
              <a:gd name="T73" fmla="*/ 95250 h 52451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5569"/>
              <a:gd name="T112" fmla="*/ 0 h 524510"/>
              <a:gd name="T113" fmla="*/ 115569 w 115569"/>
              <a:gd name="T114" fmla="*/ 524510 h 52451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5569" h="524510">
                <a:moveTo>
                  <a:pt x="38931" y="409998"/>
                </a:moveTo>
                <a:lnTo>
                  <a:pt x="761" y="410082"/>
                </a:lnTo>
                <a:lnTo>
                  <a:pt x="58292" y="524256"/>
                </a:lnTo>
                <a:lnTo>
                  <a:pt x="105547" y="429006"/>
                </a:lnTo>
                <a:lnTo>
                  <a:pt x="38988" y="429006"/>
                </a:lnTo>
                <a:lnTo>
                  <a:pt x="38931" y="409998"/>
                </a:lnTo>
                <a:close/>
              </a:path>
              <a:path w="115569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6"/>
                </a:lnTo>
                <a:lnTo>
                  <a:pt x="77088" y="429006"/>
                </a:lnTo>
                <a:lnTo>
                  <a:pt x="77030" y="409913"/>
                </a:lnTo>
                <a:close/>
              </a:path>
              <a:path w="115569" h="524510">
                <a:moveTo>
                  <a:pt x="115061" y="409829"/>
                </a:moveTo>
                <a:lnTo>
                  <a:pt x="77030" y="409913"/>
                </a:lnTo>
                <a:lnTo>
                  <a:pt x="77088" y="429006"/>
                </a:lnTo>
                <a:lnTo>
                  <a:pt x="105547" y="429006"/>
                </a:lnTo>
                <a:lnTo>
                  <a:pt x="115061" y="409829"/>
                </a:lnTo>
                <a:close/>
              </a:path>
              <a:path w="115569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69" h="524510">
                <a:moveTo>
                  <a:pt x="56768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2" y="95250"/>
                </a:lnTo>
                <a:lnTo>
                  <a:pt x="104764" y="95250"/>
                </a:lnTo>
                <a:lnTo>
                  <a:pt x="56768" y="0"/>
                </a:lnTo>
                <a:close/>
              </a:path>
              <a:path w="115569" h="524510">
                <a:moveTo>
                  <a:pt x="76072" y="95250"/>
                </a:moveTo>
                <a:lnTo>
                  <a:pt x="37972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2" y="95250"/>
                </a:lnTo>
                <a:close/>
              </a:path>
              <a:path w="115569" h="524510">
                <a:moveTo>
                  <a:pt x="104764" y="95250"/>
                </a:moveTo>
                <a:lnTo>
                  <a:pt x="76072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39" name="object 36"/>
          <p:cNvSpPr txBox="1">
            <a:spLocks noChangeArrowheads="1"/>
          </p:cNvSpPr>
          <p:nvPr/>
        </p:nvSpPr>
        <p:spPr bwMode="auto">
          <a:xfrm>
            <a:off x="2390775" y="1785938"/>
            <a:ext cx="83978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 b="1">
                <a:latin typeface="Times New Roman" pitchFamily="18" charset="0"/>
                <a:cs typeface="Times New Roman" pitchFamily="18" charset="0"/>
              </a:rPr>
              <a:t>User</a:t>
            </a:r>
            <a:endParaRPr lang="th-TH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0" name="object 37"/>
          <p:cNvSpPr>
            <a:spLocks/>
          </p:cNvSpPr>
          <p:nvPr/>
        </p:nvSpPr>
        <p:spPr bwMode="auto">
          <a:xfrm>
            <a:off x="2833688" y="2286000"/>
            <a:ext cx="115887" cy="525463"/>
          </a:xfrm>
          <a:custGeom>
            <a:avLst/>
            <a:gdLst>
              <a:gd name="T0" fmla="*/ 38931 w 115569"/>
              <a:gd name="T1" fmla="*/ 409998 h 524510"/>
              <a:gd name="T2" fmla="*/ 761 w 115569"/>
              <a:gd name="T3" fmla="*/ 410083 h 524510"/>
              <a:gd name="T4" fmla="*/ 58292 w 115569"/>
              <a:gd name="T5" fmla="*/ 524255 h 524510"/>
              <a:gd name="T6" fmla="*/ 105547 w 115569"/>
              <a:gd name="T7" fmla="*/ 429005 h 524510"/>
              <a:gd name="T8" fmla="*/ 38988 w 115569"/>
              <a:gd name="T9" fmla="*/ 429005 h 524510"/>
              <a:gd name="T10" fmla="*/ 38931 w 115569"/>
              <a:gd name="T11" fmla="*/ 409998 h 524510"/>
              <a:gd name="T12" fmla="*/ 77030 w 115569"/>
              <a:gd name="T13" fmla="*/ 409913 h 524510"/>
              <a:gd name="T14" fmla="*/ 38931 w 115569"/>
              <a:gd name="T15" fmla="*/ 409998 h 524510"/>
              <a:gd name="T16" fmla="*/ 38988 w 115569"/>
              <a:gd name="T17" fmla="*/ 429005 h 524510"/>
              <a:gd name="T18" fmla="*/ 77088 w 115569"/>
              <a:gd name="T19" fmla="*/ 429005 h 524510"/>
              <a:gd name="T20" fmla="*/ 77030 w 115569"/>
              <a:gd name="T21" fmla="*/ 409913 h 524510"/>
              <a:gd name="T22" fmla="*/ 115061 w 115569"/>
              <a:gd name="T23" fmla="*/ 409828 h 524510"/>
              <a:gd name="T24" fmla="*/ 77030 w 115569"/>
              <a:gd name="T25" fmla="*/ 409913 h 524510"/>
              <a:gd name="T26" fmla="*/ 77088 w 115569"/>
              <a:gd name="T27" fmla="*/ 429005 h 524510"/>
              <a:gd name="T28" fmla="*/ 105547 w 115569"/>
              <a:gd name="T29" fmla="*/ 429005 h 524510"/>
              <a:gd name="T30" fmla="*/ 115061 w 115569"/>
              <a:gd name="T31" fmla="*/ 409828 h 524510"/>
              <a:gd name="T32" fmla="*/ 76130 w 115569"/>
              <a:gd name="T33" fmla="*/ 114257 h 524510"/>
              <a:gd name="T34" fmla="*/ 38031 w 115569"/>
              <a:gd name="T35" fmla="*/ 114342 h 524510"/>
              <a:gd name="T36" fmla="*/ 38931 w 115569"/>
              <a:gd name="T37" fmla="*/ 409998 h 524510"/>
              <a:gd name="T38" fmla="*/ 77030 w 115569"/>
              <a:gd name="T39" fmla="*/ 409913 h 524510"/>
              <a:gd name="T40" fmla="*/ 76130 w 115569"/>
              <a:gd name="T41" fmla="*/ 114257 h 524510"/>
              <a:gd name="T42" fmla="*/ 56768 w 115569"/>
              <a:gd name="T43" fmla="*/ 0 h 524510"/>
              <a:gd name="T44" fmla="*/ 0 w 115569"/>
              <a:gd name="T45" fmla="*/ 114426 h 524510"/>
              <a:gd name="T46" fmla="*/ 38031 w 115569"/>
              <a:gd name="T47" fmla="*/ 114342 h 524510"/>
              <a:gd name="T48" fmla="*/ 37972 w 115569"/>
              <a:gd name="T49" fmla="*/ 95250 h 524510"/>
              <a:gd name="T50" fmla="*/ 104764 w 115569"/>
              <a:gd name="T51" fmla="*/ 95250 h 524510"/>
              <a:gd name="T52" fmla="*/ 56768 w 115569"/>
              <a:gd name="T53" fmla="*/ 0 h 524510"/>
              <a:gd name="T54" fmla="*/ 76072 w 115569"/>
              <a:gd name="T55" fmla="*/ 95250 h 524510"/>
              <a:gd name="T56" fmla="*/ 37972 w 115569"/>
              <a:gd name="T57" fmla="*/ 95250 h 524510"/>
              <a:gd name="T58" fmla="*/ 38031 w 115569"/>
              <a:gd name="T59" fmla="*/ 114342 h 524510"/>
              <a:gd name="T60" fmla="*/ 76130 w 115569"/>
              <a:gd name="T61" fmla="*/ 114257 h 524510"/>
              <a:gd name="T62" fmla="*/ 76072 w 115569"/>
              <a:gd name="T63" fmla="*/ 95250 h 524510"/>
              <a:gd name="T64" fmla="*/ 104764 w 115569"/>
              <a:gd name="T65" fmla="*/ 95250 h 524510"/>
              <a:gd name="T66" fmla="*/ 76072 w 115569"/>
              <a:gd name="T67" fmla="*/ 95250 h 524510"/>
              <a:gd name="T68" fmla="*/ 76130 w 115569"/>
              <a:gd name="T69" fmla="*/ 114257 h 524510"/>
              <a:gd name="T70" fmla="*/ 114300 w 115569"/>
              <a:gd name="T71" fmla="*/ 114173 h 524510"/>
              <a:gd name="T72" fmla="*/ 104764 w 115569"/>
              <a:gd name="T73" fmla="*/ 95250 h 52451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5569"/>
              <a:gd name="T112" fmla="*/ 0 h 524510"/>
              <a:gd name="T113" fmla="*/ 115569 w 115569"/>
              <a:gd name="T114" fmla="*/ 524510 h 52451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5569" h="524510">
                <a:moveTo>
                  <a:pt x="38931" y="409998"/>
                </a:moveTo>
                <a:lnTo>
                  <a:pt x="761" y="410083"/>
                </a:lnTo>
                <a:lnTo>
                  <a:pt x="58292" y="524255"/>
                </a:lnTo>
                <a:lnTo>
                  <a:pt x="105547" y="429005"/>
                </a:lnTo>
                <a:lnTo>
                  <a:pt x="38988" y="429005"/>
                </a:lnTo>
                <a:lnTo>
                  <a:pt x="38931" y="409998"/>
                </a:lnTo>
                <a:close/>
              </a:path>
              <a:path w="115569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5"/>
                </a:lnTo>
                <a:lnTo>
                  <a:pt x="77088" y="429005"/>
                </a:lnTo>
                <a:lnTo>
                  <a:pt x="77030" y="409913"/>
                </a:lnTo>
                <a:close/>
              </a:path>
              <a:path w="115569" h="524510">
                <a:moveTo>
                  <a:pt x="115061" y="409828"/>
                </a:moveTo>
                <a:lnTo>
                  <a:pt x="77030" y="409913"/>
                </a:lnTo>
                <a:lnTo>
                  <a:pt x="77088" y="429005"/>
                </a:lnTo>
                <a:lnTo>
                  <a:pt x="105547" y="429005"/>
                </a:lnTo>
                <a:lnTo>
                  <a:pt x="115061" y="409828"/>
                </a:lnTo>
                <a:close/>
              </a:path>
              <a:path w="115569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69" h="524510">
                <a:moveTo>
                  <a:pt x="56768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2" y="95250"/>
                </a:lnTo>
                <a:lnTo>
                  <a:pt x="104764" y="95250"/>
                </a:lnTo>
                <a:lnTo>
                  <a:pt x="56768" y="0"/>
                </a:lnTo>
                <a:close/>
              </a:path>
              <a:path w="115569" h="524510">
                <a:moveTo>
                  <a:pt x="76072" y="95250"/>
                </a:moveTo>
                <a:lnTo>
                  <a:pt x="37972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2" y="95250"/>
                </a:lnTo>
                <a:close/>
              </a:path>
              <a:path w="115569" h="524510">
                <a:moveTo>
                  <a:pt x="104764" y="95250"/>
                </a:moveTo>
                <a:lnTo>
                  <a:pt x="76072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1" name="object 38"/>
          <p:cNvSpPr>
            <a:spLocks/>
          </p:cNvSpPr>
          <p:nvPr/>
        </p:nvSpPr>
        <p:spPr bwMode="auto">
          <a:xfrm>
            <a:off x="1155700" y="3505200"/>
            <a:ext cx="3633788" cy="3175"/>
          </a:xfrm>
          <a:custGeom>
            <a:avLst/>
            <a:gdLst>
              <a:gd name="T0" fmla="*/ 0 w 3633470"/>
              <a:gd name="T1" fmla="*/ 0 h 1904"/>
              <a:gd name="T2" fmla="*/ 3633216 w 3633470"/>
              <a:gd name="T3" fmla="*/ 1524 h 1904"/>
              <a:gd name="T4" fmla="*/ 0 60000 65536"/>
              <a:gd name="T5" fmla="*/ 0 60000 65536"/>
              <a:gd name="T6" fmla="*/ 0 w 3633470"/>
              <a:gd name="T7" fmla="*/ 0 h 1904"/>
              <a:gd name="T8" fmla="*/ 3633470 w 3633470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33470" h="1904">
                <a:moveTo>
                  <a:pt x="0" y="0"/>
                </a:moveTo>
                <a:lnTo>
                  <a:pt x="3633216" y="152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2" name="object 39"/>
          <p:cNvSpPr>
            <a:spLocks/>
          </p:cNvSpPr>
          <p:nvPr/>
        </p:nvSpPr>
        <p:spPr bwMode="auto">
          <a:xfrm>
            <a:off x="4789488" y="3505200"/>
            <a:ext cx="1587" cy="304800"/>
          </a:xfrm>
          <a:custGeom>
            <a:avLst/>
            <a:gdLst>
              <a:gd name="T0" fmla="*/ 0 w 1904"/>
              <a:gd name="T1" fmla="*/ 0 h 304800"/>
              <a:gd name="T2" fmla="*/ 1524 w 1904"/>
              <a:gd name="T3" fmla="*/ 304800 h 304800"/>
              <a:gd name="T4" fmla="*/ 0 60000 65536"/>
              <a:gd name="T5" fmla="*/ 0 60000 65536"/>
              <a:gd name="T6" fmla="*/ 0 w 1904"/>
              <a:gd name="T7" fmla="*/ 0 h 304800"/>
              <a:gd name="T8" fmla="*/ 1904 w 1904"/>
              <a:gd name="T9" fmla="*/ 304800 h 304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304800">
                <a:moveTo>
                  <a:pt x="0" y="0"/>
                </a:moveTo>
                <a:lnTo>
                  <a:pt x="1524" y="30480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3" name="object 40"/>
          <p:cNvSpPr>
            <a:spLocks/>
          </p:cNvSpPr>
          <p:nvPr/>
        </p:nvSpPr>
        <p:spPr bwMode="auto">
          <a:xfrm>
            <a:off x="4789488" y="3810000"/>
            <a:ext cx="4786312" cy="3175"/>
          </a:xfrm>
          <a:custGeom>
            <a:avLst/>
            <a:gdLst>
              <a:gd name="T0" fmla="*/ 0 w 4787265"/>
              <a:gd name="T1" fmla="*/ 0 h 1904"/>
              <a:gd name="T2" fmla="*/ 4786883 w 4787265"/>
              <a:gd name="T3" fmla="*/ 1524 h 1904"/>
              <a:gd name="T4" fmla="*/ 0 60000 65536"/>
              <a:gd name="T5" fmla="*/ 0 60000 65536"/>
              <a:gd name="T6" fmla="*/ 0 w 4787265"/>
              <a:gd name="T7" fmla="*/ 0 h 1904"/>
              <a:gd name="T8" fmla="*/ 4787265 w 4787265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87265" h="1904">
                <a:moveTo>
                  <a:pt x="0" y="0"/>
                </a:moveTo>
                <a:lnTo>
                  <a:pt x="4786883" y="152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4" name="object 41"/>
          <p:cNvSpPr>
            <a:spLocks/>
          </p:cNvSpPr>
          <p:nvPr/>
        </p:nvSpPr>
        <p:spPr bwMode="auto">
          <a:xfrm>
            <a:off x="1155700" y="4648200"/>
            <a:ext cx="3633788" cy="3175"/>
          </a:xfrm>
          <a:custGeom>
            <a:avLst/>
            <a:gdLst>
              <a:gd name="T0" fmla="*/ 0 w 3633470"/>
              <a:gd name="T1" fmla="*/ 0 h 1904"/>
              <a:gd name="T2" fmla="*/ 3633216 w 3633470"/>
              <a:gd name="T3" fmla="*/ 1524 h 1904"/>
              <a:gd name="T4" fmla="*/ 0 60000 65536"/>
              <a:gd name="T5" fmla="*/ 0 60000 65536"/>
              <a:gd name="T6" fmla="*/ 0 w 3633470"/>
              <a:gd name="T7" fmla="*/ 0 h 1904"/>
              <a:gd name="T8" fmla="*/ 3633470 w 3633470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33470" h="1904">
                <a:moveTo>
                  <a:pt x="0" y="0"/>
                </a:moveTo>
                <a:lnTo>
                  <a:pt x="3633216" y="152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5" name="object 42"/>
          <p:cNvSpPr>
            <a:spLocks/>
          </p:cNvSpPr>
          <p:nvPr/>
        </p:nvSpPr>
        <p:spPr bwMode="auto">
          <a:xfrm>
            <a:off x="4789488" y="4419600"/>
            <a:ext cx="1587" cy="231775"/>
          </a:xfrm>
          <a:custGeom>
            <a:avLst/>
            <a:gdLst>
              <a:gd name="T0" fmla="*/ 0 w 1904"/>
              <a:gd name="T1" fmla="*/ 231648 h 231775"/>
              <a:gd name="T2" fmla="*/ 1524 w 1904"/>
              <a:gd name="T3" fmla="*/ 0 h 231775"/>
              <a:gd name="T4" fmla="*/ 0 60000 65536"/>
              <a:gd name="T5" fmla="*/ 0 60000 65536"/>
              <a:gd name="T6" fmla="*/ 0 w 1904"/>
              <a:gd name="T7" fmla="*/ 0 h 231775"/>
              <a:gd name="T8" fmla="*/ 1904 w 1904"/>
              <a:gd name="T9" fmla="*/ 231775 h 2317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231775">
                <a:moveTo>
                  <a:pt x="0" y="231648"/>
                </a:moveTo>
                <a:lnTo>
                  <a:pt x="152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6" name="object 43"/>
          <p:cNvSpPr>
            <a:spLocks/>
          </p:cNvSpPr>
          <p:nvPr/>
        </p:nvSpPr>
        <p:spPr bwMode="auto">
          <a:xfrm>
            <a:off x="4789488" y="4419600"/>
            <a:ext cx="4786312" cy="3175"/>
          </a:xfrm>
          <a:custGeom>
            <a:avLst/>
            <a:gdLst>
              <a:gd name="T0" fmla="*/ 0 w 4787265"/>
              <a:gd name="T1" fmla="*/ 0 h 1904"/>
              <a:gd name="T2" fmla="*/ 4786883 w 4787265"/>
              <a:gd name="T3" fmla="*/ 1524 h 1904"/>
              <a:gd name="T4" fmla="*/ 0 60000 65536"/>
              <a:gd name="T5" fmla="*/ 0 60000 65536"/>
              <a:gd name="T6" fmla="*/ 0 w 4787265"/>
              <a:gd name="T7" fmla="*/ 0 h 1904"/>
              <a:gd name="T8" fmla="*/ 4787265 w 4787265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87265" h="1904">
                <a:moveTo>
                  <a:pt x="0" y="0"/>
                </a:moveTo>
                <a:lnTo>
                  <a:pt x="4786883" y="152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147" name="object 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44DB0552-98E9-47AA-A177-731588C80A86}" type="slidenum">
              <a:rPr lang="th-TH" smtClean="0"/>
              <a:pPr marL="25400">
                <a:spcBef>
                  <a:spcPts val="38"/>
                </a:spcBef>
              </a:pPr>
              <a:t>28</a:t>
            </a:fld>
            <a:endParaRPr lang="th-TH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OSI</a:t>
            </a:r>
            <a:r>
              <a:rPr spc="-90" dirty="0"/>
              <a:t> </a:t>
            </a:r>
            <a:r>
              <a:rPr dirty="0"/>
              <a:t>Model</a:t>
            </a:r>
          </a:p>
        </p:txBody>
      </p:sp>
      <p:sp>
        <p:nvSpPr>
          <p:cNvPr id="48130" name="object 3"/>
          <p:cNvSpPr>
            <a:spLocks/>
          </p:cNvSpPr>
          <p:nvPr/>
        </p:nvSpPr>
        <p:spPr bwMode="auto">
          <a:xfrm>
            <a:off x="1073150" y="1981200"/>
            <a:ext cx="817563" cy="473075"/>
          </a:xfrm>
          <a:custGeom>
            <a:avLst/>
            <a:gdLst>
              <a:gd name="T0" fmla="*/ 409194 w 818514"/>
              <a:gd name="T1" fmla="*/ 0 h 472439"/>
              <a:gd name="T2" fmla="*/ 348725 w 818514"/>
              <a:gd name="T3" fmla="*/ 2561 h 472439"/>
              <a:gd name="T4" fmla="*/ 291011 w 818514"/>
              <a:gd name="T5" fmla="*/ 10003 h 472439"/>
              <a:gd name="T6" fmla="*/ 236686 w 818514"/>
              <a:gd name="T7" fmla="*/ 21960 h 472439"/>
              <a:gd name="T8" fmla="*/ 186381 w 818514"/>
              <a:gd name="T9" fmla="*/ 38064 h 472439"/>
              <a:gd name="T10" fmla="*/ 140730 w 818514"/>
              <a:gd name="T11" fmla="*/ 57951 h 472439"/>
              <a:gd name="T12" fmla="*/ 100366 w 818514"/>
              <a:gd name="T13" fmla="*/ 81255 h 472439"/>
              <a:gd name="T14" fmla="*/ 65922 w 818514"/>
              <a:gd name="T15" fmla="*/ 107609 h 472439"/>
              <a:gd name="T16" fmla="*/ 38030 w 818514"/>
              <a:gd name="T17" fmla="*/ 136649 h 472439"/>
              <a:gd name="T18" fmla="*/ 4436 w 818514"/>
              <a:gd name="T19" fmla="*/ 201320 h 472439"/>
              <a:gd name="T20" fmla="*/ 0 w 818514"/>
              <a:gd name="T21" fmla="*/ 236220 h 472439"/>
              <a:gd name="T22" fmla="*/ 4436 w 818514"/>
              <a:gd name="T23" fmla="*/ 271119 h 472439"/>
              <a:gd name="T24" fmla="*/ 38030 w 818514"/>
              <a:gd name="T25" fmla="*/ 335790 h 472439"/>
              <a:gd name="T26" fmla="*/ 65922 w 818514"/>
              <a:gd name="T27" fmla="*/ 364830 h 472439"/>
              <a:gd name="T28" fmla="*/ 100366 w 818514"/>
              <a:gd name="T29" fmla="*/ 391184 h 472439"/>
              <a:gd name="T30" fmla="*/ 140730 w 818514"/>
              <a:gd name="T31" fmla="*/ 414488 h 472439"/>
              <a:gd name="T32" fmla="*/ 186381 w 818514"/>
              <a:gd name="T33" fmla="*/ 434375 h 472439"/>
              <a:gd name="T34" fmla="*/ 236686 w 818514"/>
              <a:gd name="T35" fmla="*/ 450479 h 472439"/>
              <a:gd name="T36" fmla="*/ 291011 w 818514"/>
              <a:gd name="T37" fmla="*/ 462436 h 472439"/>
              <a:gd name="T38" fmla="*/ 348725 w 818514"/>
              <a:gd name="T39" fmla="*/ 469878 h 472439"/>
              <a:gd name="T40" fmla="*/ 409194 w 818514"/>
              <a:gd name="T41" fmla="*/ 472439 h 472439"/>
              <a:gd name="T42" fmla="*/ 469648 w 818514"/>
              <a:gd name="T43" fmla="*/ 469878 h 472439"/>
              <a:gd name="T44" fmla="*/ 527353 w 818514"/>
              <a:gd name="T45" fmla="*/ 462436 h 472439"/>
              <a:gd name="T46" fmla="*/ 581674 w 818514"/>
              <a:gd name="T47" fmla="*/ 450479 h 472439"/>
              <a:gd name="T48" fmla="*/ 631978 w 818514"/>
              <a:gd name="T49" fmla="*/ 434375 h 472439"/>
              <a:gd name="T50" fmla="*/ 677631 w 818514"/>
              <a:gd name="T51" fmla="*/ 414488 h 472439"/>
              <a:gd name="T52" fmla="*/ 717999 w 818514"/>
              <a:gd name="T53" fmla="*/ 391184 h 472439"/>
              <a:gd name="T54" fmla="*/ 752449 w 818514"/>
              <a:gd name="T55" fmla="*/ 364830 h 472439"/>
              <a:gd name="T56" fmla="*/ 780346 w 818514"/>
              <a:gd name="T57" fmla="*/ 335790 h 472439"/>
              <a:gd name="T58" fmla="*/ 813949 w 818514"/>
              <a:gd name="T59" fmla="*/ 271119 h 472439"/>
              <a:gd name="T60" fmla="*/ 818387 w 818514"/>
              <a:gd name="T61" fmla="*/ 236220 h 472439"/>
              <a:gd name="T62" fmla="*/ 813949 w 818514"/>
              <a:gd name="T63" fmla="*/ 201320 h 472439"/>
              <a:gd name="T64" fmla="*/ 780346 w 818514"/>
              <a:gd name="T65" fmla="*/ 136649 h 472439"/>
              <a:gd name="T66" fmla="*/ 752449 w 818514"/>
              <a:gd name="T67" fmla="*/ 107609 h 472439"/>
              <a:gd name="T68" fmla="*/ 717999 w 818514"/>
              <a:gd name="T69" fmla="*/ 81255 h 472439"/>
              <a:gd name="T70" fmla="*/ 677631 w 818514"/>
              <a:gd name="T71" fmla="*/ 57951 h 472439"/>
              <a:gd name="T72" fmla="*/ 631978 w 818514"/>
              <a:gd name="T73" fmla="*/ 38064 h 472439"/>
              <a:gd name="T74" fmla="*/ 581674 w 818514"/>
              <a:gd name="T75" fmla="*/ 21960 h 472439"/>
              <a:gd name="T76" fmla="*/ 527353 w 818514"/>
              <a:gd name="T77" fmla="*/ 10003 h 472439"/>
              <a:gd name="T78" fmla="*/ 469648 w 818514"/>
              <a:gd name="T79" fmla="*/ 2561 h 472439"/>
              <a:gd name="T80" fmla="*/ 409194 w 818514"/>
              <a:gd name="T81" fmla="*/ 0 h 47243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18514"/>
              <a:gd name="T124" fmla="*/ 0 h 472439"/>
              <a:gd name="T125" fmla="*/ 818514 w 818514"/>
              <a:gd name="T126" fmla="*/ 472439 h 472439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18514" h="472439">
                <a:moveTo>
                  <a:pt x="409194" y="0"/>
                </a:moveTo>
                <a:lnTo>
                  <a:pt x="348725" y="2561"/>
                </a:lnTo>
                <a:lnTo>
                  <a:pt x="291011" y="10003"/>
                </a:lnTo>
                <a:lnTo>
                  <a:pt x="236686" y="21960"/>
                </a:lnTo>
                <a:lnTo>
                  <a:pt x="186381" y="38064"/>
                </a:lnTo>
                <a:lnTo>
                  <a:pt x="140730" y="57951"/>
                </a:lnTo>
                <a:lnTo>
                  <a:pt x="100366" y="81255"/>
                </a:lnTo>
                <a:lnTo>
                  <a:pt x="65922" y="107609"/>
                </a:lnTo>
                <a:lnTo>
                  <a:pt x="38030" y="136649"/>
                </a:lnTo>
                <a:lnTo>
                  <a:pt x="4436" y="201320"/>
                </a:lnTo>
                <a:lnTo>
                  <a:pt x="0" y="236220"/>
                </a:lnTo>
                <a:lnTo>
                  <a:pt x="4436" y="271119"/>
                </a:lnTo>
                <a:lnTo>
                  <a:pt x="38030" y="335790"/>
                </a:lnTo>
                <a:lnTo>
                  <a:pt x="65922" y="364830"/>
                </a:lnTo>
                <a:lnTo>
                  <a:pt x="100366" y="391184"/>
                </a:lnTo>
                <a:lnTo>
                  <a:pt x="140730" y="414488"/>
                </a:lnTo>
                <a:lnTo>
                  <a:pt x="186381" y="434375"/>
                </a:lnTo>
                <a:lnTo>
                  <a:pt x="236686" y="450479"/>
                </a:lnTo>
                <a:lnTo>
                  <a:pt x="291011" y="462436"/>
                </a:lnTo>
                <a:lnTo>
                  <a:pt x="348725" y="469878"/>
                </a:lnTo>
                <a:lnTo>
                  <a:pt x="409194" y="472439"/>
                </a:lnTo>
                <a:lnTo>
                  <a:pt x="469648" y="469878"/>
                </a:lnTo>
                <a:lnTo>
                  <a:pt x="527353" y="462436"/>
                </a:lnTo>
                <a:lnTo>
                  <a:pt x="581674" y="450479"/>
                </a:lnTo>
                <a:lnTo>
                  <a:pt x="631978" y="434375"/>
                </a:lnTo>
                <a:lnTo>
                  <a:pt x="677631" y="414488"/>
                </a:lnTo>
                <a:lnTo>
                  <a:pt x="717999" y="391184"/>
                </a:lnTo>
                <a:lnTo>
                  <a:pt x="752449" y="364830"/>
                </a:lnTo>
                <a:lnTo>
                  <a:pt x="780346" y="335790"/>
                </a:lnTo>
                <a:lnTo>
                  <a:pt x="813949" y="271119"/>
                </a:lnTo>
                <a:lnTo>
                  <a:pt x="818387" y="236220"/>
                </a:lnTo>
                <a:lnTo>
                  <a:pt x="813949" y="201320"/>
                </a:lnTo>
                <a:lnTo>
                  <a:pt x="780346" y="136649"/>
                </a:lnTo>
                <a:lnTo>
                  <a:pt x="752449" y="107609"/>
                </a:lnTo>
                <a:lnTo>
                  <a:pt x="717999" y="81255"/>
                </a:lnTo>
                <a:lnTo>
                  <a:pt x="677631" y="57951"/>
                </a:lnTo>
                <a:lnTo>
                  <a:pt x="631978" y="38064"/>
                </a:lnTo>
                <a:lnTo>
                  <a:pt x="581674" y="21960"/>
                </a:lnTo>
                <a:lnTo>
                  <a:pt x="527353" y="10003"/>
                </a:lnTo>
                <a:lnTo>
                  <a:pt x="469648" y="2561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1" name="object 4"/>
          <p:cNvSpPr>
            <a:spLocks/>
          </p:cNvSpPr>
          <p:nvPr/>
        </p:nvSpPr>
        <p:spPr bwMode="auto">
          <a:xfrm>
            <a:off x="2027238" y="1981200"/>
            <a:ext cx="2181225" cy="473075"/>
          </a:xfrm>
          <a:custGeom>
            <a:avLst/>
            <a:gdLst>
              <a:gd name="T0" fmla="*/ 2102104 w 2181225"/>
              <a:gd name="T1" fmla="*/ 0 h 472439"/>
              <a:gd name="T2" fmla="*/ 78740 w 2181225"/>
              <a:gd name="T3" fmla="*/ 0 h 472439"/>
              <a:gd name="T4" fmla="*/ 48113 w 2181225"/>
              <a:gd name="T5" fmla="*/ 6195 h 472439"/>
              <a:gd name="T6" fmla="*/ 23082 w 2181225"/>
              <a:gd name="T7" fmla="*/ 23082 h 472439"/>
              <a:gd name="T8" fmla="*/ 6195 w 2181225"/>
              <a:gd name="T9" fmla="*/ 48113 h 472439"/>
              <a:gd name="T10" fmla="*/ 0 w 2181225"/>
              <a:gd name="T11" fmla="*/ 78739 h 472439"/>
              <a:gd name="T12" fmla="*/ 0 w 2181225"/>
              <a:gd name="T13" fmla="*/ 393700 h 472439"/>
              <a:gd name="T14" fmla="*/ 6195 w 2181225"/>
              <a:gd name="T15" fmla="*/ 424326 h 472439"/>
              <a:gd name="T16" fmla="*/ 23082 w 2181225"/>
              <a:gd name="T17" fmla="*/ 449357 h 472439"/>
              <a:gd name="T18" fmla="*/ 48113 w 2181225"/>
              <a:gd name="T19" fmla="*/ 466244 h 472439"/>
              <a:gd name="T20" fmla="*/ 78740 w 2181225"/>
              <a:gd name="T21" fmla="*/ 472439 h 472439"/>
              <a:gd name="T22" fmla="*/ 2102104 w 2181225"/>
              <a:gd name="T23" fmla="*/ 472439 h 472439"/>
              <a:gd name="T24" fmla="*/ 2132730 w 2181225"/>
              <a:gd name="T25" fmla="*/ 466244 h 472439"/>
              <a:gd name="T26" fmla="*/ 2157761 w 2181225"/>
              <a:gd name="T27" fmla="*/ 449357 h 472439"/>
              <a:gd name="T28" fmla="*/ 2174648 w 2181225"/>
              <a:gd name="T29" fmla="*/ 424326 h 472439"/>
              <a:gd name="T30" fmla="*/ 2180844 w 2181225"/>
              <a:gd name="T31" fmla="*/ 393700 h 472439"/>
              <a:gd name="T32" fmla="*/ 2180844 w 2181225"/>
              <a:gd name="T33" fmla="*/ 78739 h 472439"/>
              <a:gd name="T34" fmla="*/ 2174648 w 2181225"/>
              <a:gd name="T35" fmla="*/ 48113 h 472439"/>
              <a:gd name="T36" fmla="*/ 2157761 w 2181225"/>
              <a:gd name="T37" fmla="*/ 23082 h 472439"/>
              <a:gd name="T38" fmla="*/ 2132730 w 2181225"/>
              <a:gd name="T39" fmla="*/ 6195 h 472439"/>
              <a:gd name="T40" fmla="*/ 2102104 w 2181225"/>
              <a:gd name="T41" fmla="*/ 0 h 4724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181225"/>
              <a:gd name="T64" fmla="*/ 0 h 472439"/>
              <a:gd name="T65" fmla="*/ 2181225 w 2181225"/>
              <a:gd name="T66" fmla="*/ 472439 h 4724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181225" h="472439">
                <a:moveTo>
                  <a:pt x="2102104" y="0"/>
                </a:moveTo>
                <a:lnTo>
                  <a:pt x="78740" y="0"/>
                </a:lnTo>
                <a:lnTo>
                  <a:pt x="48113" y="6195"/>
                </a:lnTo>
                <a:lnTo>
                  <a:pt x="23082" y="23082"/>
                </a:lnTo>
                <a:lnTo>
                  <a:pt x="6195" y="48113"/>
                </a:lnTo>
                <a:lnTo>
                  <a:pt x="0" y="78739"/>
                </a:lnTo>
                <a:lnTo>
                  <a:pt x="0" y="393700"/>
                </a:lnTo>
                <a:lnTo>
                  <a:pt x="6195" y="424326"/>
                </a:lnTo>
                <a:lnTo>
                  <a:pt x="23082" y="449357"/>
                </a:lnTo>
                <a:lnTo>
                  <a:pt x="48113" y="466244"/>
                </a:lnTo>
                <a:lnTo>
                  <a:pt x="78740" y="472439"/>
                </a:lnTo>
                <a:lnTo>
                  <a:pt x="2102104" y="472439"/>
                </a:lnTo>
                <a:lnTo>
                  <a:pt x="2132730" y="466244"/>
                </a:lnTo>
                <a:lnTo>
                  <a:pt x="2157761" y="449357"/>
                </a:lnTo>
                <a:lnTo>
                  <a:pt x="2174648" y="424326"/>
                </a:lnTo>
                <a:lnTo>
                  <a:pt x="2180844" y="393700"/>
                </a:lnTo>
                <a:lnTo>
                  <a:pt x="2180844" y="78739"/>
                </a:lnTo>
                <a:lnTo>
                  <a:pt x="2174648" y="48113"/>
                </a:lnTo>
                <a:lnTo>
                  <a:pt x="2157761" y="23082"/>
                </a:lnTo>
                <a:lnTo>
                  <a:pt x="2132730" y="6195"/>
                </a:lnTo>
                <a:lnTo>
                  <a:pt x="210210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2" name="object 5"/>
          <p:cNvSpPr>
            <a:spLocks/>
          </p:cNvSpPr>
          <p:nvPr/>
        </p:nvSpPr>
        <p:spPr bwMode="auto">
          <a:xfrm>
            <a:off x="1073150" y="2613025"/>
            <a:ext cx="817563" cy="473075"/>
          </a:xfrm>
          <a:custGeom>
            <a:avLst/>
            <a:gdLst>
              <a:gd name="T0" fmla="*/ 409194 w 818514"/>
              <a:gd name="T1" fmla="*/ 0 h 472439"/>
              <a:gd name="T2" fmla="*/ 348725 w 818514"/>
              <a:gd name="T3" fmla="*/ 2561 h 472439"/>
              <a:gd name="T4" fmla="*/ 291011 w 818514"/>
              <a:gd name="T5" fmla="*/ 10003 h 472439"/>
              <a:gd name="T6" fmla="*/ 236686 w 818514"/>
              <a:gd name="T7" fmla="*/ 21960 h 472439"/>
              <a:gd name="T8" fmla="*/ 186381 w 818514"/>
              <a:gd name="T9" fmla="*/ 38064 h 472439"/>
              <a:gd name="T10" fmla="*/ 140730 w 818514"/>
              <a:gd name="T11" fmla="*/ 57951 h 472439"/>
              <a:gd name="T12" fmla="*/ 100366 w 818514"/>
              <a:gd name="T13" fmla="*/ 81255 h 472439"/>
              <a:gd name="T14" fmla="*/ 65922 w 818514"/>
              <a:gd name="T15" fmla="*/ 107609 h 472439"/>
              <a:gd name="T16" fmla="*/ 38030 w 818514"/>
              <a:gd name="T17" fmla="*/ 136649 h 472439"/>
              <a:gd name="T18" fmla="*/ 4436 w 818514"/>
              <a:gd name="T19" fmla="*/ 201320 h 472439"/>
              <a:gd name="T20" fmla="*/ 0 w 818514"/>
              <a:gd name="T21" fmla="*/ 236219 h 472439"/>
              <a:gd name="T22" fmla="*/ 4436 w 818514"/>
              <a:gd name="T23" fmla="*/ 271119 h 472439"/>
              <a:gd name="T24" fmla="*/ 38030 w 818514"/>
              <a:gd name="T25" fmla="*/ 335790 h 472439"/>
              <a:gd name="T26" fmla="*/ 65922 w 818514"/>
              <a:gd name="T27" fmla="*/ 364830 h 472439"/>
              <a:gd name="T28" fmla="*/ 100366 w 818514"/>
              <a:gd name="T29" fmla="*/ 391184 h 472439"/>
              <a:gd name="T30" fmla="*/ 140730 w 818514"/>
              <a:gd name="T31" fmla="*/ 414488 h 472439"/>
              <a:gd name="T32" fmla="*/ 186381 w 818514"/>
              <a:gd name="T33" fmla="*/ 434375 h 472439"/>
              <a:gd name="T34" fmla="*/ 236686 w 818514"/>
              <a:gd name="T35" fmla="*/ 450479 h 472439"/>
              <a:gd name="T36" fmla="*/ 291011 w 818514"/>
              <a:gd name="T37" fmla="*/ 462436 h 472439"/>
              <a:gd name="T38" fmla="*/ 348725 w 818514"/>
              <a:gd name="T39" fmla="*/ 469878 h 472439"/>
              <a:gd name="T40" fmla="*/ 409194 w 818514"/>
              <a:gd name="T41" fmla="*/ 472439 h 472439"/>
              <a:gd name="T42" fmla="*/ 469648 w 818514"/>
              <a:gd name="T43" fmla="*/ 469878 h 472439"/>
              <a:gd name="T44" fmla="*/ 527353 w 818514"/>
              <a:gd name="T45" fmla="*/ 462436 h 472439"/>
              <a:gd name="T46" fmla="*/ 581674 w 818514"/>
              <a:gd name="T47" fmla="*/ 450479 h 472439"/>
              <a:gd name="T48" fmla="*/ 631978 w 818514"/>
              <a:gd name="T49" fmla="*/ 434375 h 472439"/>
              <a:gd name="T50" fmla="*/ 677631 w 818514"/>
              <a:gd name="T51" fmla="*/ 414488 h 472439"/>
              <a:gd name="T52" fmla="*/ 717999 w 818514"/>
              <a:gd name="T53" fmla="*/ 391184 h 472439"/>
              <a:gd name="T54" fmla="*/ 752449 w 818514"/>
              <a:gd name="T55" fmla="*/ 364830 h 472439"/>
              <a:gd name="T56" fmla="*/ 780346 w 818514"/>
              <a:gd name="T57" fmla="*/ 335790 h 472439"/>
              <a:gd name="T58" fmla="*/ 813949 w 818514"/>
              <a:gd name="T59" fmla="*/ 271119 h 472439"/>
              <a:gd name="T60" fmla="*/ 818387 w 818514"/>
              <a:gd name="T61" fmla="*/ 236219 h 472439"/>
              <a:gd name="T62" fmla="*/ 813949 w 818514"/>
              <a:gd name="T63" fmla="*/ 201320 h 472439"/>
              <a:gd name="T64" fmla="*/ 780346 w 818514"/>
              <a:gd name="T65" fmla="*/ 136649 h 472439"/>
              <a:gd name="T66" fmla="*/ 752449 w 818514"/>
              <a:gd name="T67" fmla="*/ 107609 h 472439"/>
              <a:gd name="T68" fmla="*/ 717999 w 818514"/>
              <a:gd name="T69" fmla="*/ 81255 h 472439"/>
              <a:gd name="T70" fmla="*/ 677631 w 818514"/>
              <a:gd name="T71" fmla="*/ 57951 h 472439"/>
              <a:gd name="T72" fmla="*/ 631978 w 818514"/>
              <a:gd name="T73" fmla="*/ 38064 h 472439"/>
              <a:gd name="T74" fmla="*/ 581674 w 818514"/>
              <a:gd name="T75" fmla="*/ 21960 h 472439"/>
              <a:gd name="T76" fmla="*/ 527353 w 818514"/>
              <a:gd name="T77" fmla="*/ 10003 h 472439"/>
              <a:gd name="T78" fmla="*/ 469648 w 818514"/>
              <a:gd name="T79" fmla="*/ 2561 h 472439"/>
              <a:gd name="T80" fmla="*/ 409194 w 818514"/>
              <a:gd name="T81" fmla="*/ 0 h 47243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18514"/>
              <a:gd name="T124" fmla="*/ 0 h 472439"/>
              <a:gd name="T125" fmla="*/ 818514 w 818514"/>
              <a:gd name="T126" fmla="*/ 472439 h 472439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18514" h="472439">
                <a:moveTo>
                  <a:pt x="409194" y="0"/>
                </a:moveTo>
                <a:lnTo>
                  <a:pt x="348725" y="2561"/>
                </a:lnTo>
                <a:lnTo>
                  <a:pt x="291011" y="10003"/>
                </a:lnTo>
                <a:lnTo>
                  <a:pt x="236686" y="21960"/>
                </a:lnTo>
                <a:lnTo>
                  <a:pt x="186381" y="38064"/>
                </a:lnTo>
                <a:lnTo>
                  <a:pt x="140730" y="57951"/>
                </a:lnTo>
                <a:lnTo>
                  <a:pt x="100366" y="81255"/>
                </a:lnTo>
                <a:lnTo>
                  <a:pt x="65922" y="107609"/>
                </a:lnTo>
                <a:lnTo>
                  <a:pt x="38030" y="136649"/>
                </a:lnTo>
                <a:lnTo>
                  <a:pt x="4436" y="201320"/>
                </a:lnTo>
                <a:lnTo>
                  <a:pt x="0" y="236219"/>
                </a:lnTo>
                <a:lnTo>
                  <a:pt x="4436" y="271119"/>
                </a:lnTo>
                <a:lnTo>
                  <a:pt x="38030" y="335790"/>
                </a:lnTo>
                <a:lnTo>
                  <a:pt x="65922" y="364830"/>
                </a:lnTo>
                <a:lnTo>
                  <a:pt x="100366" y="391184"/>
                </a:lnTo>
                <a:lnTo>
                  <a:pt x="140730" y="414488"/>
                </a:lnTo>
                <a:lnTo>
                  <a:pt x="186381" y="434375"/>
                </a:lnTo>
                <a:lnTo>
                  <a:pt x="236686" y="450479"/>
                </a:lnTo>
                <a:lnTo>
                  <a:pt x="291011" y="462436"/>
                </a:lnTo>
                <a:lnTo>
                  <a:pt x="348725" y="469878"/>
                </a:lnTo>
                <a:lnTo>
                  <a:pt x="409194" y="472439"/>
                </a:lnTo>
                <a:lnTo>
                  <a:pt x="469648" y="469878"/>
                </a:lnTo>
                <a:lnTo>
                  <a:pt x="527353" y="462436"/>
                </a:lnTo>
                <a:lnTo>
                  <a:pt x="581674" y="450479"/>
                </a:lnTo>
                <a:lnTo>
                  <a:pt x="631978" y="434375"/>
                </a:lnTo>
                <a:lnTo>
                  <a:pt x="677631" y="414488"/>
                </a:lnTo>
                <a:lnTo>
                  <a:pt x="717999" y="391184"/>
                </a:lnTo>
                <a:lnTo>
                  <a:pt x="752449" y="364830"/>
                </a:lnTo>
                <a:lnTo>
                  <a:pt x="780346" y="335790"/>
                </a:lnTo>
                <a:lnTo>
                  <a:pt x="813949" y="271119"/>
                </a:lnTo>
                <a:lnTo>
                  <a:pt x="818387" y="236219"/>
                </a:lnTo>
                <a:lnTo>
                  <a:pt x="813949" y="201320"/>
                </a:lnTo>
                <a:lnTo>
                  <a:pt x="780346" y="136649"/>
                </a:lnTo>
                <a:lnTo>
                  <a:pt x="752449" y="107609"/>
                </a:lnTo>
                <a:lnTo>
                  <a:pt x="717999" y="81255"/>
                </a:lnTo>
                <a:lnTo>
                  <a:pt x="677631" y="57951"/>
                </a:lnTo>
                <a:lnTo>
                  <a:pt x="631978" y="38064"/>
                </a:lnTo>
                <a:lnTo>
                  <a:pt x="581674" y="21960"/>
                </a:lnTo>
                <a:lnTo>
                  <a:pt x="527353" y="10003"/>
                </a:lnTo>
                <a:lnTo>
                  <a:pt x="469648" y="2561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3" name="object 6"/>
          <p:cNvSpPr>
            <a:spLocks/>
          </p:cNvSpPr>
          <p:nvPr/>
        </p:nvSpPr>
        <p:spPr bwMode="auto">
          <a:xfrm>
            <a:off x="2027238" y="2613025"/>
            <a:ext cx="2181225" cy="473075"/>
          </a:xfrm>
          <a:custGeom>
            <a:avLst/>
            <a:gdLst>
              <a:gd name="T0" fmla="*/ 2102104 w 2181225"/>
              <a:gd name="T1" fmla="*/ 0 h 472439"/>
              <a:gd name="T2" fmla="*/ 78740 w 2181225"/>
              <a:gd name="T3" fmla="*/ 0 h 472439"/>
              <a:gd name="T4" fmla="*/ 48113 w 2181225"/>
              <a:gd name="T5" fmla="*/ 6195 h 472439"/>
              <a:gd name="T6" fmla="*/ 23082 w 2181225"/>
              <a:gd name="T7" fmla="*/ 23082 h 472439"/>
              <a:gd name="T8" fmla="*/ 6195 w 2181225"/>
              <a:gd name="T9" fmla="*/ 48113 h 472439"/>
              <a:gd name="T10" fmla="*/ 0 w 2181225"/>
              <a:gd name="T11" fmla="*/ 78739 h 472439"/>
              <a:gd name="T12" fmla="*/ 0 w 2181225"/>
              <a:gd name="T13" fmla="*/ 393700 h 472439"/>
              <a:gd name="T14" fmla="*/ 6195 w 2181225"/>
              <a:gd name="T15" fmla="*/ 424326 h 472439"/>
              <a:gd name="T16" fmla="*/ 23082 w 2181225"/>
              <a:gd name="T17" fmla="*/ 449357 h 472439"/>
              <a:gd name="T18" fmla="*/ 48113 w 2181225"/>
              <a:gd name="T19" fmla="*/ 466244 h 472439"/>
              <a:gd name="T20" fmla="*/ 78740 w 2181225"/>
              <a:gd name="T21" fmla="*/ 472439 h 472439"/>
              <a:gd name="T22" fmla="*/ 2102104 w 2181225"/>
              <a:gd name="T23" fmla="*/ 472439 h 472439"/>
              <a:gd name="T24" fmla="*/ 2132730 w 2181225"/>
              <a:gd name="T25" fmla="*/ 466244 h 472439"/>
              <a:gd name="T26" fmla="*/ 2157761 w 2181225"/>
              <a:gd name="T27" fmla="*/ 449357 h 472439"/>
              <a:gd name="T28" fmla="*/ 2174648 w 2181225"/>
              <a:gd name="T29" fmla="*/ 424326 h 472439"/>
              <a:gd name="T30" fmla="*/ 2180844 w 2181225"/>
              <a:gd name="T31" fmla="*/ 393700 h 472439"/>
              <a:gd name="T32" fmla="*/ 2180844 w 2181225"/>
              <a:gd name="T33" fmla="*/ 78739 h 472439"/>
              <a:gd name="T34" fmla="*/ 2174648 w 2181225"/>
              <a:gd name="T35" fmla="*/ 48113 h 472439"/>
              <a:gd name="T36" fmla="*/ 2157761 w 2181225"/>
              <a:gd name="T37" fmla="*/ 23082 h 472439"/>
              <a:gd name="T38" fmla="*/ 2132730 w 2181225"/>
              <a:gd name="T39" fmla="*/ 6195 h 472439"/>
              <a:gd name="T40" fmla="*/ 2102104 w 2181225"/>
              <a:gd name="T41" fmla="*/ 0 h 4724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181225"/>
              <a:gd name="T64" fmla="*/ 0 h 472439"/>
              <a:gd name="T65" fmla="*/ 2181225 w 2181225"/>
              <a:gd name="T66" fmla="*/ 472439 h 4724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181225" h="472439">
                <a:moveTo>
                  <a:pt x="2102104" y="0"/>
                </a:moveTo>
                <a:lnTo>
                  <a:pt x="78740" y="0"/>
                </a:lnTo>
                <a:lnTo>
                  <a:pt x="48113" y="6195"/>
                </a:lnTo>
                <a:lnTo>
                  <a:pt x="23082" y="23082"/>
                </a:lnTo>
                <a:lnTo>
                  <a:pt x="6195" y="48113"/>
                </a:lnTo>
                <a:lnTo>
                  <a:pt x="0" y="78739"/>
                </a:lnTo>
                <a:lnTo>
                  <a:pt x="0" y="393700"/>
                </a:lnTo>
                <a:lnTo>
                  <a:pt x="6195" y="424326"/>
                </a:lnTo>
                <a:lnTo>
                  <a:pt x="23082" y="449357"/>
                </a:lnTo>
                <a:lnTo>
                  <a:pt x="48113" y="466244"/>
                </a:lnTo>
                <a:lnTo>
                  <a:pt x="78740" y="472439"/>
                </a:lnTo>
                <a:lnTo>
                  <a:pt x="2102104" y="472439"/>
                </a:lnTo>
                <a:lnTo>
                  <a:pt x="2132730" y="466244"/>
                </a:lnTo>
                <a:lnTo>
                  <a:pt x="2157761" y="449357"/>
                </a:lnTo>
                <a:lnTo>
                  <a:pt x="2174648" y="424326"/>
                </a:lnTo>
                <a:lnTo>
                  <a:pt x="2180844" y="393700"/>
                </a:lnTo>
                <a:lnTo>
                  <a:pt x="2180844" y="78739"/>
                </a:lnTo>
                <a:lnTo>
                  <a:pt x="2174648" y="48113"/>
                </a:lnTo>
                <a:lnTo>
                  <a:pt x="2157761" y="23082"/>
                </a:lnTo>
                <a:lnTo>
                  <a:pt x="2132730" y="6195"/>
                </a:lnTo>
                <a:lnTo>
                  <a:pt x="210210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4" name="object 7"/>
          <p:cNvSpPr>
            <a:spLocks/>
          </p:cNvSpPr>
          <p:nvPr/>
        </p:nvSpPr>
        <p:spPr bwMode="auto">
          <a:xfrm>
            <a:off x="1073150" y="3244850"/>
            <a:ext cx="817563" cy="474663"/>
          </a:xfrm>
          <a:custGeom>
            <a:avLst/>
            <a:gdLst>
              <a:gd name="T0" fmla="*/ 409194 w 818514"/>
              <a:gd name="T1" fmla="*/ 0 h 474345"/>
              <a:gd name="T2" fmla="*/ 348725 w 818514"/>
              <a:gd name="T3" fmla="*/ 2568 h 474345"/>
              <a:gd name="T4" fmla="*/ 291011 w 818514"/>
              <a:gd name="T5" fmla="*/ 10029 h 474345"/>
              <a:gd name="T6" fmla="*/ 236686 w 818514"/>
              <a:gd name="T7" fmla="*/ 22016 h 474345"/>
              <a:gd name="T8" fmla="*/ 186381 w 818514"/>
              <a:gd name="T9" fmla="*/ 38165 h 474345"/>
              <a:gd name="T10" fmla="*/ 140730 w 818514"/>
              <a:gd name="T11" fmla="*/ 58108 h 474345"/>
              <a:gd name="T12" fmla="*/ 100366 w 818514"/>
              <a:gd name="T13" fmla="*/ 81481 h 474345"/>
              <a:gd name="T14" fmla="*/ 65922 w 818514"/>
              <a:gd name="T15" fmla="*/ 107918 h 474345"/>
              <a:gd name="T16" fmla="*/ 38030 w 818514"/>
              <a:gd name="T17" fmla="*/ 137052 h 474345"/>
              <a:gd name="T18" fmla="*/ 4436 w 818514"/>
              <a:gd name="T19" fmla="*/ 201950 h 474345"/>
              <a:gd name="T20" fmla="*/ 0 w 818514"/>
              <a:gd name="T21" fmla="*/ 236981 h 474345"/>
              <a:gd name="T22" fmla="*/ 4436 w 818514"/>
              <a:gd name="T23" fmla="*/ 272013 h 474345"/>
              <a:gd name="T24" fmla="*/ 38030 w 818514"/>
              <a:gd name="T25" fmla="*/ 336911 h 474345"/>
              <a:gd name="T26" fmla="*/ 65922 w 818514"/>
              <a:gd name="T27" fmla="*/ 366045 h 474345"/>
              <a:gd name="T28" fmla="*/ 100366 w 818514"/>
              <a:gd name="T29" fmla="*/ 392482 h 474345"/>
              <a:gd name="T30" fmla="*/ 140730 w 818514"/>
              <a:gd name="T31" fmla="*/ 415855 h 474345"/>
              <a:gd name="T32" fmla="*/ 186381 w 818514"/>
              <a:gd name="T33" fmla="*/ 435798 h 474345"/>
              <a:gd name="T34" fmla="*/ 236686 w 818514"/>
              <a:gd name="T35" fmla="*/ 451947 h 474345"/>
              <a:gd name="T36" fmla="*/ 291011 w 818514"/>
              <a:gd name="T37" fmla="*/ 463934 h 474345"/>
              <a:gd name="T38" fmla="*/ 348725 w 818514"/>
              <a:gd name="T39" fmla="*/ 471395 h 474345"/>
              <a:gd name="T40" fmla="*/ 409194 w 818514"/>
              <a:gd name="T41" fmla="*/ 473963 h 474345"/>
              <a:gd name="T42" fmla="*/ 469648 w 818514"/>
              <a:gd name="T43" fmla="*/ 471395 h 474345"/>
              <a:gd name="T44" fmla="*/ 527353 w 818514"/>
              <a:gd name="T45" fmla="*/ 463934 h 474345"/>
              <a:gd name="T46" fmla="*/ 581674 w 818514"/>
              <a:gd name="T47" fmla="*/ 451947 h 474345"/>
              <a:gd name="T48" fmla="*/ 631978 w 818514"/>
              <a:gd name="T49" fmla="*/ 435798 h 474345"/>
              <a:gd name="T50" fmla="*/ 677631 w 818514"/>
              <a:gd name="T51" fmla="*/ 415855 h 474345"/>
              <a:gd name="T52" fmla="*/ 717999 w 818514"/>
              <a:gd name="T53" fmla="*/ 392482 h 474345"/>
              <a:gd name="T54" fmla="*/ 752449 w 818514"/>
              <a:gd name="T55" fmla="*/ 366045 h 474345"/>
              <a:gd name="T56" fmla="*/ 780346 w 818514"/>
              <a:gd name="T57" fmla="*/ 336911 h 474345"/>
              <a:gd name="T58" fmla="*/ 813949 w 818514"/>
              <a:gd name="T59" fmla="*/ 272013 h 474345"/>
              <a:gd name="T60" fmla="*/ 818387 w 818514"/>
              <a:gd name="T61" fmla="*/ 236981 h 474345"/>
              <a:gd name="T62" fmla="*/ 813949 w 818514"/>
              <a:gd name="T63" fmla="*/ 201950 h 474345"/>
              <a:gd name="T64" fmla="*/ 780346 w 818514"/>
              <a:gd name="T65" fmla="*/ 137052 h 474345"/>
              <a:gd name="T66" fmla="*/ 752449 w 818514"/>
              <a:gd name="T67" fmla="*/ 107918 h 474345"/>
              <a:gd name="T68" fmla="*/ 717999 w 818514"/>
              <a:gd name="T69" fmla="*/ 81481 h 474345"/>
              <a:gd name="T70" fmla="*/ 677631 w 818514"/>
              <a:gd name="T71" fmla="*/ 58108 h 474345"/>
              <a:gd name="T72" fmla="*/ 631978 w 818514"/>
              <a:gd name="T73" fmla="*/ 38165 h 474345"/>
              <a:gd name="T74" fmla="*/ 581674 w 818514"/>
              <a:gd name="T75" fmla="*/ 22016 h 474345"/>
              <a:gd name="T76" fmla="*/ 527353 w 818514"/>
              <a:gd name="T77" fmla="*/ 10029 h 474345"/>
              <a:gd name="T78" fmla="*/ 469648 w 818514"/>
              <a:gd name="T79" fmla="*/ 2568 h 474345"/>
              <a:gd name="T80" fmla="*/ 409194 w 818514"/>
              <a:gd name="T81" fmla="*/ 0 h 47434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18514"/>
              <a:gd name="T124" fmla="*/ 0 h 474345"/>
              <a:gd name="T125" fmla="*/ 818514 w 818514"/>
              <a:gd name="T126" fmla="*/ 474345 h 47434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18514" h="474345">
                <a:moveTo>
                  <a:pt x="409194" y="0"/>
                </a:moveTo>
                <a:lnTo>
                  <a:pt x="348725" y="2568"/>
                </a:lnTo>
                <a:lnTo>
                  <a:pt x="291011" y="10029"/>
                </a:lnTo>
                <a:lnTo>
                  <a:pt x="236686" y="22016"/>
                </a:lnTo>
                <a:lnTo>
                  <a:pt x="186381" y="38165"/>
                </a:lnTo>
                <a:lnTo>
                  <a:pt x="140730" y="58108"/>
                </a:lnTo>
                <a:lnTo>
                  <a:pt x="100366" y="81481"/>
                </a:lnTo>
                <a:lnTo>
                  <a:pt x="65922" y="107918"/>
                </a:lnTo>
                <a:lnTo>
                  <a:pt x="38030" y="137052"/>
                </a:lnTo>
                <a:lnTo>
                  <a:pt x="4436" y="201950"/>
                </a:lnTo>
                <a:lnTo>
                  <a:pt x="0" y="236981"/>
                </a:lnTo>
                <a:lnTo>
                  <a:pt x="4436" y="272013"/>
                </a:lnTo>
                <a:lnTo>
                  <a:pt x="38030" y="336911"/>
                </a:lnTo>
                <a:lnTo>
                  <a:pt x="65922" y="366045"/>
                </a:lnTo>
                <a:lnTo>
                  <a:pt x="100366" y="392482"/>
                </a:lnTo>
                <a:lnTo>
                  <a:pt x="140730" y="415855"/>
                </a:lnTo>
                <a:lnTo>
                  <a:pt x="186381" y="435798"/>
                </a:lnTo>
                <a:lnTo>
                  <a:pt x="236686" y="451947"/>
                </a:lnTo>
                <a:lnTo>
                  <a:pt x="291011" y="463934"/>
                </a:lnTo>
                <a:lnTo>
                  <a:pt x="348725" y="471395"/>
                </a:lnTo>
                <a:lnTo>
                  <a:pt x="409194" y="473963"/>
                </a:lnTo>
                <a:lnTo>
                  <a:pt x="469648" y="471395"/>
                </a:lnTo>
                <a:lnTo>
                  <a:pt x="527353" y="463934"/>
                </a:lnTo>
                <a:lnTo>
                  <a:pt x="581674" y="451947"/>
                </a:lnTo>
                <a:lnTo>
                  <a:pt x="631978" y="435798"/>
                </a:lnTo>
                <a:lnTo>
                  <a:pt x="677631" y="415855"/>
                </a:lnTo>
                <a:lnTo>
                  <a:pt x="717999" y="392482"/>
                </a:lnTo>
                <a:lnTo>
                  <a:pt x="752449" y="366045"/>
                </a:lnTo>
                <a:lnTo>
                  <a:pt x="780346" y="336911"/>
                </a:lnTo>
                <a:lnTo>
                  <a:pt x="813949" y="272013"/>
                </a:lnTo>
                <a:lnTo>
                  <a:pt x="818387" y="236981"/>
                </a:lnTo>
                <a:lnTo>
                  <a:pt x="813949" y="201950"/>
                </a:lnTo>
                <a:lnTo>
                  <a:pt x="780346" y="137052"/>
                </a:lnTo>
                <a:lnTo>
                  <a:pt x="752449" y="107918"/>
                </a:lnTo>
                <a:lnTo>
                  <a:pt x="717999" y="81481"/>
                </a:lnTo>
                <a:lnTo>
                  <a:pt x="677631" y="58108"/>
                </a:lnTo>
                <a:lnTo>
                  <a:pt x="631978" y="38165"/>
                </a:lnTo>
                <a:lnTo>
                  <a:pt x="581674" y="22016"/>
                </a:lnTo>
                <a:lnTo>
                  <a:pt x="527353" y="10029"/>
                </a:lnTo>
                <a:lnTo>
                  <a:pt x="469648" y="2568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5" name="object 8"/>
          <p:cNvSpPr>
            <a:spLocks/>
          </p:cNvSpPr>
          <p:nvPr/>
        </p:nvSpPr>
        <p:spPr bwMode="auto">
          <a:xfrm>
            <a:off x="2027238" y="3244850"/>
            <a:ext cx="2181225" cy="474663"/>
          </a:xfrm>
          <a:custGeom>
            <a:avLst/>
            <a:gdLst>
              <a:gd name="T0" fmla="*/ 2101850 w 2181225"/>
              <a:gd name="T1" fmla="*/ 0 h 474345"/>
              <a:gd name="T2" fmla="*/ 78993 w 2181225"/>
              <a:gd name="T3" fmla="*/ 0 h 474345"/>
              <a:gd name="T4" fmla="*/ 48220 w 2181225"/>
              <a:gd name="T5" fmla="*/ 6199 h 474345"/>
              <a:gd name="T6" fmla="*/ 23113 w 2181225"/>
              <a:gd name="T7" fmla="*/ 23113 h 474345"/>
              <a:gd name="T8" fmla="*/ 6199 w 2181225"/>
              <a:gd name="T9" fmla="*/ 48220 h 474345"/>
              <a:gd name="T10" fmla="*/ 0 w 2181225"/>
              <a:gd name="T11" fmla="*/ 78993 h 474345"/>
              <a:gd name="T12" fmla="*/ 0 w 2181225"/>
              <a:gd name="T13" fmla="*/ 394969 h 474345"/>
              <a:gd name="T14" fmla="*/ 6199 w 2181225"/>
              <a:gd name="T15" fmla="*/ 425743 h 474345"/>
              <a:gd name="T16" fmla="*/ 23113 w 2181225"/>
              <a:gd name="T17" fmla="*/ 450850 h 474345"/>
              <a:gd name="T18" fmla="*/ 48220 w 2181225"/>
              <a:gd name="T19" fmla="*/ 467764 h 474345"/>
              <a:gd name="T20" fmla="*/ 78993 w 2181225"/>
              <a:gd name="T21" fmla="*/ 473963 h 474345"/>
              <a:gd name="T22" fmla="*/ 2101850 w 2181225"/>
              <a:gd name="T23" fmla="*/ 473963 h 474345"/>
              <a:gd name="T24" fmla="*/ 2132623 w 2181225"/>
              <a:gd name="T25" fmla="*/ 467764 h 474345"/>
              <a:gd name="T26" fmla="*/ 2157730 w 2181225"/>
              <a:gd name="T27" fmla="*/ 450850 h 474345"/>
              <a:gd name="T28" fmla="*/ 2174644 w 2181225"/>
              <a:gd name="T29" fmla="*/ 425743 h 474345"/>
              <a:gd name="T30" fmla="*/ 2180844 w 2181225"/>
              <a:gd name="T31" fmla="*/ 394969 h 474345"/>
              <a:gd name="T32" fmla="*/ 2180844 w 2181225"/>
              <a:gd name="T33" fmla="*/ 78993 h 474345"/>
              <a:gd name="T34" fmla="*/ 2174644 w 2181225"/>
              <a:gd name="T35" fmla="*/ 48220 h 474345"/>
              <a:gd name="T36" fmla="*/ 2157730 w 2181225"/>
              <a:gd name="T37" fmla="*/ 23113 h 474345"/>
              <a:gd name="T38" fmla="*/ 2132623 w 2181225"/>
              <a:gd name="T39" fmla="*/ 6199 h 474345"/>
              <a:gd name="T40" fmla="*/ 2101850 w 2181225"/>
              <a:gd name="T41" fmla="*/ 0 h 4743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181225"/>
              <a:gd name="T64" fmla="*/ 0 h 474345"/>
              <a:gd name="T65" fmla="*/ 2181225 w 2181225"/>
              <a:gd name="T66" fmla="*/ 474345 h 47434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181225" h="474345">
                <a:moveTo>
                  <a:pt x="2101850" y="0"/>
                </a:moveTo>
                <a:lnTo>
                  <a:pt x="78993" y="0"/>
                </a:lnTo>
                <a:lnTo>
                  <a:pt x="48220" y="6199"/>
                </a:lnTo>
                <a:lnTo>
                  <a:pt x="23113" y="23113"/>
                </a:lnTo>
                <a:lnTo>
                  <a:pt x="6199" y="48220"/>
                </a:lnTo>
                <a:lnTo>
                  <a:pt x="0" y="78993"/>
                </a:lnTo>
                <a:lnTo>
                  <a:pt x="0" y="394969"/>
                </a:lnTo>
                <a:lnTo>
                  <a:pt x="6199" y="425743"/>
                </a:lnTo>
                <a:lnTo>
                  <a:pt x="23113" y="450850"/>
                </a:lnTo>
                <a:lnTo>
                  <a:pt x="48220" y="467764"/>
                </a:lnTo>
                <a:lnTo>
                  <a:pt x="78993" y="473963"/>
                </a:lnTo>
                <a:lnTo>
                  <a:pt x="2101850" y="473963"/>
                </a:lnTo>
                <a:lnTo>
                  <a:pt x="2132623" y="467764"/>
                </a:lnTo>
                <a:lnTo>
                  <a:pt x="2157730" y="450850"/>
                </a:lnTo>
                <a:lnTo>
                  <a:pt x="2174644" y="425743"/>
                </a:lnTo>
                <a:lnTo>
                  <a:pt x="2180844" y="394969"/>
                </a:lnTo>
                <a:lnTo>
                  <a:pt x="2180844" y="78993"/>
                </a:lnTo>
                <a:lnTo>
                  <a:pt x="2174644" y="48220"/>
                </a:lnTo>
                <a:lnTo>
                  <a:pt x="2157730" y="23113"/>
                </a:lnTo>
                <a:lnTo>
                  <a:pt x="2132623" y="6199"/>
                </a:lnTo>
                <a:lnTo>
                  <a:pt x="210185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6" name="object 9"/>
          <p:cNvSpPr>
            <a:spLocks/>
          </p:cNvSpPr>
          <p:nvPr/>
        </p:nvSpPr>
        <p:spPr bwMode="auto">
          <a:xfrm>
            <a:off x="1073150" y="3878263"/>
            <a:ext cx="817563" cy="473075"/>
          </a:xfrm>
          <a:custGeom>
            <a:avLst/>
            <a:gdLst>
              <a:gd name="T0" fmla="*/ 409194 w 818514"/>
              <a:gd name="T1" fmla="*/ 0 h 472439"/>
              <a:gd name="T2" fmla="*/ 348725 w 818514"/>
              <a:gd name="T3" fmla="*/ 2561 h 472439"/>
              <a:gd name="T4" fmla="*/ 291011 w 818514"/>
              <a:gd name="T5" fmla="*/ 10003 h 472439"/>
              <a:gd name="T6" fmla="*/ 236686 w 818514"/>
              <a:gd name="T7" fmla="*/ 21960 h 472439"/>
              <a:gd name="T8" fmla="*/ 186381 w 818514"/>
              <a:gd name="T9" fmla="*/ 38064 h 472439"/>
              <a:gd name="T10" fmla="*/ 140730 w 818514"/>
              <a:gd name="T11" fmla="*/ 57951 h 472439"/>
              <a:gd name="T12" fmla="*/ 100366 w 818514"/>
              <a:gd name="T13" fmla="*/ 81255 h 472439"/>
              <a:gd name="T14" fmla="*/ 65922 w 818514"/>
              <a:gd name="T15" fmla="*/ 107609 h 472439"/>
              <a:gd name="T16" fmla="*/ 38030 w 818514"/>
              <a:gd name="T17" fmla="*/ 136649 h 472439"/>
              <a:gd name="T18" fmla="*/ 4436 w 818514"/>
              <a:gd name="T19" fmla="*/ 201320 h 472439"/>
              <a:gd name="T20" fmla="*/ 0 w 818514"/>
              <a:gd name="T21" fmla="*/ 236220 h 472439"/>
              <a:gd name="T22" fmla="*/ 4436 w 818514"/>
              <a:gd name="T23" fmla="*/ 271119 h 472439"/>
              <a:gd name="T24" fmla="*/ 38030 w 818514"/>
              <a:gd name="T25" fmla="*/ 335790 h 472439"/>
              <a:gd name="T26" fmla="*/ 65922 w 818514"/>
              <a:gd name="T27" fmla="*/ 364830 h 472439"/>
              <a:gd name="T28" fmla="*/ 100366 w 818514"/>
              <a:gd name="T29" fmla="*/ 391184 h 472439"/>
              <a:gd name="T30" fmla="*/ 140730 w 818514"/>
              <a:gd name="T31" fmla="*/ 414488 h 472439"/>
              <a:gd name="T32" fmla="*/ 186381 w 818514"/>
              <a:gd name="T33" fmla="*/ 434375 h 472439"/>
              <a:gd name="T34" fmla="*/ 236686 w 818514"/>
              <a:gd name="T35" fmla="*/ 450479 h 472439"/>
              <a:gd name="T36" fmla="*/ 291011 w 818514"/>
              <a:gd name="T37" fmla="*/ 462436 h 472439"/>
              <a:gd name="T38" fmla="*/ 348725 w 818514"/>
              <a:gd name="T39" fmla="*/ 469878 h 472439"/>
              <a:gd name="T40" fmla="*/ 409194 w 818514"/>
              <a:gd name="T41" fmla="*/ 472440 h 472439"/>
              <a:gd name="T42" fmla="*/ 469648 w 818514"/>
              <a:gd name="T43" fmla="*/ 469878 h 472439"/>
              <a:gd name="T44" fmla="*/ 527353 w 818514"/>
              <a:gd name="T45" fmla="*/ 462436 h 472439"/>
              <a:gd name="T46" fmla="*/ 581674 w 818514"/>
              <a:gd name="T47" fmla="*/ 450479 h 472439"/>
              <a:gd name="T48" fmla="*/ 631978 w 818514"/>
              <a:gd name="T49" fmla="*/ 434375 h 472439"/>
              <a:gd name="T50" fmla="*/ 677631 w 818514"/>
              <a:gd name="T51" fmla="*/ 414488 h 472439"/>
              <a:gd name="T52" fmla="*/ 717999 w 818514"/>
              <a:gd name="T53" fmla="*/ 391184 h 472439"/>
              <a:gd name="T54" fmla="*/ 752449 w 818514"/>
              <a:gd name="T55" fmla="*/ 364830 h 472439"/>
              <a:gd name="T56" fmla="*/ 780346 w 818514"/>
              <a:gd name="T57" fmla="*/ 335790 h 472439"/>
              <a:gd name="T58" fmla="*/ 813949 w 818514"/>
              <a:gd name="T59" fmla="*/ 271119 h 472439"/>
              <a:gd name="T60" fmla="*/ 818387 w 818514"/>
              <a:gd name="T61" fmla="*/ 236220 h 472439"/>
              <a:gd name="T62" fmla="*/ 813949 w 818514"/>
              <a:gd name="T63" fmla="*/ 201320 h 472439"/>
              <a:gd name="T64" fmla="*/ 780346 w 818514"/>
              <a:gd name="T65" fmla="*/ 136649 h 472439"/>
              <a:gd name="T66" fmla="*/ 752449 w 818514"/>
              <a:gd name="T67" fmla="*/ 107609 h 472439"/>
              <a:gd name="T68" fmla="*/ 717999 w 818514"/>
              <a:gd name="T69" fmla="*/ 81255 h 472439"/>
              <a:gd name="T70" fmla="*/ 677631 w 818514"/>
              <a:gd name="T71" fmla="*/ 57951 h 472439"/>
              <a:gd name="T72" fmla="*/ 631978 w 818514"/>
              <a:gd name="T73" fmla="*/ 38064 h 472439"/>
              <a:gd name="T74" fmla="*/ 581674 w 818514"/>
              <a:gd name="T75" fmla="*/ 21960 h 472439"/>
              <a:gd name="T76" fmla="*/ 527353 w 818514"/>
              <a:gd name="T77" fmla="*/ 10003 h 472439"/>
              <a:gd name="T78" fmla="*/ 469648 w 818514"/>
              <a:gd name="T79" fmla="*/ 2561 h 472439"/>
              <a:gd name="T80" fmla="*/ 409194 w 818514"/>
              <a:gd name="T81" fmla="*/ 0 h 47243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18514"/>
              <a:gd name="T124" fmla="*/ 0 h 472439"/>
              <a:gd name="T125" fmla="*/ 818514 w 818514"/>
              <a:gd name="T126" fmla="*/ 472439 h 472439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18514" h="472439">
                <a:moveTo>
                  <a:pt x="409194" y="0"/>
                </a:moveTo>
                <a:lnTo>
                  <a:pt x="348725" y="2561"/>
                </a:lnTo>
                <a:lnTo>
                  <a:pt x="291011" y="10003"/>
                </a:lnTo>
                <a:lnTo>
                  <a:pt x="236686" y="21960"/>
                </a:lnTo>
                <a:lnTo>
                  <a:pt x="186381" y="38064"/>
                </a:lnTo>
                <a:lnTo>
                  <a:pt x="140730" y="57951"/>
                </a:lnTo>
                <a:lnTo>
                  <a:pt x="100366" y="81255"/>
                </a:lnTo>
                <a:lnTo>
                  <a:pt x="65922" y="107609"/>
                </a:lnTo>
                <a:lnTo>
                  <a:pt x="38030" y="136649"/>
                </a:lnTo>
                <a:lnTo>
                  <a:pt x="4436" y="201320"/>
                </a:lnTo>
                <a:lnTo>
                  <a:pt x="0" y="236220"/>
                </a:lnTo>
                <a:lnTo>
                  <a:pt x="4436" y="271119"/>
                </a:lnTo>
                <a:lnTo>
                  <a:pt x="38030" y="335790"/>
                </a:lnTo>
                <a:lnTo>
                  <a:pt x="65922" y="364830"/>
                </a:lnTo>
                <a:lnTo>
                  <a:pt x="100366" y="391184"/>
                </a:lnTo>
                <a:lnTo>
                  <a:pt x="140730" y="414488"/>
                </a:lnTo>
                <a:lnTo>
                  <a:pt x="186381" y="434375"/>
                </a:lnTo>
                <a:lnTo>
                  <a:pt x="236686" y="450479"/>
                </a:lnTo>
                <a:lnTo>
                  <a:pt x="291011" y="462436"/>
                </a:lnTo>
                <a:lnTo>
                  <a:pt x="348725" y="469878"/>
                </a:lnTo>
                <a:lnTo>
                  <a:pt x="409194" y="472440"/>
                </a:lnTo>
                <a:lnTo>
                  <a:pt x="469648" y="469878"/>
                </a:lnTo>
                <a:lnTo>
                  <a:pt x="527353" y="462436"/>
                </a:lnTo>
                <a:lnTo>
                  <a:pt x="581674" y="450479"/>
                </a:lnTo>
                <a:lnTo>
                  <a:pt x="631978" y="434375"/>
                </a:lnTo>
                <a:lnTo>
                  <a:pt x="677631" y="414488"/>
                </a:lnTo>
                <a:lnTo>
                  <a:pt x="717999" y="391184"/>
                </a:lnTo>
                <a:lnTo>
                  <a:pt x="752449" y="364830"/>
                </a:lnTo>
                <a:lnTo>
                  <a:pt x="780346" y="335790"/>
                </a:lnTo>
                <a:lnTo>
                  <a:pt x="813949" y="271119"/>
                </a:lnTo>
                <a:lnTo>
                  <a:pt x="818387" y="236220"/>
                </a:lnTo>
                <a:lnTo>
                  <a:pt x="813949" y="201320"/>
                </a:lnTo>
                <a:lnTo>
                  <a:pt x="780346" y="136649"/>
                </a:lnTo>
                <a:lnTo>
                  <a:pt x="752449" y="107609"/>
                </a:lnTo>
                <a:lnTo>
                  <a:pt x="717999" y="81255"/>
                </a:lnTo>
                <a:lnTo>
                  <a:pt x="677631" y="57951"/>
                </a:lnTo>
                <a:lnTo>
                  <a:pt x="631978" y="38064"/>
                </a:lnTo>
                <a:lnTo>
                  <a:pt x="581674" y="21960"/>
                </a:lnTo>
                <a:lnTo>
                  <a:pt x="527353" y="10003"/>
                </a:lnTo>
                <a:lnTo>
                  <a:pt x="469648" y="2561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7" name="object 10"/>
          <p:cNvSpPr>
            <a:spLocks/>
          </p:cNvSpPr>
          <p:nvPr/>
        </p:nvSpPr>
        <p:spPr bwMode="auto">
          <a:xfrm>
            <a:off x="2027238" y="3878263"/>
            <a:ext cx="2181225" cy="473075"/>
          </a:xfrm>
          <a:custGeom>
            <a:avLst/>
            <a:gdLst>
              <a:gd name="T0" fmla="*/ 2102104 w 2181225"/>
              <a:gd name="T1" fmla="*/ 0 h 472439"/>
              <a:gd name="T2" fmla="*/ 78740 w 2181225"/>
              <a:gd name="T3" fmla="*/ 0 h 472439"/>
              <a:gd name="T4" fmla="*/ 48113 w 2181225"/>
              <a:gd name="T5" fmla="*/ 6195 h 472439"/>
              <a:gd name="T6" fmla="*/ 23082 w 2181225"/>
              <a:gd name="T7" fmla="*/ 23082 h 472439"/>
              <a:gd name="T8" fmla="*/ 6195 w 2181225"/>
              <a:gd name="T9" fmla="*/ 48113 h 472439"/>
              <a:gd name="T10" fmla="*/ 0 w 2181225"/>
              <a:gd name="T11" fmla="*/ 78740 h 472439"/>
              <a:gd name="T12" fmla="*/ 0 w 2181225"/>
              <a:gd name="T13" fmla="*/ 393700 h 472439"/>
              <a:gd name="T14" fmla="*/ 6195 w 2181225"/>
              <a:gd name="T15" fmla="*/ 424326 h 472439"/>
              <a:gd name="T16" fmla="*/ 23082 w 2181225"/>
              <a:gd name="T17" fmla="*/ 449357 h 472439"/>
              <a:gd name="T18" fmla="*/ 48113 w 2181225"/>
              <a:gd name="T19" fmla="*/ 466244 h 472439"/>
              <a:gd name="T20" fmla="*/ 78740 w 2181225"/>
              <a:gd name="T21" fmla="*/ 472440 h 472439"/>
              <a:gd name="T22" fmla="*/ 2102104 w 2181225"/>
              <a:gd name="T23" fmla="*/ 472440 h 472439"/>
              <a:gd name="T24" fmla="*/ 2132730 w 2181225"/>
              <a:gd name="T25" fmla="*/ 466244 h 472439"/>
              <a:gd name="T26" fmla="*/ 2157761 w 2181225"/>
              <a:gd name="T27" fmla="*/ 449357 h 472439"/>
              <a:gd name="T28" fmla="*/ 2174648 w 2181225"/>
              <a:gd name="T29" fmla="*/ 424326 h 472439"/>
              <a:gd name="T30" fmla="*/ 2180844 w 2181225"/>
              <a:gd name="T31" fmla="*/ 393700 h 472439"/>
              <a:gd name="T32" fmla="*/ 2180844 w 2181225"/>
              <a:gd name="T33" fmla="*/ 78740 h 472439"/>
              <a:gd name="T34" fmla="*/ 2174648 w 2181225"/>
              <a:gd name="T35" fmla="*/ 48113 h 472439"/>
              <a:gd name="T36" fmla="*/ 2157761 w 2181225"/>
              <a:gd name="T37" fmla="*/ 23082 h 472439"/>
              <a:gd name="T38" fmla="*/ 2132730 w 2181225"/>
              <a:gd name="T39" fmla="*/ 6195 h 472439"/>
              <a:gd name="T40" fmla="*/ 2102104 w 2181225"/>
              <a:gd name="T41" fmla="*/ 0 h 4724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181225"/>
              <a:gd name="T64" fmla="*/ 0 h 472439"/>
              <a:gd name="T65" fmla="*/ 2181225 w 2181225"/>
              <a:gd name="T66" fmla="*/ 472439 h 4724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181225" h="472439">
                <a:moveTo>
                  <a:pt x="2102104" y="0"/>
                </a:moveTo>
                <a:lnTo>
                  <a:pt x="78740" y="0"/>
                </a:lnTo>
                <a:lnTo>
                  <a:pt x="48113" y="6195"/>
                </a:lnTo>
                <a:lnTo>
                  <a:pt x="23082" y="23082"/>
                </a:lnTo>
                <a:lnTo>
                  <a:pt x="6195" y="48113"/>
                </a:lnTo>
                <a:lnTo>
                  <a:pt x="0" y="78740"/>
                </a:lnTo>
                <a:lnTo>
                  <a:pt x="0" y="393700"/>
                </a:lnTo>
                <a:lnTo>
                  <a:pt x="6195" y="424326"/>
                </a:lnTo>
                <a:lnTo>
                  <a:pt x="23082" y="449357"/>
                </a:lnTo>
                <a:lnTo>
                  <a:pt x="48113" y="466244"/>
                </a:lnTo>
                <a:lnTo>
                  <a:pt x="78740" y="472440"/>
                </a:lnTo>
                <a:lnTo>
                  <a:pt x="2102104" y="472440"/>
                </a:lnTo>
                <a:lnTo>
                  <a:pt x="2132730" y="466244"/>
                </a:lnTo>
                <a:lnTo>
                  <a:pt x="2157761" y="449357"/>
                </a:lnTo>
                <a:lnTo>
                  <a:pt x="2174648" y="424326"/>
                </a:lnTo>
                <a:lnTo>
                  <a:pt x="2180844" y="393700"/>
                </a:lnTo>
                <a:lnTo>
                  <a:pt x="2180844" y="78740"/>
                </a:lnTo>
                <a:lnTo>
                  <a:pt x="2174648" y="48113"/>
                </a:lnTo>
                <a:lnTo>
                  <a:pt x="2157761" y="23082"/>
                </a:lnTo>
                <a:lnTo>
                  <a:pt x="2132730" y="6195"/>
                </a:lnTo>
                <a:lnTo>
                  <a:pt x="210210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8" name="object 11"/>
          <p:cNvSpPr>
            <a:spLocks/>
          </p:cNvSpPr>
          <p:nvPr/>
        </p:nvSpPr>
        <p:spPr bwMode="auto">
          <a:xfrm>
            <a:off x="1073150" y="4510088"/>
            <a:ext cx="817563" cy="473075"/>
          </a:xfrm>
          <a:custGeom>
            <a:avLst/>
            <a:gdLst>
              <a:gd name="T0" fmla="*/ 409194 w 818514"/>
              <a:gd name="T1" fmla="*/ 0 h 474345"/>
              <a:gd name="T2" fmla="*/ 348725 w 818514"/>
              <a:gd name="T3" fmla="*/ 2568 h 474345"/>
              <a:gd name="T4" fmla="*/ 291011 w 818514"/>
              <a:gd name="T5" fmla="*/ 10029 h 474345"/>
              <a:gd name="T6" fmla="*/ 236686 w 818514"/>
              <a:gd name="T7" fmla="*/ 22016 h 474345"/>
              <a:gd name="T8" fmla="*/ 186381 w 818514"/>
              <a:gd name="T9" fmla="*/ 38165 h 474345"/>
              <a:gd name="T10" fmla="*/ 140730 w 818514"/>
              <a:gd name="T11" fmla="*/ 58108 h 474345"/>
              <a:gd name="T12" fmla="*/ 100366 w 818514"/>
              <a:gd name="T13" fmla="*/ 81481 h 474345"/>
              <a:gd name="T14" fmla="*/ 65922 w 818514"/>
              <a:gd name="T15" fmla="*/ 107918 h 474345"/>
              <a:gd name="T16" fmla="*/ 38030 w 818514"/>
              <a:gd name="T17" fmla="*/ 137052 h 474345"/>
              <a:gd name="T18" fmla="*/ 4436 w 818514"/>
              <a:gd name="T19" fmla="*/ 201950 h 474345"/>
              <a:gd name="T20" fmla="*/ 0 w 818514"/>
              <a:gd name="T21" fmla="*/ 236981 h 474345"/>
              <a:gd name="T22" fmla="*/ 4436 w 818514"/>
              <a:gd name="T23" fmla="*/ 272013 h 474345"/>
              <a:gd name="T24" fmla="*/ 38030 w 818514"/>
              <a:gd name="T25" fmla="*/ 336911 h 474345"/>
              <a:gd name="T26" fmla="*/ 65922 w 818514"/>
              <a:gd name="T27" fmla="*/ 366045 h 474345"/>
              <a:gd name="T28" fmla="*/ 100366 w 818514"/>
              <a:gd name="T29" fmla="*/ 392482 h 474345"/>
              <a:gd name="T30" fmla="*/ 140730 w 818514"/>
              <a:gd name="T31" fmla="*/ 415855 h 474345"/>
              <a:gd name="T32" fmla="*/ 186381 w 818514"/>
              <a:gd name="T33" fmla="*/ 435798 h 474345"/>
              <a:gd name="T34" fmla="*/ 236686 w 818514"/>
              <a:gd name="T35" fmla="*/ 451947 h 474345"/>
              <a:gd name="T36" fmla="*/ 291011 w 818514"/>
              <a:gd name="T37" fmla="*/ 463934 h 474345"/>
              <a:gd name="T38" fmla="*/ 348725 w 818514"/>
              <a:gd name="T39" fmla="*/ 471395 h 474345"/>
              <a:gd name="T40" fmla="*/ 409194 w 818514"/>
              <a:gd name="T41" fmla="*/ 473963 h 474345"/>
              <a:gd name="T42" fmla="*/ 469648 w 818514"/>
              <a:gd name="T43" fmla="*/ 471395 h 474345"/>
              <a:gd name="T44" fmla="*/ 527353 w 818514"/>
              <a:gd name="T45" fmla="*/ 463934 h 474345"/>
              <a:gd name="T46" fmla="*/ 581674 w 818514"/>
              <a:gd name="T47" fmla="*/ 451947 h 474345"/>
              <a:gd name="T48" fmla="*/ 631978 w 818514"/>
              <a:gd name="T49" fmla="*/ 435798 h 474345"/>
              <a:gd name="T50" fmla="*/ 677631 w 818514"/>
              <a:gd name="T51" fmla="*/ 415855 h 474345"/>
              <a:gd name="T52" fmla="*/ 717999 w 818514"/>
              <a:gd name="T53" fmla="*/ 392482 h 474345"/>
              <a:gd name="T54" fmla="*/ 752449 w 818514"/>
              <a:gd name="T55" fmla="*/ 366045 h 474345"/>
              <a:gd name="T56" fmla="*/ 780346 w 818514"/>
              <a:gd name="T57" fmla="*/ 336911 h 474345"/>
              <a:gd name="T58" fmla="*/ 813949 w 818514"/>
              <a:gd name="T59" fmla="*/ 272013 h 474345"/>
              <a:gd name="T60" fmla="*/ 818387 w 818514"/>
              <a:gd name="T61" fmla="*/ 236981 h 474345"/>
              <a:gd name="T62" fmla="*/ 813949 w 818514"/>
              <a:gd name="T63" fmla="*/ 201950 h 474345"/>
              <a:gd name="T64" fmla="*/ 780346 w 818514"/>
              <a:gd name="T65" fmla="*/ 137052 h 474345"/>
              <a:gd name="T66" fmla="*/ 752449 w 818514"/>
              <a:gd name="T67" fmla="*/ 107918 h 474345"/>
              <a:gd name="T68" fmla="*/ 717999 w 818514"/>
              <a:gd name="T69" fmla="*/ 81481 h 474345"/>
              <a:gd name="T70" fmla="*/ 677631 w 818514"/>
              <a:gd name="T71" fmla="*/ 58108 h 474345"/>
              <a:gd name="T72" fmla="*/ 631978 w 818514"/>
              <a:gd name="T73" fmla="*/ 38165 h 474345"/>
              <a:gd name="T74" fmla="*/ 581674 w 818514"/>
              <a:gd name="T75" fmla="*/ 22016 h 474345"/>
              <a:gd name="T76" fmla="*/ 527353 w 818514"/>
              <a:gd name="T77" fmla="*/ 10029 h 474345"/>
              <a:gd name="T78" fmla="*/ 469648 w 818514"/>
              <a:gd name="T79" fmla="*/ 2568 h 474345"/>
              <a:gd name="T80" fmla="*/ 409194 w 818514"/>
              <a:gd name="T81" fmla="*/ 0 h 47434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18514"/>
              <a:gd name="T124" fmla="*/ 0 h 474345"/>
              <a:gd name="T125" fmla="*/ 818514 w 818514"/>
              <a:gd name="T126" fmla="*/ 474345 h 47434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18514" h="474345">
                <a:moveTo>
                  <a:pt x="409194" y="0"/>
                </a:moveTo>
                <a:lnTo>
                  <a:pt x="348725" y="2568"/>
                </a:lnTo>
                <a:lnTo>
                  <a:pt x="291011" y="10029"/>
                </a:lnTo>
                <a:lnTo>
                  <a:pt x="236686" y="22016"/>
                </a:lnTo>
                <a:lnTo>
                  <a:pt x="186381" y="38165"/>
                </a:lnTo>
                <a:lnTo>
                  <a:pt x="140730" y="58108"/>
                </a:lnTo>
                <a:lnTo>
                  <a:pt x="100366" y="81481"/>
                </a:lnTo>
                <a:lnTo>
                  <a:pt x="65922" y="107918"/>
                </a:lnTo>
                <a:lnTo>
                  <a:pt x="38030" y="137052"/>
                </a:lnTo>
                <a:lnTo>
                  <a:pt x="4436" y="201950"/>
                </a:lnTo>
                <a:lnTo>
                  <a:pt x="0" y="236981"/>
                </a:lnTo>
                <a:lnTo>
                  <a:pt x="4436" y="272013"/>
                </a:lnTo>
                <a:lnTo>
                  <a:pt x="38030" y="336911"/>
                </a:lnTo>
                <a:lnTo>
                  <a:pt x="65922" y="366045"/>
                </a:lnTo>
                <a:lnTo>
                  <a:pt x="100366" y="392482"/>
                </a:lnTo>
                <a:lnTo>
                  <a:pt x="140730" y="415855"/>
                </a:lnTo>
                <a:lnTo>
                  <a:pt x="186381" y="435798"/>
                </a:lnTo>
                <a:lnTo>
                  <a:pt x="236686" y="451947"/>
                </a:lnTo>
                <a:lnTo>
                  <a:pt x="291011" y="463934"/>
                </a:lnTo>
                <a:lnTo>
                  <a:pt x="348725" y="471395"/>
                </a:lnTo>
                <a:lnTo>
                  <a:pt x="409194" y="473963"/>
                </a:lnTo>
                <a:lnTo>
                  <a:pt x="469648" y="471395"/>
                </a:lnTo>
                <a:lnTo>
                  <a:pt x="527353" y="463934"/>
                </a:lnTo>
                <a:lnTo>
                  <a:pt x="581674" y="451947"/>
                </a:lnTo>
                <a:lnTo>
                  <a:pt x="631978" y="435798"/>
                </a:lnTo>
                <a:lnTo>
                  <a:pt x="677631" y="415855"/>
                </a:lnTo>
                <a:lnTo>
                  <a:pt x="717999" y="392482"/>
                </a:lnTo>
                <a:lnTo>
                  <a:pt x="752449" y="366045"/>
                </a:lnTo>
                <a:lnTo>
                  <a:pt x="780346" y="336911"/>
                </a:lnTo>
                <a:lnTo>
                  <a:pt x="813949" y="272013"/>
                </a:lnTo>
                <a:lnTo>
                  <a:pt x="818387" y="236981"/>
                </a:lnTo>
                <a:lnTo>
                  <a:pt x="813949" y="201950"/>
                </a:lnTo>
                <a:lnTo>
                  <a:pt x="780346" y="137052"/>
                </a:lnTo>
                <a:lnTo>
                  <a:pt x="752449" y="107918"/>
                </a:lnTo>
                <a:lnTo>
                  <a:pt x="717999" y="81481"/>
                </a:lnTo>
                <a:lnTo>
                  <a:pt x="677631" y="58108"/>
                </a:lnTo>
                <a:lnTo>
                  <a:pt x="631978" y="38165"/>
                </a:lnTo>
                <a:lnTo>
                  <a:pt x="581674" y="22016"/>
                </a:lnTo>
                <a:lnTo>
                  <a:pt x="527353" y="10029"/>
                </a:lnTo>
                <a:lnTo>
                  <a:pt x="469648" y="2568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9" name="object 12"/>
          <p:cNvSpPr>
            <a:spLocks/>
          </p:cNvSpPr>
          <p:nvPr/>
        </p:nvSpPr>
        <p:spPr bwMode="auto">
          <a:xfrm>
            <a:off x="2027238" y="4510088"/>
            <a:ext cx="2181225" cy="473075"/>
          </a:xfrm>
          <a:custGeom>
            <a:avLst/>
            <a:gdLst>
              <a:gd name="T0" fmla="*/ 2101850 w 2181225"/>
              <a:gd name="T1" fmla="*/ 0 h 474345"/>
              <a:gd name="T2" fmla="*/ 78993 w 2181225"/>
              <a:gd name="T3" fmla="*/ 0 h 474345"/>
              <a:gd name="T4" fmla="*/ 48220 w 2181225"/>
              <a:gd name="T5" fmla="*/ 6199 h 474345"/>
              <a:gd name="T6" fmla="*/ 23113 w 2181225"/>
              <a:gd name="T7" fmla="*/ 23113 h 474345"/>
              <a:gd name="T8" fmla="*/ 6199 w 2181225"/>
              <a:gd name="T9" fmla="*/ 48220 h 474345"/>
              <a:gd name="T10" fmla="*/ 0 w 2181225"/>
              <a:gd name="T11" fmla="*/ 78993 h 474345"/>
              <a:gd name="T12" fmla="*/ 0 w 2181225"/>
              <a:gd name="T13" fmla="*/ 394969 h 474345"/>
              <a:gd name="T14" fmla="*/ 6199 w 2181225"/>
              <a:gd name="T15" fmla="*/ 425743 h 474345"/>
              <a:gd name="T16" fmla="*/ 23113 w 2181225"/>
              <a:gd name="T17" fmla="*/ 450849 h 474345"/>
              <a:gd name="T18" fmla="*/ 48220 w 2181225"/>
              <a:gd name="T19" fmla="*/ 467764 h 474345"/>
              <a:gd name="T20" fmla="*/ 78993 w 2181225"/>
              <a:gd name="T21" fmla="*/ 473963 h 474345"/>
              <a:gd name="T22" fmla="*/ 2101850 w 2181225"/>
              <a:gd name="T23" fmla="*/ 473963 h 474345"/>
              <a:gd name="T24" fmla="*/ 2132623 w 2181225"/>
              <a:gd name="T25" fmla="*/ 467764 h 474345"/>
              <a:gd name="T26" fmla="*/ 2157730 w 2181225"/>
              <a:gd name="T27" fmla="*/ 450849 h 474345"/>
              <a:gd name="T28" fmla="*/ 2174644 w 2181225"/>
              <a:gd name="T29" fmla="*/ 425743 h 474345"/>
              <a:gd name="T30" fmla="*/ 2180844 w 2181225"/>
              <a:gd name="T31" fmla="*/ 394969 h 474345"/>
              <a:gd name="T32" fmla="*/ 2180844 w 2181225"/>
              <a:gd name="T33" fmla="*/ 78993 h 474345"/>
              <a:gd name="T34" fmla="*/ 2174644 w 2181225"/>
              <a:gd name="T35" fmla="*/ 48220 h 474345"/>
              <a:gd name="T36" fmla="*/ 2157730 w 2181225"/>
              <a:gd name="T37" fmla="*/ 23113 h 474345"/>
              <a:gd name="T38" fmla="*/ 2132623 w 2181225"/>
              <a:gd name="T39" fmla="*/ 6199 h 474345"/>
              <a:gd name="T40" fmla="*/ 2101850 w 2181225"/>
              <a:gd name="T41" fmla="*/ 0 h 4743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181225"/>
              <a:gd name="T64" fmla="*/ 0 h 474345"/>
              <a:gd name="T65" fmla="*/ 2181225 w 2181225"/>
              <a:gd name="T66" fmla="*/ 474345 h 47434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181225" h="474345">
                <a:moveTo>
                  <a:pt x="2101850" y="0"/>
                </a:moveTo>
                <a:lnTo>
                  <a:pt x="78993" y="0"/>
                </a:lnTo>
                <a:lnTo>
                  <a:pt x="48220" y="6199"/>
                </a:lnTo>
                <a:lnTo>
                  <a:pt x="23113" y="23113"/>
                </a:lnTo>
                <a:lnTo>
                  <a:pt x="6199" y="48220"/>
                </a:lnTo>
                <a:lnTo>
                  <a:pt x="0" y="78993"/>
                </a:lnTo>
                <a:lnTo>
                  <a:pt x="0" y="394969"/>
                </a:lnTo>
                <a:lnTo>
                  <a:pt x="6199" y="425743"/>
                </a:lnTo>
                <a:lnTo>
                  <a:pt x="23113" y="450849"/>
                </a:lnTo>
                <a:lnTo>
                  <a:pt x="48220" y="467764"/>
                </a:lnTo>
                <a:lnTo>
                  <a:pt x="78993" y="473963"/>
                </a:lnTo>
                <a:lnTo>
                  <a:pt x="2101850" y="473963"/>
                </a:lnTo>
                <a:lnTo>
                  <a:pt x="2132623" y="467764"/>
                </a:lnTo>
                <a:lnTo>
                  <a:pt x="2157730" y="450849"/>
                </a:lnTo>
                <a:lnTo>
                  <a:pt x="2174644" y="425743"/>
                </a:lnTo>
                <a:lnTo>
                  <a:pt x="2180844" y="394969"/>
                </a:lnTo>
                <a:lnTo>
                  <a:pt x="2180844" y="78993"/>
                </a:lnTo>
                <a:lnTo>
                  <a:pt x="2174644" y="48220"/>
                </a:lnTo>
                <a:lnTo>
                  <a:pt x="2157730" y="23113"/>
                </a:lnTo>
                <a:lnTo>
                  <a:pt x="2132623" y="6199"/>
                </a:lnTo>
                <a:lnTo>
                  <a:pt x="210185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0" name="object 13"/>
          <p:cNvSpPr>
            <a:spLocks/>
          </p:cNvSpPr>
          <p:nvPr/>
        </p:nvSpPr>
        <p:spPr bwMode="auto">
          <a:xfrm>
            <a:off x="1073150" y="5141913"/>
            <a:ext cx="817563" cy="473075"/>
          </a:xfrm>
          <a:custGeom>
            <a:avLst/>
            <a:gdLst>
              <a:gd name="T0" fmla="*/ 409194 w 818514"/>
              <a:gd name="T1" fmla="*/ 0 h 472439"/>
              <a:gd name="T2" fmla="*/ 348725 w 818514"/>
              <a:gd name="T3" fmla="*/ 2561 h 472439"/>
              <a:gd name="T4" fmla="*/ 291011 w 818514"/>
              <a:gd name="T5" fmla="*/ 10003 h 472439"/>
              <a:gd name="T6" fmla="*/ 236686 w 818514"/>
              <a:gd name="T7" fmla="*/ 21960 h 472439"/>
              <a:gd name="T8" fmla="*/ 186381 w 818514"/>
              <a:gd name="T9" fmla="*/ 38064 h 472439"/>
              <a:gd name="T10" fmla="*/ 140730 w 818514"/>
              <a:gd name="T11" fmla="*/ 57951 h 472439"/>
              <a:gd name="T12" fmla="*/ 100366 w 818514"/>
              <a:gd name="T13" fmla="*/ 81255 h 472439"/>
              <a:gd name="T14" fmla="*/ 65922 w 818514"/>
              <a:gd name="T15" fmla="*/ 107609 h 472439"/>
              <a:gd name="T16" fmla="*/ 38030 w 818514"/>
              <a:gd name="T17" fmla="*/ 136649 h 472439"/>
              <a:gd name="T18" fmla="*/ 4436 w 818514"/>
              <a:gd name="T19" fmla="*/ 201320 h 472439"/>
              <a:gd name="T20" fmla="*/ 0 w 818514"/>
              <a:gd name="T21" fmla="*/ 236220 h 472439"/>
              <a:gd name="T22" fmla="*/ 4436 w 818514"/>
              <a:gd name="T23" fmla="*/ 271119 h 472439"/>
              <a:gd name="T24" fmla="*/ 38030 w 818514"/>
              <a:gd name="T25" fmla="*/ 335790 h 472439"/>
              <a:gd name="T26" fmla="*/ 65922 w 818514"/>
              <a:gd name="T27" fmla="*/ 364830 h 472439"/>
              <a:gd name="T28" fmla="*/ 100366 w 818514"/>
              <a:gd name="T29" fmla="*/ 391184 h 472439"/>
              <a:gd name="T30" fmla="*/ 140730 w 818514"/>
              <a:gd name="T31" fmla="*/ 414488 h 472439"/>
              <a:gd name="T32" fmla="*/ 186381 w 818514"/>
              <a:gd name="T33" fmla="*/ 434375 h 472439"/>
              <a:gd name="T34" fmla="*/ 236686 w 818514"/>
              <a:gd name="T35" fmla="*/ 450479 h 472439"/>
              <a:gd name="T36" fmla="*/ 291011 w 818514"/>
              <a:gd name="T37" fmla="*/ 462436 h 472439"/>
              <a:gd name="T38" fmla="*/ 348725 w 818514"/>
              <a:gd name="T39" fmla="*/ 469878 h 472439"/>
              <a:gd name="T40" fmla="*/ 409194 w 818514"/>
              <a:gd name="T41" fmla="*/ 472440 h 472439"/>
              <a:gd name="T42" fmla="*/ 469648 w 818514"/>
              <a:gd name="T43" fmla="*/ 469878 h 472439"/>
              <a:gd name="T44" fmla="*/ 527353 w 818514"/>
              <a:gd name="T45" fmla="*/ 462436 h 472439"/>
              <a:gd name="T46" fmla="*/ 581674 w 818514"/>
              <a:gd name="T47" fmla="*/ 450479 h 472439"/>
              <a:gd name="T48" fmla="*/ 631978 w 818514"/>
              <a:gd name="T49" fmla="*/ 434375 h 472439"/>
              <a:gd name="T50" fmla="*/ 677631 w 818514"/>
              <a:gd name="T51" fmla="*/ 414488 h 472439"/>
              <a:gd name="T52" fmla="*/ 717999 w 818514"/>
              <a:gd name="T53" fmla="*/ 391184 h 472439"/>
              <a:gd name="T54" fmla="*/ 752449 w 818514"/>
              <a:gd name="T55" fmla="*/ 364830 h 472439"/>
              <a:gd name="T56" fmla="*/ 780346 w 818514"/>
              <a:gd name="T57" fmla="*/ 335790 h 472439"/>
              <a:gd name="T58" fmla="*/ 813949 w 818514"/>
              <a:gd name="T59" fmla="*/ 271119 h 472439"/>
              <a:gd name="T60" fmla="*/ 818387 w 818514"/>
              <a:gd name="T61" fmla="*/ 236220 h 472439"/>
              <a:gd name="T62" fmla="*/ 813949 w 818514"/>
              <a:gd name="T63" fmla="*/ 201320 h 472439"/>
              <a:gd name="T64" fmla="*/ 780346 w 818514"/>
              <a:gd name="T65" fmla="*/ 136649 h 472439"/>
              <a:gd name="T66" fmla="*/ 752449 w 818514"/>
              <a:gd name="T67" fmla="*/ 107609 h 472439"/>
              <a:gd name="T68" fmla="*/ 717999 w 818514"/>
              <a:gd name="T69" fmla="*/ 81255 h 472439"/>
              <a:gd name="T70" fmla="*/ 677631 w 818514"/>
              <a:gd name="T71" fmla="*/ 57951 h 472439"/>
              <a:gd name="T72" fmla="*/ 631978 w 818514"/>
              <a:gd name="T73" fmla="*/ 38064 h 472439"/>
              <a:gd name="T74" fmla="*/ 581674 w 818514"/>
              <a:gd name="T75" fmla="*/ 21960 h 472439"/>
              <a:gd name="T76" fmla="*/ 527353 w 818514"/>
              <a:gd name="T77" fmla="*/ 10003 h 472439"/>
              <a:gd name="T78" fmla="*/ 469648 w 818514"/>
              <a:gd name="T79" fmla="*/ 2561 h 472439"/>
              <a:gd name="T80" fmla="*/ 409194 w 818514"/>
              <a:gd name="T81" fmla="*/ 0 h 47243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18514"/>
              <a:gd name="T124" fmla="*/ 0 h 472439"/>
              <a:gd name="T125" fmla="*/ 818514 w 818514"/>
              <a:gd name="T126" fmla="*/ 472439 h 472439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18514" h="472439">
                <a:moveTo>
                  <a:pt x="409194" y="0"/>
                </a:moveTo>
                <a:lnTo>
                  <a:pt x="348725" y="2561"/>
                </a:lnTo>
                <a:lnTo>
                  <a:pt x="291011" y="10003"/>
                </a:lnTo>
                <a:lnTo>
                  <a:pt x="236686" y="21960"/>
                </a:lnTo>
                <a:lnTo>
                  <a:pt x="186381" y="38064"/>
                </a:lnTo>
                <a:lnTo>
                  <a:pt x="140730" y="57951"/>
                </a:lnTo>
                <a:lnTo>
                  <a:pt x="100366" y="81255"/>
                </a:lnTo>
                <a:lnTo>
                  <a:pt x="65922" y="107609"/>
                </a:lnTo>
                <a:lnTo>
                  <a:pt x="38030" y="136649"/>
                </a:lnTo>
                <a:lnTo>
                  <a:pt x="4436" y="201320"/>
                </a:lnTo>
                <a:lnTo>
                  <a:pt x="0" y="236220"/>
                </a:lnTo>
                <a:lnTo>
                  <a:pt x="4436" y="271119"/>
                </a:lnTo>
                <a:lnTo>
                  <a:pt x="38030" y="335790"/>
                </a:lnTo>
                <a:lnTo>
                  <a:pt x="65922" y="364830"/>
                </a:lnTo>
                <a:lnTo>
                  <a:pt x="100366" y="391184"/>
                </a:lnTo>
                <a:lnTo>
                  <a:pt x="140730" y="414488"/>
                </a:lnTo>
                <a:lnTo>
                  <a:pt x="186381" y="434375"/>
                </a:lnTo>
                <a:lnTo>
                  <a:pt x="236686" y="450479"/>
                </a:lnTo>
                <a:lnTo>
                  <a:pt x="291011" y="462436"/>
                </a:lnTo>
                <a:lnTo>
                  <a:pt x="348725" y="469878"/>
                </a:lnTo>
                <a:lnTo>
                  <a:pt x="409194" y="472440"/>
                </a:lnTo>
                <a:lnTo>
                  <a:pt x="469648" y="469878"/>
                </a:lnTo>
                <a:lnTo>
                  <a:pt x="527353" y="462436"/>
                </a:lnTo>
                <a:lnTo>
                  <a:pt x="581674" y="450479"/>
                </a:lnTo>
                <a:lnTo>
                  <a:pt x="631978" y="434375"/>
                </a:lnTo>
                <a:lnTo>
                  <a:pt x="677631" y="414488"/>
                </a:lnTo>
                <a:lnTo>
                  <a:pt x="717999" y="391184"/>
                </a:lnTo>
                <a:lnTo>
                  <a:pt x="752449" y="364830"/>
                </a:lnTo>
                <a:lnTo>
                  <a:pt x="780346" y="335790"/>
                </a:lnTo>
                <a:lnTo>
                  <a:pt x="813949" y="271119"/>
                </a:lnTo>
                <a:lnTo>
                  <a:pt x="818387" y="236220"/>
                </a:lnTo>
                <a:lnTo>
                  <a:pt x="813949" y="201320"/>
                </a:lnTo>
                <a:lnTo>
                  <a:pt x="780346" y="136649"/>
                </a:lnTo>
                <a:lnTo>
                  <a:pt x="752449" y="107609"/>
                </a:lnTo>
                <a:lnTo>
                  <a:pt x="717999" y="81255"/>
                </a:lnTo>
                <a:lnTo>
                  <a:pt x="677631" y="57951"/>
                </a:lnTo>
                <a:lnTo>
                  <a:pt x="631978" y="38064"/>
                </a:lnTo>
                <a:lnTo>
                  <a:pt x="581674" y="21960"/>
                </a:lnTo>
                <a:lnTo>
                  <a:pt x="527353" y="10003"/>
                </a:lnTo>
                <a:lnTo>
                  <a:pt x="469648" y="2561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1" name="object 14"/>
          <p:cNvSpPr>
            <a:spLocks/>
          </p:cNvSpPr>
          <p:nvPr/>
        </p:nvSpPr>
        <p:spPr bwMode="auto">
          <a:xfrm>
            <a:off x="2027238" y="5141913"/>
            <a:ext cx="2181225" cy="473075"/>
          </a:xfrm>
          <a:custGeom>
            <a:avLst/>
            <a:gdLst>
              <a:gd name="T0" fmla="*/ 2102104 w 2181225"/>
              <a:gd name="T1" fmla="*/ 0 h 472439"/>
              <a:gd name="T2" fmla="*/ 78740 w 2181225"/>
              <a:gd name="T3" fmla="*/ 0 h 472439"/>
              <a:gd name="T4" fmla="*/ 48113 w 2181225"/>
              <a:gd name="T5" fmla="*/ 6195 h 472439"/>
              <a:gd name="T6" fmla="*/ 23082 w 2181225"/>
              <a:gd name="T7" fmla="*/ 23082 h 472439"/>
              <a:gd name="T8" fmla="*/ 6195 w 2181225"/>
              <a:gd name="T9" fmla="*/ 48113 h 472439"/>
              <a:gd name="T10" fmla="*/ 0 w 2181225"/>
              <a:gd name="T11" fmla="*/ 78740 h 472439"/>
              <a:gd name="T12" fmla="*/ 0 w 2181225"/>
              <a:gd name="T13" fmla="*/ 393700 h 472439"/>
              <a:gd name="T14" fmla="*/ 6195 w 2181225"/>
              <a:gd name="T15" fmla="*/ 424326 h 472439"/>
              <a:gd name="T16" fmla="*/ 23082 w 2181225"/>
              <a:gd name="T17" fmla="*/ 449357 h 472439"/>
              <a:gd name="T18" fmla="*/ 48113 w 2181225"/>
              <a:gd name="T19" fmla="*/ 466244 h 472439"/>
              <a:gd name="T20" fmla="*/ 78740 w 2181225"/>
              <a:gd name="T21" fmla="*/ 472440 h 472439"/>
              <a:gd name="T22" fmla="*/ 2102104 w 2181225"/>
              <a:gd name="T23" fmla="*/ 472440 h 472439"/>
              <a:gd name="T24" fmla="*/ 2132730 w 2181225"/>
              <a:gd name="T25" fmla="*/ 466244 h 472439"/>
              <a:gd name="T26" fmla="*/ 2157761 w 2181225"/>
              <a:gd name="T27" fmla="*/ 449357 h 472439"/>
              <a:gd name="T28" fmla="*/ 2174648 w 2181225"/>
              <a:gd name="T29" fmla="*/ 424326 h 472439"/>
              <a:gd name="T30" fmla="*/ 2180844 w 2181225"/>
              <a:gd name="T31" fmla="*/ 393700 h 472439"/>
              <a:gd name="T32" fmla="*/ 2180844 w 2181225"/>
              <a:gd name="T33" fmla="*/ 78740 h 472439"/>
              <a:gd name="T34" fmla="*/ 2174648 w 2181225"/>
              <a:gd name="T35" fmla="*/ 48113 h 472439"/>
              <a:gd name="T36" fmla="*/ 2157761 w 2181225"/>
              <a:gd name="T37" fmla="*/ 23082 h 472439"/>
              <a:gd name="T38" fmla="*/ 2132730 w 2181225"/>
              <a:gd name="T39" fmla="*/ 6195 h 472439"/>
              <a:gd name="T40" fmla="*/ 2102104 w 2181225"/>
              <a:gd name="T41" fmla="*/ 0 h 4724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181225"/>
              <a:gd name="T64" fmla="*/ 0 h 472439"/>
              <a:gd name="T65" fmla="*/ 2181225 w 2181225"/>
              <a:gd name="T66" fmla="*/ 472439 h 4724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181225" h="472439">
                <a:moveTo>
                  <a:pt x="2102104" y="0"/>
                </a:moveTo>
                <a:lnTo>
                  <a:pt x="78740" y="0"/>
                </a:lnTo>
                <a:lnTo>
                  <a:pt x="48113" y="6195"/>
                </a:lnTo>
                <a:lnTo>
                  <a:pt x="23082" y="23082"/>
                </a:lnTo>
                <a:lnTo>
                  <a:pt x="6195" y="48113"/>
                </a:lnTo>
                <a:lnTo>
                  <a:pt x="0" y="78740"/>
                </a:lnTo>
                <a:lnTo>
                  <a:pt x="0" y="393700"/>
                </a:lnTo>
                <a:lnTo>
                  <a:pt x="6195" y="424326"/>
                </a:lnTo>
                <a:lnTo>
                  <a:pt x="23082" y="449357"/>
                </a:lnTo>
                <a:lnTo>
                  <a:pt x="48113" y="466244"/>
                </a:lnTo>
                <a:lnTo>
                  <a:pt x="78740" y="472440"/>
                </a:lnTo>
                <a:lnTo>
                  <a:pt x="2102104" y="472440"/>
                </a:lnTo>
                <a:lnTo>
                  <a:pt x="2132730" y="466244"/>
                </a:lnTo>
                <a:lnTo>
                  <a:pt x="2157761" y="449357"/>
                </a:lnTo>
                <a:lnTo>
                  <a:pt x="2174648" y="424326"/>
                </a:lnTo>
                <a:lnTo>
                  <a:pt x="2180844" y="393700"/>
                </a:lnTo>
                <a:lnTo>
                  <a:pt x="2180844" y="78740"/>
                </a:lnTo>
                <a:lnTo>
                  <a:pt x="2174648" y="48113"/>
                </a:lnTo>
                <a:lnTo>
                  <a:pt x="2157761" y="23082"/>
                </a:lnTo>
                <a:lnTo>
                  <a:pt x="2132730" y="6195"/>
                </a:lnTo>
                <a:lnTo>
                  <a:pt x="210210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2" name="object 15"/>
          <p:cNvSpPr>
            <a:spLocks/>
          </p:cNvSpPr>
          <p:nvPr/>
        </p:nvSpPr>
        <p:spPr bwMode="auto">
          <a:xfrm>
            <a:off x="1073150" y="5773738"/>
            <a:ext cx="817563" cy="473075"/>
          </a:xfrm>
          <a:custGeom>
            <a:avLst/>
            <a:gdLst>
              <a:gd name="T0" fmla="*/ 409194 w 818514"/>
              <a:gd name="T1" fmla="*/ 0 h 472439"/>
              <a:gd name="T2" fmla="*/ 348725 w 818514"/>
              <a:gd name="T3" fmla="*/ 2561 h 472439"/>
              <a:gd name="T4" fmla="*/ 291011 w 818514"/>
              <a:gd name="T5" fmla="*/ 10000 h 472439"/>
              <a:gd name="T6" fmla="*/ 236686 w 818514"/>
              <a:gd name="T7" fmla="*/ 21953 h 472439"/>
              <a:gd name="T8" fmla="*/ 186381 w 818514"/>
              <a:gd name="T9" fmla="*/ 38054 h 472439"/>
              <a:gd name="T10" fmla="*/ 140730 w 818514"/>
              <a:gd name="T11" fmla="*/ 57938 h 472439"/>
              <a:gd name="T12" fmla="*/ 100366 w 818514"/>
              <a:gd name="T13" fmla="*/ 81239 h 472439"/>
              <a:gd name="T14" fmla="*/ 65922 w 818514"/>
              <a:gd name="T15" fmla="*/ 107592 h 472439"/>
              <a:gd name="T16" fmla="*/ 38030 w 818514"/>
              <a:gd name="T17" fmla="*/ 136632 h 472439"/>
              <a:gd name="T18" fmla="*/ 4436 w 818514"/>
              <a:gd name="T19" fmla="*/ 201311 h 472439"/>
              <a:gd name="T20" fmla="*/ 0 w 818514"/>
              <a:gd name="T21" fmla="*/ 236219 h 472439"/>
              <a:gd name="T22" fmla="*/ 4436 w 818514"/>
              <a:gd name="T23" fmla="*/ 271125 h 472439"/>
              <a:gd name="T24" fmla="*/ 38030 w 818514"/>
              <a:gd name="T25" fmla="*/ 335801 h 472439"/>
              <a:gd name="T26" fmla="*/ 65922 w 818514"/>
              <a:gd name="T27" fmla="*/ 364841 h 472439"/>
              <a:gd name="T28" fmla="*/ 100366 w 818514"/>
              <a:gd name="T29" fmla="*/ 391195 h 472439"/>
              <a:gd name="T30" fmla="*/ 140730 w 818514"/>
              <a:gd name="T31" fmla="*/ 414497 h 472439"/>
              <a:gd name="T32" fmla="*/ 186381 w 818514"/>
              <a:gd name="T33" fmla="*/ 434381 h 472439"/>
              <a:gd name="T34" fmla="*/ 236686 w 818514"/>
              <a:gd name="T35" fmla="*/ 450484 h 472439"/>
              <a:gd name="T36" fmla="*/ 291011 w 818514"/>
              <a:gd name="T37" fmla="*/ 462438 h 472439"/>
              <a:gd name="T38" fmla="*/ 348725 w 818514"/>
              <a:gd name="T39" fmla="*/ 469878 h 472439"/>
              <a:gd name="T40" fmla="*/ 409194 w 818514"/>
              <a:gd name="T41" fmla="*/ 472439 h 472439"/>
              <a:gd name="T42" fmla="*/ 469648 w 818514"/>
              <a:gd name="T43" fmla="*/ 469878 h 472439"/>
              <a:gd name="T44" fmla="*/ 527353 w 818514"/>
              <a:gd name="T45" fmla="*/ 462438 h 472439"/>
              <a:gd name="T46" fmla="*/ 581674 w 818514"/>
              <a:gd name="T47" fmla="*/ 450484 h 472439"/>
              <a:gd name="T48" fmla="*/ 631978 w 818514"/>
              <a:gd name="T49" fmla="*/ 434381 h 472439"/>
              <a:gd name="T50" fmla="*/ 677631 w 818514"/>
              <a:gd name="T51" fmla="*/ 414497 h 472439"/>
              <a:gd name="T52" fmla="*/ 717999 w 818514"/>
              <a:gd name="T53" fmla="*/ 391195 h 472439"/>
              <a:gd name="T54" fmla="*/ 752449 w 818514"/>
              <a:gd name="T55" fmla="*/ 364841 h 472439"/>
              <a:gd name="T56" fmla="*/ 780346 w 818514"/>
              <a:gd name="T57" fmla="*/ 335801 h 472439"/>
              <a:gd name="T58" fmla="*/ 813949 w 818514"/>
              <a:gd name="T59" fmla="*/ 271125 h 472439"/>
              <a:gd name="T60" fmla="*/ 818387 w 818514"/>
              <a:gd name="T61" fmla="*/ 236219 h 472439"/>
              <a:gd name="T62" fmla="*/ 813949 w 818514"/>
              <a:gd name="T63" fmla="*/ 201311 h 472439"/>
              <a:gd name="T64" fmla="*/ 780346 w 818514"/>
              <a:gd name="T65" fmla="*/ 136632 h 472439"/>
              <a:gd name="T66" fmla="*/ 752449 w 818514"/>
              <a:gd name="T67" fmla="*/ 107592 h 472439"/>
              <a:gd name="T68" fmla="*/ 717999 w 818514"/>
              <a:gd name="T69" fmla="*/ 81239 h 472439"/>
              <a:gd name="T70" fmla="*/ 677631 w 818514"/>
              <a:gd name="T71" fmla="*/ 57938 h 472439"/>
              <a:gd name="T72" fmla="*/ 631978 w 818514"/>
              <a:gd name="T73" fmla="*/ 38054 h 472439"/>
              <a:gd name="T74" fmla="*/ 581674 w 818514"/>
              <a:gd name="T75" fmla="*/ 21953 h 472439"/>
              <a:gd name="T76" fmla="*/ 527353 w 818514"/>
              <a:gd name="T77" fmla="*/ 10000 h 472439"/>
              <a:gd name="T78" fmla="*/ 469648 w 818514"/>
              <a:gd name="T79" fmla="*/ 2561 h 472439"/>
              <a:gd name="T80" fmla="*/ 409194 w 818514"/>
              <a:gd name="T81" fmla="*/ 0 h 47243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18514"/>
              <a:gd name="T124" fmla="*/ 0 h 472439"/>
              <a:gd name="T125" fmla="*/ 818514 w 818514"/>
              <a:gd name="T126" fmla="*/ 472439 h 472439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18514" h="472439">
                <a:moveTo>
                  <a:pt x="409194" y="0"/>
                </a:moveTo>
                <a:lnTo>
                  <a:pt x="348725" y="2561"/>
                </a:lnTo>
                <a:lnTo>
                  <a:pt x="291011" y="10000"/>
                </a:lnTo>
                <a:lnTo>
                  <a:pt x="236686" y="21953"/>
                </a:lnTo>
                <a:lnTo>
                  <a:pt x="186381" y="38054"/>
                </a:lnTo>
                <a:lnTo>
                  <a:pt x="140730" y="57938"/>
                </a:lnTo>
                <a:lnTo>
                  <a:pt x="100366" y="81239"/>
                </a:lnTo>
                <a:lnTo>
                  <a:pt x="65922" y="107592"/>
                </a:lnTo>
                <a:lnTo>
                  <a:pt x="38030" y="136632"/>
                </a:lnTo>
                <a:lnTo>
                  <a:pt x="4436" y="201311"/>
                </a:lnTo>
                <a:lnTo>
                  <a:pt x="0" y="236219"/>
                </a:lnTo>
                <a:lnTo>
                  <a:pt x="4436" y="271125"/>
                </a:lnTo>
                <a:lnTo>
                  <a:pt x="38030" y="335801"/>
                </a:lnTo>
                <a:lnTo>
                  <a:pt x="65922" y="364841"/>
                </a:lnTo>
                <a:lnTo>
                  <a:pt x="100366" y="391195"/>
                </a:lnTo>
                <a:lnTo>
                  <a:pt x="140730" y="414497"/>
                </a:lnTo>
                <a:lnTo>
                  <a:pt x="186381" y="434381"/>
                </a:lnTo>
                <a:lnTo>
                  <a:pt x="236686" y="450484"/>
                </a:lnTo>
                <a:lnTo>
                  <a:pt x="291011" y="462438"/>
                </a:lnTo>
                <a:lnTo>
                  <a:pt x="348725" y="469878"/>
                </a:lnTo>
                <a:lnTo>
                  <a:pt x="409194" y="472439"/>
                </a:lnTo>
                <a:lnTo>
                  <a:pt x="469648" y="469878"/>
                </a:lnTo>
                <a:lnTo>
                  <a:pt x="527353" y="462438"/>
                </a:lnTo>
                <a:lnTo>
                  <a:pt x="581674" y="450484"/>
                </a:lnTo>
                <a:lnTo>
                  <a:pt x="631978" y="434381"/>
                </a:lnTo>
                <a:lnTo>
                  <a:pt x="677631" y="414497"/>
                </a:lnTo>
                <a:lnTo>
                  <a:pt x="717999" y="391195"/>
                </a:lnTo>
                <a:lnTo>
                  <a:pt x="752449" y="364841"/>
                </a:lnTo>
                <a:lnTo>
                  <a:pt x="780346" y="335801"/>
                </a:lnTo>
                <a:lnTo>
                  <a:pt x="813949" y="271125"/>
                </a:lnTo>
                <a:lnTo>
                  <a:pt x="818387" y="236219"/>
                </a:lnTo>
                <a:lnTo>
                  <a:pt x="813949" y="201311"/>
                </a:lnTo>
                <a:lnTo>
                  <a:pt x="780346" y="136632"/>
                </a:lnTo>
                <a:lnTo>
                  <a:pt x="752449" y="107592"/>
                </a:lnTo>
                <a:lnTo>
                  <a:pt x="717999" y="81239"/>
                </a:lnTo>
                <a:lnTo>
                  <a:pt x="677631" y="57938"/>
                </a:lnTo>
                <a:lnTo>
                  <a:pt x="631978" y="38054"/>
                </a:lnTo>
                <a:lnTo>
                  <a:pt x="581674" y="21953"/>
                </a:lnTo>
                <a:lnTo>
                  <a:pt x="527353" y="10000"/>
                </a:lnTo>
                <a:lnTo>
                  <a:pt x="469648" y="2561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3" name="object 16"/>
          <p:cNvSpPr>
            <a:spLocks/>
          </p:cNvSpPr>
          <p:nvPr/>
        </p:nvSpPr>
        <p:spPr bwMode="auto">
          <a:xfrm>
            <a:off x="2027238" y="5773738"/>
            <a:ext cx="2181225" cy="473075"/>
          </a:xfrm>
          <a:custGeom>
            <a:avLst/>
            <a:gdLst>
              <a:gd name="T0" fmla="*/ 2102104 w 2181225"/>
              <a:gd name="T1" fmla="*/ 0 h 472439"/>
              <a:gd name="T2" fmla="*/ 78740 w 2181225"/>
              <a:gd name="T3" fmla="*/ 0 h 472439"/>
              <a:gd name="T4" fmla="*/ 48113 w 2181225"/>
              <a:gd name="T5" fmla="*/ 6188 h 472439"/>
              <a:gd name="T6" fmla="*/ 23082 w 2181225"/>
              <a:gd name="T7" fmla="*/ 23063 h 472439"/>
              <a:gd name="T8" fmla="*/ 6195 w 2181225"/>
              <a:gd name="T9" fmla="*/ 48091 h 472439"/>
              <a:gd name="T10" fmla="*/ 0 w 2181225"/>
              <a:gd name="T11" fmla="*/ 78739 h 472439"/>
              <a:gd name="T12" fmla="*/ 0 w 2181225"/>
              <a:gd name="T13" fmla="*/ 393699 h 472439"/>
              <a:gd name="T14" fmla="*/ 6195 w 2181225"/>
              <a:gd name="T15" fmla="*/ 424348 h 472439"/>
              <a:gd name="T16" fmla="*/ 23082 w 2181225"/>
              <a:gd name="T17" fmla="*/ 449376 h 472439"/>
              <a:gd name="T18" fmla="*/ 48113 w 2181225"/>
              <a:gd name="T19" fmla="*/ 466251 h 472439"/>
              <a:gd name="T20" fmla="*/ 78740 w 2181225"/>
              <a:gd name="T21" fmla="*/ 472439 h 472439"/>
              <a:gd name="T22" fmla="*/ 2102104 w 2181225"/>
              <a:gd name="T23" fmla="*/ 472439 h 472439"/>
              <a:gd name="T24" fmla="*/ 2132730 w 2181225"/>
              <a:gd name="T25" fmla="*/ 466251 h 472439"/>
              <a:gd name="T26" fmla="*/ 2157761 w 2181225"/>
              <a:gd name="T27" fmla="*/ 449376 h 472439"/>
              <a:gd name="T28" fmla="*/ 2174648 w 2181225"/>
              <a:gd name="T29" fmla="*/ 424348 h 472439"/>
              <a:gd name="T30" fmla="*/ 2180844 w 2181225"/>
              <a:gd name="T31" fmla="*/ 393699 h 472439"/>
              <a:gd name="T32" fmla="*/ 2180844 w 2181225"/>
              <a:gd name="T33" fmla="*/ 78739 h 472439"/>
              <a:gd name="T34" fmla="*/ 2174648 w 2181225"/>
              <a:gd name="T35" fmla="*/ 48091 h 472439"/>
              <a:gd name="T36" fmla="*/ 2157761 w 2181225"/>
              <a:gd name="T37" fmla="*/ 23063 h 472439"/>
              <a:gd name="T38" fmla="*/ 2132730 w 2181225"/>
              <a:gd name="T39" fmla="*/ 6188 h 472439"/>
              <a:gd name="T40" fmla="*/ 2102104 w 2181225"/>
              <a:gd name="T41" fmla="*/ 0 h 4724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181225"/>
              <a:gd name="T64" fmla="*/ 0 h 472439"/>
              <a:gd name="T65" fmla="*/ 2181225 w 2181225"/>
              <a:gd name="T66" fmla="*/ 472439 h 4724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181225" h="472439">
                <a:moveTo>
                  <a:pt x="2102104" y="0"/>
                </a:moveTo>
                <a:lnTo>
                  <a:pt x="78740" y="0"/>
                </a:lnTo>
                <a:lnTo>
                  <a:pt x="48113" y="6188"/>
                </a:lnTo>
                <a:lnTo>
                  <a:pt x="23082" y="23063"/>
                </a:lnTo>
                <a:lnTo>
                  <a:pt x="6195" y="48091"/>
                </a:lnTo>
                <a:lnTo>
                  <a:pt x="0" y="78739"/>
                </a:lnTo>
                <a:lnTo>
                  <a:pt x="0" y="393699"/>
                </a:lnTo>
                <a:lnTo>
                  <a:pt x="6195" y="424348"/>
                </a:lnTo>
                <a:lnTo>
                  <a:pt x="23082" y="449376"/>
                </a:lnTo>
                <a:lnTo>
                  <a:pt x="48113" y="466251"/>
                </a:lnTo>
                <a:lnTo>
                  <a:pt x="78740" y="472439"/>
                </a:lnTo>
                <a:lnTo>
                  <a:pt x="2102104" y="472439"/>
                </a:lnTo>
                <a:lnTo>
                  <a:pt x="2132730" y="466251"/>
                </a:lnTo>
                <a:lnTo>
                  <a:pt x="2157761" y="449376"/>
                </a:lnTo>
                <a:lnTo>
                  <a:pt x="2174648" y="424348"/>
                </a:lnTo>
                <a:lnTo>
                  <a:pt x="2180844" y="393699"/>
                </a:lnTo>
                <a:lnTo>
                  <a:pt x="2180844" y="78739"/>
                </a:lnTo>
                <a:lnTo>
                  <a:pt x="2174648" y="48091"/>
                </a:lnTo>
                <a:lnTo>
                  <a:pt x="2157761" y="23063"/>
                </a:lnTo>
                <a:lnTo>
                  <a:pt x="2132730" y="6188"/>
                </a:lnTo>
                <a:lnTo>
                  <a:pt x="210210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>
            <a:spLocks noGrp="1"/>
          </p:cNvSpPr>
          <p:nvPr>
            <p:ph sz="half" idx="2"/>
          </p:nvPr>
        </p:nvSpPr>
        <p:spPr>
          <a:xfrm>
            <a:off x="1393825" y="2024063"/>
            <a:ext cx="2555875" cy="4160837"/>
          </a:xfrm>
        </p:spPr>
        <p:txBody>
          <a:bodyPr rtlCol="0"/>
          <a:lstStyle/>
          <a:p>
            <a:pPr marL="12700" indent="0" eaLnBrk="1" fontAlgn="auto" hangingPunct="1">
              <a:spcBef>
                <a:spcPts val="0"/>
              </a:spcBef>
              <a:spcAft>
                <a:spcPts val="0"/>
              </a:spcAft>
              <a:tabLst>
                <a:tab pos="961390" algn="l"/>
              </a:tabLst>
              <a:defRPr/>
            </a:pPr>
            <a:r>
              <a:rPr dirty="0"/>
              <a:t>7	</a:t>
            </a:r>
            <a:r>
              <a:rPr spc="-5" dirty="0"/>
              <a:t>Application</a:t>
            </a:r>
          </a:p>
          <a:p>
            <a:pPr marL="12700" indent="0" eaLnBrk="1" fontAlgn="auto" hangingPunct="1">
              <a:spcBef>
                <a:spcPts val="2095"/>
              </a:spcBef>
              <a:spcAft>
                <a:spcPts val="0"/>
              </a:spcAft>
              <a:tabLst>
                <a:tab pos="904875" algn="l"/>
              </a:tabLst>
              <a:defRPr/>
            </a:pPr>
            <a:r>
              <a:rPr dirty="0"/>
              <a:t>6	P</a:t>
            </a:r>
            <a:r>
              <a:rPr spc="-50" dirty="0"/>
              <a:t>r</a:t>
            </a:r>
            <a:r>
              <a:rPr spc="-5" dirty="0"/>
              <a:t>esen</a:t>
            </a:r>
            <a:r>
              <a:rPr dirty="0"/>
              <a:t>tat</a:t>
            </a:r>
            <a:r>
              <a:rPr spc="5" dirty="0"/>
              <a:t>i</a:t>
            </a:r>
            <a:r>
              <a:rPr spc="-5" dirty="0"/>
              <a:t>on</a:t>
            </a:r>
          </a:p>
          <a:p>
            <a:pPr marL="12700" indent="0" eaLnBrk="1" fontAlgn="auto" hangingPunct="1">
              <a:spcBef>
                <a:spcPts val="2095"/>
              </a:spcBef>
              <a:spcAft>
                <a:spcPts val="0"/>
              </a:spcAft>
              <a:tabLst>
                <a:tab pos="1249045" algn="l"/>
              </a:tabLst>
              <a:defRPr/>
            </a:pPr>
            <a:r>
              <a:rPr dirty="0"/>
              <a:t>5	Session</a:t>
            </a:r>
          </a:p>
          <a:p>
            <a:pPr marL="12700" indent="0" eaLnBrk="1" fontAlgn="auto" hangingPunct="1">
              <a:spcBef>
                <a:spcPts val="2105"/>
              </a:spcBef>
              <a:spcAft>
                <a:spcPts val="0"/>
              </a:spcAft>
              <a:tabLst>
                <a:tab pos="1066165" algn="l"/>
              </a:tabLst>
              <a:defRPr/>
            </a:pPr>
            <a:r>
              <a:rPr dirty="0"/>
              <a:t>4	</a:t>
            </a:r>
            <a:r>
              <a:rPr spc="-20" dirty="0"/>
              <a:t>Transport</a:t>
            </a:r>
          </a:p>
          <a:p>
            <a:pPr marL="12700" indent="0" eaLnBrk="1" fontAlgn="auto" hangingPunct="1">
              <a:spcBef>
                <a:spcPts val="2095"/>
              </a:spcBef>
              <a:spcAft>
                <a:spcPts val="0"/>
              </a:spcAft>
              <a:tabLst>
                <a:tab pos="1157605" algn="l"/>
              </a:tabLst>
              <a:defRPr/>
            </a:pPr>
            <a:r>
              <a:rPr dirty="0"/>
              <a:t>3	</a:t>
            </a:r>
            <a:r>
              <a:rPr spc="-5" dirty="0"/>
              <a:t>Network</a:t>
            </a:r>
          </a:p>
          <a:p>
            <a:pPr marL="12700" indent="0" eaLnBrk="1" fontAlgn="auto" hangingPunct="1">
              <a:spcBef>
                <a:spcPts val="2095"/>
              </a:spcBef>
              <a:spcAft>
                <a:spcPts val="0"/>
              </a:spcAft>
              <a:tabLst>
                <a:tab pos="1058545" algn="l"/>
              </a:tabLst>
              <a:defRPr/>
            </a:pPr>
            <a:r>
              <a:rPr dirty="0"/>
              <a:t>2	Data</a:t>
            </a:r>
            <a:r>
              <a:rPr spc="-85" dirty="0"/>
              <a:t> </a:t>
            </a:r>
            <a:r>
              <a:rPr spc="-5" dirty="0"/>
              <a:t>Link</a:t>
            </a:r>
          </a:p>
          <a:p>
            <a:pPr marL="12700" indent="0" eaLnBrk="1" fontAlgn="auto" hangingPunct="1">
              <a:spcBef>
                <a:spcPts val="2095"/>
              </a:spcBef>
              <a:spcAft>
                <a:spcPts val="0"/>
              </a:spcAft>
              <a:tabLst>
                <a:tab pos="1182370" algn="l"/>
              </a:tabLst>
              <a:defRPr/>
            </a:pPr>
            <a:r>
              <a:rPr dirty="0"/>
              <a:t>1	Physical</a:t>
            </a:r>
          </a:p>
        </p:txBody>
      </p:sp>
      <p:sp>
        <p:nvSpPr>
          <p:cNvPr id="48145" name="object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2441F190-9E91-46B6-90A9-A15A9145C76E}" type="slidenum">
              <a:rPr lang="th-TH" smtClean="0"/>
              <a:pPr marL="25400">
                <a:spcBef>
                  <a:spcPts val="38"/>
                </a:spcBef>
              </a:pPr>
              <a:t>29</a:t>
            </a:fld>
            <a:endParaRPr lang="th-TH" smtClean="0"/>
          </a:p>
        </p:txBody>
      </p:sp>
      <p:sp>
        <p:nvSpPr>
          <p:cNvPr id="18" name="object 18"/>
          <p:cNvSpPr txBox="1"/>
          <p:nvPr/>
        </p:nvSpPr>
        <p:spPr>
          <a:xfrm>
            <a:off x="4394200" y="1957388"/>
            <a:ext cx="154305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147" name="object 19"/>
          <p:cNvSpPr txBox="1">
            <a:spLocks noChangeArrowheads="1"/>
          </p:cNvSpPr>
          <p:nvPr/>
        </p:nvSpPr>
        <p:spPr bwMode="auto">
          <a:xfrm>
            <a:off x="4394200" y="2611438"/>
            <a:ext cx="478790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imes New Roman" pitchFamily="18" charset="0"/>
                <a:cs typeface="Times New Roman" pitchFamily="18" charset="0"/>
              </a:rPr>
              <a:t>Translate format, encrypt</a:t>
            </a:r>
          </a:p>
          <a:p>
            <a:pPr marL="12700">
              <a:lnSpc>
                <a:spcPct val="179000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Session manage, checkpoints  Reliable end-to-end (whole message)  Packet end-to-end (across network)</a:t>
            </a:r>
          </a:p>
          <a:p>
            <a:pPr marL="12700">
              <a:spcBef>
                <a:spcPts val="25"/>
              </a:spcBef>
            </a:pPr>
            <a:endParaRPr lang="th-TH" sz="19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2400">
                <a:latin typeface="Times New Roman" pitchFamily="18" charset="0"/>
                <a:cs typeface="Times New Roman" pitchFamily="18" charset="0"/>
              </a:rPr>
              <a:t>Node-to-node (same network segment)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394200" y="5886450"/>
            <a:ext cx="1058863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Physi</a:t>
            </a:r>
            <a:r>
              <a:rPr sz="2400" dirty="0">
                <a:latin typeface="Times New Roman"/>
                <a:cs typeface="Times New Roman"/>
              </a:rPr>
              <a:t>cal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object 2"/>
          <p:cNvSpPr>
            <a:spLocks/>
          </p:cNvSpPr>
          <p:nvPr/>
        </p:nvSpPr>
        <p:spPr bwMode="auto">
          <a:xfrm>
            <a:off x="314325" y="2546350"/>
            <a:ext cx="474663" cy="474663"/>
          </a:xfrm>
          <a:custGeom>
            <a:avLst/>
            <a:gdLst>
              <a:gd name="T0" fmla="*/ 0 w 474345"/>
              <a:gd name="T1" fmla="*/ 473963 h 474344"/>
              <a:gd name="T2" fmla="*/ 473964 w 474345"/>
              <a:gd name="T3" fmla="*/ 473963 h 474344"/>
              <a:gd name="T4" fmla="*/ 473964 w 474345"/>
              <a:gd name="T5" fmla="*/ 0 h 474344"/>
              <a:gd name="T6" fmla="*/ 0 w 474345"/>
              <a:gd name="T7" fmla="*/ 0 h 474344"/>
              <a:gd name="T8" fmla="*/ 0 w 47434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4345"/>
              <a:gd name="T16" fmla="*/ 0 h 474344"/>
              <a:gd name="T17" fmla="*/ 474345 w 47434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4345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2" name="object 3"/>
          <p:cNvSpPr>
            <a:spLocks noChangeArrowheads="1"/>
          </p:cNvSpPr>
          <p:nvPr/>
        </p:nvSpPr>
        <p:spPr bwMode="auto">
          <a:xfrm>
            <a:off x="728663" y="2546350"/>
            <a:ext cx="3556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3" name="object 4"/>
          <p:cNvSpPr>
            <a:spLocks/>
          </p:cNvSpPr>
          <p:nvPr/>
        </p:nvSpPr>
        <p:spPr bwMode="auto">
          <a:xfrm>
            <a:off x="449263" y="2968625"/>
            <a:ext cx="457200" cy="474663"/>
          </a:xfrm>
          <a:custGeom>
            <a:avLst/>
            <a:gdLst>
              <a:gd name="T0" fmla="*/ 0 w 457200"/>
              <a:gd name="T1" fmla="*/ 473963 h 474345"/>
              <a:gd name="T2" fmla="*/ 457200 w 457200"/>
              <a:gd name="T3" fmla="*/ 473963 h 474345"/>
              <a:gd name="T4" fmla="*/ 457200 w 457200"/>
              <a:gd name="T5" fmla="*/ 0 h 474345"/>
              <a:gd name="T6" fmla="*/ 0 w 457200"/>
              <a:gd name="T7" fmla="*/ 0 h 474345"/>
              <a:gd name="T8" fmla="*/ 0 w 457200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0"/>
              <a:gd name="T16" fmla="*/ 0 h 474345"/>
              <a:gd name="T17" fmla="*/ 457200 w 457200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0" h="474345">
                <a:moveTo>
                  <a:pt x="0" y="473963"/>
                </a:moveTo>
                <a:lnTo>
                  <a:pt x="457200" y="473963"/>
                </a:lnTo>
                <a:lnTo>
                  <a:pt x="45720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4" name="object 5"/>
          <p:cNvSpPr>
            <a:spLocks noChangeArrowheads="1"/>
          </p:cNvSpPr>
          <p:nvPr/>
        </p:nvSpPr>
        <p:spPr bwMode="auto">
          <a:xfrm>
            <a:off x="847725" y="2968625"/>
            <a:ext cx="40005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5" name="object 6"/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6" name="object 7"/>
          <p:cNvSpPr>
            <a:spLocks/>
          </p:cNvSpPr>
          <p:nvPr/>
        </p:nvSpPr>
        <p:spPr bwMode="auto">
          <a:xfrm>
            <a:off x="704850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505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7" name="object 8"/>
          <p:cNvSpPr>
            <a:spLocks noChangeArrowheads="1"/>
          </p:cNvSpPr>
          <p:nvPr/>
        </p:nvSpPr>
        <p:spPr bwMode="auto">
          <a:xfrm>
            <a:off x="342900" y="3260725"/>
            <a:ext cx="94170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0938" y="1581150"/>
            <a:ext cx="7164387" cy="1339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How</a:t>
            </a:r>
            <a:r>
              <a:rPr sz="4400" spc="-10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can</a:t>
            </a:r>
            <a:endParaRPr sz="4400">
              <a:latin typeface="Tahoma"/>
              <a:cs typeface="Tahoma"/>
            </a:endParaRPr>
          </a:p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the communication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happen</a:t>
            </a:r>
            <a:r>
              <a:rPr sz="4400" spc="-10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?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0249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C634F282-7DCD-449F-9912-606D289E994C}" type="slidenum">
              <a:rPr lang="th-TH" smtClean="0"/>
              <a:pPr marL="25400"/>
              <a:t>3</a:t>
            </a:fld>
            <a:endParaRPr lang="th-TH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975" y="369888"/>
            <a:ext cx="2624138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OSI</a:t>
            </a:r>
            <a:r>
              <a:rPr spc="-80" dirty="0"/>
              <a:t> </a:t>
            </a:r>
            <a:r>
              <a:rPr dirty="0"/>
              <a:t>model</a:t>
            </a:r>
          </a:p>
        </p:txBody>
      </p:sp>
      <p:sp>
        <p:nvSpPr>
          <p:cNvPr id="49154" name="object 3"/>
          <p:cNvSpPr>
            <a:spLocks/>
          </p:cNvSpPr>
          <p:nvPr/>
        </p:nvSpPr>
        <p:spPr bwMode="auto">
          <a:xfrm>
            <a:off x="1558925" y="2286000"/>
            <a:ext cx="839788" cy="457200"/>
          </a:xfrm>
          <a:custGeom>
            <a:avLst/>
            <a:gdLst>
              <a:gd name="T0" fmla="*/ 419861 w 840105"/>
              <a:gd name="T1" fmla="*/ 0 h 457200"/>
              <a:gd name="T2" fmla="*/ 357813 w 840105"/>
              <a:gd name="T3" fmla="*/ 2478 h 457200"/>
              <a:gd name="T4" fmla="*/ 298593 w 840105"/>
              <a:gd name="T5" fmla="*/ 9679 h 457200"/>
              <a:gd name="T6" fmla="*/ 242850 w 840105"/>
              <a:gd name="T7" fmla="*/ 21248 h 457200"/>
              <a:gd name="T8" fmla="*/ 191234 w 840105"/>
              <a:gd name="T9" fmla="*/ 36832 h 457200"/>
              <a:gd name="T10" fmla="*/ 144394 w 840105"/>
              <a:gd name="T11" fmla="*/ 56076 h 457200"/>
              <a:gd name="T12" fmla="*/ 102978 w 840105"/>
              <a:gd name="T13" fmla="*/ 78627 h 457200"/>
              <a:gd name="T14" fmla="*/ 67637 w 840105"/>
              <a:gd name="T15" fmla="*/ 104131 h 457200"/>
              <a:gd name="T16" fmla="*/ 39020 w 840105"/>
              <a:gd name="T17" fmla="*/ 132234 h 457200"/>
              <a:gd name="T18" fmla="*/ 4551 w 840105"/>
              <a:gd name="T19" fmla="*/ 194822 h 457200"/>
              <a:gd name="T20" fmla="*/ 0 w 840105"/>
              <a:gd name="T21" fmla="*/ 228600 h 457200"/>
              <a:gd name="T22" fmla="*/ 4551 w 840105"/>
              <a:gd name="T23" fmla="*/ 262377 h 457200"/>
              <a:gd name="T24" fmla="*/ 39020 w 840105"/>
              <a:gd name="T25" fmla="*/ 324965 h 457200"/>
              <a:gd name="T26" fmla="*/ 67637 w 840105"/>
              <a:gd name="T27" fmla="*/ 353068 h 457200"/>
              <a:gd name="T28" fmla="*/ 102978 w 840105"/>
              <a:gd name="T29" fmla="*/ 378572 h 457200"/>
              <a:gd name="T30" fmla="*/ 144394 w 840105"/>
              <a:gd name="T31" fmla="*/ 401123 h 457200"/>
              <a:gd name="T32" fmla="*/ 191234 w 840105"/>
              <a:gd name="T33" fmla="*/ 420367 h 457200"/>
              <a:gd name="T34" fmla="*/ 242850 w 840105"/>
              <a:gd name="T35" fmla="*/ 435951 h 457200"/>
              <a:gd name="T36" fmla="*/ 298593 w 840105"/>
              <a:gd name="T37" fmla="*/ 447520 h 457200"/>
              <a:gd name="T38" fmla="*/ 357813 w 840105"/>
              <a:gd name="T39" fmla="*/ 454721 h 457200"/>
              <a:gd name="T40" fmla="*/ 419861 w 840105"/>
              <a:gd name="T41" fmla="*/ 457200 h 457200"/>
              <a:gd name="T42" fmla="*/ 481910 w 840105"/>
              <a:gd name="T43" fmla="*/ 454721 h 457200"/>
              <a:gd name="T44" fmla="*/ 541130 w 840105"/>
              <a:gd name="T45" fmla="*/ 447520 h 457200"/>
              <a:gd name="T46" fmla="*/ 596873 w 840105"/>
              <a:gd name="T47" fmla="*/ 435951 h 457200"/>
              <a:gd name="T48" fmla="*/ 648489 w 840105"/>
              <a:gd name="T49" fmla="*/ 420367 h 457200"/>
              <a:gd name="T50" fmla="*/ 695329 w 840105"/>
              <a:gd name="T51" fmla="*/ 401123 h 457200"/>
              <a:gd name="T52" fmla="*/ 736745 w 840105"/>
              <a:gd name="T53" fmla="*/ 378572 h 457200"/>
              <a:gd name="T54" fmla="*/ 772086 w 840105"/>
              <a:gd name="T55" fmla="*/ 353068 h 457200"/>
              <a:gd name="T56" fmla="*/ 800703 w 840105"/>
              <a:gd name="T57" fmla="*/ 324965 h 457200"/>
              <a:gd name="T58" fmla="*/ 835172 w 840105"/>
              <a:gd name="T59" fmla="*/ 262377 h 457200"/>
              <a:gd name="T60" fmla="*/ 839723 w 840105"/>
              <a:gd name="T61" fmla="*/ 228600 h 457200"/>
              <a:gd name="T62" fmla="*/ 835172 w 840105"/>
              <a:gd name="T63" fmla="*/ 194822 h 457200"/>
              <a:gd name="T64" fmla="*/ 800703 w 840105"/>
              <a:gd name="T65" fmla="*/ 132234 h 457200"/>
              <a:gd name="T66" fmla="*/ 772086 w 840105"/>
              <a:gd name="T67" fmla="*/ 104131 h 457200"/>
              <a:gd name="T68" fmla="*/ 736745 w 840105"/>
              <a:gd name="T69" fmla="*/ 78627 h 457200"/>
              <a:gd name="T70" fmla="*/ 695329 w 840105"/>
              <a:gd name="T71" fmla="*/ 56076 h 457200"/>
              <a:gd name="T72" fmla="*/ 648489 w 840105"/>
              <a:gd name="T73" fmla="*/ 36832 h 457200"/>
              <a:gd name="T74" fmla="*/ 596873 w 840105"/>
              <a:gd name="T75" fmla="*/ 21248 h 457200"/>
              <a:gd name="T76" fmla="*/ 541130 w 840105"/>
              <a:gd name="T77" fmla="*/ 9679 h 457200"/>
              <a:gd name="T78" fmla="*/ 481910 w 840105"/>
              <a:gd name="T79" fmla="*/ 2478 h 457200"/>
              <a:gd name="T80" fmla="*/ 419861 w 840105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40105"/>
              <a:gd name="T124" fmla="*/ 0 h 457200"/>
              <a:gd name="T125" fmla="*/ 840105 w 840105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55" name="object 4"/>
          <p:cNvSpPr txBox="1">
            <a:spLocks noChangeArrowheads="1"/>
          </p:cNvSpPr>
          <p:nvPr/>
        </p:nvSpPr>
        <p:spPr bwMode="auto">
          <a:xfrm>
            <a:off x="1889125" y="2320925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6" name="object 5"/>
          <p:cNvSpPr>
            <a:spLocks/>
          </p:cNvSpPr>
          <p:nvPr/>
        </p:nvSpPr>
        <p:spPr bwMode="auto">
          <a:xfrm>
            <a:off x="2538413" y="2286000"/>
            <a:ext cx="2238375" cy="457200"/>
          </a:xfrm>
          <a:custGeom>
            <a:avLst/>
            <a:gdLst>
              <a:gd name="T0" fmla="*/ 2161032 w 2237740"/>
              <a:gd name="T1" fmla="*/ 0 h 457200"/>
              <a:gd name="T2" fmla="*/ 76200 w 2237740"/>
              <a:gd name="T3" fmla="*/ 0 h 457200"/>
              <a:gd name="T4" fmla="*/ 46559 w 2237740"/>
              <a:gd name="T5" fmla="*/ 5994 h 457200"/>
              <a:gd name="T6" fmla="*/ 22336 w 2237740"/>
              <a:gd name="T7" fmla="*/ 22336 h 457200"/>
              <a:gd name="T8" fmla="*/ 5994 w 2237740"/>
              <a:gd name="T9" fmla="*/ 46559 h 457200"/>
              <a:gd name="T10" fmla="*/ 0 w 2237740"/>
              <a:gd name="T11" fmla="*/ 76200 h 457200"/>
              <a:gd name="T12" fmla="*/ 0 w 2237740"/>
              <a:gd name="T13" fmla="*/ 381000 h 457200"/>
              <a:gd name="T14" fmla="*/ 5994 w 2237740"/>
              <a:gd name="T15" fmla="*/ 410640 h 457200"/>
              <a:gd name="T16" fmla="*/ 22336 w 2237740"/>
              <a:gd name="T17" fmla="*/ 434863 h 457200"/>
              <a:gd name="T18" fmla="*/ 46559 w 2237740"/>
              <a:gd name="T19" fmla="*/ 451205 h 457200"/>
              <a:gd name="T20" fmla="*/ 76200 w 2237740"/>
              <a:gd name="T21" fmla="*/ 457200 h 457200"/>
              <a:gd name="T22" fmla="*/ 2161032 w 2237740"/>
              <a:gd name="T23" fmla="*/ 457200 h 457200"/>
              <a:gd name="T24" fmla="*/ 2190672 w 2237740"/>
              <a:gd name="T25" fmla="*/ 451205 h 457200"/>
              <a:gd name="T26" fmla="*/ 2214895 w 2237740"/>
              <a:gd name="T27" fmla="*/ 434863 h 457200"/>
              <a:gd name="T28" fmla="*/ 2231237 w 2237740"/>
              <a:gd name="T29" fmla="*/ 410640 h 457200"/>
              <a:gd name="T30" fmla="*/ 2237232 w 2237740"/>
              <a:gd name="T31" fmla="*/ 381000 h 457200"/>
              <a:gd name="T32" fmla="*/ 2237232 w 2237740"/>
              <a:gd name="T33" fmla="*/ 76200 h 457200"/>
              <a:gd name="T34" fmla="*/ 2231237 w 2237740"/>
              <a:gd name="T35" fmla="*/ 46559 h 457200"/>
              <a:gd name="T36" fmla="*/ 2214895 w 2237740"/>
              <a:gd name="T37" fmla="*/ 22336 h 457200"/>
              <a:gd name="T38" fmla="*/ 2190672 w 2237740"/>
              <a:gd name="T39" fmla="*/ 5994 h 457200"/>
              <a:gd name="T40" fmla="*/ 2161032 w 223774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7740"/>
              <a:gd name="T64" fmla="*/ 0 h 457200"/>
              <a:gd name="T65" fmla="*/ 2237740 w 223774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2882900" y="2320925"/>
            <a:ext cx="1549400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158" name="object 7"/>
          <p:cNvSpPr>
            <a:spLocks/>
          </p:cNvSpPr>
          <p:nvPr/>
        </p:nvSpPr>
        <p:spPr bwMode="auto">
          <a:xfrm>
            <a:off x="1558925" y="2895600"/>
            <a:ext cx="839788" cy="457200"/>
          </a:xfrm>
          <a:custGeom>
            <a:avLst/>
            <a:gdLst>
              <a:gd name="T0" fmla="*/ 419861 w 840105"/>
              <a:gd name="T1" fmla="*/ 0 h 457200"/>
              <a:gd name="T2" fmla="*/ 357813 w 840105"/>
              <a:gd name="T3" fmla="*/ 2478 h 457200"/>
              <a:gd name="T4" fmla="*/ 298593 w 840105"/>
              <a:gd name="T5" fmla="*/ 9679 h 457200"/>
              <a:gd name="T6" fmla="*/ 242850 w 840105"/>
              <a:gd name="T7" fmla="*/ 21248 h 457200"/>
              <a:gd name="T8" fmla="*/ 191234 w 840105"/>
              <a:gd name="T9" fmla="*/ 36832 h 457200"/>
              <a:gd name="T10" fmla="*/ 144394 w 840105"/>
              <a:gd name="T11" fmla="*/ 56076 h 457200"/>
              <a:gd name="T12" fmla="*/ 102978 w 840105"/>
              <a:gd name="T13" fmla="*/ 78627 h 457200"/>
              <a:gd name="T14" fmla="*/ 67637 w 840105"/>
              <a:gd name="T15" fmla="*/ 104131 h 457200"/>
              <a:gd name="T16" fmla="*/ 39020 w 840105"/>
              <a:gd name="T17" fmla="*/ 132234 h 457200"/>
              <a:gd name="T18" fmla="*/ 4551 w 840105"/>
              <a:gd name="T19" fmla="*/ 194822 h 457200"/>
              <a:gd name="T20" fmla="*/ 0 w 840105"/>
              <a:gd name="T21" fmla="*/ 228600 h 457200"/>
              <a:gd name="T22" fmla="*/ 4551 w 840105"/>
              <a:gd name="T23" fmla="*/ 262377 h 457200"/>
              <a:gd name="T24" fmla="*/ 39020 w 840105"/>
              <a:gd name="T25" fmla="*/ 324965 h 457200"/>
              <a:gd name="T26" fmla="*/ 67637 w 840105"/>
              <a:gd name="T27" fmla="*/ 353068 h 457200"/>
              <a:gd name="T28" fmla="*/ 102978 w 840105"/>
              <a:gd name="T29" fmla="*/ 378572 h 457200"/>
              <a:gd name="T30" fmla="*/ 144394 w 840105"/>
              <a:gd name="T31" fmla="*/ 401123 h 457200"/>
              <a:gd name="T32" fmla="*/ 191234 w 840105"/>
              <a:gd name="T33" fmla="*/ 420367 h 457200"/>
              <a:gd name="T34" fmla="*/ 242850 w 840105"/>
              <a:gd name="T35" fmla="*/ 435951 h 457200"/>
              <a:gd name="T36" fmla="*/ 298593 w 840105"/>
              <a:gd name="T37" fmla="*/ 447520 h 457200"/>
              <a:gd name="T38" fmla="*/ 357813 w 840105"/>
              <a:gd name="T39" fmla="*/ 454721 h 457200"/>
              <a:gd name="T40" fmla="*/ 419861 w 840105"/>
              <a:gd name="T41" fmla="*/ 457200 h 457200"/>
              <a:gd name="T42" fmla="*/ 481910 w 840105"/>
              <a:gd name="T43" fmla="*/ 454721 h 457200"/>
              <a:gd name="T44" fmla="*/ 541130 w 840105"/>
              <a:gd name="T45" fmla="*/ 447520 h 457200"/>
              <a:gd name="T46" fmla="*/ 596873 w 840105"/>
              <a:gd name="T47" fmla="*/ 435951 h 457200"/>
              <a:gd name="T48" fmla="*/ 648489 w 840105"/>
              <a:gd name="T49" fmla="*/ 420367 h 457200"/>
              <a:gd name="T50" fmla="*/ 695329 w 840105"/>
              <a:gd name="T51" fmla="*/ 401123 h 457200"/>
              <a:gd name="T52" fmla="*/ 736745 w 840105"/>
              <a:gd name="T53" fmla="*/ 378572 h 457200"/>
              <a:gd name="T54" fmla="*/ 772086 w 840105"/>
              <a:gd name="T55" fmla="*/ 353068 h 457200"/>
              <a:gd name="T56" fmla="*/ 800703 w 840105"/>
              <a:gd name="T57" fmla="*/ 324965 h 457200"/>
              <a:gd name="T58" fmla="*/ 835172 w 840105"/>
              <a:gd name="T59" fmla="*/ 262377 h 457200"/>
              <a:gd name="T60" fmla="*/ 839723 w 840105"/>
              <a:gd name="T61" fmla="*/ 228600 h 457200"/>
              <a:gd name="T62" fmla="*/ 835172 w 840105"/>
              <a:gd name="T63" fmla="*/ 194822 h 457200"/>
              <a:gd name="T64" fmla="*/ 800703 w 840105"/>
              <a:gd name="T65" fmla="*/ 132234 h 457200"/>
              <a:gd name="T66" fmla="*/ 772086 w 840105"/>
              <a:gd name="T67" fmla="*/ 104131 h 457200"/>
              <a:gd name="T68" fmla="*/ 736745 w 840105"/>
              <a:gd name="T69" fmla="*/ 78627 h 457200"/>
              <a:gd name="T70" fmla="*/ 695329 w 840105"/>
              <a:gd name="T71" fmla="*/ 56076 h 457200"/>
              <a:gd name="T72" fmla="*/ 648489 w 840105"/>
              <a:gd name="T73" fmla="*/ 36832 h 457200"/>
              <a:gd name="T74" fmla="*/ 596873 w 840105"/>
              <a:gd name="T75" fmla="*/ 21248 h 457200"/>
              <a:gd name="T76" fmla="*/ 541130 w 840105"/>
              <a:gd name="T77" fmla="*/ 9679 h 457200"/>
              <a:gd name="T78" fmla="*/ 481910 w 840105"/>
              <a:gd name="T79" fmla="*/ 2478 h 457200"/>
              <a:gd name="T80" fmla="*/ 419861 w 840105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40105"/>
              <a:gd name="T124" fmla="*/ 0 h 457200"/>
              <a:gd name="T125" fmla="*/ 840105 w 840105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59" name="object 8"/>
          <p:cNvSpPr>
            <a:spLocks/>
          </p:cNvSpPr>
          <p:nvPr/>
        </p:nvSpPr>
        <p:spPr bwMode="auto">
          <a:xfrm>
            <a:off x="2538413" y="2895600"/>
            <a:ext cx="2238375" cy="457200"/>
          </a:xfrm>
          <a:custGeom>
            <a:avLst/>
            <a:gdLst>
              <a:gd name="T0" fmla="*/ 2161032 w 2237740"/>
              <a:gd name="T1" fmla="*/ 0 h 457200"/>
              <a:gd name="T2" fmla="*/ 76200 w 2237740"/>
              <a:gd name="T3" fmla="*/ 0 h 457200"/>
              <a:gd name="T4" fmla="*/ 46559 w 2237740"/>
              <a:gd name="T5" fmla="*/ 5994 h 457200"/>
              <a:gd name="T6" fmla="*/ 22336 w 2237740"/>
              <a:gd name="T7" fmla="*/ 22336 h 457200"/>
              <a:gd name="T8" fmla="*/ 5994 w 2237740"/>
              <a:gd name="T9" fmla="*/ 46559 h 457200"/>
              <a:gd name="T10" fmla="*/ 0 w 2237740"/>
              <a:gd name="T11" fmla="*/ 76200 h 457200"/>
              <a:gd name="T12" fmla="*/ 0 w 2237740"/>
              <a:gd name="T13" fmla="*/ 381000 h 457200"/>
              <a:gd name="T14" fmla="*/ 5994 w 2237740"/>
              <a:gd name="T15" fmla="*/ 410640 h 457200"/>
              <a:gd name="T16" fmla="*/ 22336 w 2237740"/>
              <a:gd name="T17" fmla="*/ 434863 h 457200"/>
              <a:gd name="T18" fmla="*/ 46559 w 2237740"/>
              <a:gd name="T19" fmla="*/ 451205 h 457200"/>
              <a:gd name="T20" fmla="*/ 76200 w 2237740"/>
              <a:gd name="T21" fmla="*/ 457200 h 457200"/>
              <a:gd name="T22" fmla="*/ 2161032 w 2237740"/>
              <a:gd name="T23" fmla="*/ 457200 h 457200"/>
              <a:gd name="T24" fmla="*/ 2190672 w 2237740"/>
              <a:gd name="T25" fmla="*/ 451205 h 457200"/>
              <a:gd name="T26" fmla="*/ 2214895 w 2237740"/>
              <a:gd name="T27" fmla="*/ 434863 h 457200"/>
              <a:gd name="T28" fmla="*/ 2231237 w 2237740"/>
              <a:gd name="T29" fmla="*/ 410640 h 457200"/>
              <a:gd name="T30" fmla="*/ 2237232 w 2237740"/>
              <a:gd name="T31" fmla="*/ 381000 h 457200"/>
              <a:gd name="T32" fmla="*/ 2237232 w 2237740"/>
              <a:gd name="T33" fmla="*/ 76200 h 457200"/>
              <a:gd name="T34" fmla="*/ 2231237 w 2237740"/>
              <a:gd name="T35" fmla="*/ 46559 h 457200"/>
              <a:gd name="T36" fmla="*/ 2214895 w 2237740"/>
              <a:gd name="T37" fmla="*/ 22336 h 457200"/>
              <a:gd name="T38" fmla="*/ 2190672 w 2237740"/>
              <a:gd name="T39" fmla="*/ 5994 h 457200"/>
              <a:gd name="T40" fmla="*/ 2161032 w 223774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7740"/>
              <a:gd name="T64" fmla="*/ 0 h 457200"/>
              <a:gd name="T65" fmla="*/ 2237740 w 223774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0" name="object 9"/>
          <p:cNvSpPr>
            <a:spLocks/>
          </p:cNvSpPr>
          <p:nvPr/>
        </p:nvSpPr>
        <p:spPr bwMode="auto">
          <a:xfrm>
            <a:off x="1558925" y="3505200"/>
            <a:ext cx="839788" cy="457200"/>
          </a:xfrm>
          <a:custGeom>
            <a:avLst/>
            <a:gdLst>
              <a:gd name="T0" fmla="*/ 419861 w 840105"/>
              <a:gd name="T1" fmla="*/ 0 h 457200"/>
              <a:gd name="T2" fmla="*/ 357813 w 840105"/>
              <a:gd name="T3" fmla="*/ 2478 h 457200"/>
              <a:gd name="T4" fmla="*/ 298593 w 840105"/>
              <a:gd name="T5" fmla="*/ 9679 h 457200"/>
              <a:gd name="T6" fmla="*/ 242850 w 840105"/>
              <a:gd name="T7" fmla="*/ 21248 h 457200"/>
              <a:gd name="T8" fmla="*/ 191234 w 840105"/>
              <a:gd name="T9" fmla="*/ 36832 h 457200"/>
              <a:gd name="T10" fmla="*/ 144394 w 840105"/>
              <a:gd name="T11" fmla="*/ 56076 h 457200"/>
              <a:gd name="T12" fmla="*/ 102978 w 840105"/>
              <a:gd name="T13" fmla="*/ 78627 h 457200"/>
              <a:gd name="T14" fmla="*/ 67637 w 840105"/>
              <a:gd name="T15" fmla="*/ 104131 h 457200"/>
              <a:gd name="T16" fmla="*/ 39020 w 840105"/>
              <a:gd name="T17" fmla="*/ 132234 h 457200"/>
              <a:gd name="T18" fmla="*/ 4551 w 840105"/>
              <a:gd name="T19" fmla="*/ 194822 h 457200"/>
              <a:gd name="T20" fmla="*/ 0 w 840105"/>
              <a:gd name="T21" fmla="*/ 228600 h 457200"/>
              <a:gd name="T22" fmla="*/ 4551 w 840105"/>
              <a:gd name="T23" fmla="*/ 262377 h 457200"/>
              <a:gd name="T24" fmla="*/ 39020 w 840105"/>
              <a:gd name="T25" fmla="*/ 324965 h 457200"/>
              <a:gd name="T26" fmla="*/ 67637 w 840105"/>
              <a:gd name="T27" fmla="*/ 353068 h 457200"/>
              <a:gd name="T28" fmla="*/ 102978 w 840105"/>
              <a:gd name="T29" fmla="*/ 378572 h 457200"/>
              <a:gd name="T30" fmla="*/ 144394 w 840105"/>
              <a:gd name="T31" fmla="*/ 401123 h 457200"/>
              <a:gd name="T32" fmla="*/ 191234 w 840105"/>
              <a:gd name="T33" fmla="*/ 420367 h 457200"/>
              <a:gd name="T34" fmla="*/ 242850 w 840105"/>
              <a:gd name="T35" fmla="*/ 435951 h 457200"/>
              <a:gd name="T36" fmla="*/ 298593 w 840105"/>
              <a:gd name="T37" fmla="*/ 447520 h 457200"/>
              <a:gd name="T38" fmla="*/ 357813 w 840105"/>
              <a:gd name="T39" fmla="*/ 454721 h 457200"/>
              <a:gd name="T40" fmla="*/ 419861 w 840105"/>
              <a:gd name="T41" fmla="*/ 457200 h 457200"/>
              <a:gd name="T42" fmla="*/ 481910 w 840105"/>
              <a:gd name="T43" fmla="*/ 454721 h 457200"/>
              <a:gd name="T44" fmla="*/ 541130 w 840105"/>
              <a:gd name="T45" fmla="*/ 447520 h 457200"/>
              <a:gd name="T46" fmla="*/ 596873 w 840105"/>
              <a:gd name="T47" fmla="*/ 435951 h 457200"/>
              <a:gd name="T48" fmla="*/ 648489 w 840105"/>
              <a:gd name="T49" fmla="*/ 420367 h 457200"/>
              <a:gd name="T50" fmla="*/ 695329 w 840105"/>
              <a:gd name="T51" fmla="*/ 401123 h 457200"/>
              <a:gd name="T52" fmla="*/ 736745 w 840105"/>
              <a:gd name="T53" fmla="*/ 378572 h 457200"/>
              <a:gd name="T54" fmla="*/ 772086 w 840105"/>
              <a:gd name="T55" fmla="*/ 353068 h 457200"/>
              <a:gd name="T56" fmla="*/ 800703 w 840105"/>
              <a:gd name="T57" fmla="*/ 324965 h 457200"/>
              <a:gd name="T58" fmla="*/ 835172 w 840105"/>
              <a:gd name="T59" fmla="*/ 262377 h 457200"/>
              <a:gd name="T60" fmla="*/ 839723 w 840105"/>
              <a:gd name="T61" fmla="*/ 228600 h 457200"/>
              <a:gd name="T62" fmla="*/ 835172 w 840105"/>
              <a:gd name="T63" fmla="*/ 194822 h 457200"/>
              <a:gd name="T64" fmla="*/ 800703 w 840105"/>
              <a:gd name="T65" fmla="*/ 132234 h 457200"/>
              <a:gd name="T66" fmla="*/ 772086 w 840105"/>
              <a:gd name="T67" fmla="*/ 104131 h 457200"/>
              <a:gd name="T68" fmla="*/ 736745 w 840105"/>
              <a:gd name="T69" fmla="*/ 78627 h 457200"/>
              <a:gd name="T70" fmla="*/ 695329 w 840105"/>
              <a:gd name="T71" fmla="*/ 56076 h 457200"/>
              <a:gd name="T72" fmla="*/ 648489 w 840105"/>
              <a:gd name="T73" fmla="*/ 36832 h 457200"/>
              <a:gd name="T74" fmla="*/ 596873 w 840105"/>
              <a:gd name="T75" fmla="*/ 21248 h 457200"/>
              <a:gd name="T76" fmla="*/ 541130 w 840105"/>
              <a:gd name="T77" fmla="*/ 9679 h 457200"/>
              <a:gd name="T78" fmla="*/ 481910 w 840105"/>
              <a:gd name="T79" fmla="*/ 2478 h 457200"/>
              <a:gd name="T80" fmla="*/ 419861 w 840105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40105"/>
              <a:gd name="T124" fmla="*/ 0 h 457200"/>
              <a:gd name="T125" fmla="*/ 840105 w 840105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1" name="object 10"/>
          <p:cNvSpPr>
            <a:spLocks/>
          </p:cNvSpPr>
          <p:nvPr/>
        </p:nvSpPr>
        <p:spPr bwMode="auto">
          <a:xfrm>
            <a:off x="2538413" y="3505200"/>
            <a:ext cx="2238375" cy="457200"/>
          </a:xfrm>
          <a:custGeom>
            <a:avLst/>
            <a:gdLst>
              <a:gd name="T0" fmla="*/ 2161032 w 2237740"/>
              <a:gd name="T1" fmla="*/ 0 h 457200"/>
              <a:gd name="T2" fmla="*/ 76200 w 2237740"/>
              <a:gd name="T3" fmla="*/ 0 h 457200"/>
              <a:gd name="T4" fmla="*/ 46559 w 2237740"/>
              <a:gd name="T5" fmla="*/ 5994 h 457200"/>
              <a:gd name="T6" fmla="*/ 22336 w 2237740"/>
              <a:gd name="T7" fmla="*/ 22336 h 457200"/>
              <a:gd name="T8" fmla="*/ 5994 w 2237740"/>
              <a:gd name="T9" fmla="*/ 46559 h 457200"/>
              <a:gd name="T10" fmla="*/ 0 w 2237740"/>
              <a:gd name="T11" fmla="*/ 76200 h 457200"/>
              <a:gd name="T12" fmla="*/ 0 w 2237740"/>
              <a:gd name="T13" fmla="*/ 381000 h 457200"/>
              <a:gd name="T14" fmla="*/ 5994 w 2237740"/>
              <a:gd name="T15" fmla="*/ 410640 h 457200"/>
              <a:gd name="T16" fmla="*/ 22336 w 2237740"/>
              <a:gd name="T17" fmla="*/ 434863 h 457200"/>
              <a:gd name="T18" fmla="*/ 46559 w 2237740"/>
              <a:gd name="T19" fmla="*/ 451205 h 457200"/>
              <a:gd name="T20" fmla="*/ 76200 w 2237740"/>
              <a:gd name="T21" fmla="*/ 457200 h 457200"/>
              <a:gd name="T22" fmla="*/ 2161032 w 2237740"/>
              <a:gd name="T23" fmla="*/ 457200 h 457200"/>
              <a:gd name="T24" fmla="*/ 2190672 w 2237740"/>
              <a:gd name="T25" fmla="*/ 451205 h 457200"/>
              <a:gd name="T26" fmla="*/ 2214895 w 2237740"/>
              <a:gd name="T27" fmla="*/ 434863 h 457200"/>
              <a:gd name="T28" fmla="*/ 2231237 w 2237740"/>
              <a:gd name="T29" fmla="*/ 410640 h 457200"/>
              <a:gd name="T30" fmla="*/ 2237232 w 2237740"/>
              <a:gd name="T31" fmla="*/ 381000 h 457200"/>
              <a:gd name="T32" fmla="*/ 2237232 w 2237740"/>
              <a:gd name="T33" fmla="*/ 76200 h 457200"/>
              <a:gd name="T34" fmla="*/ 2231237 w 2237740"/>
              <a:gd name="T35" fmla="*/ 46559 h 457200"/>
              <a:gd name="T36" fmla="*/ 2214895 w 2237740"/>
              <a:gd name="T37" fmla="*/ 22336 h 457200"/>
              <a:gd name="T38" fmla="*/ 2190672 w 2237740"/>
              <a:gd name="T39" fmla="*/ 5994 h 457200"/>
              <a:gd name="T40" fmla="*/ 2161032 w 223774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7740"/>
              <a:gd name="T64" fmla="*/ 0 h 457200"/>
              <a:gd name="T65" fmla="*/ 2237740 w 223774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2" name="object 11"/>
          <p:cNvSpPr>
            <a:spLocks/>
          </p:cNvSpPr>
          <p:nvPr/>
        </p:nvSpPr>
        <p:spPr bwMode="auto">
          <a:xfrm>
            <a:off x="1558925" y="4114800"/>
            <a:ext cx="839788" cy="457200"/>
          </a:xfrm>
          <a:custGeom>
            <a:avLst/>
            <a:gdLst>
              <a:gd name="T0" fmla="*/ 419861 w 840105"/>
              <a:gd name="T1" fmla="*/ 0 h 457200"/>
              <a:gd name="T2" fmla="*/ 357813 w 840105"/>
              <a:gd name="T3" fmla="*/ 2478 h 457200"/>
              <a:gd name="T4" fmla="*/ 298593 w 840105"/>
              <a:gd name="T5" fmla="*/ 9679 h 457200"/>
              <a:gd name="T6" fmla="*/ 242850 w 840105"/>
              <a:gd name="T7" fmla="*/ 21248 h 457200"/>
              <a:gd name="T8" fmla="*/ 191234 w 840105"/>
              <a:gd name="T9" fmla="*/ 36832 h 457200"/>
              <a:gd name="T10" fmla="*/ 144394 w 840105"/>
              <a:gd name="T11" fmla="*/ 56076 h 457200"/>
              <a:gd name="T12" fmla="*/ 102978 w 840105"/>
              <a:gd name="T13" fmla="*/ 78627 h 457200"/>
              <a:gd name="T14" fmla="*/ 67637 w 840105"/>
              <a:gd name="T15" fmla="*/ 104131 h 457200"/>
              <a:gd name="T16" fmla="*/ 39020 w 840105"/>
              <a:gd name="T17" fmla="*/ 132234 h 457200"/>
              <a:gd name="T18" fmla="*/ 4551 w 840105"/>
              <a:gd name="T19" fmla="*/ 194822 h 457200"/>
              <a:gd name="T20" fmla="*/ 0 w 840105"/>
              <a:gd name="T21" fmla="*/ 228600 h 457200"/>
              <a:gd name="T22" fmla="*/ 4551 w 840105"/>
              <a:gd name="T23" fmla="*/ 262377 h 457200"/>
              <a:gd name="T24" fmla="*/ 39020 w 840105"/>
              <a:gd name="T25" fmla="*/ 324965 h 457200"/>
              <a:gd name="T26" fmla="*/ 67637 w 840105"/>
              <a:gd name="T27" fmla="*/ 353068 h 457200"/>
              <a:gd name="T28" fmla="*/ 102978 w 840105"/>
              <a:gd name="T29" fmla="*/ 378572 h 457200"/>
              <a:gd name="T30" fmla="*/ 144394 w 840105"/>
              <a:gd name="T31" fmla="*/ 401123 h 457200"/>
              <a:gd name="T32" fmla="*/ 191234 w 840105"/>
              <a:gd name="T33" fmla="*/ 420367 h 457200"/>
              <a:gd name="T34" fmla="*/ 242850 w 840105"/>
              <a:gd name="T35" fmla="*/ 435951 h 457200"/>
              <a:gd name="T36" fmla="*/ 298593 w 840105"/>
              <a:gd name="T37" fmla="*/ 447520 h 457200"/>
              <a:gd name="T38" fmla="*/ 357813 w 840105"/>
              <a:gd name="T39" fmla="*/ 454721 h 457200"/>
              <a:gd name="T40" fmla="*/ 419861 w 840105"/>
              <a:gd name="T41" fmla="*/ 457200 h 457200"/>
              <a:gd name="T42" fmla="*/ 481910 w 840105"/>
              <a:gd name="T43" fmla="*/ 454721 h 457200"/>
              <a:gd name="T44" fmla="*/ 541130 w 840105"/>
              <a:gd name="T45" fmla="*/ 447520 h 457200"/>
              <a:gd name="T46" fmla="*/ 596873 w 840105"/>
              <a:gd name="T47" fmla="*/ 435951 h 457200"/>
              <a:gd name="T48" fmla="*/ 648489 w 840105"/>
              <a:gd name="T49" fmla="*/ 420367 h 457200"/>
              <a:gd name="T50" fmla="*/ 695329 w 840105"/>
              <a:gd name="T51" fmla="*/ 401123 h 457200"/>
              <a:gd name="T52" fmla="*/ 736745 w 840105"/>
              <a:gd name="T53" fmla="*/ 378572 h 457200"/>
              <a:gd name="T54" fmla="*/ 772086 w 840105"/>
              <a:gd name="T55" fmla="*/ 353068 h 457200"/>
              <a:gd name="T56" fmla="*/ 800703 w 840105"/>
              <a:gd name="T57" fmla="*/ 324965 h 457200"/>
              <a:gd name="T58" fmla="*/ 835172 w 840105"/>
              <a:gd name="T59" fmla="*/ 262377 h 457200"/>
              <a:gd name="T60" fmla="*/ 839723 w 840105"/>
              <a:gd name="T61" fmla="*/ 228600 h 457200"/>
              <a:gd name="T62" fmla="*/ 835172 w 840105"/>
              <a:gd name="T63" fmla="*/ 194822 h 457200"/>
              <a:gd name="T64" fmla="*/ 800703 w 840105"/>
              <a:gd name="T65" fmla="*/ 132234 h 457200"/>
              <a:gd name="T66" fmla="*/ 772086 w 840105"/>
              <a:gd name="T67" fmla="*/ 104131 h 457200"/>
              <a:gd name="T68" fmla="*/ 736745 w 840105"/>
              <a:gd name="T69" fmla="*/ 78627 h 457200"/>
              <a:gd name="T70" fmla="*/ 695329 w 840105"/>
              <a:gd name="T71" fmla="*/ 56076 h 457200"/>
              <a:gd name="T72" fmla="*/ 648489 w 840105"/>
              <a:gd name="T73" fmla="*/ 36832 h 457200"/>
              <a:gd name="T74" fmla="*/ 596873 w 840105"/>
              <a:gd name="T75" fmla="*/ 21248 h 457200"/>
              <a:gd name="T76" fmla="*/ 541130 w 840105"/>
              <a:gd name="T77" fmla="*/ 9679 h 457200"/>
              <a:gd name="T78" fmla="*/ 481910 w 840105"/>
              <a:gd name="T79" fmla="*/ 2478 h 457200"/>
              <a:gd name="T80" fmla="*/ 419861 w 840105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40105"/>
              <a:gd name="T124" fmla="*/ 0 h 457200"/>
              <a:gd name="T125" fmla="*/ 840105 w 840105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3" name="object 12"/>
          <p:cNvSpPr>
            <a:spLocks/>
          </p:cNvSpPr>
          <p:nvPr/>
        </p:nvSpPr>
        <p:spPr bwMode="auto">
          <a:xfrm>
            <a:off x="2538413" y="4114800"/>
            <a:ext cx="2238375" cy="457200"/>
          </a:xfrm>
          <a:custGeom>
            <a:avLst/>
            <a:gdLst>
              <a:gd name="T0" fmla="*/ 2161032 w 2237740"/>
              <a:gd name="T1" fmla="*/ 0 h 457200"/>
              <a:gd name="T2" fmla="*/ 76200 w 2237740"/>
              <a:gd name="T3" fmla="*/ 0 h 457200"/>
              <a:gd name="T4" fmla="*/ 46559 w 2237740"/>
              <a:gd name="T5" fmla="*/ 5994 h 457200"/>
              <a:gd name="T6" fmla="*/ 22336 w 2237740"/>
              <a:gd name="T7" fmla="*/ 22336 h 457200"/>
              <a:gd name="T8" fmla="*/ 5994 w 2237740"/>
              <a:gd name="T9" fmla="*/ 46559 h 457200"/>
              <a:gd name="T10" fmla="*/ 0 w 2237740"/>
              <a:gd name="T11" fmla="*/ 76200 h 457200"/>
              <a:gd name="T12" fmla="*/ 0 w 2237740"/>
              <a:gd name="T13" fmla="*/ 381000 h 457200"/>
              <a:gd name="T14" fmla="*/ 5994 w 2237740"/>
              <a:gd name="T15" fmla="*/ 410640 h 457200"/>
              <a:gd name="T16" fmla="*/ 22336 w 2237740"/>
              <a:gd name="T17" fmla="*/ 434863 h 457200"/>
              <a:gd name="T18" fmla="*/ 46559 w 2237740"/>
              <a:gd name="T19" fmla="*/ 451205 h 457200"/>
              <a:gd name="T20" fmla="*/ 76200 w 2237740"/>
              <a:gd name="T21" fmla="*/ 457200 h 457200"/>
              <a:gd name="T22" fmla="*/ 2161032 w 2237740"/>
              <a:gd name="T23" fmla="*/ 457200 h 457200"/>
              <a:gd name="T24" fmla="*/ 2190672 w 2237740"/>
              <a:gd name="T25" fmla="*/ 451205 h 457200"/>
              <a:gd name="T26" fmla="*/ 2214895 w 2237740"/>
              <a:gd name="T27" fmla="*/ 434863 h 457200"/>
              <a:gd name="T28" fmla="*/ 2231237 w 2237740"/>
              <a:gd name="T29" fmla="*/ 410640 h 457200"/>
              <a:gd name="T30" fmla="*/ 2237232 w 2237740"/>
              <a:gd name="T31" fmla="*/ 381000 h 457200"/>
              <a:gd name="T32" fmla="*/ 2237232 w 2237740"/>
              <a:gd name="T33" fmla="*/ 76200 h 457200"/>
              <a:gd name="T34" fmla="*/ 2231237 w 2237740"/>
              <a:gd name="T35" fmla="*/ 46559 h 457200"/>
              <a:gd name="T36" fmla="*/ 2214895 w 2237740"/>
              <a:gd name="T37" fmla="*/ 22336 h 457200"/>
              <a:gd name="T38" fmla="*/ 2190672 w 2237740"/>
              <a:gd name="T39" fmla="*/ 5994 h 457200"/>
              <a:gd name="T40" fmla="*/ 2161032 w 223774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7740"/>
              <a:gd name="T64" fmla="*/ 0 h 457200"/>
              <a:gd name="T65" fmla="*/ 2237740 w 223774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4" name="object 13"/>
          <p:cNvSpPr>
            <a:spLocks/>
          </p:cNvSpPr>
          <p:nvPr/>
        </p:nvSpPr>
        <p:spPr bwMode="auto">
          <a:xfrm>
            <a:off x="1558925" y="4724400"/>
            <a:ext cx="839788" cy="457200"/>
          </a:xfrm>
          <a:custGeom>
            <a:avLst/>
            <a:gdLst>
              <a:gd name="T0" fmla="*/ 419861 w 840105"/>
              <a:gd name="T1" fmla="*/ 0 h 457200"/>
              <a:gd name="T2" fmla="*/ 357813 w 840105"/>
              <a:gd name="T3" fmla="*/ 2478 h 457200"/>
              <a:gd name="T4" fmla="*/ 298593 w 840105"/>
              <a:gd name="T5" fmla="*/ 9679 h 457200"/>
              <a:gd name="T6" fmla="*/ 242850 w 840105"/>
              <a:gd name="T7" fmla="*/ 21248 h 457200"/>
              <a:gd name="T8" fmla="*/ 191234 w 840105"/>
              <a:gd name="T9" fmla="*/ 36832 h 457200"/>
              <a:gd name="T10" fmla="*/ 144394 w 840105"/>
              <a:gd name="T11" fmla="*/ 56076 h 457200"/>
              <a:gd name="T12" fmla="*/ 102978 w 840105"/>
              <a:gd name="T13" fmla="*/ 78627 h 457200"/>
              <a:gd name="T14" fmla="*/ 67637 w 840105"/>
              <a:gd name="T15" fmla="*/ 104131 h 457200"/>
              <a:gd name="T16" fmla="*/ 39020 w 840105"/>
              <a:gd name="T17" fmla="*/ 132234 h 457200"/>
              <a:gd name="T18" fmla="*/ 4551 w 840105"/>
              <a:gd name="T19" fmla="*/ 194822 h 457200"/>
              <a:gd name="T20" fmla="*/ 0 w 840105"/>
              <a:gd name="T21" fmla="*/ 228600 h 457200"/>
              <a:gd name="T22" fmla="*/ 4551 w 840105"/>
              <a:gd name="T23" fmla="*/ 262377 h 457200"/>
              <a:gd name="T24" fmla="*/ 39020 w 840105"/>
              <a:gd name="T25" fmla="*/ 324965 h 457200"/>
              <a:gd name="T26" fmla="*/ 67637 w 840105"/>
              <a:gd name="T27" fmla="*/ 353068 h 457200"/>
              <a:gd name="T28" fmla="*/ 102978 w 840105"/>
              <a:gd name="T29" fmla="*/ 378572 h 457200"/>
              <a:gd name="T30" fmla="*/ 144394 w 840105"/>
              <a:gd name="T31" fmla="*/ 401123 h 457200"/>
              <a:gd name="T32" fmla="*/ 191234 w 840105"/>
              <a:gd name="T33" fmla="*/ 420367 h 457200"/>
              <a:gd name="T34" fmla="*/ 242850 w 840105"/>
              <a:gd name="T35" fmla="*/ 435951 h 457200"/>
              <a:gd name="T36" fmla="*/ 298593 w 840105"/>
              <a:gd name="T37" fmla="*/ 447520 h 457200"/>
              <a:gd name="T38" fmla="*/ 357813 w 840105"/>
              <a:gd name="T39" fmla="*/ 454721 h 457200"/>
              <a:gd name="T40" fmla="*/ 419861 w 840105"/>
              <a:gd name="T41" fmla="*/ 457200 h 457200"/>
              <a:gd name="T42" fmla="*/ 481910 w 840105"/>
              <a:gd name="T43" fmla="*/ 454721 h 457200"/>
              <a:gd name="T44" fmla="*/ 541130 w 840105"/>
              <a:gd name="T45" fmla="*/ 447520 h 457200"/>
              <a:gd name="T46" fmla="*/ 596873 w 840105"/>
              <a:gd name="T47" fmla="*/ 435951 h 457200"/>
              <a:gd name="T48" fmla="*/ 648489 w 840105"/>
              <a:gd name="T49" fmla="*/ 420367 h 457200"/>
              <a:gd name="T50" fmla="*/ 695329 w 840105"/>
              <a:gd name="T51" fmla="*/ 401123 h 457200"/>
              <a:gd name="T52" fmla="*/ 736745 w 840105"/>
              <a:gd name="T53" fmla="*/ 378572 h 457200"/>
              <a:gd name="T54" fmla="*/ 772086 w 840105"/>
              <a:gd name="T55" fmla="*/ 353068 h 457200"/>
              <a:gd name="T56" fmla="*/ 800703 w 840105"/>
              <a:gd name="T57" fmla="*/ 324965 h 457200"/>
              <a:gd name="T58" fmla="*/ 835172 w 840105"/>
              <a:gd name="T59" fmla="*/ 262377 h 457200"/>
              <a:gd name="T60" fmla="*/ 839723 w 840105"/>
              <a:gd name="T61" fmla="*/ 228600 h 457200"/>
              <a:gd name="T62" fmla="*/ 835172 w 840105"/>
              <a:gd name="T63" fmla="*/ 194822 h 457200"/>
              <a:gd name="T64" fmla="*/ 800703 w 840105"/>
              <a:gd name="T65" fmla="*/ 132234 h 457200"/>
              <a:gd name="T66" fmla="*/ 772086 w 840105"/>
              <a:gd name="T67" fmla="*/ 104131 h 457200"/>
              <a:gd name="T68" fmla="*/ 736745 w 840105"/>
              <a:gd name="T69" fmla="*/ 78627 h 457200"/>
              <a:gd name="T70" fmla="*/ 695329 w 840105"/>
              <a:gd name="T71" fmla="*/ 56076 h 457200"/>
              <a:gd name="T72" fmla="*/ 648489 w 840105"/>
              <a:gd name="T73" fmla="*/ 36832 h 457200"/>
              <a:gd name="T74" fmla="*/ 596873 w 840105"/>
              <a:gd name="T75" fmla="*/ 21248 h 457200"/>
              <a:gd name="T76" fmla="*/ 541130 w 840105"/>
              <a:gd name="T77" fmla="*/ 9679 h 457200"/>
              <a:gd name="T78" fmla="*/ 481910 w 840105"/>
              <a:gd name="T79" fmla="*/ 2478 h 457200"/>
              <a:gd name="T80" fmla="*/ 419861 w 840105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40105"/>
              <a:gd name="T124" fmla="*/ 0 h 457200"/>
              <a:gd name="T125" fmla="*/ 840105 w 840105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5" name="object 14"/>
          <p:cNvSpPr>
            <a:spLocks/>
          </p:cNvSpPr>
          <p:nvPr/>
        </p:nvSpPr>
        <p:spPr bwMode="auto">
          <a:xfrm>
            <a:off x="2538413" y="4724400"/>
            <a:ext cx="2238375" cy="457200"/>
          </a:xfrm>
          <a:custGeom>
            <a:avLst/>
            <a:gdLst>
              <a:gd name="T0" fmla="*/ 2161032 w 2237740"/>
              <a:gd name="T1" fmla="*/ 0 h 457200"/>
              <a:gd name="T2" fmla="*/ 76200 w 2237740"/>
              <a:gd name="T3" fmla="*/ 0 h 457200"/>
              <a:gd name="T4" fmla="*/ 46559 w 2237740"/>
              <a:gd name="T5" fmla="*/ 5994 h 457200"/>
              <a:gd name="T6" fmla="*/ 22336 w 2237740"/>
              <a:gd name="T7" fmla="*/ 22336 h 457200"/>
              <a:gd name="T8" fmla="*/ 5994 w 2237740"/>
              <a:gd name="T9" fmla="*/ 46559 h 457200"/>
              <a:gd name="T10" fmla="*/ 0 w 2237740"/>
              <a:gd name="T11" fmla="*/ 76200 h 457200"/>
              <a:gd name="T12" fmla="*/ 0 w 2237740"/>
              <a:gd name="T13" fmla="*/ 381000 h 457200"/>
              <a:gd name="T14" fmla="*/ 5994 w 2237740"/>
              <a:gd name="T15" fmla="*/ 410640 h 457200"/>
              <a:gd name="T16" fmla="*/ 22336 w 2237740"/>
              <a:gd name="T17" fmla="*/ 434863 h 457200"/>
              <a:gd name="T18" fmla="*/ 46559 w 2237740"/>
              <a:gd name="T19" fmla="*/ 451205 h 457200"/>
              <a:gd name="T20" fmla="*/ 76200 w 2237740"/>
              <a:gd name="T21" fmla="*/ 457200 h 457200"/>
              <a:gd name="T22" fmla="*/ 2161032 w 2237740"/>
              <a:gd name="T23" fmla="*/ 457200 h 457200"/>
              <a:gd name="T24" fmla="*/ 2190672 w 2237740"/>
              <a:gd name="T25" fmla="*/ 451205 h 457200"/>
              <a:gd name="T26" fmla="*/ 2214895 w 2237740"/>
              <a:gd name="T27" fmla="*/ 434863 h 457200"/>
              <a:gd name="T28" fmla="*/ 2231237 w 2237740"/>
              <a:gd name="T29" fmla="*/ 410640 h 457200"/>
              <a:gd name="T30" fmla="*/ 2237232 w 2237740"/>
              <a:gd name="T31" fmla="*/ 381000 h 457200"/>
              <a:gd name="T32" fmla="*/ 2237232 w 2237740"/>
              <a:gd name="T33" fmla="*/ 76200 h 457200"/>
              <a:gd name="T34" fmla="*/ 2231237 w 2237740"/>
              <a:gd name="T35" fmla="*/ 46559 h 457200"/>
              <a:gd name="T36" fmla="*/ 2214895 w 2237740"/>
              <a:gd name="T37" fmla="*/ 22336 h 457200"/>
              <a:gd name="T38" fmla="*/ 2190672 w 2237740"/>
              <a:gd name="T39" fmla="*/ 5994 h 457200"/>
              <a:gd name="T40" fmla="*/ 2161032 w 223774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7740"/>
              <a:gd name="T64" fmla="*/ 0 h 457200"/>
              <a:gd name="T65" fmla="*/ 2237740 w 223774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6" name="object 15"/>
          <p:cNvSpPr>
            <a:spLocks/>
          </p:cNvSpPr>
          <p:nvPr/>
        </p:nvSpPr>
        <p:spPr bwMode="auto">
          <a:xfrm>
            <a:off x="1558925" y="5334000"/>
            <a:ext cx="839788" cy="457200"/>
          </a:xfrm>
          <a:custGeom>
            <a:avLst/>
            <a:gdLst>
              <a:gd name="T0" fmla="*/ 419861 w 840105"/>
              <a:gd name="T1" fmla="*/ 0 h 457200"/>
              <a:gd name="T2" fmla="*/ 357813 w 840105"/>
              <a:gd name="T3" fmla="*/ 2478 h 457200"/>
              <a:gd name="T4" fmla="*/ 298593 w 840105"/>
              <a:gd name="T5" fmla="*/ 9679 h 457200"/>
              <a:gd name="T6" fmla="*/ 242850 w 840105"/>
              <a:gd name="T7" fmla="*/ 21248 h 457200"/>
              <a:gd name="T8" fmla="*/ 191234 w 840105"/>
              <a:gd name="T9" fmla="*/ 36832 h 457200"/>
              <a:gd name="T10" fmla="*/ 144394 w 840105"/>
              <a:gd name="T11" fmla="*/ 56076 h 457200"/>
              <a:gd name="T12" fmla="*/ 102978 w 840105"/>
              <a:gd name="T13" fmla="*/ 78627 h 457200"/>
              <a:gd name="T14" fmla="*/ 67637 w 840105"/>
              <a:gd name="T15" fmla="*/ 104131 h 457200"/>
              <a:gd name="T16" fmla="*/ 39020 w 840105"/>
              <a:gd name="T17" fmla="*/ 132234 h 457200"/>
              <a:gd name="T18" fmla="*/ 4551 w 840105"/>
              <a:gd name="T19" fmla="*/ 194822 h 457200"/>
              <a:gd name="T20" fmla="*/ 0 w 840105"/>
              <a:gd name="T21" fmla="*/ 228600 h 457200"/>
              <a:gd name="T22" fmla="*/ 4551 w 840105"/>
              <a:gd name="T23" fmla="*/ 262380 h 457200"/>
              <a:gd name="T24" fmla="*/ 39020 w 840105"/>
              <a:gd name="T25" fmla="*/ 324971 h 457200"/>
              <a:gd name="T26" fmla="*/ 67637 w 840105"/>
              <a:gd name="T27" fmla="*/ 353074 h 457200"/>
              <a:gd name="T28" fmla="*/ 102978 w 840105"/>
              <a:gd name="T29" fmla="*/ 378577 h 457200"/>
              <a:gd name="T30" fmla="*/ 144394 w 840105"/>
              <a:gd name="T31" fmla="*/ 401127 h 457200"/>
              <a:gd name="T32" fmla="*/ 191234 w 840105"/>
              <a:gd name="T33" fmla="*/ 420370 h 457200"/>
              <a:gd name="T34" fmla="*/ 242850 w 840105"/>
              <a:gd name="T35" fmla="*/ 435953 h 457200"/>
              <a:gd name="T36" fmla="*/ 298593 w 840105"/>
              <a:gd name="T37" fmla="*/ 447521 h 457200"/>
              <a:gd name="T38" fmla="*/ 357813 w 840105"/>
              <a:gd name="T39" fmla="*/ 454721 h 457200"/>
              <a:gd name="T40" fmla="*/ 419861 w 840105"/>
              <a:gd name="T41" fmla="*/ 457200 h 457200"/>
              <a:gd name="T42" fmla="*/ 481910 w 840105"/>
              <a:gd name="T43" fmla="*/ 454721 h 457200"/>
              <a:gd name="T44" fmla="*/ 541130 w 840105"/>
              <a:gd name="T45" fmla="*/ 447521 h 457200"/>
              <a:gd name="T46" fmla="*/ 596873 w 840105"/>
              <a:gd name="T47" fmla="*/ 435953 h 457200"/>
              <a:gd name="T48" fmla="*/ 648489 w 840105"/>
              <a:gd name="T49" fmla="*/ 420370 h 457200"/>
              <a:gd name="T50" fmla="*/ 695329 w 840105"/>
              <a:gd name="T51" fmla="*/ 401127 h 457200"/>
              <a:gd name="T52" fmla="*/ 736745 w 840105"/>
              <a:gd name="T53" fmla="*/ 378577 h 457200"/>
              <a:gd name="T54" fmla="*/ 772086 w 840105"/>
              <a:gd name="T55" fmla="*/ 353074 h 457200"/>
              <a:gd name="T56" fmla="*/ 800703 w 840105"/>
              <a:gd name="T57" fmla="*/ 324971 h 457200"/>
              <a:gd name="T58" fmla="*/ 835172 w 840105"/>
              <a:gd name="T59" fmla="*/ 262380 h 457200"/>
              <a:gd name="T60" fmla="*/ 839723 w 840105"/>
              <a:gd name="T61" fmla="*/ 228600 h 457200"/>
              <a:gd name="T62" fmla="*/ 835172 w 840105"/>
              <a:gd name="T63" fmla="*/ 194822 h 457200"/>
              <a:gd name="T64" fmla="*/ 800703 w 840105"/>
              <a:gd name="T65" fmla="*/ 132234 h 457200"/>
              <a:gd name="T66" fmla="*/ 772086 w 840105"/>
              <a:gd name="T67" fmla="*/ 104131 h 457200"/>
              <a:gd name="T68" fmla="*/ 736745 w 840105"/>
              <a:gd name="T69" fmla="*/ 78627 h 457200"/>
              <a:gd name="T70" fmla="*/ 695329 w 840105"/>
              <a:gd name="T71" fmla="*/ 56076 h 457200"/>
              <a:gd name="T72" fmla="*/ 648489 w 840105"/>
              <a:gd name="T73" fmla="*/ 36832 h 457200"/>
              <a:gd name="T74" fmla="*/ 596873 w 840105"/>
              <a:gd name="T75" fmla="*/ 21248 h 457200"/>
              <a:gd name="T76" fmla="*/ 541130 w 840105"/>
              <a:gd name="T77" fmla="*/ 9679 h 457200"/>
              <a:gd name="T78" fmla="*/ 481910 w 840105"/>
              <a:gd name="T79" fmla="*/ 2478 h 457200"/>
              <a:gd name="T80" fmla="*/ 419861 w 840105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40105"/>
              <a:gd name="T124" fmla="*/ 0 h 457200"/>
              <a:gd name="T125" fmla="*/ 840105 w 840105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80"/>
                </a:lnTo>
                <a:lnTo>
                  <a:pt x="39020" y="324971"/>
                </a:lnTo>
                <a:lnTo>
                  <a:pt x="67637" y="353074"/>
                </a:lnTo>
                <a:lnTo>
                  <a:pt x="102978" y="378577"/>
                </a:lnTo>
                <a:lnTo>
                  <a:pt x="144394" y="401127"/>
                </a:lnTo>
                <a:lnTo>
                  <a:pt x="191234" y="420370"/>
                </a:lnTo>
                <a:lnTo>
                  <a:pt x="242850" y="435953"/>
                </a:lnTo>
                <a:lnTo>
                  <a:pt x="298593" y="447521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1"/>
                </a:lnTo>
                <a:lnTo>
                  <a:pt x="596873" y="435953"/>
                </a:lnTo>
                <a:lnTo>
                  <a:pt x="648489" y="420370"/>
                </a:lnTo>
                <a:lnTo>
                  <a:pt x="695329" y="401127"/>
                </a:lnTo>
                <a:lnTo>
                  <a:pt x="736745" y="378577"/>
                </a:lnTo>
                <a:lnTo>
                  <a:pt x="772086" y="353074"/>
                </a:lnTo>
                <a:lnTo>
                  <a:pt x="800703" y="324971"/>
                </a:lnTo>
                <a:lnTo>
                  <a:pt x="835172" y="262380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7" name="object 16"/>
          <p:cNvSpPr>
            <a:spLocks/>
          </p:cNvSpPr>
          <p:nvPr/>
        </p:nvSpPr>
        <p:spPr bwMode="auto">
          <a:xfrm>
            <a:off x="2538413" y="5334000"/>
            <a:ext cx="2238375" cy="457200"/>
          </a:xfrm>
          <a:custGeom>
            <a:avLst/>
            <a:gdLst>
              <a:gd name="T0" fmla="*/ 2161032 w 2237740"/>
              <a:gd name="T1" fmla="*/ 0 h 457200"/>
              <a:gd name="T2" fmla="*/ 76200 w 2237740"/>
              <a:gd name="T3" fmla="*/ 0 h 457200"/>
              <a:gd name="T4" fmla="*/ 46559 w 2237740"/>
              <a:gd name="T5" fmla="*/ 5994 h 457200"/>
              <a:gd name="T6" fmla="*/ 22336 w 2237740"/>
              <a:gd name="T7" fmla="*/ 22336 h 457200"/>
              <a:gd name="T8" fmla="*/ 5994 w 2237740"/>
              <a:gd name="T9" fmla="*/ 46559 h 457200"/>
              <a:gd name="T10" fmla="*/ 0 w 2237740"/>
              <a:gd name="T11" fmla="*/ 76200 h 457200"/>
              <a:gd name="T12" fmla="*/ 0 w 2237740"/>
              <a:gd name="T13" fmla="*/ 381000 h 457200"/>
              <a:gd name="T14" fmla="*/ 5994 w 2237740"/>
              <a:gd name="T15" fmla="*/ 410662 h 457200"/>
              <a:gd name="T16" fmla="*/ 22336 w 2237740"/>
              <a:gd name="T17" fmla="*/ 434882 h 457200"/>
              <a:gd name="T18" fmla="*/ 46559 w 2237740"/>
              <a:gd name="T19" fmla="*/ 451212 h 457200"/>
              <a:gd name="T20" fmla="*/ 76200 w 2237740"/>
              <a:gd name="T21" fmla="*/ 457200 h 457200"/>
              <a:gd name="T22" fmla="*/ 2161032 w 2237740"/>
              <a:gd name="T23" fmla="*/ 457200 h 457200"/>
              <a:gd name="T24" fmla="*/ 2190672 w 2237740"/>
              <a:gd name="T25" fmla="*/ 451212 h 457200"/>
              <a:gd name="T26" fmla="*/ 2214895 w 2237740"/>
              <a:gd name="T27" fmla="*/ 434882 h 457200"/>
              <a:gd name="T28" fmla="*/ 2231237 w 2237740"/>
              <a:gd name="T29" fmla="*/ 410662 h 457200"/>
              <a:gd name="T30" fmla="*/ 2237232 w 2237740"/>
              <a:gd name="T31" fmla="*/ 381000 h 457200"/>
              <a:gd name="T32" fmla="*/ 2237232 w 2237740"/>
              <a:gd name="T33" fmla="*/ 76200 h 457200"/>
              <a:gd name="T34" fmla="*/ 2231237 w 2237740"/>
              <a:gd name="T35" fmla="*/ 46559 h 457200"/>
              <a:gd name="T36" fmla="*/ 2214895 w 2237740"/>
              <a:gd name="T37" fmla="*/ 22336 h 457200"/>
              <a:gd name="T38" fmla="*/ 2190672 w 2237740"/>
              <a:gd name="T39" fmla="*/ 5994 h 457200"/>
              <a:gd name="T40" fmla="*/ 2161032 w 223774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7740"/>
              <a:gd name="T64" fmla="*/ 0 h 457200"/>
              <a:gd name="T65" fmla="*/ 2237740 w 223774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12"/>
                </a:lnTo>
                <a:lnTo>
                  <a:pt x="2214895" y="434882"/>
                </a:lnTo>
                <a:lnTo>
                  <a:pt x="2231237" y="410662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8" name="object 17"/>
          <p:cNvSpPr>
            <a:spLocks/>
          </p:cNvSpPr>
          <p:nvPr/>
        </p:nvSpPr>
        <p:spPr bwMode="auto">
          <a:xfrm>
            <a:off x="1558925" y="5943600"/>
            <a:ext cx="839788" cy="457200"/>
          </a:xfrm>
          <a:custGeom>
            <a:avLst/>
            <a:gdLst>
              <a:gd name="T0" fmla="*/ 419861 w 840105"/>
              <a:gd name="T1" fmla="*/ 0 h 457200"/>
              <a:gd name="T2" fmla="*/ 357813 w 840105"/>
              <a:gd name="T3" fmla="*/ 2478 h 457200"/>
              <a:gd name="T4" fmla="*/ 298593 w 840105"/>
              <a:gd name="T5" fmla="*/ 9678 h 457200"/>
              <a:gd name="T6" fmla="*/ 242850 w 840105"/>
              <a:gd name="T7" fmla="*/ 21246 h 457200"/>
              <a:gd name="T8" fmla="*/ 191234 w 840105"/>
              <a:gd name="T9" fmla="*/ 36829 h 457200"/>
              <a:gd name="T10" fmla="*/ 144394 w 840105"/>
              <a:gd name="T11" fmla="*/ 56072 h 457200"/>
              <a:gd name="T12" fmla="*/ 102978 w 840105"/>
              <a:gd name="T13" fmla="*/ 78622 h 457200"/>
              <a:gd name="T14" fmla="*/ 67637 w 840105"/>
              <a:gd name="T15" fmla="*/ 104125 h 457200"/>
              <a:gd name="T16" fmla="*/ 39020 w 840105"/>
              <a:gd name="T17" fmla="*/ 132228 h 457200"/>
              <a:gd name="T18" fmla="*/ 4551 w 840105"/>
              <a:gd name="T19" fmla="*/ 194819 h 457200"/>
              <a:gd name="T20" fmla="*/ 0 w 840105"/>
              <a:gd name="T21" fmla="*/ 228600 h 457200"/>
              <a:gd name="T22" fmla="*/ 4551 w 840105"/>
              <a:gd name="T23" fmla="*/ 262380 h 457200"/>
              <a:gd name="T24" fmla="*/ 39020 w 840105"/>
              <a:gd name="T25" fmla="*/ 324971 h 457200"/>
              <a:gd name="T26" fmla="*/ 67637 w 840105"/>
              <a:gd name="T27" fmla="*/ 353074 h 457200"/>
              <a:gd name="T28" fmla="*/ 102978 w 840105"/>
              <a:gd name="T29" fmla="*/ 378577 h 457200"/>
              <a:gd name="T30" fmla="*/ 144394 w 840105"/>
              <a:gd name="T31" fmla="*/ 401127 h 457200"/>
              <a:gd name="T32" fmla="*/ 191234 w 840105"/>
              <a:gd name="T33" fmla="*/ 420370 h 457200"/>
              <a:gd name="T34" fmla="*/ 242850 w 840105"/>
              <a:gd name="T35" fmla="*/ 435953 h 457200"/>
              <a:gd name="T36" fmla="*/ 298593 w 840105"/>
              <a:gd name="T37" fmla="*/ 447521 h 457200"/>
              <a:gd name="T38" fmla="*/ 357813 w 840105"/>
              <a:gd name="T39" fmla="*/ 454721 h 457200"/>
              <a:gd name="T40" fmla="*/ 419861 w 840105"/>
              <a:gd name="T41" fmla="*/ 457200 h 457200"/>
              <a:gd name="T42" fmla="*/ 481910 w 840105"/>
              <a:gd name="T43" fmla="*/ 454721 h 457200"/>
              <a:gd name="T44" fmla="*/ 541130 w 840105"/>
              <a:gd name="T45" fmla="*/ 447521 h 457200"/>
              <a:gd name="T46" fmla="*/ 596873 w 840105"/>
              <a:gd name="T47" fmla="*/ 435953 h 457200"/>
              <a:gd name="T48" fmla="*/ 648489 w 840105"/>
              <a:gd name="T49" fmla="*/ 420370 h 457200"/>
              <a:gd name="T50" fmla="*/ 695329 w 840105"/>
              <a:gd name="T51" fmla="*/ 401127 h 457200"/>
              <a:gd name="T52" fmla="*/ 736745 w 840105"/>
              <a:gd name="T53" fmla="*/ 378577 h 457200"/>
              <a:gd name="T54" fmla="*/ 772086 w 840105"/>
              <a:gd name="T55" fmla="*/ 353074 h 457200"/>
              <a:gd name="T56" fmla="*/ 800703 w 840105"/>
              <a:gd name="T57" fmla="*/ 324971 h 457200"/>
              <a:gd name="T58" fmla="*/ 835172 w 840105"/>
              <a:gd name="T59" fmla="*/ 262380 h 457200"/>
              <a:gd name="T60" fmla="*/ 839723 w 840105"/>
              <a:gd name="T61" fmla="*/ 228600 h 457200"/>
              <a:gd name="T62" fmla="*/ 835172 w 840105"/>
              <a:gd name="T63" fmla="*/ 194819 h 457200"/>
              <a:gd name="T64" fmla="*/ 800703 w 840105"/>
              <a:gd name="T65" fmla="*/ 132228 h 457200"/>
              <a:gd name="T66" fmla="*/ 772086 w 840105"/>
              <a:gd name="T67" fmla="*/ 104125 h 457200"/>
              <a:gd name="T68" fmla="*/ 736745 w 840105"/>
              <a:gd name="T69" fmla="*/ 78622 h 457200"/>
              <a:gd name="T70" fmla="*/ 695329 w 840105"/>
              <a:gd name="T71" fmla="*/ 56072 h 457200"/>
              <a:gd name="T72" fmla="*/ 648489 w 840105"/>
              <a:gd name="T73" fmla="*/ 36829 h 457200"/>
              <a:gd name="T74" fmla="*/ 596873 w 840105"/>
              <a:gd name="T75" fmla="*/ 21246 h 457200"/>
              <a:gd name="T76" fmla="*/ 541130 w 840105"/>
              <a:gd name="T77" fmla="*/ 9678 h 457200"/>
              <a:gd name="T78" fmla="*/ 481910 w 840105"/>
              <a:gd name="T79" fmla="*/ 2478 h 457200"/>
              <a:gd name="T80" fmla="*/ 419861 w 840105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40105"/>
              <a:gd name="T124" fmla="*/ 0 h 457200"/>
              <a:gd name="T125" fmla="*/ 840105 w 840105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8"/>
                </a:lnTo>
                <a:lnTo>
                  <a:pt x="242850" y="21246"/>
                </a:lnTo>
                <a:lnTo>
                  <a:pt x="191234" y="36829"/>
                </a:lnTo>
                <a:lnTo>
                  <a:pt x="144394" y="56072"/>
                </a:lnTo>
                <a:lnTo>
                  <a:pt x="102978" y="78622"/>
                </a:lnTo>
                <a:lnTo>
                  <a:pt x="67637" y="104125"/>
                </a:lnTo>
                <a:lnTo>
                  <a:pt x="39020" y="132228"/>
                </a:lnTo>
                <a:lnTo>
                  <a:pt x="4551" y="194819"/>
                </a:lnTo>
                <a:lnTo>
                  <a:pt x="0" y="228600"/>
                </a:lnTo>
                <a:lnTo>
                  <a:pt x="4551" y="262380"/>
                </a:lnTo>
                <a:lnTo>
                  <a:pt x="39020" y="324971"/>
                </a:lnTo>
                <a:lnTo>
                  <a:pt x="67637" y="353074"/>
                </a:lnTo>
                <a:lnTo>
                  <a:pt x="102978" y="378577"/>
                </a:lnTo>
                <a:lnTo>
                  <a:pt x="144394" y="401127"/>
                </a:lnTo>
                <a:lnTo>
                  <a:pt x="191234" y="420370"/>
                </a:lnTo>
                <a:lnTo>
                  <a:pt x="242850" y="435953"/>
                </a:lnTo>
                <a:lnTo>
                  <a:pt x="298593" y="447521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1"/>
                </a:lnTo>
                <a:lnTo>
                  <a:pt x="596873" y="435953"/>
                </a:lnTo>
                <a:lnTo>
                  <a:pt x="648489" y="420370"/>
                </a:lnTo>
                <a:lnTo>
                  <a:pt x="695329" y="401127"/>
                </a:lnTo>
                <a:lnTo>
                  <a:pt x="736745" y="378577"/>
                </a:lnTo>
                <a:lnTo>
                  <a:pt x="772086" y="353074"/>
                </a:lnTo>
                <a:lnTo>
                  <a:pt x="800703" y="324971"/>
                </a:lnTo>
                <a:lnTo>
                  <a:pt x="835172" y="262380"/>
                </a:lnTo>
                <a:lnTo>
                  <a:pt x="839723" y="228600"/>
                </a:lnTo>
                <a:lnTo>
                  <a:pt x="835172" y="194819"/>
                </a:lnTo>
                <a:lnTo>
                  <a:pt x="800703" y="132228"/>
                </a:lnTo>
                <a:lnTo>
                  <a:pt x="772086" y="104125"/>
                </a:lnTo>
                <a:lnTo>
                  <a:pt x="736745" y="78622"/>
                </a:lnTo>
                <a:lnTo>
                  <a:pt x="695329" y="56072"/>
                </a:lnTo>
                <a:lnTo>
                  <a:pt x="648489" y="36829"/>
                </a:lnTo>
                <a:lnTo>
                  <a:pt x="596873" y="21246"/>
                </a:lnTo>
                <a:lnTo>
                  <a:pt x="541130" y="9678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9" name="object 18"/>
          <p:cNvSpPr txBox="1">
            <a:spLocks noChangeArrowheads="1"/>
          </p:cNvSpPr>
          <p:nvPr/>
        </p:nvSpPr>
        <p:spPr bwMode="auto">
          <a:xfrm>
            <a:off x="1889125" y="2932113"/>
            <a:ext cx="179388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70" name="object 19"/>
          <p:cNvSpPr>
            <a:spLocks/>
          </p:cNvSpPr>
          <p:nvPr/>
        </p:nvSpPr>
        <p:spPr bwMode="auto">
          <a:xfrm>
            <a:off x="2538413" y="5943600"/>
            <a:ext cx="2238375" cy="457200"/>
          </a:xfrm>
          <a:custGeom>
            <a:avLst/>
            <a:gdLst>
              <a:gd name="T0" fmla="*/ 2161032 w 2237740"/>
              <a:gd name="T1" fmla="*/ 0 h 457200"/>
              <a:gd name="T2" fmla="*/ 76200 w 2237740"/>
              <a:gd name="T3" fmla="*/ 0 h 457200"/>
              <a:gd name="T4" fmla="*/ 46559 w 2237740"/>
              <a:gd name="T5" fmla="*/ 5987 h 457200"/>
              <a:gd name="T6" fmla="*/ 22336 w 2237740"/>
              <a:gd name="T7" fmla="*/ 22317 h 457200"/>
              <a:gd name="T8" fmla="*/ 5994 w 2237740"/>
              <a:gd name="T9" fmla="*/ 46537 h 457200"/>
              <a:gd name="T10" fmla="*/ 0 w 2237740"/>
              <a:gd name="T11" fmla="*/ 76200 h 457200"/>
              <a:gd name="T12" fmla="*/ 0 w 2237740"/>
              <a:gd name="T13" fmla="*/ 381000 h 457200"/>
              <a:gd name="T14" fmla="*/ 5994 w 2237740"/>
              <a:gd name="T15" fmla="*/ 410662 h 457200"/>
              <a:gd name="T16" fmla="*/ 22336 w 2237740"/>
              <a:gd name="T17" fmla="*/ 434882 h 457200"/>
              <a:gd name="T18" fmla="*/ 46559 w 2237740"/>
              <a:gd name="T19" fmla="*/ 451212 h 457200"/>
              <a:gd name="T20" fmla="*/ 76200 w 2237740"/>
              <a:gd name="T21" fmla="*/ 457200 h 457200"/>
              <a:gd name="T22" fmla="*/ 2161032 w 2237740"/>
              <a:gd name="T23" fmla="*/ 457200 h 457200"/>
              <a:gd name="T24" fmla="*/ 2190672 w 2237740"/>
              <a:gd name="T25" fmla="*/ 451212 h 457200"/>
              <a:gd name="T26" fmla="*/ 2214895 w 2237740"/>
              <a:gd name="T27" fmla="*/ 434882 h 457200"/>
              <a:gd name="T28" fmla="*/ 2231237 w 2237740"/>
              <a:gd name="T29" fmla="*/ 410662 h 457200"/>
              <a:gd name="T30" fmla="*/ 2237232 w 2237740"/>
              <a:gd name="T31" fmla="*/ 381000 h 457200"/>
              <a:gd name="T32" fmla="*/ 2237232 w 2237740"/>
              <a:gd name="T33" fmla="*/ 76200 h 457200"/>
              <a:gd name="T34" fmla="*/ 2231237 w 2237740"/>
              <a:gd name="T35" fmla="*/ 46537 h 457200"/>
              <a:gd name="T36" fmla="*/ 2214895 w 2237740"/>
              <a:gd name="T37" fmla="*/ 22317 h 457200"/>
              <a:gd name="T38" fmla="*/ 2190672 w 2237740"/>
              <a:gd name="T39" fmla="*/ 5987 h 457200"/>
              <a:gd name="T40" fmla="*/ 2161032 w 223774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7740"/>
              <a:gd name="T64" fmla="*/ 0 h 457200"/>
              <a:gd name="T65" fmla="*/ 2237740 w 223774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12"/>
                </a:lnTo>
                <a:lnTo>
                  <a:pt x="2214895" y="434882"/>
                </a:lnTo>
                <a:lnTo>
                  <a:pt x="2231237" y="410662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37"/>
                </a:lnTo>
                <a:lnTo>
                  <a:pt x="2214895" y="22317"/>
                </a:lnTo>
                <a:lnTo>
                  <a:pt x="2190672" y="5987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71" name="object 20"/>
          <p:cNvSpPr txBox="1">
            <a:spLocks noChangeArrowheads="1"/>
          </p:cNvSpPr>
          <p:nvPr/>
        </p:nvSpPr>
        <p:spPr bwMode="auto">
          <a:xfrm>
            <a:off x="2825750" y="2687638"/>
            <a:ext cx="16637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algn="ctr">
              <a:lnSpc>
                <a:spcPct val="167000"/>
              </a:lnSpc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Presentation  Session  Transport  Network  Data Link  Physical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72" name="object 21"/>
          <p:cNvSpPr>
            <a:spLocks/>
          </p:cNvSpPr>
          <p:nvPr/>
        </p:nvSpPr>
        <p:spPr bwMode="auto">
          <a:xfrm>
            <a:off x="5943600" y="2286000"/>
            <a:ext cx="2230438" cy="1676400"/>
          </a:xfrm>
          <a:custGeom>
            <a:avLst/>
            <a:gdLst>
              <a:gd name="T0" fmla="*/ 1950211 w 2230120"/>
              <a:gd name="T1" fmla="*/ 0 h 1676400"/>
              <a:gd name="T2" fmla="*/ 279400 w 2230120"/>
              <a:gd name="T3" fmla="*/ 0 h 1676400"/>
              <a:gd name="T4" fmla="*/ 234080 w 2230120"/>
              <a:gd name="T5" fmla="*/ 3656 h 1676400"/>
              <a:gd name="T6" fmla="*/ 191089 w 2230120"/>
              <a:gd name="T7" fmla="*/ 14244 h 1676400"/>
              <a:gd name="T8" fmla="*/ 151001 w 2230120"/>
              <a:gd name="T9" fmla="*/ 31186 h 1676400"/>
              <a:gd name="T10" fmla="*/ 114391 w 2230120"/>
              <a:gd name="T11" fmla="*/ 53908 h 1676400"/>
              <a:gd name="T12" fmla="*/ 81835 w 2230120"/>
              <a:gd name="T13" fmla="*/ 81835 h 1676400"/>
              <a:gd name="T14" fmla="*/ 53908 w 2230120"/>
              <a:gd name="T15" fmla="*/ 114391 h 1676400"/>
              <a:gd name="T16" fmla="*/ 31186 w 2230120"/>
              <a:gd name="T17" fmla="*/ 151001 h 1676400"/>
              <a:gd name="T18" fmla="*/ 14244 w 2230120"/>
              <a:gd name="T19" fmla="*/ 191089 h 1676400"/>
              <a:gd name="T20" fmla="*/ 3656 w 2230120"/>
              <a:gd name="T21" fmla="*/ 234080 h 1676400"/>
              <a:gd name="T22" fmla="*/ 0 w 2230120"/>
              <a:gd name="T23" fmla="*/ 279400 h 1676400"/>
              <a:gd name="T24" fmla="*/ 0 w 2230120"/>
              <a:gd name="T25" fmla="*/ 1397000 h 1676400"/>
              <a:gd name="T26" fmla="*/ 3656 w 2230120"/>
              <a:gd name="T27" fmla="*/ 1442319 h 1676400"/>
              <a:gd name="T28" fmla="*/ 14244 w 2230120"/>
              <a:gd name="T29" fmla="*/ 1485310 h 1676400"/>
              <a:gd name="T30" fmla="*/ 31186 w 2230120"/>
              <a:gd name="T31" fmla="*/ 1525398 h 1676400"/>
              <a:gd name="T32" fmla="*/ 53908 w 2230120"/>
              <a:gd name="T33" fmla="*/ 1562008 h 1676400"/>
              <a:gd name="T34" fmla="*/ 81835 w 2230120"/>
              <a:gd name="T35" fmla="*/ 1594564 h 1676400"/>
              <a:gd name="T36" fmla="*/ 114391 w 2230120"/>
              <a:gd name="T37" fmla="*/ 1622491 h 1676400"/>
              <a:gd name="T38" fmla="*/ 151001 w 2230120"/>
              <a:gd name="T39" fmla="*/ 1645213 h 1676400"/>
              <a:gd name="T40" fmla="*/ 191089 w 2230120"/>
              <a:gd name="T41" fmla="*/ 1662155 h 1676400"/>
              <a:gd name="T42" fmla="*/ 234080 w 2230120"/>
              <a:gd name="T43" fmla="*/ 1672743 h 1676400"/>
              <a:gd name="T44" fmla="*/ 279400 w 2230120"/>
              <a:gd name="T45" fmla="*/ 1676400 h 1676400"/>
              <a:gd name="T46" fmla="*/ 1950211 w 2230120"/>
              <a:gd name="T47" fmla="*/ 1676400 h 1676400"/>
              <a:gd name="T48" fmla="*/ 1995531 w 2230120"/>
              <a:gd name="T49" fmla="*/ 1672743 h 1676400"/>
              <a:gd name="T50" fmla="*/ 2038522 w 2230120"/>
              <a:gd name="T51" fmla="*/ 1662155 h 1676400"/>
              <a:gd name="T52" fmla="*/ 2078610 w 2230120"/>
              <a:gd name="T53" fmla="*/ 1645213 h 1676400"/>
              <a:gd name="T54" fmla="*/ 2115220 w 2230120"/>
              <a:gd name="T55" fmla="*/ 1622491 h 1676400"/>
              <a:gd name="T56" fmla="*/ 2147776 w 2230120"/>
              <a:gd name="T57" fmla="*/ 1594564 h 1676400"/>
              <a:gd name="T58" fmla="*/ 2175703 w 2230120"/>
              <a:gd name="T59" fmla="*/ 1562008 h 1676400"/>
              <a:gd name="T60" fmla="*/ 2198425 w 2230120"/>
              <a:gd name="T61" fmla="*/ 1525398 h 1676400"/>
              <a:gd name="T62" fmla="*/ 2215367 w 2230120"/>
              <a:gd name="T63" fmla="*/ 1485310 h 1676400"/>
              <a:gd name="T64" fmla="*/ 2225955 w 2230120"/>
              <a:gd name="T65" fmla="*/ 1442319 h 1676400"/>
              <a:gd name="T66" fmla="*/ 2229611 w 2230120"/>
              <a:gd name="T67" fmla="*/ 1397000 h 1676400"/>
              <a:gd name="T68" fmla="*/ 2229611 w 2230120"/>
              <a:gd name="T69" fmla="*/ 279400 h 1676400"/>
              <a:gd name="T70" fmla="*/ 2225955 w 2230120"/>
              <a:gd name="T71" fmla="*/ 234080 h 1676400"/>
              <a:gd name="T72" fmla="*/ 2215367 w 2230120"/>
              <a:gd name="T73" fmla="*/ 191089 h 1676400"/>
              <a:gd name="T74" fmla="*/ 2198425 w 2230120"/>
              <a:gd name="T75" fmla="*/ 151001 h 1676400"/>
              <a:gd name="T76" fmla="*/ 2175703 w 2230120"/>
              <a:gd name="T77" fmla="*/ 114391 h 1676400"/>
              <a:gd name="T78" fmla="*/ 2147776 w 2230120"/>
              <a:gd name="T79" fmla="*/ 81835 h 1676400"/>
              <a:gd name="T80" fmla="*/ 2115220 w 2230120"/>
              <a:gd name="T81" fmla="*/ 53908 h 1676400"/>
              <a:gd name="T82" fmla="*/ 2078610 w 2230120"/>
              <a:gd name="T83" fmla="*/ 31186 h 1676400"/>
              <a:gd name="T84" fmla="*/ 2038522 w 2230120"/>
              <a:gd name="T85" fmla="*/ 14244 h 1676400"/>
              <a:gd name="T86" fmla="*/ 1995531 w 2230120"/>
              <a:gd name="T87" fmla="*/ 3656 h 1676400"/>
              <a:gd name="T88" fmla="*/ 1950211 w 2230120"/>
              <a:gd name="T89" fmla="*/ 0 h 1676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230120"/>
              <a:gd name="T136" fmla="*/ 0 h 1676400"/>
              <a:gd name="T137" fmla="*/ 2230120 w 2230120"/>
              <a:gd name="T138" fmla="*/ 1676400 h 16764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230120" h="1676400">
                <a:moveTo>
                  <a:pt x="1950211" y="0"/>
                </a:moveTo>
                <a:lnTo>
                  <a:pt x="279400" y="0"/>
                </a:lnTo>
                <a:lnTo>
                  <a:pt x="234080" y="3656"/>
                </a:lnTo>
                <a:lnTo>
                  <a:pt x="191089" y="14244"/>
                </a:lnTo>
                <a:lnTo>
                  <a:pt x="151001" y="31186"/>
                </a:lnTo>
                <a:lnTo>
                  <a:pt x="114391" y="53908"/>
                </a:lnTo>
                <a:lnTo>
                  <a:pt x="81835" y="81835"/>
                </a:lnTo>
                <a:lnTo>
                  <a:pt x="53908" y="114391"/>
                </a:lnTo>
                <a:lnTo>
                  <a:pt x="31186" y="151001"/>
                </a:lnTo>
                <a:lnTo>
                  <a:pt x="14244" y="191089"/>
                </a:lnTo>
                <a:lnTo>
                  <a:pt x="3656" y="234080"/>
                </a:lnTo>
                <a:lnTo>
                  <a:pt x="0" y="279400"/>
                </a:lnTo>
                <a:lnTo>
                  <a:pt x="0" y="1397000"/>
                </a:lnTo>
                <a:lnTo>
                  <a:pt x="3656" y="1442319"/>
                </a:lnTo>
                <a:lnTo>
                  <a:pt x="14244" y="1485310"/>
                </a:lnTo>
                <a:lnTo>
                  <a:pt x="31186" y="1525398"/>
                </a:lnTo>
                <a:lnTo>
                  <a:pt x="53908" y="1562008"/>
                </a:lnTo>
                <a:lnTo>
                  <a:pt x="81835" y="1594564"/>
                </a:lnTo>
                <a:lnTo>
                  <a:pt x="114391" y="1622491"/>
                </a:lnTo>
                <a:lnTo>
                  <a:pt x="151001" y="1645213"/>
                </a:lnTo>
                <a:lnTo>
                  <a:pt x="191089" y="1662155"/>
                </a:lnTo>
                <a:lnTo>
                  <a:pt x="234080" y="1672743"/>
                </a:lnTo>
                <a:lnTo>
                  <a:pt x="279400" y="1676400"/>
                </a:lnTo>
                <a:lnTo>
                  <a:pt x="1950211" y="1676400"/>
                </a:lnTo>
                <a:lnTo>
                  <a:pt x="1995531" y="1672743"/>
                </a:lnTo>
                <a:lnTo>
                  <a:pt x="2038522" y="1662155"/>
                </a:lnTo>
                <a:lnTo>
                  <a:pt x="2078610" y="1645213"/>
                </a:lnTo>
                <a:lnTo>
                  <a:pt x="2115220" y="1622491"/>
                </a:lnTo>
                <a:lnTo>
                  <a:pt x="2147776" y="1594564"/>
                </a:lnTo>
                <a:lnTo>
                  <a:pt x="2175703" y="1562008"/>
                </a:lnTo>
                <a:lnTo>
                  <a:pt x="2198425" y="1525398"/>
                </a:lnTo>
                <a:lnTo>
                  <a:pt x="2215367" y="1485310"/>
                </a:lnTo>
                <a:lnTo>
                  <a:pt x="2225955" y="1442319"/>
                </a:lnTo>
                <a:lnTo>
                  <a:pt x="2229611" y="1397000"/>
                </a:lnTo>
                <a:lnTo>
                  <a:pt x="2229611" y="279400"/>
                </a:lnTo>
                <a:lnTo>
                  <a:pt x="2225955" y="234080"/>
                </a:lnTo>
                <a:lnTo>
                  <a:pt x="2215367" y="191089"/>
                </a:lnTo>
                <a:lnTo>
                  <a:pt x="2198425" y="151001"/>
                </a:lnTo>
                <a:lnTo>
                  <a:pt x="2175703" y="114391"/>
                </a:lnTo>
                <a:lnTo>
                  <a:pt x="2147776" y="81835"/>
                </a:lnTo>
                <a:lnTo>
                  <a:pt x="2115220" y="53908"/>
                </a:lnTo>
                <a:lnTo>
                  <a:pt x="2078610" y="31186"/>
                </a:lnTo>
                <a:lnTo>
                  <a:pt x="2038522" y="14244"/>
                </a:lnTo>
                <a:lnTo>
                  <a:pt x="1995531" y="3656"/>
                </a:lnTo>
                <a:lnTo>
                  <a:pt x="1950211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73" name="object 22"/>
          <p:cNvSpPr>
            <a:spLocks/>
          </p:cNvSpPr>
          <p:nvPr/>
        </p:nvSpPr>
        <p:spPr bwMode="auto">
          <a:xfrm>
            <a:off x="5943600" y="2286000"/>
            <a:ext cx="2230438" cy="1676400"/>
          </a:xfrm>
          <a:custGeom>
            <a:avLst/>
            <a:gdLst>
              <a:gd name="T0" fmla="*/ 0 w 2230120"/>
              <a:gd name="T1" fmla="*/ 279400 h 1676400"/>
              <a:gd name="T2" fmla="*/ 3656 w 2230120"/>
              <a:gd name="T3" fmla="*/ 234080 h 1676400"/>
              <a:gd name="T4" fmla="*/ 14244 w 2230120"/>
              <a:gd name="T5" fmla="*/ 191089 h 1676400"/>
              <a:gd name="T6" fmla="*/ 31186 w 2230120"/>
              <a:gd name="T7" fmla="*/ 151001 h 1676400"/>
              <a:gd name="T8" fmla="*/ 53908 w 2230120"/>
              <a:gd name="T9" fmla="*/ 114391 h 1676400"/>
              <a:gd name="T10" fmla="*/ 81835 w 2230120"/>
              <a:gd name="T11" fmla="*/ 81835 h 1676400"/>
              <a:gd name="T12" fmla="*/ 114391 w 2230120"/>
              <a:gd name="T13" fmla="*/ 53908 h 1676400"/>
              <a:gd name="T14" fmla="*/ 151001 w 2230120"/>
              <a:gd name="T15" fmla="*/ 31186 h 1676400"/>
              <a:gd name="T16" fmla="*/ 191089 w 2230120"/>
              <a:gd name="T17" fmla="*/ 14244 h 1676400"/>
              <a:gd name="T18" fmla="*/ 234080 w 2230120"/>
              <a:gd name="T19" fmla="*/ 3656 h 1676400"/>
              <a:gd name="T20" fmla="*/ 279400 w 2230120"/>
              <a:gd name="T21" fmla="*/ 0 h 1676400"/>
              <a:gd name="T22" fmla="*/ 1950211 w 2230120"/>
              <a:gd name="T23" fmla="*/ 0 h 1676400"/>
              <a:gd name="T24" fmla="*/ 1995531 w 2230120"/>
              <a:gd name="T25" fmla="*/ 3656 h 1676400"/>
              <a:gd name="T26" fmla="*/ 2038522 w 2230120"/>
              <a:gd name="T27" fmla="*/ 14244 h 1676400"/>
              <a:gd name="T28" fmla="*/ 2078610 w 2230120"/>
              <a:gd name="T29" fmla="*/ 31186 h 1676400"/>
              <a:gd name="T30" fmla="*/ 2115220 w 2230120"/>
              <a:gd name="T31" fmla="*/ 53908 h 1676400"/>
              <a:gd name="T32" fmla="*/ 2147776 w 2230120"/>
              <a:gd name="T33" fmla="*/ 81835 h 1676400"/>
              <a:gd name="T34" fmla="*/ 2175703 w 2230120"/>
              <a:gd name="T35" fmla="*/ 114391 h 1676400"/>
              <a:gd name="T36" fmla="*/ 2198425 w 2230120"/>
              <a:gd name="T37" fmla="*/ 151001 h 1676400"/>
              <a:gd name="T38" fmla="*/ 2215367 w 2230120"/>
              <a:gd name="T39" fmla="*/ 191089 h 1676400"/>
              <a:gd name="T40" fmla="*/ 2225955 w 2230120"/>
              <a:gd name="T41" fmla="*/ 234080 h 1676400"/>
              <a:gd name="T42" fmla="*/ 2229611 w 2230120"/>
              <a:gd name="T43" fmla="*/ 279400 h 1676400"/>
              <a:gd name="T44" fmla="*/ 2229611 w 2230120"/>
              <a:gd name="T45" fmla="*/ 1397000 h 1676400"/>
              <a:gd name="T46" fmla="*/ 2225955 w 2230120"/>
              <a:gd name="T47" fmla="*/ 1442319 h 1676400"/>
              <a:gd name="T48" fmla="*/ 2215367 w 2230120"/>
              <a:gd name="T49" fmla="*/ 1485310 h 1676400"/>
              <a:gd name="T50" fmla="*/ 2198425 w 2230120"/>
              <a:gd name="T51" fmla="*/ 1525398 h 1676400"/>
              <a:gd name="T52" fmla="*/ 2175703 w 2230120"/>
              <a:gd name="T53" fmla="*/ 1562008 h 1676400"/>
              <a:gd name="T54" fmla="*/ 2147776 w 2230120"/>
              <a:gd name="T55" fmla="*/ 1594564 h 1676400"/>
              <a:gd name="T56" fmla="*/ 2115220 w 2230120"/>
              <a:gd name="T57" fmla="*/ 1622491 h 1676400"/>
              <a:gd name="T58" fmla="*/ 2078610 w 2230120"/>
              <a:gd name="T59" fmla="*/ 1645213 h 1676400"/>
              <a:gd name="T60" fmla="*/ 2038522 w 2230120"/>
              <a:gd name="T61" fmla="*/ 1662155 h 1676400"/>
              <a:gd name="T62" fmla="*/ 1995531 w 2230120"/>
              <a:gd name="T63" fmla="*/ 1672743 h 1676400"/>
              <a:gd name="T64" fmla="*/ 1950211 w 2230120"/>
              <a:gd name="T65" fmla="*/ 1676400 h 1676400"/>
              <a:gd name="T66" fmla="*/ 279400 w 2230120"/>
              <a:gd name="T67" fmla="*/ 1676400 h 1676400"/>
              <a:gd name="T68" fmla="*/ 234080 w 2230120"/>
              <a:gd name="T69" fmla="*/ 1672743 h 1676400"/>
              <a:gd name="T70" fmla="*/ 191089 w 2230120"/>
              <a:gd name="T71" fmla="*/ 1662155 h 1676400"/>
              <a:gd name="T72" fmla="*/ 151001 w 2230120"/>
              <a:gd name="T73" fmla="*/ 1645213 h 1676400"/>
              <a:gd name="T74" fmla="*/ 114391 w 2230120"/>
              <a:gd name="T75" fmla="*/ 1622491 h 1676400"/>
              <a:gd name="T76" fmla="*/ 81835 w 2230120"/>
              <a:gd name="T77" fmla="*/ 1594564 h 1676400"/>
              <a:gd name="T78" fmla="*/ 53908 w 2230120"/>
              <a:gd name="T79" fmla="*/ 1562008 h 1676400"/>
              <a:gd name="T80" fmla="*/ 31186 w 2230120"/>
              <a:gd name="T81" fmla="*/ 1525398 h 1676400"/>
              <a:gd name="T82" fmla="*/ 14244 w 2230120"/>
              <a:gd name="T83" fmla="*/ 1485310 h 1676400"/>
              <a:gd name="T84" fmla="*/ 3656 w 2230120"/>
              <a:gd name="T85" fmla="*/ 1442319 h 1676400"/>
              <a:gd name="T86" fmla="*/ 0 w 2230120"/>
              <a:gd name="T87" fmla="*/ 1397000 h 1676400"/>
              <a:gd name="T88" fmla="*/ 0 w 2230120"/>
              <a:gd name="T89" fmla="*/ 279400 h 1676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230120"/>
              <a:gd name="T136" fmla="*/ 0 h 1676400"/>
              <a:gd name="T137" fmla="*/ 2230120 w 2230120"/>
              <a:gd name="T138" fmla="*/ 1676400 h 167640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230120" h="1676400">
                <a:moveTo>
                  <a:pt x="0" y="279400"/>
                </a:moveTo>
                <a:lnTo>
                  <a:pt x="3656" y="234080"/>
                </a:lnTo>
                <a:lnTo>
                  <a:pt x="14244" y="191089"/>
                </a:lnTo>
                <a:lnTo>
                  <a:pt x="31186" y="151001"/>
                </a:lnTo>
                <a:lnTo>
                  <a:pt x="53908" y="114391"/>
                </a:lnTo>
                <a:lnTo>
                  <a:pt x="81835" y="81835"/>
                </a:lnTo>
                <a:lnTo>
                  <a:pt x="114391" y="53908"/>
                </a:lnTo>
                <a:lnTo>
                  <a:pt x="151001" y="31186"/>
                </a:lnTo>
                <a:lnTo>
                  <a:pt x="191089" y="14244"/>
                </a:lnTo>
                <a:lnTo>
                  <a:pt x="234080" y="3656"/>
                </a:lnTo>
                <a:lnTo>
                  <a:pt x="279400" y="0"/>
                </a:lnTo>
                <a:lnTo>
                  <a:pt x="1950211" y="0"/>
                </a:lnTo>
                <a:lnTo>
                  <a:pt x="1995531" y="3656"/>
                </a:lnTo>
                <a:lnTo>
                  <a:pt x="2038522" y="14244"/>
                </a:lnTo>
                <a:lnTo>
                  <a:pt x="2078610" y="31186"/>
                </a:lnTo>
                <a:lnTo>
                  <a:pt x="2115220" y="53908"/>
                </a:lnTo>
                <a:lnTo>
                  <a:pt x="2147776" y="81835"/>
                </a:lnTo>
                <a:lnTo>
                  <a:pt x="2175703" y="114391"/>
                </a:lnTo>
                <a:lnTo>
                  <a:pt x="2198425" y="151001"/>
                </a:lnTo>
                <a:lnTo>
                  <a:pt x="2215367" y="191089"/>
                </a:lnTo>
                <a:lnTo>
                  <a:pt x="2225955" y="234080"/>
                </a:lnTo>
                <a:lnTo>
                  <a:pt x="2229611" y="279400"/>
                </a:lnTo>
                <a:lnTo>
                  <a:pt x="2229611" y="1397000"/>
                </a:lnTo>
                <a:lnTo>
                  <a:pt x="2225955" y="1442319"/>
                </a:lnTo>
                <a:lnTo>
                  <a:pt x="2215367" y="1485310"/>
                </a:lnTo>
                <a:lnTo>
                  <a:pt x="2198425" y="1525398"/>
                </a:lnTo>
                <a:lnTo>
                  <a:pt x="2175703" y="1562008"/>
                </a:lnTo>
                <a:lnTo>
                  <a:pt x="2147776" y="1594564"/>
                </a:lnTo>
                <a:lnTo>
                  <a:pt x="2115220" y="1622491"/>
                </a:lnTo>
                <a:lnTo>
                  <a:pt x="2078610" y="1645213"/>
                </a:lnTo>
                <a:lnTo>
                  <a:pt x="2038522" y="1662155"/>
                </a:lnTo>
                <a:lnTo>
                  <a:pt x="1995531" y="1672743"/>
                </a:lnTo>
                <a:lnTo>
                  <a:pt x="1950211" y="1676400"/>
                </a:lnTo>
                <a:lnTo>
                  <a:pt x="279400" y="1676400"/>
                </a:lnTo>
                <a:lnTo>
                  <a:pt x="234080" y="1672743"/>
                </a:lnTo>
                <a:lnTo>
                  <a:pt x="191089" y="1662155"/>
                </a:lnTo>
                <a:lnTo>
                  <a:pt x="151001" y="1645213"/>
                </a:lnTo>
                <a:lnTo>
                  <a:pt x="114391" y="1622491"/>
                </a:lnTo>
                <a:lnTo>
                  <a:pt x="81835" y="1594564"/>
                </a:lnTo>
                <a:lnTo>
                  <a:pt x="53908" y="1562008"/>
                </a:lnTo>
                <a:lnTo>
                  <a:pt x="31186" y="1525398"/>
                </a:lnTo>
                <a:lnTo>
                  <a:pt x="14244" y="1485310"/>
                </a:lnTo>
                <a:lnTo>
                  <a:pt x="3656" y="1442319"/>
                </a:lnTo>
                <a:lnTo>
                  <a:pt x="0" y="1397000"/>
                </a:lnTo>
                <a:lnTo>
                  <a:pt x="0" y="279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6086475" y="2898775"/>
            <a:ext cx="1943100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latin typeface="Times New Roman"/>
                <a:cs typeface="Times New Roman"/>
              </a:rPr>
              <a:t>Applications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9175" name="object 24"/>
          <p:cNvSpPr>
            <a:spLocks/>
          </p:cNvSpPr>
          <p:nvPr/>
        </p:nvSpPr>
        <p:spPr bwMode="auto">
          <a:xfrm>
            <a:off x="5943600" y="4114800"/>
            <a:ext cx="2230438" cy="457200"/>
          </a:xfrm>
          <a:custGeom>
            <a:avLst/>
            <a:gdLst>
              <a:gd name="T0" fmla="*/ 2153411 w 2230120"/>
              <a:gd name="T1" fmla="*/ 0 h 457200"/>
              <a:gd name="T2" fmla="*/ 76200 w 2230120"/>
              <a:gd name="T3" fmla="*/ 0 h 457200"/>
              <a:gd name="T4" fmla="*/ 46559 w 2230120"/>
              <a:gd name="T5" fmla="*/ 5994 h 457200"/>
              <a:gd name="T6" fmla="*/ 22336 w 2230120"/>
              <a:gd name="T7" fmla="*/ 22336 h 457200"/>
              <a:gd name="T8" fmla="*/ 5994 w 2230120"/>
              <a:gd name="T9" fmla="*/ 46559 h 457200"/>
              <a:gd name="T10" fmla="*/ 0 w 2230120"/>
              <a:gd name="T11" fmla="*/ 76200 h 457200"/>
              <a:gd name="T12" fmla="*/ 0 w 2230120"/>
              <a:gd name="T13" fmla="*/ 381000 h 457200"/>
              <a:gd name="T14" fmla="*/ 5994 w 2230120"/>
              <a:gd name="T15" fmla="*/ 410640 h 457200"/>
              <a:gd name="T16" fmla="*/ 22336 w 2230120"/>
              <a:gd name="T17" fmla="*/ 434863 h 457200"/>
              <a:gd name="T18" fmla="*/ 46559 w 2230120"/>
              <a:gd name="T19" fmla="*/ 451205 h 457200"/>
              <a:gd name="T20" fmla="*/ 76200 w 2230120"/>
              <a:gd name="T21" fmla="*/ 457200 h 457200"/>
              <a:gd name="T22" fmla="*/ 2153411 w 2230120"/>
              <a:gd name="T23" fmla="*/ 457200 h 457200"/>
              <a:gd name="T24" fmla="*/ 2183052 w 2230120"/>
              <a:gd name="T25" fmla="*/ 451205 h 457200"/>
              <a:gd name="T26" fmla="*/ 2207275 w 2230120"/>
              <a:gd name="T27" fmla="*/ 434863 h 457200"/>
              <a:gd name="T28" fmla="*/ 2223617 w 2230120"/>
              <a:gd name="T29" fmla="*/ 410640 h 457200"/>
              <a:gd name="T30" fmla="*/ 2229611 w 2230120"/>
              <a:gd name="T31" fmla="*/ 381000 h 457200"/>
              <a:gd name="T32" fmla="*/ 2229611 w 2230120"/>
              <a:gd name="T33" fmla="*/ 76200 h 457200"/>
              <a:gd name="T34" fmla="*/ 2223617 w 2230120"/>
              <a:gd name="T35" fmla="*/ 46559 h 457200"/>
              <a:gd name="T36" fmla="*/ 2207275 w 2230120"/>
              <a:gd name="T37" fmla="*/ 22336 h 457200"/>
              <a:gd name="T38" fmla="*/ 2183052 w 2230120"/>
              <a:gd name="T39" fmla="*/ 5994 h 457200"/>
              <a:gd name="T40" fmla="*/ 2153411 w 223012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0120"/>
              <a:gd name="T64" fmla="*/ 0 h 457200"/>
              <a:gd name="T65" fmla="*/ 2230120 w 223012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0120" h="457200">
                <a:moveTo>
                  <a:pt x="2153411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53411" y="457200"/>
                </a:lnTo>
                <a:lnTo>
                  <a:pt x="2183052" y="451205"/>
                </a:lnTo>
                <a:lnTo>
                  <a:pt x="2207275" y="434863"/>
                </a:lnTo>
                <a:lnTo>
                  <a:pt x="2223617" y="410640"/>
                </a:lnTo>
                <a:lnTo>
                  <a:pt x="2229611" y="381000"/>
                </a:lnTo>
                <a:lnTo>
                  <a:pt x="2229611" y="76200"/>
                </a:lnTo>
                <a:lnTo>
                  <a:pt x="2223617" y="46559"/>
                </a:lnTo>
                <a:lnTo>
                  <a:pt x="2207275" y="22336"/>
                </a:lnTo>
                <a:lnTo>
                  <a:pt x="2183052" y="5994"/>
                </a:lnTo>
                <a:lnTo>
                  <a:pt x="2153411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76" name="object 25"/>
          <p:cNvSpPr>
            <a:spLocks/>
          </p:cNvSpPr>
          <p:nvPr/>
        </p:nvSpPr>
        <p:spPr bwMode="auto">
          <a:xfrm>
            <a:off x="5943600" y="4114800"/>
            <a:ext cx="2230438" cy="457200"/>
          </a:xfrm>
          <a:custGeom>
            <a:avLst/>
            <a:gdLst>
              <a:gd name="T0" fmla="*/ 0 w 2230120"/>
              <a:gd name="T1" fmla="*/ 76200 h 457200"/>
              <a:gd name="T2" fmla="*/ 5994 w 2230120"/>
              <a:gd name="T3" fmla="*/ 46559 h 457200"/>
              <a:gd name="T4" fmla="*/ 22336 w 2230120"/>
              <a:gd name="T5" fmla="*/ 22336 h 457200"/>
              <a:gd name="T6" fmla="*/ 46559 w 2230120"/>
              <a:gd name="T7" fmla="*/ 5994 h 457200"/>
              <a:gd name="T8" fmla="*/ 76200 w 2230120"/>
              <a:gd name="T9" fmla="*/ 0 h 457200"/>
              <a:gd name="T10" fmla="*/ 2153411 w 2230120"/>
              <a:gd name="T11" fmla="*/ 0 h 457200"/>
              <a:gd name="T12" fmla="*/ 2183052 w 2230120"/>
              <a:gd name="T13" fmla="*/ 5994 h 457200"/>
              <a:gd name="T14" fmla="*/ 2207275 w 2230120"/>
              <a:gd name="T15" fmla="*/ 22336 h 457200"/>
              <a:gd name="T16" fmla="*/ 2223617 w 2230120"/>
              <a:gd name="T17" fmla="*/ 46559 h 457200"/>
              <a:gd name="T18" fmla="*/ 2229611 w 2230120"/>
              <a:gd name="T19" fmla="*/ 76200 h 457200"/>
              <a:gd name="T20" fmla="*/ 2229611 w 2230120"/>
              <a:gd name="T21" fmla="*/ 381000 h 457200"/>
              <a:gd name="T22" fmla="*/ 2223617 w 2230120"/>
              <a:gd name="T23" fmla="*/ 410640 h 457200"/>
              <a:gd name="T24" fmla="*/ 2207275 w 2230120"/>
              <a:gd name="T25" fmla="*/ 434863 h 457200"/>
              <a:gd name="T26" fmla="*/ 2183052 w 2230120"/>
              <a:gd name="T27" fmla="*/ 451205 h 457200"/>
              <a:gd name="T28" fmla="*/ 2153411 w 2230120"/>
              <a:gd name="T29" fmla="*/ 457200 h 457200"/>
              <a:gd name="T30" fmla="*/ 76200 w 2230120"/>
              <a:gd name="T31" fmla="*/ 457200 h 457200"/>
              <a:gd name="T32" fmla="*/ 46559 w 2230120"/>
              <a:gd name="T33" fmla="*/ 451205 h 457200"/>
              <a:gd name="T34" fmla="*/ 22336 w 2230120"/>
              <a:gd name="T35" fmla="*/ 434863 h 457200"/>
              <a:gd name="T36" fmla="*/ 5994 w 2230120"/>
              <a:gd name="T37" fmla="*/ 410640 h 457200"/>
              <a:gd name="T38" fmla="*/ 0 w 2230120"/>
              <a:gd name="T39" fmla="*/ 381000 h 457200"/>
              <a:gd name="T40" fmla="*/ 0 w 2230120"/>
              <a:gd name="T41" fmla="*/ 7620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0120"/>
              <a:gd name="T64" fmla="*/ 0 h 457200"/>
              <a:gd name="T65" fmla="*/ 2230120 w 223012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012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2153411" y="0"/>
                </a:lnTo>
                <a:lnTo>
                  <a:pt x="2183052" y="5994"/>
                </a:lnTo>
                <a:lnTo>
                  <a:pt x="2207275" y="22336"/>
                </a:lnTo>
                <a:lnTo>
                  <a:pt x="2223617" y="46559"/>
                </a:lnTo>
                <a:lnTo>
                  <a:pt x="2229611" y="76200"/>
                </a:lnTo>
                <a:lnTo>
                  <a:pt x="2229611" y="381000"/>
                </a:lnTo>
                <a:lnTo>
                  <a:pt x="2223617" y="410640"/>
                </a:lnTo>
                <a:lnTo>
                  <a:pt x="2207275" y="434863"/>
                </a:lnTo>
                <a:lnTo>
                  <a:pt x="2183052" y="451205"/>
                </a:lnTo>
                <a:lnTo>
                  <a:pt x="2153411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6232525" y="4117975"/>
            <a:ext cx="1654175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10" dirty="0">
                <a:latin typeface="Times New Roman"/>
                <a:cs typeface="Times New Roman"/>
              </a:rPr>
              <a:t>TCP/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UDP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9178" name="object 27"/>
          <p:cNvSpPr>
            <a:spLocks/>
          </p:cNvSpPr>
          <p:nvPr/>
        </p:nvSpPr>
        <p:spPr bwMode="auto">
          <a:xfrm>
            <a:off x="5943600" y="4724400"/>
            <a:ext cx="2230438" cy="457200"/>
          </a:xfrm>
          <a:custGeom>
            <a:avLst/>
            <a:gdLst>
              <a:gd name="T0" fmla="*/ 2153411 w 2230120"/>
              <a:gd name="T1" fmla="*/ 0 h 457200"/>
              <a:gd name="T2" fmla="*/ 76200 w 2230120"/>
              <a:gd name="T3" fmla="*/ 0 h 457200"/>
              <a:gd name="T4" fmla="*/ 46559 w 2230120"/>
              <a:gd name="T5" fmla="*/ 5994 h 457200"/>
              <a:gd name="T6" fmla="*/ 22336 w 2230120"/>
              <a:gd name="T7" fmla="*/ 22336 h 457200"/>
              <a:gd name="T8" fmla="*/ 5994 w 2230120"/>
              <a:gd name="T9" fmla="*/ 46559 h 457200"/>
              <a:gd name="T10" fmla="*/ 0 w 2230120"/>
              <a:gd name="T11" fmla="*/ 76200 h 457200"/>
              <a:gd name="T12" fmla="*/ 0 w 2230120"/>
              <a:gd name="T13" fmla="*/ 381000 h 457200"/>
              <a:gd name="T14" fmla="*/ 5994 w 2230120"/>
              <a:gd name="T15" fmla="*/ 410640 h 457200"/>
              <a:gd name="T16" fmla="*/ 22336 w 2230120"/>
              <a:gd name="T17" fmla="*/ 434863 h 457200"/>
              <a:gd name="T18" fmla="*/ 46559 w 2230120"/>
              <a:gd name="T19" fmla="*/ 451205 h 457200"/>
              <a:gd name="T20" fmla="*/ 76200 w 2230120"/>
              <a:gd name="T21" fmla="*/ 457200 h 457200"/>
              <a:gd name="T22" fmla="*/ 2153411 w 2230120"/>
              <a:gd name="T23" fmla="*/ 457200 h 457200"/>
              <a:gd name="T24" fmla="*/ 2183052 w 2230120"/>
              <a:gd name="T25" fmla="*/ 451205 h 457200"/>
              <a:gd name="T26" fmla="*/ 2207275 w 2230120"/>
              <a:gd name="T27" fmla="*/ 434863 h 457200"/>
              <a:gd name="T28" fmla="*/ 2223617 w 2230120"/>
              <a:gd name="T29" fmla="*/ 410640 h 457200"/>
              <a:gd name="T30" fmla="*/ 2229611 w 2230120"/>
              <a:gd name="T31" fmla="*/ 381000 h 457200"/>
              <a:gd name="T32" fmla="*/ 2229611 w 2230120"/>
              <a:gd name="T33" fmla="*/ 76200 h 457200"/>
              <a:gd name="T34" fmla="*/ 2223617 w 2230120"/>
              <a:gd name="T35" fmla="*/ 46559 h 457200"/>
              <a:gd name="T36" fmla="*/ 2207275 w 2230120"/>
              <a:gd name="T37" fmla="*/ 22336 h 457200"/>
              <a:gd name="T38" fmla="*/ 2183052 w 2230120"/>
              <a:gd name="T39" fmla="*/ 5994 h 457200"/>
              <a:gd name="T40" fmla="*/ 2153411 w 223012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0120"/>
              <a:gd name="T64" fmla="*/ 0 h 457200"/>
              <a:gd name="T65" fmla="*/ 2230120 w 223012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0120" h="457200">
                <a:moveTo>
                  <a:pt x="2153411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53411" y="457200"/>
                </a:lnTo>
                <a:lnTo>
                  <a:pt x="2183052" y="451205"/>
                </a:lnTo>
                <a:lnTo>
                  <a:pt x="2207275" y="434863"/>
                </a:lnTo>
                <a:lnTo>
                  <a:pt x="2223617" y="410640"/>
                </a:lnTo>
                <a:lnTo>
                  <a:pt x="2229611" y="381000"/>
                </a:lnTo>
                <a:lnTo>
                  <a:pt x="2229611" y="76200"/>
                </a:lnTo>
                <a:lnTo>
                  <a:pt x="2223617" y="46559"/>
                </a:lnTo>
                <a:lnTo>
                  <a:pt x="2207275" y="22336"/>
                </a:lnTo>
                <a:lnTo>
                  <a:pt x="2183052" y="5994"/>
                </a:lnTo>
                <a:lnTo>
                  <a:pt x="2153411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79" name="object 28"/>
          <p:cNvSpPr>
            <a:spLocks/>
          </p:cNvSpPr>
          <p:nvPr/>
        </p:nvSpPr>
        <p:spPr bwMode="auto">
          <a:xfrm>
            <a:off x="5943600" y="4724400"/>
            <a:ext cx="2230438" cy="457200"/>
          </a:xfrm>
          <a:custGeom>
            <a:avLst/>
            <a:gdLst>
              <a:gd name="T0" fmla="*/ 0 w 2230120"/>
              <a:gd name="T1" fmla="*/ 76200 h 457200"/>
              <a:gd name="T2" fmla="*/ 5994 w 2230120"/>
              <a:gd name="T3" fmla="*/ 46559 h 457200"/>
              <a:gd name="T4" fmla="*/ 22336 w 2230120"/>
              <a:gd name="T5" fmla="*/ 22336 h 457200"/>
              <a:gd name="T6" fmla="*/ 46559 w 2230120"/>
              <a:gd name="T7" fmla="*/ 5994 h 457200"/>
              <a:gd name="T8" fmla="*/ 76200 w 2230120"/>
              <a:gd name="T9" fmla="*/ 0 h 457200"/>
              <a:gd name="T10" fmla="*/ 2153411 w 2230120"/>
              <a:gd name="T11" fmla="*/ 0 h 457200"/>
              <a:gd name="T12" fmla="*/ 2183052 w 2230120"/>
              <a:gd name="T13" fmla="*/ 5994 h 457200"/>
              <a:gd name="T14" fmla="*/ 2207275 w 2230120"/>
              <a:gd name="T15" fmla="*/ 22336 h 457200"/>
              <a:gd name="T16" fmla="*/ 2223617 w 2230120"/>
              <a:gd name="T17" fmla="*/ 46559 h 457200"/>
              <a:gd name="T18" fmla="*/ 2229611 w 2230120"/>
              <a:gd name="T19" fmla="*/ 76200 h 457200"/>
              <a:gd name="T20" fmla="*/ 2229611 w 2230120"/>
              <a:gd name="T21" fmla="*/ 381000 h 457200"/>
              <a:gd name="T22" fmla="*/ 2223617 w 2230120"/>
              <a:gd name="T23" fmla="*/ 410640 h 457200"/>
              <a:gd name="T24" fmla="*/ 2207275 w 2230120"/>
              <a:gd name="T25" fmla="*/ 434863 h 457200"/>
              <a:gd name="T26" fmla="*/ 2183052 w 2230120"/>
              <a:gd name="T27" fmla="*/ 451205 h 457200"/>
              <a:gd name="T28" fmla="*/ 2153411 w 2230120"/>
              <a:gd name="T29" fmla="*/ 457200 h 457200"/>
              <a:gd name="T30" fmla="*/ 76200 w 2230120"/>
              <a:gd name="T31" fmla="*/ 457200 h 457200"/>
              <a:gd name="T32" fmla="*/ 46559 w 2230120"/>
              <a:gd name="T33" fmla="*/ 451205 h 457200"/>
              <a:gd name="T34" fmla="*/ 22336 w 2230120"/>
              <a:gd name="T35" fmla="*/ 434863 h 457200"/>
              <a:gd name="T36" fmla="*/ 5994 w 2230120"/>
              <a:gd name="T37" fmla="*/ 410640 h 457200"/>
              <a:gd name="T38" fmla="*/ 0 w 2230120"/>
              <a:gd name="T39" fmla="*/ 381000 h 457200"/>
              <a:gd name="T40" fmla="*/ 0 w 2230120"/>
              <a:gd name="T41" fmla="*/ 7620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0120"/>
              <a:gd name="T64" fmla="*/ 0 h 457200"/>
              <a:gd name="T65" fmla="*/ 2230120 w 223012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012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2153411" y="0"/>
                </a:lnTo>
                <a:lnTo>
                  <a:pt x="2183052" y="5994"/>
                </a:lnTo>
                <a:lnTo>
                  <a:pt x="2207275" y="22336"/>
                </a:lnTo>
                <a:lnTo>
                  <a:pt x="2223617" y="46559"/>
                </a:lnTo>
                <a:lnTo>
                  <a:pt x="2229611" y="76200"/>
                </a:lnTo>
                <a:lnTo>
                  <a:pt x="2229611" y="381000"/>
                </a:lnTo>
                <a:lnTo>
                  <a:pt x="2223617" y="410640"/>
                </a:lnTo>
                <a:lnTo>
                  <a:pt x="2207275" y="434863"/>
                </a:lnTo>
                <a:lnTo>
                  <a:pt x="2183052" y="451205"/>
                </a:lnTo>
                <a:lnTo>
                  <a:pt x="2153411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" name="object 29"/>
          <p:cNvSpPr txBox="1"/>
          <p:nvPr/>
        </p:nvSpPr>
        <p:spPr>
          <a:xfrm>
            <a:off x="6869113" y="4727575"/>
            <a:ext cx="381000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latin typeface="Times New Roman"/>
                <a:cs typeface="Times New Roman"/>
              </a:rPr>
              <a:t>IP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9181" name="object 30"/>
          <p:cNvSpPr>
            <a:spLocks/>
          </p:cNvSpPr>
          <p:nvPr/>
        </p:nvSpPr>
        <p:spPr bwMode="auto">
          <a:xfrm>
            <a:off x="5934075" y="5943600"/>
            <a:ext cx="2239963" cy="457200"/>
          </a:xfrm>
          <a:custGeom>
            <a:avLst/>
            <a:gdLst>
              <a:gd name="T0" fmla="*/ 2162555 w 2239009"/>
              <a:gd name="T1" fmla="*/ 0 h 457200"/>
              <a:gd name="T2" fmla="*/ 76200 w 2239009"/>
              <a:gd name="T3" fmla="*/ 0 h 457200"/>
              <a:gd name="T4" fmla="*/ 46559 w 2239009"/>
              <a:gd name="T5" fmla="*/ 5987 h 457200"/>
              <a:gd name="T6" fmla="*/ 22336 w 2239009"/>
              <a:gd name="T7" fmla="*/ 22317 h 457200"/>
              <a:gd name="T8" fmla="*/ 5994 w 2239009"/>
              <a:gd name="T9" fmla="*/ 46537 h 457200"/>
              <a:gd name="T10" fmla="*/ 0 w 2239009"/>
              <a:gd name="T11" fmla="*/ 76200 h 457200"/>
              <a:gd name="T12" fmla="*/ 0 w 2239009"/>
              <a:gd name="T13" fmla="*/ 381000 h 457200"/>
              <a:gd name="T14" fmla="*/ 5994 w 2239009"/>
              <a:gd name="T15" fmla="*/ 410662 h 457200"/>
              <a:gd name="T16" fmla="*/ 22336 w 2239009"/>
              <a:gd name="T17" fmla="*/ 434882 h 457200"/>
              <a:gd name="T18" fmla="*/ 46559 w 2239009"/>
              <a:gd name="T19" fmla="*/ 451212 h 457200"/>
              <a:gd name="T20" fmla="*/ 76200 w 2239009"/>
              <a:gd name="T21" fmla="*/ 457200 h 457200"/>
              <a:gd name="T22" fmla="*/ 2162555 w 2239009"/>
              <a:gd name="T23" fmla="*/ 457200 h 457200"/>
              <a:gd name="T24" fmla="*/ 2192196 w 2239009"/>
              <a:gd name="T25" fmla="*/ 451212 h 457200"/>
              <a:gd name="T26" fmla="*/ 2216419 w 2239009"/>
              <a:gd name="T27" fmla="*/ 434882 h 457200"/>
              <a:gd name="T28" fmla="*/ 2232761 w 2239009"/>
              <a:gd name="T29" fmla="*/ 410662 h 457200"/>
              <a:gd name="T30" fmla="*/ 2238755 w 2239009"/>
              <a:gd name="T31" fmla="*/ 381000 h 457200"/>
              <a:gd name="T32" fmla="*/ 2238755 w 2239009"/>
              <a:gd name="T33" fmla="*/ 76200 h 457200"/>
              <a:gd name="T34" fmla="*/ 2232761 w 2239009"/>
              <a:gd name="T35" fmla="*/ 46537 h 457200"/>
              <a:gd name="T36" fmla="*/ 2216419 w 2239009"/>
              <a:gd name="T37" fmla="*/ 22317 h 457200"/>
              <a:gd name="T38" fmla="*/ 2192196 w 2239009"/>
              <a:gd name="T39" fmla="*/ 5987 h 457200"/>
              <a:gd name="T40" fmla="*/ 2162555 w 2239009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9009"/>
              <a:gd name="T64" fmla="*/ 0 h 457200"/>
              <a:gd name="T65" fmla="*/ 2239009 w 2239009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9009" h="457200">
                <a:moveTo>
                  <a:pt x="2162555" y="0"/>
                </a:moveTo>
                <a:lnTo>
                  <a:pt x="76200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2162555" y="457200"/>
                </a:lnTo>
                <a:lnTo>
                  <a:pt x="2192196" y="451212"/>
                </a:lnTo>
                <a:lnTo>
                  <a:pt x="2216419" y="434882"/>
                </a:lnTo>
                <a:lnTo>
                  <a:pt x="2232761" y="410662"/>
                </a:lnTo>
                <a:lnTo>
                  <a:pt x="2238755" y="381000"/>
                </a:lnTo>
                <a:lnTo>
                  <a:pt x="2238755" y="76200"/>
                </a:lnTo>
                <a:lnTo>
                  <a:pt x="2232761" y="46537"/>
                </a:lnTo>
                <a:lnTo>
                  <a:pt x="2216419" y="22317"/>
                </a:lnTo>
                <a:lnTo>
                  <a:pt x="2192196" y="5987"/>
                </a:lnTo>
                <a:lnTo>
                  <a:pt x="216255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82" name="object 31"/>
          <p:cNvSpPr>
            <a:spLocks/>
          </p:cNvSpPr>
          <p:nvPr/>
        </p:nvSpPr>
        <p:spPr bwMode="auto">
          <a:xfrm>
            <a:off x="5943600" y="5334000"/>
            <a:ext cx="2238375" cy="457200"/>
          </a:xfrm>
          <a:custGeom>
            <a:avLst/>
            <a:gdLst>
              <a:gd name="T0" fmla="*/ 2162555 w 2239009"/>
              <a:gd name="T1" fmla="*/ 0 h 457200"/>
              <a:gd name="T2" fmla="*/ 76200 w 2239009"/>
              <a:gd name="T3" fmla="*/ 0 h 457200"/>
              <a:gd name="T4" fmla="*/ 46559 w 2239009"/>
              <a:gd name="T5" fmla="*/ 5994 h 457200"/>
              <a:gd name="T6" fmla="*/ 22336 w 2239009"/>
              <a:gd name="T7" fmla="*/ 22336 h 457200"/>
              <a:gd name="T8" fmla="*/ 5994 w 2239009"/>
              <a:gd name="T9" fmla="*/ 46559 h 457200"/>
              <a:gd name="T10" fmla="*/ 0 w 2239009"/>
              <a:gd name="T11" fmla="*/ 76200 h 457200"/>
              <a:gd name="T12" fmla="*/ 0 w 2239009"/>
              <a:gd name="T13" fmla="*/ 381000 h 457200"/>
              <a:gd name="T14" fmla="*/ 5994 w 2239009"/>
              <a:gd name="T15" fmla="*/ 410662 h 457200"/>
              <a:gd name="T16" fmla="*/ 22336 w 2239009"/>
              <a:gd name="T17" fmla="*/ 434882 h 457200"/>
              <a:gd name="T18" fmla="*/ 46559 w 2239009"/>
              <a:gd name="T19" fmla="*/ 451212 h 457200"/>
              <a:gd name="T20" fmla="*/ 76200 w 2239009"/>
              <a:gd name="T21" fmla="*/ 457200 h 457200"/>
              <a:gd name="T22" fmla="*/ 2162555 w 2239009"/>
              <a:gd name="T23" fmla="*/ 457200 h 457200"/>
              <a:gd name="T24" fmla="*/ 2192196 w 2239009"/>
              <a:gd name="T25" fmla="*/ 451212 h 457200"/>
              <a:gd name="T26" fmla="*/ 2216419 w 2239009"/>
              <a:gd name="T27" fmla="*/ 434882 h 457200"/>
              <a:gd name="T28" fmla="*/ 2232761 w 2239009"/>
              <a:gd name="T29" fmla="*/ 410662 h 457200"/>
              <a:gd name="T30" fmla="*/ 2238755 w 2239009"/>
              <a:gd name="T31" fmla="*/ 381000 h 457200"/>
              <a:gd name="T32" fmla="*/ 2238755 w 2239009"/>
              <a:gd name="T33" fmla="*/ 76200 h 457200"/>
              <a:gd name="T34" fmla="*/ 2232761 w 2239009"/>
              <a:gd name="T35" fmla="*/ 46559 h 457200"/>
              <a:gd name="T36" fmla="*/ 2216419 w 2239009"/>
              <a:gd name="T37" fmla="*/ 22336 h 457200"/>
              <a:gd name="T38" fmla="*/ 2192196 w 2239009"/>
              <a:gd name="T39" fmla="*/ 5994 h 457200"/>
              <a:gd name="T40" fmla="*/ 2162555 w 2239009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9009"/>
              <a:gd name="T64" fmla="*/ 0 h 457200"/>
              <a:gd name="T65" fmla="*/ 2239009 w 2239009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9009" h="457200">
                <a:moveTo>
                  <a:pt x="2162555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2162555" y="457200"/>
                </a:lnTo>
                <a:lnTo>
                  <a:pt x="2192196" y="451212"/>
                </a:lnTo>
                <a:lnTo>
                  <a:pt x="2216419" y="434882"/>
                </a:lnTo>
                <a:lnTo>
                  <a:pt x="2232761" y="410662"/>
                </a:lnTo>
                <a:lnTo>
                  <a:pt x="2238755" y="381000"/>
                </a:lnTo>
                <a:lnTo>
                  <a:pt x="2238755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83" name="object 32"/>
          <p:cNvSpPr txBox="1">
            <a:spLocks noChangeArrowheads="1"/>
          </p:cNvSpPr>
          <p:nvPr/>
        </p:nvSpPr>
        <p:spPr bwMode="auto">
          <a:xfrm>
            <a:off x="6386513" y="5370513"/>
            <a:ext cx="1355725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 Link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84" name="object 3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0BD0012F-8C7D-4C5A-BCAA-A17BC20B7B6B}" type="slidenum">
              <a:rPr lang="th-TH" smtClean="0"/>
              <a:pPr marL="25400">
                <a:spcBef>
                  <a:spcPts val="38"/>
                </a:spcBef>
              </a:pPr>
              <a:t>30</a:t>
            </a:fld>
            <a:endParaRPr lang="th-TH" smtClean="0"/>
          </a:p>
        </p:txBody>
      </p:sp>
      <p:sp>
        <p:nvSpPr>
          <p:cNvPr id="49185" name="object 33"/>
          <p:cNvSpPr txBox="1">
            <a:spLocks noChangeArrowheads="1"/>
          </p:cNvSpPr>
          <p:nvPr/>
        </p:nvSpPr>
        <p:spPr bwMode="auto">
          <a:xfrm>
            <a:off x="1323975" y="1041400"/>
            <a:ext cx="6389688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440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“It’s just a model”</a:t>
            </a:r>
            <a:endParaRPr lang="th-TH" sz="4400">
              <a:latin typeface="Tahoma" pitchFamily="34" charset="0"/>
              <a:cs typeface="Tahoma" pitchFamily="34" charset="0"/>
            </a:endParaRPr>
          </a:p>
          <a:p>
            <a:pPr marL="12700" algn="r">
              <a:spcBef>
                <a:spcPts val="588"/>
              </a:spcBef>
            </a:pPr>
            <a:r>
              <a:rPr lang="th-TH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TCP/IP</a:t>
            </a:r>
            <a:endParaRPr lang="th-TH"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975" y="550863"/>
            <a:ext cx="5303838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TCP/IP </a:t>
            </a:r>
            <a:r>
              <a:rPr spc="-5" dirty="0"/>
              <a:t>Protocol</a:t>
            </a:r>
            <a:r>
              <a:rPr spc="-45" dirty="0"/>
              <a:t> </a:t>
            </a:r>
            <a:r>
              <a:rPr spc="-5" dirty="0"/>
              <a:t>Suite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3975" y="1222375"/>
            <a:ext cx="2989263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(Internet</a:t>
            </a:r>
            <a:r>
              <a:rPr sz="320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Model)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0179" name="object 4"/>
          <p:cNvSpPr>
            <a:spLocks/>
          </p:cNvSpPr>
          <p:nvPr/>
        </p:nvSpPr>
        <p:spPr bwMode="auto">
          <a:xfrm>
            <a:off x="1597025" y="2252663"/>
            <a:ext cx="2228850" cy="503237"/>
          </a:xfrm>
          <a:custGeom>
            <a:avLst/>
            <a:gdLst>
              <a:gd name="T0" fmla="*/ 2144268 w 2228215"/>
              <a:gd name="T1" fmla="*/ 0 h 502919"/>
              <a:gd name="T2" fmla="*/ 83820 w 2228215"/>
              <a:gd name="T3" fmla="*/ 0 h 502919"/>
              <a:gd name="T4" fmla="*/ 51167 w 2228215"/>
              <a:gd name="T5" fmla="*/ 6578 h 502919"/>
              <a:gd name="T6" fmla="*/ 24526 w 2228215"/>
              <a:gd name="T7" fmla="*/ 24526 h 502919"/>
              <a:gd name="T8" fmla="*/ 6578 w 2228215"/>
              <a:gd name="T9" fmla="*/ 51167 h 502919"/>
              <a:gd name="T10" fmla="*/ 0 w 2228215"/>
              <a:gd name="T11" fmla="*/ 83819 h 502919"/>
              <a:gd name="T12" fmla="*/ 0 w 2228215"/>
              <a:gd name="T13" fmla="*/ 419100 h 502919"/>
              <a:gd name="T14" fmla="*/ 6578 w 2228215"/>
              <a:gd name="T15" fmla="*/ 451752 h 502919"/>
              <a:gd name="T16" fmla="*/ 24526 w 2228215"/>
              <a:gd name="T17" fmla="*/ 478393 h 502919"/>
              <a:gd name="T18" fmla="*/ 51167 w 2228215"/>
              <a:gd name="T19" fmla="*/ 496341 h 502919"/>
              <a:gd name="T20" fmla="*/ 83820 w 2228215"/>
              <a:gd name="T21" fmla="*/ 502919 h 502919"/>
              <a:gd name="T22" fmla="*/ 2144268 w 2228215"/>
              <a:gd name="T23" fmla="*/ 502919 h 502919"/>
              <a:gd name="T24" fmla="*/ 2176920 w 2228215"/>
              <a:gd name="T25" fmla="*/ 496341 h 502919"/>
              <a:gd name="T26" fmla="*/ 2203561 w 2228215"/>
              <a:gd name="T27" fmla="*/ 478393 h 502919"/>
              <a:gd name="T28" fmla="*/ 2221509 w 2228215"/>
              <a:gd name="T29" fmla="*/ 451752 h 502919"/>
              <a:gd name="T30" fmla="*/ 2228088 w 2228215"/>
              <a:gd name="T31" fmla="*/ 419100 h 502919"/>
              <a:gd name="T32" fmla="*/ 2228088 w 2228215"/>
              <a:gd name="T33" fmla="*/ 83819 h 502919"/>
              <a:gd name="T34" fmla="*/ 2221509 w 2228215"/>
              <a:gd name="T35" fmla="*/ 51167 h 502919"/>
              <a:gd name="T36" fmla="*/ 2203561 w 2228215"/>
              <a:gd name="T37" fmla="*/ 24526 h 502919"/>
              <a:gd name="T38" fmla="*/ 2176920 w 2228215"/>
              <a:gd name="T39" fmla="*/ 6578 h 502919"/>
              <a:gd name="T40" fmla="*/ 2144268 w 2228215"/>
              <a:gd name="T41" fmla="*/ 0 h 50291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28215"/>
              <a:gd name="T64" fmla="*/ 0 h 502919"/>
              <a:gd name="T65" fmla="*/ 2228215 w 2228215"/>
              <a:gd name="T66" fmla="*/ 502919 h 50291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28215" h="502919">
                <a:moveTo>
                  <a:pt x="2144268" y="0"/>
                </a:moveTo>
                <a:lnTo>
                  <a:pt x="83820" y="0"/>
                </a:lnTo>
                <a:lnTo>
                  <a:pt x="51167" y="6578"/>
                </a:lnTo>
                <a:lnTo>
                  <a:pt x="24526" y="24526"/>
                </a:lnTo>
                <a:lnTo>
                  <a:pt x="6578" y="51167"/>
                </a:lnTo>
                <a:lnTo>
                  <a:pt x="0" y="83819"/>
                </a:lnTo>
                <a:lnTo>
                  <a:pt x="0" y="419100"/>
                </a:lnTo>
                <a:lnTo>
                  <a:pt x="6578" y="451752"/>
                </a:lnTo>
                <a:lnTo>
                  <a:pt x="24526" y="478393"/>
                </a:lnTo>
                <a:lnTo>
                  <a:pt x="51167" y="496341"/>
                </a:lnTo>
                <a:lnTo>
                  <a:pt x="83820" y="502919"/>
                </a:lnTo>
                <a:lnTo>
                  <a:pt x="2144268" y="502919"/>
                </a:lnTo>
                <a:lnTo>
                  <a:pt x="2176920" y="496341"/>
                </a:lnTo>
                <a:lnTo>
                  <a:pt x="2203561" y="478393"/>
                </a:lnTo>
                <a:lnTo>
                  <a:pt x="2221509" y="451752"/>
                </a:lnTo>
                <a:lnTo>
                  <a:pt x="2228088" y="419100"/>
                </a:lnTo>
                <a:lnTo>
                  <a:pt x="2228088" y="83819"/>
                </a:lnTo>
                <a:lnTo>
                  <a:pt x="2221509" y="51167"/>
                </a:lnTo>
                <a:lnTo>
                  <a:pt x="2203561" y="24526"/>
                </a:lnTo>
                <a:lnTo>
                  <a:pt x="2176920" y="6578"/>
                </a:lnTo>
                <a:lnTo>
                  <a:pt x="2144268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180" name="object 5"/>
          <p:cNvSpPr>
            <a:spLocks/>
          </p:cNvSpPr>
          <p:nvPr/>
        </p:nvSpPr>
        <p:spPr bwMode="auto">
          <a:xfrm>
            <a:off x="1597025" y="2252663"/>
            <a:ext cx="2228850" cy="503237"/>
          </a:xfrm>
          <a:custGeom>
            <a:avLst/>
            <a:gdLst>
              <a:gd name="T0" fmla="*/ 0 w 2228215"/>
              <a:gd name="T1" fmla="*/ 83819 h 502919"/>
              <a:gd name="T2" fmla="*/ 6578 w 2228215"/>
              <a:gd name="T3" fmla="*/ 51167 h 502919"/>
              <a:gd name="T4" fmla="*/ 24526 w 2228215"/>
              <a:gd name="T5" fmla="*/ 24526 h 502919"/>
              <a:gd name="T6" fmla="*/ 51167 w 2228215"/>
              <a:gd name="T7" fmla="*/ 6578 h 502919"/>
              <a:gd name="T8" fmla="*/ 83820 w 2228215"/>
              <a:gd name="T9" fmla="*/ 0 h 502919"/>
              <a:gd name="T10" fmla="*/ 2144268 w 2228215"/>
              <a:gd name="T11" fmla="*/ 0 h 502919"/>
              <a:gd name="T12" fmla="*/ 2176920 w 2228215"/>
              <a:gd name="T13" fmla="*/ 6578 h 502919"/>
              <a:gd name="T14" fmla="*/ 2203561 w 2228215"/>
              <a:gd name="T15" fmla="*/ 24526 h 502919"/>
              <a:gd name="T16" fmla="*/ 2221509 w 2228215"/>
              <a:gd name="T17" fmla="*/ 51167 h 502919"/>
              <a:gd name="T18" fmla="*/ 2228088 w 2228215"/>
              <a:gd name="T19" fmla="*/ 83819 h 502919"/>
              <a:gd name="T20" fmla="*/ 2228088 w 2228215"/>
              <a:gd name="T21" fmla="*/ 419100 h 502919"/>
              <a:gd name="T22" fmla="*/ 2221509 w 2228215"/>
              <a:gd name="T23" fmla="*/ 451752 h 502919"/>
              <a:gd name="T24" fmla="*/ 2203561 w 2228215"/>
              <a:gd name="T25" fmla="*/ 478393 h 502919"/>
              <a:gd name="T26" fmla="*/ 2176920 w 2228215"/>
              <a:gd name="T27" fmla="*/ 496341 h 502919"/>
              <a:gd name="T28" fmla="*/ 2144268 w 2228215"/>
              <a:gd name="T29" fmla="*/ 502919 h 502919"/>
              <a:gd name="T30" fmla="*/ 83820 w 2228215"/>
              <a:gd name="T31" fmla="*/ 502919 h 502919"/>
              <a:gd name="T32" fmla="*/ 51167 w 2228215"/>
              <a:gd name="T33" fmla="*/ 496341 h 502919"/>
              <a:gd name="T34" fmla="*/ 24526 w 2228215"/>
              <a:gd name="T35" fmla="*/ 478393 h 502919"/>
              <a:gd name="T36" fmla="*/ 6578 w 2228215"/>
              <a:gd name="T37" fmla="*/ 451752 h 502919"/>
              <a:gd name="T38" fmla="*/ 0 w 2228215"/>
              <a:gd name="T39" fmla="*/ 419100 h 502919"/>
              <a:gd name="T40" fmla="*/ 0 w 2228215"/>
              <a:gd name="T41" fmla="*/ 83819 h 50291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28215"/>
              <a:gd name="T64" fmla="*/ 0 h 502919"/>
              <a:gd name="T65" fmla="*/ 2228215 w 2228215"/>
              <a:gd name="T66" fmla="*/ 502919 h 50291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28215" h="502919">
                <a:moveTo>
                  <a:pt x="0" y="83819"/>
                </a:moveTo>
                <a:lnTo>
                  <a:pt x="6578" y="51167"/>
                </a:lnTo>
                <a:lnTo>
                  <a:pt x="24526" y="24526"/>
                </a:lnTo>
                <a:lnTo>
                  <a:pt x="51167" y="6578"/>
                </a:lnTo>
                <a:lnTo>
                  <a:pt x="83820" y="0"/>
                </a:lnTo>
                <a:lnTo>
                  <a:pt x="2144268" y="0"/>
                </a:lnTo>
                <a:lnTo>
                  <a:pt x="2176920" y="6578"/>
                </a:lnTo>
                <a:lnTo>
                  <a:pt x="2203561" y="24526"/>
                </a:lnTo>
                <a:lnTo>
                  <a:pt x="2221509" y="51167"/>
                </a:lnTo>
                <a:lnTo>
                  <a:pt x="2228088" y="83819"/>
                </a:lnTo>
                <a:lnTo>
                  <a:pt x="2228088" y="419100"/>
                </a:lnTo>
                <a:lnTo>
                  <a:pt x="2221509" y="451752"/>
                </a:lnTo>
                <a:lnTo>
                  <a:pt x="2203561" y="478393"/>
                </a:lnTo>
                <a:lnTo>
                  <a:pt x="2176920" y="496341"/>
                </a:lnTo>
                <a:lnTo>
                  <a:pt x="2144268" y="502919"/>
                </a:lnTo>
                <a:lnTo>
                  <a:pt x="83820" y="502919"/>
                </a:lnTo>
                <a:lnTo>
                  <a:pt x="51167" y="496341"/>
                </a:lnTo>
                <a:lnTo>
                  <a:pt x="24526" y="478393"/>
                </a:lnTo>
                <a:lnTo>
                  <a:pt x="6578" y="451752"/>
                </a:lnTo>
                <a:lnTo>
                  <a:pt x="0" y="419100"/>
                </a:lnTo>
                <a:lnTo>
                  <a:pt x="0" y="838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1876425" y="2311400"/>
            <a:ext cx="1668463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7513" y="2357438"/>
            <a:ext cx="2932112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660033"/>
                </a:solidFill>
                <a:latin typeface="Tahoma"/>
                <a:cs typeface="Tahoma"/>
              </a:rPr>
              <a:t>User </a:t>
            </a:r>
            <a:r>
              <a:rPr sz="2000" spc="-5" dirty="0">
                <a:solidFill>
                  <a:srgbClr val="660033"/>
                </a:solidFill>
                <a:latin typeface="Tahoma"/>
                <a:cs typeface="Tahoma"/>
              </a:rPr>
              <a:t>service </a:t>
            </a:r>
            <a:r>
              <a:rPr sz="2000" dirty="0">
                <a:solidFill>
                  <a:srgbClr val="660033"/>
                </a:solidFill>
                <a:latin typeface="Tahoma"/>
                <a:cs typeface="Tahoma"/>
              </a:rPr>
              <a:t>and</a:t>
            </a:r>
            <a:r>
              <a:rPr sz="2000" spc="-80" dirty="0">
                <a:solidFill>
                  <a:srgbClr val="660033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Tahoma"/>
                <a:cs typeface="Tahoma"/>
              </a:rPr>
              <a:t>interface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0183" name="object 8"/>
          <p:cNvSpPr>
            <a:spLocks/>
          </p:cNvSpPr>
          <p:nvPr/>
        </p:nvSpPr>
        <p:spPr bwMode="auto">
          <a:xfrm>
            <a:off x="661988" y="2324100"/>
            <a:ext cx="839787" cy="457200"/>
          </a:xfrm>
          <a:custGeom>
            <a:avLst/>
            <a:gdLst>
              <a:gd name="T0" fmla="*/ 419862 w 840105"/>
              <a:gd name="T1" fmla="*/ 0 h 457200"/>
              <a:gd name="T2" fmla="*/ 357816 w 840105"/>
              <a:gd name="T3" fmla="*/ 2478 h 457200"/>
              <a:gd name="T4" fmla="*/ 298598 w 840105"/>
              <a:gd name="T5" fmla="*/ 9679 h 457200"/>
              <a:gd name="T6" fmla="*/ 242856 w 840105"/>
              <a:gd name="T7" fmla="*/ 21248 h 457200"/>
              <a:gd name="T8" fmla="*/ 191240 w 840105"/>
              <a:gd name="T9" fmla="*/ 36832 h 457200"/>
              <a:gd name="T10" fmla="*/ 144399 w 840105"/>
              <a:gd name="T11" fmla="*/ 56076 h 457200"/>
              <a:gd name="T12" fmla="*/ 102983 w 840105"/>
              <a:gd name="T13" fmla="*/ 78627 h 457200"/>
              <a:gd name="T14" fmla="*/ 67640 w 840105"/>
              <a:gd name="T15" fmla="*/ 104131 h 457200"/>
              <a:gd name="T16" fmla="*/ 39022 w 840105"/>
              <a:gd name="T17" fmla="*/ 132234 h 457200"/>
              <a:gd name="T18" fmla="*/ 4552 w 840105"/>
              <a:gd name="T19" fmla="*/ 194822 h 457200"/>
              <a:gd name="T20" fmla="*/ 0 w 840105"/>
              <a:gd name="T21" fmla="*/ 228600 h 457200"/>
              <a:gd name="T22" fmla="*/ 4552 w 840105"/>
              <a:gd name="T23" fmla="*/ 262377 h 457200"/>
              <a:gd name="T24" fmla="*/ 39022 w 840105"/>
              <a:gd name="T25" fmla="*/ 324965 h 457200"/>
              <a:gd name="T26" fmla="*/ 67640 w 840105"/>
              <a:gd name="T27" fmla="*/ 353068 h 457200"/>
              <a:gd name="T28" fmla="*/ 102983 w 840105"/>
              <a:gd name="T29" fmla="*/ 378572 h 457200"/>
              <a:gd name="T30" fmla="*/ 144399 w 840105"/>
              <a:gd name="T31" fmla="*/ 401123 h 457200"/>
              <a:gd name="T32" fmla="*/ 191240 w 840105"/>
              <a:gd name="T33" fmla="*/ 420367 h 457200"/>
              <a:gd name="T34" fmla="*/ 242856 w 840105"/>
              <a:gd name="T35" fmla="*/ 435951 h 457200"/>
              <a:gd name="T36" fmla="*/ 298598 w 840105"/>
              <a:gd name="T37" fmla="*/ 447520 h 457200"/>
              <a:gd name="T38" fmla="*/ 357816 w 840105"/>
              <a:gd name="T39" fmla="*/ 454721 h 457200"/>
              <a:gd name="T40" fmla="*/ 419862 w 840105"/>
              <a:gd name="T41" fmla="*/ 457200 h 457200"/>
              <a:gd name="T42" fmla="*/ 481910 w 840105"/>
              <a:gd name="T43" fmla="*/ 454721 h 457200"/>
              <a:gd name="T44" fmla="*/ 541130 w 840105"/>
              <a:gd name="T45" fmla="*/ 447520 h 457200"/>
              <a:gd name="T46" fmla="*/ 596873 w 840105"/>
              <a:gd name="T47" fmla="*/ 435951 h 457200"/>
              <a:gd name="T48" fmla="*/ 648489 w 840105"/>
              <a:gd name="T49" fmla="*/ 420367 h 457200"/>
              <a:gd name="T50" fmla="*/ 695329 w 840105"/>
              <a:gd name="T51" fmla="*/ 401123 h 457200"/>
              <a:gd name="T52" fmla="*/ 736745 w 840105"/>
              <a:gd name="T53" fmla="*/ 378572 h 457200"/>
              <a:gd name="T54" fmla="*/ 772086 w 840105"/>
              <a:gd name="T55" fmla="*/ 353068 h 457200"/>
              <a:gd name="T56" fmla="*/ 800703 w 840105"/>
              <a:gd name="T57" fmla="*/ 324965 h 457200"/>
              <a:gd name="T58" fmla="*/ 835172 w 840105"/>
              <a:gd name="T59" fmla="*/ 262377 h 457200"/>
              <a:gd name="T60" fmla="*/ 839724 w 840105"/>
              <a:gd name="T61" fmla="*/ 228600 h 457200"/>
              <a:gd name="T62" fmla="*/ 835172 w 840105"/>
              <a:gd name="T63" fmla="*/ 194822 h 457200"/>
              <a:gd name="T64" fmla="*/ 800703 w 840105"/>
              <a:gd name="T65" fmla="*/ 132234 h 457200"/>
              <a:gd name="T66" fmla="*/ 772086 w 840105"/>
              <a:gd name="T67" fmla="*/ 104131 h 457200"/>
              <a:gd name="T68" fmla="*/ 736745 w 840105"/>
              <a:gd name="T69" fmla="*/ 78627 h 457200"/>
              <a:gd name="T70" fmla="*/ 695329 w 840105"/>
              <a:gd name="T71" fmla="*/ 56076 h 457200"/>
              <a:gd name="T72" fmla="*/ 648489 w 840105"/>
              <a:gd name="T73" fmla="*/ 36832 h 457200"/>
              <a:gd name="T74" fmla="*/ 596873 w 840105"/>
              <a:gd name="T75" fmla="*/ 21248 h 457200"/>
              <a:gd name="T76" fmla="*/ 541130 w 840105"/>
              <a:gd name="T77" fmla="*/ 9679 h 457200"/>
              <a:gd name="T78" fmla="*/ 481910 w 840105"/>
              <a:gd name="T79" fmla="*/ 2478 h 457200"/>
              <a:gd name="T80" fmla="*/ 419862 w 840105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40105"/>
              <a:gd name="T124" fmla="*/ 0 h 457200"/>
              <a:gd name="T125" fmla="*/ 840105 w 840105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40105" h="457200">
                <a:moveTo>
                  <a:pt x="419862" y="0"/>
                </a:moveTo>
                <a:lnTo>
                  <a:pt x="357816" y="2478"/>
                </a:lnTo>
                <a:lnTo>
                  <a:pt x="298598" y="9679"/>
                </a:lnTo>
                <a:lnTo>
                  <a:pt x="242856" y="21248"/>
                </a:lnTo>
                <a:lnTo>
                  <a:pt x="191240" y="36832"/>
                </a:lnTo>
                <a:lnTo>
                  <a:pt x="144399" y="56076"/>
                </a:lnTo>
                <a:lnTo>
                  <a:pt x="102983" y="78627"/>
                </a:lnTo>
                <a:lnTo>
                  <a:pt x="67640" y="104131"/>
                </a:lnTo>
                <a:lnTo>
                  <a:pt x="39022" y="132234"/>
                </a:lnTo>
                <a:lnTo>
                  <a:pt x="4552" y="194822"/>
                </a:lnTo>
                <a:lnTo>
                  <a:pt x="0" y="228600"/>
                </a:lnTo>
                <a:lnTo>
                  <a:pt x="4552" y="262377"/>
                </a:lnTo>
                <a:lnTo>
                  <a:pt x="39022" y="324965"/>
                </a:lnTo>
                <a:lnTo>
                  <a:pt x="67640" y="353068"/>
                </a:lnTo>
                <a:lnTo>
                  <a:pt x="102983" y="378572"/>
                </a:lnTo>
                <a:lnTo>
                  <a:pt x="144399" y="401123"/>
                </a:lnTo>
                <a:lnTo>
                  <a:pt x="191240" y="420367"/>
                </a:lnTo>
                <a:lnTo>
                  <a:pt x="242856" y="435951"/>
                </a:lnTo>
                <a:lnTo>
                  <a:pt x="298598" y="447520"/>
                </a:lnTo>
                <a:lnTo>
                  <a:pt x="357816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184" name="object 9"/>
          <p:cNvSpPr>
            <a:spLocks/>
          </p:cNvSpPr>
          <p:nvPr/>
        </p:nvSpPr>
        <p:spPr bwMode="auto">
          <a:xfrm>
            <a:off x="661988" y="2324100"/>
            <a:ext cx="839787" cy="457200"/>
          </a:xfrm>
          <a:custGeom>
            <a:avLst/>
            <a:gdLst>
              <a:gd name="T0" fmla="*/ 0 w 840105"/>
              <a:gd name="T1" fmla="*/ 228600 h 457200"/>
              <a:gd name="T2" fmla="*/ 17776 w 840105"/>
              <a:gd name="T3" fmla="*/ 162582 h 457200"/>
              <a:gd name="T4" fmla="*/ 67640 w 840105"/>
              <a:gd name="T5" fmla="*/ 104131 h 457200"/>
              <a:gd name="T6" fmla="*/ 102983 w 840105"/>
              <a:gd name="T7" fmla="*/ 78627 h 457200"/>
              <a:gd name="T8" fmla="*/ 144399 w 840105"/>
              <a:gd name="T9" fmla="*/ 56076 h 457200"/>
              <a:gd name="T10" fmla="*/ 191240 w 840105"/>
              <a:gd name="T11" fmla="*/ 36832 h 457200"/>
              <a:gd name="T12" fmla="*/ 242856 w 840105"/>
              <a:gd name="T13" fmla="*/ 21248 h 457200"/>
              <a:gd name="T14" fmla="*/ 298598 w 840105"/>
              <a:gd name="T15" fmla="*/ 9679 h 457200"/>
              <a:gd name="T16" fmla="*/ 357816 w 840105"/>
              <a:gd name="T17" fmla="*/ 2478 h 457200"/>
              <a:gd name="T18" fmla="*/ 419862 w 840105"/>
              <a:gd name="T19" fmla="*/ 0 h 457200"/>
              <a:gd name="T20" fmla="*/ 481910 w 840105"/>
              <a:gd name="T21" fmla="*/ 2478 h 457200"/>
              <a:gd name="T22" fmla="*/ 541130 w 840105"/>
              <a:gd name="T23" fmla="*/ 9679 h 457200"/>
              <a:gd name="T24" fmla="*/ 596873 w 840105"/>
              <a:gd name="T25" fmla="*/ 21248 h 457200"/>
              <a:gd name="T26" fmla="*/ 648489 w 840105"/>
              <a:gd name="T27" fmla="*/ 36832 h 457200"/>
              <a:gd name="T28" fmla="*/ 695329 w 840105"/>
              <a:gd name="T29" fmla="*/ 56076 h 457200"/>
              <a:gd name="T30" fmla="*/ 736745 w 840105"/>
              <a:gd name="T31" fmla="*/ 78627 h 457200"/>
              <a:gd name="T32" fmla="*/ 772086 w 840105"/>
              <a:gd name="T33" fmla="*/ 104131 h 457200"/>
              <a:gd name="T34" fmla="*/ 800703 w 840105"/>
              <a:gd name="T35" fmla="*/ 132234 h 457200"/>
              <a:gd name="T36" fmla="*/ 835172 w 840105"/>
              <a:gd name="T37" fmla="*/ 194822 h 457200"/>
              <a:gd name="T38" fmla="*/ 839724 w 840105"/>
              <a:gd name="T39" fmla="*/ 228600 h 457200"/>
              <a:gd name="T40" fmla="*/ 835172 w 840105"/>
              <a:gd name="T41" fmla="*/ 262377 h 457200"/>
              <a:gd name="T42" fmla="*/ 800703 w 840105"/>
              <a:gd name="T43" fmla="*/ 324965 h 457200"/>
              <a:gd name="T44" fmla="*/ 772086 w 840105"/>
              <a:gd name="T45" fmla="*/ 353068 h 457200"/>
              <a:gd name="T46" fmla="*/ 736745 w 840105"/>
              <a:gd name="T47" fmla="*/ 378572 h 457200"/>
              <a:gd name="T48" fmla="*/ 695329 w 840105"/>
              <a:gd name="T49" fmla="*/ 401123 h 457200"/>
              <a:gd name="T50" fmla="*/ 648489 w 840105"/>
              <a:gd name="T51" fmla="*/ 420367 h 457200"/>
              <a:gd name="T52" fmla="*/ 596873 w 840105"/>
              <a:gd name="T53" fmla="*/ 435951 h 457200"/>
              <a:gd name="T54" fmla="*/ 541130 w 840105"/>
              <a:gd name="T55" fmla="*/ 447520 h 457200"/>
              <a:gd name="T56" fmla="*/ 481910 w 840105"/>
              <a:gd name="T57" fmla="*/ 454721 h 457200"/>
              <a:gd name="T58" fmla="*/ 419862 w 840105"/>
              <a:gd name="T59" fmla="*/ 457200 h 457200"/>
              <a:gd name="T60" fmla="*/ 357816 w 840105"/>
              <a:gd name="T61" fmla="*/ 454721 h 457200"/>
              <a:gd name="T62" fmla="*/ 298598 w 840105"/>
              <a:gd name="T63" fmla="*/ 447520 h 457200"/>
              <a:gd name="T64" fmla="*/ 242856 w 840105"/>
              <a:gd name="T65" fmla="*/ 435951 h 457200"/>
              <a:gd name="T66" fmla="*/ 191240 w 840105"/>
              <a:gd name="T67" fmla="*/ 420367 h 457200"/>
              <a:gd name="T68" fmla="*/ 144399 w 840105"/>
              <a:gd name="T69" fmla="*/ 401123 h 457200"/>
              <a:gd name="T70" fmla="*/ 102983 w 840105"/>
              <a:gd name="T71" fmla="*/ 378572 h 457200"/>
              <a:gd name="T72" fmla="*/ 67640 w 840105"/>
              <a:gd name="T73" fmla="*/ 353068 h 457200"/>
              <a:gd name="T74" fmla="*/ 39022 w 840105"/>
              <a:gd name="T75" fmla="*/ 324965 h 457200"/>
              <a:gd name="T76" fmla="*/ 4552 w 840105"/>
              <a:gd name="T77" fmla="*/ 262377 h 457200"/>
              <a:gd name="T78" fmla="*/ 0 w 840105"/>
              <a:gd name="T79" fmla="*/ 228600 h 4572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40105"/>
              <a:gd name="T121" fmla="*/ 0 h 457200"/>
              <a:gd name="T122" fmla="*/ 840105 w 840105"/>
              <a:gd name="T123" fmla="*/ 457200 h 45720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40105" h="457200">
                <a:moveTo>
                  <a:pt x="0" y="228600"/>
                </a:moveTo>
                <a:lnTo>
                  <a:pt x="17776" y="162582"/>
                </a:lnTo>
                <a:lnTo>
                  <a:pt x="67640" y="104131"/>
                </a:lnTo>
                <a:lnTo>
                  <a:pt x="102983" y="78627"/>
                </a:lnTo>
                <a:lnTo>
                  <a:pt x="144399" y="56076"/>
                </a:lnTo>
                <a:lnTo>
                  <a:pt x="191240" y="36832"/>
                </a:lnTo>
                <a:lnTo>
                  <a:pt x="242856" y="21248"/>
                </a:lnTo>
                <a:lnTo>
                  <a:pt x="298598" y="9679"/>
                </a:lnTo>
                <a:lnTo>
                  <a:pt x="357816" y="2478"/>
                </a:lnTo>
                <a:lnTo>
                  <a:pt x="419862" y="0"/>
                </a:lnTo>
                <a:lnTo>
                  <a:pt x="481910" y="2478"/>
                </a:lnTo>
                <a:lnTo>
                  <a:pt x="541130" y="9679"/>
                </a:lnTo>
                <a:lnTo>
                  <a:pt x="596873" y="21248"/>
                </a:lnTo>
                <a:lnTo>
                  <a:pt x="648489" y="36832"/>
                </a:lnTo>
                <a:lnTo>
                  <a:pt x="695329" y="56076"/>
                </a:lnTo>
                <a:lnTo>
                  <a:pt x="736745" y="78627"/>
                </a:lnTo>
                <a:lnTo>
                  <a:pt x="772086" y="104131"/>
                </a:lnTo>
                <a:lnTo>
                  <a:pt x="800703" y="132234"/>
                </a:lnTo>
                <a:lnTo>
                  <a:pt x="835172" y="194822"/>
                </a:lnTo>
                <a:lnTo>
                  <a:pt x="839724" y="228600"/>
                </a:lnTo>
                <a:lnTo>
                  <a:pt x="835172" y="262377"/>
                </a:lnTo>
                <a:lnTo>
                  <a:pt x="800703" y="324965"/>
                </a:lnTo>
                <a:lnTo>
                  <a:pt x="772086" y="353068"/>
                </a:lnTo>
                <a:lnTo>
                  <a:pt x="736745" y="378572"/>
                </a:lnTo>
                <a:lnTo>
                  <a:pt x="695329" y="401123"/>
                </a:lnTo>
                <a:lnTo>
                  <a:pt x="648489" y="420367"/>
                </a:lnTo>
                <a:lnTo>
                  <a:pt x="596873" y="435951"/>
                </a:lnTo>
                <a:lnTo>
                  <a:pt x="541130" y="447520"/>
                </a:lnTo>
                <a:lnTo>
                  <a:pt x="481910" y="454721"/>
                </a:lnTo>
                <a:lnTo>
                  <a:pt x="419862" y="457200"/>
                </a:lnTo>
                <a:lnTo>
                  <a:pt x="357816" y="454721"/>
                </a:lnTo>
                <a:lnTo>
                  <a:pt x="298598" y="447520"/>
                </a:lnTo>
                <a:lnTo>
                  <a:pt x="242856" y="435951"/>
                </a:lnTo>
                <a:lnTo>
                  <a:pt x="191240" y="420367"/>
                </a:lnTo>
                <a:lnTo>
                  <a:pt x="144399" y="401123"/>
                </a:lnTo>
                <a:lnTo>
                  <a:pt x="102983" y="378572"/>
                </a:lnTo>
                <a:lnTo>
                  <a:pt x="67640" y="353068"/>
                </a:lnTo>
                <a:lnTo>
                  <a:pt x="39022" y="324965"/>
                </a:lnTo>
                <a:lnTo>
                  <a:pt x="4552" y="262377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185" name="object 10"/>
          <p:cNvSpPr txBox="1">
            <a:spLocks noChangeArrowheads="1"/>
          </p:cNvSpPr>
          <p:nvPr/>
        </p:nvSpPr>
        <p:spPr bwMode="auto">
          <a:xfrm>
            <a:off x="992188" y="2359025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86" name="object 11"/>
          <p:cNvSpPr>
            <a:spLocks/>
          </p:cNvSpPr>
          <p:nvPr/>
        </p:nvSpPr>
        <p:spPr bwMode="auto">
          <a:xfrm>
            <a:off x="1597025" y="3128963"/>
            <a:ext cx="2228850" cy="457200"/>
          </a:xfrm>
          <a:custGeom>
            <a:avLst/>
            <a:gdLst>
              <a:gd name="T0" fmla="*/ 2151888 w 2228215"/>
              <a:gd name="T1" fmla="*/ 0 h 457200"/>
              <a:gd name="T2" fmla="*/ 76199 w 2228215"/>
              <a:gd name="T3" fmla="*/ 0 h 457200"/>
              <a:gd name="T4" fmla="*/ 46559 w 2228215"/>
              <a:gd name="T5" fmla="*/ 5994 h 457200"/>
              <a:gd name="T6" fmla="*/ 22336 w 2228215"/>
              <a:gd name="T7" fmla="*/ 22336 h 457200"/>
              <a:gd name="T8" fmla="*/ 5994 w 2228215"/>
              <a:gd name="T9" fmla="*/ 46559 h 457200"/>
              <a:gd name="T10" fmla="*/ 0 w 2228215"/>
              <a:gd name="T11" fmla="*/ 76200 h 457200"/>
              <a:gd name="T12" fmla="*/ 0 w 2228215"/>
              <a:gd name="T13" fmla="*/ 381000 h 457200"/>
              <a:gd name="T14" fmla="*/ 5994 w 2228215"/>
              <a:gd name="T15" fmla="*/ 410640 h 457200"/>
              <a:gd name="T16" fmla="*/ 22336 w 2228215"/>
              <a:gd name="T17" fmla="*/ 434863 h 457200"/>
              <a:gd name="T18" fmla="*/ 46559 w 2228215"/>
              <a:gd name="T19" fmla="*/ 451205 h 457200"/>
              <a:gd name="T20" fmla="*/ 76199 w 2228215"/>
              <a:gd name="T21" fmla="*/ 457200 h 457200"/>
              <a:gd name="T22" fmla="*/ 2151888 w 2228215"/>
              <a:gd name="T23" fmla="*/ 457200 h 457200"/>
              <a:gd name="T24" fmla="*/ 2181528 w 2228215"/>
              <a:gd name="T25" fmla="*/ 451205 h 457200"/>
              <a:gd name="T26" fmla="*/ 2205751 w 2228215"/>
              <a:gd name="T27" fmla="*/ 434863 h 457200"/>
              <a:gd name="T28" fmla="*/ 2222093 w 2228215"/>
              <a:gd name="T29" fmla="*/ 410640 h 457200"/>
              <a:gd name="T30" fmla="*/ 2228088 w 2228215"/>
              <a:gd name="T31" fmla="*/ 381000 h 457200"/>
              <a:gd name="T32" fmla="*/ 2228088 w 2228215"/>
              <a:gd name="T33" fmla="*/ 76200 h 457200"/>
              <a:gd name="T34" fmla="*/ 2222093 w 2228215"/>
              <a:gd name="T35" fmla="*/ 46559 h 457200"/>
              <a:gd name="T36" fmla="*/ 2205751 w 2228215"/>
              <a:gd name="T37" fmla="*/ 22336 h 457200"/>
              <a:gd name="T38" fmla="*/ 2181528 w 2228215"/>
              <a:gd name="T39" fmla="*/ 5994 h 457200"/>
              <a:gd name="T40" fmla="*/ 2151888 w 2228215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28215"/>
              <a:gd name="T64" fmla="*/ 0 h 457200"/>
              <a:gd name="T65" fmla="*/ 2228215 w 2228215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28215" h="457200">
                <a:moveTo>
                  <a:pt x="2151888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51888" y="457200"/>
                </a:lnTo>
                <a:lnTo>
                  <a:pt x="2181528" y="451205"/>
                </a:lnTo>
                <a:lnTo>
                  <a:pt x="2205751" y="434863"/>
                </a:lnTo>
                <a:lnTo>
                  <a:pt x="2222093" y="410640"/>
                </a:lnTo>
                <a:lnTo>
                  <a:pt x="2228088" y="381000"/>
                </a:lnTo>
                <a:lnTo>
                  <a:pt x="2228088" y="76200"/>
                </a:lnTo>
                <a:lnTo>
                  <a:pt x="2222093" y="46559"/>
                </a:lnTo>
                <a:lnTo>
                  <a:pt x="2205751" y="22336"/>
                </a:lnTo>
                <a:lnTo>
                  <a:pt x="2181528" y="5994"/>
                </a:lnTo>
                <a:lnTo>
                  <a:pt x="2151888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187" name="object 12"/>
          <p:cNvSpPr>
            <a:spLocks/>
          </p:cNvSpPr>
          <p:nvPr/>
        </p:nvSpPr>
        <p:spPr bwMode="auto">
          <a:xfrm>
            <a:off x="1597025" y="3128963"/>
            <a:ext cx="2228850" cy="457200"/>
          </a:xfrm>
          <a:custGeom>
            <a:avLst/>
            <a:gdLst>
              <a:gd name="T0" fmla="*/ 0 w 2228215"/>
              <a:gd name="T1" fmla="*/ 76200 h 457200"/>
              <a:gd name="T2" fmla="*/ 5994 w 2228215"/>
              <a:gd name="T3" fmla="*/ 46559 h 457200"/>
              <a:gd name="T4" fmla="*/ 22336 w 2228215"/>
              <a:gd name="T5" fmla="*/ 22336 h 457200"/>
              <a:gd name="T6" fmla="*/ 46559 w 2228215"/>
              <a:gd name="T7" fmla="*/ 5994 h 457200"/>
              <a:gd name="T8" fmla="*/ 76199 w 2228215"/>
              <a:gd name="T9" fmla="*/ 0 h 457200"/>
              <a:gd name="T10" fmla="*/ 2151888 w 2228215"/>
              <a:gd name="T11" fmla="*/ 0 h 457200"/>
              <a:gd name="T12" fmla="*/ 2181528 w 2228215"/>
              <a:gd name="T13" fmla="*/ 5994 h 457200"/>
              <a:gd name="T14" fmla="*/ 2205751 w 2228215"/>
              <a:gd name="T15" fmla="*/ 22336 h 457200"/>
              <a:gd name="T16" fmla="*/ 2222093 w 2228215"/>
              <a:gd name="T17" fmla="*/ 46559 h 457200"/>
              <a:gd name="T18" fmla="*/ 2228088 w 2228215"/>
              <a:gd name="T19" fmla="*/ 76200 h 457200"/>
              <a:gd name="T20" fmla="*/ 2228088 w 2228215"/>
              <a:gd name="T21" fmla="*/ 381000 h 457200"/>
              <a:gd name="T22" fmla="*/ 2222093 w 2228215"/>
              <a:gd name="T23" fmla="*/ 410640 h 457200"/>
              <a:gd name="T24" fmla="*/ 2205751 w 2228215"/>
              <a:gd name="T25" fmla="*/ 434863 h 457200"/>
              <a:gd name="T26" fmla="*/ 2181528 w 2228215"/>
              <a:gd name="T27" fmla="*/ 451205 h 457200"/>
              <a:gd name="T28" fmla="*/ 2151888 w 2228215"/>
              <a:gd name="T29" fmla="*/ 457200 h 457200"/>
              <a:gd name="T30" fmla="*/ 76199 w 2228215"/>
              <a:gd name="T31" fmla="*/ 457200 h 457200"/>
              <a:gd name="T32" fmla="*/ 46559 w 2228215"/>
              <a:gd name="T33" fmla="*/ 451205 h 457200"/>
              <a:gd name="T34" fmla="*/ 22336 w 2228215"/>
              <a:gd name="T35" fmla="*/ 434863 h 457200"/>
              <a:gd name="T36" fmla="*/ 5994 w 2228215"/>
              <a:gd name="T37" fmla="*/ 410640 h 457200"/>
              <a:gd name="T38" fmla="*/ 0 w 2228215"/>
              <a:gd name="T39" fmla="*/ 381000 h 457200"/>
              <a:gd name="T40" fmla="*/ 0 w 2228215"/>
              <a:gd name="T41" fmla="*/ 7620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28215"/>
              <a:gd name="T64" fmla="*/ 0 h 457200"/>
              <a:gd name="T65" fmla="*/ 2228215 w 2228215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28215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199" y="0"/>
                </a:lnTo>
                <a:lnTo>
                  <a:pt x="2151888" y="0"/>
                </a:lnTo>
                <a:lnTo>
                  <a:pt x="2181528" y="5994"/>
                </a:lnTo>
                <a:lnTo>
                  <a:pt x="2205751" y="22336"/>
                </a:lnTo>
                <a:lnTo>
                  <a:pt x="2222093" y="46559"/>
                </a:lnTo>
                <a:lnTo>
                  <a:pt x="2228088" y="76200"/>
                </a:lnTo>
                <a:lnTo>
                  <a:pt x="2228088" y="381000"/>
                </a:lnTo>
                <a:lnTo>
                  <a:pt x="2222093" y="410640"/>
                </a:lnTo>
                <a:lnTo>
                  <a:pt x="2205751" y="434863"/>
                </a:lnTo>
                <a:lnTo>
                  <a:pt x="2181528" y="451205"/>
                </a:lnTo>
                <a:lnTo>
                  <a:pt x="2151888" y="457200"/>
                </a:lnTo>
                <a:lnTo>
                  <a:pt x="76199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2041525" y="3165475"/>
            <a:ext cx="1343025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8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ranspo</a:t>
            </a:r>
            <a:r>
              <a:rPr sz="2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189" name="object 14"/>
          <p:cNvSpPr>
            <a:spLocks/>
          </p:cNvSpPr>
          <p:nvPr/>
        </p:nvSpPr>
        <p:spPr bwMode="auto">
          <a:xfrm>
            <a:off x="661988" y="3128963"/>
            <a:ext cx="839787" cy="457200"/>
          </a:xfrm>
          <a:custGeom>
            <a:avLst/>
            <a:gdLst>
              <a:gd name="T0" fmla="*/ 419862 w 840105"/>
              <a:gd name="T1" fmla="*/ 0 h 457200"/>
              <a:gd name="T2" fmla="*/ 357816 w 840105"/>
              <a:gd name="T3" fmla="*/ 2478 h 457200"/>
              <a:gd name="T4" fmla="*/ 298598 w 840105"/>
              <a:gd name="T5" fmla="*/ 9679 h 457200"/>
              <a:gd name="T6" fmla="*/ 242856 w 840105"/>
              <a:gd name="T7" fmla="*/ 21248 h 457200"/>
              <a:gd name="T8" fmla="*/ 191240 w 840105"/>
              <a:gd name="T9" fmla="*/ 36832 h 457200"/>
              <a:gd name="T10" fmla="*/ 144399 w 840105"/>
              <a:gd name="T11" fmla="*/ 56076 h 457200"/>
              <a:gd name="T12" fmla="*/ 102983 w 840105"/>
              <a:gd name="T13" fmla="*/ 78627 h 457200"/>
              <a:gd name="T14" fmla="*/ 67640 w 840105"/>
              <a:gd name="T15" fmla="*/ 104131 h 457200"/>
              <a:gd name="T16" fmla="*/ 39022 w 840105"/>
              <a:gd name="T17" fmla="*/ 132234 h 457200"/>
              <a:gd name="T18" fmla="*/ 4552 w 840105"/>
              <a:gd name="T19" fmla="*/ 194822 h 457200"/>
              <a:gd name="T20" fmla="*/ 0 w 840105"/>
              <a:gd name="T21" fmla="*/ 228600 h 457200"/>
              <a:gd name="T22" fmla="*/ 4552 w 840105"/>
              <a:gd name="T23" fmla="*/ 262377 h 457200"/>
              <a:gd name="T24" fmla="*/ 39022 w 840105"/>
              <a:gd name="T25" fmla="*/ 324965 h 457200"/>
              <a:gd name="T26" fmla="*/ 67640 w 840105"/>
              <a:gd name="T27" fmla="*/ 353068 h 457200"/>
              <a:gd name="T28" fmla="*/ 102983 w 840105"/>
              <a:gd name="T29" fmla="*/ 378572 h 457200"/>
              <a:gd name="T30" fmla="*/ 144399 w 840105"/>
              <a:gd name="T31" fmla="*/ 401123 h 457200"/>
              <a:gd name="T32" fmla="*/ 191240 w 840105"/>
              <a:gd name="T33" fmla="*/ 420367 h 457200"/>
              <a:gd name="T34" fmla="*/ 242856 w 840105"/>
              <a:gd name="T35" fmla="*/ 435951 h 457200"/>
              <a:gd name="T36" fmla="*/ 298598 w 840105"/>
              <a:gd name="T37" fmla="*/ 447520 h 457200"/>
              <a:gd name="T38" fmla="*/ 357816 w 840105"/>
              <a:gd name="T39" fmla="*/ 454721 h 457200"/>
              <a:gd name="T40" fmla="*/ 419862 w 840105"/>
              <a:gd name="T41" fmla="*/ 457200 h 457200"/>
              <a:gd name="T42" fmla="*/ 481910 w 840105"/>
              <a:gd name="T43" fmla="*/ 454721 h 457200"/>
              <a:gd name="T44" fmla="*/ 541130 w 840105"/>
              <a:gd name="T45" fmla="*/ 447520 h 457200"/>
              <a:gd name="T46" fmla="*/ 596873 w 840105"/>
              <a:gd name="T47" fmla="*/ 435951 h 457200"/>
              <a:gd name="T48" fmla="*/ 648489 w 840105"/>
              <a:gd name="T49" fmla="*/ 420367 h 457200"/>
              <a:gd name="T50" fmla="*/ 695329 w 840105"/>
              <a:gd name="T51" fmla="*/ 401123 h 457200"/>
              <a:gd name="T52" fmla="*/ 736745 w 840105"/>
              <a:gd name="T53" fmla="*/ 378572 h 457200"/>
              <a:gd name="T54" fmla="*/ 772086 w 840105"/>
              <a:gd name="T55" fmla="*/ 353068 h 457200"/>
              <a:gd name="T56" fmla="*/ 800703 w 840105"/>
              <a:gd name="T57" fmla="*/ 324965 h 457200"/>
              <a:gd name="T58" fmla="*/ 835172 w 840105"/>
              <a:gd name="T59" fmla="*/ 262377 h 457200"/>
              <a:gd name="T60" fmla="*/ 839724 w 840105"/>
              <a:gd name="T61" fmla="*/ 228600 h 457200"/>
              <a:gd name="T62" fmla="*/ 835172 w 840105"/>
              <a:gd name="T63" fmla="*/ 194822 h 457200"/>
              <a:gd name="T64" fmla="*/ 800703 w 840105"/>
              <a:gd name="T65" fmla="*/ 132234 h 457200"/>
              <a:gd name="T66" fmla="*/ 772086 w 840105"/>
              <a:gd name="T67" fmla="*/ 104131 h 457200"/>
              <a:gd name="T68" fmla="*/ 736745 w 840105"/>
              <a:gd name="T69" fmla="*/ 78627 h 457200"/>
              <a:gd name="T70" fmla="*/ 695329 w 840105"/>
              <a:gd name="T71" fmla="*/ 56076 h 457200"/>
              <a:gd name="T72" fmla="*/ 648489 w 840105"/>
              <a:gd name="T73" fmla="*/ 36832 h 457200"/>
              <a:gd name="T74" fmla="*/ 596873 w 840105"/>
              <a:gd name="T75" fmla="*/ 21248 h 457200"/>
              <a:gd name="T76" fmla="*/ 541130 w 840105"/>
              <a:gd name="T77" fmla="*/ 9679 h 457200"/>
              <a:gd name="T78" fmla="*/ 481910 w 840105"/>
              <a:gd name="T79" fmla="*/ 2478 h 457200"/>
              <a:gd name="T80" fmla="*/ 419862 w 840105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40105"/>
              <a:gd name="T124" fmla="*/ 0 h 457200"/>
              <a:gd name="T125" fmla="*/ 840105 w 840105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40105" h="457200">
                <a:moveTo>
                  <a:pt x="419862" y="0"/>
                </a:moveTo>
                <a:lnTo>
                  <a:pt x="357816" y="2478"/>
                </a:lnTo>
                <a:lnTo>
                  <a:pt x="298598" y="9679"/>
                </a:lnTo>
                <a:lnTo>
                  <a:pt x="242856" y="21248"/>
                </a:lnTo>
                <a:lnTo>
                  <a:pt x="191240" y="36832"/>
                </a:lnTo>
                <a:lnTo>
                  <a:pt x="144399" y="56076"/>
                </a:lnTo>
                <a:lnTo>
                  <a:pt x="102983" y="78627"/>
                </a:lnTo>
                <a:lnTo>
                  <a:pt x="67640" y="104131"/>
                </a:lnTo>
                <a:lnTo>
                  <a:pt x="39022" y="132234"/>
                </a:lnTo>
                <a:lnTo>
                  <a:pt x="4552" y="194822"/>
                </a:lnTo>
                <a:lnTo>
                  <a:pt x="0" y="228600"/>
                </a:lnTo>
                <a:lnTo>
                  <a:pt x="4552" y="262377"/>
                </a:lnTo>
                <a:lnTo>
                  <a:pt x="39022" y="324965"/>
                </a:lnTo>
                <a:lnTo>
                  <a:pt x="67640" y="353068"/>
                </a:lnTo>
                <a:lnTo>
                  <a:pt x="102983" y="378572"/>
                </a:lnTo>
                <a:lnTo>
                  <a:pt x="144399" y="401123"/>
                </a:lnTo>
                <a:lnTo>
                  <a:pt x="191240" y="420367"/>
                </a:lnTo>
                <a:lnTo>
                  <a:pt x="242856" y="435951"/>
                </a:lnTo>
                <a:lnTo>
                  <a:pt x="298598" y="447520"/>
                </a:lnTo>
                <a:lnTo>
                  <a:pt x="357816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190" name="object 15"/>
          <p:cNvSpPr>
            <a:spLocks/>
          </p:cNvSpPr>
          <p:nvPr/>
        </p:nvSpPr>
        <p:spPr bwMode="auto">
          <a:xfrm>
            <a:off x="661988" y="3128963"/>
            <a:ext cx="839787" cy="457200"/>
          </a:xfrm>
          <a:custGeom>
            <a:avLst/>
            <a:gdLst>
              <a:gd name="T0" fmla="*/ 0 w 840105"/>
              <a:gd name="T1" fmla="*/ 228600 h 457200"/>
              <a:gd name="T2" fmla="*/ 17776 w 840105"/>
              <a:gd name="T3" fmla="*/ 162582 h 457200"/>
              <a:gd name="T4" fmla="*/ 67640 w 840105"/>
              <a:gd name="T5" fmla="*/ 104131 h 457200"/>
              <a:gd name="T6" fmla="*/ 102983 w 840105"/>
              <a:gd name="T7" fmla="*/ 78627 h 457200"/>
              <a:gd name="T8" fmla="*/ 144399 w 840105"/>
              <a:gd name="T9" fmla="*/ 56076 h 457200"/>
              <a:gd name="T10" fmla="*/ 191240 w 840105"/>
              <a:gd name="T11" fmla="*/ 36832 h 457200"/>
              <a:gd name="T12" fmla="*/ 242856 w 840105"/>
              <a:gd name="T13" fmla="*/ 21248 h 457200"/>
              <a:gd name="T14" fmla="*/ 298598 w 840105"/>
              <a:gd name="T15" fmla="*/ 9679 h 457200"/>
              <a:gd name="T16" fmla="*/ 357816 w 840105"/>
              <a:gd name="T17" fmla="*/ 2478 h 457200"/>
              <a:gd name="T18" fmla="*/ 419862 w 840105"/>
              <a:gd name="T19" fmla="*/ 0 h 457200"/>
              <a:gd name="T20" fmla="*/ 481910 w 840105"/>
              <a:gd name="T21" fmla="*/ 2478 h 457200"/>
              <a:gd name="T22" fmla="*/ 541130 w 840105"/>
              <a:gd name="T23" fmla="*/ 9679 h 457200"/>
              <a:gd name="T24" fmla="*/ 596873 w 840105"/>
              <a:gd name="T25" fmla="*/ 21248 h 457200"/>
              <a:gd name="T26" fmla="*/ 648489 w 840105"/>
              <a:gd name="T27" fmla="*/ 36832 h 457200"/>
              <a:gd name="T28" fmla="*/ 695329 w 840105"/>
              <a:gd name="T29" fmla="*/ 56076 h 457200"/>
              <a:gd name="T30" fmla="*/ 736745 w 840105"/>
              <a:gd name="T31" fmla="*/ 78627 h 457200"/>
              <a:gd name="T32" fmla="*/ 772086 w 840105"/>
              <a:gd name="T33" fmla="*/ 104131 h 457200"/>
              <a:gd name="T34" fmla="*/ 800703 w 840105"/>
              <a:gd name="T35" fmla="*/ 132234 h 457200"/>
              <a:gd name="T36" fmla="*/ 835172 w 840105"/>
              <a:gd name="T37" fmla="*/ 194822 h 457200"/>
              <a:gd name="T38" fmla="*/ 839724 w 840105"/>
              <a:gd name="T39" fmla="*/ 228600 h 457200"/>
              <a:gd name="T40" fmla="*/ 835172 w 840105"/>
              <a:gd name="T41" fmla="*/ 262377 h 457200"/>
              <a:gd name="T42" fmla="*/ 800703 w 840105"/>
              <a:gd name="T43" fmla="*/ 324965 h 457200"/>
              <a:gd name="T44" fmla="*/ 772086 w 840105"/>
              <a:gd name="T45" fmla="*/ 353068 h 457200"/>
              <a:gd name="T46" fmla="*/ 736745 w 840105"/>
              <a:gd name="T47" fmla="*/ 378572 h 457200"/>
              <a:gd name="T48" fmla="*/ 695329 w 840105"/>
              <a:gd name="T49" fmla="*/ 401123 h 457200"/>
              <a:gd name="T50" fmla="*/ 648489 w 840105"/>
              <a:gd name="T51" fmla="*/ 420367 h 457200"/>
              <a:gd name="T52" fmla="*/ 596873 w 840105"/>
              <a:gd name="T53" fmla="*/ 435951 h 457200"/>
              <a:gd name="T54" fmla="*/ 541130 w 840105"/>
              <a:gd name="T55" fmla="*/ 447520 h 457200"/>
              <a:gd name="T56" fmla="*/ 481910 w 840105"/>
              <a:gd name="T57" fmla="*/ 454721 h 457200"/>
              <a:gd name="T58" fmla="*/ 419862 w 840105"/>
              <a:gd name="T59" fmla="*/ 457200 h 457200"/>
              <a:gd name="T60" fmla="*/ 357816 w 840105"/>
              <a:gd name="T61" fmla="*/ 454721 h 457200"/>
              <a:gd name="T62" fmla="*/ 298598 w 840105"/>
              <a:gd name="T63" fmla="*/ 447520 h 457200"/>
              <a:gd name="T64" fmla="*/ 242856 w 840105"/>
              <a:gd name="T65" fmla="*/ 435951 h 457200"/>
              <a:gd name="T66" fmla="*/ 191240 w 840105"/>
              <a:gd name="T67" fmla="*/ 420367 h 457200"/>
              <a:gd name="T68" fmla="*/ 144399 w 840105"/>
              <a:gd name="T69" fmla="*/ 401123 h 457200"/>
              <a:gd name="T70" fmla="*/ 102983 w 840105"/>
              <a:gd name="T71" fmla="*/ 378572 h 457200"/>
              <a:gd name="T72" fmla="*/ 67640 w 840105"/>
              <a:gd name="T73" fmla="*/ 353068 h 457200"/>
              <a:gd name="T74" fmla="*/ 39022 w 840105"/>
              <a:gd name="T75" fmla="*/ 324965 h 457200"/>
              <a:gd name="T76" fmla="*/ 4552 w 840105"/>
              <a:gd name="T77" fmla="*/ 262377 h 457200"/>
              <a:gd name="T78" fmla="*/ 0 w 840105"/>
              <a:gd name="T79" fmla="*/ 228600 h 4572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40105"/>
              <a:gd name="T121" fmla="*/ 0 h 457200"/>
              <a:gd name="T122" fmla="*/ 840105 w 840105"/>
              <a:gd name="T123" fmla="*/ 457200 h 45720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40105" h="457200">
                <a:moveTo>
                  <a:pt x="0" y="228600"/>
                </a:moveTo>
                <a:lnTo>
                  <a:pt x="17776" y="162582"/>
                </a:lnTo>
                <a:lnTo>
                  <a:pt x="67640" y="104131"/>
                </a:lnTo>
                <a:lnTo>
                  <a:pt x="102983" y="78627"/>
                </a:lnTo>
                <a:lnTo>
                  <a:pt x="144399" y="56076"/>
                </a:lnTo>
                <a:lnTo>
                  <a:pt x="191240" y="36832"/>
                </a:lnTo>
                <a:lnTo>
                  <a:pt x="242856" y="21248"/>
                </a:lnTo>
                <a:lnTo>
                  <a:pt x="298598" y="9679"/>
                </a:lnTo>
                <a:lnTo>
                  <a:pt x="357816" y="2478"/>
                </a:lnTo>
                <a:lnTo>
                  <a:pt x="419862" y="0"/>
                </a:lnTo>
                <a:lnTo>
                  <a:pt x="481910" y="2478"/>
                </a:lnTo>
                <a:lnTo>
                  <a:pt x="541130" y="9679"/>
                </a:lnTo>
                <a:lnTo>
                  <a:pt x="596873" y="21248"/>
                </a:lnTo>
                <a:lnTo>
                  <a:pt x="648489" y="36832"/>
                </a:lnTo>
                <a:lnTo>
                  <a:pt x="695329" y="56076"/>
                </a:lnTo>
                <a:lnTo>
                  <a:pt x="736745" y="78627"/>
                </a:lnTo>
                <a:lnTo>
                  <a:pt x="772086" y="104131"/>
                </a:lnTo>
                <a:lnTo>
                  <a:pt x="800703" y="132234"/>
                </a:lnTo>
                <a:lnTo>
                  <a:pt x="835172" y="194822"/>
                </a:lnTo>
                <a:lnTo>
                  <a:pt x="839724" y="228600"/>
                </a:lnTo>
                <a:lnTo>
                  <a:pt x="835172" y="262377"/>
                </a:lnTo>
                <a:lnTo>
                  <a:pt x="800703" y="324965"/>
                </a:lnTo>
                <a:lnTo>
                  <a:pt x="772086" y="353068"/>
                </a:lnTo>
                <a:lnTo>
                  <a:pt x="736745" y="378572"/>
                </a:lnTo>
                <a:lnTo>
                  <a:pt x="695329" y="401123"/>
                </a:lnTo>
                <a:lnTo>
                  <a:pt x="648489" y="420367"/>
                </a:lnTo>
                <a:lnTo>
                  <a:pt x="596873" y="435951"/>
                </a:lnTo>
                <a:lnTo>
                  <a:pt x="541130" y="447520"/>
                </a:lnTo>
                <a:lnTo>
                  <a:pt x="481910" y="454721"/>
                </a:lnTo>
                <a:lnTo>
                  <a:pt x="419862" y="457200"/>
                </a:lnTo>
                <a:lnTo>
                  <a:pt x="357816" y="454721"/>
                </a:lnTo>
                <a:lnTo>
                  <a:pt x="298598" y="447520"/>
                </a:lnTo>
                <a:lnTo>
                  <a:pt x="242856" y="435951"/>
                </a:lnTo>
                <a:lnTo>
                  <a:pt x="191240" y="420367"/>
                </a:lnTo>
                <a:lnTo>
                  <a:pt x="144399" y="401123"/>
                </a:lnTo>
                <a:lnTo>
                  <a:pt x="102983" y="378572"/>
                </a:lnTo>
                <a:lnTo>
                  <a:pt x="67640" y="353068"/>
                </a:lnTo>
                <a:lnTo>
                  <a:pt x="39022" y="324965"/>
                </a:lnTo>
                <a:lnTo>
                  <a:pt x="4552" y="262377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191" name="object 16"/>
          <p:cNvSpPr txBox="1">
            <a:spLocks noChangeArrowheads="1"/>
          </p:cNvSpPr>
          <p:nvPr/>
        </p:nvSpPr>
        <p:spPr bwMode="auto">
          <a:xfrm>
            <a:off x="992188" y="3165475"/>
            <a:ext cx="17938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92" name="object 17"/>
          <p:cNvSpPr>
            <a:spLocks/>
          </p:cNvSpPr>
          <p:nvPr/>
        </p:nvSpPr>
        <p:spPr bwMode="auto">
          <a:xfrm>
            <a:off x="1597025" y="4030663"/>
            <a:ext cx="2228850" cy="457200"/>
          </a:xfrm>
          <a:custGeom>
            <a:avLst/>
            <a:gdLst>
              <a:gd name="T0" fmla="*/ 2151888 w 2228215"/>
              <a:gd name="T1" fmla="*/ 0 h 457200"/>
              <a:gd name="T2" fmla="*/ 76199 w 2228215"/>
              <a:gd name="T3" fmla="*/ 0 h 457200"/>
              <a:gd name="T4" fmla="*/ 46559 w 2228215"/>
              <a:gd name="T5" fmla="*/ 5994 h 457200"/>
              <a:gd name="T6" fmla="*/ 22336 w 2228215"/>
              <a:gd name="T7" fmla="*/ 22336 h 457200"/>
              <a:gd name="T8" fmla="*/ 5994 w 2228215"/>
              <a:gd name="T9" fmla="*/ 46559 h 457200"/>
              <a:gd name="T10" fmla="*/ 0 w 2228215"/>
              <a:gd name="T11" fmla="*/ 76200 h 457200"/>
              <a:gd name="T12" fmla="*/ 0 w 2228215"/>
              <a:gd name="T13" fmla="*/ 381000 h 457200"/>
              <a:gd name="T14" fmla="*/ 5994 w 2228215"/>
              <a:gd name="T15" fmla="*/ 410640 h 457200"/>
              <a:gd name="T16" fmla="*/ 22336 w 2228215"/>
              <a:gd name="T17" fmla="*/ 434863 h 457200"/>
              <a:gd name="T18" fmla="*/ 46559 w 2228215"/>
              <a:gd name="T19" fmla="*/ 451205 h 457200"/>
              <a:gd name="T20" fmla="*/ 76199 w 2228215"/>
              <a:gd name="T21" fmla="*/ 457200 h 457200"/>
              <a:gd name="T22" fmla="*/ 2151888 w 2228215"/>
              <a:gd name="T23" fmla="*/ 457200 h 457200"/>
              <a:gd name="T24" fmla="*/ 2181528 w 2228215"/>
              <a:gd name="T25" fmla="*/ 451205 h 457200"/>
              <a:gd name="T26" fmla="*/ 2205751 w 2228215"/>
              <a:gd name="T27" fmla="*/ 434863 h 457200"/>
              <a:gd name="T28" fmla="*/ 2222093 w 2228215"/>
              <a:gd name="T29" fmla="*/ 410640 h 457200"/>
              <a:gd name="T30" fmla="*/ 2228088 w 2228215"/>
              <a:gd name="T31" fmla="*/ 381000 h 457200"/>
              <a:gd name="T32" fmla="*/ 2228088 w 2228215"/>
              <a:gd name="T33" fmla="*/ 76200 h 457200"/>
              <a:gd name="T34" fmla="*/ 2222093 w 2228215"/>
              <a:gd name="T35" fmla="*/ 46559 h 457200"/>
              <a:gd name="T36" fmla="*/ 2205751 w 2228215"/>
              <a:gd name="T37" fmla="*/ 22336 h 457200"/>
              <a:gd name="T38" fmla="*/ 2181528 w 2228215"/>
              <a:gd name="T39" fmla="*/ 5994 h 457200"/>
              <a:gd name="T40" fmla="*/ 2151888 w 2228215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28215"/>
              <a:gd name="T64" fmla="*/ 0 h 457200"/>
              <a:gd name="T65" fmla="*/ 2228215 w 2228215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28215" h="457200">
                <a:moveTo>
                  <a:pt x="2151888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51888" y="457200"/>
                </a:lnTo>
                <a:lnTo>
                  <a:pt x="2181528" y="451205"/>
                </a:lnTo>
                <a:lnTo>
                  <a:pt x="2205751" y="434863"/>
                </a:lnTo>
                <a:lnTo>
                  <a:pt x="2222093" y="410640"/>
                </a:lnTo>
                <a:lnTo>
                  <a:pt x="2228088" y="381000"/>
                </a:lnTo>
                <a:lnTo>
                  <a:pt x="2228088" y="76200"/>
                </a:lnTo>
                <a:lnTo>
                  <a:pt x="2222093" y="46559"/>
                </a:lnTo>
                <a:lnTo>
                  <a:pt x="2205751" y="22336"/>
                </a:lnTo>
                <a:lnTo>
                  <a:pt x="2181528" y="5994"/>
                </a:lnTo>
                <a:lnTo>
                  <a:pt x="2151888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193" name="object 18"/>
          <p:cNvSpPr>
            <a:spLocks/>
          </p:cNvSpPr>
          <p:nvPr/>
        </p:nvSpPr>
        <p:spPr bwMode="auto">
          <a:xfrm>
            <a:off x="1597025" y="4030663"/>
            <a:ext cx="2228850" cy="457200"/>
          </a:xfrm>
          <a:custGeom>
            <a:avLst/>
            <a:gdLst>
              <a:gd name="T0" fmla="*/ 0 w 2228215"/>
              <a:gd name="T1" fmla="*/ 76200 h 457200"/>
              <a:gd name="T2" fmla="*/ 5994 w 2228215"/>
              <a:gd name="T3" fmla="*/ 46559 h 457200"/>
              <a:gd name="T4" fmla="*/ 22336 w 2228215"/>
              <a:gd name="T5" fmla="*/ 22336 h 457200"/>
              <a:gd name="T6" fmla="*/ 46559 w 2228215"/>
              <a:gd name="T7" fmla="*/ 5994 h 457200"/>
              <a:gd name="T8" fmla="*/ 76199 w 2228215"/>
              <a:gd name="T9" fmla="*/ 0 h 457200"/>
              <a:gd name="T10" fmla="*/ 2151888 w 2228215"/>
              <a:gd name="T11" fmla="*/ 0 h 457200"/>
              <a:gd name="T12" fmla="*/ 2181528 w 2228215"/>
              <a:gd name="T13" fmla="*/ 5994 h 457200"/>
              <a:gd name="T14" fmla="*/ 2205751 w 2228215"/>
              <a:gd name="T15" fmla="*/ 22336 h 457200"/>
              <a:gd name="T16" fmla="*/ 2222093 w 2228215"/>
              <a:gd name="T17" fmla="*/ 46559 h 457200"/>
              <a:gd name="T18" fmla="*/ 2228088 w 2228215"/>
              <a:gd name="T19" fmla="*/ 76200 h 457200"/>
              <a:gd name="T20" fmla="*/ 2228088 w 2228215"/>
              <a:gd name="T21" fmla="*/ 381000 h 457200"/>
              <a:gd name="T22" fmla="*/ 2222093 w 2228215"/>
              <a:gd name="T23" fmla="*/ 410640 h 457200"/>
              <a:gd name="T24" fmla="*/ 2205751 w 2228215"/>
              <a:gd name="T25" fmla="*/ 434863 h 457200"/>
              <a:gd name="T26" fmla="*/ 2181528 w 2228215"/>
              <a:gd name="T27" fmla="*/ 451205 h 457200"/>
              <a:gd name="T28" fmla="*/ 2151888 w 2228215"/>
              <a:gd name="T29" fmla="*/ 457200 h 457200"/>
              <a:gd name="T30" fmla="*/ 76199 w 2228215"/>
              <a:gd name="T31" fmla="*/ 457200 h 457200"/>
              <a:gd name="T32" fmla="*/ 46559 w 2228215"/>
              <a:gd name="T33" fmla="*/ 451205 h 457200"/>
              <a:gd name="T34" fmla="*/ 22336 w 2228215"/>
              <a:gd name="T35" fmla="*/ 434863 h 457200"/>
              <a:gd name="T36" fmla="*/ 5994 w 2228215"/>
              <a:gd name="T37" fmla="*/ 410640 h 457200"/>
              <a:gd name="T38" fmla="*/ 0 w 2228215"/>
              <a:gd name="T39" fmla="*/ 381000 h 457200"/>
              <a:gd name="T40" fmla="*/ 0 w 2228215"/>
              <a:gd name="T41" fmla="*/ 7620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28215"/>
              <a:gd name="T64" fmla="*/ 0 h 457200"/>
              <a:gd name="T65" fmla="*/ 2228215 w 2228215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28215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199" y="0"/>
                </a:lnTo>
                <a:lnTo>
                  <a:pt x="2151888" y="0"/>
                </a:lnTo>
                <a:lnTo>
                  <a:pt x="2181528" y="5994"/>
                </a:lnTo>
                <a:lnTo>
                  <a:pt x="2205751" y="22336"/>
                </a:lnTo>
                <a:lnTo>
                  <a:pt x="2222093" y="46559"/>
                </a:lnTo>
                <a:lnTo>
                  <a:pt x="2228088" y="76200"/>
                </a:lnTo>
                <a:lnTo>
                  <a:pt x="2228088" y="381000"/>
                </a:lnTo>
                <a:lnTo>
                  <a:pt x="2222093" y="410640"/>
                </a:lnTo>
                <a:lnTo>
                  <a:pt x="2205751" y="434863"/>
                </a:lnTo>
                <a:lnTo>
                  <a:pt x="2181528" y="451205"/>
                </a:lnTo>
                <a:lnTo>
                  <a:pt x="2151888" y="457200"/>
                </a:lnTo>
                <a:lnTo>
                  <a:pt x="76199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2132013" y="4067175"/>
            <a:ext cx="1157287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195" name="object 20"/>
          <p:cNvSpPr>
            <a:spLocks/>
          </p:cNvSpPr>
          <p:nvPr/>
        </p:nvSpPr>
        <p:spPr bwMode="auto">
          <a:xfrm>
            <a:off x="661988" y="4030663"/>
            <a:ext cx="839787" cy="457200"/>
          </a:xfrm>
          <a:custGeom>
            <a:avLst/>
            <a:gdLst>
              <a:gd name="T0" fmla="*/ 419862 w 840105"/>
              <a:gd name="T1" fmla="*/ 0 h 457200"/>
              <a:gd name="T2" fmla="*/ 357816 w 840105"/>
              <a:gd name="T3" fmla="*/ 2478 h 457200"/>
              <a:gd name="T4" fmla="*/ 298598 w 840105"/>
              <a:gd name="T5" fmla="*/ 9679 h 457200"/>
              <a:gd name="T6" fmla="*/ 242856 w 840105"/>
              <a:gd name="T7" fmla="*/ 21248 h 457200"/>
              <a:gd name="T8" fmla="*/ 191240 w 840105"/>
              <a:gd name="T9" fmla="*/ 36832 h 457200"/>
              <a:gd name="T10" fmla="*/ 144399 w 840105"/>
              <a:gd name="T11" fmla="*/ 56076 h 457200"/>
              <a:gd name="T12" fmla="*/ 102983 w 840105"/>
              <a:gd name="T13" fmla="*/ 78627 h 457200"/>
              <a:gd name="T14" fmla="*/ 67640 w 840105"/>
              <a:gd name="T15" fmla="*/ 104131 h 457200"/>
              <a:gd name="T16" fmla="*/ 39022 w 840105"/>
              <a:gd name="T17" fmla="*/ 132234 h 457200"/>
              <a:gd name="T18" fmla="*/ 4552 w 840105"/>
              <a:gd name="T19" fmla="*/ 194822 h 457200"/>
              <a:gd name="T20" fmla="*/ 0 w 840105"/>
              <a:gd name="T21" fmla="*/ 228600 h 457200"/>
              <a:gd name="T22" fmla="*/ 4552 w 840105"/>
              <a:gd name="T23" fmla="*/ 262377 h 457200"/>
              <a:gd name="T24" fmla="*/ 39022 w 840105"/>
              <a:gd name="T25" fmla="*/ 324965 h 457200"/>
              <a:gd name="T26" fmla="*/ 67640 w 840105"/>
              <a:gd name="T27" fmla="*/ 353068 h 457200"/>
              <a:gd name="T28" fmla="*/ 102983 w 840105"/>
              <a:gd name="T29" fmla="*/ 378572 h 457200"/>
              <a:gd name="T30" fmla="*/ 144399 w 840105"/>
              <a:gd name="T31" fmla="*/ 401123 h 457200"/>
              <a:gd name="T32" fmla="*/ 191240 w 840105"/>
              <a:gd name="T33" fmla="*/ 420367 h 457200"/>
              <a:gd name="T34" fmla="*/ 242856 w 840105"/>
              <a:gd name="T35" fmla="*/ 435951 h 457200"/>
              <a:gd name="T36" fmla="*/ 298598 w 840105"/>
              <a:gd name="T37" fmla="*/ 447520 h 457200"/>
              <a:gd name="T38" fmla="*/ 357816 w 840105"/>
              <a:gd name="T39" fmla="*/ 454721 h 457200"/>
              <a:gd name="T40" fmla="*/ 419862 w 840105"/>
              <a:gd name="T41" fmla="*/ 457200 h 457200"/>
              <a:gd name="T42" fmla="*/ 481910 w 840105"/>
              <a:gd name="T43" fmla="*/ 454721 h 457200"/>
              <a:gd name="T44" fmla="*/ 541130 w 840105"/>
              <a:gd name="T45" fmla="*/ 447520 h 457200"/>
              <a:gd name="T46" fmla="*/ 596873 w 840105"/>
              <a:gd name="T47" fmla="*/ 435951 h 457200"/>
              <a:gd name="T48" fmla="*/ 648489 w 840105"/>
              <a:gd name="T49" fmla="*/ 420367 h 457200"/>
              <a:gd name="T50" fmla="*/ 695329 w 840105"/>
              <a:gd name="T51" fmla="*/ 401123 h 457200"/>
              <a:gd name="T52" fmla="*/ 736745 w 840105"/>
              <a:gd name="T53" fmla="*/ 378572 h 457200"/>
              <a:gd name="T54" fmla="*/ 772086 w 840105"/>
              <a:gd name="T55" fmla="*/ 353068 h 457200"/>
              <a:gd name="T56" fmla="*/ 800703 w 840105"/>
              <a:gd name="T57" fmla="*/ 324965 h 457200"/>
              <a:gd name="T58" fmla="*/ 835172 w 840105"/>
              <a:gd name="T59" fmla="*/ 262377 h 457200"/>
              <a:gd name="T60" fmla="*/ 839724 w 840105"/>
              <a:gd name="T61" fmla="*/ 228600 h 457200"/>
              <a:gd name="T62" fmla="*/ 835172 w 840105"/>
              <a:gd name="T63" fmla="*/ 194822 h 457200"/>
              <a:gd name="T64" fmla="*/ 800703 w 840105"/>
              <a:gd name="T65" fmla="*/ 132234 h 457200"/>
              <a:gd name="T66" fmla="*/ 772086 w 840105"/>
              <a:gd name="T67" fmla="*/ 104131 h 457200"/>
              <a:gd name="T68" fmla="*/ 736745 w 840105"/>
              <a:gd name="T69" fmla="*/ 78627 h 457200"/>
              <a:gd name="T70" fmla="*/ 695329 w 840105"/>
              <a:gd name="T71" fmla="*/ 56076 h 457200"/>
              <a:gd name="T72" fmla="*/ 648489 w 840105"/>
              <a:gd name="T73" fmla="*/ 36832 h 457200"/>
              <a:gd name="T74" fmla="*/ 596873 w 840105"/>
              <a:gd name="T75" fmla="*/ 21248 h 457200"/>
              <a:gd name="T76" fmla="*/ 541130 w 840105"/>
              <a:gd name="T77" fmla="*/ 9679 h 457200"/>
              <a:gd name="T78" fmla="*/ 481910 w 840105"/>
              <a:gd name="T79" fmla="*/ 2478 h 457200"/>
              <a:gd name="T80" fmla="*/ 419862 w 840105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40105"/>
              <a:gd name="T124" fmla="*/ 0 h 457200"/>
              <a:gd name="T125" fmla="*/ 840105 w 840105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40105" h="457200">
                <a:moveTo>
                  <a:pt x="419862" y="0"/>
                </a:moveTo>
                <a:lnTo>
                  <a:pt x="357816" y="2478"/>
                </a:lnTo>
                <a:lnTo>
                  <a:pt x="298598" y="9679"/>
                </a:lnTo>
                <a:lnTo>
                  <a:pt x="242856" y="21248"/>
                </a:lnTo>
                <a:lnTo>
                  <a:pt x="191240" y="36832"/>
                </a:lnTo>
                <a:lnTo>
                  <a:pt x="144399" y="56076"/>
                </a:lnTo>
                <a:lnTo>
                  <a:pt x="102983" y="78627"/>
                </a:lnTo>
                <a:lnTo>
                  <a:pt x="67640" y="104131"/>
                </a:lnTo>
                <a:lnTo>
                  <a:pt x="39022" y="132234"/>
                </a:lnTo>
                <a:lnTo>
                  <a:pt x="4552" y="194822"/>
                </a:lnTo>
                <a:lnTo>
                  <a:pt x="0" y="228600"/>
                </a:lnTo>
                <a:lnTo>
                  <a:pt x="4552" y="262377"/>
                </a:lnTo>
                <a:lnTo>
                  <a:pt x="39022" y="324965"/>
                </a:lnTo>
                <a:lnTo>
                  <a:pt x="67640" y="353068"/>
                </a:lnTo>
                <a:lnTo>
                  <a:pt x="102983" y="378572"/>
                </a:lnTo>
                <a:lnTo>
                  <a:pt x="144399" y="401123"/>
                </a:lnTo>
                <a:lnTo>
                  <a:pt x="191240" y="420367"/>
                </a:lnTo>
                <a:lnTo>
                  <a:pt x="242856" y="435951"/>
                </a:lnTo>
                <a:lnTo>
                  <a:pt x="298598" y="447520"/>
                </a:lnTo>
                <a:lnTo>
                  <a:pt x="357816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196" name="object 21"/>
          <p:cNvSpPr>
            <a:spLocks/>
          </p:cNvSpPr>
          <p:nvPr/>
        </p:nvSpPr>
        <p:spPr bwMode="auto">
          <a:xfrm>
            <a:off x="661988" y="4030663"/>
            <a:ext cx="839787" cy="457200"/>
          </a:xfrm>
          <a:custGeom>
            <a:avLst/>
            <a:gdLst>
              <a:gd name="T0" fmla="*/ 0 w 840105"/>
              <a:gd name="T1" fmla="*/ 228600 h 457200"/>
              <a:gd name="T2" fmla="*/ 17776 w 840105"/>
              <a:gd name="T3" fmla="*/ 162582 h 457200"/>
              <a:gd name="T4" fmla="*/ 67640 w 840105"/>
              <a:gd name="T5" fmla="*/ 104131 h 457200"/>
              <a:gd name="T6" fmla="*/ 102983 w 840105"/>
              <a:gd name="T7" fmla="*/ 78627 h 457200"/>
              <a:gd name="T8" fmla="*/ 144399 w 840105"/>
              <a:gd name="T9" fmla="*/ 56076 h 457200"/>
              <a:gd name="T10" fmla="*/ 191240 w 840105"/>
              <a:gd name="T11" fmla="*/ 36832 h 457200"/>
              <a:gd name="T12" fmla="*/ 242856 w 840105"/>
              <a:gd name="T13" fmla="*/ 21248 h 457200"/>
              <a:gd name="T14" fmla="*/ 298598 w 840105"/>
              <a:gd name="T15" fmla="*/ 9679 h 457200"/>
              <a:gd name="T16" fmla="*/ 357816 w 840105"/>
              <a:gd name="T17" fmla="*/ 2478 h 457200"/>
              <a:gd name="T18" fmla="*/ 419862 w 840105"/>
              <a:gd name="T19" fmla="*/ 0 h 457200"/>
              <a:gd name="T20" fmla="*/ 481910 w 840105"/>
              <a:gd name="T21" fmla="*/ 2478 h 457200"/>
              <a:gd name="T22" fmla="*/ 541130 w 840105"/>
              <a:gd name="T23" fmla="*/ 9679 h 457200"/>
              <a:gd name="T24" fmla="*/ 596873 w 840105"/>
              <a:gd name="T25" fmla="*/ 21248 h 457200"/>
              <a:gd name="T26" fmla="*/ 648489 w 840105"/>
              <a:gd name="T27" fmla="*/ 36832 h 457200"/>
              <a:gd name="T28" fmla="*/ 695329 w 840105"/>
              <a:gd name="T29" fmla="*/ 56076 h 457200"/>
              <a:gd name="T30" fmla="*/ 736745 w 840105"/>
              <a:gd name="T31" fmla="*/ 78627 h 457200"/>
              <a:gd name="T32" fmla="*/ 772086 w 840105"/>
              <a:gd name="T33" fmla="*/ 104131 h 457200"/>
              <a:gd name="T34" fmla="*/ 800703 w 840105"/>
              <a:gd name="T35" fmla="*/ 132234 h 457200"/>
              <a:gd name="T36" fmla="*/ 835172 w 840105"/>
              <a:gd name="T37" fmla="*/ 194822 h 457200"/>
              <a:gd name="T38" fmla="*/ 839724 w 840105"/>
              <a:gd name="T39" fmla="*/ 228600 h 457200"/>
              <a:gd name="T40" fmla="*/ 835172 w 840105"/>
              <a:gd name="T41" fmla="*/ 262377 h 457200"/>
              <a:gd name="T42" fmla="*/ 800703 w 840105"/>
              <a:gd name="T43" fmla="*/ 324965 h 457200"/>
              <a:gd name="T44" fmla="*/ 772086 w 840105"/>
              <a:gd name="T45" fmla="*/ 353068 h 457200"/>
              <a:gd name="T46" fmla="*/ 736745 w 840105"/>
              <a:gd name="T47" fmla="*/ 378572 h 457200"/>
              <a:gd name="T48" fmla="*/ 695329 w 840105"/>
              <a:gd name="T49" fmla="*/ 401123 h 457200"/>
              <a:gd name="T50" fmla="*/ 648489 w 840105"/>
              <a:gd name="T51" fmla="*/ 420367 h 457200"/>
              <a:gd name="T52" fmla="*/ 596873 w 840105"/>
              <a:gd name="T53" fmla="*/ 435951 h 457200"/>
              <a:gd name="T54" fmla="*/ 541130 w 840105"/>
              <a:gd name="T55" fmla="*/ 447520 h 457200"/>
              <a:gd name="T56" fmla="*/ 481910 w 840105"/>
              <a:gd name="T57" fmla="*/ 454721 h 457200"/>
              <a:gd name="T58" fmla="*/ 419862 w 840105"/>
              <a:gd name="T59" fmla="*/ 457200 h 457200"/>
              <a:gd name="T60" fmla="*/ 357816 w 840105"/>
              <a:gd name="T61" fmla="*/ 454721 h 457200"/>
              <a:gd name="T62" fmla="*/ 298598 w 840105"/>
              <a:gd name="T63" fmla="*/ 447520 h 457200"/>
              <a:gd name="T64" fmla="*/ 242856 w 840105"/>
              <a:gd name="T65" fmla="*/ 435951 h 457200"/>
              <a:gd name="T66" fmla="*/ 191240 w 840105"/>
              <a:gd name="T67" fmla="*/ 420367 h 457200"/>
              <a:gd name="T68" fmla="*/ 144399 w 840105"/>
              <a:gd name="T69" fmla="*/ 401123 h 457200"/>
              <a:gd name="T70" fmla="*/ 102983 w 840105"/>
              <a:gd name="T71" fmla="*/ 378572 h 457200"/>
              <a:gd name="T72" fmla="*/ 67640 w 840105"/>
              <a:gd name="T73" fmla="*/ 353068 h 457200"/>
              <a:gd name="T74" fmla="*/ 39022 w 840105"/>
              <a:gd name="T75" fmla="*/ 324965 h 457200"/>
              <a:gd name="T76" fmla="*/ 4552 w 840105"/>
              <a:gd name="T77" fmla="*/ 262377 h 457200"/>
              <a:gd name="T78" fmla="*/ 0 w 840105"/>
              <a:gd name="T79" fmla="*/ 228600 h 4572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40105"/>
              <a:gd name="T121" fmla="*/ 0 h 457200"/>
              <a:gd name="T122" fmla="*/ 840105 w 840105"/>
              <a:gd name="T123" fmla="*/ 457200 h 45720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40105" h="457200">
                <a:moveTo>
                  <a:pt x="0" y="228600"/>
                </a:moveTo>
                <a:lnTo>
                  <a:pt x="17776" y="162582"/>
                </a:lnTo>
                <a:lnTo>
                  <a:pt x="67640" y="104131"/>
                </a:lnTo>
                <a:lnTo>
                  <a:pt x="102983" y="78627"/>
                </a:lnTo>
                <a:lnTo>
                  <a:pt x="144399" y="56076"/>
                </a:lnTo>
                <a:lnTo>
                  <a:pt x="191240" y="36832"/>
                </a:lnTo>
                <a:lnTo>
                  <a:pt x="242856" y="21248"/>
                </a:lnTo>
                <a:lnTo>
                  <a:pt x="298598" y="9679"/>
                </a:lnTo>
                <a:lnTo>
                  <a:pt x="357816" y="2478"/>
                </a:lnTo>
                <a:lnTo>
                  <a:pt x="419862" y="0"/>
                </a:lnTo>
                <a:lnTo>
                  <a:pt x="481910" y="2478"/>
                </a:lnTo>
                <a:lnTo>
                  <a:pt x="541130" y="9679"/>
                </a:lnTo>
                <a:lnTo>
                  <a:pt x="596873" y="21248"/>
                </a:lnTo>
                <a:lnTo>
                  <a:pt x="648489" y="36832"/>
                </a:lnTo>
                <a:lnTo>
                  <a:pt x="695329" y="56076"/>
                </a:lnTo>
                <a:lnTo>
                  <a:pt x="736745" y="78627"/>
                </a:lnTo>
                <a:lnTo>
                  <a:pt x="772086" y="104131"/>
                </a:lnTo>
                <a:lnTo>
                  <a:pt x="800703" y="132234"/>
                </a:lnTo>
                <a:lnTo>
                  <a:pt x="835172" y="194822"/>
                </a:lnTo>
                <a:lnTo>
                  <a:pt x="839724" y="228600"/>
                </a:lnTo>
                <a:lnTo>
                  <a:pt x="835172" y="262377"/>
                </a:lnTo>
                <a:lnTo>
                  <a:pt x="800703" y="324965"/>
                </a:lnTo>
                <a:lnTo>
                  <a:pt x="772086" y="353068"/>
                </a:lnTo>
                <a:lnTo>
                  <a:pt x="736745" y="378572"/>
                </a:lnTo>
                <a:lnTo>
                  <a:pt x="695329" y="401123"/>
                </a:lnTo>
                <a:lnTo>
                  <a:pt x="648489" y="420367"/>
                </a:lnTo>
                <a:lnTo>
                  <a:pt x="596873" y="435951"/>
                </a:lnTo>
                <a:lnTo>
                  <a:pt x="541130" y="447520"/>
                </a:lnTo>
                <a:lnTo>
                  <a:pt x="481910" y="454721"/>
                </a:lnTo>
                <a:lnTo>
                  <a:pt x="419862" y="457200"/>
                </a:lnTo>
                <a:lnTo>
                  <a:pt x="357816" y="454721"/>
                </a:lnTo>
                <a:lnTo>
                  <a:pt x="298598" y="447520"/>
                </a:lnTo>
                <a:lnTo>
                  <a:pt x="242856" y="435951"/>
                </a:lnTo>
                <a:lnTo>
                  <a:pt x="191240" y="420367"/>
                </a:lnTo>
                <a:lnTo>
                  <a:pt x="144399" y="401123"/>
                </a:lnTo>
                <a:lnTo>
                  <a:pt x="102983" y="378572"/>
                </a:lnTo>
                <a:lnTo>
                  <a:pt x="67640" y="353068"/>
                </a:lnTo>
                <a:lnTo>
                  <a:pt x="39022" y="324965"/>
                </a:lnTo>
                <a:lnTo>
                  <a:pt x="4552" y="262377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197" name="object 22"/>
          <p:cNvSpPr txBox="1">
            <a:spLocks noChangeArrowheads="1"/>
          </p:cNvSpPr>
          <p:nvPr/>
        </p:nvSpPr>
        <p:spPr bwMode="auto">
          <a:xfrm>
            <a:off x="992188" y="4067175"/>
            <a:ext cx="17938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98" name="object 23"/>
          <p:cNvSpPr>
            <a:spLocks/>
          </p:cNvSpPr>
          <p:nvPr/>
        </p:nvSpPr>
        <p:spPr bwMode="auto">
          <a:xfrm>
            <a:off x="1597025" y="4843463"/>
            <a:ext cx="2239963" cy="457200"/>
          </a:xfrm>
          <a:custGeom>
            <a:avLst/>
            <a:gdLst>
              <a:gd name="T0" fmla="*/ 2164080 w 2240279"/>
              <a:gd name="T1" fmla="*/ 0 h 457200"/>
              <a:gd name="T2" fmla="*/ 76199 w 2240279"/>
              <a:gd name="T3" fmla="*/ 0 h 457200"/>
              <a:gd name="T4" fmla="*/ 46559 w 2240279"/>
              <a:gd name="T5" fmla="*/ 5994 h 457200"/>
              <a:gd name="T6" fmla="*/ 22336 w 2240279"/>
              <a:gd name="T7" fmla="*/ 22336 h 457200"/>
              <a:gd name="T8" fmla="*/ 5994 w 2240279"/>
              <a:gd name="T9" fmla="*/ 46559 h 457200"/>
              <a:gd name="T10" fmla="*/ 0 w 2240279"/>
              <a:gd name="T11" fmla="*/ 76200 h 457200"/>
              <a:gd name="T12" fmla="*/ 0 w 2240279"/>
              <a:gd name="T13" fmla="*/ 381000 h 457200"/>
              <a:gd name="T14" fmla="*/ 5994 w 2240279"/>
              <a:gd name="T15" fmla="*/ 410640 h 457200"/>
              <a:gd name="T16" fmla="*/ 22336 w 2240279"/>
              <a:gd name="T17" fmla="*/ 434863 h 457200"/>
              <a:gd name="T18" fmla="*/ 46559 w 2240279"/>
              <a:gd name="T19" fmla="*/ 451205 h 457200"/>
              <a:gd name="T20" fmla="*/ 76199 w 2240279"/>
              <a:gd name="T21" fmla="*/ 457199 h 457200"/>
              <a:gd name="T22" fmla="*/ 2164080 w 2240279"/>
              <a:gd name="T23" fmla="*/ 457199 h 457200"/>
              <a:gd name="T24" fmla="*/ 2193720 w 2240279"/>
              <a:gd name="T25" fmla="*/ 451205 h 457200"/>
              <a:gd name="T26" fmla="*/ 2217943 w 2240279"/>
              <a:gd name="T27" fmla="*/ 434863 h 457200"/>
              <a:gd name="T28" fmla="*/ 2234285 w 2240279"/>
              <a:gd name="T29" fmla="*/ 410640 h 457200"/>
              <a:gd name="T30" fmla="*/ 2240280 w 2240279"/>
              <a:gd name="T31" fmla="*/ 381000 h 457200"/>
              <a:gd name="T32" fmla="*/ 2240280 w 2240279"/>
              <a:gd name="T33" fmla="*/ 76200 h 457200"/>
              <a:gd name="T34" fmla="*/ 2234285 w 2240279"/>
              <a:gd name="T35" fmla="*/ 46559 h 457200"/>
              <a:gd name="T36" fmla="*/ 2217943 w 2240279"/>
              <a:gd name="T37" fmla="*/ 22336 h 457200"/>
              <a:gd name="T38" fmla="*/ 2193720 w 2240279"/>
              <a:gd name="T39" fmla="*/ 5994 h 457200"/>
              <a:gd name="T40" fmla="*/ 2164080 w 2240279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40279"/>
              <a:gd name="T64" fmla="*/ 0 h 457200"/>
              <a:gd name="T65" fmla="*/ 2240279 w 2240279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40279" h="457200">
                <a:moveTo>
                  <a:pt x="2164080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199"/>
                </a:lnTo>
                <a:lnTo>
                  <a:pt x="2164080" y="457199"/>
                </a:lnTo>
                <a:lnTo>
                  <a:pt x="2193720" y="451205"/>
                </a:lnTo>
                <a:lnTo>
                  <a:pt x="2217943" y="434863"/>
                </a:lnTo>
                <a:lnTo>
                  <a:pt x="2234285" y="410640"/>
                </a:lnTo>
                <a:lnTo>
                  <a:pt x="2240280" y="381000"/>
                </a:lnTo>
                <a:lnTo>
                  <a:pt x="2240280" y="76200"/>
                </a:lnTo>
                <a:lnTo>
                  <a:pt x="2234285" y="46559"/>
                </a:lnTo>
                <a:lnTo>
                  <a:pt x="2217943" y="22336"/>
                </a:lnTo>
                <a:lnTo>
                  <a:pt x="2193720" y="5994"/>
                </a:lnTo>
                <a:lnTo>
                  <a:pt x="216408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" name="object 24"/>
          <p:cNvSpPr txBox="1"/>
          <p:nvPr/>
        </p:nvSpPr>
        <p:spPr>
          <a:xfrm>
            <a:off x="2038350" y="4879975"/>
            <a:ext cx="135572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4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200" name="object 25"/>
          <p:cNvSpPr>
            <a:spLocks/>
          </p:cNvSpPr>
          <p:nvPr/>
        </p:nvSpPr>
        <p:spPr bwMode="auto">
          <a:xfrm>
            <a:off x="661988" y="4843463"/>
            <a:ext cx="839787" cy="457200"/>
          </a:xfrm>
          <a:custGeom>
            <a:avLst/>
            <a:gdLst>
              <a:gd name="T0" fmla="*/ 419862 w 840105"/>
              <a:gd name="T1" fmla="*/ 0 h 457200"/>
              <a:gd name="T2" fmla="*/ 357816 w 840105"/>
              <a:gd name="T3" fmla="*/ 2478 h 457200"/>
              <a:gd name="T4" fmla="*/ 298598 w 840105"/>
              <a:gd name="T5" fmla="*/ 9679 h 457200"/>
              <a:gd name="T6" fmla="*/ 242856 w 840105"/>
              <a:gd name="T7" fmla="*/ 21248 h 457200"/>
              <a:gd name="T8" fmla="*/ 191240 w 840105"/>
              <a:gd name="T9" fmla="*/ 36832 h 457200"/>
              <a:gd name="T10" fmla="*/ 144399 w 840105"/>
              <a:gd name="T11" fmla="*/ 56076 h 457200"/>
              <a:gd name="T12" fmla="*/ 102983 w 840105"/>
              <a:gd name="T13" fmla="*/ 78627 h 457200"/>
              <a:gd name="T14" fmla="*/ 67640 w 840105"/>
              <a:gd name="T15" fmla="*/ 104131 h 457200"/>
              <a:gd name="T16" fmla="*/ 39022 w 840105"/>
              <a:gd name="T17" fmla="*/ 132234 h 457200"/>
              <a:gd name="T18" fmla="*/ 4552 w 840105"/>
              <a:gd name="T19" fmla="*/ 194822 h 457200"/>
              <a:gd name="T20" fmla="*/ 0 w 840105"/>
              <a:gd name="T21" fmla="*/ 228600 h 457200"/>
              <a:gd name="T22" fmla="*/ 4552 w 840105"/>
              <a:gd name="T23" fmla="*/ 262377 h 457200"/>
              <a:gd name="T24" fmla="*/ 39022 w 840105"/>
              <a:gd name="T25" fmla="*/ 324965 h 457200"/>
              <a:gd name="T26" fmla="*/ 67640 w 840105"/>
              <a:gd name="T27" fmla="*/ 353068 h 457200"/>
              <a:gd name="T28" fmla="*/ 102983 w 840105"/>
              <a:gd name="T29" fmla="*/ 378572 h 457200"/>
              <a:gd name="T30" fmla="*/ 144399 w 840105"/>
              <a:gd name="T31" fmla="*/ 401123 h 457200"/>
              <a:gd name="T32" fmla="*/ 191240 w 840105"/>
              <a:gd name="T33" fmla="*/ 420367 h 457200"/>
              <a:gd name="T34" fmla="*/ 242856 w 840105"/>
              <a:gd name="T35" fmla="*/ 435951 h 457200"/>
              <a:gd name="T36" fmla="*/ 298598 w 840105"/>
              <a:gd name="T37" fmla="*/ 447520 h 457200"/>
              <a:gd name="T38" fmla="*/ 357816 w 840105"/>
              <a:gd name="T39" fmla="*/ 454721 h 457200"/>
              <a:gd name="T40" fmla="*/ 419862 w 840105"/>
              <a:gd name="T41" fmla="*/ 457199 h 457200"/>
              <a:gd name="T42" fmla="*/ 481910 w 840105"/>
              <a:gd name="T43" fmla="*/ 454721 h 457200"/>
              <a:gd name="T44" fmla="*/ 541130 w 840105"/>
              <a:gd name="T45" fmla="*/ 447520 h 457200"/>
              <a:gd name="T46" fmla="*/ 596873 w 840105"/>
              <a:gd name="T47" fmla="*/ 435951 h 457200"/>
              <a:gd name="T48" fmla="*/ 648489 w 840105"/>
              <a:gd name="T49" fmla="*/ 420367 h 457200"/>
              <a:gd name="T50" fmla="*/ 695329 w 840105"/>
              <a:gd name="T51" fmla="*/ 401123 h 457200"/>
              <a:gd name="T52" fmla="*/ 736745 w 840105"/>
              <a:gd name="T53" fmla="*/ 378572 h 457200"/>
              <a:gd name="T54" fmla="*/ 772086 w 840105"/>
              <a:gd name="T55" fmla="*/ 353068 h 457200"/>
              <a:gd name="T56" fmla="*/ 800703 w 840105"/>
              <a:gd name="T57" fmla="*/ 324965 h 457200"/>
              <a:gd name="T58" fmla="*/ 835172 w 840105"/>
              <a:gd name="T59" fmla="*/ 262377 h 457200"/>
              <a:gd name="T60" fmla="*/ 839724 w 840105"/>
              <a:gd name="T61" fmla="*/ 228600 h 457200"/>
              <a:gd name="T62" fmla="*/ 835172 w 840105"/>
              <a:gd name="T63" fmla="*/ 194822 h 457200"/>
              <a:gd name="T64" fmla="*/ 800703 w 840105"/>
              <a:gd name="T65" fmla="*/ 132234 h 457200"/>
              <a:gd name="T66" fmla="*/ 772086 w 840105"/>
              <a:gd name="T67" fmla="*/ 104131 h 457200"/>
              <a:gd name="T68" fmla="*/ 736745 w 840105"/>
              <a:gd name="T69" fmla="*/ 78627 h 457200"/>
              <a:gd name="T70" fmla="*/ 695329 w 840105"/>
              <a:gd name="T71" fmla="*/ 56076 h 457200"/>
              <a:gd name="T72" fmla="*/ 648489 w 840105"/>
              <a:gd name="T73" fmla="*/ 36832 h 457200"/>
              <a:gd name="T74" fmla="*/ 596873 w 840105"/>
              <a:gd name="T75" fmla="*/ 21248 h 457200"/>
              <a:gd name="T76" fmla="*/ 541130 w 840105"/>
              <a:gd name="T77" fmla="*/ 9679 h 457200"/>
              <a:gd name="T78" fmla="*/ 481910 w 840105"/>
              <a:gd name="T79" fmla="*/ 2478 h 457200"/>
              <a:gd name="T80" fmla="*/ 419862 w 840105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40105"/>
              <a:gd name="T124" fmla="*/ 0 h 457200"/>
              <a:gd name="T125" fmla="*/ 840105 w 840105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40105" h="457200">
                <a:moveTo>
                  <a:pt x="419862" y="0"/>
                </a:moveTo>
                <a:lnTo>
                  <a:pt x="357816" y="2478"/>
                </a:lnTo>
                <a:lnTo>
                  <a:pt x="298598" y="9679"/>
                </a:lnTo>
                <a:lnTo>
                  <a:pt x="242856" y="21248"/>
                </a:lnTo>
                <a:lnTo>
                  <a:pt x="191240" y="36832"/>
                </a:lnTo>
                <a:lnTo>
                  <a:pt x="144399" y="56076"/>
                </a:lnTo>
                <a:lnTo>
                  <a:pt x="102983" y="78627"/>
                </a:lnTo>
                <a:lnTo>
                  <a:pt x="67640" y="104131"/>
                </a:lnTo>
                <a:lnTo>
                  <a:pt x="39022" y="132234"/>
                </a:lnTo>
                <a:lnTo>
                  <a:pt x="4552" y="194822"/>
                </a:lnTo>
                <a:lnTo>
                  <a:pt x="0" y="228600"/>
                </a:lnTo>
                <a:lnTo>
                  <a:pt x="4552" y="262377"/>
                </a:lnTo>
                <a:lnTo>
                  <a:pt x="39022" y="324965"/>
                </a:lnTo>
                <a:lnTo>
                  <a:pt x="67640" y="353068"/>
                </a:lnTo>
                <a:lnTo>
                  <a:pt x="102983" y="378572"/>
                </a:lnTo>
                <a:lnTo>
                  <a:pt x="144399" y="401123"/>
                </a:lnTo>
                <a:lnTo>
                  <a:pt x="191240" y="420367"/>
                </a:lnTo>
                <a:lnTo>
                  <a:pt x="242856" y="435951"/>
                </a:lnTo>
                <a:lnTo>
                  <a:pt x="298598" y="447520"/>
                </a:lnTo>
                <a:lnTo>
                  <a:pt x="357816" y="454721"/>
                </a:lnTo>
                <a:lnTo>
                  <a:pt x="419862" y="457199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01" name="object 26"/>
          <p:cNvSpPr txBox="1">
            <a:spLocks noChangeArrowheads="1"/>
          </p:cNvSpPr>
          <p:nvPr/>
        </p:nvSpPr>
        <p:spPr bwMode="auto">
          <a:xfrm>
            <a:off x="992188" y="4879975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02" name="object 27"/>
          <p:cNvSpPr>
            <a:spLocks/>
          </p:cNvSpPr>
          <p:nvPr/>
        </p:nvSpPr>
        <p:spPr bwMode="auto">
          <a:xfrm>
            <a:off x="1587500" y="5608638"/>
            <a:ext cx="2238375" cy="457200"/>
          </a:xfrm>
          <a:custGeom>
            <a:avLst/>
            <a:gdLst>
              <a:gd name="T0" fmla="*/ 2161031 w 2237740"/>
              <a:gd name="T1" fmla="*/ 0 h 457200"/>
              <a:gd name="T2" fmla="*/ 76199 w 2237740"/>
              <a:gd name="T3" fmla="*/ 0 h 457200"/>
              <a:gd name="T4" fmla="*/ 46559 w 2237740"/>
              <a:gd name="T5" fmla="*/ 5987 h 457200"/>
              <a:gd name="T6" fmla="*/ 22336 w 2237740"/>
              <a:gd name="T7" fmla="*/ 22317 h 457200"/>
              <a:gd name="T8" fmla="*/ 5994 w 2237740"/>
              <a:gd name="T9" fmla="*/ 46537 h 457200"/>
              <a:gd name="T10" fmla="*/ 0 w 2237740"/>
              <a:gd name="T11" fmla="*/ 76199 h 457200"/>
              <a:gd name="T12" fmla="*/ 0 w 2237740"/>
              <a:gd name="T13" fmla="*/ 380999 h 457200"/>
              <a:gd name="T14" fmla="*/ 5994 w 2237740"/>
              <a:gd name="T15" fmla="*/ 410662 h 457200"/>
              <a:gd name="T16" fmla="*/ 22336 w 2237740"/>
              <a:gd name="T17" fmla="*/ 434882 h 457200"/>
              <a:gd name="T18" fmla="*/ 46559 w 2237740"/>
              <a:gd name="T19" fmla="*/ 451212 h 457200"/>
              <a:gd name="T20" fmla="*/ 76199 w 2237740"/>
              <a:gd name="T21" fmla="*/ 457199 h 457200"/>
              <a:gd name="T22" fmla="*/ 2161031 w 2237740"/>
              <a:gd name="T23" fmla="*/ 457199 h 457200"/>
              <a:gd name="T24" fmla="*/ 2190672 w 2237740"/>
              <a:gd name="T25" fmla="*/ 451212 h 457200"/>
              <a:gd name="T26" fmla="*/ 2214895 w 2237740"/>
              <a:gd name="T27" fmla="*/ 434882 h 457200"/>
              <a:gd name="T28" fmla="*/ 2231237 w 2237740"/>
              <a:gd name="T29" fmla="*/ 410662 h 457200"/>
              <a:gd name="T30" fmla="*/ 2237231 w 2237740"/>
              <a:gd name="T31" fmla="*/ 380999 h 457200"/>
              <a:gd name="T32" fmla="*/ 2237231 w 2237740"/>
              <a:gd name="T33" fmla="*/ 76199 h 457200"/>
              <a:gd name="T34" fmla="*/ 2231237 w 2237740"/>
              <a:gd name="T35" fmla="*/ 46537 h 457200"/>
              <a:gd name="T36" fmla="*/ 2214895 w 2237740"/>
              <a:gd name="T37" fmla="*/ 22317 h 457200"/>
              <a:gd name="T38" fmla="*/ 2190672 w 2237740"/>
              <a:gd name="T39" fmla="*/ 5987 h 457200"/>
              <a:gd name="T40" fmla="*/ 2161031 w 223774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7740"/>
              <a:gd name="T64" fmla="*/ 0 h 457200"/>
              <a:gd name="T65" fmla="*/ 2237740 w 223774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7740" h="457200">
                <a:moveTo>
                  <a:pt x="2161031" y="0"/>
                </a:moveTo>
                <a:lnTo>
                  <a:pt x="76199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199"/>
                </a:lnTo>
                <a:lnTo>
                  <a:pt x="0" y="380999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199" y="457199"/>
                </a:lnTo>
                <a:lnTo>
                  <a:pt x="2161031" y="457199"/>
                </a:lnTo>
                <a:lnTo>
                  <a:pt x="2190672" y="451212"/>
                </a:lnTo>
                <a:lnTo>
                  <a:pt x="2214895" y="434882"/>
                </a:lnTo>
                <a:lnTo>
                  <a:pt x="2231237" y="410662"/>
                </a:lnTo>
                <a:lnTo>
                  <a:pt x="2237231" y="380999"/>
                </a:lnTo>
                <a:lnTo>
                  <a:pt x="2237231" y="76199"/>
                </a:lnTo>
                <a:lnTo>
                  <a:pt x="2231237" y="46537"/>
                </a:lnTo>
                <a:lnTo>
                  <a:pt x="2214895" y="22317"/>
                </a:lnTo>
                <a:lnTo>
                  <a:pt x="2190672" y="5987"/>
                </a:lnTo>
                <a:lnTo>
                  <a:pt x="2161031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03" name="object 28"/>
          <p:cNvSpPr txBox="1">
            <a:spLocks noChangeArrowheads="1"/>
          </p:cNvSpPr>
          <p:nvPr/>
        </p:nvSpPr>
        <p:spPr bwMode="auto">
          <a:xfrm>
            <a:off x="2151063" y="5645150"/>
            <a:ext cx="110966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04" name="object 29"/>
          <p:cNvSpPr>
            <a:spLocks/>
          </p:cNvSpPr>
          <p:nvPr/>
        </p:nvSpPr>
        <p:spPr bwMode="auto">
          <a:xfrm>
            <a:off x="661988" y="5608638"/>
            <a:ext cx="839787" cy="457200"/>
          </a:xfrm>
          <a:custGeom>
            <a:avLst/>
            <a:gdLst>
              <a:gd name="T0" fmla="*/ 419862 w 840105"/>
              <a:gd name="T1" fmla="*/ 0 h 457200"/>
              <a:gd name="T2" fmla="*/ 357816 w 840105"/>
              <a:gd name="T3" fmla="*/ 2478 h 457200"/>
              <a:gd name="T4" fmla="*/ 298598 w 840105"/>
              <a:gd name="T5" fmla="*/ 9678 h 457200"/>
              <a:gd name="T6" fmla="*/ 242856 w 840105"/>
              <a:gd name="T7" fmla="*/ 21246 h 457200"/>
              <a:gd name="T8" fmla="*/ 191240 w 840105"/>
              <a:gd name="T9" fmla="*/ 36829 h 457200"/>
              <a:gd name="T10" fmla="*/ 144399 w 840105"/>
              <a:gd name="T11" fmla="*/ 56072 h 457200"/>
              <a:gd name="T12" fmla="*/ 102983 w 840105"/>
              <a:gd name="T13" fmla="*/ 78622 h 457200"/>
              <a:gd name="T14" fmla="*/ 67640 w 840105"/>
              <a:gd name="T15" fmla="*/ 104125 h 457200"/>
              <a:gd name="T16" fmla="*/ 39022 w 840105"/>
              <a:gd name="T17" fmla="*/ 132228 h 457200"/>
              <a:gd name="T18" fmla="*/ 4552 w 840105"/>
              <a:gd name="T19" fmla="*/ 194819 h 457200"/>
              <a:gd name="T20" fmla="*/ 0 w 840105"/>
              <a:gd name="T21" fmla="*/ 228599 h 457200"/>
              <a:gd name="T22" fmla="*/ 4552 w 840105"/>
              <a:gd name="T23" fmla="*/ 262380 h 457200"/>
              <a:gd name="T24" fmla="*/ 39022 w 840105"/>
              <a:gd name="T25" fmla="*/ 324971 h 457200"/>
              <a:gd name="T26" fmla="*/ 67640 w 840105"/>
              <a:gd name="T27" fmla="*/ 353074 h 457200"/>
              <a:gd name="T28" fmla="*/ 102983 w 840105"/>
              <a:gd name="T29" fmla="*/ 378577 h 457200"/>
              <a:gd name="T30" fmla="*/ 144399 w 840105"/>
              <a:gd name="T31" fmla="*/ 401127 h 457200"/>
              <a:gd name="T32" fmla="*/ 191240 w 840105"/>
              <a:gd name="T33" fmla="*/ 420370 h 457200"/>
              <a:gd name="T34" fmla="*/ 242856 w 840105"/>
              <a:gd name="T35" fmla="*/ 435953 h 457200"/>
              <a:gd name="T36" fmla="*/ 298598 w 840105"/>
              <a:gd name="T37" fmla="*/ 447521 h 457200"/>
              <a:gd name="T38" fmla="*/ 357816 w 840105"/>
              <a:gd name="T39" fmla="*/ 454721 h 457200"/>
              <a:gd name="T40" fmla="*/ 419862 w 840105"/>
              <a:gd name="T41" fmla="*/ 457199 h 457200"/>
              <a:gd name="T42" fmla="*/ 481910 w 840105"/>
              <a:gd name="T43" fmla="*/ 454721 h 457200"/>
              <a:gd name="T44" fmla="*/ 541130 w 840105"/>
              <a:gd name="T45" fmla="*/ 447521 h 457200"/>
              <a:gd name="T46" fmla="*/ 596873 w 840105"/>
              <a:gd name="T47" fmla="*/ 435953 h 457200"/>
              <a:gd name="T48" fmla="*/ 648489 w 840105"/>
              <a:gd name="T49" fmla="*/ 420370 h 457200"/>
              <a:gd name="T50" fmla="*/ 695329 w 840105"/>
              <a:gd name="T51" fmla="*/ 401127 h 457200"/>
              <a:gd name="T52" fmla="*/ 736745 w 840105"/>
              <a:gd name="T53" fmla="*/ 378577 h 457200"/>
              <a:gd name="T54" fmla="*/ 772086 w 840105"/>
              <a:gd name="T55" fmla="*/ 353074 h 457200"/>
              <a:gd name="T56" fmla="*/ 800703 w 840105"/>
              <a:gd name="T57" fmla="*/ 324971 h 457200"/>
              <a:gd name="T58" fmla="*/ 835172 w 840105"/>
              <a:gd name="T59" fmla="*/ 262380 h 457200"/>
              <a:gd name="T60" fmla="*/ 839724 w 840105"/>
              <a:gd name="T61" fmla="*/ 228599 h 457200"/>
              <a:gd name="T62" fmla="*/ 835172 w 840105"/>
              <a:gd name="T63" fmla="*/ 194819 h 457200"/>
              <a:gd name="T64" fmla="*/ 800703 w 840105"/>
              <a:gd name="T65" fmla="*/ 132228 h 457200"/>
              <a:gd name="T66" fmla="*/ 772086 w 840105"/>
              <a:gd name="T67" fmla="*/ 104125 h 457200"/>
              <a:gd name="T68" fmla="*/ 736745 w 840105"/>
              <a:gd name="T69" fmla="*/ 78622 h 457200"/>
              <a:gd name="T70" fmla="*/ 695329 w 840105"/>
              <a:gd name="T71" fmla="*/ 56072 h 457200"/>
              <a:gd name="T72" fmla="*/ 648489 w 840105"/>
              <a:gd name="T73" fmla="*/ 36829 h 457200"/>
              <a:gd name="T74" fmla="*/ 596873 w 840105"/>
              <a:gd name="T75" fmla="*/ 21246 h 457200"/>
              <a:gd name="T76" fmla="*/ 541130 w 840105"/>
              <a:gd name="T77" fmla="*/ 9678 h 457200"/>
              <a:gd name="T78" fmla="*/ 481910 w 840105"/>
              <a:gd name="T79" fmla="*/ 2478 h 457200"/>
              <a:gd name="T80" fmla="*/ 419862 w 840105"/>
              <a:gd name="T81" fmla="*/ 0 h 457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40105"/>
              <a:gd name="T124" fmla="*/ 0 h 457200"/>
              <a:gd name="T125" fmla="*/ 840105 w 840105"/>
              <a:gd name="T126" fmla="*/ 457200 h 45720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40105" h="457200">
                <a:moveTo>
                  <a:pt x="419862" y="0"/>
                </a:moveTo>
                <a:lnTo>
                  <a:pt x="357816" y="2478"/>
                </a:lnTo>
                <a:lnTo>
                  <a:pt x="298598" y="9678"/>
                </a:lnTo>
                <a:lnTo>
                  <a:pt x="242856" y="21246"/>
                </a:lnTo>
                <a:lnTo>
                  <a:pt x="191240" y="36829"/>
                </a:lnTo>
                <a:lnTo>
                  <a:pt x="144399" y="56072"/>
                </a:lnTo>
                <a:lnTo>
                  <a:pt x="102983" y="78622"/>
                </a:lnTo>
                <a:lnTo>
                  <a:pt x="67640" y="104125"/>
                </a:lnTo>
                <a:lnTo>
                  <a:pt x="39022" y="132228"/>
                </a:lnTo>
                <a:lnTo>
                  <a:pt x="4552" y="194819"/>
                </a:lnTo>
                <a:lnTo>
                  <a:pt x="0" y="228599"/>
                </a:lnTo>
                <a:lnTo>
                  <a:pt x="4552" y="262380"/>
                </a:lnTo>
                <a:lnTo>
                  <a:pt x="39022" y="324971"/>
                </a:lnTo>
                <a:lnTo>
                  <a:pt x="67640" y="353074"/>
                </a:lnTo>
                <a:lnTo>
                  <a:pt x="102983" y="378577"/>
                </a:lnTo>
                <a:lnTo>
                  <a:pt x="144399" y="401127"/>
                </a:lnTo>
                <a:lnTo>
                  <a:pt x="191240" y="420370"/>
                </a:lnTo>
                <a:lnTo>
                  <a:pt x="242856" y="435953"/>
                </a:lnTo>
                <a:lnTo>
                  <a:pt x="298598" y="447521"/>
                </a:lnTo>
                <a:lnTo>
                  <a:pt x="357816" y="454721"/>
                </a:lnTo>
                <a:lnTo>
                  <a:pt x="419862" y="457199"/>
                </a:lnTo>
                <a:lnTo>
                  <a:pt x="481910" y="454721"/>
                </a:lnTo>
                <a:lnTo>
                  <a:pt x="541130" y="447521"/>
                </a:lnTo>
                <a:lnTo>
                  <a:pt x="596873" y="435953"/>
                </a:lnTo>
                <a:lnTo>
                  <a:pt x="648489" y="420370"/>
                </a:lnTo>
                <a:lnTo>
                  <a:pt x="695329" y="401127"/>
                </a:lnTo>
                <a:lnTo>
                  <a:pt x="736745" y="378577"/>
                </a:lnTo>
                <a:lnTo>
                  <a:pt x="772086" y="353074"/>
                </a:lnTo>
                <a:lnTo>
                  <a:pt x="800703" y="324971"/>
                </a:lnTo>
                <a:lnTo>
                  <a:pt x="835172" y="262380"/>
                </a:lnTo>
                <a:lnTo>
                  <a:pt x="839724" y="228599"/>
                </a:lnTo>
                <a:lnTo>
                  <a:pt x="835172" y="194819"/>
                </a:lnTo>
                <a:lnTo>
                  <a:pt x="800703" y="132228"/>
                </a:lnTo>
                <a:lnTo>
                  <a:pt x="772086" y="104125"/>
                </a:lnTo>
                <a:lnTo>
                  <a:pt x="736745" y="78622"/>
                </a:lnTo>
                <a:lnTo>
                  <a:pt x="695329" y="56072"/>
                </a:lnTo>
                <a:lnTo>
                  <a:pt x="648489" y="36829"/>
                </a:lnTo>
                <a:lnTo>
                  <a:pt x="596873" y="21246"/>
                </a:lnTo>
                <a:lnTo>
                  <a:pt x="541130" y="9678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205" name="object 30"/>
          <p:cNvSpPr txBox="1">
            <a:spLocks noChangeArrowheads="1"/>
          </p:cNvSpPr>
          <p:nvPr/>
        </p:nvSpPr>
        <p:spPr bwMode="auto">
          <a:xfrm>
            <a:off x="992188" y="5645150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06" name="object 3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90108369-63DC-464E-ACFD-8F2CEA460A2A}" type="slidenum">
              <a:rPr lang="th-TH" smtClean="0"/>
              <a:pPr marL="25400">
                <a:spcBef>
                  <a:spcPts val="38"/>
                </a:spcBef>
              </a:pPr>
              <a:t>31</a:t>
            </a:fld>
            <a:endParaRPr lang="th-TH" smtClean="0"/>
          </a:p>
        </p:txBody>
      </p:sp>
      <p:sp>
        <p:nvSpPr>
          <p:cNvPr id="31" name="object 31"/>
          <p:cNvSpPr txBox="1"/>
          <p:nvPr/>
        </p:nvSpPr>
        <p:spPr>
          <a:xfrm>
            <a:off x="4219575" y="4797425"/>
            <a:ext cx="4489450" cy="1304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2545" fontAlgn="auto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Provide</a:t>
            </a:r>
            <a:r>
              <a:rPr sz="2000" spc="-7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Tahoma"/>
                <a:cs typeface="Tahoma"/>
              </a:rPr>
              <a:t>frames</a:t>
            </a:r>
            <a:endParaRPr sz="2000">
              <a:latin typeface="Tahoma"/>
              <a:cs typeface="Tahoma"/>
            </a:endParaRPr>
          </a:p>
          <a:p>
            <a:pPr marL="36195" fontAlgn="auto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Node-to-node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(same </a:t>
            </a: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network</a:t>
            </a:r>
            <a:r>
              <a:rPr sz="2000" spc="-8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segment)</a:t>
            </a:r>
            <a:endParaRPr sz="2000">
              <a:latin typeface="Tahoma"/>
              <a:cs typeface="Tahoma"/>
            </a:endParaRPr>
          </a:p>
          <a:p>
            <a:pPr marL="12700" fontAlgn="auto">
              <a:lnSpc>
                <a:spcPts val="228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sz="2000" spc="-20" dirty="0">
                <a:solidFill>
                  <a:srgbClr val="006600"/>
                </a:solidFill>
                <a:latin typeface="Tahoma"/>
                <a:cs typeface="Tahoma"/>
              </a:rPr>
              <a:t>Transmission </a:t>
            </a:r>
            <a:r>
              <a:rPr sz="2000" spc="-5" dirty="0">
                <a:solidFill>
                  <a:srgbClr val="006600"/>
                </a:solidFill>
                <a:latin typeface="Tahoma"/>
                <a:cs typeface="Tahoma"/>
              </a:rPr>
              <a:t>bit</a:t>
            </a:r>
            <a:r>
              <a:rPr sz="2000" spc="-65" dirty="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6600"/>
                </a:solidFill>
                <a:latin typeface="Tahoma"/>
                <a:cs typeface="Tahoma"/>
              </a:rPr>
              <a:t>streams</a:t>
            </a:r>
            <a:endParaRPr sz="2000">
              <a:latin typeface="Tahoma"/>
              <a:cs typeface="Tahoma"/>
            </a:endParaRPr>
          </a:p>
          <a:p>
            <a:pPr marL="20320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6600"/>
                </a:solidFill>
                <a:latin typeface="Tahoma"/>
                <a:cs typeface="Tahoma"/>
              </a:rPr>
              <a:t>(mechanical and </a:t>
            </a:r>
            <a:r>
              <a:rPr sz="2000" spc="-5" dirty="0">
                <a:solidFill>
                  <a:srgbClr val="006600"/>
                </a:solidFill>
                <a:latin typeface="Tahoma"/>
                <a:cs typeface="Tahoma"/>
              </a:rPr>
              <a:t>electrical</a:t>
            </a:r>
            <a:r>
              <a:rPr sz="2000" spc="-85" dirty="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6600"/>
                </a:solidFill>
                <a:latin typeface="Tahoma"/>
                <a:cs typeface="Tahoma"/>
              </a:rPr>
              <a:t>spec)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0208" name="object 32"/>
          <p:cNvSpPr txBox="1">
            <a:spLocks noChangeArrowheads="1"/>
          </p:cNvSpPr>
          <p:nvPr/>
        </p:nvSpPr>
        <p:spPr bwMode="auto">
          <a:xfrm>
            <a:off x="4227513" y="4003675"/>
            <a:ext cx="456723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2263"/>
              </a:lnSpc>
            </a:pPr>
            <a:r>
              <a:rPr lang="th-TH" sz="2000">
                <a:solidFill>
                  <a:srgbClr val="663300"/>
                </a:solidFill>
                <a:latin typeface="Tahoma" pitchFamily="34" charset="0"/>
                <a:cs typeface="Tahoma" pitchFamily="34" charset="0"/>
              </a:rPr>
              <a:t>Move packets from source to destination  Packet end-to-end (across network)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0209" name="object 33"/>
          <p:cNvSpPr txBox="1">
            <a:spLocks noChangeArrowheads="1"/>
          </p:cNvSpPr>
          <p:nvPr/>
        </p:nvSpPr>
        <p:spPr bwMode="auto">
          <a:xfrm>
            <a:off x="4243388" y="3114675"/>
            <a:ext cx="4205287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30163">
              <a:lnSpc>
                <a:spcPct val="101000"/>
              </a:lnSpc>
            </a:pPr>
            <a:r>
              <a:rPr lang="th-TH" sz="200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Process delivery + Error (TCP/UDP)  Reliable end-to-end (whole message)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object 2"/>
          <p:cNvSpPr>
            <a:spLocks/>
          </p:cNvSpPr>
          <p:nvPr/>
        </p:nvSpPr>
        <p:spPr bwMode="auto">
          <a:xfrm>
            <a:off x="6280150" y="2781300"/>
            <a:ext cx="3219450" cy="3240088"/>
          </a:xfrm>
          <a:custGeom>
            <a:avLst/>
            <a:gdLst>
              <a:gd name="T0" fmla="*/ 0 w 3218815"/>
              <a:gd name="T1" fmla="*/ 3240024 h 3240404"/>
              <a:gd name="T2" fmla="*/ 3218688 w 3218815"/>
              <a:gd name="T3" fmla="*/ 3240024 h 3240404"/>
              <a:gd name="T4" fmla="*/ 3218688 w 3218815"/>
              <a:gd name="T5" fmla="*/ 0 h 3240404"/>
              <a:gd name="T6" fmla="*/ 0 w 3218815"/>
              <a:gd name="T7" fmla="*/ 0 h 3240404"/>
              <a:gd name="T8" fmla="*/ 0 w 3218815"/>
              <a:gd name="T9" fmla="*/ 3240024 h 3240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8815"/>
              <a:gd name="T16" fmla="*/ 0 h 3240404"/>
              <a:gd name="T17" fmla="*/ 3218815 w 3218815"/>
              <a:gd name="T18" fmla="*/ 3240404 h 3240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8815" h="3240404">
                <a:moveTo>
                  <a:pt x="0" y="3240024"/>
                </a:moveTo>
                <a:lnTo>
                  <a:pt x="3218688" y="3240024"/>
                </a:lnTo>
                <a:lnTo>
                  <a:pt x="3218688" y="0"/>
                </a:lnTo>
                <a:lnTo>
                  <a:pt x="0" y="0"/>
                </a:lnTo>
                <a:lnTo>
                  <a:pt x="0" y="3240024"/>
                </a:lnTo>
                <a:close/>
              </a:path>
            </a:pathLst>
          </a:custGeom>
          <a:solidFill>
            <a:srgbClr val="99FF99">
              <a:alpha val="3686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2" name="object 3"/>
          <p:cNvSpPr>
            <a:spLocks/>
          </p:cNvSpPr>
          <p:nvPr/>
        </p:nvSpPr>
        <p:spPr bwMode="auto">
          <a:xfrm>
            <a:off x="6280150" y="2781300"/>
            <a:ext cx="3219450" cy="3240088"/>
          </a:xfrm>
          <a:custGeom>
            <a:avLst/>
            <a:gdLst>
              <a:gd name="T0" fmla="*/ 0 w 3218815"/>
              <a:gd name="T1" fmla="*/ 3240024 h 3240404"/>
              <a:gd name="T2" fmla="*/ 3218688 w 3218815"/>
              <a:gd name="T3" fmla="*/ 3240024 h 3240404"/>
              <a:gd name="T4" fmla="*/ 3218688 w 3218815"/>
              <a:gd name="T5" fmla="*/ 0 h 3240404"/>
              <a:gd name="T6" fmla="*/ 0 w 3218815"/>
              <a:gd name="T7" fmla="*/ 0 h 3240404"/>
              <a:gd name="T8" fmla="*/ 0 w 3218815"/>
              <a:gd name="T9" fmla="*/ 3240024 h 3240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8815"/>
              <a:gd name="T16" fmla="*/ 0 h 3240404"/>
              <a:gd name="T17" fmla="*/ 3218815 w 3218815"/>
              <a:gd name="T18" fmla="*/ 3240404 h 3240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8815" h="3240404">
                <a:moveTo>
                  <a:pt x="0" y="3240024"/>
                </a:moveTo>
                <a:lnTo>
                  <a:pt x="3218688" y="3240024"/>
                </a:lnTo>
                <a:lnTo>
                  <a:pt x="3218688" y="0"/>
                </a:lnTo>
                <a:lnTo>
                  <a:pt x="0" y="0"/>
                </a:lnTo>
                <a:lnTo>
                  <a:pt x="0" y="32400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3" name="object 4"/>
          <p:cNvSpPr>
            <a:spLocks/>
          </p:cNvSpPr>
          <p:nvPr/>
        </p:nvSpPr>
        <p:spPr bwMode="auto">
          <a:xfrm>
            <a:off x="7197725" y="2849563"/>
            <a:ext cx="2068513" cy="393700"/>
          </a:xfrm>
          <a:custGeom>
            <a:avLst/>
            <a:gdLst>
              <a:gd name="T0" fmla="*/ 2002536 w 2068195"/>
              <a:gd name="T1" fmla="*/ 0 h 393700"/>
              <a:gd name="T2" fmla="*/ 65531 w 2068195"/>
              <a:gd name="T3" fmla="*/ 0 h 393700"/>
              <a:gd name="T4" fmla="*/ 40022 w 2068195"/>
              <a:gd name="T5" fmla="*/ 5149 h 393700"/>
              <a:gd name="T6" fmla="*/ 19192 w 2068195"/>
              <a:gd name="T7" fmla="*/ 19192 h 393700"/>
              <a:gd name="T8" fmla="*/ 5149 w 2068195"/>
              <a:gd name="T9" fmla="*/ 40022 h 393700"/>
              <a:gd name="T10" fmla="*/ 0 w 2068195"/>
              <a:gd name="T11" fmla="*/ 65532 h 393700"/>
              <a:gd name="T12" fmla="*/ 0 w 2068195"/>
              <a:gd name="T13" fmla="*/ 327660 h 393700"/>
              <a:gd name="T14" fmla="*/ 5149 w 2068195"/>
              <a:gd name="T15" fmla="*/ 353169 h 393700"/>
              <a:gd name="T16" fmla="*/ 19192 w 2068195"/>
              <a:gd name="T17" fmla="*/ 373999 h 393700"/>
              <a:gd name="T18" fmla="*/ 40022 w 2068195"/>
              <a:gd name="T19" fmla="*/ 388042 h 393700"/>
              <a:gd name="T20" fmla="*/ 65531 w 2068195"/>
              <a:gd name="T21" fmla="*/ 393192 h 393700"/>
              <a:gd name="T22" fmla="*/ 2002536 w 2068195"/>
              <a:gd name="T23" fmla="*/ 393192 h 393700"/>
              <a:gd name="T24" fmla="*/ 2028045 w 2068195"/>
              <a:gd name="T25" fmla="*/ 388042 h 393700"/>
              <a:gd name="T26" fmla="*/ 2048875 w 2068195"/>
              <a:gd name="T27" fmla="*/ 373999 h 393700"/>
              <a:gd name="T28" fmla="*/ 2062918 w 2068195"/>
              <a:gd name="T29" fmla="*/ 353169 h 393700"/>
              <a:gd name="T30" fmla="*/ 2068068 w 2068195"/>
              <a:gd name="T31" fmla="*/ 327660 h 393700"/>
              <a:gd name="T32" fmla="*/ 2068068 w 2068195"/>
              <a:gd name="T33" fmla="*/ 65532 h 393700"/>
              <a:gd name="T34" fmla="*/ 2062918 w 2068195"/>
              <a:gd name="T35" fmla="*/ 40022 h 393700"/>
              <a:gd name="T36" fmla="*/ 2048875 w 2068195"/>
              <a:gd name="T37" fmla="*/ 19192 h 393700"/>
              <a:gd name="T38" fmla="*/ 2028045 w 2068195"/>
              <a:gd name="T39" fmla="*/ 5149 h 393700"/>
              <a:gd name="T40" fmla="*/ 2002536 w 2068195"/>
              <a:gd name="T41" fmla="*/ 0 h 3937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68195"/>
              <a:gd name="T64" fmla="*/ 0 h 393700"/>
              <a:gd name="T65" fmla="*/ 2068195 w 2068195"/>
              <a:gd name="T66" fmla="*/ 393700 h 3937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68195" h="393700">
                <a:moveTo>
                  <a:pt x="2002536" y="0"/>
                </a:moveTo>
                <a:lnTo>
                  <a:pt x="65531" y="0"/>
                </a:lnTo>
                <a:lnTo>
                  <a:pt x="40022" y="5149"/>
                </a:lnTo>
                <a:lnTo>
                  <a:pt x="19192" y="19192"/>
                </a:lnTo>
                <a:lnTo>
                  <a:pt x="5149" y="40022"/>
                </a:lnTo>
                <a:lnTo>
                  <a:pt x="0" y="65532"/>
                </a:lnTo>
                <a:lnTo>
                  <a:pt x="0" y="327660"/>
                </a:lnTo>
                <a:lnTo>
                  <a:pt x="5149" y="353169"/>
                </a:lnTo>
                <a:lnTo>
                  <a:pt x="19192" y="373999"/>
                </a:lnTo>
                <a:lnTo>
                  <a:pt x="40022" y="388042"/>
                </a:lnTo>
                <a:lnTo>
                  <a:pt x="65531" y="393192"/>
                </a:lnTo>
                <a:lnTo>
                  <a:pt x="2002536" y="393192"/>
                </a:lnTo>
                <a:lnTo>
                  <a:pt x="2028045" y="388042"/>
                </a:lnTo>
                <a:lnTo>
                  <a:pt x="2048875" y="373999"/>
                </a:lnTo>
                <a:lnTo>
                  <a:pt x="2062918" y="353169"/>
                </a:lnTo>
                <a:lnTo>
                  <a:pt x="2068068" y="327660"/>
                </a:lnTo>
                <a:lnTo>
                  <a:pt x="2068068" y="65532"/>
                </a:lnTo>
                <a:lnTo>
                  <a:pt x="2062918" y="40022"/>
                </a:lnTo>
                <a:lnTo>
                  <a:pt x="2048875" y="19192"/>
                </a:lnTo>
                <a:lnTo>
                  <a:pt x="2028045" y="5149"/>
                </a:lnTo>
                <a:lnTo>
                  <a:pt x="200253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7648575" y="2901950"/>
            <a:ext cx="1168400" cy="287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205" name="object 6"/>
          <p:cNvSpPr>
            <a:spLocks/>
          </p:cNvSpPr>
          <p:nvPr/>
        </p:nvSpPr>
        <p:spPr bwMode="auto">
          <a:xfrm>
            <a:off x="6550025" y="2803525"/>
            <a:ext cx="504825" cy="463550"/>
          </a:xfrm>
          <a:custGeom>
            <a:avLst/>
            <a:gdLst>
              <a:gd name="T0" fmla="*/ 252222 w 504825"/>
              <a:gd name="T1" fmla="*/ 0 h 463550"/>
              <a:gd name="T2" fmla="*/ 201384 w 504825"/>
              <a:gd name="T3" fmla="*/ 4708 h 463550"/>
              <a:gd name="T4" fmla="*/ 154037 w 504825"/>
              <a:gd name="T5" fmla="*/ 18210 h 463550"/>
              <a:gd name="T6" fmla="*/ 111193 w 504825"/>
              <a:gd name="T7" fmla="*/ 39574 h 463550"/>
              <a:gd name="T8" fmla="*/ 73866 w 504825"/>
              <a:gd name="T9" fmla="*/ 67865 h 463550"/>
              <a:gd name="T10" fmla="*/ 43070 w 504825"/>
              <a:gd name="T11" fmla="*/ 102151 h 463550"/>
              <a:gd name="T12" fmla="*/ 19817 w 504825"/>
              <a:gd name="T13" fmla="*/ 141499 h 463550"/>
              <a:gd name="T14" fmla="*/ 5123 w 504825"/>
              <a:gd name="T15" fmla="*/ 184976 h 463550"/>
              <a:gd name="T16" fmla="*/ 0 w 504825"/>
              <a:gd name="T17" fmla="*/ 231648 h 463550"/>
              <a:gd name="T18" fmla="*/ 5123 w 504825"/>
              <a:gd name="T19" fmla="*/ 278319 h 463550"/>
              <a:gd name="T20" fmla="*/ 19817 w 504825"/>
              <a:gd name="T21" fmla="*/ 321796 h 463550"/>
              <a:gd name="T22" fmla="*/ 43070 w 504825"/>
              <a:gd name="T23" fmla="*/ 361144 h 463550"/>
              <a:gd name="T24" fmla="*/ 73866 w 504825"/>
              <a:gd name="T25" fmla="*/ 395430 h 463550"/>
              <a:gd name="T26" fmla="*/ 111193 w 504825"/>
              <a:gd name="T27" fmla="*/ 423721 h 463550"/>
              <a:gd name="T28" fmla="*/ 154037 w 504825"/>
              <a:gd name="T29" fmla="*/ 445085 h 463550"/>
              <a:gd name="T30" fmla="*/ 201384 w 504825"/>
              <a:gd name="T31" fmla="*/ 458587 h 463550"/>
              <a:gd name="T32" fmla="*/ 252222 w 504825"/>
              <a:gd name="T33" fmla="*/ 463295 h 463550"/>
              <a:gd name="T34" fmla="*/ 303059 w 504825"/>
              <a:gd name="T35" fmla="*/ 458587 h 463550"/>
              <a:gd name="T36" fmla="*/ 350406 w 504825"/>
              <a:gd name="T37" fmla="*/ 445085 h 463550"/>
              <a:gd name="T38" fmla="*/ 393250 w 504825"/>
              <a:gd name="T39" fmla="*/ 423721 h 463550"/>
              <a:gd name="T40" fmla="*/ 430577 w 504825"/>
              <a:gd name="T41" fmla="*/ 395430 h 463550"/>
              <a:gd name="T42" fmla="*/ 461373 w 504825"/>
              <a:gd name="T43" fmla="*/ 361144 h 463550"/>
              <a:gd name="T44" fmla="*/ 484626 w 504825"/>
              <a:gd name="T45" fmla="*/ 321796 h 463550"/>
              <a:gd name="T46" fmla="*/ 499320 w 504825"/>
              <a:gd name="T47" fmla="*/ 278319 h 463550"/>
              <a:gd name="T48" fmla="*/ 504444 w 504825"/>
              <a:gd name="T49" fmla="*/ 231648 h 463550"/>
              <a:gd name="T50" fmla="*/ 499320 w 504825"/>
              <a:gd name="T51" fmla="*/ 184976 h 463550"/>
              <a:gd name="T52" fmla="*/ 484626 w 504825"/>
              <a:gd name="T53" fmla="*/ 141499 h 463550"/>
              <a:gd name="T54" fmla="*/ 461373 w 504825"/>
              <a:gd name="T55" fmla="*/ 102151 h 463550"/>
              <a:gd name="T56" fmla="*/ 430577 w 504825"/>
              <a:gd name="T57" fmla="*/ 67865 h 463550"/>
              <a:gd name="T58" fmla="*/ 393250 w 504825"/>
              <a:gd name="T59" fmla="*/ 39574 h 463550"/>
              <a:gd name="T60" fmla="*/ 350406 w 504825"/>
              <a:gd name="T61" fmla="*/ 18210 h 463550"/>
              <a:gd name="T62" fmla="*/ 303059 w 504825"/>
              <a:gd name="T63" fmla="*/ 4708 h 463550"/>
              <a:gd name="T64" fmla="*/ 252222 w 504825"/>
              <a:gd name="T65" fmla="*/ 0 h 46355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63550"/>
              <a:gd name="T101" fmla="*/ 504825 w 504825"/>
              <a:gd name="T102" fmla="*/ 463550 h 46355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63550">
                <a:moveTo>
                  <a:pt x="252222" y="0"/>
                </a:moveTo>
                <a:lnTo>
                  <a:pt x="201384" y="4708"/>
                </a:lnTo>
                <a:lnTo>
                  <a:pt x="154037" y="18210"/>
                </a:lnTo>
                <a:lnTo>
                  <a:pt x="111193" y="39574"/>
                </a:lnTo>
                <a:lnTo>
                  <a:pt x="73866" y="67865"/>
                </a:lnTo>
                <a:lnTo>
                  <a:pt x="43070" y="102151"/>
                </a:lnTo>
                <a:lnTo>
                  <a:pt x="19817" y="141499"/>
                </a:lnTo>
                <a:lnTo>
                  <a:pt x="5123" y="184976"/>
                </a:lnTo>
                <a:lnTo>
                  <a:pt x="0" y="231648"/>
                </a:lnTo>
                <a:lnTo>
                  <a:pt x="5123" y="278319"/>
                </a:lnTo>
                <a:lnTo>
                  <a:pt x="19817" y="321796"/>
                </a:lnTo>
                <a:lnTo>
                  <a:pt x="43070" y="361144"/>
                </a:lnTo>
                <a:lnTo>
                  <a:pt x="73866" y="395430"/>
                </a:lnTo>
                <a:lnTo>
                  <a:pt x="111193" y="423721"/>
                </a:lnTo>
                <a:lnTo>
                  <a:pt x="154037" y="445085"/>
                </a:lnTo>
                <a:lnTo>
                  <a:pt x="201384" y="458587"/>
                </a:lnTo>
                <a:lnTo>
                  <a:pt x="252222" y="463295"/>
                </a:lnTo>
                <a:lnTo>
                  <a:pt x="303059" y="458587"/>
                </a:lnTo>
                <a:lnTo>
                  <a:pt x="350406" y="445085"/>
                </a:lnTo>
                <a:lnTo>
                  <a:pt x="393250" y="423721"/>
                </a:lnTo>
                <a:lnTo>
                  <a:pt x="430577" y="395430"/>
                </a:lnTo>
                <a:lnTo>
                  <a:pt x="461373" y="361144"/>
                </a:lnTo>
                <a:lnTo>
                  <a:pt x="484626" y="321796"/>
                </a:lnTo>
                <a:lnTo>
                  <a:pt x="499320" y="278319"/>
                </a:lnTo>
                <a:lnTo>
                  <a:pt x="504444" y="231648"/>
                </a:lnTo>
                <a:lnTo>
                  <a:pt x="499320" y="184976"/>
                </a:lnTo>
                <a:lnTo>
                  <a:pt x="484626" y="141499"/>
                </a:lnTo>
                <a:lnTo>
                  <a:pt x="461373" y="102151"/>
                </a:lnTo>
                <a:lnTo>
                  <a:pt x="430577" y="67865"/>
                </a:lnTo>
                <a:lnTo>
                  <a:pt x="393250" y="39574"/>
                </a:lnTo>
                <a:lnTo>
                  <a:pt x="350406" y="18210"/>
                </a:lnTo>
                <a:lnTo>
                  <a:pt x="303059" y="4708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6" name="object 7"/>
          <p:cNvSpPr txBox="1">
            <a:spLocks noChangeArrowheads="1"/>
          </p:cNvSpPr>
          <p:nvPr/>
        </p:nvSpPr>
        <p:spPr bwMode="auto">
          <a:xfrm>
            <a:off x="6732588" y="2892425"/>
            <a:ext cx="139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07" name="object 8"/>
          <p:cNvSpPr>
            <a:spLocks/>
          </p:cNvSpPr>
          <p:nvPr/>
        </p:nvSpPr>
        <p:spPr bwMode="auto">
          <a:xfrm>
            <a:off x="6550025" y="3451225"/>
            <a:ext cx="504825" cy="465138"/>
          </a:xfrm>
          <a:custGeom>
            <a:avLst/>
            <a:gdLst>
              <a:gd name="T0" fmla="*/ 252222 w 504825"/>
              <a:gd name="T1" fmla="*/ 0 h 464820"/>
              <a:gd name="T2" fmla="*/ 201384 w 504825"/>
              <a:gd name="T3" fmla="*/ 4720 h 464820"/>
              <a:gd name="T4" fmla="*/ 154037 w 504825"/>
              <a:gd name="T5" fmla="*/ 18258 h 464820"/>
              <a:gd name="T6" fmla="*/ 111193 w 504825"/>
              <a:gd name="T7" fmla="*/ 39681 h 464820"/>
              <a:gd name="T8" fmla="*/ 73866 w 504825"/>
              <a:gd name="T9" fmla="*/ 68056 h 464820"/>
              <a:gd name="T10" fmla="*/ 43070 w 504825"/>
              <a:gd name="T11" fmla="*/ 102449 h 464820"/>
              <a:gd name="T12" fmla="*/ 19817 w 504825"/>
              <a:gd name="T13" fmla="*/ 141928 h 464820"/>
              <a:gd name="T14" fmla="*/ 5123 w 504825"/>
              <a:gd name="T15" fmla="*/ 185559 h 464820"/>
              <a:gd name="T16" fmla="*/ 0 w 504825"/>
              <a:gd name="T17" fmla="*/ 232409 h 464820"/>
              <a:gd name="T18" fmla="*/ 5123 w 504825"/>
              <a:gd name="T19" fmla="*/ 279260 h 464820"/>
              <a:gd name="T20" fmla="*/ 19817 w 504825"/>
              <a:gd name="T21" fmla="*/ 322891 h 464820"/>
              <a:gd name="T22" fmla="*/ 43070 w 504825"/>
              <a:gd name="T23" fmla="*/ 362370 h 464820"/>
              <a:gd name="T24" fmla="*/ 73866 w 504825"/>
              <a:gd name="T25" fmla="*/ 396763 h 464820"/>
              <a:gd name="T26" fmla="*/ 111193 w 504825"/>
              <a:gd name="T27" fmla="*/ 425138 h 464820"/>
              <a:gd name="T28" fmla="*/ 154037 w 504825"/>
              <a:gd name="T29" fmla="*/ 446561 h 464820"/>
              <a:gd name="T30" fmla="*/ 201384 w 504825"/>
              <a:gd name="T31" fmla="*/ 460099 h 464820"/>
              <a:gd name="T32" fmla="*/ 252222 w 504825"/>
              <a:gd name="T33" fmla="*/ 464819 h 464820"/>
              <a:gd name="T34" fmla="*/ 303059 w 504825"/>
              <a:gd name="T35" fmla="*/ 460099 h 464820"/>
              <a:gd name="T36" fmla="*/ 350406 w 504825"/>
              <a:gd name="T37" fmla="*/ 446561 h 464820"/>
              <a:gd name="T38" fmla="*/ 393250 w 504825"/>
              <a:gd name="T39" fmla="*/ 425138 h 464820"/>
              <a:gd name="T40" fmla="*/ 430577 w 504825"/>
              <a:gd name="T41" fmla="*/ 396763 h 464820"/>
              <a:gd name="T42" fmla="*/ 461373 w 504825"/>
              <a:gd name="T43" fmla="*/ 362370 h 464820"/>
              <a:gd name="T44" fmla="*/ 484626 w 504825"/>
              <a:gd name="T45" fmla="*/ 322891 h 464820"/>
              <a:gd name="T46" fmla="*/ 499320 w 504825"/>
              <a:gd name="T47" fmla="*/ 279260 h 464820"/>
              <a:gd name="T48" fmla="*/ 504444 w 504825"/>
              <a:gd name="T49" fmla="*/ 232409 h 464820"/>
              <a:gd name="T50" fmla="*/ 499320 w 504825"/>
              <a:gd name="T51" fmla="*/ 185559 h 464820"/>
              <a:gd name="T52" fmla="*/ 484626 w 504825"/>
              <a:gd name="T53" fmla="*/ 141928 h 464820"/>
              <a:gd name="T54" fmla="*/ 461373 w 504825"/>
              <a:gd name="T55" fmla="*/ 102449 h 464820"/>
              <a:gd name="T56" fmla="*/ 430577 w 504825"/>
              <a:gd name="T57" fmla="*/ 68056 h 464820"/>
              <a:gd name="T58" fmla="*/ 393250 w 504825"/>
              <a:gd name="T59" fmla="*/ 39681 h 464820"/>
              <a:gd name="T60" fmla="*/ 350406 w 504825"/>
              <a:gd name="T61" fmla="*/ 18258 h 464820"/>
              <a:gd name="T62" fmla="*/ 303059 w 504825"/>
              <a:gd name="T63" fmla="*/ 4720 h 464820"/>
              <a:gd name="T64" fmla="*/ 252222 w 504825"/>
              <a:gd name="T65" fmla="*/ 0 h 46482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64820"/>
              <a:gd name="T101" fmla="*/ 504825 w 504825"/>
              <a:gd name="T102" fmla="*/ 464820 h 46482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64820">
                <a:moveTo>
                  <a:pt x="252222" y="0"/>
                </a:moveTo>
                <a:lnTo>
                  <a:pt x="201384" y="4720"/>
                </a:lnTo>
                <a:lnTo>
                  <a:pt x="154037" y="18258"/>
                </a:lnTo>
                <a:lnTo>
                  <a:pt x="111193" y="39681"/>
                </a:lnTo>
                <a:lnTo>
                  <a:pt x="73866" y="68056"/>
                </a:lnTo>
                <a:lnTo>
                  <a:pt x="43070" y="102449"/>
                </a:lnTo>
                <a:lnTo>
                  <a:pt x="19817" y="141928"/>
                </a:lnTo>
                <a:lnTo>
                  <a:pt x="5123" y="185559"/>
                </a:lnTo>
                <a:lnTo>
                  <a:pt x="0" y="232409"/>
                </a:lnTo>
                <a:lnTo>
                  <a:pt x="5123" y="279260"/>
                </a:lnTo>
                <a:lnTo>
                  <a:pt x="19817" y="322891"/>
                </a:lnTo>
                <a:lnTo>
                  <a:pt x="43070" y="362370"/>
                </a:lnTo>
                <a:lnTo>
                  <a:pt x="73866" y="396763"/>
                </a:lnTo>
                <a:lnTo>
                  <a:pt x="111193" y="425138"/>
                </a:lnTo>
                <a:lnTo>
                  <a:pt x="154037" y="446561"/>
                </a:lnTo>
                <a:lnTo>
                  <a:pt x="201384" y="460099"/>
                </a:lnTo>
                <a:lnTo>
                  <a:pt x="252222" y="464819"/>
                </a:lnTo>
                <a:lnTo>
                  <a:pt x="303059" y="460099"/>
                </a:lnTo>
                <a:lnTo>
                  <a:pt x="350406" y="446561"/>
                </a:lnTo>
                <a:lnTo>
                  <a:pt x="393250" y="425138"/>
                </a:lnTo>
                <a:lnTo>
                  <a:pt x="430577" y="396763"/>
                </a:lnTo>
                <a:lnTo>
                  <a:pt x="461373" y="362370"/>
                </a:lnTo>
                <a:lnTo>
                  <a:pt x="484626" y="322891"/>
                </a:lnTo>
                <a:lnTo>
                  <a:pt x="499320" y="279260"/>
                </a:lnTo>
                <a:lnTo>
                  <a:pt x="504444" y="232409"/>
                </a:lnTo>
                <a:lnTo>
                  <a:pt x="499320" y="185559"/>
                </a:lnTo>
                <a:lnTo>
                  <a:pt x="484626" y="141928"/>
                </a:lnTo>
                <a:lnTo>
                  <a:pt x="461373" y="102449"/>
                </a:lnTo>
                <a:lnTo>
                  <a:pt x="430577" y="68056"/>
                </a:lnTo>
                <a:lnTo>
                  <a:pt x="393250" y="39681"/>
                </a:lnTo>
                <a:lnTo>
                  <a:pt x="350406" y="18258"/>
                </a:lnTo>
                <a:lnTo>
                  <a:pt x="303059" y="4720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8" name="object 9"/>
          <p:cNvSpPr txBox="1">
            <a:spLocks noChangeArrowheads="1"/>
          </p:cNvSpPr>
          <p:nvPr/>
        </p:nvSpPr>
        <p:spPr bwMode="auto">
          <a:xfrm>
            <a:off x="6732588" y="3540125"/>
            <a:ext cx="1397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09" name="object 10"/>
          <p:cNvSpPr>
            <a:spLocks/>
          </p:cNvSpPr>
          <p:nvPr/>
        </p:nvSpPr>
        <p:spPr bwMode="auto">
          <a:xfrm>
            <a:off x="7197725" y="3524250"/>
            <a:ext cx="2068513" cy="393700"/>
          </a:xfrm>
          <a:custGeom>
            <a:avLst/>
            <a:gdLst>
              <a:gd name="T0" fmla="*/ 2002536 w 2068195"/>
              <a:gd name="T1" fmla="*/ 0 h 393700"/>
              <a:gd name="T2" fmla="*/ 65531 w 2068195"/>
              <a:gd name="T3" fmla="*/ 0 h 393700"/>
              <a:gd name="T4" fmla="*/ 40022 w 2068195"/>
              <a:gd name="T5" fmla="*/ 5149 h 393700"/>
              <a:gd name="T6" fmla="*/ 19192 w 2068195"/>
              <a:gd name="T7" fmla="*/ 19192 h 393700"/>
              <a:gd name="T8" fmla="*/ 5149 w 2068195"/>
              <a:gd name="T9" fmla="*/ 40022 h 393700"/>
              <a:gd name="T10" fmla="*/ 0 w 2068195"/>
              <a:gd name="T11" fmla="*/ 65532 h 393700"/>
              <a:gd name="T12" fmla="*/ 0 w 2068195"/>
              <a:gd name="T13" fmla="*/ 327660 h 393700"/>
              <a:gd name="T14" fmla="*/ 5149 w 2068195"/>
              <a:gd name="T15" fmla="*/ 353169 h 393700"/>
              <a:gd name="T16" fmla="*/ 19192 w 2068195"/>
              <a:gd name="T17" fmla="*/ 373999 h 393700"/>
              <a:gd name="T18" fmla="*/ 40022 w 2068195"/>
              <a:gd name="T19" fmla="*/ 388042 h 393700"/>
              <a:gd name="T20" fmla="*/ 65531 w 2068195"/>
              <a:gd name="T21" fmla="*/ 393192 h 393700"/>
              <a:gd name="T22" fmla="*/ 2002536 w 2068195"/>
              <a:gd name="T23" fmla="*/ 393192 h 393700"/>
              <a:gd name="T24" fmla="*/ 2028045 w 2068195"/>
              <a:gd name="T25" fmla="*/ 388042 h 393700"/>
              <a:gd name="T26" fmla="*/ 2048875 w 2068195"/>
              <a:gd name="T27" fmla="*/ 373999 h 393700"/>
              <a:gd name="T28" fmla="*/ 2062918 w 2068195"/>
              <a:gd name="T29" fmla="*/ 353169 h 393700"/>
              <a:gd name="T30" fmla="*/ 2068068 w 2068195"/>
              <a:gd name="T31" fmla="*/ 327660 h 393700"/>
              <a:gd name="T32" fmla="*/ 2068068 w 2068195"/>
              <a:gd name="T33" fmla="*/ 65532 h 393700"/>
              <a:gd name="T34" fmla="*/ 2062918 w 2068195"/>
              <a:gd name="T35" fmla="*/ 40022 h 393700"/>
              <a:gd name="T36" fmla="*/ 2048875 w 2068195"/>
              <a:gd name="T37" fmla="*/ 19192 h 393700"/>
              <a:gd name="T38" fmla="*/ 2028045 w 2068195"/>
              <a:gd name="T39" fmla="*/ 5149 h 393700"/>
              <a:gd name="T40" fmla="*/ 2002536 w 2068195"/>
              <a:gd name="T41" fmla="*/ 0 h 3937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68195"/>
              <a:gd name="T64" fmla="*/ 0 h 393700"/>
              <a:gd name="T65" fmla="*/ 2068195 w 2068195"/>
              <a:gd name="T66" fmla="*/ 393700 h 3937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68195" h="393700">
                <a:moveTo>
                  <a:pt x="2002536" y="0"/>
                </a:moveTo>
                <a:lnTo>
                  <a:pt x="65531" y="0"/>
                </a:lnTo>
                <a:lnTo>
                  <a:pt x="40022" y="5149"/>
                </a:lnTo>
                <a:lnTo>
                  <a:pt x="19192" y="19192"/>
                </a:lnTo>
                <a:lnTo>
                  <a:pt x="5149" y="40022"/>
                </a:lnTo>
                <a:lnTo>
                  <a:pt x="0" y="65532"/>
                </a:lnTo>
                <a:lnTo>
                  <a:pt x="0" y="327660"/>
                </a:lnTo>
                <a:lnTo>
                  <a:pt x="5149" y="353169"/>
                </a:lnTo>
                <a:lnTo>
                  <a:pt x="19192" y="373999"/>
                </a:lnTo>
                <a:lnTo>
                  <a:pt x="40022" y="388042"/>
                </a:lnTo>
                <a:lnTo>
                  <a:pt x="65531" y="393192"/>
                </a:lnTo>
                <a:lnTo>
                  <a:pt x="2002536" y="393192"/>
                </a:lnTo>
                <a:lnTo>
                  <a:pt x="2028045" y="388042"/>
                </a:lnTo>
                <a:lnTo>
                  <a:pt x="2048875" y="373999"/>
                </a:lnTo>
                <a:lnTo>
                  <a:pt x="2062918" y="353169"/>
                </a:lnTo>
                <a:lnTo>
                  <a:pt x="2068068" y="327660"/>
                </a:lnTo>
                <a:lnTo>
                  <a:pt x="2068068" y="65532"/>
                </a:lnTo>
                <a:lnTo>
                  <a:pt x="2062918" y="40022"/>
                </a:lnTo>
                <a:lnTo>
                  <a:pt x="2048875" y="19192"/>
                </a:lnTo>
                <a:lnTo>
                  <a:pt x="2028045" y="5149"/>
                </a:lnTo>
                <a:lnTo>
                  <a:pt x="200253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7726363" y="3576638"/>
            <a:ext cx="1011237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Transport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211" name="object 12"/>
          <p:cNvSpPr>
            <a:spLocks/>
          </p:cNvSpPr>
          <p:nvPr/>
        </p:nvSpPr>
        <p:spPr bwMode="auto">
          <a:xfrm>
            <a:off x="6537325" y="4103688"/>
            <a:ext cx="504825" cy="463550"/>
          </a:xfrm>
          <a:custGeom>
            <a:avLst/>
            <a:gdLst>
              <a:gd name="T0" fmla="*/ 252222 w 504825"/>
              <a:gd name="T1" fmla="*/ 0 h 463550"/>
              <a:gd name="T2" fmla="*/ 201384 w 504825"/>
              <a:gd name="T3" fmla="*/ 4708 h 463550"/>
              <a:gd name="T4" fmla="*/ 154037 w 504825"/>
              <a:gd name="T5" fmla="*/ 18210 h 463550"/>
              <a:gd name="T6" fmla="*/ 111193 w 504825"/>
              <a:gd name="T7" fmla="*/ 39574 h 463550"/>
              <a:gd name="T8" fmla="*/ 73866 w 504825"/>
              <a:gd name="T9" fmla="*/ 67865 h 463550"/>
              <a:gd name="T10" fmla="*/ 43070 w 504825"/>
              <a:gd name="T11" fmla="*/ 102151 h 463550"/>
              <a:gd name="T12" fmla="*/ 19817 w 504825"/>
              <a:gd name="T13" fmla="*/ 141499 h 463550"/>
              <a:gd name="T14" fmla="*/ 5123 w 504825"/>
              <a:gd name="T15" fmla="*/ 184976 h 463550"/>
              <a:gd name="T16" fmla="*/ 0 w 504825"/>
              <a:gd name="T17" fmla="*/ 231648 h 463550"/>
              <a:gd name="T18" fmla="*/ 5123 w 504825"/>
              <a:gd name="T19" fmla="*/ 278319 h 463550"/>
              <a:gd name="T20" fmla="*/ 19817 w 504825"/>
              <a:gd name="T21" fmla="*/ 321796 h 463550"/>
              <a:gd name="T22" fmla="*/ 43070 w 504825"/>
              <a:gd name="T23" fmla="*/ 361144 h 463550"/>
              <a:gd name="T24" fmla="*/ 73866 w 504825"/>
              <a:gd name="T25" fmla="*/ 395430 h 463550"/>
              <a:gd name="T26" fmla="*/ 111193 w 504825"/>
              <a:gd name="T27" fmla="*/ 423721 h 463550"/>
              <a:gd name="T28" fmla="*/ 154037 w 504825"/>
              <a:gd name="T29" fmla="*/ 445085 h 463550"/>
              <a:gd name="T30" fmla="*/ 201384 w 504825"/>
              <a:gd name="T31" fmla="*/ 458587 h 463550"/>
              <a:gd name="T32" fmla="*/ 252222 w 504825"/>
              <a:gd name="T33" fmla="*/ 463296 h 463550"/>
              <a:gd name="T34" fmla="*/ 303059 w 504825"/>
              <a:gd name="T35" fmla="*/ 458587 h 463550"/>
              <a:gd name="T36" fmla="*/ 350406 w 504825"/>
              <a:gd name="T37" fmla="*/ 445085 h 463550"/>
              <a:gd name="T38" fmla="*/ 393250 w 504825"/>
              <a:gd name="T39" fmla="*/ 423721 h 463550"/>
              <a:gd name="T40" fmla="*/ 430577 w 504825"/>
              <a:gd name="T41" fmla="*/ 395430 h 463550"/>
              <a:gd name="T42" fmla="*/ 461373 w 504825"/>
              <a:gd name="T43" fmla="*/ 361144 h 463550"/>
              <a:gd name="T44" fmla="*/ 484626 w 504825"/>
              <a:gd name="T45" fmla="*/ 321796 h 463550"/>
              <a:gd name="T46" fmla="*/ 499320 w 504825"/>
              <a:gd name="T47" fmla="*/ 278319 h 463550"/>
              <a:gd name="T48" fmla="*/ 504444 w 504825"/>
              <a:gd name="T49" fmla="*/ 231648 h 463550"/>
              <a:gd name="T50" fmla="*/ 499320 w 504825"/>
              <a:gd name="T51" fmla="*/ 184976 h 463550"/>
              <a:gd name="T52" fmla="*/ 484626 w 504825"/>
              <a:gd name="T53" fmla="*/ 141499 h 463550"/>
              <a:gd name="T54" fmla="*/ 461373 w 504825"/>
              <a:gd name="T55" fmla="*/ 102151 h 463550"/>
              <a:gd name="T56" fmla="*/ 430577 w 504825"/>
              <a:gd name="T57" fmla="*/ 67865 h 463550"/>
              <a:gd name="T58" fmla="*/ 393250 w 504825"/>
              <a:gd name="T59" fmla="*/ 39574 h 463550"/>
              <a:gd name="T60" fmla="*/ 350406 w 504825"/>
              <a:gd name="T61" fmla="*/ 18210 h 463550"/>
              <a:gd name="T62" fmla="*/ 303059 w 504825"/>
              <a:gd name="T63" fmla="*/ 4708 h 463550"/>
              <a:gd name="T64" fmla="*/ 252222 w 504825"/>
              <a:gd name="T65" fmla="*/ 0 h 46355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63550"/>
              <a:gd name="T101" fmla="*/ 504825 w 504825"/>
              <a:gd name="T102" fmla="*/ 463550 h 46355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63550">
                <a:moveTo>
                  <a:pt x="252222" y="0"/>
                </a:moveTo>
                <a:lnTo>
                  <a:pt x="201384" y="4708"/>
                </a:lnTo>
                <a:lnTo>
                  <a:pt x="154037" y="18210"/>
                </a:lnTo>
                <a:lnTo>
                  <a:pt x="111193" y="39574"/>
                </a:lnTo>
                <a:lnTo>
                  <a:pt x="73866" y="67865"/>
                </a:lnTo>
                <a:lnTo>
                  <a:pt x="43070" y="102151"/>
                </a:lnTo>
                <a:lnTo>
                  <a:pt x="19817" y="141499"/>
                </a:lnTo>
                <a:lnTo>
                  <a:pt x="5123" y="184976"/>
                </a:lnTo>
                <a:lnTo>
                  <a:pt x="0" y="231648"/>
                </a:lnTo>
                <a:lnTo>
                  <a:pt x="5123" y="278319"/>
                </a:lnTo>
                <a:lnTo>
                  <a:pt x="19817" y="321796"/>
                </a:lnTo>
                <a:lnTo>
                  <a:pt x="43070" y="361144"/>
                </a:lnTo>
                <a:lnTo>
                  <a:pt x="73866" y="395430"/>
                </a:lnTo>
                <a:lnTo>
                  <a:pt x="111193" y="423721"/>
                </a:lnTo>
                <a:lnTo>
                  <a:pt x="154037" y="445085"/>
                </a:lnTo>
                <a:lnTo>
                  <a:pt x="201384" y="458587"/>
                </a:lnTo>
                <a:lnTo>
                  <a:pt x="252222" y="463296"/>
                </a:lnTo>
                <a:lnTo>
                  <a:pt x="303059" y="458587"/>
                </a:lnTo>
                <a:lnTo>
                  <a:pt x="350406" y="445085"/>
                </a:lnTo>
                <a:lnTo>
                  <a:pt x="393250" y="423721"/>
                </a:lnTo>
                <a:lnTo>
                  <a:pt x="430577" y="395430"/>
                </a:lnTo>
                <a:lnTo>
                  <a:pt x="461373" y="361144"/>
                </a:lnTo>
                <a:lnTo>
                  <a:pt x="484626" y="321796"/>
                </a:lnTo>
                <a:lnTo>
                  <a:pt x="499320" y="278319"/>
                </a:lnTo>
                <a:lnTo>
                  <a:pt x="504444" y="231648"/>
                </a:lnTo>
                <a:lnTo>
                  <a:pt x="499320" y="184976"/>
                </a:lnTo>
                <a:lnTo>
                  <a:pt x="484626" y="141499"/>
                </a:lnTo>
                <a:lnTo>
                  <a:pt x="461373" y="102151"/>
                </a:lnTo>
                <a:lnTo>
                  <a:pt x="430577" y="67865"/>
                </a:lnTo>
                <a:lnTo>
                  <a:pt x="393250" y="39574"/>
                </a:lnTo>
                <a:lnTo>
                  <a:pt x="350406" y="18210"/>
                </a:lnTo>
                <a:lnTo>
                  <a:pt x="303059" y="4708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2" name="object 13"/>
          <p:cNvSpPr txBox="1">
            <a:spLocks noChangeArrowheads="1"/>
          </p:cNvSpPr>
          <p:nvPr/>
        </p:nvSpPr>
        <p:spPr bwMode="auto">
          <a:xfrm>
            <a:off x="6721475" y="4192588"/>
            <a:ext cx="139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13" name="object 14"/>
          <p:cNvSpPr>
            <a:spLocks/>
          </p:cNvSpPr>
          <p:nvPr/>
        </p:nvSpPr>
        <p:spPr bwMode="auto">
          <a:xfrm>
            <a:off x="7186613" y="4175125"/>
            <a:ext cx="2066925" cy="392113"/>
          </a:xfrm>
          <a:custGeom>
            <a:avLst/>
            <a:gdLst>
              <a:gd name="T0" fmla="*/ 2001266 w 2066925"/>
              <a:gd name="T1" fmla="*/ 0 h 391795"/>
              <a:gd name="T2" fmla="*/ 65277 w 2066925"/>
              <a:gd name="T3" fmla="*/ 0 h 391795"/>
              <a:gd name="T4" fmla="*/ 39862 w 2066925"/>
              <a:gd name="T5" fmla="*/ 5127 h 391795"/>
              <a:gd name="T6" fmla="*/ 19113 w 2066925"/>
              <a:gd name="T7" fmla="*/ 19113 h 391795"/>
              <a:gd name="T8" fmla="*/ 5127 w 2066925"/>
              <a:gd name="T9" fmla="*/ 39862 h 391795"/>
              <a:gd name="T10" fmla="*/ 0 w 2066925"/>
              <a:gd name="T11" fmla="*/ 65277 h 391795"/>
              <a:gd name="T12" fmla="*/ 0 w 2066925"/>
              <a:gd name="T13" fmla="*/ 326389 h 391795"/>
              <a:gd name="T14" fmla="*/ 5127 w 2066925"/>
              <a:gd name="T15" fmla="*/ 351805 h 391795"/>
              <a:gd name="T16" fmla="*/ 19113 w 2066925"/>
              <a:gd name="T17" fmla="*/ 372554 h 391795"/>
              <a:gd name="T18" fmla="*/ 39862 w 2066925"/>
              <a:gd name="T19" fmla="*/ 386540 h 391795"/>
              <a:gd name="T20" fmla="*/ 65277 w 2066925"/>
              <a:gd name="T21" fmla="*/ 391667 h 391795"/>
              <a:gd name="T22" fmla="*/ 2001266 w 2066925"/>
              <a:gd name="T23" fmla="*/ 391667 h 391795"/>
              <a:gd name="T24" fmla="*/ 2026681 w 2066925"/>
              <a:gd name="T25" fmla="*/ 386540 h 391795"/>
              <a:gd name="T26" fmla="*/ 2047430 w 2066925"/>
              <a:gd name="T27" fmla="*/ 372554 h 391795"/>
              <a:gd name="T28" fmla="*/ 2061416 w 2066925"/>
              <a:gd name="T29" fmla="*/ 351805 h 391795"/>
              <a:gd name="T30" fmla="*/ 2066544 w 2066925"/>
              <a:gd name="T31" fmla="*/ 326389 h 391795"/>
              <a:gd name="T32" fmla="*/ 2066544 w 2066925"/>
              <a:gd name="T33" fmla="*/ 65277 h 391795"/>
              <a:gd name="T34" fmla="*/ 2061416 w 2066925"/>
              <a:gd name="T35" fmla="*/ 39862 h 391795"/>
              <a:gd name="T36" fmla="*/ 2047430 w 2066925"/>
              <a:gd name="T37" fmla="*/ 19113 h 391795"/>
              <a:gd name="T38" fmla="*/ 2026681 w 2066925"/>
              <a:gd name="T39" fmla="*/ 5127 h 391795"/>
              <a:gd name="T40" fmla="*/ 2001266 w 2066925"/>
              <a:gd name="T41" fmla="*/ 0 h 39179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66925"/>
              <a:gd name="T64" fmla="*/ 0 h 391795"/>
              <a:gd name="T65" fmla="*/ 2066925 w 2066925"/>
              <a:gd name="T66" fmla="*/ 391795 h 39179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66925" h="391795">
                <a:moveTo>
                  <a:pt x="2001266" y="0"/>
                </a:moveTo>
                <a:lnTo>
                  <a:pt x="65277" y="0"/>
                </a:lnTo>
                <a:lnTo>
                  <a:pt x="39862" y="5127"/>
                </a:lnTo>
                <a:lnTo>
                  <a:pt x="19113" y="19113"/>
                </a:lnTo>
                <a:lnTo>
                  <a:pt x="5127" y="39862"/>
                </a:lnTo>
                <a:lnTo>
                  <a:pt x="0" y="65277"/>
                </a:lnTo>
                <a:lnTo>
                  <a:pt x="0" y="326389"/>
                </a:lnTo>
                <a:lnTo>
                  <a:pt x="5127" y="351805"/>
                </a:lnTo>
                <a:lnTo>
                  <a:pt x="19113" y="372554"/>
                </a:lnTo>
                <a:lnTo>
                  <a:pt x="39862" y="386540"/>
                </a:lnTo>
                <a:lnTo>
                  <a:pt x="65277" y="391667"/>
                </a:lnTo>
                <a:lnTo>
                  <a:pt x="2001266" y="391667"/>
                </a:lnTo>
                <a:lnTo>
                  <a:pt x="2026681" y="386540"/>
                </a:lnTo>
                <a:lnTo>
                  <a:pt x="2047430" y="372554"/>
                </a:lnTo>
                <a:lnTo>
                  <a:pt x="2061416" y="351805"/>
                </a:lnTo>
                <a:lnTo>
                  <a:pt x="2066544" y="326389"/>
                </a:lnTo>
                <a:lnTo>
                  <a:pt x="2066544" y="65277"/>
                </a:lnTo>
                <a:lnTo>
                  <a:pt x="2061416" y="39862"/>
                </a:lnTo>
                <a:lnTo>
                  <a:pt x="2047430" y="19113"/>
                </a:lnTo>
                <a:lnTo>
                  <a:pt x="2026681" y="5127"/>
                </a:lnTo>
                <a:lnTo>
                  <a:pt x="200126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7781925" y="4227513"/>
            <a:ext cx="879475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215" name="object 16"/>
          <p:cNvSpPr>
            <a:spLocks/>
          </p:cNvSpPr>
          <p:nvPr/>
        </p:nvSpPr>
        <p:spPr bwMode="auto">
          <a:xfrm>
            <a:off x="6550025" y="4756150"/>
            <a:ext cx="504825" cy="463550"/>
          </a:xfrm>
          <a:custGeom>
            <a:avLst/>
            <a:gdLst>
              <a:gd name="T0" fmla="*/ 252222 w 504825"/>
              <a:gd name="T1" fmla="*/ 0 h 463550"/>
              <a:gd name="T2" fmla="*/ 201384 w 504825"/>
              <a:gd name="T3" fmla="*/ 4708 h 463550"/>
              <a:gd name="T4" fmla="*/ 154037 w 504825"/>
              <a:gd name="T5" fmla="*/ 18210 h 463550"/>
              <a:gd name="T6" fmla="*/ 111193 w 504825"/>
              <a:gd name="T7" fmla="*/ 39574 h 463550"/>
              <a:gd name="T8" fmla="*/ 73866 w 504825"/>
              <a:gd name="T9" fmla="*/ 67865 h 463550"/>
              <a:gd name="T10" fmla="*/ 43070 w 504825"/>
              <a:gd name="T11" fmla="*/ 102151 h 463550"/>
              <a:gd name="T12" fmla="*/ 19817 w 504825"/>
              <a:gd name="T13" fmla="*/ 141499 h 463550"/>
              <a:gd name="T14" fmla="*/ 5123 w 504825"/>
              <a:gd name="T15" fmla="*/ 184976 h 463550"/>
              <a:gd name="T16" fmla="*/ 0 w 504825"/>
              <a:gd name="T17" fmla="*/ 231648 h 463550"/>
              <a:gd name="T18" fmla="*/ 5123 w 504825"/>
              <a:gd name="T19" fmla="*/ 278319 h 463550"/>
              <a:gd name="T20" fmla="*/ 19817 w 504825"/>
              <a:gd name="T21" fmla="*/ 321796 h 463550"/>
              <a:gd name="T22" fmla="*/ 43070 w 504825"/>
              <a:gd name="T23" fmla="*/ 361144 h 463550"/>
              <a:gd name="T24" fmla="*/ 73866 w 504825"/>
              <a:gd name="T25" fmla="*/ 395430 h 463550"/>
              <a:gd name="T26" fmla="*/ 111193 w 504825"/>
              <a:gd name="T27" fmla="*/ 423721 h 463550"/>
              <a:gd name="T28" fmla="*/ 154037 w 504825"/>
              <a:gd name="T29" fmla="*/ 445085 h 463550"/>
              <a:gd name="T30" fmla="*/ 201384 w 504825"/>
              <a:gd name="T31" fmla="*/ 458587 h 463550"/>
              <a:gd name="T32" fmla="*/ 252222 w 504825"/>
              <a:gd name="T33" fmla="*/ 463296 h 463550"/>
              <a:gd name="T34" fmla="*/ 303059 w 504825"/>
              <a:gd name="T35" fmla="*/ 458587 h 463550"/>
              <a:gd name="T36" fmla="*/ 350406 w 504825"/>
              <a:gd name="T37" fmla="*/ 445085 h 463550"/>
              <a:gd name="T38" fmla="*/ 393250 w 504825"/>
              <a:gd name="T39" fmla="*/ 423721 h 463550"/>
              <a:gd name="T40" fmla="*/ 430577 w 504825"/>
              <a:gd name="T41" fmla="*/ 395430 h 463550"/>
              <a:gd name="T42" fmla="*/ 461373 w 504825"/>
              <a:gd name="T43" fmla="*/ 361144 h 463550"/>
              <a:gd name="T44" fmla="*/ 484626 w 504825"/>
              <a:gd name="T45" fmla="*/ 321796 h 463550"/>
              <a:gd name="T46" fmla="*/ 499320 w 504825"/>
              <a:gd name="T47" fmla="*/ 278319 h 463550"/>
              <a:gd name="T48" fmla="*/ 504444 w 504825"/>
              <a:gd name="T49" fmla="*/ 231648 h 463550"/>
              <a:gd name="T50" fmla="*/ 499320 w 504825"/>
              <a:gd name="T51" fmla="*/ 184976 h 463550"/>
              <a:gd name="T52" fmla="*/ 484626 w 504825"/>
              <a:gd name="T53" fmla="*/ 141499 h 463550"/>
              <a:gd name="T54" fmla="*/ 461373 w 504825"/>
              <a:gd name="T55" fmla="*/ 102151 h 463550"/>
              <a:gd name="T56" fmla="*/ 430577 w 504825"/>
              <a:gd name="T57" fmla="*/ 67865 h 463550"/>
              <a:gd name="T58" fmla="*/ 393250 w 504825"/>
              <a:gd name="T59" fmla="*/ 39574 h 463550"/>
              <a:gd name="T60" fmla="*/ 350406 w 504825"/>
              <a:gd name="T61" fmla="*/ 18210 h 463550"/>
              <a:gd name="T62" fmla="*/ 303059 w 504825"/>
              <a:gd name="T63" fmla="*/ 4708 h 463550"/>
              <a:gd name="T64" fmla="*/ 252222 w 504825"/>
              <a:gd name="T65" fmla="*/ 0 h 46355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63550"/>
              <a:gd name="T101" fmla="*/ 504825 w 504825"/>
              <a:gd name="T102" fmla="*/ 463550 h 46355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63550">
                <a:moveTo>
                  <a:pt x="252222" y="0"/>
                </a:moveTo>
                <a:lnTo>
                  <a:pt x="201384" y="4708"/>
                </a:lnTo>
                <a:lnTo>
                  <a:pt x="154037" y="18210"/>
                </a:lnTo>
                <a:lnTo>
                  <a:pt x="111193" y="39574"/>
                </a:lnTo>
                <a:lnTo>
                  <a:pt x="73866" y="67865"/>
                </a:lnTo>
                <a:lnTo>
                  <a:pt x="43070" y="102151"/>
                </a:lnTo>
                <a:lnTo>
                  <a:pt x="19817" y="141499"/>
                </a:lnTo>
                <a:lnTo>
                  <a:pt x="5123" y="184976"/>
                </a:lnTo>
                <a:lnTo>
                  <a:pt x="0" y="231648"/>
                </a:lnTo>
                <a:lnTo>
                  <a:pt x="5123" y="278319"/>
                </a:lnTo>
                <a:lnTo>
                  <a:pt x="19817" y="321796"/>
                </a:lnTo>
                <a:lnTo>
                  <a:pt x="43070" y="361144"/>
                </a:lnTo>
                <a:lnTo>
                  <a:pt x="73866" y="395430"/>
                </a:lnTo>
                <a:lnTo>
                  <a:pt x="111193" y="423721"/>
                </a:lnTo>
                <a:lnTo>
                  <a:pt x="154037" y="445085"/>
                </a:lnTo>
                <a:lnTo>
                  <a:pt x="201384" y="458587"/>
                </a:lnTo>
                <a:lnTo>
                  <a:pt x="252222" y="463296"/>
                </a:lnTo>
                <a:lnTo>
                  <a:pt x="303059" y="458587"/>
                </a:lnTo>
                <a:lnTo>
                  <a:pt x="350406" y="445085"/>
                </a:lnTo>
                <a:lnTo>
                  <a:pt x="393250" y="423721"/>
                </a:lnTo>
                <a:lnTo>
                  <a:pt x="430577" y="395430"/>
                </a:lnTo>
                <a:lnTo>
                  <a:pt x="461373" y="361144"/>
                </a:lnTo>
                <a:lnTo>
                  <a:pt x="484626" y="321796"/>
                </a:lnTo>
                <a:lnTo>
                  <a:pt x="499320" y="278319"/>
                </a:lnTo>
                <a:lnTo>
                  <a:pt x="504444" y="231648"/>
                </a:lnTo>
                <a:lnTo>
                  <a:pt x="499320" y="184976"/>
                </a:lnTo>
                <a:lnTo>
                  <a:pt x="484626" y="141499"/>
                </a:lnTo>
                <a:lnTo>
                  <a:pt x="461373" y="102151"/>
                </a:lnTo>
                <a:lnTo>
                  <a:pt x="430577" y="67865"/>
                </a:lnTo>
                <a:lnTo>
                  <a:pt x="393250" y="39574"/>
                </a:lnTo>
                <a:lnTo>
                  <a:pt x="350406" y="18210"/>
                </a:lnTo>
                <a:lnTo>
                  <a:pt x="303059" y="4708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6" name="object 17"/>
          <p:cNvSpPr txBox="1">
            <a:spLocks noChangeArrowheads="1"/>
          </p:cNvSpPr>
          <p:nvPr/>
        </p:nvSpPr>
        <p:spPr bwMode="auto">
          <a:xfrm>
            <a:off x="6732588" y="4845050"/>
            <a:ext cx="139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17" name="object 18"/>
          <p:cNvSpPr>
            <a:spLocks/>
          </p:cNvSpPr>
          <p:nvPr/>
        </p:nvSpPr>
        <p:spPr bwMode="auto">
          <a:xfrm>
            <a:off x="7197725" y="4827588"/>
            <a:ext cx="2068513" cy="392112"/>
          </a:xfrm>
          <a:custGeom>
            <a:avLst/>
            <a:gdLst>
              <a:gd name="T0" fmla="*/ 2002790 w 2068195"/>
              <a:gd name="T1" fmla="*/ 0 h 391795"/>
              <a:gd name="T2" fmla="*/ 65277 w 2068195"/>
              <a:gd name="T3" fmla="*/ 0 h 391795"/>
              <a:gd name="T4" fmla="*/ 39862 w 2068195"/>
              <a:gd name="T5" fmla="*/ 5127 h 391795"/>
              <a:gd name="T6" fmla="*/ 19113 w 2068195"/>
              <a:gd name="T7" fmla="*/ 19113 h 391795"/>
              <a:gd name="T8" fmla="*/ 5127 w 2068195"/>
              <a:gd name="T9" fmla="*/ 39862 h 391795"/>
              <a:gd name="T10" fmla="*/ 0 w 2068195"/>
              <a:gd name="T11" fmla="*/ 65278 h 391795"/>
              <a:gd name="T12" fmla="*/ 0 w 2068195"/>
              <a:gd name="T13" fmla="*/ 326390 h 391795"/>
              <a:gd name="T14" fmla="*/ 5127 w 2068195"/>
              <a:gd name="T15" fmla="*/ 351805 h 391795"/>
              <a:gd name="T16" fmla="*/ 19113 w 2068195"/>
              <a:gd name="T17" fmla="*/ 372554 h 391795"/>
              <a:gd name="T18" fmla="*/ 39862 w 2068195"/>
              <a:gd name="T19" fmla="*/ 386540 h 391795"/>
              <a:gd name="T20" fmla="*/ 65277 w 2068195"/>
              <a:gd name="T21" fmla="*/ 391668 h 391795"/>
              <a:gd name="T22" fmla="*/ 2002790 w 2068195"/>
              <a:gd name="T23" fmla="*/ 391668 h 391795"/>
              <a:gd name="T24" fmla="*/ 2028205 w 2068195"/>
              <a:gd name="T25" fmla="*/ 386540 h 391795"/>
              <a:gd name="T26" fmla="*/ 2048954 w 2068195"/>
              <a:gd name="T27" fmla="*/ 372554 h 391795"/>
              <a:gd name="T28" fmla="*/ 2062940 w 2068195"/>
              <a:gd name="T29" fmla="*/ 351805 h 391795"/>
              <a:gd name="T30" fmla="*/ 2068068 w 2068195"/>
              <a:gd name="T31" fmla="*/ 326390 h 391795"/>
              <a:gd name="T32" fmla="*/ 2068068 w 2068195"/>
              <a:gd name="T33" fmla="*/ 65278 h 391795"/>
              <a:gd name="T34" fmla="*/ 2062940 w 2068195"/>
              <a:gd name="T35" fmla="*/ 39862 h 391795"/>
              <a:gd name="T36" fmla="*/ 2048954 w 2068195"/>
              <a:gd name="T37" fmla="*/ 19113 h 391795"/>
              <a:gd name="T38" fmla="*/ 2028205 w 2068195"/>
              <a:gd name="T39" fmla="*/ 5127 h 391795"/>
              <a:gd name="T40" fmla="*/ 2002790 w 2068195"/>
              <a:gd name="T41" fmla="*/ 0 h 39179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68195"/>
              <a:gd name="T64" fmla="*/ 0 h 391795"/>
              <a:gd name="T65" fmla="*/ 2068195 w 2068195"/>
              <a:gd name="T66" fmla="*/ 391795 h 39179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68195" h="391795">
                <a:moveTo>
                  <a:pt x="2002790" y="0"/>
                </a:moveTo>
                <a:lnTo>
                  <a:pt x="65277" y="0"/>
                </a:lnTo>
                <a:lnTo>
                  <a:pt x="39862" y="5127"/>
                </a:lnTo>
                <a:lnTo>
                  <a:pt x="19113" y="19113"/>
                </a:lnTo>
                <a:lnTo>
                  <a:pt x="5127" y="39862"/>
                </a:lnTo>
                <a:lnTo>
                  <a:pt x="0" y="65278"/>
                </a:lnTo>
                <a:lnTo>
                  <a:pt x="0" y="326390"/>
                </a:lnTo>
                <a:lnTo>
                  <a:pt x="5127" y="351805"/>
                </a:lnTo>
                <a:lnTo>
                  <a:pt x="19113" y="372554"/>
                </a:lnTo>
                <a:lnTo>
                  <a:pt x="39862" y="386540"/>
                </a:lnTo>
                <a:lnTo>
                  <a:pt x="65277" y="391668"/>
                </a:lnTo>
                <a:lnTo>
                  <a:pt x="2002790" y="391668"/>
                </a:lnTo>
                <a:lnTo>
                  <a:pt x="2028205" y="386540"/>
                </a:lnTo>
                <a:lnTo>
                  <a:pt x="2048954" y="372554"/>
                </a:lnTo>
                <a:lnTo>
                  <a:pt x="2062940" y="351805"/>
                </a:lnTo>
                <a:lnTo>
                  <a:pt x="2068068" y="326390"/>
                </a:lnTo>
                <a:lnTo>
                  <a:pt x="2068068" y="65278"/>
                </a:lnTo>
                <a:lnTo>
                  <a:pt x="2062940" y="39862"/>
                </a:lnTo>
                <a:lnTo>
                  <a:pt x="2048954" y="19113"/>
                </a:lnTo>
                <a:lnTo>
                  <a:pt x="2028205" y="5127"/>
                </a:lnTo>
                <a:lnTo>
                  <a:pt x="200279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7721600" y="4879975"/>
            <a:ext cx="1023938" cy="287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219" name="object 20"/>
          <p:cNvSpPr>
            <a:spLocks/>
          </p:cNvSpPr>
          <p:nvPr/>
        </p:nvSpPr>
        <p:spPr bwMode="auto">
          <a:xfrm>
            <a:off x="6550025" y="5413375"/>
            <a:ext cx="504825" cy="465138"/>
          </a:xfrm>
          <a:custGeom>
            <a:avLst/>
            <a:gdLst>
              <a:gd name="T0" fmla="*/ 252222 w 504825"/>
              <a:gd name="T1" fmla="*/ 0 h 464820"/>
              <a:gd name="T2" fmla="*/ 201384 w 504825"/>
              <a:gd name="T3" fmla="*/ 4720 h 464820"/>
              <a:gd name="T4" fmla="*/ 154037 w 504825"/>
              <a:gd name="T5" fmla="*/ 18258 h 464820"/>
              <a:gd name="T6" fmla="*/ 111193 w 504825"/>
              <a:gd name="T7" fmla="*/ 39681 h 464820"/>
              <a:gd name="T8" fmla="*/ 73866 w 504825"/>
              <a:gd name="T9" fmla="*/ 68056 h 464820"/>
              <a:gd name="T10" fmla="*/ 43070 w 504825"/>
              <a:gd name="T11" fmla="*/ 102449 h 464820"/>
              <a:gd name="T12" fmla="*/ 19817 w 504825"/>
              <a:gd name="T13" fmla="*/ 141928 h 464820"/>
              <a:gd name="T14" fmla="*/ 5123 w 504825"/>
              <a:gd name="T15" fmla="*/ 185559 h 464820"/>
              <a:gd name="T16" fmla="*/ 0 w 504825"/>
              <a:gd name="T17" fmla="*/ 232409 h 464820"/>
              <a:gd name="T18" fmla="*/ 5123 w 504825"/>
              <a:gd name="T19" fmla="*/ 279249 h 464820"/>
              <a:gd name="T20" fmla="*/ 19817 w 504825"/>
              <a:gd name="T21" fmla="*/ 322875 h 464820"/>
              <a:gd name="T22" fmla="*/ 43070 w 504825"/>
              <a:gd name="T23" fmla="*/ 362353 h 464820"/>
              <a:gd name="T24" fmla="*/ 73866 w 504825"/>
              <a:gd name="T25" fmla="*/ 396749 h 464820"/>
              <a:gd name="T26" fmla="*/ 111193 w 504825"/>
              <a:gd name="T27" fmla="*/ 425128 h 464820"/>
              <a:gd name="T28" fmla="*/ 154037 w 504825"/>
              <a:gd name="T29" fmla="*/ 446556 h 464820"/>
              <a:gd name="T30" fmla="*/ 201384 w 504825"/>
              <a:gd name="T31" fmla="*/ 460098 h 464820"/>
              <a:gd name="T32" fmla="*/ 252222 w 504825"/>
              <a:gd name="T33" fmla="*/ 464819 h 464820"/>
              <a:gd name="T34" fmla="*/ 303059 w 504825"/>
              <a:gd name="T35" fmla="*/ 460098 h 464820"/>
              <a:gd name="T36" fmla="*/ 350406 w 504825"/>
              <a:gd name="T37" fmla="*/ 446556 h 464820"/>
              <a:gd name="T38" fmla="*/ 393250 w 504825"/>
              <a:gd name="T39" fmla="*/ 425128 h 464820"/>
              <a:gd name="T40" fmla="*/ 430577 w 504825"/>
              <a:gd name="T41" fmla="*/ 396749 h 464820"/>
              <a:gd name="T42" fmla="*/ 461373 w 504825"/>
              <a:gd name="T43" fmla="*/ 362353 h 464820"/>
              <a:gd name="T44" fmla="*/ 484626 w 504825"/>
              <a:gd name="T45" fmla="*/ 322875 h 464820"/>
              <a:gd name="T46" fmla="*/ 499320 w 504825"/>
              <a:gd name="T47" fmla="*/ 279249 h 464820"/>
              <a:gd name="T48" fmla="*/ 504444 w 504825"/>
              <a:gd name="T49" fmla="*/ 232409 h 464820"/>
              <a:gd name="T50" fmla="*/ 499320 w 504825"/>
              <a:gd name="T51" fmla="*/ 185559 h 464820"/>
              <a:gd name="T52" fmla="*/ 484626 w 504825"/>
              <a:gd name="T53" fmla="*/ 141928 h 464820"/>
              <a:gd name="T54" fmla="*/ 461373 w 504825"/>
              <a:gd name="T55" fmla="*/ 102449 h 464820"/>
              <a:gd name="T56" fmla="*/ 430577 w 504825"/>
              <a:gd name="T57" fmla="*/ 68056 h 464820"/>
              <a:gd name="T58" fmla="*/ 393250 w 504825"/>
              <a:gd name="T59" fmla="*/ 39681 h 464820"/>
              <a:gd name="T60" fmla="*/ 350406 w 504825"/>
              <a:gd name="T61" fmla="*/ 18258 h 464820"/>
              <a:gd name="T62" fmla="*/ 303059 w 504825"/>
              <a:gd name="T63" fmla="*/ 4720 h 464820"/>
              <a:gd name="T64" fmla="*/ 252222 w 504825"/>
              <a:gd name="T65" fmla="*/ 0 h 46482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64820"/>
              <a:gd name="T101" fmla="*/ 504825 w 504825"/>
              <a:gd name="T102" fmla="*/ 464820 h 46482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64820">
                <a:moveTo>
                  <a:pt x="252222" y="0"/>
                </a:moveTo>
                <a:lnTo>
                  <a:pt x="201384" y="4720"/>
                </a:lnTo>
                <a:lnTo>
                  <a:pt x="154037" y="18258"/>
                </a:lnTo>
                <a:lnTo>
                  <a:pt x="111193" y="39681"/>
                </a:lnTo>
                <a:lnTo>
                  <a:pt x="73866" y="68056"/>
                </a:lnTo>
                <a:lnTo>
                  <a:pt x="43070" y="102449"/>
                </a:lnTo>
                <a:lnTo>
                  <a:pt x="19817" y="141928"/>
                </a:lnTo>
                <a:lnTo>
                  <a:pt x="5123" y="185559"/>
                </a:lnTo>
                <a:lnTo>
                  <a:pt x="0" y="232409"/>
                </a:lnTo>
                <a:lnTo>
                  <a:pt x="5123" y="279249"/>
                </a:lnTo>
                <a:lnTo>
                  <a:pt x="19817" y="322875"/>
                </a:lnTo>
                <a:lnTo>
                  <a:pt x="43070" y="362353"/>
                </a:lnTo>
                <a:lnTo>
                  <a:pt x="73866" y="396749"/>
                </a:lnTo>
                <a:lnTo>
                  <a:pt x="111193" y="425128"/>
                </a:lnTo>
                <a:lnTo>
                  <a:pt x="154037" y="446556"/>
                </a:lnTo>
                <a:lnTo>
                  <a:pt x="201384" y="460098"/>
                </a:lnTo>
                <a:lnTo>
                  <a:pt x="252222" y="464819"/>
                </a:lnTo>
                <a:lnTo>
                  <a:pt x="303059" y="460098"/>
                </a:lnTo>
                <a:lnTo>
                  <a:pt x="350406" y="446556"/>
                </a:lnTo>
                <a:lnTo>
                  <a:pt x="393250" y="425128"/>
                </a:lnTo>
                <a:lnTo>
                  <a:pt x="430577" y="396749"/>
                </a:lnTo>
                <a:lnTo>
                  <a:pt x="461373" y="362353"/>
                </a:lnTo>
                <a:lnTo>
                  <a:pt x="484626" y="322875"/>
                </a:lnTo>
                <a:lnTo>
                  <a:pt x="499320" y="279249"/>
                </a:lnTo>
                <a:lnTo>
                  <a:pt x="504444" y="232409"/>
                </a:lnTo>
                <a:lnTo>
                  <a:pt x="499320" y="185559"/>
                </a:lnTo>
                <a:lnTo>
                  <a:pt x="484626" y="141928"/>
                </a:lnTo>
                <a:lnTo>
                  <a:pt x="461373" y="102449"/>
                </a:lnTo>
                <a:lnTo>
                  <a:pt x="430577" y="68056"/>
                </a:lnTo>
                <a:lnTo>
                  <a:pt x="393250" y="39681"/>
                </a:lnTo>
                <a:lnTo>
                  <a:pt x="350406" y="18258"/>
                </a:lnTo>
                <a:lnTo>
                  <a:pt x="303059" y="4720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0" name="object 21"/>
          <p:cNvSpPr txBox="1">
            <a:spLocks noChangeArrowheads="1"/>
          </p:cNvSpPr>
          <p:nvPr/>
        </p:nvSpPr>
        <p:spPr bwMode="auto">
          <a:xfrm>
            <a:off x="6732588" y="5502275"/>
            <a:ext cx="1397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21" name="object 22"/>
          <p:cNvSpPr>
            <a:spLocks/>
          </p:cNvSpPr>
          <p:nvPr/>
        </p:nvSpPr>
        <p:spPr bwMode="auto">
          <a:xfrm>
            <a:off x="7197725" y="5486400"/>
            <a:ext cx="2068513" cy="392113"/>
          </a:xfrm>
          <a:custGeom>
            <a:avLst/>
            <a:gdLst>
              <a:gd name="T0" fmla="*/ 2002790 w 2068195"/>
              <a:gd name="T1" fmla="*/ 0 h 391795"/>
              <a:gd name="T2" fmla="*/ 65277 w 2068195"/>
              <a:gd name="T3" fmla="*/ 0 h 391795"/>
              <a:gd name="T4" fmla="*/ 39862 w 2068195"/>
              <a:gd name="T5" fmla="*/ 5127 h 391795"/>
              <a:gd name="T6" fmla="*/ 19113 w 2068195"/>
              <a:gd name="T7" fmla="*/ 19113 h 391795"/>
              <a:gd name="T8" fmla="*/ 5127 w 2068195"/>
              <a:gd name="T9" fmla="*/ 39862 h 391795"/>
              <a:gd name="T10" fmla="*/ 0 w 2068195"/>
              <a:gd name="T11" fmla="*/ 65278 h 391795"/>
              <a:gd name="T12" fmla="*/ 0 w 2068195"/>
              <a:gd name="T13" fmla="*/ 326390 h 391795"/>
              <a:gd name="T14" fmla="*/ 5127 w 2068195"/>
              <a:gd name="T15" fmla="*/ 351800 h 391795"/>
              <a:gd name="T16" fmla="*/ 19113 w 2068195"/>
              <a:gd name="T17" fmla="*/ 372549 h 391795"/>
              <a:gd name="T18" fmla="*/ 39862 w 2068195"/>
              <a:gd name="T19" fmla="*/ 386538 h 391795"/>
              <a:gd name="T20" fmla="*/ 65277 w 2068195"/>
              <a:gd name="T21" fmla="*/ 391668 h 391795"/>
              <a:gd name="T22" fmla="*/ 2002790 w 2068195"/>
              <a:gd name="T23" fmla="*/ 391668 h 391795"/>
              <a:gd name="T24" fmla="*/ 2028205 w 2068195"/>
              <a:gd name="T25" fmla="*/ 386538 h 391795"/>
              <a:gd name="T26" fmla="*/ 2048954 w 2068195"/>
              <a:gd name="T27" fmla="*/ 372549 h 391795"/>
              <a:gd name="T28" fmla="*/ 2062940 w 2068195"/>
              <a:gd name="T29" fmla="*/ 351800 h 391795"/>
              <a:gd name="T30" fmla="*/ 2068068 w 2068195"/>
              <a:gd name="T31" fmla="*/ 326390 h 391795"/>
              <a:gd name="T32" fmla="*/ 2068068 w 2068195"/>
              <a:gd name="T33" fmla="*/ 65278 h 391795"/>
              <a:gd name="T34" fmla="*/ 2062940 w 2068195"/>
              <a:gd name="T35" fmla="*/ 39862 h 391795"/>
              <a:gd name="T36" fmla="*/ 2048954 w 2068195"/>
              <a:gd name="T37" fmla="*/ 19113 h 391795"/>
              <a:gd name="T38" fmla="*/ 2028205 w 2068195"/>
              <a:gd name="T39" fmla="*/ 5127 h 391795"/>
              <a:gd name="T40" fmla="*/ 2002790 w 2068195"/>
              <a:gd name="T41" fmla="*/ 0 h 39179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68195"/>
              <a:gd name="T64" fmla="*/ 0 h 391795"/>
              <a:gd name="T65" fmla="*/ 2068195 w 2068195"/>
              <a:gd name="T66" fmla="*/ 391795 h 39179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68195" h="391795">
                <a:moveTo>
                  <a:pt x="2002790" y="0"/>
                </a:moveTo>
                <a:lnTo>
                  <a:pt x="65277" y="0"/>
                </a:lnTo>
                <a:lnTo>
                  <a:pt x="39862" y="5127"/>
                </a:lnTo>
                <a:lnTo>
                  <a:pt x="19113" y="19113"/>
                </a:lnTo>
                <a:lnTo>
                  <a:pt x="5127" y="39862"/>
                </a:lnTo>
                <a:lnTo>
                  <a:pt x="0" y="65278"/>
                </a:lnTo>
                <a:lnTo>
                  <a:pt x="0" y="326390"/>
                </a:lnTo>
                <a:lnTo>
                  <a:pt x="5127" y="351800"/>
                </a:lnTo>
                <a:lnTo>
                  <a:pt x="19113" y="372549"/>
                </a:lnTo>
                <a:lnTo>
                  <a:pt x="39862" y="386538"/>
                </a:lnTo>
                <a:lnTo>
                  <a:pt x="65277" y="391668"/>
                </a:lnTo>
                <a:lnTo>
                  <a:pt x="2002790" y="391668"/>
                </a:lnTo>
                <a:lnTo>
                  <a:pt x="2028205" y="386538"/>
                </a:lnTo>
                <a:lnTo>
                  <a:pt x="2048954" y="372549"/>
                </a:lnTo>
                <a:lnTo>
                  <a:pt x="2062940" y="351800"/>
                </a:lnTo>
                <a:lnTo>
                  <a:pt x="2068068" y="326390"/>
                </a:lnTo>
                <a:lnTo>
                  <a:pt x="2068068" y="65278"/>
                </a:lnTo>
                <a:lnTo>
                  <a:pt x="2062940" y="39862"/>
                </a:lnTo>
                <a:lnTo>
                  <a:pt x="2048954" y="19113"/>
                </a:lnTo>
                <a:lnTo>
                  <a:pt x="2028205" y="5127"/>
                </a:lnTo>
                <a:lnTo>
                  <a:pt x="200279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7812088" y="5538788"/>
            <a:ext cx="839787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Ph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sical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223" name="object 24"/>
          <p:cNvSpPr>
            <a:spLocks/>
          </p:cNvSpPr>
          <p:nvPr/>
        </p:nvSpPr>
        <p:spPr bwMode="auto">
          <a:xfrm>
            <a:off x="825500" y="2781300"/>
            <a:ext cx="3219450" cy="3311525"/>
          </a:xfrm>
          <a:custGeom>
            <a:avLst/>
            <a:gdLst>
              <a:gd name="T0" fmla="*/ 0 w 3218815"/>
              <a:gd name="T1" fmla="*/ 3311652 h 3312160"/>
              <a:gd name="T2" fmla="*/ 3218688 w 3218815"/>
              <a:gd name="T3" fmla="*/ 3311652 h 3312160"/>
              <a:gd name="T4" fmla="*/ 3218688 w 3218815"/>
              <a:gd name="T5" fmla="*/ 0 h 3312160"/>
              <a:gd name="T6" fmla="*/ 0 w 3218815"/>
              <a:gd name="T7" fmla="*/ 0 h 3312160"/>
              <a:gd name="T8" fmla="*/ 0 w 3218815"/>
              <a:gd name="T9" fmla="*/ 3311652 h 3312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8815"/>
              <a:gd name="T16" fmla="*/ 0 h 3312160"/>
              <a:gd name="T17" fmla="*/ 3218815 w 3218815"/>
              <a:gd name="T18" fmla="*/ 3312160 h 3312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8815" h="3312160">
                <a:moveTo>
                  <a:pt x="0" y="3311652"/>
                </a:moveTo>
                <a:lnTo>
                  <a:pt x="3218688" y="3311652"/>
                </a:lnTo>
                <a:lnTo>
                  <a:pt x="3218688" y="0"/>
                </a:lnTo>
                <a:lnTo>
                  <a:pt x="0" y="0"/>
                </a:lnTo>
                <a:lnTo>
                  <a:pt x="0" y="3311652"/>
                </a:lnTo>
                <a:close/>
              </a:path>
            </a:pathLst>
          </a:custGeom>
          <a:solidFill>
            <a:srgbClr val="99FF99">
              <a:alpha val="3686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4" name="object 25"/>
          <p:cNvSpPr>
            <a:spLocks/>
          </p:cNvSpPr>
          <p:nvPr/>
        </p:nvSpPr>
        <p:spPr bwMode="auto">
          <a:xfrm>
            <a:off x="825500" y="2781300"/>
            <a:ext cx="3219450" cy="3311525"/>
          </a:xfrm>
          <a:custGeom>
            <a:avLst/>
            <a:gdLst>
              <a:gd name="T0" fmla="*/ 0 w 3218815"/>
              <a:gd name="T1" fmla="*/ 3311652 h 3312160"/>
              <a:gd name="T2" fmla="*/ 3218688 w 3218815"/>
              <a:gd name="T3" fmla="*/ 3311652 h 3312160"/>
              <a:gd name="T4" fmla="*/ 3218688 w 3218815"/>
              <a:gd name="T5" fmla="*/ 0 h 3312160"/>
              <a:gd name="T6" fmla="*/ 0 w 3218815"/>
              <a:gd name="T7" fmla="*/ 0 h 3312160"/>
              <a:gd name="T8" fmla="*/ 0 w 3218815"/>
              <a:gd name="T9" fmla="*/ 3311652 h 3312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8815"/>
              <a:gd name="T16" fmla="*/ 0 h 3312160"/>
              <a:gd name="T17" fmla="*/ 3218815 w 3218815"/>
              <a:gd name="T18" fmla="*/ 3312160 h 3312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8815" h="3312160">
                <a:moveTo>
                  <a:pt x="0" y="3311652"/>
                </a:moveTo>
                <a:lnTo>
                  <a:pt x="3218688" y="3311652"/>
                </a:lnTo>
                <a:lnTo>
                  <a:pt x="3218688" y="0"/>
                </a:lnTo>
                <a:lnTo>
                  <a:pt x="0" y="0"/>
                </a:lnTo>
                <a:lnTo>
                  <a:pt x="0" y="331165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5" name="object 26"/>
          <p:cNvSpPr>
            <a:spLocks/>
          </p:cNvSpPr>
          <p:nvPr/>
        </p:nvSpPr>
        <p:spPr bwMode="auto">
          <a:xfrm>
            <a:off x="1811338" y="2851150"/>
            <a:ext cx="2068512" cy="404813"/>
          </a:xfrm>
          <a:custGeom>
            <a:avLst/>
            <a:gdLst>
              <a:gd name="T0" fmla="*/ 2000758 w 2068195"/>
              <a:gd name="T1" fmla="*/ 0 h 403860"/>
              <a:gd name="T2" fmla="*/ 67309 w 2068195"/>
              <a:gd name="T3" fmla="*/ 0 h 403860"/>
              <a:gd name="T4" fmla="*/ 41094 w 2068195"/>
              <a:gd name="T5" fmla="*/ 5284 h 403860"/>
              <a:gd name="T6" fmla="*/ 19700 w 2068195"/>
              <a:gd name="T7" fmla="*/ 19700 h 403860"/>
              <a:gd name="T8" fmla="*/ 5284 w 2068195"/>
              <a:gd name="T9" fmla="*/ 41094 h 403860"/>
              <a:gd name="T10" fmla="*/ 0 w 2068195"/>
              <a:gd name="T11" fmla="*/ 67310 h 403860"/>
              <a:gd name="T12" fmla="*/ 0 w 2068195"/>
              <a:gd name="T13" fmla="*/ 336550 h 403860"/>
              <a:gd name="T14" fmla="*/ 5284 w 2068195"/>
              <a:gd name="T15" fmla="*/ 362765 h 403860"/>
              <a:gd name="T16" fmla="*/ 19700 w 2068195"/>
              <a:gd name="T17" fmla="*/ 384159 h 403860"/>
              <a:gd name="T18" fmla="*/ 41094 w 2068195"/>
              <a:gd name="T19" fmla="*/ 398575 h 403860"/>
              <a:gd name="T20" fmla="*/ 67309 w 2068195"/>
              <a:gd name="T21" fmla="*/ 403860 h 403860"/>
              <a:gd name="T22" fmla="*/ 2000758 w 2068195"/>
              <a:gd name="T23" fmla="*/ 403860 h 403860"/>
              <a:gd name="T24" fmla="*/ 2026973 w 2068195"/>
              <a:gd name="T25" fmla="*/ 398575 h 403860"/>
              <a:gd name="T26" fmla="*/ 2048367 w 2068195"/>
              <a:gd name="T27" fmla="*/ 384159 h 403860"/>
              <a:gd name="T28" fmla="*/ 2062783 w 2068195"/>
              <a:gd name="T29" fmla="*/ 362765 h 403860"/>
              <a:gd name="T30" fmla="*/ 2068067 w 2068195"/>
              <a:gd name="T31" fmla="*/ 336550 h 403860"/>
              <a:gd name="T32" fmla="*/ 2068067 w 2068195"/>
              <a:gd name="T33" fmla="*/ 67310 h 403860"/>
              <a:gd name="T34" fmla="*/ 2062783 w 2068195"/>
              <a:gd name="T35" fmla="*/ 41094 h 403860"/>
              <a:gd name="T36" fmla="*/ 2048367 w 2068195"/>
              <a:gd name="T37" fmla="*/ 19700 h 403860"/>
              <a:gd name="T38" fmla="*/ 2026973 w 2068195"/>
              <a:gd name="T39" fmla="*/ 5284 h 403860"/>
              <a:gd name="T40" fmla="*/ 2000758 w 2068195"/>
              <a:gd name="T41" fmla="*/ 0 h 4038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68195"/>
              <a:gd name="T64" fmla="*/ 0 h 403860"/>
              <a:gd name="T65" fmla="*/ 2068195 w 2068195"/>
              <a:gd name="T66" fmla="*/ 403860 h 4038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68195" h="403860">
                <a:moveTo>
                  <a:pt x="2000758" y="0"/>
                </a:moveTo>
                <a:lnTo>
                  <a:pt x="67309" y="0"/>
                </a:lnTo>
                <a:lnTo>
                  <a:pt x="41094" y="5284"/>
                </a:lnTo>
                <a:lnTo>
                  <a:pt x="19700" y="19700"/>
                </a:lnTo>
                <a:lnTo>
                  <a:pt x="5284" y="41094"/>
                </a:lnTo>
                <a:lnTo>
                  <a:pt x="0" y="67310"/>
                </a:lnTo>
                <a:lnTo>
                  <a:pt x="0" y="336550"/>
                </a:lnTo>
                <a:lnTo>
                  <a:pt x="5284" y="362765"/>
                </a:lnTo>
                <a:lnTo>
                  <a:pt x="19700" y="384159"/>
                </a:lnTo>
                <a:lnTo>
                  <a:pt x="41094" y="398575"/>
                </a:lnTo>
                <a:lnTo>
                  <a:pt x="67309" y="403860"/>
                </a:lnTo>
                <a:lnTo>
                  <a:pt x="2000758" y="403860"/>
                </a:lnTo>
                <a:lnTo>
                  <a:pt x="2026973" y="398575"/>
                </a:lnTo>
                <a:lnTo>
                  <a:pt x="2048367" y="384159"/>
                </a:lnTo>
                <a:lnTo>
                  <a:pt x="2062783" y="362765"/>
                </a:lnTo>
                <a:lnTo>
                  <a:pt x="2068067" y="336550"/>
                </a:lnTo>
                <a:lnTo>
                  <a:pt x="2068067" y="67310"/>
                </a:lnTo>
                <a:lnTo>
                  <a:pt x="2062783" y="41094"/>
                </a:lnTo>
                <a:lnTo>
                  <a:pt x="2048367" y="19700"/>
                </a:lnTo>
                <a:lnTo>
                  <a:pt x="2026973" y="5284"/>
                </a:lnTo>
                <a:lnTo>
                  <a:pt x="200075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" name="object 27"/>
          <p:cNvSpPr txBox="1"/>
          <p:nvPr/>
        </p:nvSpPr>
        <p:spPr>
          <a:xfrm>
            <a:off x="2262188" y="2909888"/>
            <a:ext cx="11684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227" name="object 28"/>
          <p:cNvSpPr>
            <a:spLocks/>
          </p:cNvSpPr>
          <p:nvPr/>
        </p:nvSpPr>
        <p:spPr bwMode="auto">
          <a:xfrm>
            <a:off x="1208088" y="2852738"/>
            <a:ext cx="504825" cy="476250"/>
          </a:xfrm>
          <a:custGeom>
            <a:avLst/>
            <a:gdLst>
              <a:gd name="T0" fmla="*/ 252222 w 504825"/>
              <a:gd name="T1" fmla="*/ 0 h 475614"/>
              <a:gd name="T2" fmla="*/ 201384 w 504825"/>
              <a:gd name="T3" fmla="*/ 4829 h 475614"/>
              <a:gd name="T4" fmla="*/ 154037 w 504825"/>
              <a:gd name="T5" fmla="*/ 18680 h 475614"/>
              <a:gd name="T6" fmla="*/ 111193 w 504825"/>
              <a:gd name="T7" fmla="*/ 40598 h 475614"/>
              <a:gd name="T8" fmla="*/ 73866 w 504825"/>
              <a:gd name="T9" fmla="*/ 69627 h 475614"/>
              <a:gd name="T10" fmla="*/ 43070 w 504825"/>
              <a:gd name="T11" fmla="*/ 104812 h 475614"/>
              <a:gd name="T12" fmla="*/ 19817 w 504825"/>
              <a:gd name="T13" fmla="*/ 145196 h 475614"/>
              <a:gd name="T14" fmla="*/ 5123 w 504825"/>
              <a:gd name="T15" fmla="*/ 189825 h 475614"/>
              <a:gd name="T16" fmla="*/ 0 w 504825"/>
              <a:gd name="T17" fmla="*/ 237744 h 475614"/>
              <a:gd name="T18" fmla="*/ 5123 w 504825"/>
              <a:gd name="T19" fmla="*/ 285662 h 475614"/>
              <a:gd name="T20" fmla="*/ 19817 w 504825"/>
              <a:gd name="T21" fmla="*/ 330291 h 475614"/>
              <a:gd name="T22" fmla="*/ 43070 w 504825"/>
              <a:gd name="T23" fmla="*/ 370675 h 475614"/>
              <a:gd name="T24" fmla="*/ 73866 w 504825"/>
              <a:gd name="T25" fmla="*/ 405860 h 475614"/>
              <a:gd name="T26" fmla="*/ 111193 w 504825"/>
              <a:gd name="T27" fmla="*/ 434889 h 475614"/>
              <a:gd name="T28" fmla="*/ 154037 w 504825"/>
              <a:gd name="T29" fmla="*/ 456807 h 475614"/>
              <a:gd name="T30" fmla="*/ 201384 w 504825"/>
              <a:gd name="T31" fmla="*/ 470658 h 475614"/>
              <a:gd name="T32" fmla="*/ 252222 w 504825"/>
              <a:gd name="T33" fmla="*/ 475488 h 475614"/>
              <a:gd name="T34" fmla="*/ 303059 w 504825"/>
              <a:gd name="T35" fmla="*/ 470658 h 475614"/>
              <a:gd name="T36" fmla="*/ 350406 w 504825"/>
              <a:gd name="T37" fmla="*/ 456807 h 475614"/>
              <a:gd name="T38" fmla="*/ 393250 w 504825"/>
              <a:gd name="T39" fmla="*/ 434889 h 475614"/>
              <a:gd name="T40" fmla="*/ 430577 w 504825"/>
              <a:gd name="T41" fmla="*/ 405860 h 475614"/>
              <a:gd name="T42" fmla="*/ 461373 w 504825"/>
              <a:gd name="T43" fmla="*/ 370675 h 475614"/>
              <a:gd name="T44" fmla="*/ 484626 w 504825"/>
              <a:gd name="T45" fmla="*/ 330291 h 475614"/>
              <a:gd name="T46" fmla="*/ 499320 w 504825"/>
              <a:gd name="T47" fmla="*/ 285662 h 475614"/>
              <a:gd name="T48" fmla="*/ 504444 w 504825"/>
              <a:gd name="T49" fmla="*/ 237744 h 475614"/>
              <a:gd name="T50" fmla="*/ 499320 w 504825"/>
              <a:gd name="T51" fmla="*/ 189825 h 475614"/>
              <a:gd name="T52" fmla="*/ 484626 w 504825"/>
              <a:gd name="T53" fmla="*/ 145196 h 475614"/>
              <a:gd name="T54" fmla="*/ 461373 w 504825"/>
              <a:gd name="T55" fmla="*/ 104812 h 475614"/>
              <a:gd name="T56" fmla="*/ 430577 w 504825"/>
              <a:gd name="T57" fmla="*/ 69627 h 475614"/>
              <a:gd name="T58" fmla="*/ 393250 w 504825"/>
              <a:gd name="T59" fmla="*/ 40598 h 475614"/>
              <a:gd name="T60" fmla="*/ 350406 w 504825"/>
              <a:gd name="T61" fmla="*/ 18680 h 475614"/>
              <a:gd name="T62" fmla="*/ 303059 w 504825"/>
              <a:gd name="T63" fmla="*/ 4829 h 475614"/>
              <a:gd name="T64" fmla="*/ 252222 w 504825"/>
              <a:gd name="T65" fmla="*/ 0 h 47561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75614"/>
              <a:gd name="T101" fmla="*/ 504825 w 504825"/>
              <a:gd name="T102" fmla="*/ 475614 h 47561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75614">
                <a:moveTo>
                  <a:pt x="252222" y="0"/>
                </a:moveTo>
                <a:lnTo>
                  <a:pt x="201384" y="4829"/>
                </a:lnTo>
                <a:lnTo>
                  <a:pt x="154037" y="18680"/>
                </a:lnTo>
                <a:lnTo>
                  <a:pt x="111193" y="40598"/>
                </a:lnTo>
                <a:lnTo>
                  <a:pt x="73866" y="69627"/>
                </a:lnTo>
                <a:lnTo>
                  <a:pt x="43070" y="104812"/>
                </a:lnTo>
                <a:lnTo>
                  <a:pt x="19817" y="145196"/>
                </a:lnTo>
                <a:lnTo>
                  <a:pt x="5123" y="189825"/>
                </a:lnTo>
                <a:lnTo>
                  <a:pt x="0" y="237744"/>
                </a:lnTo>
                <a:lnTo>
                  <a:pt x="5123" y="285662"/>
                </a:lnTo>
                <a:lnTo>
                  <a:pt x="19817" y="330291"/>
                </a:lnTo>
                <a:lnTo>
                  <a:pt x="43070" y="370675"/>
                </a:lnTo>
                <a:lnTo>
                  <a:pt x="73866" y="405860"/>
                </a:lnTo>
                <a:lnTo>
                  <a:pt x="111193" y="434889"/>
                </a:lnTo>
                <a:lnTo>
                  <a:pt x="154037" y="456807"/>
                </a:lnTo>
                <a:lnTo>
                  <a:pt x="201384" y="470658"/>
                </a:lnTo>
                <a:lnTo>
                  <a:pt x="252222" y="475488"/>
                </a:lnTo>
                <a:lnTo>
                  <a:pt x="303059" y="470658"/>
                </a:lnTo>
                <a:lnTo>
                  <a:pt x="350406" y="456807"/>
                </a:lnTo>
                <a:lnTo>
                  <a:pt x="393250" y="434889"/>
                </a:lnTo>
                <a:lnTo>
                  <a:pt x="430577" y="405860"/>
                </a:lnTo>
                <a:lnTo>
                  <a:pt x="461373" y="370675"/>
                </a:lnTo>
                <a:lnTo>
                  <a:pt x="484626" y="330291"/>
                </a:lnTo>
                <a:lnTo>
                  <a:pt x="499320" y="285662"/>
                </a:lnTo>
                <a:lnTo>
                  <a:pt x="504444" y="237744"/>
                </a:lnTo>
                <a:lnTo>
                  <a:pt x="499320" y="189825"/>
                </a:lnTo>
                <a:lnTo>
                  <a:pt x="484626" y="145196"/>
                </a:lnTo>
                <a:lnTo>
                  <a:pt x="461373" y="104812"/>
                </a:lnTo>
                <a:lnTo>
                  <a:pt x="430577" y="69627"/>
                </a:lnTo>
                <a:lnTo>
                  <a:pt x="393250" y="40598"/>
                </a:lnTo>
                <a:lnTo>
                  <a:pt x="350406" y="18680"/>
                </a:lnTo>
                <a:lnTo>
                  <a:pt x="303059" y="4829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8" name="object 29"/>
          <p:cNvSpPr txBox="1">
            <a:spLocks noChangeArrowheads="1"/>
          </p:cNvSpPr>
          <p:nvPr/>
        </p:nvSpPr>
        <p:spPr bwMode="auto">
          <a:xfrm>
            <a:off x="1390650" y="2946400"/>
            <a:ext cx="1397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29" name="object 30"/>
          <p:cNvSpPr>
            <a:spLocks/>
          </p:cNvSpPr>
          <p:nvPr/>
        </p:nvSpPr>
        <p:spPr bwMode="auto">
          <a:xfrm>
            <a:off x="1208088" y="3516313"/>
            <a:ext cx="504825" cy="477837"/>
          </a:xfrm>
          <a:custGeom>
            <a:avLst/>
            <a:gdLst>
              <a:gd name="T0" fmla="*/ 252222 w 504825"/>
              <a:gd name="T1" fmla="*/ 0 h 478789"/>
              <a:gd name="T2" fmla="*/ 201384 w 504825"/>
              <a:gd name="T3" fmla="*/ 4858 h 478789"/>
              <a:gd name="T4" fmla="*/ 154037 w 504825"/>
              <a:gd name="T5" fmla="*/ 18794 h 478789"/>
              <a:gd name="T6" fmla="*/ 111193 w 504825"/>
              <a:gd name="T7" fmla="*/ 40846 h 478789"/>
              <a:gd name="T8" fmla="*/ 73866 w 504825"/>
              <a:gd name="T9" fmla="*/ 70056 h 478789"/>
              <a:gd name="T10" fmla="*/ 43070 w 504825"/>
              <a:gd name="T11" fmla="*/ 105463 h 478789"/>
              <a:gd name="T12" fmla="*/ 19817 w 504825"/>
              <a:gd name="T13" fmla="*/ 146107 h 478789"/>
              <a:gd name="T14" fmla="*/ 5123 w 504825"/>
              <a:gd name="T15" fmla="*/ 191029 h 478789"/>
              <a:gd name="T16" fmla="*/ 0 w 504825"/>
              <a:gd name="T17" fmla="*/ 239268 h 478789"/>
              <a:gd name="T18" fmla="*/ 5123 w 504825"/>
              <a:gd name="T19" fmla="*/ 287470 h 478789"/>
              <a:gd name="T20" fmla="*/ 19817 w 504825"/>
              <a:gd name="T21" fmla="*/ 332374 h 478789"/>
              <a:gd name="T22" fmla="*/ 43070 w 504825"/>
              <a:gd name="T23" fmla="*/ 373016 h 478789"/>
              <a:gd name="T24" fmla="*/ 73866 w 504825"/>
              <a:gd name="T25" fmla="*/ 408432 h 478789"/>
              <a:gd name="T26" fmla="*/ 111193 w 504825"/>
              <a:gd name="T27" fmla="*/ 437655 h 478789"/>
              <a:gd name="T28" fmla="*/ 154037 w 504825"/>
              <a:gd name="T29" fmla="*/ 459724 h 478789"/>
              <a:gd name="T30" fmla="*/ 201384 w 504825"/>
              <a:gd name="T31" fmla="*/ 473672 h 478789"/>
              <a:gd name="T32" fmla="*/ 252222 w 504825"/>
              <a:gd name="T33" fmla="*/ 478536 h 478789"/>
              <a:gd name="T34" fmla="*/ 303059 w 504825"/>
              <a:gd name="T35" fmla="*/ 473672 h 478789"/>
              <a:gd name="T36" fmla="*/ 350406 w 504825"/>
              <a:gd name="T37" fmla="*/ 459724 h 478789"/>
              <a:gd name="T38" fmla="*/ 393250 w 504825"/>
              <a:gd name="T39" fmla="*/ 437655 h 478789"/>
              <a:gd name="T40" fmla="*/ 430577 w 504825"/>
              <a:gd name="T41" fmla="*/ 408432 h 478789"/>
              <a:gd name="T42" fmla="*/ 461373 w 504825"/>
              <a:gd name="T43" fmla="*/ 373016 h 478789"/>
              <a:gd name="T44" fmla="*/ 484626 w 504825"/>
              <a:gd name="T45" fmla="*/ 332374 h 478789"/>
              <a:gd name="T46" fmla="*/ 499320 w 504825"/>
              <a:gd name="T47" fmla="*/ 287470 h 478789"/>
              <a:gd name="T48" fmla="*/ 504444 w 504825"/>
              <a:gd name="T49" fmla="*/ 239268 h 478789"/>
              <a:gd name="T50" fmla="*/ 499320 w 504825"/>
              <a:gd name="T51" fmla="*/ 191029 h 478789"/>
              <a:gd name="T52" fmla="*/ 484626 w 504825"/>
              <a:gd name="T53" fmla="*/ 146107 h 478789"/>
              <a:gd name="T54" fmla="*/ 461373 w 504825"/>
              <a:gd name="T55" fmla="*/ 105463 h 478789"/>
              <a:gd name="T56" fmla="*/ 430577 w 504825"/>
              <a:gd name="T57" fmla="*/ 70056 h 478789"/>
              <a:gd name="T58" fmla="*/ 393250 w 504825"/>
              <a:gd name="T59" fmla="*/ 40846 h 478789"/>
              <a:gd name="T60" fmla="*/ 350406 w 504825"/>
              <a:gd name="T61" fmla="*/ 18794 h 478789"/>
              <a:gd name="T62" fmla="*/ 303059 w 504825"/>
              <a:gd name="T63" fmla="*/ 4858 h 478789"/>
              <a:gd name="T64" fmla="*/ 252222 w 504825"/>
              <a:gd name="T65" fmla="*/ 0 h 4787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78789"/>
              <a:gd name="T101" fmla="*/ 504825 w 504825"/>
              <a:gd name="T102" fmla="*/ 478789 h 4787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78789">
                <a:moveTo>
                  <a:pt x="252222" y="0"/>
                </a:moveTo>
                <a:lnTo>
                  <a:pt x="201384" y="4858"/>
                </a:lnTo>
                <a:lnTo>
                  <a:pt x="154037" y="18794"/>
                </a:lnTo>
                <a:lnTo>
                  <a:pt x="111193" y="40846"/>
                </a:lnTo>
                <a:lnTo>
                  <a:pt x="73866" y="70056"/>
                </a:lnTo>
                <a:lnTo>
                  <a:pt x="43070" y="105463"/>
                </a:lnTo>
                <a:lnTo>
                  <a:pt x="19817" y="146107"/>
                </a:lnTo>
                <a:lnTo>
                  <a:pt x="5123" y="191029"/>
                </a:lnTo>
                <a:lnTo>
                  <a:pt x="0" y="239268"/>
                </a:lnTo>
                <a:lnTo>
                  <a:pt x="5123" y="287470"/>
                </a:lnTo>
                <a:lnTo>
                  <a:pt x="19817" y="332374"/>
                </a:lnTo>
                <a:lnTo>
                  <a:pt x="43070" y="373016"/>
                </a:lnTo>
                <a:lnTo>
                  <a:pt x="73866" y="408432"/>
                </a:lnTo>
                <a:lnTo>
                  <a:pt x="111193" y="437655"/>
                </a:lnTo>
                <a:lnTo>
                  <a:pt x="154037" y="459724"/>
                </a:lnTo>
                <a:lnTo>
                  <a:pt x="201384" y="473672"/>
                </a:lnTo>
                <a:lnTo>
                  <a:pt x="252222" y="478536"/>
                </a:lnTo>
                <a:lnTo>
                  <a:pt x="303059" y="473672"/>
                </a:lnTo>
                <a:lnTo>
                  <a:pt x="350406" y="459724"/>
                </a:lnTo>
                <a:lnTo>
                  <a:pt x="393250" y="437655"/>
                </a:lnTo>
                <a:lnTo>
                  <a:pt x="430577" y="408432"/>
                </a:lnTo>
                <a:lnTo>
                  <a:pt x="461373" y="373016"/>
                </a:lnTo>
                <a:lnTo>
                  <a:pt x="484626" y="332374"/>
                </a:lnTo>
                <a:lnTo>
                  <a:pt x="499320" y="287470"/>
                </a:lnTo>
                <a:lnTo>
                  <a:pt x="504444" y="239268"/>
                </a:lnTo>
                <a:lnTo>
                  <a:pt x="499320" y="191029"/>
                </a:lnTo>
                <a:lnTo>
                  <a:pt x="484626" y="146107"/>
                </a:lnTo>
                <a:lnTo>
                  <a:pt x="461373" y="105463"/>
                </a:lnTo>
                <a:lnTo>
                  <a:pt x="430577" y="70056"/>
                </a:lnTo>
                <a:lnTo>
                  <a:pt x="393250" y="40846"/>
                </a:lnTo>
                <a:lnTo>
                  <a:pt x="350406" y="18794"/>
                </a:lnTo>
                <a:lnTo>
                  <a:pt x="303059" y="4858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0" name="object 31"/>
          <p:cNvSpPr txBox="1">
            <a:spLocks noChangeArrowheads="1"/>
          </p:cNvSpPr>
          <p:nvPr/>
        </p:nvSpPr>
        <p:spPr bwMode="auto">
          <a:xfrm>
            <a:off x="1390650" y="3609975"/>
            <a:ext cx="1397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1" name="object 32"/>
          <p:cNvSpPr>
            <a:spLocks/>
          </p:cNvSpPr>
          <p:nvPr/>
        </p:nvSpPr>
        <p:spPr bwMode="auto">
          <a:xfrm>
            <a:off x="1811338" y="3540125"/>
            <a:ext cx="2068512" cy="406400"/>
          </a:xfrm>
          <a:custGeom>
            <a:avLst/>
            <a:gdLst>
              <a:gd name="T0" fmla="*/ 2000503 w 2068195"/>
              <a:gd name="T1" fmla="*/ 0 h 405764"/>
              <a:gd name="T2" fmla="*/ 67563 w 2068195"/>
              <a:gd name="T3" fmla="*/ 0 h 405764"/>
              <a:gd name="T4" fmla="*/ 41255 w 2068195"/>
              <a:gd name="T5" fmla="*/ 5306 h 405764"/>
              <a:gd name="T6" fmla="*/ 19780 w 2068195"/>
              <a:gd name="T7" fmla="*/ 19780 h 405764"/>
              <a:gd name="T8" fmla="*/ 5306 w 2068195"/>
              <a:gd name="T9" fmla="*/ 41255 h 405764"/>
              <a:gd name="T10" fmla="*/ 0 w 2068195"/>
              <a:gd name="T11" fmla="*/ 67564 h 405764"/>
              <a:gd name="T12" fmla="*/ 0 w 2068195"/>
              <a:gd name="T13" fmla="*/ 337820 h 405764"/>
              <a:gd name="T14" fmla="*/ 5306 w 2068195"/>
              <a:gd name="T15" fmla="*/ 364128 h 405764"/>
              <a:gd name="T16" fmla="*/ 19780 w 2068195"/>
              <a:gd name="T17" fmla="*/ 385603 h 405764"/>
              <a:gd name="T18" fmla="*/ 41255 w 2068195"/>
              <a:gd name="T19" fmla="*/ 400077 h 405764"/>
              <a:gd name="T20" fmla="*/ 67563 w 2068195"/>
              <a:gd name="T21" fmla="*/ 405384 h 405764"/>
              <a:gd name="T22" fmla="*/ 2000503 w 2068195"/>
              <a:gd name="T23" fmla="*/ 405384 h 405764"/>
              <a:gd name="T24" fmla="*/ 2026812 w 2068195"/>
              <a:gd name="T25" fmla="*/ 400077 h 405764"/>
              <a:gd name="T26" fmla="*/ 2048287 w 2068195"/>
              <a:gd name="T27" fmla="*/ 385603 h 405764"/>
              <a:gd name="T28" fmla="*/ 2062761 w 2068195"/>
              <a:gd name="T29" fmla="*/ 364128 h 405764"/>
              <a:gd name="T30" fmla="*/ 2068067 w 2068195"/>
              <a:gd name="T31" fmla="*/ 337820 h 405764"/>
              <a:gd name="T32" fmla="*/ 2068067 w 2068195"/>
              <a:gd name="T33" fmla="*/ 67564 h 405764"/>
              <a:gd name="T34" fmla="*/ 2062761 w 2068195"/>
              <a:gd name="T35" fmla="*/ 41255 h 405764"/>
              <a:gd name="T36" fmla="*/ 2048287 w 2068195"/>
              <a:gd name="T37" fmla="*/ 19780 h 405764"/>
              <a:gd name="T38" fmla="*/ 2026812 w 2068195"/>
              <a:gd name="T39" fmla="*/ 5306 h 405764"/>
              <a:gd name="T40" fmla="*/ 2000503 w 2068195"/>
              <a:gd name="T41" fmla="*/ 0 h 40576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68195"/>
              <a:gd name="T64" fmla="*/ 0 h 405764"/>
              <a:gd name="T65" fmla="*/ 2068195 w 2068195"/>
              <a:gd name="T66" fmla="*/ 405764 h 40576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68195" h="405764">
                <a:moveTo>
                  <a:pt x="2000503" y="0"/>
                </a:moveTo>
                <a:lnTo>
                  <a:pt x="67563" y="0"/>
                </a:lnTo>
                <a:lnTo>
                  <a:pt x="41255" y="5306"/>
                </a:lnTo>
                <a:lnTo>
                  <a:pt x="19780" y="19780"/>
                </a:lnTo>
                <a:lnTo>
                  <a:pt x="5306" y="41255"/>
                </a:lnTo>
                <a:lnTo>
                  <a:pt x="0" y="67564"/>
                </a:lnTo>
                <a:lnTo>
                  <a:pt x="0" y="337820"/>
                </a:lnTo>
                <a:lnTo>
                  <a:pt x="5306" y="364128"/>
                </a:lnTo>
                <a:lnTo>
                  <a:pt x="19780" y="385603"/>
                </a:lnTo>
                <a:lnTo>
                  <a:pt x="41255" y="400077"/>
                </a:lnTo>
                <a:lnTo>
                  <a:pt x="67563" y="405384"/>
                </a:lnTo>
                <a:lnTo>
                  <a:pt x="2000503" y="405384"/>
                </a:lnTo>
                <a:lnTo>
                  <a:pt x="2026812" y="400077"/>
                </a:lnTo>
                <a:lnTo>
                  <a:pt x="2048287" y="385603"/>
                </a:lnTo>
                <a:lnTo>
                  <a:pt x="2062761" y="364128"/>
                </a:lnTo>
                <a:lnTo>
                  <a:pt x="2068067" y="337820"/>
                </a:lnTo>
                <a:lnTo>
                  <a:pt x="2068067" y="67564"/>
                </a:lnTo>
                <a:lnTo>
                  <a:pt x="2062761" y="41255"/>
                </a:lnTo>
                <a:lnTo>
                  <a:pt x="2048287" y="19780"/>
                </a:lnTo>
                <a:lnTo>
                  <a:pt x="2026812" y="5306"/>
                </a:lnTo>
                <a:lnTo>
                  <a:pt x="2000503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" name="object 33"/>
          <p:cNvSpPr txBox="1"/>
          <p:nvPr/>
        </p:nvSpPr>
        <p:spPr>
          <a:xfrm>
            <a:off x="2339975" y="3598863"/>
            <a:ext cx="1011238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Transport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233" name="object 34"/>
          <p:cNvSpPr>
            <a:spLocks/>
          </p:cNvSpPr>
          <p:nvPr/>
        </p:nvSpPr>
        <p:spPr bwMode="auto">
          <a:xfrm>
            <a:off x="1196975" y="4181475"/>
            <a:ext cx="504825" cy="476250"/>
          </a:xfrm>
          <a:custGeom>
            <a:avLst/>
            <a:gdLst>
              <a:gd name="T0" fmla="*/ 252222 w 504825"/>
              <a:gd name="T1" fmla="*/ 0 h 475614"/>
              <a:gd name="T2" fmla="*/ 201384 w 504825"/>
              <a:gd name="T3" fmla="*/ 4829 h 475614"/>
              <a:gd name="T4" fmla="*/ 154037 w 504825"/>
              <a:gd name="T5" fmla="*/ 18680 h 475614"/>
              <a:gd name="T6" fmla="*/ 111193 w 504825"/>
              <a:gd name="T7" fmla="*/ 40598 h 475614"/>
              <a:gd name="T8" fmla="*/ 73866 w 504825"/>
              <a:gd name="T9" fmla="*/ 69627 h 475614"/>
              <a:gd name="T10" fmla="*/ 43070 w 504825"/>
              <a:gd name="T11" fmla="*/ 104812 h 475614"/>
              <a:gd name="T12" fmla="*/ 19817 w 504825"/>
              <a:gd name="T13" fmla="*/ 145196 h 475614"/>
              <a:gd name="T14" fmla="*/ 5123 w 504825"/>
              <a:gd name="T15" fmla="*/ 189825 h 475614"/>
              <a:gd name="T16" fmla="*/ 0 w 504825"/>
              <a:gd name="T17" fmla="*/ 237744 h 475614"/>
              <a:gd name="T18" fmla="*/ 5123 w 504825"/>
              <a:gd name="T19" fmla="*/ 285662 h 475614"/>
              <a:gd name="T20" fmla="*/ 19817 w 504825"/>
              <a:gd name="T21" fmla="*/ 330291 h 475614"/>
              <a:gd name="T22" fmla="*/ 43070 w 504825"/>
              <a:gd name="T23" fmla="*/ 370675 h 475614"/>
              <a:gd name="T24" fmla="*/ 73866 w 504825"/>
              <a:gd name="T25" fmla="*/ 405860 h 475614"/>
              <a:gd name="T26" fmla="*/ 111193 w 504825"/>
              <a:gd name="T27" fmla="*/ 434889 h 475614"/>
              <a:gd name="T28" fmla="*/ 154037 w 504825"/>
              <a:gd name="T29" fmla="*/ 456807 h 475614"/>
              <a:gd name="T30" fmla="*/ 201384 w 504825"/>
              <a:gd name="T31" fmla="*/ 470658 h 475614"/>
              <a:gd name="T32" fmla="*/ 252222 w 504825"/>
              <a:gd name="T33" fmla="*/ 475488 h 475614"/>
              <a:gd name="T34" fmla="*/ 303059 w 504825"/>
              <a:gd name="T35" fmla="*/ 470658 h 475614"/>
              <a:gd name="T36" fmla="*/ 350406 w 504825"/>
              <a:gd name="T37" fmla="*/ 456807 h 475614"/>
              <a:gd name="T38" fmla="*/ 393250 w 504825"/>
              <a:gd name="T39" fmla="*/ 434889 h 475614"/>
              <a:gd name="T40" fmla="*/ 430577 w 504825"/>
              <a:gd name="T41" fmla="*/ 405860 h 475614"/>
              <a:gd name="T42" fmla="*/ 461373 w 504825"/>
              <a:gd name="T43" fmla="*/ 370675 h 475614"/>
              <a:gd name="T44" fmla="*/ 484626 w 504825"/>
              <a:gd name="T45" fmla="*/ 330291 h 475614"/>
              <a:gd name="T46" fmla="*/ 499320 w 504825"/>
              <a:gd name="T47" fmla="*/ 285662 h 475614"/>
              <a:gd name="T48" fmla="*/ 504443 w 504825"/>
              <a:gd name="T49" fmla="*/ 237744 h 475614"/>
              <a:gd name="T50" fmla="*/ 499320 w 504825"/>
              <a:gd name="T51" fmla="*/ 189825 h 475614"/>
              <a:gd name="T52" fmla="*/ 484626 w 504825"/>
              <a:gd name="T53" fmla="*/ 145196 h 475614"/>
              <a:gd name="T54" fmla="*/ 461373 w 504825"/>
              <a:gd name="T55" fmla="*/ 104812 h 475614"/>
              <a:gd name="T56" fmla="*/ 430577 w 504825"/>
              <a:gd name="T57" fmla="*/ 69627 h 475614"/>
              <a:gd name="T58" fmla="*/ 393250 w 504825"/>
              <a:gd name="T59" fmla="*/ 40598 h 475614"/>
              <a:gd name="T60" fmla="*/ 350406 w 504825"/>
              <a:gd name="T61" fmla="*/ 18680 h 475614"/>
              <a:gd name="T62" fmla="*/ 303059 w 504825"/>
              <a:gd name="T63" fmla="*/ 4829 h 475614"/>
              <a:gd name="T64" fmla="*/ 252222 w 504825"/>
              <a:gd name="T65" fmla="*/ 0 h 47561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75614"/>
              <a:gd name="T101" fmla="*/ 504825 w 504825"/>
              <a:gd name="T102" fmla="*/ 475614 h 47561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75614">
                <a:moveTo>
                  <a:pt x="252222" y="0"/>
                </a:moveTo>
                <a:lnTo>
                  <a:pt x="201384" y="4829"/>
                </a:lnTo>
                <a:lnTo>
                  <a:pt x="154037" y="18680"/>
                </a:lnTo>
                <a:lnTo>
                  <a:pt x="111193" y="40598"/>
                </a:lnTo>
                <a:lnTo>
                  <a:pt x="73866" y="69627"/>
                </a:lnTo>
                <a:lnTo>
                  <a:pt x="43070" y="104812"/>
                </a:lnTo>
                <a:lnTo>
                  <a:pt x="19817" y="145196"/>
                </a:lnTo>
                <a:lnTo>
                  <a:pt x="5123" y="189825"/>
                </a:lnTo>
                <a:lnTo>
                  <a:pt x="0" y="237744"/>
                </a:lnTo>
                <a:lnTo>
                  <a:pt x="5123" y="285662"/>
                </a:lnTo>
                <a:lnTo>
                  <a:pt x="19817" y="330291"/>
                </a:lnTo>
                <a:lnTo>
                  <a:pt x="43070" y="370675"/>
                </a:lnTo>
                <a:lnTo>
                  <a:pt x="73866" y="405860"/>
                </a:lnTo>
                <a:lnTo>
                  <a:pt x="111193" y="434889"/>
                </a:lnTo>
                <a:lnTo>
                  <a:pt x="154037" y="456807"/>
                </a:lnTo>
                <a:lnTo>
                  <a:pt x="201384" y="470658"/>
                </a:lnTo>
                <a:lnTo>
                  <a:pt x="252222" y="475488"/>
                </a:lnTo>
                <a:lnTo>
                  <a:pt x="303059" y="470658"/>
                </a:lnTo>
                <a:lnTo>
                  <a:pt x="350406" y="456807"/>
                </a:lnTo>
                <a:lnTo>
                  <a:pt x="393250" y="434889"/>
                </a:lnTo>
                <a:lnTo>
                  <a:pt x="430577" y="405860"/>
                </a:lnTo>
                <a:lnTo>
                  <a:pt x="461373" y="370675"/>
                </a:lnTo>
                <a:lnTo>
                  <a:pt x="484626" y="330291"/>
                </a:lnTo>
                <a:lnTo>
                  <a:pt x="499320" y="285662"/>
                </a:lnTo>
                <a:lnTo>
                  <a:pt x="504443" y="237744"/>
                </a:lnTo>
                <a:lnTo>
                  <a:pt x="499320" y="189825"/>
                </a:lnTo>
                <a:lnTo>
                  <a:pt x="484626" y="145196"/>
                </a:lnTo>
                <a:lnTo>
                  <a:pt x="461373" y="104812"/>
                </a:lnTo>
                <a:lnTo>
                  <a:pt x="430577" y="69627"/>
                </a:lnTo>
                <a:lnTo>
                  <a:pt x="393250" y="40598"/>
                </a:lnTo>
                <a:lnTo>
                  <a:pt x="350406" y="18680"/>
                </a:lnTo>
                <a:lnTo>
                  <a:pt x="303059" y="4829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4" name="object 35"/>
          <p:cNvSpPr txBox="1">
            <a:spLocks noChangeArrowheads="1"/>
          </p:cNvSpPr>
          <p:nvPr/>
        </p:nvSpPr>
        <p:spPr bwMode="auto">
          <a:xfrm>
            <a:off x="1379538" y="4275138"/>
            <a:ext cx="1397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5" name="object 36"/>
          <p:cNvSpPr>
            <a:spLocks/>
          </p:cNvSpPr>
          <p:nvPr/>
        </p:nvSpPr>
        <p:spPr bwMode="auto">
          <a:xfrm>
            <a:off x="1801813" y="4206875"/>
            <a:ext cx="2066925" cy="403225"/>
          </a:xfrm>
          <a:custGeom>
            <a:avLst/>
            <a:gdLst>
              <a:gd name="T0" fmla="*/ 1999233 w 2066925"/>
              <a:gd name="T1" fmla="*/ 0 h 403860"/>
              <a:gd name="T2" fmla="*/ 67309 w 2066925"/>
              <a:gd name="T3" fmla="*/ 0 h 403860"/>
              <a:gd name="T4" fmla="*/ 41094 w 2066925"/>
              <a:gd name="T5" fmla="*/ 5284 h 403860"/>
              <a:gd name="T6" fmla="*/ 19700 w 2066925"/>
              <a:gd name="T7" fmla="*/ 19700 h 403860"/>
              <a:gd name="T8" fmla="*/ 5284 w 2066925"/>
              <a:gd name="T9" fmla="*/ 41094 h 403860"/>
              <a:gd name="T10" fmla="*/ 0 w 2066925"/>
              <a:gd name="T11" fmla="*/ 67310 h 403860"/>
              <a:gd name="T12" fmla="*/ 0 w 2066925"/>
              <a:gd name="T13" fmla="*/ 336550 h 403860"/>
              <a:gd name="T14" fmla="*/ 5284 w 2066925"/>
              <a:gd name="T15" fmla="*/ 362765 h 403860"/>
              <a:gd name="T16" fmla="*/ 19700 w 2066925"/>
              <a:gd name="T17" fmla="*/ 384159 h 403860"/>
              <a:gd name="T18" fmla="*/ 41094 w 2066925"/>
              <a:gd name="T19" fmla="*/ 398575 h 403860"/>
              <a:gd name="T20" fmla="*/ 67309 w 2066925"/>
              <a:gd name="T21" fmla="*/ 403860 h 403860"/>
              <a:gd name="T22" fmla="*/ 1999233 w 2066925"/>
              <a:gd name="T23" fmla="*/ 403860 h 403860"/>
              <a:gd name="T24" fmla="*/ 2025449 w 2066925"/>
              <a:gd name="T25" fmla="*/ 398575 h 403860"/>
              <a:gd name="T26" fmla="*/ 2046843 w 2066925"/>
              <a:gd name="T27" fmla="*/ 384159 h 403860"/>
              <a:gd name="T28" fmla="*/ 2061259 w 2066925"/>
              <a:gd name="T29" fmla="*/ 362765 h 403860"/>
              <a:gd name="T30" fmla="*/ 2066544 w 2066925"/>
              <a:gd name="T31" fmla="*/ 336550 h 403860"/>
              <a:gd name="T32" fmla="*/ 2066544 w 2066925"/>
              <a:gd name="T33" fmla="*/ 67310 h 403860"/>
              <a:gd name="T34" fmla="*/ 2061259 w 2066925"/>
              <a:gd name="T35" fmla="*/ 41094 h 403860"/>
              <a:gd name="T36" fmla="*/ 2046843 w 2066925"/>
              <a:gd name="T37" fmla="*/ 19700 h 403860"/>
              <a:gd name="T38" fmla="*/ 2025449 w 2066925"/>
              <a:gd name="T39" fmla="*/ 5284 h 403860"/>
              <a:gd name="T40" fmla="*/ 1999233 w 2066925"/>
              <a:gd name="T41" fmla="*/ 0 h 4038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66925"/>
              <a:gd name="T64" fmla="*/ 0 h 403860"/>
              <a:gd name="T65" fmla="*/ 2066925 w 2066925"/>
              <a:gd name="T66" fmla="*/ 403860 h 4038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66925" h="403860">
                <a:moveTo>
                  <a:pt x="1999233" y="0"/>
                </a:moveTo>
                <a:lnTo>
                  <a:pt x="67309" y="0"/>
                </a:lnTo>
                <a:lnTo>
                  <a:pt x="41094" y="5284"/>
                </a:lnTo>
                <a:lnTo>
                  <a:pt x="19700" y="19700"/>
                </a:lnTo>
                <a:lnTo>
                  <a:pt x="5284" y="41094"/>
                </a:lnTo>
                <a:lnTo>
                  <a:pt x="0" y="67310"/>
                </a:lnTo>
                <a:lnTo>
                  <a:pt x="0" y="336550"/>
                </a:lnTo>
                <a:lnTo>
                  <a:pt x="5284" y="362765"/>
                </a:lnTo>
                <a:lnTo>
                  <a:pt x="19700" y="384159"/>
                </a:lnTo>
                <a:lnTo>
                  <a:pt x="41094" y="398575"/>
                </a:lnTo>
                <a:lnTo>
                  <a:pt x="67309" y="403860"/>
                </a:lnTo>
                <a:lnTo>
                  <a:pt x="1999233" y="403860"/>
                </a:lnTo>
                <a:lnTo>
                  <a:pt x="2025449" y="398575"/>
                </a:lnTo>
                <a:lnTo>
                  <a:pt x="2046843" y="384159"/>
                </a:lnTo>
                <a:lnTo>
                  <a:pt x="2061259" y="362765"/>
                </a:lnTo>
                <a:lnTo>
                  <a:pt x="2066544" y="336550"/>
                </a:lnTo>
                <a:lnTo>
                  <a:pt x="2066544" y="67310"/>
                </a:lnTo>
                <a:lnTo>
                  <a:pt x="2061259" y="41094"/>
                </a:lnTo>
                <a:lnTo>
                  <a:pt x="2046843" y="19700"/>
                </a:lnTo>
                <a:lnTo>
                  <a:pt x="2025449" y="5284"/>
                </a:lnTo>
                <a:lnTo>
                  <a:pt x="1999233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2395538" y="4264025"/>
            <a:ext cx="877887" cy="287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237" name="object 38"/>
          <p:cNvSpPr>
            <a:spLocks/>
          </p:cNvSpPr>
          <p:nvPr/>
        </p:nvSpPr>
        <p:spPr bwMode="auto">
          <a:xfrm>
            <a:off x="1208088" y="4848225"/>
            <a:ext cx="504825" cy="474663"/>
          </a:xfrm>
          <a:custGeom>
            <a:avLst/>
            <a:gdLst>
              <a:gd name="T0" fmla="*/ 252222 w 504825"/>
              <a:gd name="T1" fmla="*/ 0 h 475614"/>
              <a:gd name="T2" fmla="*/ 201384 w 504825"/>
              <a:gd name="T3" fmla="*/ 4829 h 475614"/>
              <a:gd name="T4" fmla="*/ 154037 w 504825"/>
              <a:gd name="T5" fmla="*/ 18680 h 475614"/>
              <a:gd name="T6" fmla="*/ 111193 w 504825"/>
              <a:gd name="T7" fmla="*/ 40598 h 475614"/>
              <a:gd name="T8" fmla="*/ 73866 w 504825"/>
              <a:gd name="T9" fmla="*/ 69627 h 475614"/>
              <a:gd name="T10" fmla="*/ 43070 w 504825"/>
              <a:gd name="T11" fmla="*/ 104812 h 475614"/>
              <a:gd name="T12" fmla="*/ 19817 w 504825"/>
              <a:gd name="T13" fmla="*/ 145196 h 475614"/>
              <a:gd name="T14" fmla="*/ 5123 w 504825"/>
              <a:gd name="T15" fmla="*/ 189825 h 475614"/>
              <a:gd name="T16" fmla="*/ 0 w 504825"/>
              <a:gd name="T17" fmla="*/ 237743 h 475614"/>
              <a:gd name="T18" fmla="*/ 5123 w 504825"/>
              <a:gd name="T19" fmla="*/ 285662 h 475614"/>
              <a:gd name="T20" fmla="*/ 19817 w 504825"/>
              <a:gd name="T21" fmla="*/ 330291 h 475614"/>
              <a:gd name="T22" fmla="*/ 43070 w 504825"/>
              <a:gd name="T23" fmla="*/ 370675 h 475614"/>
              <a:gd name="T24" fmla="*/ 73866 w 504825"/>
              <a:gd name="T25" fmla="*/ 405860 h 475614"/>
              <a:gd name="T26" fmla="*/ 111193 w 504825"/>
              <a:gd name="T27" fmla="*/ 434889 h 475614"/>
              <a:gd name="T28" fmla="*/ 154037 w 504825"/>
              <a:gd name="T29" fmla="*/ 456807 h 475614"/>
              <a:gd name="T30" fmla="*/ 201384 w 504825"/>
              <a:gd name="T31" fmla="*/ 470658 h 475614"/>
              <a:gd name="T32" fmla="*/ 252222 w 504825"/>
              <a:gd name="T33" fmla="*/ 475487 h 475614"/>
              <a:gd name="T34" fmla="*/ 303059 w 504825"/>
              <a:gd name="T35" fmla="*/ 470658 h 475614"/>
              <a:gd name="T36" fmla="*/ 350406 w 504825"/>
              <a:gd name="T37" fmla="*/ 456807 h 475614"/>
              <a:gd name="T38" fmla="*/ 393250 w 504825"/>
              <a:gd name="T39" fmla="*/ 434889 h 475614"/>
              <a:gd name="T40" fmla="*/ 430577 w 504825"/>
              <a:gd name="T41" fmla="*/ 405860 h 475614"/>
              <a:gd name="T42" fmla="*/ 461373 w 504825"/>
              <a:gd name="T43" fmla="*/ 370675 h 475614"/>
              <a:gd name="T44" fmla="*/ 484626 w 504825"/>
              <a:gd name="T45" fmla="*/ 330291 h 475614"/>
              <a:gd name="T46" fmla="*/ 499320 w 504825"/>
              <a:gd name="T47" fmla="*/ 285662 h 475614"/>
              <a:gd name="T48" fmla="*/ 504444 w 504825"/>
              <a:gd name="T49" fmla="*/ 237743 h 475614"/>
              <a:gd name="T50" fmla="*/ 499320 w 504825"/>
              <a:gd name="T51" fmla="*/ 189825 h 475614"/>
              <a:gd name="T52" fmla="*/ 484626 w 504825"/>
              <a:gd name="T53" fmla="*/ 145196 h 475614"/>
              <a:gd name="T54" fmla="*/ 461373 w 504825"/>
              <a:gd name="T55" fmla="*/ 104812 h 475614"/>
              <a:gd name="T56" fmla="*/ 430577 w 504825"/>
              <a:gd name="T57" fmla="*/ 69627 h 475614"/>
              <a:gd name="T58" fmla="*/ 393250 w 504825"/>
              <a:gd name="T59" fmla="*/ 40598 h 475614"/>
              <a:gd name="T60" fmla="*/ 350406 w 504825"/>
              <a:gd name="T61" fmla="*/ 18680 h 475614"/>
              <a:gd name="T62" fmla="*/ 303059 w 504825"/>
              <a:gd name="T63" fmla="*/ 4829 h 475614"/>
              <a:gd name="T64" fmla="*/ 252222 w 504825"/>
              <a:gd name="T65" fmla="*/ 0 h 47561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75614"/>
              <a:gd name="T101" fmla="*/ 504825 w 504825"/>
              <a:gd name="T102" fmla="*/ 475614 h 47561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75614">
                <a:moveTo>
                  <a:pt x="252222" y="0"/>
                </a:moveTo>
                <a:lnTo>
                  <a:pt x="201384" y="4829"/>
                </a:lnTo>
                <a:lnTo>
                  <a:pt x="154037" y="18680"/>
                </a:lnTo>
                <a:lnTo>
                  <a:pt x="111193" y="40598"/>
                </a:lnTo>
                <a:lnTo>
                  <a:pt x="73866" y="69627"/>
                </a:lnTo>
                <a:lnTo>
                  <a:pt x="43070" y="104812"/>
                </a:lnTo>
                <a:lnTo>
                  <a:pt x="19817" y="145196"/>
                </a:lnTo>
                <a:lnTo>
                  <a:pt x="5123" y="189825"/>
                </a:lnTo>
                <a:lnTo>
                  <a:pt x="0" y="237743"/>
                </a:lnTo>
                <a:lnTo>
                  <a:pt x="5123" y="285662"/>
                </a:lnTo>
                <a:lnTo>
                  <a:pt x="19817" y="330291"/>
                </a:lnTo>
                <a:lnTo>
                  <a:pt x="43070" y="370675"/>
                </a:lnTo>
                <a:lnTo>
                  <a:pt x="73866" y="405860"/>
                </a:lnTo>
                <a:lnTo>
                  <a:pt x="111193" y="434889"/>
                </a:lnTo>
                <a:lnTo>
                  <a:pt x="154037" y="456807"/>
                </a:lnTo>
                <a:lnTo>
                  <a:pt x="201384" y="470658"/>
                </a:lnTo>
                <a:lnTo>
                  <a:pt x="252222" y="475487"/>
                </a:lnTo>
                <a:lnTo>
                  <a:pt x="303059" y="470658"/>
                </a:lnTo>
                <a:lnTo>
                  <a:pt x="350406" y="456807"/>
                </a:lnTo>
                <a:lnTo>
                  <a:pt x="393250" y="434889"/>
                </a:lnTo>
                <a:lnTo>
                  <a:pt x="430577" y="405860"/>
                </a:lnTo>
                <a:lnTo>
                  <a:pt x="461373" y="370675"/>
                </a:lnTo>
                <a:lnTo>
                  <a:pt x="484626" y="330291"/>
                </a:lnTo>
                <a:lnTo>
                  <a:pt x="499320" y="285662"/>
                </a:lnTo>
                <a:lnTo>
                  <a:pt x="504444" y="237743"/>
                </a:lnTo>
                <a:lnTo>
                  <a:pt x="499320" y="189825"/>
                </a:lnTo>
                <a:lnTo>
                  <a:pt x="484626" y="145196"/>
                </a:lnTo>
                <a:lnTo>
                  <a:pt x="461373" y="104812"/>
                </a:lnTo>
                <a:lnTo>
                  <a:pt x="430577" y="69627"/>
                </a:lnTo>
                <a:lnTo>
                  <a:pt x="393250" y="40598"/>
                </a:lnTo>
                <a:lnTo>
                  <a:pt x="350406" y="18680"/>
                </a:lnTo>
                <a:lnTo>
                  <a:pt x="303059" y="4829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8" name="object 39"/>
          <p:cNvSpPr txBox="1">
            <a:spLocks noChangeArrowheads="1"/>
          </p:cNvSpPr>
          <p:nvPr/>
        </p:nvSpPr>
        <p:spPr bwMode="auto">
          <a:xfrm>
            <a:off x="1390650" y="4941888"/>
            <a:ext cx="1397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9" name="object 40"/>
          <p:cNvSpPr>
            <a:spLocks/>
          </p:cNvSpPr>
          <p:nvPr/>
        </p:nvSpPr>
        <p:spPr bwMode="auto">
          <a:xfrm>
            <a:off x="1811338" y="4873625"/>
            <a:ext cx="2068512" cy="403225"/>
          </a:xfrm>
          <a:custGeom>
            <a:avLst/>
            <a:gdLst>
              <a:gd name="T0" fmla="*/ 2001012 w 2068195"/>
              <a:gd name="T1" fmla="*/ 0 h 402589"/>
              <a:gd name="T2" fmla="*/ 67056 w 2068195"/>
              <a:gd name="T3" fmla="*/ 0 h 402589"/>
              <a:gd name="T4" fmla="*/ 40933 w 2068195"/>
              <a:gd name="T5" fmla="*/ 5262 h 402589"/>
              <a:gd name="T6" fmla="*/ 19621 w 2068195"/>
              <a:gd name="T7" fmla="*/ 19621 h 402589"/>
              <a:gd name="T8" fmla="*/ 5262 w 2068195"/>
              <a:gd name="T9" fmla="*/ 40933 h 402589"/>
              <a:gd name="T10" fmla="*/ 0 w 2068195"/>
              <a:gd name="T11" fmla="*/ 67056 h 402589"/>
              <a:gd name="T12" fmla="*/ 0 w 2068195"/>
              <a:gd name="T13" fmla="*/ 335280 h 402589"/>
              <a:gd name="T14" fmla="*/ 5262 w 2068195"/>
              <a:gd name="T15" fmla="*/ 361402 h 402589"/>
              <a:gd name="T16" fmla="*/ 19621 w 2068195"/>
              <a:gd name="T17" fmla="*/ 382714 h 402589"/>
              <a:gd name="T18" fmla="*/ 40933 w 2068195"/>
              <a:gd name="T19" fmla="*/ 397073 h 402589"/>
              <a:gd name="T20" fmla="*/ 67056 w 2068195"/>
              <a:gd name="T21" fmla="*/ 402336 h 402589"/>
              <a:gd name="T22" fmla="*/ 2001012 w 2068195"/>
              <a:gd name="T23" fmla="*/ 402336 h 402589"/>
              <a:gd name="T24" fmla="*/ 2027134 w 2068195"/>
              <a:gd name="T25" fmla="*/ 397073 h 402589"/>
              <a:gd name="T26" fmla="*/ 2048446 w 2068195"/>
              <a:gd name="T27" fmla="*/ 382714 h 402589"/>
              <a:gd name="T28" fmla="*/ 2062805 w 2068195"/>
              <a:gd name="T29" fmla="*/ 361402 h 402589"/>
              <a:gd name="T30" fmla="*/ 2068067 w 2068195"/>
              <a:gd name="T31" fmla="*/ 335280 h 402589"/>
              <a:gd name="T32" fmla="*/ 2068067 w 2068195"/>
              <a:gd name="T33" fmla="*/ 67056 h 402589"/>
              <a:gd name="T34" fmla="*/ 2062805 w 2068195"/>
              <a:gd name="T35" fmla="*/ 40933 h 402589"/>
              <a:gd name="T36" fmla="*/ 2048446 w 2068195"/>
              <a:gd name="T37" fmla="*/ 19621 h 402589"/>
              <a:gd name="T38" fmla="*/ 2027134 w 2068195"/>
              <a:gd name="T39" fmla="*/ 5262 h 402589"/>
              <a:gd name="T40" fmla="*/ 2001012 w 2068195"/>
              <a:gd name="T41" fmla="*/ 0 h 4025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68195"/>
              <a:gd name="T64" fmla="*/ 0 h 402589"/>
              <a:gd name="T65" fmla="*/ 2068195 w 2068195"/>
              <a:gd name="T66" fmla="*/ 402589 h 40258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68195" h="402589">
                <a:moveTo>
                  <a:pt x="2001012" y="0"/>
                </a:moveTo>
                <a:lnTo>
                  <a:pt x="67056" y="0"/>
                </a:lnTo>
                <a:lnTo>
                  <a:pt x="40933" y="5262"/>
                </a:lnTo>
                <a:lnTo>
                  <a:pt x="19621" y="19621"/>
                </a:lnTo>
                <a:lnTo>
                  <a:pt x="5262" y="40933"/>
                </a:lnTo>
                <a:lnTo>
                  <a:pt x="0" y="67056"/>
                </a:lnTo>
                <a:lnTo>
                  <a:pt x="0" y="335280"/>
                </a:lnTo>
                <a:lnTo>
                  <a:pt x="5262" y="361402"/>
                </a:lnTo>
                <a:lnTo>
                  <a:pt x="19621" y="382714"/>
                </a:lnTo>
                <a:lnTo>
                  <a:pt x="40933" y="397073"/>
                </a:lnTo>
                <a:lnTo>
                  <a:pt x="67056" y="402336"/>
                </a:lnTo>
                <a:lnTo>
                  <a:pt x="2001012" y="402336"/>
                </a:lnTo>
                <a:lnTo>
                  <a:pt x="2027134" y="397073"/>
                </a:lnTo>
                <a:lnTo>
                  <a:pt x="2048446" y="382714"/>
                </a:lnTo>
                <a:lnTo>
                  <a:pt x="2062805" y="361402"/>
                </a:lnTo>
                <a:lnTo>
                  <a:pt x="2068067" y="335280"/>
                </a:lnTo>
                <a:lnTo>
                  <a:pt x="2068067" y="67056"/>
                </a:lnTo>
                <a:lnTo>
                  <a:pt x="2062805" y="40933"/>
                </a:lnTo>
                <a:lnTo>
                  <a:pt x="2048446" y="19621"/>
                </a:lnTo>
                <a:lnTo>
                  <a:pt x="2027134" y="5262"/>
                </a:lnTo>
                <a:lnTo>
                  <a:pt x="200101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" name="object 41"/>
          <p:cNvSpPr txBox="1"/>
          <p:nvPr/>
        </p:nvSpPr>
        <p:spPr>
          <a:xfrm>
            <a:off x="2335213" y="4930775"/>
            <a:ext cx="1023937" cy="287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241" name="object 42"/>
          <p:cNvSpPr>
            <a:spLocks/>
          </p:cNvSpPr>
          <p:nvPr/>
        </p:nvSpPr>
        <p:spPr bwMode="auto">
          <a:xfrm>
            <a:off x="1208088" y="5519738"/>
            <a:ext cx="504825" cy="476250"/>
          </a:xfrm>
          <a:custGeom>
            <a:avLst/>
            <a:gdLst>
              <a:gd name="T0" fmla="*/ 252222 w 504825"/>
              <a:gd name="T1" fmla="*/ 0 h 475614"/>
              <a:gd name="T2" fmla="*/ 201384 w 504825"/>
              <a:gd name="T3" fmla="*/ 4829 h 475614"/>
              <a:gd name="T4" fmla="*/ 154037 w 504825"/>
              <a:gd name="T5" fmla="*/ 18682 h 475614"/>
              <a:gd name="T6" fmla="*/ 111193 w 504825"/>
              <a:gd name="T7" fmla="*/ 40602 h 475614"/>
              <a:gd name="T8" fmla="*/ 73866 w 504825"/>
              <a:gd name="T9" fmla="*/ 69632 h 475614"/>
              <a:gd name="T10" fmla="*/ 43070 w 504825"/>
              <a:gd name="T11" fmla="*/ 104817 h 475614"/>
              <a:gd name="T12" fmla="*/ 19817 w 504825"/>
              <a:gd name="T13" fmla="*/ 145202 h 475614"/>
              <a:gd name="T14" fmla="*/ 5123 w 504825"/>
              <a:gd name="T15" fmla="*/ 189829 h 475614"/>
              <a:gd name="T16" fmla="*/ 0 w 504825"/>
              <a:gd name="T17" fmla="*/ 237744 h 475614"/>
              <a:gd name="T18" fmla="*/ 5123 w 504825"/>
              <a:gd name="T19" fmla="*/ 285658 h 475614"/>
              <a:gd name="T20" fmla="*/ 19817 w 504825"/>
              <a:gd name="T21" fmla="*/ 330285 h 475614"/>
              <a:gd name="T22" fmla="*/ 43070 w 504825"/>
              <a:gd name="T23" fmla="*/ 370670 h 475614"/>
              <a:gd name="T24" fmla="*/ 73866 w 504825"/>
              <a:gd name="T25" fmla="*/ 405855 h 475614"/>
              <a:gd name="T26" fmla="*/ 111193 w 504825"/>
              <a:gd name="T27" fmla="*/ 434885 h 475614"/>
              <a:gd name="T28" fmla="*/ 154037 w 504825"/>
              <a:gd name="T29" fmla="*/ 456805 h 475614"/>
              <a:gd name="T30" fmla="*/ 201384 w 504825"/>
              <a:gd name="T31" fmla="*/ 470658 h 475614"/>
              <a:gd name="T32" fmla="*/ 252222 w 504825"/>
              <a:gd name="T33" fmla="*/ 475488 h 475614"/>
              <a:gd name="T34" fmla="*/ 303059 w 504825"/>
              <a:gd name="T35" fmla="*/ 470658 h 475614"/>
              <a:gd name="T36" fmla="*/ 350406 w 504825"/>
              <a:gd name="T37" fmla="*/ 456805 h 475614"/>
              <a:gd name="T38" fmla="*/ 393250 w 504825"/>
              <a:gd name="T39" fmla="*/ 434885 h 475614"/>
              <a:gd name="T40" fmla="*/ 430577 w 504825"/>
              <a:gd name="T41" fmla="*/ 405855 h 475614"/>
              <a:gd name="T42" fmla="*/ 461373 w 504825"/>
              <a:gd name="T43" fmla="*/ 370670 h 475614"/>
              <a:gd name="T44" fmla="*/ 484626 w 504825"/>
              <a:gd name="T45" fmla="*/ 330285 h 475614"/>
              <a:gd name="T46" fmla="*/ 499320 w 504825"/>
              <a:gd name="T47" fmla="*/ 285658 h 475614"/>
              <a:gd name="T48" fmla="*/ 504444 w 504825"/>
              <a:gd name="T49" fmla="*/ 237744 h 475614"/>
              <a:gd name="T50" fmla="*/ 499320 w 504825"/>
              <a:gd name="T51" fmla="*/ 189829 h 475614"/>
              <a:gd name="T52" fmla="*/ 484626 w 504825"/>
              <a:gd name="T53" fmla="*/ 145202 h 475614"/>
              <a:gd name="T54" fmla="*/ 461373 w 504825"/>
              <a:gd name="T55" fmla="*/ 104817 h 475614"/>
              <a:gd name="T56" fmla="*/ 430577 w 504825"/>
              <a:gd name="T57" fmla="*/ 69632 h 475614"/>
              <a:gd name="T58" fmla="*/ 393250 w 504825"/>
              <a:gd name="T59" fmla="*/ 40602 h 475614"/>
              <a:gd name="T60" fmla="*/ 350406 w 504825"/>
              <a:gd name="T61" fmla="*/ 18682 h 475614"/>
              <a:gd name="T62" fmla="*/ 303059 w 504825"/>
              <a:gd name="T63" fmla="*/ 4829 h 475614"/>
              <a:gd name="T64" fmla="*/ 252222 w 504825"/>
              <a:gd name="T65" fmla="*/ 0 h 47561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75614"/>
              <a:gd name="T101" fmla="*/ 504825 w 504825"/>
              <a:gd name="T102" fmla="*/ 475614 h 47561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75614">
                <a:moveTo>
                  <a:pt x="252222" y="0"/>
                </a:moveTo>
                <a:lnTo>
                  <a:pt x="201384" y="4829"/>
                </a:lnTo>
                <a:lnTo>
                  <a:pt x="154037" y="18682"/>
                </a:lnTo>
                <a:lnTo>
                  <a:pt x="111193" y="40602"/>
                </a:lnTo>
                <a:lnTo>
                  <a:pt x="73866" y="69632"/>
                </a:lnTo>
                <a:lnTo>
                  <a:pt x="43070" y="104817"/>
                </a:lnTo>
                <a:lnTo>
                  <a:pt x="19817" y="145202"/>
                </a:lnTo>
                <a:lnTo>
                  <a:pt x="5123" y="189829"/>
                </a:lnTo>
                <a:lnTo>
                  <a:pt x="0" y="237744"/>
                </a:lnTo>
                <a:lnTo>
                  <a:pt x="5123" y="285658"/>
                </a:lnTo>
                <a:lnTo>
                  <a:pt x="19817" y="330285"/>
                </a:lnTo>
                <a:lnTo>
                  <a:pt x="43070" y="370670"/>
                </a:lnTo>
                <a:lnTo>
                  <a:pt x="73866" y="405855"/>
                </a:lnTo>
                <a:lnTo>
                  <a:pt x="111193" y="434885"/>
                </a:lnTo>
                <a:lnTo>
                  <a:pt x="154037" y="456805"/>
                </a:lnTo>
                <a:lnTo>
                  <a:pt x="201384" y="470658"/>
                </a:lnTo>
                <a:lnTo>
                  <a:pt x="252222" y="475488"/>
                </a:lnTo>
                <a:lnTo>
                  <a:pt x="303059" y="470658"/>
                </a:lnTo>
                <a:lnTo>
                  <a:pt x="350406" y="456805"/>
                </a:lnTo>
                <a:lnTo>
                  <a:pt x="393250" y="434885"/>
                </a:lnTo>
                <a:lnTo>
                  <a:pt x="430577" y="405855"/>
                </a:lnTo>
                <a:lnTo>
                  <a:pt x="461373" y="370670"/>
                </a:lnTo>
                <a:lnTo>
                  <a:pt x="484626" y="330285"/>
                </a:lnTo>
                <a:lnTo>
                  <a:pt x="499320" y="285658"/>
                </a:lnTo>
                <a:lnTo>
                  <a:pt x="504444" y="237744"/>
                </a:lnTo>
                <a:lnTo>
                  <a:pt x="499320" y="189829"/>
                </a:lnTo>
                <a:lnTo>
                  <a:pt x="484626" y="145202"/>
                </a:lnTo>
                <a:lnTo>
                  <a:pt x="461373" y="104817"/>
                </a:lnTo>
                <a:lnTo>
                  <a:pt x="430577" y="69632"/>
                </a:lnTo>
                <a:lnTo>
                  <a:pt x="393250" y="40602"/>
                </a:lnTo>
                <a:lnTo>
                  <a:pt x="350406" y="18682"/>
                </a:lnTo>
                <a:lnTo>
                  <a:pt x="303059" y="4829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2" name="object 43"/>
          <p:cNvSpPr txBox="1">
            <a:spLocks noChangeArrowheads="1"/>
          </p:cNvSpPr>
          <p:nvPr/>
        </p:nvSpPr>
        <p:spPr bwMode="auto">
          <a:xfrm>
            <a:off x="1390650" y="5614988"/>
            <a:ext cx="139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43" name="object 44"/>
          <p:cNvSpPr>
            <a:spLocks/>
          </p:cNvSpPr>
          <p:nvPr/>
        </p:nvSpPr>
        <p:spPr bwMode="auto">
          <a:xfrm>
            <a:off x="1811338" y="5545138"/>
            <a:ext cx="2068512" cy="404812"/>
          </a:xfrm>
          <a:custGeom>
            <a:avLst/>
            <a:gdLst>
              <a:gd name="T0" fmla="*/ 2000758 w 2068195"/>
              <a:gd name="T1" fmla="*/ 0 h 403860"/>
              <a:gd name="T2" fmla="*/ 67309 w 2068195"/>
              <a:gd name="T3" fmla="*/ 0 h 403860"/>
              <a:gd name="T4" fmla="*/ 41094 w 2068195"/>
              <a:gd name="T5" fmla="*/ 5284 h 403860"/>
              <a:gd name="T6" fmla="*/ 19700 w 2068195"/>
              <a:gd name="T7" fmla="*/ 19700 h 403860"/>
              <a:gd name="T8" fmla="*/ 5284 w 2068195"/>
              <a:gd name="T9" fmla="*/ 41094 h 403860"/>
              <a:gd name="T10" fmla="*/ 0 w 2068195"/>
              <a:gd name="T11" fmla="*/ 67309 h 403860"/>
              <a:gd name="T12" fmla="*/ 0 w 2068195"/>
              <a:gd name="T13" fmla="*/ 336550 h 403860"/>
              <a:gd name="T14" fmla="*/ 5284 w 2068195"/>
              <a:gd name="T15" fmla="*/ 362749 h 403860"/>
              <a:gd name="T16" fmla="*/ 19700 w 2068195"/>
              <a:gd name="T17" fmla="*/ 384144 h 403860"/>
              <a:gd name="T18" fmla="*/ 41094 w 2068195"/>
              <a:gd name="T19" fmla="*/ 398570 h 403860"/>
              <a:gd name="T20" fmla="*/ 67309 w 2068195"/>
              <a:gd name="T21" fmla="*/ 403859 h 403860"/>
              <a:gd name="T22" fmla="*/ 2000758 w 2068195"/>
              <a:gd name="T23" fmla="*/ 403859 h 403860"/>
              <a:gd name="T24" fmla="*/ 2026973 w 2068195"/>
              <a:gd name="T25" fmla="*/ 398570 h 403860"/>
              <a:gd name="T26" fmla="*/ 2048367 w 2068195"/>
              <a:gd name="T27" fmla="*/ 384144 h 403860"/>
              <a:gd name="T28" fmla="*/ 2062783 w 2068195"/>
              <a:gd name="T29" fmla="*/ 362749 h 403860"/>
              <a:gd name="T30" fmla="*/ 2068067 w 2068195"/>
              <a:gd name="T31" fmla="*/ 336550 h 403860"/>
              <a:gd name="T32" fmla="*/ 2068067 w 2068195"/>
              <a:gd name="T33" fmla="*/ 67309 h 403860"/>
              <a:gd name="T34" fmla="*/ 2062783 w 2068195"/>
              <a:gd name="T35" fmla="*/ 41094 h 403860"/>
              <a:gd name="T36" fmla="*/ 2048367 w 2068195"/>
              <a:gd name="T37" fmla="*/ 19700 h 403860"/>
              <a:gd name="T38" fmla="*/ 2026973 w 2068195"/>
              <a:gd name="T39" fmla="*/ 5284 h 403860"/>
              <a:gd name="T40" fmla="*/ 2000758 w 2068195"/>
              <a:gd name="T41" fmla="*/ 0 h 4038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68195"/>
              <a:gd name="T64" fmla="*/ 0 h 403860"/>
              <a:gd name="T65" fmla="*/ 2068195 w 2068195"/>
              <a:gd name="T66" fmla="*/ 403860 h 4038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68195" h="403860">
                <a:moveTo>
                  <a:pt x="2000758" y="0"/>
                </a:moveTo>
                <a:lnTo>
                  <a:pt x="67309" y="0"/>
                </a:lnTo>
                <a:lnTo>
                  <a:pt x="41094" y="5284"/>
                </a:lnTo>
                <a:lnTo>
                  <a:pt x="19700" y="19700"/>
                </a:lnTo>
                <a:lnTo>
                  <a:pt x="5284" y="41094"/>
                </a:lnTo>
                <a:lnTo>
                  <a:pt x="0" y="67309"/>
                </a:lnTo>
                <a:lnTo>
                  <a:pt x="0" y="336550"/>
                </a:lnTo>
                <a:lnTo>
                  <a:pt x="5284" y="362749"/>
                </a:lnTo>
                <a:lnTo>
                  <a:pt x="19700" y="384144"/>
                </a:lnTo>
                <a:lnTo>
                  <a:pt x="41094" y="398570"/>
                </a:lnTo>
                <a:lnTo>
                  <a:pt x="67309" y="403859"/>
                </a:lnTo>
                <a:lnTo>
                  <a:pt x="2000758" y="403859"/>
                </a:lnTo>
                <a:lnTo>
                  <a:pt x="2026973" y="398570"/>
                </a:lnTo>
                <a:lnTo>
                  <a:pt x="2048367" y="384144"/>
                </a:lnTo>
                <a:lnTo>
                  <a:pt x="2062783" y="362749"/>
                </a:lnTo>
                <a:lnTo>
                  <a:pt x="2068067" y="336550"/>
                </a:lnTo>
                <a:lnTo>
                  <a:pt x="2068067" y="67309"/>
                </a:lnTo>
                <a:lnTo>
                  <a:pt x="2062783" y="41094"/>
                </a:lnTo>
                <a:lnTo>
                  <a:pt x="2048367" y="19700"/>
                </a:lnTo>
                <a:lnTo>
                  <a:pt x="2026973" y="5284"/>
                </a:lnTo>
                <a:lnTo>
                  <a:pt x="200075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" name="object 45"/>
          <p:cNvSpPr txBox="1"/>
          <p:nvPr/>
        </p:nvSpPr>
        <p:spPr>
          <a:xfrm>
            <a:off x="2425700" y="5603875"/>
            <a:ext cx="8382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Ph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sical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Direct</a:t>
            </a:r>
            <a:r>
              <a:rPr spc="-45" dirty="0"/>
              <a:t> </a:t>
            </a:r>
            <a:r>
              <a:rPr spc="-5" dirty="0"/>
              <a:t>connection</a:t>
            </a:r>
          </a:p>
        </p:txBody>
      </p:sp>
      <p:sp>
        <p:nvSpPr>
          <p:cNvPr id="51246" name="object 47"/>
          <p:cNvSpPr>
            <a:spLocks/>
          </p:cNvSpPr>
          <p:nvPr/>
        </p:nvSpPr>
        <p:spPr bwMode="auto">
          <a:xfrm>
            <a:off x="3219450" y="2438400"/>
            <a:ext cx="4460875" cy="0"/>
          </a:xfrm>
          <a:custGeom>
            <a:avLst/>
            <a:gdLst>
              <a:gd name="T0" fmla="*/ 0 w 4459605"/>
              <a:gd name="T1" fmla="*/ 4459223 w 4459605"/>
              <a:gd name="T2" fmla="*/ 0 60000 65536"/>
              <a:gd name="T3" fmla="*/ 0 60000 65536"/>
              <a:gd name="T4" fmla="*/ 0 w 4459605"/>
              <a:gd name="T5" fmla="*/ 4459605 w 44596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459605">
                <a:moveTo>
                  <a:pt x="0" y="0"/>
                </a:moveTo>
                <a:lnTo>
                  <a:pt x="4459223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7" name="object 48"/>
          <p:cNvSpPr>
            <a:spLocks/>
          </p:cNvSpPr>
          <p:nvPr/>
        </p:nvSpPr>
        <p:spPr bwMode="auto">
          <a:xfrm>
            <a:off x="2846388" y="5876925"/>
            <a:ext cx="5386387" cy="503238"/>
          </a:xfrm>
          <a:custGeom>
            <a:avLst/>
            <a:gdLst>
              <a:gd name="T0" fmla="*/ 0 w 5385434"/>
              <a:gd name="T1" fmla="*/ 72008 h 502920"/>
              <a:gd name="T2" fmla="*/ 0 w 5385434"/>
              <a:gd name="T3" fmla="*/ 502627 h 502920"/>
              <a:gd name="T4" fmla="*/ 5385435 w 5385434"/>
              <a:gd name="T5" fmla="*/ 502627 h 502920"/>
              <a:gd name="T6" fmla="*/ 5385435 w 5385434"/>
              <a:gd name="T7" fmla="*/ 0 h 502920"/>
              <a:gd name="T8" fmla="*/ 0 60000 65536"/>
              <a:gd name="T9" fmla="*/ 0 60000 65536"/>
              <a:gd name="T10" fmla="*/ 0 60000 65536"/>
              <a:gd name="T11" fmla="*/ 0 60000 65536"/>
              <a:gd name="T12" fmla="*/ 0 w 5385434"/>
              <a:gd name="T13" fmla="*/ 0 h 502920"/>
              <a:gd name="T14" fmla="*/ 5385434 w 5385434"/>
              <a:gd name="T15" fmla="*/ 502920 h 5029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85434" h="502920">
                <a:moveTo>
                  <a:pt x="0" y="72008"/>
                </a:moveTo>
                <a:lnTo>
                  <a:pt x="0" y="502627"/>
                </a:lnTo>
                <a:lnTo>
                  <a:pt x="5385435" y="502627"/>
                </a:lnTo>
                <a:lnTo>
                  <a:pt x="5385435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8" name="object 49"/>
          <p:cNvSpPr>
            <a:spLocks/>
          </p:cNvSpPr>
          <p:nvPr/>
        </p:nvSpPr>
        <p:spPr bwMode="auto">
          <a:xfrm>
            <a:off x="3860800" y="4899025"/>
            <a:ext cx="2562225" cy="228600"/>
          </a:xfrm>
          <a:custGeom>
            <a:avLst/>
            <a:gdLst>
              <a:gd name="T0" fmla="*/ 228600 w 2562225"/>
              <a:gd name="T1" fmla="*/ 0 h 228600"/>
              <a:gd name="T2" fmla="*/ 0 w 2562225"/>
              <a:gd name="T3" fmla="*/ 114300 h 228600"/>
              <a:gd name="T4" fmla="*/ 228600 w 2562225"/>
              <a:gd name="T5" fmla="*/ 228600 h 228600"/>
              <a:gd name="T6" fmla="*/ 228600 w 2562225"/>
              <a:gd name="T7" fmla="*/ 152400 h 228600"/>
              <a:gd name="T8" fmla="*/ 190500 w 2562225"/>
              <a:gd name="T9" fmla="*/ 152400 h 228600"/>
              <a:gd name="T10" fmla="*/ 190500 w 2562225"/>
              <a:gd name="T11" fmla="*/ 76200 h 228600"/>
              <a:gd name="T12" fmla="*/ 228600 w 2562225"/>
              <a:gd name="T13" fmla="*/ 76200 h 228600"/>
              <a:gd name="T14" fmla="*/ 228600 w 2562225"/>
              <a:gd name="T15" fmla="*/ 0 h 228600"/>
              <a:gd name="T16" fmla="*/ 2333244 w 2562225"/>
              <a:gd name="T17" fmla="*/ 0 h 228600"/>
              <a:gd name="T18" fmla="*/ 2333244 w 2562225"/>
              <a:gd name="T19" fmla="*/ 228600 h 228600"/>
              <a:gd name="T20" fmla="*/ 2485644 w 2562225"/>
              <a:gd name="T21" fmla="*/ 152400 h 228600"/>
              <a:gd name="T22" fmla="*/ 2371344 w 2562225"/>
              <a:gd name="T23" fmla="*/ 152400 h 228600"/>
              <a:gd name="T24" fmla="*/ 2371344 w 2562225"/>
              <a:gd name="T25" fmla="*/ 76200 h 228600"/>
              <a:gd name="T26" fmla="*/ 2485644 w 2562225"/>
              <a:gd name="T27" fmla="*/ 76200 h 228600"/>
              <a:gd name="T28" fmla="*/ 2333244 w 2562225"/>
              <a:gd name="T29" fmla="*/ 0 h 228600"/>
              <a:gd name="T30" fmla="*/ 228600 w 2562225"/>
              <a:gd name="T31" fmla="*/ 76200 h 228600"/>
              <a:gd name="T32" fmla="*/ 190500 w 2562225"/>
              <a:gd name="T33" fmla="*/ 76200 h 228600"/>
              <a:gd name="T34" fmla="*/ 190500 w 2562225"/>
              <a:gd name="T35" fmla="*/ 152400 h 228600"/>
              <a:gd name="T36" fmla="*/ 228600 w 2562225"/>
              <a:gd name="T37" fmla="*/ 152400 h 228600"/>
              <a:gd name="T38" fmla="*/ 228600 w 2562225"/>
              <a:gd name="T39" fmla="*/ 76200 h 228600"/>
              <a:gd name="T40" fmla="*/ 2333244 w 2562225"/>
              <a:gd name="T41" fmla="*/ 76200 h 228600"/>
              <a:gd name="T42" fmla="*/ 228600 w 2562225"/>
              <a:gd name="T43" fmla="*/ 76200 h 228600"/>
              <a:gd name="T44" fmla="*/ 228600 w 2562225"/>
              <a:gd name="T45" fmla="*/ 152400 h 228600"/>
              <a:gd name="T46" fmla="*/ 2333244 w 2562225"/>
              <a:gd name="T47" fmla="*/ 152400 h 228600"/>
              <a:gd name="T48" fmla="*/ 2333244 w 2562225"/>
              <a:gd name="T49" fmla="*/ 76200 h 228600"/>
              <a:gd name="T50" fmla="*/ 2485644 w 2562225"/>
              <a:gd name="T51" fmla="*/ 76200 h 228600"/>
              <a:gd name="T52" fmla="*/ 2371344 w 2562225"/>
              <a:gd name="T53" fmla="*/ 76200 h 228600"/>
              <a:gd name="T54" fmla="*/ 2371344 w 2562225"/>
              <a:gd name="T55" fmla="*/ 152400 h 228600"/>
              <a:gd name="T56" fmla="*/ 2485644 w 2562225"/>
              <a:gd name="T57" fmla="*/ 152400 h 228600"/>
              <a:gd name="T58" fmla="*/ 2561844 w 2562225"/>
              <a:gd name="T59" fmla="*/ 114300 h 228600"/>
              <a:gd name="T60" fmla="*/ 2485644 w 2562225"/>
              <a:gd name="T61" fmla="*/ 76200 h 2286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562225"/>
              <a:gd name="T94" fmla="*/ 0 h 228600"/>
              <a:gd name="T95" fmla="*/ 2562225 w 2562225"/>
              <a:gd name="T96" fmla="*/ 228600 h 22860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56222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2562225" h="228600">
                <a:moveTo>
                  <a:pt x="2333244" y="0"/>
                </a:moveTo>
                <a:lnTo>
                  <a:pt x="2333244" y="228600"/>
                </a:lnTo>
                <a:lnTo>
                  <a:pt x="2485644" y="152400"/>
                </a:lnTo>
                <a:lnTo>
                  <a:pt x="2371344" y="152400"/>
                </a:lnTo>
                <a:lnTo>
                  <a:pt x="2371344" y="76200"/>
                </a:lnTo>
                <a:lnTo>
                  <a:pt x="2485644" y="76200"/>
                </a:lnTo>
                <a:lnTo>
                  <a:pt x="2333244" y="0"/>
                </a:lnTo>
                <a:close/>
              </a:path>
              <a:path w="256222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2562225" h="228600">
                <a:moveTo>
                  <a:pt x="2333244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2333244" y="152400"/>
                </a:lnTo>
                <a:lnTo>
                  <a:pt x="2333244" y="76200"/>
                </a:lnTo>
                <a:close/>
              </a:path>
              <a:path w="2562225" h="228600">
                <a:moveTo>
                  <a:pt x="2485644" y="76200"/>
                </a:moveTo>
                <a:lnTo>
                  <a:pt x="2371344" y="76200"/>
                </a:lnTo>
                <a:lnTo>
                  <a:pt x="2371344" y="152400"/>
                </a:lnTo>
                <a:lnTo>
                  <a:pt x="2485644" y="152400"/>
                </a:lnTo>
                <a:lnTo>
                  <a:pt x="2561844" y="114300"/>
                </a:lnTo>
                <a:lnTo>
                  <a:pt x="2485644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9" name="object 50"/>
          <p:cNvSpPr>
            <a:spLocks noChangeArrowheads="1"/>
          </p:cNvSpPr>
          <p:nvPr/>
        </p:nvSpPr>
        <p:spPr bwMode="auto">
          <a:xfrm>
            <a:off x="8645525" y="1985963"/>
            <a:ext cx="250825" cy="3714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50" name="object 51"/>
          <p:cNvSpPr>
            <a:spLocks/>
          </p:cNvSpPr>
          <p:nvPr/>
        </p:nvSpPr>
        <p:spPr bwMode="auto">
          <a:xfrm>
            <a:off x="8645525" y="1985963"/>
            <a:ext cx="250825" cy="371475"/>
          </a:xfrm>
          <a:custGeom>
            <a:avLst/>
            <a:gdLst>
              <a:gd name="T0" fmla="*/ 204724 w 251459"/>
              <a:gd name="T1" fmla="*/ 255015 h 372110"/>
              <a:gd name="T2" fmla="*/ 232282 w 251459"/>
              <a:gd name="T3" fmla="*/ 219455 h 372110"/>
              <a:gd name="T4" fmla="*/ 248412 w 251459"/>
              <a:gd name="T5" fmla="*/ 175005 h 372110"/>
              <a:gd name="T6" fmla="*/ 251459 w 251459"/>
              <a:gd name="T7" fmla="*/ 143637 h 372110"/>
              <a:gd name="T8" fmla="*/ 250698 w 251459"/>
              <a:gd name="T9" fmla="*/ 127126 h 372110"/>
              <a:gd name="T10" fmla="*/ 239268 w 251459"/>
              <a:gd name="T11" fmla="*/ 81152 h 372110"/>
              <a:gd name="T12" fmla="*/ 214375 w 251459"/>
              <a:gd name="T13" fmla="*/ 42163 h 372110"/>
              <a:gd name="T14" fmla="*/ 180594 w 251459"/>
              <a:gd name="T15" fmla="*/ 14604 h 372110"/>
              <a:gd name="T16" fmla="*/ 139700 w 251459"/>
              <a:gd name="T17" fmla="*/ 1142 h 372110"/>
              <a:gd name="T18" fmla="*/ 125856 w 251459"/>
              <a:gd name="T19" fmla="*/ 0 h 372110"/>
              <a:gd name="T20" fmla="*/ 111759 w 251459"/>
              <a:gd name="T21" fmla="*/ 1142 h 372110"/>
              <a:gd name="T22" fmla="*/ 71627 w 251459"/>
              <a:gd name="T23" fmla="*/ 14604 h 372110"/>
              <a:gd name="T24" fmla="*/ 37083 w 251459"/>
              <a:gd name="T25" fmla="*/ 42163 h 372110"/>
              <a:gd name="T26" fmla="*/ 12192 w 251459"/>
              <a:gd name="T27" fmla="*/ 81152 h 372110"/>
              <a:gd name="T28" fmla="*/ 762 w 251459"/>
              <a:gd name="T29" fmla="*/ 127126 h 372110"/>
              <a:gd name="T30" fmla="*/ 0 w 251459"/>
              <a:gd name="T31" fmla="*/ 143637 h 372110"/>
              <a:gd name="T32" fmla="*/ 762 w 251459"/>
              <a:gd name="T33" fmla="*/ 159257 h 372110"/>
              <a:gd name="T34" fmla="*/ 12192 w 251459"/>
              <a:gd name="T35" fmla="*/ 205231 h 372110"/>
              <a:gd name="T36" fmla="*/ 36322 w 251459"/>
              <a:gd name="T37" fmla="*/ 243966 h 372110"/>
              <a:gd name="T38" fmla="*/ 46736 w 251459"/>
              <a:gd name="T39" fmla="*/ 255015 h 372110"/>
              <a:gd name="T40" fmla="*/ 27940 w 251459"/>
              <a:gd name="T41" fmla="*/ 278002 h 372110"/>
              <a:gd name="T42" fmla="*/ 27940 w 251459"/>
              <a:gd name="T43" fmla="*/ 371855 h 372110"/>
              <a:gd name="T44" fmla="*/ 223520 w 251459"/>
              <a:gd name="T45" fmla="*/ 371855 h 372110"/>
              <a:gd name="T46" fmla="*/ 223520 w 251459"/>
              <a:gd name="T47" fmla="*/ 278002 h 372110"/>
              <a:gd name="T48" fmla="*/ 204724 w 251459"/>
              <a:gd name="T49" fmla="*/ 255015 h 37211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51459"/>
              <a:gd name="T76" fmla="*/ 0 h 372110"/>
              <a:gd name="T77" fmla="*/ 251459 w 251459"/>
              <a:gd name="T78" fmla="*/ 372110 h 37211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51459" h="372110">
                <a:moveTo>
                  <a:pt x="204724" y="255015"/>
                </a:moveTo>
                <a:lnTo>
                  <a:pt x="232282" y="219455"/>
                </a:lnTo>
                <a:lnTo>
                  <a:pt x="248412" y="175005"/>
                </a:lnTo>
                <a:lnTo>
                  <a:pt x="251459" y="143637"/>
                </a:lnTo>
                <a:lnTo>
                  <a:pt x="250698" y="127126"/>
                </a:lnTo>
                <a:lnTo>
                  <a:pt x="239268" y="81152"/>
                </a:lnTo>
                <a:lnTo>
                  <a:pt x="214375" y="42163"/>
                </a:lnTo>
                <a:lnTo>
                  <a:pt x="180594" y="14604"/>
                </a:lnTo>
                <a:lnTo>
                  <a:pt x="139700" y="1142"/>
                </a:lnTo>
                <a:lnTo>
                  <a:pt x="125856" y="0"/>
                </a:lnTo>
                <a:lnTo>
                  <a:pt x="111759" y="1142"/>
                </a:lnTo>
                <a:lnTo>
                  <a:pt x="71627" y="14604"/>
                </a:lnTo>
                <a:lnTo>
                  <a:pt x="37083" y="42163"/>
                </a:lnTo>
                <a:lnTo>
                  <a:pt x="12192" y="81152"/>
                </a:lnTo>
                <a:lnTo>
                  <a:pt x="762" y="127126"/>
                </a:lnTo>
                <a:lnTo>
                  <a:pt x="0" y="143637"/>
                </a:lnTo>
                <a:lnTo>
                  <a:pt x="762" y="159257"/>
                </a:lnTo>
                <a:lnTo>
                  <a:pt x="12192" y="205231"/>
                </a:lnTo>
                <a:lnTo>
                  <a:pt x="36322" y="243966"/>
                </a:lnTo>
                <a:lnTo>
                  <a:pt x="46736" y="255015"/>
                </a:lnTo>
                <a:lnTo>
                  <a:pt x="27940" y="278002"/>
                </a:lnTo>
                <a:lnTo>
                  <a:pt x="27940" y="371855"/>
                </a:lnTo>
                <a:lnTo>
                  <a:pt x="223520" y="371855"/>
                </a:lnTo>
                <a:lnTo>
                  <a:pt x="223520" y="278002"/>
                </a:lnTo>
                <a:lnTo>
                  <a:pt x="204724" y="25501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1" name="object 52"/>
          <p:cNvSpPr>
            <a:spLocks/>
          </p:cNvSpPr>
          <p:nvPr/>
        </p:nvSpPr>
        <p:spPr bwMode="auto">
          <a:xfrm>
            <a:off x="8507413" y="2298700"/>
            <a:ext cx="574675" cy="330200"/>
          </a:xfrm>
          <a:custGeom>
            <a:avLst/>
            <a:gdLst>
              <a:gd name="T0" fmla="*/ 191642 w 574675"/>
              <a:gd name="T1" fmla="*/ 0 h 330835"/>
              <a:gd name="T2" fmla="*/ 136651 w 574675"/>
              <a:gd name="T3" fmla="*/ 7620 h 330835"/>
              <a:gd name="T4" fmla="*/ 84327 w 574675"/>
              <a:gd name="T5" fmla="*/ 29083 h 330835"/>
              <a:gd name="T6" fmla="*/ 52704 w 574675"/>
              <a:gd name="T7" fmla="*/ 50927 h 330835"/>
              <a:gd name="T8" fmla="*/ 24764 w 574675"/>
              <a:gd name="T9" fmla="*/ 78867 h 330835"/>
              <a:gd name="T10" fmla="*/ 0 w 574675"/>
              <a:gd name="T11" fmla="*/ 110617 h 330835"/>
              <a:gd name="T12" fmla="*/ 0 w 574675"/>
              <a:gd name="T13" fmla="*/ 330708 h 330835"/>
              <a:gd name="T14" fmla="*/ 574548 w 574675"/>
              <a:gd name="T15" fmla="*/ 330708 h 330835"/>
              <a:gd name="T16" fmla="*/ 574548 w 574675"/>
              <a:gd name="T17" fmla="*/ 110617 h 330835"/>
              <a:gd name="T18" fmla="*/ 563117 w 574675"/>
              <a:gd name="T19" fmla="*/ 93725 h 330835"/>
              <a:gd name="T20" fmla="*/ 553817 w 574675"/>
              <a:gd name="T21" fmla="*/ 83058 h 330835"/>
              <a:gd name="T22" fmla="*/ 287400 w 574675"/>
              <a:gd name="T23" fmla="*/ 83058 h 330835"/>
              <a:gd name="T24" fmla="*/ 274447 w 574675"/>
              <a:gd name="T25" fmla="*/ 81915 h 330835"/>
              <a:gd name="T26" fmla="*/ 238251 w 574675"/>
              <a:gd name="T27" fmla="*/ 68072 h 330835"/>
              <a:gd name="T28" fmla="*/ 209168 w 574675"/>
              <a:gd name="T29" fmla="*/ 38988 h 330835"/>
              <a:gd name="T30" fmla="*/ 195833 w 574675"/>
              <a:gd name="T31" fmla="*/ 13716 h 330835"/>
              <a:gd name="T32" fmla="*/ 191642 w 574675"/>
              <a:gd name="T33" fmla="*/ 0 h 330835"/>
              <a:gd name="T34" fmla="*/ 383285 w 574675"/>
              <a:gd name="T35" fmla="*/ 0 h 330835"/>
              <a:gd name="T36" fmla="*/ 365378 w 574675"/>
              <a:gd name="T37" fmla="*/ 38988 h 330835"/>
              <a:gd name="T38" fmla="*/ 336296 w 574675"/>
              <a:gd name="T39" fmla="*/ 68072 h 330835"/>
              <a:gd name="T40" fmla="*/ 300481 w 574675"/>
              <a:gd name="T41" fmla="*/ 81915 h 330835"/>
              <a:gd name="T42" fmla="*/ 287400 w 574675"/>
              <a:gd name="T43" fmla="*/ 83058 h 330835"/>
              <a:gd name="T44" fmla="*/ 553817 w 574675"/>
              <a:gd name="T45" fmla="*/ 83058 h 330835"/>
              <a:gd name="T46" fmla="*/ 521842 w 574675"/>
              <a:gd name="T47" fmla="*/ 50927 h 330835"/>
              <a:gd name="T48" fmla="*/ 490220 w 574675"/>
              <a:gd name="T49" fmla="*/ 29083 h 330835"/>
              <a:gd name="T50" fmla="*/ 438276 w 574675"/>
              <a:gd name="T51" fmla="*/ 7620 h 330835"/>
              <a:gd name="T52" fmla="*/ 401574 w 574675"/>
              <a:gd name="T53" fmla="*/ 1143 h 330835"/>
              <a:gd name="T54" fmla="*/ 383285 w 574675"/>
              <a:gd name="T55" fmla="*/ 0 h 33083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74675"/>
              <a:gd name="T85" fmla="*/ 0 h 330835"/>
              <a:gd name="T86" fmla="*/ 574675 w 574675"/>
              <a:gd name="T87" fmla="*/ 330835 h 330835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74675" h="330835">
                <a:moveTo>
                  <a:pt x="191642" y="0"/>
                </a:moveTo>
                <a:lnTo>
                  <a:pt x="136651" y="7620"/>
                </a:lnTo>
                <a:lnTo>
                  <a:pt x="84327" y="29083"/>
                </a:lnTo>
                <a:lnTo>
                  <a:pt x="52704" y="50927"/>
                </a:lnTo>
                <a:lnTo>
                  <a:pt x="24764" y="78867"/>
                </a:lnTo>
                <a:lnTo>
                  <a:pt x="0" y="110617"/>
                </a:lnTo>
                <a:lnTo>
                  <a:pt x="0" y="330708"/>
                </a:lnTo>
                <a:lnTo>
                  <a:pt x="574548" y="330708"/>
                </a:lnTo>
                <a:lnTo>
                  <a:pt x="574548" y="110617"/>
                </a:lnTo>
                <a:lnTo>
                  <a:pt x="563117" y="93725"/>
                </a:lnTo>
                <a:lnTo>
                  <a:pt x="553817" y="83058"/>
                </a:lnTo>
                <a:lnTo>
                  <a:pt x="287400" y="83058"/>
                </a:lnTo>
                <a:lnTo>
                  <a:pt x="274447" y="81915"/>
                </a:lnTo>
                <a:lnTo>
                  <a:pt x="238251" y="68072"/>
                </a:lnTo>
                <a:lnTo>
                  <a:pt x="209168" y="38988"/>
                </a:lnTo>
                <a:lnTo>
                  <a:pt x="195833" y="13716"/>
                </a:lnTo>
                <a:lnTo>
                  <a:pt x="191642" y="0"/>
                </a:lnTo>
                <a:close/>
              </a:path>
              <a:path w="574675" h="330835">
                <a:moveTo>
                  <a:pt x="383285" y="0"/>
                </a:moveTo>
                <a:lnTo>
                  <a:pt x="365378" y="38988"/>
                </a:lnTo>
                <a:lnTo>
                  <a:pt x="336296" y="68072"/>
                </a:lnTo>
                <a:lnTo>
                  <a:pt x="300481" y="81915"/>
                </a:lnTo>
                <a:lnTo>
                  <a:pt x="287400" y="83058"/>
                </a:lnTo>
                <a:lnTo>
                  <a:pt x="553817" y="83058"/>
                </a:lnTo>
                <a:lnTo>
                  <a:pt x="521842" y="50927"/>
                </a:lnTo>
                <a:lnTo>
                  <a:pt x="490220" y="29083"/>
                </a:lnTo>
                <a:lnTo>
                  <a:pt x="438276" y="7620"/>
                </a:lnTo>
                <a:lnTo>
                  <a:pt x="401574" y="1143"/>
                </a:lnTo>
                <a:lnTo>
                  <a:pt x="383285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2" name="object 53"/>
          <p:cNvSpPr>
            <a:spLocks/>
          </p:cNvSpPr>
          <p:nvPr/>
        </p:nvSpPr>
        <p:spPr bwMode="auto">
          <a:xfrm>
            <a:off x="8643938" y="1985963"/>
            <a:ext cx="254000" cy="142875"/>
          </a:xfrm>
          <a:custGeom>
            <a:avLst/>
            <a:gdLst>
              <a:gd name="T0" fmla="*/ 133897 w 253365"/>
              <a:gd name="T1" fmla="*/ 0 h 143510"/>
              <a:gd name="T2" fmla="*/ 118911 w 253365"/>
              <a:gd name="T3" fmla="*/ 0 h 143510"/>
              <a:gd name="T4" fmla="*/ 104433 w 253365"/>
              <a:gd name="T5" fmla="*/ 1142 h 143510"/>
              <a:gd name="T6" fmla="*/ 62523 w 253365"/>
              <a:gd name="T7" fmla="*/ 16890 h 143510"/>
              <a:gd name="T8" fmla="*/ 28868 w 253365"/>
              <a:gd name="T9" fmla="*/ 45719 h 143510"/>
              <a:gd name="T10" fmla="*/ 7151 w 253365"/>
              <a:gd name="T11" fmla="*/ 84454 h 143510"/>
              <a:gd name="T12" fmla="*/ 0 w 253365"/>
              <a:gd name="T13" fmla="*/ 129412 h 143510"/>
              <a:gd name="T14" fmla="*/ 1055 w 253365"/>
              <a:gd name="T15" fmla="*/ 143255 h 143510"/>
              <a:gd name="T16" fmla="*/ 51093 w 253365"/>
              <a:gd name="T17" fmla="*/ 141350 h 143510"/>
              <a:gd name="T18" fmla="*/ 96051 w 253365"/>
              <a:gd name="T19" fmla="*/ 136398 h 143510"/>
              <a:gd name="T20" fmla="*/ 140374 w 253365"/>
              <a:gd name="T21" fmla="*/ 124840 h 143510"/>
              <a:gd name="T22" fmla="*/ 148375 w 253365"/>
              <a:gd name="T23" fmla="*/ 121792 h 143510"/>
              <a:gd name="T24" fmla="*/ 154471 w 253365"/>
              <a:gd name="T25" fmla="*/ 118237 h 143510"/>
              <a:gd name="T26" fmla="*/ 158662 w 253365"/>
              <a:gd name="T27" fmla="*/ 114426 h 143510"/>
              <a:gd name="T28" fmla="*/ 161329 w 253365"/>
              <a:gd name="T29" fmla="*/ 110998 h 143510"/>
              <a:gd name="T30" fmla="*/ 162472 w 253365"/>
              <a:gd name="T31" fmla="*/ 107187 h 143510"/>
              <a:gd name="T32" fmla="*/ 251363 w 253365"/>
              <a:gd name="T33" fmla="*/ 107187 h 143510"/>
              <a:gd name="T34" fmla="*/ 239942 w 253365"/>
              <a:gd name="T35" fmla="*/ 70612 h 143510"/>
              <a:gd name="T36" fmla="*/ 214034 w 253365"/>
              <a:gd name="T37" fmla="*/ 34543 h 143510"/>
              <a:gd name="T38" fmla="*/ 176950 w 253365"/>
              <a:gd name="T39" fmla="*/ 10032 h 143510"/>
              <a:gd name="T40" fmla="*/ 148375 w 253365"/>
              <a:gd name="T41" fmla="*/ 1142 h 143510"/>
              <a:gd name="T42" fmla="*/ 133897 w 253365"/>
              <a:gd name="T43" fmla="*/ 0 h 143510"/>
              <a:gd name="T44" fmla="*/ 251363 w 253365"/>
              <a:gd name="T45" fmla="*/ 107187 h 143510"/>
              <a:gd name="T46" fmla="*/ 162472 w 253365"/>
              <a:gd name="T47" fmla="*/ 107187 h 143510"/>
              <a:gd name="T48" fmla="*/ 163234 w 253365"/>
              <a:gd name="T49" fmla="*/ 112140 h 143510"/>
              <a:gd name="T50" fmla="*/ 165520 w 253365"/>
              <a:gd name="T51" fmla="*/ 116331 h 143510"/>
              <a:gd name="T52" fmla="*/ 168949 w 253365"/>
              <a:gd name="T53" fmla="*/ 121412 h 143510"/>
              <a:gd name="T54" fmla="*/ 174283 w 253365"/>
              <a:gd name="T55" fmla="*/ 124840 h 143510"/>
              <a:gd name="T56" fmla="*/ 180379 w 253365"/>
              <a:gd name="T57" fmla="*/ 129412 h 143510"/>
              <a:gd name="T58" fmla="*/ 188761 w 253365"/>
              <a:gd name="T59" fmla="*/ 132461 h 143510"/>
              <a:gd name="T60" fmla="*/ 197143 w 253365"/>
              <a:gd name="T61" fmla="*/ 135636 h 143510"/>
              <a:gd name="T62" fmla="*/ 206668 w 253365"/>
              <a:gd name="T63" fmla="*/ 138302 h 143510"/>
              <a:gd name="T64" fmla="*/ 217463 w 253365"/>
              <a:gd name="T65" fmla="*/ 140207 h 143510"/>
              <a:gd name="T66" fmla="*/ 228893 w 253365"/>
              <a:gd name="T67" fmla="*/ 141731 h 143510"/>
              <a:gd name="T68" fmla="*/ 239942 w 253365"/>
              <a:gd name="T69" fmla="*/ 142875 h 143510"/>
              <a:gd name="T70" fmla="*/ 251753 w 253365"/>
              <a:gd name="T71" fmla="*/ 143255 h 143510"/>
              <a:gd name="T72" fmla="*/ 252809 w 253365"/>
              <a:gd name="T73" fmla="*/ 129412 h 143510"/>
              <a:gd name="T74" fmla="*/ 252717 w 253365"/>
              <a:gd name="T75" fmla="*/ 121412 h 143510"/>
              <a:gd name="T76" fmla="*/ 252515 w 253365"/>
              <a:gd name="T77" fmla="*/ 113664 h 143510"/>
              <a:gd name="T78" fmla="*/ 251363 w 253365"/>
              <a:gd name="T79" fmla="*/ 107187 h 14351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53365"/>
              <a:gd name="T121" fmla="*/ 0 h 143510"/>
              <a:gd name="T122" fmla="*/ 253365 w 253365"/>
              <a:gd name="T123" fmla="*/ 143510 h 14351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53365" h="143510">
                <a:moveTo>
                  <a:pt x="133897" y="0"/>
                </a:moveTo>
                <a:lnTo>
                  <a:pt x="118911" y="0"/>
                </a:lnTo>
                <a:lnTo>
                  <a:pt x="104433" y="1142"/>
                </a:lnTo>
                <a:lnTo>
                  <a:pt x="62523" y="16890"/>
                </a:lnTo>
                <a:lnTo>
                  <a:pt x="28868" y="45719"/>
                </a:lnTo>
                <a:lnTo>
                  <a:pt x="7151" y="84454"/>
                </a:lnTo>
                <a:lnTo>
                  <a:pt x="0" y="129412"/>
                </a:lnTo>
                <a:lnTo>
                  <a:pt x="1055" y="143255"/>
                </a:lnTo>
                <a:lnTo>
                  <a:pt x="51093" y="141350"/>
                </a:lnTo>
                <a:lnTo>
                  <a:pt x="96051" y="136398"/>
                </a:lnTo>
                <a:lnTo>
                  <a:pt x="140374" y="124840"/>
                </a:lnTo>
                <a:lnTo>
                  <a:pt x="148375" y="121792"/>
                </a:lnTo>
                <a:lnTo>
                  <a:pt x="154471" y="118237"/>
                </a:lnTo>
                <a:lnTo>
                  <a:pt x="158662" y="114426"/>
                </a:lnTo>
                <a:lnTo>
                  <a:pt x="161329" y="110998"/>
                </a:lnTo>
                <a:lnTo>
                  <a:pt x="162472" y="107187"/>
                </a:lnTo>
                <a:lnTo>
                  <a:pt x="251363" y="107187"/>
                </a:lnTo>
                <a:lnTo>
                  <a:pt x="239942" y="70612"/>
                </a:lnTo>
                <a:lnTo>
                  <a:pt x="214034" y="34543"/>
                </a:lnTo>
                <a:lnTo>
                  <a:pt x="176950" y="10032"/>
                </a:lnTo>
                <a:lnTo>
                  <a:pt x="148375" y="1142"/>
                </a:lnTo>
                <a:lnTo>
                  <a:pt x="133897" y="0"/>
                </a:lnTo>
                <a:close/>
              </a:path>
              <a:path w="253365" h="143510">
                <a:moveTo>
                  <a:pt x="251363" y="107187"/>
                </a:moveTo>
                <a:lnTo>
                  <a:pt x="162472" y="107187"/>
                </a:lnTo>
                <a:lnTo>
                  <a:pt x="163234" y="112140"/>
                </a:lnTo>
                <a:lnTo>
                  <a:pt x="165520" y="116331"/>
                </a:lnTo>
                <a:lnTo>
                  <a:pt x="168949" y="121412"/>
                </a:lnTo>
                <a:lnTo>
                  <a:pt x="174283" y="124840"/>
                </a:lnTo>
                <a:lnTo>
                  <a:pt x="180379" y="129412"/>
                </a:lnTo>
                <a:lnTo>
                  <a:pt x="188761" y="132461"/>
                </a:lnTo>
                <a:lnTo>
                  <a:pt x="197143" y="135636"/>
                </a:lnTo>
                <a:lnTo>
                  <a:pt x="206668" y="138302"/>
                </a:lnTo>
                <a:lnTo>
                  <a:pt x="217463" y="140207"/>
                </a:lnTo>
                <a:lnTo>
                  <a:pt x="228893" y="141731"/>
                </a:lnTo>
                <a:lnTo>
                  <a:pt x="239942" y="142875"/>
                </a:lnTo>
                <a:lnTo>
                  <a:pt x="251753" y="143255"/>
                </a:lnTo>
                <a:lnTo>
                  <a:pt x="252809" y="129412"/>
                </a:lnTo>
                <a:lnTo>
                  <a:pt x="252717" y="121412"/>
                </a:lnTo>
                <a:lnTo>
                  <a:pt x="252515" y="113664"/>
                </a:lnTo>
                <a:lnTo>
                  <a:pt x="251363" y="10718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3" name="object 54"/>
          <p:cNvSpPr>
            <a:spLocks/>
          </p:cNvSpPr>
          <p:nvPr/>
        </p:nvSpPr>
        <p:spPr bwMode="auto">
          <a:xfrm>
            <a:off x="8643938" y="1985963"/>
            <a:ext cx="254000" cy="142875"/>
          </a:xfrm>
          <a:custGeom>
            <a:avLst/>
            <a:gdLst>
              <a:gd name="T0" fmla="*/ 1143 w 253365"/>
              <a:gd name="T1" fmla="*/ 143255 h 143510"/>
              <a:gd name="T2" fmla="*/ 17906 w 253365"/>
              <a:gd name="T3" fmla="*/ 142875 h 143510"/>
              <a:gd name="T4" fmla="*/ 34671 w 253365"/>
              <a:gd name="T5" fmla="*/ 142112 h 143510"/>
              <a:gd name="T6" fmla="*/ 51180 w 253365"/>
              <a:gd name="T7" fmla="*/ 141350 h 143510"/>
              <a:gd name="T8" fmla="*/ 66421 w 253365"/>
              <a:gd name="T9" fmla="*/ 139826 h 143510"/>
              <a:gd name="T10" fmla="*/ 81661 w 253365"/>
              <a:gd name="T11" fmla="*/ 138302 h 143510"/>
              <a:gd name="T12" fmla="*/ 120903 w 253365"/>
              <a:gd name="T13" fmla="*/ 131317 h 143510"/>
              <a:gd name="T14" fmla="*/ 140462 w 253365"/>
              <a:gd name="T15" fmla="*/ 124840 h 143510"/>
              <a:gd name="T16" fmla="*/ 148463 w 253365"/>
              <a:gd name="T17" fmla="*/ 121792 h 143510"/>
              <a:gd name="T18" fmla="*/ 154558 w 253365"/>
              <a:gd name="T19" fmla="*/ 118237 h 143510"/>
              <a:gd name="T20" fmla="*/ 158750 w 253365"/>
              <a:gd name="T21" fmla="*/ 114426 h 143510"/>
              <a:gd name="T22" fmla="*/ 161417 w 253365"/>
              <a:gd name="T23" fmla="*/ 110998 h 143510"/>
              <a:gd name="T24" fmla="*/ 162560 w 253365"/>
              <a:gd name="T25" fmla="*/ 107187 h 143510"/>
              <a:gd name="T26" fmla="*/ 163322 w 253365"/>
              <a:gd name="T27" fmla="*/ 112140 h 143510"/>
              <a:gd name="T28" fmla="*/ 165607 w 253365"/>
              <a:gd name="T29" fmla="*/ 116331 h 143510"/>
              <a:gd name="T30" fmla="*/ 169037 w 253365"/>
              <a:gd name="T31" fmla="*/ 121412 h 143510"/>
              <a:gd name="T32" fmla="*/ 174371 w 253365"/>
              <a:gd name="T33" fmla="*/ 124840 h 143510"/>
              <a:gd name="T34" fmla="*/ 180467 w 253365"/>
              <a:gd name="T35" fmla="*/ 129412 h 143510"/>
              <a:gd name="T36" fmla="*/ 188849 w 253365"/>
              <a:gd name="T37" fmla="*/ 132461 h 143510"/>
              <a:gd name="T38" fmla="*/ 197230 w 253365"/>
              <a:gd name="T39" fmla="*/ 135636 h 143510"/>
              <a:gd name="T40" fmla="*/ 206755 w 253365"/>
              <a:gd name="T41" fmla="*/ 138302 h 143510"/>
              <a:gd name="T42" fmla="*/ 217550 w 253365"/>
              <a:gd name="T43" fmla="*/ 140207 h 143510"/>
              <a:gd name="T44" fmla="*/ 228980 w 253365"/>
              <a:gd name="T45" fmla="*/ 141731 h 143510"/>
              <a:gd name="T46" fmla="*/ 240029 w 253365"/>
              <a:gd name="T47" fmla="*/ 142875 h 143510"/>
              <a:gd name="T48" fmla="*/ 251841 w 253365"/>
              <a:gd name="T49" fmla="*/ 143255 h 143510"/>
              <a:gd name="T50" fmla="*/ 252983 w 253365"/>
              <a:gd name="T51" fmla="*/ 128269 h 143510"/>
              <a:gd name="T52" fmla="*/ 245745 w 253365"/>
              <a:gd name="T53" fmla="*/ 84454 h 143510"/>
              <a:gd name="T54" fmla="*/ 224027 w 253365"/>
              <a:gd name="T55" fmla="*/ 45719 h 143510"/>
              <a:gd name="T56" fmla="*/ 190373 w 253365"/>
              <a:gd name="T57" fmla="*/ 16890 h 143510"/>
              <a:gd name="T58" fmla="*/ 148463 w 253365"/>
              <a:gd name="T59" fmla="*/ 1142 h 143510"/>
              <a:gd name="T60" fmla="*/ 133985 w 253365"/>
              <a:gd name="T61" fmla="*/ 0 h 143510"/>
              <a:gd name="T62" fmla="*/ 118999 w 253365"/>
              <a:gd name="T63" fmla="*/ 0 h 143510"/>
              <a:gd name="T64" fmla="*/ 75946 w 253365"/>
              <a:gd name="T65" fmla="*/ 10032 h 143510"/>
              <a:gd name="T66" fmla="*/ 38862 w 253365"/>
              <a:gd name="T67" fmla="*/ 34543 h 143510"/>
              <a:gd name="T68" fmla="*/ 12953 w 253365"/>
              <a:gd name="T69" fmla="*/ 70612 h 143510"/>
              <a:gd name="T70" fmla="*/ 380 w 253365"/>
              <a:gd name="T71" fmla="*/ 113664 h 143510"/>
              <a:gd name="T72" fmla="*/ 0 w 253365"/>
              <a:gd name="T73" fmla="*/ 128269 h 143510"/>
              <a:gd name="T74" fmla="*/ 1143 w 253365"/>
              <a:gd name="T75" fmla="*/ 143255 h 14351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53365"/>
              <a:gd name="T115" fmla="*/ 0 h 143510"/>
              <a:gd name="T116" fmla="*/ 253365 w 253365"/>
              <a:gd name="T117" fmla="*/ 143510 h 14351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53365" h="143510">
                <a:moveTo>
                  <a:pt x="1143" y="143255"/>
                </a:moveTo>
                <a:lnTo>
                  <a:pt x="17906" y="142875"/>
                </a:lnTo>
                <a:lnTo>
                  <a:pt x="34671" y="142112"/>
                </a:lnTo>
                <a:lnTo>
                  <a:pt x="51180" y="141350"/>
                </a:lnTo>
                <a:lnTo>
                  <a:pt x="66421" y="139826"/>
                </a:lnTo>
                <a:lnTo>
                  <a:pt x="81661" y="138302"/>
                </a:lnTo>
                <a:lnTo>
                  <a:pt x="120903" y="131317"/>
                </a:lnTo>
                <a:lnTo>
                  <a:pt x="140462" y="124840"/>
                </a:lnTo>
                <a:lnTo>
                  <a:pt x="148463" y="121792"/>
                </a:lnTo>
                <a:lnTo>
                  <a:pt x="154558" y="118237"/>
                </a:lnTo>
                <a:lnTo>
                  <a:pt x="158750" y="114426"/>
                </a:lnTo>
                <a:lnTo>
                  <a:pt x="161417" y="110998"/>
                </a:lnTo>
                <a:lnTo>
                  <a:pt x="162560" y="107187"/>
                </a:lnTo>
                <a:lnTo>
                  <a:pt x="163322" y="112140"/>
                </a:lnTo>
                <a:lnTo>
                  <a:pt x="165607" y="116331"/>
                </a:lnTo>
                <a:lnTo>
                  <a:pt x="169037" y="121412"/>
                </a:lnTo>
                <a:lnTo>
                  <a:pt x="174371" y="124840"/>
                </a:lnTo>
                <a:lnTo>
                  <a:pt x="180467" y="129412"/>
                </a:lnTo>
                <a:lnTo>
                  <a:pt x="188849" y="132461"/>
                </a:lnTo>
                <a:lnTo>
                  <a:pt x="197230" y="135636"/>
                </a:lnTo>
                <a:lnTo>
                  <a:pt x="206755" y="138302"/>
                </a:lnTo>
                <a:lnTo>
                  <a:pt x="217550" y="140207"/>
                </a:lnTo>
                <a:lnTo>
                  <a:pt x="228980" y="141731"/>
                </a:lnTo>
                <a:lnTo>
                  <a:pt x="240029" y="142875"/>
                </a:lnTo>
                <a:lnTo>
                  <a:pt x="251841" y="143255"/>
                </a:lnTo>
                <a:lnTo>
                  <a:pt x="252983" y="128269"/>
                </a:lnTo>
                <a:lnTo>
                  <a:pt x="245745" y="84454"/>
                </a:lnTo>
                <a:lnTo>
                  <a:pt x="224027" y="45719"/>
                </a:lnTo>
                <a:lnTo>
                  <a:pt x="190373" y="16890"/>
                </a:lnTo>
                <a:lnTo>
                  <a:pt x="148463" y="1142"/>
                </a:lnTo>
                <a:lnTo>
                  <a:pt x="133985" y="0"/>
                </a:lnTo>
                <a:lnTo>
                  <a:pt x="118999" y="0"/>
                </a:lnTo>
                <a:lnTo>
                  <a:pt x="75946" y="10032"/>
                </a:lnTo>
                <a:lnTo>
                  <a:pt x="38862" y="34543"/>
                </a:lnTo>
                <a:lnTo>
                  <a:pt x="12953" y="70612"/>
                </a:lnTo>
                <a:lnTo>
                  <a:pt x="380" y="113664"/>
                </a:lnTo>
                <a:lnTo>
                  <a:pt x="0" y="128269"/>
                </a:lnTo>
                <a:lnTo>
                  <a:pt x="1143" y="14325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4" name="object 55"/>
          <p:cNvSpPr>
            <a:spLocks/>
          </p:cNvSpPr>
          <p:nvPr/>
        </p:nvSpPr>
        <p:spPr bwMode="auto">
          <a:xfrm>
            <a:off x="8478838" y="2263775"/>
            <a:ext cx="584200" cy="347663"/>
          </a:xfrm>
          <a:custGeom>
            <a:avLst/>
            <a:gdLst>
              <a:gd name="T0" fmla="*/ 194310 w 584200"/>
              <a:gd name="T1" fmla="*/ 0 h 347980"/>
              <a:gd name="T2" fmla="*/ 138557 w 584200"/>
              <a:gd name="T3" fmla="*/ 8000 h 347980"/>
              <a:gd name="T4" fmla="*/ 85471 w 584200"/>
              <a:gd name="T5" fmla="*/ 30352 h 347980"/>
              <a:gd name="T6" fmla="*/ 53467 w 584200"/>
              <a:gd name="T7" fmla="*/ 53721 h 347980"/>
              <a:gd name="T8" fmla="*/ 24765 w 584200"/>
              <a:gd name="T9" fmla="*/ 82423 h 347980"/>
              <a:gd name="T10" fmla="*/ 0 w 584200"/>
              <a:gd name="T11" fmla="*/ 115824 h 347980"/>
              <a:gd name="T12" fmla="*/ 0 w 584200"/>
              <a:gd name="T13" fmla="*/ 347472 h 347980"/>
              <a:gd name="T14" fmla="*/ 583692 w 584200"/>
              <a:gd name="T15" fmla="*/ 347472 h 347980"/>
              <a:gd name="T16" fmla="*/ 583692 w 584200"/>
              <a:gd name="T17" fmla="*/ 115824 h 347980"/>
              <a:gd name="T18" fmla="*/ 572262 w 584200"/>
              <a:gd name="T19" fmla="*/ 98551 h 347980"/>
              <a:gd name="T20" fmla="*/ 562674 w 584200"/>
              <a:gd name="T21" fmla="*/ 86613 h 347980"/>
              <a:gd name="T22" fmla="*/ 285877 w 584200"/>
              <a:gd name="T23" fmla="*/ 86613 h 347980"/>
              <a:gd name="T24" fmla="*/ 273304 w 584200"/>
              <a:gd name="T25" fmla="*/ 84709 h 347980"/>
              <a:gd name="T26" fmla="*/ 228727 w 584200"/>
              <a:gd name="T27" fmla="*/ 60579 h 347980"/>
              <a:gd name="T28" fmla="*/ 204216 w 584200"/>
              <a:gd name="T29" fmla="*/ 26797 h 347980"/>
              <a:gd name="T30" fmla="*/ 198882 w 584200"/>
              <a:gd name="T31" fmla="*/ 14224 h 347980"/>
              <a:gd name="T32" fmla="*/ 194310 w 584200"/>
              <a:gd name="T33" fmla="*/ 0 h 347980"/>
              <a:gd name="T34" fmla="*/ 389382 w 584200"/>
              <a:gd name="T35" fmla="*/ 0 h 347980"/>
              <a:gd name="T36" fmla="*/ 372237 w 584200"/>
              <a:gd name="T37" fmla="*/ 39497 h 347980"/>
              <a:gd name="T38" fmla="*/ 345059 w 584200"/>
              <a:gd name="T39" fmla="*/ 69087 h 347980"/>
              <a:gd name="T40" fmla="*/ 297815 w 584200"/>
              <a:gd name="T41" fmla="*/ 86613 h 347980"/>
              <a:gd name="T42" fmla="*/ 562674 w 584200"/>
              <a:gd name="T43" fmla="*/ 86613 h 347980"/>
              <a:gd name="T44" fmla="*/ 530225 w 584200"/>
              <a:gd name="T45" fmla="*/ 53721 h 347980"/>
              <a:gd name="T46" fmla="*/ 498221 w 584200"/>
              <a:gd name="T47" fmla="*/ 30352 h 347980"/>
              <a:gd name="T48" fmla="*/ 463423 w 584200"/>
              <a:gd name="T49" fmla="*/ 13843 h 347980"/>
              <a:gd name="T50" fmla="*/ 408050 w 584200"/>
              <a:gd name="T51" fmla="*/ 762 h 347980"/>
              <a:gd name="T52" fmla="*/ 389382 w 584200"/>
              <a:gd name="T53" fmla="*/ 0 h 3479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4200"/>
              <a:gd name="T82" fmla="*/ 0 h 347980"/>
              <a:gd name="T83" fmla="*/ 584200 w 584200"/>
              <a:gd name="T84" fmla="*/ 347980 h 34798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4200" h="347980">
                <a:moveTo>
                  <a:pt x="194310" y="0"/>
                </a:moveTo>
                <a:lnTo>
                  <a:pt x="138557" y="8000"/>
                </a:lnTo>
                <a:lnTo>
                  <a:pt x="85471" y="30352"/>
                </a:lnTo>
                <a:lnTo>
                  <a:pt x="53467" y="53721"/>
                </a:lnTo>
                <a:lnTo>
                  <a:pt x="24765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583692" y="347472"/>
                </a:lnTo>
                <a:lnTo>
                  <a:pt x="583692" y="115824"/>
                </a:lnTo>
                <a:lnTo>
                  <a:pt x="572262" y="98551"/>
                </a:lnTo>
                <a:lnTo>
                  <a:pt x="562674" y="86613"/>
                </a:lnTo>
                <a:lnTo>
                  <a:pt x="285877" y="86613"/>
                </a:lnTo>
                <a:lnTo>
                  <a:pt x="273304" y="84709"/>
                </a:lnTo>
                <a:lnTo>
                  <a:pt x="228727" y="60579"/>
                </a:lnTo>
                <a:lnTo>
                  <a:pt x="204216" y="26797"/>
                </a:lnTo>
                <a:lnTo>
                  <a:pt x="198882" y="14224"/>
                </a:lnTo>
                <a:lnTo>
                  <a:pt x="194310" y="0"/>
                </a:lnTo>
                <a:close/>
              </a:path>
              <a:path w="584200" h="347980">
                <a:moveTo>
                  <a:pt x="389382" y="0"/>
                </a:moveTo>
                <a:lnTo>
                  <a:pt x="372237" y="39497"/>
                </a:lnTo>
                <a:lnTo>
                  <a:pt x="345059" y="69087"/>
                </a:lnTo>
                <a:lnTo>
                  <a:pt x="297815" y="86613"/>
                </a:lnTo>
                <a:lnTo>
                  <a:pt x="562674" y="86613"/>
                </a:lnTo>
                <a:lnTo>
                  <a:pt x="530225" y="53721"/>
                </a:lnTo>
                <a:lnTo>
                  <a:pt x="498221" y="30352"/>
                </a:lnTo>
                <a:lnTo>
                  <a:pt x="463423" y="13843"/>
                </a:lnTo>
                <a:lnTo>
                  <a:pt x="408050" y="762"/>
                </a:lnTo>
                <a:lnTo>
                  <a:pt x="38938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5" name="object 56"/>
          <p:cNvSpPr>
            <a:spLocks/>
          </p:cNvSpPr>
          <p:nvPr/>
        </p:nvSpPr>
        <p:spPr bwMode="auto">
          <a:xfrm>
            <a:off x="8596313" y="2495550"/>
            <a:ext cx="3175" cy="115888"/>
          </a:xfrm>
          <a:custGeom>
            <a:avLst/>
            <a:gdLst>
              <a:gd name="T0" fmla="*/ 0 w 1904"/>
              <a:gd name="T1" fmla="*/ 0 h 116205"/>
              <a:gd name="T2" fmla="*/ 1524 w 1904"/>
              <a:gd name="T3" fmla="*/ 115824 h 116205"/>
              <a:gd name="T4" fmla="*/ 0 60000 65536"/>
              <a:gd name="T5" fmla="*/ 0 60000 65536"/>
              <a:gd name="T6" fmla="*/ 0 w 1904"/>
              <a:gd name="T7" fmla="*/ 0 h 116205"/>
              <a:gd name="T8" fmla="*/ 1904 w 1904"/>
              <a:gd name="T9" fmla="*/ 116205 h 1162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16205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6" name="object 57"/>
          <p:cNvSpPr>
            <a:spLocks/>
          </p:cNvSpPr>
          <p:nvPr/>
        </p:nvSpPr>
        <p:spPr bwMode="auto">
          <a:xfrm>
            <a:off x="8947150" y="2495550"/>
            <a:ext cx="1588" cy="115888"/>
          </a:xfrm>
          <a:custGeom>
            <a:avLst/>
            <a:gdLst>
              <a:gd name="T0" fmla="*/ 0 w 1904"/>
              <a:gd name="T1" fmla="*/ 115824 h 116205"/>
              <a:gd name="T2" fmla="*/ 1524 w 1904"/>
              <a:gd name="T3" fmla="*/ 0 h 116205"/>
              <a:gd name="T4" fmla="*/ 0 60000 65536"/>
              <a:gd name="T5" fmla="*/ 0 60000 65536"/>
              <a:gd name="T6" fmla="*/ 0 w 1904"/>
              <a:gd name="T7" fmla="*/ 0 h 116205"/>
              <a:gd name="T8" fmla="*/ 1904 w 1904"/>
              <a:gd name="T9" fmla="*/ 116205 h 1162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16205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7" name="object 58"/>
          <p:cNvSpPr>
            <a:spLocks/>
          </p:cNvSpPr>
          <p:nvPr/>
        </p:nvSpPr>
        <p:spPr bwMode="auto">
          <a:xfrm>
            <a:off x="8478838" y="2263775"/>
            <a:ext cx="584200" cy="347663"/>
          </a:xfrm>
          <a:custGeom>
            <a:avLst/>
            <a:gdLst>
              <a:gd name="T0" fmla="*/ 97282 w 584200"/>
              <a:gd name="T1" fmla="*/ 347472 h 347980"/>
              <a:gd name="T2" fmla="*/ 583692 w 584200"/>
              <a:gd name="T3" fmla="*/ 347472 h 347980"/>
              <a:gd name="T4" fmla="*/ 583692 w 584200"/>
              <a:gd name="T5" fmla="*/ 115824 h 347980"/>
              <a:gd name="T6" fmla="*/ 559308 w 584200"/>
              <a:gd name="T7" fmla="*/ 82423 h 347980"/>
              <a:gd name="T8" fmla="*/ 530225 w 584200"/>
              <a:gd name="T9" fmla="*/ 53721 h 347980"/>
              <a:gd name="T10" fmla="*/ 498221 w 584200"/>
              <a:gd name="T11" fmla="*/ 30352 h 347980"/>
              <a:gd name="T12" fmla="*/ 463423 w 584200"/>
              <a:gd name="T13" fmla="*/ 13843 h 347980"/>
              <a:gd name="T14" fmla="*/ 408050 w 584200"/>
              <a:gd name="T15" fmla="*/ 762 h 347980"/>
              <a:gd name="T16" fmla="*/ 389382 w 584200"/>
              <a:gd name="T17" fmla="*/ 0 h 347980"/>
              <a:gd name="T18" fmla="*/ 384810 w 584200"/>
              <a:gd name="T19" fmla="*/ 14224 h 347980"/>
              <a:gd name="T20" fmla="*/ 379475 w 584200"/>
              <a:gd name="T21" fmla="*/ 26797 h 347980"/>
              <a:gd name="T22" fmla="*/ 354965 w 584200"/>
              <a:gd name="T23" fmla="*/ 60579 h 347980"/>
              <a:gd name="T24" fmla="*/ 322580 w 584200"/>
              <a:gd name="T25" fmla="*/ 81280 h 347980"/>
              <a:gd name="T26" fmla="*/ 297815 w 584200"/>
              <a:gd name="T27" fmla="*/ 86613 h 347980"/>
              <a:gd name="T28" fmla="*/ 285877 w 584200"/>
              <a:gd name="T29" fmla="*/ 86613 h 347980"/>
              <a:gd name="T30" fmla="*/ 238633 w 584200"/>
              <a:gd name="T31" fmla="*/ 69087 h 347980"/>
              <a:gd name="T32" fmla="*/ 211455 w 584200"/>
              <a:gd name="T33" fmla="*/ 39497 h 347980"/>
              <a:gd name="T34" fmla="*/ 194310 w 584200"/>
              <a:gd name="T35" fmla="*/ 0 h 347980"/>
              <a:gd name="T36" fmla="*/ 175641 w 584200"/>
              <a:gd name="T37" fmla="*/ 762 h 347980"/>
              <a:gd name="T38" fmla="*/ 120269 w 584200"/>
              <a:gd name="T39" fmla="*/ 13843 h 347980"/>
              <a:gd name="T40" fmla="*/ 85471 w 584200"/>
              <a:gd name="T41" fmla="*/ 30352 h 347980"/>
              <a:gd name="T42" fmla="*/ 53467 w 584200"/>
              <a:gd name="T43" fmla="*/ 53721 h 347980"/>
              <a:gd name="T44" fmla="*/ 24765 w 584200"/>
              <a:gd name="T45" fmla="*/ 82423 h 347980"/>
              <a:gd name="T46" fmla="*/ 0 w 584200"/>
              <a:gd name="T47" fmla="*/ 115824 h 347980"/>
              <a:gd name="T48" fmla="*/ 0 w 584200"/>
              <a:gd name="T49" fmla="*/ 347472 h 347980"/>
              <a:gd name="T50" fmla="*/ 97282 w 584200"/>
              <a:gd name="T51" fmla="*/ 347472 h 3479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584200"/>
              <a:gd name="T79" fmla="*/ 0 h 347980"/>
              <a:gd name="T80" fmla="*/ 584200 w 584200"/>
              <a:gd name="T81" fmla="*/ 347980 h 34798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584200" h="347980">
                <a:moveTo>
                  <a:pt x="97282" y="347472"/>
                </a:moveTo>
                <a:lnTo>
                  <a:pt x="583692" y="347472"/>
                </a:lnTo>
                <a:lnTo>
                  <a:pt x="583692" y="115824"/>
                </a:lnTo>
                <a:lnTo>
                  <a:pt x="559308" y="82423"/>
                </a:lnTo>
                <a:lnTo>
                  <a:pt x="530225" y="53721"/>
                </a:lnTo>
                <a:lnTo>
                  <a:pt x="498221" y="30352"/>
                </a:lnTo>
                <a:lnTo>
                  <a:pt x="463423" y="13843"/>
                </a:lnTo>
                <a:lnTo>
                  <a:pt x="408050" y="762"/>
                </a:lnTo>
                <a:lnTo>
                  <a:pt x="389382" y="0"/>
                </a:lnTo>
                <a:lnTo>
                  <a:pt x="384810" y="14224"/>
                </a:lnTo>
                <a:lnTo>
                  <a:pt x="379475" y="26797"/>
                </a:lnTo>
                <a:lnTo>
                  <a:pt x="354965" y="60579"/>
                </a:lnTo>
                <a:lnTo>
                  <a:pt x="322580" y="81280"/>
                </a:lnTo>
                <a:lnTo>
                  <a:pt x="297815" y="86613"/>
                </a:lnTo>
                <a:lnTo>
                  <a:pt x="285877" y="86613"/>
                </a:lnTo>
                <a:lnTo>
                  <a:pt x="238633" y="69087"/>
                </a:lnTo>
                <a:lnTo>
                  <a:pt x="211455" y="39497"/>
                </a:lnTo>
                <a:lnTo>
                  <a:pt x="194310" y="0"/>
                </a:lnTo>
                <a:lnTo>
                  <a:pt x="175641" y="762"/>
                </a:lnTo>
                <a:lnTo>
                  <a:pt x="120269" y="13843"/>
                </a:lnTo>
                <a:lnTo>
                  <a:pt x="85471" y="30352"/>
                </a:lnTo>
                <a:lnTo>
                  <a:pt x="53467" y="53721"/>
                </a:lnTo>
                <a:lnTo>
                  <a:pt x="24765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97282" y="3474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8" name="object 59"/>
          <p:cNvSpPr>
            <a:spLocks/>
          </p:cNvSpPr>
          <p:nvPr/>
        </p:nvSpPr>
        <p:spPr bwMode="auto">
          <a:xfrm>
            <a:off x="7680325" y="2406650"/>
            <a:ext cx="738188" cy="223838"/>
          </a:xfrm>
          <a:custGeom>
            <a:avLst/>
            <a:gdLst>
              <a:gd name="T0" fmla="*/ 0 w 737870"/>
              <a:gd name="T1" fmla="*/ 222503 h 222885"/>
              <a:gd name="T2" fmla="*/ 737616 w 737870"/>
              <a:gd name="T3" fmla="*/ 222503 h 222885"/>
              <a:gd name="T4" fmla="*/ 737616 w 737870"/>
              <a:gd name="T5" fmla="*/ 0 h 222885"/>
              <a:gd name="T6" fmla="*/ 0 w 737870"/>
              <a:gd name="T7" fmla="*/ 0 h 222885"/>
              <a:gd name="T8" fmla="*/ 0 w 737870"/>
              <a:gd name="T9" fmla="*/ 222503 h 222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7870"/>
              <a:gd name="T16" fmla="*/ 0 h 222885"/>
              <a:gd name="T17" fmla="*/ 737870 w 737870"/>
              <a:gd name="T18" fmla="*/ 222885 h 222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7870" h="222885">
                <a:moveTo>
                  <a:pt x="0" y="222503"/>
                </a:moveTo>
                <a:lnTo>
                  <a:pt x="737616" y="222503"/>
                </a:lnTo>
                <a:lnTo>
                  <a:pt x="737616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9" name="object 60"/>
          <p:cNvSpPr>
            <a:spLocks/>
          </p:cNvSpPr>
          <p:nvPr/>
        </p:nvSpPr>
        <p:spPr bwMode="auto">
          <a:xfrm>
            <a:off x="7702550" y="2432050"/>
            <a:ext cx="692150" cy="171450"/>
          </a:xfrm>
          <a:custGeom>
            <a:avLst/>
            <a:gdLst>
              <a:gd name="T0" fmla="*/ 0 w 692150"/>
              <a:gd name="T1" fmla="*/ 170687 h 170814"/>
              <a:gd name="T2" fmla="*/ 691896 w 692150"/>
              <a:gd name="T3" fmla="*/ 170687 h 170814"/>
              <a:gd name="T4" fmla="*/ 691896 w 692150"/>
              <a:gd name="T5" fmla="*/ 0 h 170814"/>
              <a:gd name="T6" fmla="*/ 0 w 692150"/>
              <a:gd name="T7" fmla="*/ 0 h 170814"/>
              <a:gd name="T8" fmla="*/ 0 w 692150"/>
              <a:gd name="T9" fmla="*/ 170687 h 170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150"/>
              <a:gd name="T16" fmla="*/ 0 h 170814"/>
              <a:gd name="T17" fmla="*/ 692150 w 692150"/>
              <a:gd name="T18" fmla="*/ 170814 h 1708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150" h="170814">
                <a:moveTo>
                  <a:pt x="0" y="170687"/>
                </a:moveTo>
                <a:lnTo>
                  <a:pt x="691896" y="170687"/>
                </a:lnTo>
                <a:lnTo>
                  <a:pt x="691896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0" name="object 61"/>
          <p:cNvSpPr>
            <a:spLocks/>
          </p:cNvSpPr>
          <p:nvPr/>
        </p:nvSpPr>
        <p:spPr bwMode="auto">
          <a:xfrm>
            <a:off x="7678738" y="2406650"/>
            <a:ext cx="738187" cy="222250"/>
          </a:xfrm>
          <a:custGeom>
            <a:avLst/>
            <a:gdLst>
              <a:gd name="T0" fmla="*/ 737616 w 737870"/>
              <a:gd name="T1" fmla="*/ 0 h 222885"/>
              <a:gd name="T2" fmla="*/ 715010 w 737870"/>
              <a:gd name="T3" fmla="*/ 25018 h 222885"/>
              <a:gd name="T4" fmla="*/ 715010 w 737870"/>
              <a:gd name="T5" fmla="*/ 197865 h 222885"/>
              <a:gd name="T6" fmla="*/ 22860 w 737870"/>
              <a:gd name="T7" fmla="*/ 197865 h 222885"/>
              <a:gd name="T8" fmla="*/ 0 w 737870"/>
              <a:gd name="T9" fmla="*/ 222503 h 222885"/>
              <a:gd name="T10" fmla="*/ 737616 w 737870"/>
              <a:gd name="T11" fmla="*/ 222503 h 222885"/>
              <a:gd name="T12" fmla="*/ 737616 w 737870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7870"/>
              <a:gd name="T22" fmla="*/ 0 h 222885"/>
              <a:gd name="T23" fmla="*/ 737870 w 737870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7870" h="222885">
                <a:moveTo>
                  <a:pt x="737616" y="0"/>
                </a:moveTo>
                <a:lnTo>
                  <a:pt x="715010" y="25018"/>
                </a:lnTo>
                <a:lnTo>
                  <a:pt x="715010" y="197865"/>
                </a:lnTo>
                <a:lnTo>
                  <a:pt x="22860" y="197865"/>
                </a:lnTo>
                <a:lnTo>
                  <a:pt x="0" y="222503"/>
                </a:lnTo>
                <a:lnTo>
                  <a:pt x="737616" y="222503"/>
                </a:lnTo>
                <a:lnTo>
                  <a:pt x="73761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1" name="object 62"/>
          <p:cNvSpPr>
            <a:spLocks/>
          </p:cNvSpPr>
          <p:nvPr/>
        </p:nvSpPr>
        <p:spPr bwMode="auto">
          <a:xfrm>
            <a:off x="7678738" y="2406650"/>
            <a:ext cx="738187" cy="222250"/>
          </a:xfrm>
          <a:custGeom>
            <a:avLst/>
            <a:gdLst>
              <a:gd name="T0" fmla="*/ 737616 w 737870"/>
              <a:gd name="T1" fmla="*/ 0 h 222885"/>
              <a:gd name="T2" fmla="*/ 0 w 737870"/>
              <a:gd name="T3" fmla="*/ 0 h 222885"/>
              <a:gd name="T4" fmla="*/ 0 w 737870"/>
              <a:gd name="T5" fmla="*/ 222503 h 222885"/>
              <a:gd name="T6" fmla="*/ 22860 w 737870"/>
              <a:gd name="T7" fmla="*/ 197865 h 222885"/>
              <a:gd name="T8" fmla="*/ 22860 w 737870"/>
              <a:gd name="T9" fmla="*/ 25018 h 222885"/>
              <a:gd name="T10" fmla="*/ 715010 w 737870"/>
              <a:gd name="T11" fmla="*/ 25018 h 222885"/>
              <a:gd name="T12" fmla="*/ 737616 w 737870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7870"/>
              <a:gd name="T22" fmla="*/ 0 h 222885"/>
              <a:gd name="T23" fmla="*/ 737870 w 737870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7870" h="222885">
                <a:moveTo>
                  <a:pt x="737616" y="0"/>
                </a:moveTo>
                <a:lnTo>
                  <a:pt x="0" y="0"/>
                </a:lnTo>
                <a:lnTo>
                  <a:pt x="0" y="222503"/>
                </a:lnTo>
                <a:lnTo>
                  <a:pt x="22860" y="197865"/>
                </a:lnTo>
                <a:lnTo>
                  <a:pt x="22860" y="25018"/>
                </a:lnTo>
                <a:lnTo>
                  <a:pt x="715010" y="25018"/>
                </a:lnTo>
                <a:lnTo>
                  <a:pt x="73761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2" name="object 63"/>
          <p:cNvSpPr>
            <a:spLocks/>
          </p:cNvSpPr>
          <p:nvPr/>
        </p:nvSpPr>
        <p:spPr bwMode="auto">
          <a:xfrm>
            <a:off x="8186738" y="2511425"/>
            <a:ext cx="138112" cy="0"/>
          </a:xfrm>
          <a:custGeom>
            <a:avLst/>
            <a:gdLst>
              <a:gd name="T0" fmla="*/ 0 w 139065"/>
              <a:gd name="T1" fmla="*/ 138937 w 139065"/>
              <a:gd name="T2" fmla="*/ 0 60000 65536"/>
              <a:gd name="T3" fmla="*/ 0 60000 65536"/>
              <a:gd name="T4" fmla="*/ 0 w 139065"/>
              <a:gd name="T5" fmla="*/ 139065 w 1390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9065">
                <a:moveTo>
                  <a:pt x="0" y="0"/>
                </a:moveTo>
                <a:lnTo>
                  <a:pt x="138937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3" name="object 64"/>
          <p:cNvSpPr>
            <a:spLocks/>
          </p:cNvSpPr>
          <p:nvPr/>
        </p:nvSpPr>
        <p:spPr bwMode="auto">
          <a:xfrm>
            <a:off x="8139113" y="2493963"/>
            <a:ext cx="231775" cy="0"/>
          </a:xfrm>
          <a:custGeom>
            <a:avLst/>
            <a:gdLst>
              <a:gd name="T0" fmla="*/ 0 w 231775"/>
              <a:gd name="T1" fmla="*/ 231648 w 231775"/>
              <a:gd name="T2" fmla="*/ 0 60000 65536"/>
              <a:gd name="T3" fmla="*/ 0 60000 65536"/>
              <a:gd name="T4" fmla="*/ 0 w 231775"/>
              <a:gd name="T5" fmla="*/ 231775 w 2317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1775">
                <a:moveTo>
                  <a:pt x="0" y="0"/>
                </a:moveTo>
                <a:lnTo>
                  <a:pt x="231648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4" name="object 65"/>
          <p:cNvSpPr>
            <a:spLocks/>
          </p:cNvSpPr>
          <p:nvPr/>
        </p:nvSpPr>
        <p:spPr bwMode="auto">
          <a:xfrm>
            <a:off x="8186738" y="2474913"/>
            <a:ext cx="138112" cy="0"/>
          </a:xfrm>
          <a:custGeom>
            <a:avLst/>
            <a:gdLst>
              <a:gd name="T0" fmla="*/ 0 w 139065"/>
              <a:gd name="T1" fmla="*/ 138937 w 139065"/>
              <a:gd name="T2" fmla="*/ 0 60000 65536"/>
              <a:gd name="T3" fmla="*/ 0 60000 65536"/>
              <a:gd name="T4" fmla="*/ 0 w 139065"/>
              <a:gd name="T5" fmla="*/ 139065 w 1390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9065">
                <a:moveTo>
                  <a:pt x="0" y="0"/>
                </a:moveTo>
                <a:lnTo>
                  <a:pt x="138937" y="0"/>
                </a:lnTo>
              </a:path>
            </a:pathLst>
          </a:custGeom>
          <a:noFill/>
          <a:ln w="123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5" name="object 66"/>
          <p:cNvSpPr>
            <a:spLocks/>
          </p:cNvSpPr>
          <p:nvPr/>
        </p:nvSpPr>
        <p:spPr bwMode="auto">
          <a:xfrm>
            <a:off x="7908925" y="2360613"/>
            <a:ext cx="277813" cy="0"/>
          </a:xfrm>
          <a:custGeom>
            <a:avLst/>
            <a:gdLst>
              <a:gd name="T0" fmla="*/ 0 w 277495"/>
              <a:gd name="T1" fmla="*/ 277368 w 277495"/>
              <a:gd name="T2" fmla="*/ 0 60000 65536"/>
              <a:gd name="T3" fmla="*/ 0 60000 65536"/>
              <a:gd name="T4" fmla="*/ 0 w 277495"/>
              <a:gd name="T5" fmla="*/ 277495 w 2774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77495">
                <a:moveTo>
                  <a:pt x="0" y="0"/>
                </a:moveTo>
                <a:lnTo>
                  <a:pt x="277368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6" name="object 67"/>
          <p:cNvSpPr>
            <a:spLocks/>
          </p:cNvSpPr>
          <p:nvPr/>
        </p:nvSpPr>
        <p:spPr bwMode="auto">
          <a:xfrm>
            <a:off x="7724775" y="2474913"/>
            <a:ext cx="46038" cy="0"/>
          </a:xfrm>
          <a:custGeom>
            <a:avLst/>
            <a:gdLst>
              <a:gd name="T0" fmla="*/ 0 w 45720"/>
              <a:gd name="T1" fmla="*/ 45720 w 45720"/>
              <a:gd name="T2" fmla="*/ 0 60000 65536"/>
              <a:gd name="T3" fmla="*/ 0 60000 65536"/>
              <a:gd name="T4" fmla="*/ 0 w 45720"/>
              <a:gd name="T5" fmla="*/ 45720 w 4572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7" name="object 68"/>
          <p:cNvSpPr>
            <a:spLocks/>
          </p:cNvSpPr>
          <p:nvPr/>
        </p:nvSpPr>
        <p:spPr bwMode="auto">
          <a:xfrm>
            <a:off x="7724775" y="2465388"/>
            <a:ext cx="23813" cy="0"/>
          </a:xfrm>
          <a:custGeom>
            <a:avLst/>
            <a:gdLst>
              <a:gd name="T0" fmla="*/ 0 w 22859"/>
              <a:gd name="T1" fmla="*/ 22859 w 22859"/>
              <a:gd name="T2" fmla="*/ 0 60000 65536"/>
              <a:gd name="T3" fmla="*/ 0 60000 65536"/>
              <a:gd name="T4" fmla="*/ 0 w 22859"/>
              <a:gd name="T5" fmla="*/ 22859 w 228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8" name="object 69"/>
          <p:cNvSpPr>
            <a:spLocks/>
          </p:cNvSpPr>
          <p:nvPr/>
        </p:nvSpPr>
        <p:spPr bwMode="auto">
          <a:xfrm>
            <a:off x="7737475" y="1828800"/>
            <a:ext cx="647700" cy="493713"/>
          </a:xfrm>
          <a:custGeom>
            <a:avLst/>
            <a:gdLst>
              <a:gd name="T0" fmla="*/ 0 w 646429"/>
              <a:gd name="T1" fmla="*/ 492251 h 492760"/>
              <a:gd name="T2" fmla="*/ 646176 w 646429"/>
              <a:gd name="T3" fmla="*/ 492251 h 492760"/>
              <a:gd name="T4" fmla="*/ 646176 w 646429"/>
              <a:gd name="T5" fmla="*/ 0 h 492760"/>
              <a:gd name="T6" fmla="*/ 0 w 646429"/>
              <a:gd name="T7" fmla="*/ 0 h 492760"/>
              <a:gd name="T8" fmla="*/ 0 w 646429"/>
              <a:gd name="T9" fmla="*/ 492251 h 492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6429"/>
              <a:gd name="T16" fmla="*/ 0 h 492760"/>
              <a:gd name="T17" fmla="*/ 646429 w 646429"/>
              <a:gd name="T18" fmla="*/ 492760 h 4927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6429" h="492760">
                <a:moveTo>
                  <a:pt x="0" y="492251"/>
                </a:moveTo>
                <a:lnTo>
                  <a:pt x="646176" y="492251"/>
                </a:lnTo>
                <a:lnTo>
                  <a:pt x="646176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9" name="object 70"/>
          <p:cNvSpPr>
            <a:spLocks/>
          </p:cNvSpPr>
          <p:nvPr/>
        </p:nvSpPr>
        <p:spPr bwMode="auto">
          <a:xfrm>
            <a:off x="7737475" y="2308225"/>
            <a:ext cx="646113" cy="0"/>
          </a:xfrm>
          <a:custGeom>
            <a:avLst/>
            <a:gdLst>
              <a:gd name="T0" fmla="*/ 0 w 646429"/>
              <a:gd name="T1" fmla="*/ 646176 w 646429"/>
              <a:gd name="T2" fmla="*/ 0 60000 65536"/>
              <a:gd name="T3" fmla="*/ 0 60000 65536"/>
              <a:gd name="T4" fmla="*/ 0 w 646429"/>
              <a:gd name="T5" fmla="*/ 646429 w 6464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46429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0" name="object 71"/>
          <p:cNvSpPr>
            <a:spLocks/>
          </p:cNvSpPr>
          <p:nvPr/>
        </p:nvSpPr>
        <p:spPr bwMode="auto">
          <a:xfrm>
            <a:off x="7748588" y="1854200"/>
            <a:ext cx="0" cy="441325"/>
          </a:xfrm>
          <a:custGeom>
            <a:avLst/>
            <a:gdLst>
              <a:gd name="T0" fmla="*/ 0 h 441960"/>
              <a:gd name="T1" fmla="*/ 441959 h 441960"/>
              <a:gd name="T2" fmla="*/ 0 60000 65536"/>
              <a:gd name="T3" fmla="*/ 0 60000 65536"/>
              <a:gd name="T4" fmla="*/ 0 h 441960"/>
              <a:gd name="T5" fmla="*/ 441960 h 4419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noFill/>
          <a:ln w="2324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1" name="object 72"/>
          <p:cNvSpPr>
            <a:spLocks/>
          </p:cNvSpPr>
          <p:nvPr/>
        </p:nvSpPr>
        <p:spPr bwMode="auto">
          <a:xfrm>
            <a:off x="7737475" y="1841500"/>
            <a:ext cx="646113" cy="0"/>
          </a:xfrm>
          <a:custGeom>
            <a:avLst/>
            <a:gdLst>
              <a:gd name="T0" fmla="*/ 0 w 646429"/>
              <a:gd name="T1" fmla="*/ 646176 w 646429"/>
              <a:gd name="T2" fmla="*/ 0 60000 65536"/>
              <a:gd name="T3" fmla="*/ 0 60000 65536"/>
              <a:gd name="T4" fmla="*/ 0 w 646429"/>
              <a:gd name="T5" fmla="*/ 646429 w 6464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46429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2" name="object 73"/>
          <p:cNvSpPr>
            <a:spLocks/>
          </p:cNvSpPr>
          <p:nvPr/>
        </p:nvSpPr>
        <p:spPr bwMode="auto">
          <a:xfrm>
            <a:off x="8372475" y="1854200"/>
            <a:ext cx="0" cy="442913"/>
          </a:xfrm>
          <a:custGeom>
            <a:avLst/>
            <a:gdLst>
              <a:gd name="T0" fmla="*/ 0 h 442594"/>
              <a:gd name="T1" fmla="*/ 442213 h 442594"/>
              <a:gd name="T2" fmla="*/ 0 60000 65536"/>
              <a:gd name="T3" fmla="*/ 0 60000 65536"/>
              <a:gd name="T4" fmla="*/ 0 h 442594"/>
              <a:gd name="T5" fmla="*/ 442594 h 44259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2594">
                <a:moveTo>
                  <a:pt x="0" y="0"/>
                </a:moveTo>
                <a:lnTo>
                  <a:pt x="0" y="442213"/>
                </a:lnTo>
              </a:path>
            </a:pathLst>
          </a:custGeom>
          <a:noFill/>
          <a:ln w="2324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3" name="object 74"/>
          <p:cNvSpPr>
            <a:spLocks/>
          </p:cNvSpPr>
          <p:nvPr/>
        </p:nvSpPr>
        <p:spPr bwMode="auto">
          <a:xfrm>
            <a:off x="7737475" y="1828800"/>
            <a:ext cx="600075" cy="441325"/>
          </a:xfrm>
          <a:custGeom>
            <a:avLst/>
            <a:gdLst>
              <a:gd name="T0" fmla="*/ 598931 w 599440"/>
              <a:gd name="T1" fmla="*/ 0 h 441960"/>
              <a:gd name="T2" fmla="*/ 0 w 599440"/>
              <a:gd name="T3" fmla="*/ 0 h 441960"/>
              <a:gd name="T4" fmla="*/ 0 w 599440"/>
              <a:gd name="T5" fmla="*/ 441960 h 441960"/>
              <a:gd name="T6" fmla="*/ 22859 w 599440"/>
              <a:gd name="T7" fmla="*/ 417449 h 441960"/>
              <a:gd name="T8" fmla="*/ 22859 w 599440"/>
              <a:gd name="T9" fmla="*/ 24129 h 441960"/>
              <a:gd name="T10" fmla="*/ 576072 w 599440"/>
              <a:gd name="T11" fmla="*/ 24129 h 441960"/>
              <a:gd name="T12" fmla="*/ 598931 w 599440"/>
              <a:gd name="T13" fmla="*/ 0 h 4419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9440"/>
              <a:gd name="T22" fmla="*/ 0 h 441960"/>
              <a:gd name="T23" fmla="*/ 599440 w 599440"/>
              <a:gd name="T24" fmla="*/ 441960 h 4419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9440" h="441960">
                <a:moveTo>
                  <a:pt x="598931" y="0"/>
                </a:moveTo>
                <a:lnTo>
                  <a:pt x="0" y="0"/>
                </a:lnTo>
                <a:lnTo>
                  <a:pt x="0" y="441960"/>
                </a:lnTo>
                <a:lnTo>
                  <a:pt x="22859" y="417449"/>
                </a:lnTo>
                <a:lnTo>
                  <a:pt x="22859" y="24129"/>
                </a:lnTo>
                <a:lnTo>
                  <a:pt x="576072" y="24129"/>
                </a:lnTo>
                <a:lnTo>
                  <a:pt x="59893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4" name="object 75"/>
          <p:cNvSpPr>
            <a:spLocks/>
          </p:cNvSpPr>
          <p:nvPr/>
        </p:nvSpPr>
        <p:spPr bwMode="auto">
          <a:xfrm>
            <a:off x="7788275" y="1884363"/>
            <a:ext cx="558800" cy="387350"/>
          </a:xfrm>
          <a:custGeom>
            <a:avLst/>
            <a:gdLst>
              <a:gd name="T0" fmla="*/ 0 w 559434"/>
              <a:gd name="T1" fmla="*/ 387096 h 387350"/>
              <a:gd name="T2" fmla="*/ 559307 w 559434"/>
              <a:gd name="T3" fmla="*/ 387096 h 387350"/>
              <a:gd name="T4" fmla="*/ 559307 w 559434"/>
              <a:gd name="T5" fmla="*/ 0 h 387350"/>
              <a:gd name="T6" fmla="*/ 0 w 559434"/>
              <a:gd name="T7" fmla="*/ 0 h 387350"/>
              <a:gd name="T8" fmla="*/ 0 w 559434"/>
              <a:gd name="T9" fmla="*/ 387096 h 387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9434"/>
              <a:gd name="T16" fmla="*/ 0 h 387350"/>
              <a:gd name="T17" fmla="*/ 559434 w 559434"/>
              <a:gd name="T18" fmla="*/ 387350 h 387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9434" h="387350">
                <a:moveTo>
                  <a:pt x="0" y="387096"/>
                </a:moveTo>
                <a:lnTo>
                  <a:pt x="559307" y="387096"/>
                </a:lnTo>
                <a:lnTo>
                  <a:pt x="559307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5" name="object 76"/>
          <p:cNvSpPr>
            <a:spLocks/>
          </p:cNvSpPr>
          <p:nvPr/>
        </p:nvSpPr>
        <p:spPr bwMode="auto">
          <a:xfrm>
            <a:off x="7788275" y="1884363"/>
            <a:ext cx="558800" cy="387350"/>
          </a:xfrm>
          <a:custGeom>
            <a:avLst/>
            <a:gdLst>
              <a:gd name="T0" fmla="*/ 0 w 559434"/>
              <a:gd name="T1" fmla="*/ 387096 h 387350"/>
              <a:gd name="T2" fmla="*/ 559307 w 559434"/>
              <a:gd name="T3" fmla="*/ 387096 h 387350"/>
              <a:gd name="T4" fmla="*/ 559307 w 559434"/>
              <a:gd name="T5" fmla="*/ 0 h 387350"/>
              <a:gd name="T6" fmla="*/ 0 w 559434"/>
              <a:gd name="T7" fmla="*/ 0 h 387350"/>
              <a:gd name="T8" fmla="*/ 0 w 559434"/>
              <a:gd name="T9" fmla="*/ 387096 h 387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9434"/>
              <a:gd name="T16" fmla="*/ 0 h 387350"/>
              <a:gd name="T17" fmla="*/ 559434 w 559434"/>
              <a:gd name="T18" fmla="*/ 387350 h 387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9434" h="387350">
                <a:moveTo>
                  <a:pt x="0" y="387096"/>
                </a:moveTo>
                <a:lnTo>
                  <a:pt x="559307" y="387096"/>
                </a:lnTo>
                <a:lnTo>
                  <a:pt x="559307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6" name="object 77"/>
          <p:cNvSpPr>
            <a:spLocks noChangeArrowheads="1"/>
          </p:cNvSpPr>
          <p:nvPr/>
        </p:nvSpPr>
        <p:spPr bwMode="auto">
          <a:xfrm>
            <a:off x="2782888" y="1985963"/>
            <a:ext cx="250825" cy="371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77" name="object 78"/>
          <p:cNvSpPr>
            <a:spLocks/>
          </p:cNvSpPr>
          <p:nvPr/>
        </p:nvSpPr>
        <p:spPr bwMode="auto">
          <a:xfrm>
            <a:off x="2782888" y="1985963"/>
            <a:ext cx="250825" cy="371475"/>
          </a:xfrm>
          <a:custGeom>
            <a:avLst/>
            <a:gdLst>
              <a:gd name="T0" fmla="*/ 204724 w 251460"/>
              <a:gd name="T1" fmla="*/ 255015 h 372110"/>
              <a:gd name="T2" fmla="*/ 232282 w 251460"/>
              <a:gd name="T3" fmla="*/ 219455 h 372110"/>
              <a:gd name="T4" fmla="*/ 248412 w 251460"/>
              <a:gd name="T5" fmla="*/ 175005 h 372110"/>
              <a:gd name="T6" fmla="*/ 251459 w 251460"/>
              <a:gd name="T7" fmla="*/ 143637 h 372110"/>
              <a:gd name="T8" fmla="*/ 250698 w 251460"/>
              <a:gd name="T9" fmla="*/ 127126 h 372110"/>
              <a:gd name="T10" fmla="*/ 239268 w 251460"/>
              <a:gd name="T11" fmla="*/ 81152 h 372110"/>
              <a:gd name="T12" fmla="*/ 214375 w 251460"/>
              <a:gd name="T13" fmla="*/ 42163 h 372110"/>
              <a:gd name="T14" fmla="*/ 180594 w 251460"/>
              <a:gd name="T15" fmla="*/ 14604 h 372110"/>
              <a:gd name="T16" fmla="*/ 139700 w 251460"/>
              <a:gd name="T17" fmla="*/ 1142 h 372110"/>
              <a:gd name="T18" fmla="*/ 125983 w 251460"/>
              <a:gd name="T19" fmla="*/ 0 h 372110"/>
              <a:gd name="T20" fmla="*/ 111759 w 251460"/>
              <a:gd name="T21" fmla="*/ 1142 h 372110"/>
              <a:gd name="T22" fmla="*/ 71627 w 251460"/>
              <a:gd name="T23" fmla="*/ 14604 h 372110"/>
              <a:gd name="T24" fmla="*/ 37083 w 251460"/>
              <a:gd name="T25" fmla="*/ 42163 h 372110"/>
              <a:gd name="T26" fmla="*/ 12192 w 251460"/>
              <a:gd name="T27" fmla="*/ 81152 h 372110"/>
              <a:gd name="T28" fmla="*/ 762 w 251460"/>
              <a:gd name="T29" fmla="*/ 127126 h 372110"/>
              <a:gd name="T30" fmla="*/ 0 w 251460"/>
              <a:gd name="T31" fmla="*/ 143637 h 372110"/>
              <a:gd name="T32" fmla="*/ 762 w 251460"/>
              <a:gd name="T33" fmla="*/ 159257 h 372110"/>
              <a:gd name="T34" fmla="*/ 12192 w 251460"/>
              <a:gd name="T35" fmla="*/ 205231 h 372110"/>
              <a:gd name="T36" fmla="*/ 36321 w 251460"/>
              <a:gd name="T37" fmla="*/ 243966 h 372110"/>
              <a:gd name="T38" fmla="*/ 46736 w 251460"/>
              <a:gd name="T39" fmla="*/ 255015 h 372110"/>
              <a:gd name="T40" fmla="*/ 27939 w 251460"/>
              <a:gd name="T41" fmla="*/ 278002 h 372110"/>
              <a:gd name="T42" fmla="*/ 27939 w 251460"/>
              <a:gd name="T43" fmla="*/ 371855 h 372110"/>
              <a:gd name="T44" fmla="*/ 223519 w 251460"/>
              <a:gd name="T45" fmla="*/ 371855 h 372110"/>
              <a:gd name="T46" fmla="*/ 223519 w 251460"/>
              <a:gd name="T47" fmla="*/ 278002 h 372110"/>
              <a:gd name="T48" fmla="*/ 204724 w 251460"/>
              <a:gd name="T49" fmla="*/ 255015 h 37211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51460"/>
              <a:gd name="T76" fmla="*/ 0 h 372110"/>
              <a:gd name="T77" fmla="*/ 251460 w 251460"/>
              <a:gd name="T78" fmla="*/ 372110 h 37211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51460" h="372110">
                <a:moveTo>
                  <a:pt x="204724" y="255015"/>
                </a:moveTo>
                <a:lnTo>
                  <a:pt x="232282" y="219455"/>
                </a:lnTo>
                <a:lnTo>
                  <a:pt x="248412" y="175005"/>
                </a:lnTo>
                <a:lnTo>
                  <a:pt x="251459" y="143637"/>
                </a:lnTo>
                <a:lnTo>
                  <a:pt x="250698" y="127126"/>
                </a:lnTo>
                <a:lnTo>
                  <a:pt x="239268" y="81152"/>
                </a:lnTo>
                <a:lnTo>
                  <a:pt x="214375" y="42163"/>
                </a:lnTo>
                <a:lnTo>
                  <a:pt x="180594" y="14604"/>
                </a:lnTo>
                <a:lnTo>
                  <a:pt x="139700" y="1142"/>
                </a:lnTo>
                <a:lnTo>
                  <a:pt x="125983" y="0"/>
                </a:lnTo>
                <a:lnTo>
                  <a:pt x="111759" y="1142"/>
                </a:lnTo>
                <a:lnTo>
                  <a:pt x="71627" y="14604"/>
                </a:lnTo>
                <a:lnTo>
                  <a:pt x="37083" y="42163"/>
                </a:lnTo>
                <a:lnTo>
                  <a:pt x="12192" y="81152"/>
                </a:lnTo>
                <a:lnTo>
                  <a:pt x="762" y="127126"/>
                </a:lnTo>
                <a:lnTo>
                  <a:pt x="0" y="143637"/>
                </a:lnTo>
                <a:lnTo>
                  <a:pt x="762" y="159257"/>
                </a:lnTo>
                <a:lnTo>
                  <a:pt x="12192" y="205231"/>
                </a:lnTo>
                <a:lnTo>
                  <a:pt x="36321" y="243966"/>
                </a:lnTo>
                <a:lnTo>
                  <a:pt x="46736" y="255015"/>
                </a:lnTo>
                <a:lnTo>
                  <a:pt x="27939" y="278002"/>
                </a:lnTo>
                <a:lnTo>
                  <a:pt x="27939" y="371855"/>
                </a:lnTo>
                <a:lnTo>
                  <a:pt x="223519" y="371855"/>
                </a:lnTo>
                <a:lnTo>
                  <a:pt x="223519" y="278002"/>
                </a:lnTo>
                <a:lnTo>
                  <a:pt x="204724" y="25501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8" name="object 79"/>
          <p:cNvSpPr>
            <a:spLocks/>
          </p:cNvSpPr>
          <p:nvPr/>
        </p:nvSpPr>
        <p:spPr bwMode="auto">
          <a:xfrm>
            <a:off x="2644775" y="2298700"/>
            <a:ext cx="576263" cy="330200"/>
          </a:xfrm>
          <a:custGeom>
            <a:avLst/>
            <a:gdLst>
              <a:gd name="T0" fmla="*/ 192151 w 576580"/>
              <a:gd name="T1" fmla="*/ 0 h 330835"/>
              <a:gd name="T2" fmla="*/ 137033 w 576580"/>
              <a:gd name="T3" fmla="*/ 7620 h 330835"/>
              <a:gd name="T4" fmla="*/ 84582 w 576580"/>
              <a:gd name="T5" fmla="*/ 29083 h 330835"/>
              <a:gd name="T6" fmla="*/ 52832 w 576580"/>
              <a:gd name="T7" fmla="*/ 50927 h 330835"/>
              <a:gd name="T8" fmla="*/ 24892 w 576580"/>
              <a:gd name="T9" fmla="*/ 78867 h 330835"/>
              <a:gd name="T10" fmla="*/ 0 w 576580"/>
              <a:gd name="T11" fmla="*/ 110617 h 330835"/>
              <a:gd name="T12" fmla="*/ 0 w 576580"/>
              <a:gd name="T13" fmla="*/ 330708 h 330835"/>
              <a:gd name="T14" fmla="*/ 576072 w 576580"/>
              <a:gd name="T15" fmla="*/ 330708 h 330835"/>
              <a:gd name="T16" fmla="*/ 576072 w 576580"/>
              <a:gd name="T17" fmla="*/ 110617 h 330835"/>
              <a:gd name="T18" fmla="*/ 564642 w 576580"/>
              <a:gd name="T19" fmla="*/ 93725 h 330835"/>
              <a:gd name="T20" fmla="*/ 555250 w 576580"/>
              <a:gd name="T21" fmla="*/ 83058 h 330835"/>
              <a:gd name="T22" fmla="*/ 288290 w 576580"/>
              <a:gd name="T23" fmla="*/ 83058 h 330835"/>
              <a:gd name="T24" fmla="*/ 275209 w 576580"/>
              <a:gd name="T25" fmla="*/ 81915 h 330835"/>
              <a:gd name="T26" fmla="*/ 238887 w 576580"/>
              <a:gd name="T27" fmla="*/ 68072 h 330835"/>
              <a:gd name="T28" fmla="*/ 209804 w 576580"/>
              <a:gd name="T29" fmla="*/ 38988 h 330835"/>
              <a:gd name="T30" fmla="*/ 196342 w 576580"/>
              <a:gd name="T31" fmla="*/ 13716 h 330835"/>
              <a:gd name="T32" fmla="*/ 192151 w 576580"/>
              <a:gd name="T33" fmla="*/ 0 h 330835"/>
              <a:gd name="T34" fmla="*/ 384302 w 576580"/>
              <a:gd name="T35" fmla="*/ 0 h 330835"/>
              <a:gd name="T36" fmla="*/ 366268 w 576580"/>
              <a:gd name="T37" fmla="*/ 38988 h 330835"/>
              <a:gd name="T38" fmla="*/ 337185 w 576580"/>
              <a:gd name="T39" fmla="*/ 68072 h 330835"/>
              <a:gd name="T40" fmla="*/ 301244 w 576580"/>
              <a:gd name="T41" fmla="*/ 81915 h 330835"/>
              <a:gd name="T42" fmla="*/ 288290 w 576580"/>
              <a:gd name="T43" fmla="*/ 83058 h 330835"/>
              <a:gd name="T44" fmla="*/ 555250 w 576580"/>
              <a:gd name="T45" fmla="*/ 83058 h 330835"/>
              <a:gd name="T46" fmla="*/ 523240 w 576580"/>
              <a:gd name="T47" fmla="*/ 50927 h 330835"/>
              <a:gd name="T48" fmla="*/ 491490 w 576580"/>
              <a:gd name="T49" fmla="*/ 29083 h 330835"/>
              <a:gd name="T50" fmla="*/ 439420 w 576580"/>
              <a:gd name="T51" fmla="*/ 7620 h 330835"/>
              <a:gd name="T52" fmla="*/ 402717 w 576580"/>
              <a:gd name="T53" fmla="*/ 1143 h 330835"/>
              <a:gd name="T54" fmla="*/ 384302 w 576580"/>
              <a:gd name="T55" fmla="*/ 0 h 33083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76580"/>
              <a:gd name="T85" fmla="*/ 0 h 330835"/>
              <a:gd name="T86" fmla="*/ 576580 w 576580"/>
              <a:gd name="T87" fmla="*/ 330835 h 330835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76580" h="330835">
                <a:moveTo>
                  <a:pt x="192151" y="0"/>
                </a:moveTo>
                <a:lnTo>
                  <a:pt x="137033" y="7620"/>
                </a:lnTo>
                <a:lnTo>
                  <a:pt x="84582" y="29083"/>
                </a:lnTo>
                <a:lnTo>
                  <a:pt x="52832" y="50927"/>
                </a:lnTo>
                <a:lnTo>
                  <a:pt x="24892" y="78867"/>
                </a:lnTo>
                <a:lnTo>
                  <a:pt x="0" y="110617"/>
                </a:lnTo>
                <a:lnTo>
                  <a:pt x="0" y="330708"/>
                </a:lnTo>
                <a:lnTo>
                  <a:pt x="576072" y="330708"/>
                </a:lnTo>
                <a:lnTo>
                  <a:pt x="576072" y="110617"/>
                </a:lnTo>
                <a:lnTo>
                  <a:pt x="564642" y="93725"/>
                </a:lnTo>
                <a:lnTo>
                  <a:pt x="555250" y="83058"/>
                </a:lnTo>
                <a:lnTo>
                  <a:pt x="288290" y="83058"/>
                </a:lnTo>
                <a:lnTo>
                  <a:pt x="275209" y="81915"/>
                </a:lnTo>
                <a:lnTo>
                  <a:pt x="238887" y="68072"/>
                </a:lnTo>
                <a:lnTo>
                  <a:pt x="209804" y="38988"/>
                </a:lnTo>
                <a:lnTo>
                  <a:pt x="196342" y="13716"/>
                </a:lnTo>
                <a:lnTo>
                  <a:pt x="192151" y="0"/>
                </a:lnTo>
                <a:close/>
              </a:path>
              <a:path w="576580" h="330835">
                <a:moveTo>
                  <a:pt x="384302" y="0"/>
                </a:moveTo>
                <a:lnTo>
                  <a:pt x="366268" y="38988"/>
                </a:lnTo>
                <a:lnTo>
                  <a:pt x="337185" y="68072"/>
                </a:lnTo>
                <a:lnTo>
                  <a:pt x="301244" y="81915"/>
                </a:lnTo>
                <a:lnTo>
                  <a:pt x="288290" y="83058"/>
                </a:lnTo>
                <a:lnTo>
                  <a:pt x="555250" y="83058"/>
                </a:lnTo>
                <a:lnTo>
                  <a:pt x="523240" y="50927"/>
                </a:lnTo>
                <a:lnTo>
                  <a:pt x="491490" y="29083"/>
                </a:lnTo>
                <a:lnTo>
                  <a:pt x="439420" y="7620"/>
                </a:lnTo>
                <a:lnTo>
                  <a:pt x="402717" y="1143"/>
                </a:lnTo>
                <a:lnTo>
                  <a:pt x="384302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9" name="object 80"/>
          <p:cNvSpPr>
            <a:spLocks/>
          </p:cNvSpPr>
          <p:nvPr/>
        </p:nvSpPr>
        <p:spPr bwMode="auto">
          <a:xfrm>
            <a:off x="2781300" y="1985963"/>
            <a:ext cx="254000" cy="142875"/>
          </a:xfrm>
          <a:custGeom>
            <a:avLst/>
            <a:gdLst>
              <a:gd name="T0" fmla="*/ 133897 w 253364"/>
              <a:gd name="T1" fmla="*/ 0 h 143510"/>
              <a:gd name="T2" fmla="*/ 118911 w 253364"/>
              <a:gd name="T3" fmla="*/ 0 h 143510"/>
              <a:gd name="T4" fmla="*/ 104433 w 253364"/>
              <a:gd name="T5" fmla="*/ 1142 h 143510"/>
              <a:gd name="T6" fmla="*/ 62523 w 253364"/>
              <a:gd name="T7" fmla="*/ 16890 h 143510"/>
              <a:gd name="T8" fmla="*/ 28868 w 253364"/>
              <a:gd name="T9" fmla="*/ 45719 h 143510"/>
              <a:gd name="T10" fmla="*/ 7151 w 253364"/>
              <a:gd name="T11" fmla="*/ 84454 h 143510"/>
              <a:gd name="T12" fmla="*/ 0 w 253364"/>
              <a:gd name="T13" fmla="*/ 129412 h 143510"/>
              <a:gd name="T14" fmla="*/ 1055 w 253364"/>
              <a:gd name="T15" fmla="*/ 143255 h 143510"/>
              <a:gd name="T16" fmla="*/ 51093 w 253364"/>
              <a:gd name="T17" fmla="*/ 141350 h 143510"/>
              <a:gd name="T18" fmla="*/ 96051 w 253364"/>
              <a:gd name="T19" fmla="*/ 136398 h 143510"/>
              <a:gd name="T20" fmla="*/ 140374 w 253364"/>
              <a:gd name="T21" fmla="*/ 124840 h 143510"/>
              <a:gd name="T22" fmla="*/ 148375 w 253364"/>
              <a:gd name="T23" fmla="*/ 121792 h 143510"/>
              <a:gd name="T24" fmla="*/ 154471 w 253364"/>
              <a:gd name="T25" fmla="*/ 118237 h 143510"/>
              <a:gd name="T26" fmla="*/ 158662 w 253364"/>
              <a:gd name="T27" fmla="*/ 114426 h 143510"/>
              <a:gd name="T28" fmla="*/ 161329 w 253364"/>
              <a:gd name="T29" fmla="*/ 110998 h 143510"/>
              <a:gd name="T30" fmla="*/ 162472 w 253364"/>
              <a:gd name="T31" fmla="*/ 107187 h 143510"/>
              <a:gd name="T32" fmla="*/ 251363 w 253364"/>
              <a:gd name="T33" fmla="*/ 107187 h 143510"/>
              <a:gd name="T34" fmla="*/ 239942 w 253364"/>
              <a:gd name="T35" fmla="*/ 70612 h 143510"/>
              <a:gd name="T36" fmla="*/ 214034 w 253364"/>
              <a:gd name="T37" fmla="*/ 34543 h 143510"/>
              <a:gd name="T38" fmla="*/ 176950 w 253364"/>
              <a:gd name="T39" fmla="*/ 10032 h 143510"/>
              <a:gd name="T40" fmla="*/ 148375 w 253364"/>
              <a:gd name="T41" fmla="*/ 1142 h 143510"/>
              <a:gd name="T42" fmla="*/ 133897 w 253364"/>
              <a:gd name="T43" fmla="*/ 0 h 143510"/>
              <a:gd name="T44" fmla="*/ 251363 w 253364"/>
              <a:gd name="T45" fmla="*/ 107187 h 143510"/>
              <a:gd name="T46" fmla="*/ 162472 w 253364"/>
              <a:gd name="T47" fmla="*/ 107187 h 143510"/>
              <a:gd name="T48" fmla="*/ 163234 w 253364"/>
              <a:gd name="T49" fmla="*/ 112140 h 143510"/>
              <a:gd name="T50" fmla="*/ 165520 w 253364"/>
              <a:gd name="T51" fmla="*/ 116331 h 143510"/>
              <a:gd name="T52" fmla="*/ 168949 w 253364"/>
              <a:gd name="T53" fmla="*/ 121412 h 143510"/>
              <a:gd name="T54" fmla="*/ 174283 w 253364"/>
              <a:gd name="T55" fmla="*/ 124840 h 143510"/>
              <a:gd name="T56" fmla="*/ 180379 w 253364"/>
              <a:gd name="T57" fmla="*/ 129412 h 143510"/>
              <a:gd name="T58" fmla="*/ 188761 w 253364"/>
              <a:gd name="T59" fmla="*/ 132461 h 143510"/>
              <a:gd name="T60" fmla="*/ 197143 w 253364"/>
              <a:gd name="T61" fmla="*/ 135636 h 143510"/>
              <a:gd name="T62" fmla="*/ 206668 w 253364"/>
              <a:gd name="T63" fmla="*/ 138302 h 143510"/>
              <a:gd name="T64" fmla="*/ 217463 w 253364"/>
              <a:gd name="T65" fmla="*/ 140207 h 143510"/>
              <a:gd name="T66" fmla="*/ 228893 w 253364"/>
              <a:gd name="T67" fmla="*/ 141731 h 143510"/>
              <a:gd name="T68" fmla="*/ 239942 w 253364"/>
              <a:gd name="T69" fmla="*/ 142875 h 143510"/>
              <a:gd name="T70" fmla="*/ 251753 w 253364"/>
              <a:gd name="T71" fmla="*/ 143255 h 143510"/>
              <a:gd name="T72" fmla="*/ 252809 w 253364"/>
              <a:gd name="T73" fmla="*/ 129412 h 143510"/>
              <a:gd name="T74" fmla="*/ 252717 w 253364"/>
              <a:gd name="T75" fmla="*/ 121412 h 143510"/>
              <a:gd name="T76" fmla="*/ 252515 w 253364"/>
              <a:gd name="T77" fmla="*/ 113664 h 143510"/>
              <a:gd name="T78" fmla="*/ 251363 w 253364"/>
              <a:gd name="T79" fmla="*/ 107187 h 14351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53364"/>
              <a:gd name="T121" fmla="*/ 0 h 143510"/>
              <a:gd name="T122" fmla="*/ 253364 w 253364"/>
              <a:gd name="T123" fmla="*/ 143510 h 14351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53364" h="143510">
                <a:moveTo>
                  <a:pt x="133897" y="0"/>
                </a:moveTo>
                <a:lnTo>
                  <a:pt x="118911" y="0"/>
                </a:lnTo>
                <a:lnTo>
                  <a:pt x="104433" y="1142"/>
                </a:lnTo>
                <a:lnTo>
                  <a:pt x="62523" y="16890"/>
                </a:lnTo>
                <a:lnTo>
                  <a:pt x="28868" y="45719"/>
                </a:lnTo>
                <a:lnTo>
                  <a:pt x="7151" y="84454"/>
                </a:lnTo>
                <a:lnTo>
                  <a:pt x="0" y="129412"/>
                </a:lnTo>
                <a:lnTo>
                  <a:pt x="1055" y="143255"/>
                </a:lnTo>
                <a:lnTo>
                  <a:pt x="51093" y="141350"/>
                </a:lnTo>
                <a:lnTo>
                  <a:pt x="96051" y="136398"/>
                </a:lnTo>
                <a:lnTo>
                  <a:pt x="140374" y="124840"/>
                </a:lnTo>
                <a:lnTo>
                  <a:pt x="148375" y="121792"/>
                </a:lnTo>
                <a:lnTo>
                  <a:pt x="154471" y="118237"/>
                </a:lnTo>
                <a:lnTo>
                  <a:pt x="158662" y="114426"/>
                </a:lnTo>
                <a:lnTo>
                  <a:pt x="161329" y="110998"/>
                </a:lnTo>
                <a:lnTo>
                  <a:pt x="162472" y="107187"/>
                </a:lnTo>
                <a:lnTo>
                  <a:pt x="251363" y="107187"/>
                </a:lnTo>
                <a:lnTo>
                  <a:pt x="239942" y="70612"/>
                </a:lnTo>
                <a:lnTo>
                  <a:pt x="214034" y="34543"/>
                </a:lnTo>
                <a:lnTo>
                  <a:pt x="176950" y="10032"/>
                </a:lnTo>
                <a:lnTo>
                  <a:pt x="148375" y="1142"/>
                </a:lnTo>
                <a:lnTo>
                  <a:pt x="133897" y="0"/>
                </a:lnTo>
                <a:close/>
              </a:path>
              <a:path w="253364" h="143510">
                <a:moveTo>
                  <a:pt x="251363" y="107187"/>
                </a:moveTo>
                <a:lnTo>
                  <a:pt x="162472" y="107187"/>
                </a:lnTo>
                <a:lnTo>
                  <a:pt x="163234" y="112140"/>
                </a:lnTo>
                <a:lnTo>
                  <a:pt x="165520" y="116331"/>
                </a:lnTo>
                <a:lnTo>
                  <a:pt x="168949" y="121412"/>
                </a:lnTo>
                <a:lnTo>
                  <a:pt x="174283" y="124840"/>
                </a:lnTo>
                <a:lnTo>
                  <a:pt x="180379" y="129412"/>
                </a:lnTo>
                <a:lnTo>
                  <a:pt x="188761" y="132461"/>
                </a:lnTo>
                <a:lnTo>
                  <a:pt x="197143" y="135636"/>
                </a:lnTo>
                <a:lnTo>
                  <a:pt x="206668" y="138302"/>
                </a:lnTo>
                <a:lnTo>
                  <a:pt x="217463" y="140207"/>
                </a:lnTo>
                <a:lnTo>
                  <a:pt x="228893" y="141731"/>
                </a:lnTo>
                <a:lnTo>
                  <a:pt x="239942" y="142875"/>
                </a:lnTo>
                <a:lnTo>
                  <a:pt x="251753" y="143255"/>
                </a:lnTo>
                <a:lnTo>
                  <a:pt x="252809" y="129412"/>
                </a:lnTo>
                <a:lnTo>
                  <a:pt x="252717" y="121412"/>
                </a:lnTo>
                <a:lnTo>
                  <a:pt x="252515" y="113664"/>
                </a:lnTo>
                <a:lnTo>
                  <a:pt x="251363" y="10718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0" name="object 81"/>
          <p:cNvSpPr>
            <a:spLocks/>
          </p:cNvSpPr>
          <p:nvPr/>
        </p:nvSpPr>
        <p:spPr bwMode="auto">
          <a:xfrm>
            <a:off x="2781300" y="1985963"/>
            <a:ext cx="254000" cy="142875"/>
          </a:xfrm>
          <a:custGeom>
            <a:avLst/>
            <a:gdLst>
              <a:gd name="T0" fmla="*/ 1143 w 253364"/>
              <a:gd name="T1" fmla="*/ 143255 h 143510"/>
              <a:gd name="T2" fmla="*/ 17906 w 253364"/>
              <a:gd name="T3" fmla="*/ 142875 h 143510"/>
              <a:gd name="T4" fmla="*/ 34670 w 253364"/>
              <a:gd name="T5" fmla="*/ 142112 h 143510"/>
              <a:gd name="T6" fmla="*/ 51181 w 253364"/>
              <a:gd name="T7" fmla="*/ 141350 h 143510"/>
              <a:gd name="T8" fmla="*/ 66420 w 253364"/>
              <a:gd name="T9" fmla="*/ 139826 h 143510"/>
              <a:gd name="T10" fmla="*/ 81661 w 253364"/>
              <a:gd name="T11" fmla="*/ 138302 h 143510"/>
              <a:gd name="T12" fmla="*/ 120904 w 253364"/>
              <a:gd name="T13" fmla="*/ 131317 h 143510"/>
              <a:gd name="T14" fmla="*/ 140462 w 253364"/>
              <a:gd name="T15" fmla="*/ 124840 h 143510"/>
              <a:gd name="T16" fmla="*/ 148462 w 253364"/>
              <a:gd name="T17" fmla="*/ 121792 h 143510"/>
              <a:gd name="T18" fmla="*/ 154558 w 253364"/>
              <a:gd name="T19" fmla="*/ 118237 h 143510"/>
              <a:gd name="T20" fmla="*/ 158750 w 253364"/>
              <a:gd name="T21" fmla="*/ 114426 h 143510"/>
              <a:gd name="T22" fmla="*/ 161417 w 253364"/>
              <a:gd name="T23" fmla="*/ 110998 h 143510"/>
              <a:gd name="T24" fmla="*/ 162560 w 253364"/>
              <a:gd name="T25" fmla="*/ 107187 h 143510"/>
              <a:gd name="T26" fmla="*/ 163322 w 253364"/>
              <a:gd name="T27" fmla="*/ 112140 h 143510"/>
              <a:gd name="T28" fmla="*/ 165607 w 253364"/>
              <a:gd name="T29" fmla="*/ 116331 h 143510"/>
              <a:gd name="T30" fmla="*/ 169037 w 253364"/>
              <a:gd name="T31" fmla="*/ 121412 h 143510"/>
              <a:gd name="T32" fmla="*/ 174370 w 253364"/>
              <a:gd name="T33" fmla="*/ 124840 h 143510"/>
              <a:gd name="T34" fmla="*/ 180467 w 253364"/>
              <a:gd name="T35" fmla="*/ 129412 h 143510"/>
              <a:gd name="T36" fmla="*/ 188849 w 253364"/>
              <a:gd name="T37" fmla="*/ 132461 h 143510"/>
              <a:gd name="T38" fmla="*/ 197231 w 253364"/>
              <a:gd name="T39" fmla="*/ 135636 h 143510"/>
              <a:gd name="T40" fmla="*/ 206756 w 253364"/>
              <a:gd name="T41" fmla="*/ 138302 h 143510"/>
              <a:gd name="T42" fmla="*/ 217550 w 253364"/>
              <a:gd name="T43" fmla="*/ 140207 h 143510"/>
              <a:gd name="T44" fmla="*/ 228981 w 253364"/>
              <a:gd name="T45" fmla="*/ 141731 h 143510"/>
              <a:gd name="T46" fmla="*/ 240030 w 253364"/>
              <a:gd name="T47" fmla="*/ 142875 h 143510"/>
              <a:gd name="T48" fmla="*/ 251841 w 253364"/>
              <a:gd name="T49" fmla="*/ 143255 h 143510"/>
              <a:gd name="T50" fmla="*/ 252983 w 253364"/>
              <a:gd name="T51" fmla="*/ 128269 h 143510"/>
              <a:gd name="T52" fmla="*/ 245744 w 253364"/>
              <a:gd name="T53" fmla="*/ 84454 h 143510"/>
              <a:gd name="T54" fmla="*/ 224027 w 253364"/>
              <a:gd name="T55" fmla="*/ 45719 h 143510"/>
              <a:gd name="T56" fmla="*/ 190373 w 253364"/>
              <a:gd name="T57" fmla="*/ 16890 h 143510"/>
              <a:gd name="T58" fmla="*/ 148462 w 253364"/>
              <a:gd name="T59" fmla="*/ 1142 h 143510"/>
              <a:gd name="T60" fmla="*/ 133985 w 253364"/>
              <a:gd name="T61" fmla="*/ 0 h 143510"/>
              <a:gd name="T62" fmla="*/ 118999 w 253364"/>
              <a:gd name="T63" fmla="*/ 0 h 143510"/>
              <a:gd name="T64" fmla="*/ 75945 w 253364"/>
              <a:gd name="T65" fmla="*/ 10032 h 143510"/>
              <a:gd name="T66" fmla="*/ 38862 w 253364"/>
              <a:gd name="T67" fmla="*/ 34543 h 143510"/>
              <a:gd name="T68" fmla="*/ 12954 w 253364"/>
              <a:gd name="T69" fmla="*/ 70612 h 143510"/>
              <a:gd name="T70" fmla="*/ 381 w 253364"/>
              <a:gd name="T71" fmla="*/ 113664 h 143510"/>
              <a:gd name="T72" fmla="*/ 0 w 253364"/>
              <a:gd name="T73" fmla="*/ 128269 h 143510"/>
              <a:gd name="T74" fmla="*/ 1143 w 253364"/>
              <a:gd name="T75" fmla="*/ 143255 h 14351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53364"/>
              <a:gd name="T115" fmla="*/ 0 h 143510"/>
              <a:gd name="T116" fmla="*/ 253364 w 253364"/>
              <a:gd name="T117" fmla="*/ 143510 h 14351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53364" h="143510">
                <a:moveTo>
                  <a:pt x="1143" y="143255"/>
                </a:moveTo>
                <a:lnTo>
                  <a:pt x="17906" y="142875"/>
                </a:lnTo>
                <a:lnTo>
                  <a:pt x="34670" y="142112"/>
                </a:lnTo>
                <a:lnTo>
                  <a:pt x="51181" y="141350"/>
                </a:lnTo>
                <a:lnTo>
                  <a:pt x="66420" y="139826"/>
                </a:lnTo>
                <a:lnTo>
                  <a:pt x="81661" y="138302"/>
                </a:lnTo>
                <a:lnTo>
                  <a:pt x="120904" y="131317"/>
                </a:lnTo>
                <a:lnTo>
                  <a:pt x="140462" y="124840"/>
                </a:lnTo>
                <a:lnTo>
                  <a:pt x="148462" y="121792"/>
                </a:lnTo>
                <a:lnTo>
                  <a:pt x="154558" y="118237"/>
                </a:lnTo>
                <a:lnTo>
                  <a:pt x="158750" y="114426"/>
                </a:lnTo>
                <a:lnTo>
                  <a:pt x="161417" y="110998"/>
                </a:lnTo>
                <a:lnTo>
                  <a:pt x="162560" y="107187"/>
                </a:lnTo>
                <a:lnTo>
                  <a:pt x="163322" y="112140"/>
                </a:lnTo>
                <a:lnTo>
                  <a:pt x="165607" y="116331"/>
                </a:lnTo>
                <a:lnTo>
                  <a:pt x="169037" y="121412"/>
                </a:lnTo>
                <a:lnTo>
                  <a:pt x="174370" y="124840"/>
                </a:lnTo>
                <a:lnTo>
                  <a:pt x="180467" y="129412"/>
                </a:lnTo>
                <a:lnTo>
                  <a:pt x="188849" y="132461"/>
                </a:lnTo>
                <a:lnTo>
                  <a:pt x="197231" y="135636"/>
                </a:lnTo>
                <a:lnTo>
                  <a:pt x="206756" y="138302"/>
                </a:lnTo>
                <a:lnTo>
                  <a:pt x="217550" y="140207"/>
                </a:lnTo>
                <a:lnTo>
                  <a:pt x="228981" y="141731"/>
                </a:lnTo>
                <a:lnTo>
                  <a:pt x="240030" y="142875"/>
                </a:lnTo>
                <a:lnTo>
                  <a:pt x="251841" y="143255"/>
                </a:lnTo>
                <a:lnTo>
                  <a:pt x="252983" y="128269"/>
                </a:lnTo>
                <a:lnTo>
                  <a:pt x="245744" y="84454"/>
                </a:lnTo>
                <a:lnTo>
                  <a:pt x="224027" y="45719"/>
                </a:lnTo>
                <a:lnTo>
                  <a:pt x="190373" y="16890"/>
                </a:lnTo>
                <a:lnTo>
                  <a:pt x="148462" y="1142"/>
                </a:lnTo>
                <a:lnTo>
                  <a:pt x="133985" y="0"/>
                </a:lnTo>
                <a:lnTo>
                  <a:pt x="118999" y="0"/>
                </a:lnTo>
                <a:lnTo>
                  <a:pt x="75945" y="10032"/>
                </a:lnTo>
                <a:lnTo>
                  <a:pt x="38862" y="34543"/>
                </a:lnTo>
                <a:lnTo>
                  <a:pt x="12954" y="70612"/>
                </a:lnTo>
                <a:lnTo>
                  <a:pt x="381" y="113664"/>
                </a:lnTo>
                <a:lnTo>
                  <a:pt x="0" y="128269"/>
                </a:lnTo>
                <a:lnTo>
                  <a:pt x="1143" y="14325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1" name="object 82"/>
          <p:cNvSpPr>
            <a:spLocks/>
          </p:cNvSpPr>
          <p:nvPr/>
        </p:nvSpPr>
        <p:spPr bwMode="auto">
          <a:xfrm>
            <a:off x="2616200" y="2263775"/>
            <a:ext cx="584200" cy="347663"/>
          </a:xfrm>
          <a:custGeom>
            <a:avLst/>
            <a:gdLst>
              <a:gd name="T0" fmla="*/ 194310 w 584200"/>
              <a:gd name="T1" fmla="*/ 0 h 347980"/>
              <a:gd name="T2" fmla="*/ 138556 w 584200"/>
              <a:gd name="T3" fmla="*/ 8000 h 347980"/>
              <a:gd name="T4" fmla="*/ 85471 w 584200"/>
              <a:gd name="T5" fmla="*/ 30352 h 347980"/>
              <a:gd name="T6" fmla="*/ 53467 w 584200"/>
              <a:gd name="T7" fmla="*/ 53721 h 347980"/>
              <a:gd name="T8" fmla="*/ 24765 w 584200"/>
              <a:gd name="T9" fmla="*/ 82423 h 347980"/>
              <a:gd name="T10" fmla="*/ 0 w 584200"/>
              <a:gd name="T11" fmla="*/ 115824 h 347980"/>
              <a:gd name="T12" fmla="*/ 0 w 584200"/>
              <a:gd name="T13" fmla="*/ 347472 h 347980"/>
              <a:gd name="T14" fmla="*/ 583692 w 584200"/>
              <a:gd name="T15" fmla="*/ 347472 h 347980"/>
              <a:gd name="T16" fmla="*/ 583692 w 584200"/>
              <a:gd name="T17" fmla="*/ 115824 h 347980"/>
              <a:gd name="T18" fmla="*/ 572262 w 584200"/>
              <a:gd name="T19" fmla="*/ 98551 h 347980"/>
              <a:gd name="T20" fmla="*/ 562674 w 584200"/>
              <a:gd name="T21" fmla="*/ 86613 h 347980"/>
              <a:gd name="T22" fmla="*/ 285877 w 584200"/>
              <a:gd name="T23" fmla="*/ 86613 h 347980"/>
              <a:gd name="T24" fmla="*/ 273304 w 584200"/>
              <a:gd name="T25" fmla="*/ 84709 h 347980"/>
              <a:gd name="T26" fmla="*/ 228727 w 584200"/>
              <a:gd name="T27" fmla="*/ 60579 h 347980"/>
              <a:gd name="T28" fmla="*/ 204216 w 584200"/>
              <a:gd name="T29" fmla="*/ 26797 h 347980"/>
              <a:gd name="T30" fmla="*/ 198881 w 584200"/>
              <a:gd name="T31" fmla="*/ 14224 h 347980"/>
              <a:gd name="T32" fmla="*/ 194310 w 584200"/>
              <a:gd name="T33" fmla="*/ 0 h 347980"/>
              <a:gd name="T34" fmla="*/ 389381 w 584200"/>
              <a:gd name="T35" fmla="*/ 0 h 347980"/>
              <a:gd name="T36" fmla="*/ 372237 w 584200"/>
              <a:gd name="T37" fmla="*/ 39497 h 347980"/>
              <a:gd name="T38" fmla="*/ 345059 w 584200"/>
              <a:gd name="T39" fmla="*/ 69087 h 347980"/>
              <a:gd name="T40" fmla="*/ 297815 w 584200"/>
              <a:gd name="T41" fmla="*/ 86613 h 347980"/>
              <a:gd name="T42" fmla="*/ 562674 w 584200"/>
              <a:gd name="T43" fmla="*/ 86613 h 347980"/>
              <a:gd name="T44" fmla="*/ 530225 w 584200"/>
              <a:gd name="T45" fmla="*/ 53721 h 347980"/>
              <a:gd name="T46" fmla="*/ 498221 w 584200"/>
              <a:gd name="T47" fmla="*/ 30352 h 347980"/>
              <a:gd name="T48" fmla="*/ 463423 w 584200"/>
              <a:gd name="T49" fmla="*/ 13843 h 347980"/>
              <a:gd name="T50" fmla="*/ 408050 w 584200"/>
              <a:gd name="T51" fmla="*/ 762 h 347980"/>
              <a:gd name="T52" fmla="*/ 389381 w 584200"/>
              <a:gd name="T53" fmla="*/ 0 h 3479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4200"/>
              <a:gd name="T82" fmla="*/ 0 h 347980"/>
              <a:gd name="T83" fmla="*/ 584200 w 584200"/>
              <a:gd name="T84" fmla="*/ 347980 h 34798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4200" h="347980">
                <a:moveTo>
                  <a:pt x="194310" y="0"/>
                </a:moveTo>
                <a:lnTo>
                  <a:pt x="138556" y="8000"/>
                </a:lnTo>
                <a:lnTo>
                  <a:pt x="85471" y="30352"/>
                </a:lnTo>
                <a:lnTo>
                  <a:pt x="53467" y="53721"/>
                </a:lnTo>
                <a:lnTo>
                  <a:pt x="24765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583692" y="347472"/>
                </a:lnTo>
                <a:lnTo>
                  <a:pt x="583692" y="115824"/>
                </a:lnTo>
                <a:lnTo>
                  <a:pt x="572262" y="98551"/>
                </a:lnTo>
                <a:lnTo>
                  <a:pt x="562674" y="86613"/>
                </a:lnTo>
                <a:lnTo>
                  <a:pt x="285877" y="86613"/>
                </a:lnTo>
                <a:lnTo>
                  <a:pt x="273304" y="84709"/>
                </a:lnTo>
                <a:lnTo>
                  <a:pt x="228727" y="60579"/>
                </a:lnTo>
                <a:lnTo>
                  <a:pt x="204216" y="26797"/>
                </a:lnTo>
                <a:lnTo>
                  <a:pt x="198881" y="14224"/>
                </a:lnTo>
                <a:lnTo>
                  <a:pt x="194310" y="0"/>
                </a:lnTo>
                <a:close/>
              </a:path>
              <a:path w="584200" h="347980">
                <a:moveTo>
                  <a:pt x="389381" y="0"/>
                </a:moveTo>
                <a:lnTo>
                  <a:pt x="372237" y="39497"/>
                </a:lnTo>
                <a:lnTo>
                  <a:pt x="345059" y="69087"/>
                </a:lnTo>
                <a:lnTo>
                  <a:pt x="297815" y="86613"/>
                </a:lnTo>
                <a:lnTo>
                  <a:pt x="562674" y="86613"/>
                </a:lnTo>
                <a:lnTo>
                  <a:pt x="530225" y="53721"/>
                </a:lnTo>
                <a:lnTo>
                  <a:pt x="498221" y="30352"/>
                </a:lnTo>
                <a:lnTo>
                  <a:pt x="463423" y="13843"/>
                </a:lnTo>
                <a:lnTo>
                  <a:pt x="408050" y="762"/>
                </a:lnTo>
                <a:lnTo>
                  <a:pt x="38938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2" name="object 83"/>
          <p:cNvSpPr>
            <a:spLocks/>
          </p:cNvSpPr>
          <p:nvPr/>
        </p:nvSpPr>
        <p:spPr bwMode="auto">
          <a:xfrm>
            <a:off x="2733675" y="2495550"/>
            <a:ext cx="1588" cy="115888"/>
          </a:xfrm>
          <a:custGeom>
            <a:avLst/>
            <a:gdLst>
              <a:gd name="T0" fmla="*/ 0 w 1905"/>
              <a:gd name="T1" fmla="*/ 0 h 116205"/>
              <a:gd name="T2" fmla="*/ 1524 w 1905"/>
              <a:gd name="T3" fmla="*/ 115824 h 116205"/>
              <a:gd name="T4" fmla="*/ 0 60000 65536"/>
              <a:gd name="T5" fmla="*/ 0 60000 65536"/>
              <a:gd name="T6" fmla="*/ 0 w 1905"/>
              <a:gd name="T7" fmla="*/ 0 h 116205"/>
              <a:gd name="T8" fmla="*/ 1905 w 1905"/>
              <a:gd name="T9" fmla="*/ 116205 h 1162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16205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3" name="object 84"/>
          <p:cNvSpPr>
            <a:spLocks/>
          </p:cNvSpPr>
          <p:nvPr/>
        </p:nvSpPr>
        <p:spPr bwMode="auto">
          <a:xfrm>
            <a:off x="3084513" y="2495550"/>
            <a:ext cx="1587" cy="115888"/>
          </a:xfrm>
          <a:custGeom>
            <a:avLst/>
            <a:gdLst>
              <a:gd name="T0" fmla="*/ 0 w 1905"/>
              <a:gd name="T1" fmla="*/ 115824 h 116205"/>
              <a:gd name="T2" fmla="*/ 1524 w 1905"/>
              <a:gd name="T3" fmla="*/ 0 h 116205"/>
              <a:gd name="T4" fmla="*/ 0 60000 65536"/>
              <a:gd name="T5" fmla="*/ 0 60000 65536"/>
              <a:gd name="T6" fmla="*/ 0 w 1905"/>
              <a:gd name="T7" fmla="*/ 0 h 116205"/>
              <a:gd name="T8" fmla="*/ 1905 w 1905"/>
              <a:gd name="T9" fmla="*/ 116205 h 1162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16205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4" name="object 85"/>
          <p:cNvSpPr>
            <a:spLocks/>
          </p:cNvSpPr>
          <p:nvPr/>
        </p:nvSpPr>
        <p:spPr bwMode="auto">
          <a:xfrm>
            <a:off x="2616200" y="2263775"/>
            <a:ext cx="584200" cy="347663"/>
          </a:xfrm>
          <a:custGeom>
            <a:avLst/>
            <a:gdLst>
              <a:gd name="T0" fmla="*/ 97409 w 584200"/>
              <a:gd name="T1" fmla="*/ 347472 h 347980"/>
              <a:gd name="T2" fmla="*/ 583692 w 584200"/>
              <a:gd name="T3" fmla="*/ 347472 h 347980"/>
              <a:gd name="T4" fmla="*/ 583692 w 584200"/>
              <a:gd name="T5" fmla="*/ 115824 h 347980"/>
              <a:gd name="T6" fmla="*/ 559308 w 584200"/>
              <a:gd name="T7" fmla="*/ 82423 h 347980"/>
              <a:gd name="T8" fmla="*/ 530225 w 584200"/>
              <a:gd name="T9" fmla="*/ 53721 h 347980"/>
              <a:gd name="T10" fmla="*/ 498221 w 584200"/>
              <a:gd name="T11" fmla="*/ 30352 h 347980"/>
              <a:gd name="T12" fmla="*/ 463423 w 584200"/>
              <a:gd name="T13" fmla="*/ 13843 h 347980"/>
              <a:gd name="T14" fmla="*/ 408050 w 584200"/>
              <a:gd name="T15" fmla="*/ 762 h 347980"/>
              <a:gd name="T16" fmla="*/ 389381 w 584200"/>
              <a:gd name="T17" fmla="*/ 0 h 347980"/>
              <a:gd name="T18" fmla="*/ 384810 w 584200"/>
              <a:gd name="T19" fmla="*/ 14224 h 347980"/>
              <a:gd name="T20" fmla="*/ 379475 w 584200"/>
              <a:gd name="T21" fmla="*/ 26797 h 347980"/>
              <a:gd name="T22" fmla="*/ 354965 w 584200"/>
              <a:gd name="T23" fmla="*/ 60579 h 347980"/>
              <a:gd name="T24" fmla="*/ 322580 w 584200"/>
              <a:gd name="T25" fmla="*/ 81280 h 347980"/>
              <a:gd name="T26" fmla="*/ 297815 w 584200"/>
              <a:gd name="T27" fmla="*/ 86613 h 347980"/>
              <a:gd name="T28" fmla="*/ 285877 w 584200"/>
              <a:gd name="T29" fmla="*/ 86613 h 347980"/>
              <a:gd name="T30" fmla="*/ 238633 w 584200"/>
              <a:gd name="T31" fmla="*/ 69087 h 347980"/>
              <a:gd name="T32" fmla="*/ 211455 w 584200"/>
              <a:gd name="T33" fmla="*/ 39497 h 347980"/>
              <a:gd name="T34" fmla="*/ 194310 w 584200"/>
              <a:gd name="T35" fmla="*/ 0 h 347980"/>
              <a:gd name="T36" fmla="*/ 175641 w 584200"/>
              <a:gd name="T37" fmla="*/ 762 h 347980"/>
              <a:gd name="T38" fmla="*/ 120268 w 584200"/>
              <a:gd name="T39" fmla="*/ 13843 h 347980"/>
              <a:gd name="T40" fmla="*/ 85471 w 584200"/>
              <a:gd name="T41" fmla="*/ 30352 h 347980"/>
              <a:gd name="T42" fmla="*/ 53467 w 584200"/>
              <a:gd name="T43" fmla="*/ 53721 h 347980"/>
              <a:gd name="T44" fmla="*/ 24765 w 584200"/>
              <a:gd name="T45" fmla="*/ 82423 h 347980"/>
              <a:gd name="T46" fmla="*/ 0 w 584200"/>
              <a:gd name="T47" fmla="*/ 115824 h 347980"/>
              <a:gd name="T48" fmla="*/ 0 w 584200"/>
              <a:gd name="T49" fmla="*/ 347472 h 347980"/>
              <a:gd name="T50" fmla="*/ 97409 w 584200"/>
              <a:gd name="T51" fmla="*/ 347472 h 3479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584200"/>
              <a:gd name="T79" fmla="*/ 0 h 347980"/>
              <a:gd name="T80" fmla="*/ 584200 w 584200"/>
              <a:gd name="T81" fmla="*/ 347980 h 34798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584200" h="347980">
                <a:moveTo>
                  <a:pt x="97409" y="347472"/>
                </a:moveTo>
                <a:lnTo>
                  <a:pt x="583692" y="347472"/>
                </a:lnTo>
                <a:lnTo>
                  <a:pt x="583692" y="115824"/>
                </a:lnTo>
                <a:lnTo>
                  <a:pt x="559308" y="82423"/>
                </a:lnTo>
                <a:lnTo>
                  <a:pt x="530225" y="53721"/>
                </a:lnTo>
                <a:lnTo>
                  <a:pt x="498221" y="30352"/>
                </a:lnTo>
                <a:lnTo>
                  <a:pt x="463423" y="13843"/>
                </a:lnTo>
                <a:lnTo>
                  <a:pt x="408050" y="762"/>
                </a:lnTo>
                <a:lnTo>
                  <a:pt x="389381" y="0"/>
                </a:lnTo>
                <a:lnTo>
                  <a:pt x="384810" y="14224"/>
                </a:lnTo>
                <a:lnTo>
                  <a:pt x="379475" y="26797"/>
                </a:lnTo>
                <a:lnTo>
                  <a:pt x="354965" y="60579"/>
                </a:lnTo>
                <a:lnTo>
                  <a:pt x="322580" y="81280"/>
                </a:lnTo>
                <a:lnTo>
                  <a:pt x="297815" y="86613"/>
                </a:lnTo>
                <a:lnTo>
                  <a:pt x="285877" y="86613"/>
                </a:lnTo>
                <a:lnTo>
                  <a:pt x="238633" y="69087"/>
                </a:lnTo>
                <a:lnTo>
                  <a:pt x="211455" y="39497"/>
                </a:lnTo>
                <a:lnTo>
                  <a:pt x="194310" y="0"/>
                </a:lnTo>
                <a:lnTo>
                  <a:pt x="175641" y="762"/>
                </a:lnTo>
                <a:lnTo>
                  <a:pt x="120268" y="13843"/>
                </a:lnTo>
                <a:lnTo>
                  <a:pt x="85471" y="30352"/>
                </a:lnTo>
                <a:lnTo>
                  <a:pt x="53467" y="53721"/>
                </a:lnTo>
                <a:lnTo>
                  <a:pt x="24765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97409" y="3474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5" name="object 86"/>
          <p:cNvSpPr>
            <a:spLocks/>
          </p:cNvSpPr>
          <p:nvPr/>
        </p:nvSpPr>
        <p:spPr bwMode="auto">
          <a:xfrm>
            <a:off x="1817688" y="2406650"/>
            <a:ext cx="738187" cy="223838"/>
          </a:xfrm>
          <a:custGeom>
            <a:avLst/>
            <a:gdLst>
              <a:gd name="T0" fmla="*/ 0 w 737869"/>
              <a:gd name="T1" fmla="*/ 222503 h 222885"/>
              <a:gd name="T2" fmla="*/ 737616 w 737869"/>
              <a:gd name="T3" fmla="*/ 222503 h 222885"/>
              <a:gd name="T4" fmla="*/ 737616 w 737869"/>
              <a:gd name="T5" fmla="*/ 0 h 222885"/>
              <a:gd name="T6" fmla="*/ 0 w 737869"/>
              <a:gd name="T7" fmla="*/ 0 h 222885"/>
              <a:gd name="T8" fmla="*/ 0 w 737869"/>
              <a:gd name="T9" fmla="*/ 222503 h 2228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7869"/>
              <a:gd name="T16" fmla="*/ 0 h 222885"/>
              <a:gd name="T17" fmla="*/ 737869 w 737869"/>
              <a:gd name="T18" fmla="*/ 222885 h 2228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7869" h="222885">
                <a:moveTo>
                  <a:pt x="0" y="222503"/>
                </a:moveTo>
                <a:lnTo>
                  <a:pt x="737616" y="222503"/>
                </a:lnTo>
                <a:lnTo>
                  <a:pt x="737616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6" name="object 87"/>
          <p:cNvSpPr>
            <a:spLocks/>
          </p:cNvSpPr>
          <p:nvPr/>
        </p:nvSpPr>
        <p:spPr bwMode="auto">
          <a:xfrm>
            <a:off x="1839913" y="2432050"/>
            <a:ext cx="692150" cy="171450"/>
          </a:xfrm>
          <a:custGeom>
            <a:avLst/>
            <a:gdLst>
              <a:gd name="T0" fmla="*/ 0 w 692150"/>
              <a:gd name="T1" fmla="*/ 170687 h 170814"/>
              <a:gd name="T2" fmla="*/ 691895 w 692150"/>
              <a:gd name="T3" fmla="*/ 170687 h 170814"/>
              <a:gd name="T4" fmla="*/ 691895 w 692150"/>
              <a:gd name="T5" fmla="*/ 0 h 170814"/>
              <a:gd name="T6" fmla="*/ 0 w 692150"/>
              <a:gd name="T7" fmla="*/ 0 h 170814"/>
              <a:gd name="T8" fmla="*/ 0 w 692150"/>
              <a:gd name="T9" fmla="*/ 170687 h 170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150"/>
              <a:gd name="T16" fmla="*/ 0 h 170814"/>
              <a:gd name="T17" fmla="*/ 692150 w 692150"/>
              <a:gd name="T18" fmla="*/ 170814 h 1708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150" h="170814">
                <a:moveTo>
                  <a:pt x="0" y="170687"/>
                </a:moveTo>
                <a:lnTo>
                  <a:pt x="691895" y="170687"/>
                </a:lnTo>
                <a:lnTo>
                  <a:pt x="691895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7" name="object 88"/>
          <p:cNvSpPr>
            <a:spLocks/>
          </p:cNvSpPr>
          <p:nvPr/>
        </p:nvSpPr>
        <p:spPr bwMode="auto">
          <a:xfrm>
            <a:off x="1816100" y="2406650"/>
            <a:ext cx="738188" cy="222250"/>
          </a:xfrm>
          <a:custGeom>
            <a:avLst/>
            <a:gdLst>
              <a:gd name="T0" fmla="*/ 737616 w 737869"/>
              <a:gd name="T1" fmla="*/ 0 h 222885"/>
              <a:gd name="T2" fmla="*/ 715010 w 737869"/>
              <a:gd name="T3" fmla="*/ 25018 h 222885"/>
              <a:gd name="T4" fmla="*/ 715010 w 737869"/>
              <a:gd name="T5" fmla="*/ 197865 h 222885"/>
              <a:gd name="T6" fmla="*/ 22860 w 737869"/>
              <a:gd name="T7" fmla="*/ 197865 h 222885"/>
              <a:gd name="T8" fmla="*/ 0 w 737869"/>
              <a:gd name="T9" fmla="*/ 222503 h 222885"/>
              <a:gd name="T10" fmla="*/ 737616 w 737869"/>
              <a:gd name="T11" fmla="*/ 222503 h 222885"/>
              <a:gd name="T12" fmla="*/ 737616 w 737869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7869"/>
              <a:gd name="T22" fmla="*/ 0 h 222885"/>
              <a:gd name="T23" fmla="*/ 737869 w 737869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7869" h="222885">
                <a:moveTo>
                  <a:pt x="737616" y="0"/>
                </a:moveTo>
                <a:lnTo>
                  <a:pt x="715010" y="25018"/>
                </a:lnTo>
                <a:lnTo>
                  <a:pt x="715010" y="197865"/>
                </a:lnTo>
                <a:lnTo>
                  <a:pt x="22860" y="197865"/>
                </a:lnTo>
                <a:lnTo>
                  <a:pt x="0" y="222503"/>
                </a:lnTo>
                <a:lnTo>
                  <a:pt x="737616" y="222503"/>
                </a:lnTo>
                <a:lnTo>
                  <a:pt x="73761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8" name="object 89"/>
          <p:cNvSpPr>
            <a:spLocks/>
          </p:cNvSpPr>
          <p:nvPr/>
        </p:nvSpPr>
        <p:spPr bwMode="auto">
          <a:xfrm>
            <a:off x="1816100" y="2406650"/>
            <a:ext cx="738188" cy="222250"/>
          </a:xfrm>
          <a:custGeom>
            <a:avLst/>
            <a:gdLst>
              <a:gd name="T0" fmla="*/ 737616 w 737869"/>
              <a:gd name="T1" fmla="*/ 0 h 222885"/>
              <a:gd name="T2" fmla="*/ 0 w 737869"/>
              <a:gd name="T3" fmla="*/ 0 h 222885"/>
              <a:gd name="T4" fmla="*/ 0 w 737869"/>
              <a:gd name="T5" fmla="*/ 222503 h 222885"/>
              <a:gd name="T6" fmla="*/ 22860 w 737869"/>
              <a:gd name="T7" fmla="*/ 197865 h 222885"/>
              <a:gd name="T8" fmla="*/ 22860 w 737869"/>
              <a:gd name="T9" fmla="*/ 25018 h 222885"/>
              <a:gd name="T10" fmla="*/ 715010 w 737869"/>
              <a:gd name="T11" fmla="*/ 25018 h 222885"/>
              <a:gd name="T12" fmla="*/ 737616 w 737869"/>
              <a:gd name="T13" fmla="*/ 0 h 222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7869"/>
              <a:gd name="T22" fmla="*/ 0 h 222885"/>
              <a:gd name="T23" fmla="*/ 737869 w 737869"/>
              <a:gd name="T24" fmla="*/ 222885 h 222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7869" h="222885">
                <a:moveTo>
                  <a:pt x="737616" y="0"/>
                </a:moveTo>
                <a:lnTo>
                  <a:pt x="0" y="0"/>
                </a:lnTo>
                <a:lnTo>
                  <a:pt x="0" y="222503"/>
                </a:lnTo>
                <a:lnTo>
                  <a:pt x="22860" y="197865"/>
                </a:lnTo>
                <a:lnTo>
                  <a:pt x="22860" y="25018"/>
                </a:lnTo>
                <a:lnTo>
                  <a:pt x="715010" y="25018"/>
                </a:lnTo>
                <a:lnTo>
                  <a:pt x="73761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9" name="object 90"/>
          <p:cNvSpPr>
            <a:spLocks/>
          </p:cNvSpPr>
          <p:nvPr/>
        </p:nvSpPr>
        <p:spPr bwMode="auto">
          <a:xfrm>
            <a:off x="2322513" y="2511425"/>
            <a:ext cx="139700" cy="0"/>
          </a:xfrm>
          <a:custGeom>
            <a:avLst/>
            <a:gdLst>
              <a:gd name="T0" fmla="*/ 0 w 139064"/>
              <a:gd name="T1" fmla="*/ 138937 w 139064"/>
              <a:gd name="T2" fmla="*/ 0 60000 65536"/>
              <a:gd name="T3" fmla="*/ 0 60000 65536"/>
              <a:gd name="T4" fmla="*/ 0 w 139064"/>
              <a:gd name="T5" fmla="*/ 139064 w 1390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9064">
                <a:moveTo>
                  <a:pt x="0" y="0"/>
                </a:moveTo>
                <a:lnTo>
                  <a:pt x="138937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0" name="object 91"/>
          <p:cNvSpPr>
            <a:spLocks/>
          </p:cNvSpPr>
          <p:nvPr/>
        </p:nvSpPr>
        <p:spPr bwMode="auto">
          <a:xfrm>
            <a:off x="2276475" y="2493963"/>
            <a:ext cx="231775" cy="0"/>
          </a:xfrm>
          <a:custGeom>
            <a:avLst/>
            <a:gdLst>
              <a:gd name="T0" fmla="*/ 0 w 231775"/>
              <a:gd name="T1" fmla="*/ 231648 w 231775"/>
              <a:gd name="T2" fmla="*/ 0 60000 65536"/>
              <a:gd name="T3" fmla="*/ 0 60000 65536"/>
              <a:gd name="T4" fmla="*/ 0 w 231775"/>
              <a:gd name="T5" fmla="*/ 231775 w 2317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1775">
                <a:moveTo>
                  <a:pt x="0" y="0"/>
                </a:moveTo>
                <a:lnTo>
                  <a:pt x="231648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1" name="object 92"/>
          <p:cNvSpPr>
            <a:spLocks/>
          </p:cNvSpPr>
          <p:nvPr/>
        </p:nvSpPr>
        <p:spPr bwMode="auto">
          <a:xfrm>
            <a:off x="2322513" y="2474913"/>
            <a:ext cx="139700" cy="0"/>
          </a:xfrm>
          <a:custGeom>
            <a:avLst/>
            <a:gdLst>
              <a:gd name="T0" fmla="*/ 0 w 139064"/>
              <a:gd name="T1" fmla="*/ 138937 w 139064"/>
              <a:gd name="T2" fmla="*/ 0 60000 65536"/>
              <a:gd name="T3" fmla="*/ 0 60000 65536"/>
              <a:gd name="T4" fmla="*/ 0 w 139064"/>
              <a:gd name="T5" fmla="*/ 139064 w 1390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9064">
                <a:moveTo>
                  <a:pt x="0" y="0"/>
                </a:moveTo>
                <a:lnTo>
                  <a:pt x="138937" y="0"/>
                </a:lnTo>
              </a:path>
            </a:pathLst>
          </a:custGeom>
          <a:noFill/>
          <a:ln w="123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2" name="object 93"/>
          <p:cNvSpPr>
            <a:spLocks/>
          </p:cNvSpPr>
          <p:nvPr/>
        </p:nvSpPr>
        <p:spPr bwMode="auto">
          <a:xfrm>
            <a:off x="2046288" y="2360613"/>
            <a:ext cx="277812" cy="0"/>
          </a:xfrm>
          <a:custGeom>
            <a:avLst/>
            <a:gdLst>
              <a:gd name="T0" fmla="*/ 0 w 277494"/>
              <a:gd name="T1" fmla="*/ 277368 w 277494"/>
              <a:gd name="T2" fmla="*/ 0 60000 65536"/>
              <a:gd name="T3" fmla="*/ 0 60000 65536"/>
              <a:gd name="T4" fmla="*/ 0 w 277494"/>
              <a:gd name="T5" fmla="*/ 277494 w 2774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77494">
                <a:moveTo>
                  <a:pt x="0" y="0"/>
                </a:moveTo>
                <a:lnTo>
                  <a:pt x="277368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3" name="object 94"/>
          <p:cNvSpPr>
            <a:spLocks/>
          </p:cNvSpPr>
          <p:nvPr/>
        </p:nvSpPr>
        <p:spPr bwMode="auto">
          <a:xfrm>
            <a:off x="1862138" y="2474913"/>
            <a:ext cx="46037" cy="0"/>
          </a:xfrm>
          <a:custGeom>
            <a:avLst/>
            <a:gdLst>
              <a:gd name="T0" fmla="*/ 0 w 45719"/>
              <a:gd name="T1" fmla="*/ 45719 w 45719"/>
              <a:gd name="T2" fmla="*/ 0 60000 65536"/>
              <a:gd name="T3" fmla="*/ 0 60000 65536"/>
              <a:gd name="T4" fmla="*/ 0 w 45719"/>
              <a:gd name="T5" fmla="*/ 45719 w 4571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5719">
                <a:moveTo>
                  <a:pt x="0" y="0"/>
                </a:moveTo>
                <a:lnTo>
                  <a:pt x="45719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4" name="object 95"/>
          <p:cNvSpPr>
            <a:spLocks/>
          </p:cNvSpPr>
          <p:nvPr/>
        </p:nvSpPr>
        <p:spPr bwMode="auto">
          <a:xfrm>
            <a:off x="1862138" y="2465388"/>
            <a:ext cx="25400" cy="0"/>
          </a:xfrm>
          <a:custGeom>
            <a:avLst/>
            <a:gdLst>
              <a:gd name="T0" fmla="*/ 0 w 24764"/>
              <a:gd name="T1" fmla="*/ 24383 w 24764"/>
              <a:gd name="T2" fmla="*/ 0 60000 65536"/>
              <a:gd name="T3" fmla="*/ 0 60000 65536"/>
              <a:gd name="T4" fmla="*/ 0 w 24764"/>
              <a:gd name="T5" fmla="*/ 24764 w 247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4764">
                <a:moveTo>
                  <a:pt x="0" y="0"/>
                </a:moveTo>
                <a:lnTo>
                  <a:pt x="24383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5" name="object 96"/>
          <p:cNvSpPr>
            <a:spLocks/>
          </p:cNvSpPr>
          <p:nvPr/>
        </p:nvSpPr>
        <p:spPr bwMode="auto">
          <a:xfrm>
            <a:off x="1874838" y="1828800"/>
            <a:ext cx="646112" cy="493713"/>
          </a:xfrm>
          <a:custGeom>
            <a:avLst/>
            <a:gdLst>
              <a:gd name="T0" fmla="*/ 0 w 646430"/>
              <a:gd name="T1" fmla="*/ 492251 h 492760"/>
              <a:gd name="T2" fmla="*/ 646176 w 646430"/>
              <a:gd name="T3" fmla="*/ 492251 h 492760"/>
              <a:gd name="T4" fmla="*/ 646176 w 646430"/>
              <a:gd name="T5" fmla="*/ 0 h 492760"/>
              <a:gd name="T6" fmla="*/ 0 w 646430"/>
              <a:gd name="T7" fmla="*/ 0 h 492760"/>
              <a:gd name="T8" fmla="*/ 0 w 646430"/>
              <a:gd name="T9" fmla="*/ 492251 h 492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6430"/>
              <a:gd name="T16" fmla="*/ 0 h 492760"/>
              <a:gd name="T17" fmla="*/ 646430 w 646430"/>
              <a:gd name="T18" fmla="*/ 492760 h 4927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6430" h="492760">
                <a:moveTo>
                  <a:pt x="0" y="492251"/>
                </a:moveTo>
                <a:lnTo>
                  <a:pt x="646176" y="492251"/>
                </a:lnTo>
                <a:lnTo>
                  <a:pt x="646176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6" name="object 97"/>
          <p:cNvSpPr>
            <a:spLocks/>
          </p:cNvSpPr>
          <p:nvPr/>
        </p:nvSpPr>
        <p:spPr bwMode="auto">
          <a:xfrm>
            <a:off x="1874838" y="2308225"/>
            <a:ext cx="646112" cy="0"/>
          </a:xfrm>
          <a:custGeom>
            <a:avLst/>
            <a:gdLst>
              <a:gd name="T0" fmla="*/ 0 w 646430"/>
              <a:gd name="T1" fmla="*/ 646176 w 646430"/>
              <a:gd name="T2" fmla="*/ 0 60000 65536"/>
              <a:gd name="T3" fmla="*/ 0 60000 65536"/>
              <a:gd name="T4" fmla="*/ 0 w 646430"/>
              <a:gd name="T5" fmla="*/ 646430 w 6464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46430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7" name="object 98"/>
          <p:cNvSpPr>
            <a:spLocks/>
          </p:cNvSpPr>
          <p:nvPr/>
        </p:nvSpPr>
        <p:spPr bwMode="auto">
          <a:xfrm>
            <a:off x="1885950" y="1854200"/>
            <a:ext cx="0" cy="441325"/>
          </a:xfrm>
          <a:custGeom>
            <a:avLst/>
            <a:gdLst>
              <a:gd name="T0" fmla="*/ 0 h 441960"/>
              <a:gd name="T1" fmla="*/ 441959 h 441960"/>
              <a:gd name="T2" fmla="*/ 0 60000 65536"/>
              <a:gd name="T3" fmla="*/ 0 60000 65536"/>
              <a:gd name="T4" fmla="*/ 0 h 441960"/>
              <a:gd name="T5" fmla="*/ 441960 h 4419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noFill/>
          <a:ln w="2324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8" name="object 99"/>
          <p:cNvSpPr>
            <a:spLocks/>
          </p:cNvSpPr>
          <p:nvPr/>
        </p:nvSpPr>
        <p:spPr bwMode="auto">
          <a:xfrm>
            <a:off x="1874838" y="1841500"/>
            <a:ext cx="646112" cy="0"/>
          </a:xfrm>
          <a:custGeom>
            <a:avLst/>
            <a:gdLst>
              <a:gd name="T0" fmla="*/ 0 w 646430"/>
              <a:gd name="T1" fmla="*/ 646176 w 646430"/>
              <a:gd name="T2" fmla="*/ 0 60000 65536"/>
              <a:gd name="T3" fmla="*/ 0 60000 65536"/>
              <a:gd name="T4" fmla="*/ 0 w 646430"/>
              <a:gd name="T5" fmla="*/ 646430 w 6464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46430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9" name="object 100"/>
          <p:cNvSpPr>
            <a:spLocks/>
          </p:cNvSpPr>
          <p:nvPr/>
        </p:nvSpPr>
        <p:spPr bwMode="auto">
          <a:xfrm>
            <a:off x="2509838" y="1854200"/>
            <a:ext cx="0" cy="442913"/>
          </a:xfrm>
          <a:custGeom>
            <a:avLst/>
            <a:gdLst>
              <a:gd name="T0" fmla="*/ 0 h 442594"/>
              <a:gd name="T1" fmla="*/ 442213 h 442594"/>
              <a:gd name="T2" fmla="*/ 0 60000 65536"/>
              <a:gd name="T3" fmla="*/ 0 60000 65536"/>
              <a:gd name="T4" fmla="*/ 0 h 442594"/>
              <a:gd name="T5" fmla="*/ 442594 h 44259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2594">
                <a:moveTo>
                  <a:pt x="0" y="0"/>
                </a:moveTo>
                <a:lnTo>
                  <a:pt x="0" y="442213"/>
                </a:lnTo>
              </a:path>
            </a:pathLst>
          </a:custGeom>
          <a:noFill/>
          <a:ln w="2324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0" name="object 101"/>
          <p:cNvSpPr>
            <a:spLocks/>
          </p:cNvSpPr>
          <p:nvPr/>
        </p:nvSpPr>
        <p:spPr bwMode="auto">
          <a:xfrm>
            <a:off x="1874838" y="1828800"/>
            <a:ext cx="598487" cy="441325"/>
          </a:xfrm>
          <a:custGeom>
            <a:avLst/>
            <a:gdLst>
              <a:gd name="T0" fmla="*/ 598932 w 599439"/>
              <a:gd name="T1" fmla="*/ 0 h 441960"/>
              <a:gd name="T2" fmla="*/ 0 w 599439"/>
              <a:gd name="T3" fmla="*/ 0 h 441960"/>
              <a:gd name="T4" fmla="*/ 0 w 599439"/>
              <a:gd name="T5" fmla="*/ 441960 h 441960"/>
              <a:gd name="T6" fmla="*/ 22860 w 599439"/>
              <a:gd name="T7" fmla="*/ 417449 h 441960"/>
              <a:gd name="T8" fmla="*/ 22860 w 599439"/>
              <a:gd name="T9" fmla="*/ 24129 h 441960"/>
              <a:gd name="T10" fmla="*/ 576072 w 599439"/>
              <a:gd name="T11" fmla="*/ 24129 h 441960"/>
              <a:gd name="T12" fmla="*/ 598932 w 599439"/>
              <a:gd name="T13" fmla="*/ 0 h 4419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9439"/>
              <a:gd name="T22" fmla="*/ 0 h 441960"/>
              <a:gd name="T23" fmla="*/ 599439 w 599439"/>
              <a:gd name="T24" fmla="*/ 441960 h 4419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9439" h="441960">
                <a:moveTo>
                  <a:pt x="598932" y="0"/>
                </a:moveTo>
                <a:lnTo>
                  <a:pt x="0" y="0"/>
                </a:lnTo>
                <a:lnTo>
                  <a:pt x="0" y="441960"/>
                </a:lnTo>
                <a:lnTo>
                  <a:pt x="22860" y="417449"/>
                </a:lnTo>
                <a:lnTo>
                  <a:pt x="22860" y="24129"/>
                </a:lnTo>
                <a:lnTo>
                  <a:pt x="576072" y="24129"/>
                </a:lnTo>
                <a:lnTo>
                  <a:pt x="59893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1" name="object 102"/>
          <p:cNvSpPr>
            <a:spLocks/>
          </p:cNvSpPr>
          <p:nvPr/>
        </p:nvSpPr>
        <p:spPr bwMode="auto">
          <a:xfrm>
            <a:off x="1924050" y="1884363"/>
            <a:ext cx="560388" cy="387350"/>
          </a:xfrm>
          <a:custGeom>
            <a:avLst/>
            <a:gdLst>
              <a:gd name="T0" fmla="*/ 0 w 559435"/>
              <a:gd name="T1" fmla="*/ 387096 h 387350"/>
              <a:gd name="T2" fmla="*/ 559307 w 559435"/>
              <a:gd name="T3" fmla="*/ 387096 h 387350"/>
              <a:gd name="T4" fmla="*/ 559307 w 559435"/>
              <a:gd name="T5" fmla="*/ 0 h 387350"/>
              <a:gd name="T6" fmla="*/ 0 w 559435"/>
              <a:gd name="T7" fmla="*/ 0 h 387350"/>
              <a:gd name="T8" fmla="*/ 0 w 559435"/>
              <a:gd name="T9" fmla="*/ 387096 h 387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9435"/>
              <a:gd name="T16" fmla="*/ 0 h 387350"/>
              <a:gd name="T17" fmla="*/ 559435 w 559435"/>
              <a:gd name="T18" fmla="*/ 387350 h 387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9435" h="387350">
                <a:moveTo>
                  <a:pt x="0" y="387096"/>
                </a:moveTo>
                <a:lnTo>
                  <a:pt x="559307" y="387096"/>
                </a:lnTo>
                <a:lnTo>
                  <a:pt x="559307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2" name="object 103"/>
          <p:cNvSpPr>
            <a:spLocks/>
          </p:cNvSpPr>
          <p:nvPr/>
        </p:nvSpPr>
        <p:spPr bwMode="auto">
          <a:xfrm>
            <a:off x="1924050" y="1884363"/>
            <a:ext cx="560388" cy="387350"/>
          </a:xfrm>
          <a:custGeom>
            <a:avLst/>
            <a:gdLst>
              <a:gd name="T0" fmla="*/ 0 w 559435"/>
              <a:gd name="T1" fmla="*/ 387096 h 387350"/>
              <a:gd name="T2" fmla="*/ 559307 w 559435"/>
              <a:gd name="T3" fmla="*/ 387096 h 387350"/>
              <a:gd name="T4" fmla="*/ 559307 w 559435"/>
              <a:gd name="T5" fmla="*/ 0 h 387350"/>
              <a:gd name="T6" fmla="*/ 0 w 559435"/>
              <a:gd name="T7" fmla="*/ 0 h 387350"/>
              <a:gd name="T8" fmla="*/ 0 w 559435"/>
              <a:gd name="T9" fmla="*/ 387096 h 387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9435"/>
              <a:gd name="T16" fmla="*/ 0 h 387350"/>
              <a:gd name="T17" fmla="*/ 559435 w 559435"/>
              <a:gd name="T18" fmla="*/ 387350 h 387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9435" h="387350">
                <a:moveTo>
                  <a:pt x="0" y="387096"/>
                </a:moveTo>
                <a:lnTo>
                  <a:pt x="559307" y="387096"/>
                </a:lnTo>
                <a:lnTo>
                  <a:pt x="559307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3" name="object 104"/>
          <p:cNvSpPr>
            <a:spLocks/>
          </p:cNvSpPr>
          <p:nvPr/>
        </p:nvSpPr>
        <p:spPr bwMode="auto">
          <a:xfrm>
            <a:off x="2576513" y="3860800"/>
            <a:ext cx="228600" cy="360363"/>
          </a:xfrm>
          <a:custGeom>
            <a:avLst/>
            <a:gdLst>
              <a:gd name="T0" fmla="*/ 76200 w 228600"/>
              <a:gd name="T1" fmla="*/ 132587 h 361314"/>
              <a:gd name="T2" fmla="*/ 0 w 228600"/>
              <a:gd name="T3" fmla="*/ 132587 h 361314"/>
              <a:gd name="T4" fmla="*/ 114300 w 228600"/>
              <a:gd name="T5" fmla="*/ 361187 h 361314"/>
              <a:gd name="T6" fmla="*/ 209550 w 228600"/>
              <a:gd name="T7" fmla="*/ 170687 h 361314"/>
              <a:gd name="T8" fmla="*/ 76200 w 228600"/>
              <a:gd name="T9" fmla="*/ 170687 h 361314"/>
              <a:gd name="T10" fmla="*/ 76200 w 228600"/>
              <a:gd name="T11" fmla="*/ 132587 h 361314"/>
              <a:gd name="T12" fmla="*/ 152400 w 228600"/>
              <a:gd name="T13" fmla="*/ 0 h 361314"/>
              <a:gd name="T14" fmla="*/ 76200 w 228600"/>
              <a:gd name="T15" fmla="*/ 0 h 361314"/>
              <a:gd name="T16" fmla="*/ 76200 w 228600"/>
              <a:gd name="T17" fmla="*/ 170687 h 361314"/>
              <a:gd name="T18" fmla="*/ 152400 w 228600"/>
              <a:gd name="T19" fmla="*/ 170687 h 361314"/>
              <a:gd name="T20" fmla="*/ 152400 w 228600"/>
              <a:gd name="T21" fmla="*/ 0 h 361314"/>
              <a:gd name="T22" fmla="*/ 228600 w 228600"/>
              <a:gd name="T23" fmla="*/ 132587 h 361314"/>
              <a:gd name="T24" fmla="*/ 152400 w 228600"/>
              <a:gd name="T25" fmla="*/ 132587 h 361314"/>
              <a:gd name="T26" fmla="*/ 152400 w 228600"/>
              <a:gd name="T27" fmla="*/ 170687 h 361314"/>
              <a:gd name="T28" fmla="*/ 209550 w 228600"/>
              <a:gd name="T29" fmla="*/ 170687 h 361314"/>
              <a:gd name="T30" fmla="*/ 228600 w 228600"/>
              <a:gd name="T31" fmla="*/ 132587 h 3613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8600"/>
              <a:gd name="T49" fmla="*/ 0 h 361314"/>
              <a:gd name="T50" fmla="*/ 228600 w 228600"/>
              <a:gd name="T51" fmla="*/ 361314 h 36131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8600" h="361314">
                <a:moveTo>
                  <a:pt x="76200" y="132587"/>
                </a:moveTo>
                <a:lnTo>
                  <a:pt x="0" y="132587"/>
                </a:lnTo>
                <a:lnTo>
                  <a:pt x="114300" y="361187"/>
                </a:lnTo>
                <a:lnTo>
                  <a:pt x="209550" y="170687"/>
                </a:lnTo>
                <a:lnTo>
                  <a:pt x="76200" y="170687"/>
                </a:lnTo>
                <a:lnTo>
                  <a:pt x="76200" y="132587"/>
                </a:lnTo>
                <a:close/>
              </a:path>
              <a:path w="228600" h="361314">
                <a:moveTo>
                  <a:pt x="152400" y="0"/>
                </a:moveTo>
                <a:lnTo>
                  <a:pt x="76200" y="0"/>
                </a:lnTo>
                <a:lnTo>
                  <a:pt x="76200" y="170687"/>
                </a:lnTo>
                <a:lnTo>
                  <a:pt x="152400" y="170687"/>
                </a:lnTo>
                <a:lnTo>
                  <a:pt x="152400" y="0"/>
                </a:lnTo>
                <a:close/>
              </a:path>
              <a:path w="228600" h="361314">
                <a:moveTo>
                  <a:pt x="228600" y="132587"/>
                </a:moveTo>
                <a:lnTo>
                  <a:pt x="152400" y="132587"/>
                </a:lnTo>
                <a:lnTo>
                  <a:pt x="152400" y="170687"/>
                </a:lnTo>
                <a:lnTo>
                  <a:pt x="209550" y="170687"/>
                </a:lnTo>
                <a:lnTo>
                  <a:pt x="228600" y="13258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4" name="object 105"/>
          <p:cNvSpPr>
            <a:spLocks/>
          </p:cNvSpPr>
          <p:nvPr/>
        </p:nvSpPr>
        <p:spPr bwMode="auto">
          <a:xfrm>
            <a:off x="8080375" y="3860800"/>
            <a:ext cx="228600" cy="360363"/>
          </a:xfrm>
          <a:custGeom>
            <a:avLst/>
            <a:gdLst>
              <a:gd name="T0" fmla="*/ 152400 w 228600"/>
              <a:gd name="T1" fmla="*/ 190499 h 361314"/>
              <a:gd name="T2" fmla="*/ 76200 w 228600"/>
              <a:gd name="T3" fmla="*/ 190499 h 361314"/>
              <a:gd name="T4" fmla="*/ 76200 w 228600"/>
              <a:gd name="T5" fmla="*/ 361187 h 361314"/>
              <a:gd name="T6" fmla="*/ 152400 w 228600"/>
              <a:gd name="T7" fmla="*/ 361187 h 361314"/>
              <a:gd name="T8" fmla="*/ 152400 w 228600"/>
              <a:gd name="T9" fmla="*/ 190499 h 361314"/>
              <a:gd name="T10" fmla="*/ 114300 w 228600"/>
              <a:gd name="T11" fmla="*/ 0 h 361314"/>
              <a:gd name="T12" fmla="*/ 0 w 228600"/>
              <a:gd name="T13" fmla="*/ 228599 h 361314"/>
              <a:gd name="T14" fmla="*/ 76200 w 228600"/>
              <a:gd name="T15" fmla="*/ 228599 h 361314"/>
              <a:gd name="T16" fmla="*/ 76200 w 228600"/>
              <a:gd name="T17" fmla="*/ 190499 h 361314"/>
              <a:gd name="T18" fmla="*/ 209550 w 228600"/>
              <a:gd name="T19" fmla="*/ 190499 h 361314"/>
              <a:gd name="T20" fmla="*/ 114300 w 228600"/>
              <a:gd name="T21" fmla="*/ 0 h 361314"/>
              <a:gd name="T22" fmla="*/ 209550 w 228600"/>
              <a:gd name="T23" fmla="*/ 190499 h 361314"/>
              <a:gd name="T24" fmla="*/ 152400 w 228600"/>
              <a:gd name="T25" fmla="*/ 190499 h 361314"/>
              <a:gd name="T26" fmla="*/ 152400 w 228600"/>
              <a:gd name="T27" fmla="*/ 228599 h 361314"/>
              <a:gd name="T28" fmla="*/ 228600 w 228600"/>
              <a:gd name="T29" fmla="*/ 228599 h 361314"/>
              <a:gd name="T30" fmla="*/ 209550 w 228600"/>
              <a:gd name="T31" fmla="*/ 190499 h 3613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8600"/>
              <a:gd name="T49" fmla="*/ 0 h 361314"/>
              <a:gd name="T50" fmla="*/ 228600 w 228600"/>
              <a:gd name="T51" fmla="*/ 361314 h 36131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8600" h="361314">
                <a:moveTo>
                  <a:pt x="152400" y="190499"/>
                </a:moveTo>
                <a:lnTo>
                  <a:pt x="76200" y="190499"/>
                </a:lnTo>
                <a:lnTo>
                  <a:pt x="76200" y="361187"/>
                </a:lnTo>
                <a:lnTo>
                  <a:pt x="152400" y="361187"/>
                </a:lnTo>
                <a:lnTo>
                  <a:pt x="152400" y="190499"/>
                </a:lnTo>
                <a:close/>
              </a:path>
              <a:path w="228600" h="361314">
                <a:moveTo>
                  <a:pt x="114300" y="0"/>
                </a:moveTo>
                <a:lnTo>
                  <a:pt x="0" y="228599"/>
                </a:lnTo>
                <a:lnTo>
                  <a:pt x="76200" y="228599"/>
                </a:lnTo>
                <a:lnTo>
                  <a:pt x="76200" y="190499"/>
                </a:lnTo>
                <a:lnTo>
                  <a:pt x="209550" y="190499"/>
                </a:lnTo>
                <a:lnTo>
                  <a:pt x="114300" y="0"/>
                </a:lnTo>
                <a:close/>
              </a:path>
              <a:path w="228600" h="361314">
                <a:moveTo>
                  <a:pt x="209550" y="190499"/>
                </a:moveTo>
                <a:lnTo>
                  <a:pt x="152400" y="190499"/>
                </a:lnTo>
                <a:lnTo>
                  <a:pt x="152400" y="228599"/>
                </a:lnTo>
                <a:lnTo>
                  <a:pt x="228600" y="228599"/>
                </a:lnTo>
                <a:lnTo>
                  <a:pt x="209550" y="19049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5" name="object 10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D10856D3-8663-4D4E-A94D-153F5811BFEB}" type="slidenum">
              <a:rPr lang="th-TH" smtClean="0"/>
              <a:pPr marL="25400">
                <a:spcBef>
                  <a:spcPts val="38"/>
                </a:spcBef>
              </a:pPr>
              <a:t>32</a:t>
            </a:fld>
            <a:endParaRPr lang="th-TH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object 2"/>
          <p:cNvSpPr>
            <a:spLocks/>
          </p:cNvSpPr>
          <p:nvPr/>
        </p:nvSpPr>
        <p:spPr bwMode="auto">
          <a:xfrm>
            <a:off x="7167563" y="2184400"/>
            <a:ext cx="2393950" cy="3621088"/>
          </a:xfrm>
          <a:custGeom>
            <a:avLst/>
            <a:gdLst>
              <a:gd name="T0" fmla="*/ 0 w 2394584"/>
              <a:gd name="T1" fmla="*/ 3621024 h 3621404"/>
              <a:gd name="T2" fmla="*/ 2394204 w 2394584"/>
              <a:gd name="T3" fmla="*/ 3621024 h 3621404"/>
              <a:gd name="T4" fmla="*/ 2394204 w 2394584"/>
              <a:gd name="T5" fmla="*/ 0 h 3621404"/>
              <a:gd name="T6" fmla="*/ 0 w 2394584"/>
              <a:gd name="T7" fmla="*/ 0 h 3621404"/>
              <a:gd name="T8" fmla="*/ 0 w 2394584"/>
              <a:gd name="T9" fmla="*/ 3621024 h 3621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4584"/>
              <a:gd name="T16" fmla="*/ 0 h 3621404"/>
              <a:gd name="T17" fmla="*/ 2394584 w 2394584"/>
              <a:gd name="T18" fmla="*/ 3621404 h 3621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4584" h="3621404">
                <a:moveTo>
                  <a:pt x="0" y="3621024"/>
                </a:moveTo>
                <a:lnTo>
                  <a:pt x="2394204" y="3621024"/>
                </a:lnTo>
                <a:lnTo>
                  <a:pt x="2394204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solidFill>
            <a:srgbClr val="99FF99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26" name="object 3"/>
          <p:cNvSpPr>
            <a:spLocks/>
          </p:cNvSpPr>
          <p:nvPr/>
        </p:nvSpPr>
        <p:spPr bwMode="auto">
          <a:xfrm>
            <a:off x="7167563" y="2184400"/>
            <a:ext cx="2393950" cy="3621088"/>
          </a:xfrm>
          <a:custGeom>
            <a:avLst/>
            <a:gdLst>
              <a:gd name="T0" fmla="*/ 0 w 2394584"/>
              <a:gd name="T1" fmla="*/ 3621024 h 3621404"/>
              <a:gd name="T2" fmla="*/ 2394204 w 2394584"/>
              <a:gd name="T3" fmla="*/ 3621024 h 3621404"/>
              <a:gd name="T4" fmla="*/ 2394204 w 2394584"/>
              <a:gd name="T5" fmla="*/ 0 h 3621404"/>
              <a:gd name="T6" fmla="*/ 0 w 2394584"/>
              <a:gd name="T7" fmla="*/ 0 h 3621404"/>
              <a:gd name="T8" fmla="*/ 0 w 2394584"/>
              <a:gd name="T9" fmla="*/ 3621024 h 3621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4584"/>
              <a:gd name="T16" fmla="*/ 0 h 3621404"/>
              <a:gd name="T17" fmla="*/ 2394584 w 2394584"/>
              <a:gd name="T18" fmla="*/ 3621404 h 3621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4584" h="3621404">
                <a:moveTo>
                  <a:pt x="0" y="3621024"/>
                </a:moveTo>
                <a:lnTo>
                  <a:pt x="2394204" y="3621024"/>
                </a:lnTo>
                <a:lnTo>
                  <a:pt x="2394204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27" name="object 4"/>
          <p:cNvSpPr>
            <a:spLocks/>
          </p:cNvSpPr>
          <p:nvPr/>
        </p:nvSpPr>
        <p:spPr bwMode="auto">
          <a:xfrm>
            <a:off x="7783513" y="3879850"/>
            <a:ext cx="1550987" cy="271463"/>
          </a:xfrm>
          <a:custGeom>
            <a:avLst/>
            <a:gdLst>
              <a:gd name="T0" fmla="*/ 1506220 w 1551940"/>
              <a:gd name="T1" fmla="*/ 0 h 271779"/>
              <a:gd name="T2" fmla="*/ 45211 w 1551940"/>
              <a:gd name="T3" fmla="*/ 0 h 271779"/>
              <a:gd name="T4" fmla="*/ 27592 w 1551940"/>
              <a:gd name="T5" fmla="*/ 3546 h 271779"/>
              <a:gd name="T6" fmla="*/ 13223 w 1551940"/>
              <a:gd name="T7" fmla="*/ 13223 h 271779"/>
              <a:gd name="T8" fmla="*/ 3546 w 1551940"/>
              <a:gd name="T9" fmla="*/ 27592 h 271779"/>
              <a:gd name="T10" fmla="*/ 0 w 1551940"/>
              <a:gd name="T11" fmla="*/ 45212 h 271779"/>
              <a:gd name="T12" fmla="*/ 0 w 1551940"/>
              <a:gd name="T13" fmla="*/ 226060 h 271779"/>
              <a:gd name="T14" fmla="*/ 3546 w 1551940"/>
              <a:gd name="T15" fmla="*/ 243679 h 271779"/>
              <a:gd name="T16" fmla="*/ 13223 w 1551940"/>
              <a:gd name="T17" fmla="*/ 258048 h 271779"/>
              <a:gd name="T18" fmla="*/ 27592 w 1551940"/>
              <a:gd name="T19" fmla="*/ 267725 h 271779"/>
              <a:gd name="T20" fmla="*/ 45211 w 1551940"/>
              <a:gd name="T21" fmla="*/ 271272 h 271779"/>
              <a:gd name="T22" fmla="*/ 1506220 w 1551940"/>
              <a:gd name="T23" fmla="*/ 271272 h 271779"/>
              <a:gd name="T24" fmla="*/ 1523839 w 1551940"/>
              <a:gd name="T25" fmla="*/ 267725 h 271779"/>
              <a:gd name="T26" fmla="*/ 1538208 w 1551940"/>
              <a:gd name="T27" fmla="*/ 258048 h 271779"/>
              <a:gd name="T28" fmla="*/ 1547885 w 1551940"/>
              <a:gd name="T29" fmla="*/ 243679 h 271779"/>
              <a:gd name="T30" fmla="*/ 1551431 w 1551940"/>
              <a:gd name="T31" fmla="*/ 226060 h 271779"/>
              <a:gd name="T32" fmla="*/ 1551431 w 1551940"/>
              <a:gd name="T33" fmla="*/ 45212 h 271779"/>
              <a:gd name="T34" fmla="*/ 1547885 w 1551940"/>
              <a:gd name="T35" fmla="*/ 27592 h 271779"/>
              <a:gd name="T36" fmla="*/ 1538208 w 1551940"/>
              <a:gd name="T37" fmla="*/ 13223 h 271779"/>
              <a:gd name="T38" fmla="*/ 1523839 w 1551940"/>
              <a:gd name="T39" fmla="*/ 3546 h 271779"/>
              <a:gd name="T40" fmla="*/ 1506220 w 1551940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551940"/>
              <a:gd name="T64" fmla="*/ 0 h 271779"/>
              <a:gd name="T65" fmla="*/ 1551940 w 1551940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551940" h="271779">
                <a:moveTo>
                  <a:pt x="1506220" y="0"/>
                </a:moveTo>
                <a:lnTo>
                  <a:pt x="45211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1" y="271272"/>
                </a:lnTo>
                <a:lnTo>
                  <a:pt x="1506220" y="271272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1" y="226060"/>
                </a:lnTo>
                <a:lnTo>
                  <a:pt x="1551431" y="45212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28" name="object 5"/>
          <p:cNvSpPr>
            <a:spLocks/>
          </p:cNvSpPr>
          <p:nvPr/>
        </p:nvSpPr>
        <p:spPr bwMode="auto">
          <a:xfrm>
            <a:off x="7329488" y="3873500"/>
            <a:ext cx="357187" cy="273050"/>
          </a:xfrm>
          <a:custGeom>
            <a:avLst/>
            <a:gdLst>
              <a:gd name="T0" fmla="*/ 179069 w 358140"/>
              <a:gd name="T1" fmla="*/ 0 h 271779"/>
              <a:gd name="T2" fmla="*/ 122456 w 358140"/>
              <a:gd name="T3" fmla="*/ 6912 h 271779"/>
              <a:gd name="T4" fmla="*/ 73298 w 358140"/>
              <a:gd name="T5" fmla="*/ 26164 h 271779"/>
              <a:gd name="T6" fmla="*/ 34539 w 358140"/>
              <a:gd name="T7" fmla="*/ 55522 h 271779"/>
              <a:gd name="T8" fmla="*/ 9125 w 358140"/>
              <a:gd name="T9" fmla="*/ 92756 h 271779"/>
              <a:gd name="T10" fmla="*/ 0 w 358140"/>
              <a:gd name="T11" fmla="*/ 135636 h 271779"/>
              <a:gd name="T12" fmla="*/ 9125 w 358140"/>
              <a:gd name="T13" fmla="*/ 178515 h 271779"/>
              <a:gd name="T14" fmla="*/ 34539 w 358140"/>
              <a:gd name="T15" fmla="*/ 215749 h 271779"/>
              <a:gd name="T16" fmla="*/ 73298 w 358140"/>
              <a:gd name="T17" fmla="*/ 245107 h 271779"/>
              <a:gd name="T18" fmla="*/ 122456 w 358140"/>
              <a:gd name="T19" fmla="*/ 264359 h 271779"/>
              <a:gd name="T20" fmla="*/ 179069 w 358140"/>
              <a:gd name="T21" fmla="*/ 271272 h 271779"/>
              <a:gd name="T22" fmla="*/ 235683 w 358140"/>
              <a:gd name="T23" fmla="*/ 264359 h 271779"/>
              <a:gd name="T24" fmla="*/ 284841 w 358140"/>
              <a:gd name="T25" fmla="*/ 245107 h 271779"/>
              <a:gd name="T26" fmla="*/ 323600 w 358140"/>
              <a:gd name="T27" fmla="*/ 215749 h 271779"/>
              <a:gd name="T28" fmla="*/ 349014 w 358140"/>
              <a:gd name="T29" fmla="*/ 178515 h 271779"/>
              <a:gd name="T30" fmla="*/ 358139 w 358140"/>
              <a:gd name="T31" fmla="*/ 135636 h 271779"/>
              <a:gd name="T32" fmla="*/ 349014 w 358140"/>
              <a:gd name="T33" fmla="*/ 92756 h 271779"/>
              <a:gd name="T34" fmla="*/ 323600 w 358140"/>
              <a:gd name="T35" fmla="*/ 55522 h 271779"/>
              <a:gd name="T36" fmla="*/ 284841 w 358140"/>
              <a:gd name="T37" fmla="*/ 26164 h 271779"/>
              <a:gd name="T38" fmla="*/ 235683 w 358140"/>
              <a:gd name="T39" fmla="*/ 6912 h 271779"/>
              <a:gd name="T40" fmla="*/ 179069 w 358140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58140"/>
              <a:gd name="T64" fmla="*/ 0 h 271779"/>
              <a:gd name="T65" fmla="*/ 358140 w 358140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58140" h="271779">
                <a:moveTo>
                  <a:pt x="179069" y="0"/>
                </a:moveTo>
                <a:lnTo>
                  <a:pt x="122456" y="6912"/>
                </a:lnTo>
                <a:lnTo>
                  <a:pt x="73298" y="26164"/>
                </a:lnTo>
                <a:lnTo>
                  <a:pt x="34539" y="55522"/>
                </a:lnTo>
                <a:lnTo>
                  <a:pt x="9125" y="92756"/>
                </a:lnTo>
                <a:lnTo>
                  <a:pt x="0" y="135636"/>
                </a:lnTo>
                <a:lnTo>
                  <a:pt x="9125" y="178515"/>
                </a:lnTo>
                <a:lnTo>
                  <a:pt x="34539" y="215749"/>
                </a:lnTo>
                <a:lnTo>
                  <a:pt x="73298" y="245107"/>
                </a:lnTo>
                <a:lnTo>
                  <a:pt x="122456" y="264359"/>
                </a:lnTo>
                <a:lnTo>
                  <a:pt x="179069" y="271272"/>
                </a:lnTo>
                <a:lnTo>
                  <a:pt x="235683" y="264359"/>
                </a:lnTo>
                <a:lnTo>
                  <a:pt x="284841" y="245107"/>
                </a:lnTo>
                <a:lnTo>
                  <a:pt x="323600" y="215749"/>
                </a:lnTo>
                <a:lnTo>
                  <a:pt x="349014" y="178515"/>
                </a:lnTo>
                <a:lnTo>
                  <a:pt x="358139" y="135636"/>
                </a:lnTo>
                <a:lnTo>
                  <a:pt x="349014" y="92756"/>
                </a:lnTo>
                <a:lnTo>
                  <a:pt x="323600" y="55522"/>
                </a:lnTo>
                <a:lnTo>
                  <a:pt x="284841" y="26164"/>
                </a:lnTo>
                <a:lnTo>
                  <a:pt x="235683" y="6912"/>
                </a:lnTo>
                <a:lnTo>
                  <a:pt x="17906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29" name="object 6"/>
          <p:cNvSpPr>
            <a:spLocks/>
          </p:cNvSpPr>
          <p:nvPr/>
        </p:nvSpPr>
        <p:spPr bwMode="auto">
          <a:xfrm>
            <a:off x="7329488" y="4235450"/>
            <a:ext cx="357187" cy="269875"/>
          </a:xfrm>
          <a:custGeom>
            <a:avLst/>
            <a:gdLst>
              <a:gd name="T0" fmla="*/ 179069 w 358140"/>
              <a:gd name="T1" fmla="*/ 0 h 269875"/>
              <a:gd name="T2" fmla="*/ 122456 w 358140"/>
              <a:gd name="T3" fmla="*/ 6870 h 269875"/>
              <a:gd name="T4" fmla="*/ 73298 w 358140"/>
              <a:gd name="T5" fmla="*/ 26005 h 269875"/>
              <a:gd name="T6" fmla="*/ 34539 w 358140"/>
              <a:gd name="T7" fmla="*/ 55193 h 269875"/>
              <a:gd name="T8" fmla="*/ 9125 w 358140"/>
              <a:gd name="T9" fmla="*/ 92220 h 269875"/>
              <a:gd name="T10" fmla="*/ 0 w 358140"/>
              <a:gd name="T11" fmla="*/ 134873 h 269875"/>
              <a:gd name="T12" fmla="*/ 9125 w 358140"/>
              <a:gd name="T13" fmla="*/ 177527 h 269875"/>
              <a:gd name="T14" fmla="*/ 34539 w 358140"/>
              <a:gd name="T15" fmla="*/ 214554 h 269875"/>
              <a:gd name="T16" fmla="*/ 73298 w 358140"/>
              <a:gd name="T17" fmla="*/ 243742 h 269875"/>
              <a:gd name="T18" fmla="*/ 122456 w 358140"/>
              <a:gd name="T19" fmla="*/ 262877 h 269875"/>
              <a:gd name="T20" fmla="*/ 179069 w 358140"/>
              <a:gd name="T21" fmla="*/ 269747 h 269875"/>
              <a:gd name="T22" fmla="*/ 235683 w 358140"/>
              <a:gd name="T23" fmla="*/ 262877 h 269875"/>
              <a:gd name="T24" fmla="*/ 284841 w 358140"/>
              <a:gd name="T25" fmla="*/ 243742 h 269875"/>
              <a:gd name="T26" fmla="*/ 323600 w 358140"/>
              <a:gd name="T27" fmla="*/ 214554 h 269875"/>
              <a:gd name="T28" fmla="*/ 349014 w 358140"/>
              <a:gd name="T29" fmla="*/ 177527 h 269875"/>
              <a:gd name="T30" fmla="*/ 358139 w 358140"/>
              <a:gd name="T31" fmla="*/ 134873 h 269875"/>
              <a:gd name="T32" fmla="*/ 349014 w 358140"/>
              <a:gd name="T33" fmla="*/ 92220 h 269875"/>
              <a:gd name="T34" fmla="*/ 323600 w 358140"/>
              <a:gd name="T35" fmla="*/ 55193 h 269875"/>
              <a:gd name="T36" fmla="*/ 284841 w 358140"/>
              <a:gd name="T37" fmla="*/ 26005 h 269875"/>
              <a:gd name="T38" fmla="*/ 235683 w 358140"/>
              <a:gd name="T39" fmla="*/ 6870 h 269875"/>
              <a:gd name="T40" fmla="*/ 179069 w 358140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58140"/>
              <a:gd name="T64" fmla="*/ 0 h 269875"/>
              <a:gd name="T65" fmla="*/ 358140 w 358140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58140" h="269875">
                <a:moveTo>
                  <a:pt x="179069" y="0"/>
                </a:moveTo>
                <a:lnTo>
                  <a:pt x="122456" y="6870"/>
                </a:lnTo>
                <a:lnTo>
                  <a:pt x="73298" y="26005"/>
                </a:lnTo>
                <a:lnTo>
                  <a:pt x="34539" y="55193"/>
                </a:lnTo>
                <a:lnTo>
                  <a:pt x="9125" y="92220"/>
                </a:lnTo>
                <a:lnTo>
                  <a:pt x="0" y="134873"/>
                </a:lnTo>
                <a:lnTo>
                  <a:pt x="9125" y="177527"/>
                </a:lnTo>
                <a:lnTo>
                  <a:pt x="34539" y="214554"/>
                </a:lnTo>
                <a:lnTo>
                  <a:pt x="73298" y="243742"/>
                </a:lnTo>
                <a:lnTo>
                  <a:pt x="122456" y="262877"/>
                </a:lnTo>
                <a:lnTo>
                  <a:pt x="179069" y="269747"/>
                </a:lnTo>
                <a:lnTo>
                  <a:pt x="235683" y="262877"/>
                </a:lnTo>
                <a:lnTo>
                  <a:pt x="284841" y="243742"/>
                </a:lnTo>
                <a:lnTo>
                  <a:pt x="323600" y="214554"/>
                </a:lnTo>
                <a:lnTo>
                  <a:pt x="349014" y="177527"/>
                </a:lnTo>
                <a:lnTo>
                  <a:pt x="358139" y="134873"/>
                </a:lnTo>
                <a:lnTo>
                  <a:pt x="349014" y="92220"/>
                </a:lnTo>
                <a:lnTo>
                  <a:pt x="323600" y="55193"/>
                </a:lnTo>
                <a:lnTo>
                  <a:pt x="284841" y="26005"/>
                </a:lnTo>
                <a:lnTo>
                  <a:pt x="235683" y="6870"/>
                </a:lnTo>
                <a:lnTo>
                  <a:pt x="17906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0" name="object 7"/>
          <p:cNvSpPr>
            <a:spLocks/>
          </p:cNvSpPr>
          <p:nvPr/>
        </p:nvSpPr>
        <p:spPr bwMode="auto">
          <a:xfrm>
            <a:off x="7783513" y="4235450"/>
            <a:ext cx="1550987" cy="269875"/>
          </a:xfrm>
          <a:custGeom>
            <a:avLst/>
            <a:gdLst>
              <a:gd name="T0" fmla="*/ 1506474 w 1551940"/>
              <a:gd name="T1" fmla="*/ 0 h 269875"/>
              <a:gd name="T2" fmla="*/ 44957 w 1551940"/>
              <a:gd name="T3" fmla="*/ 0 h 269875"/>
              <a:gd name="T4" fmla="*/ 27431 w 1551940"/>
              <a:gd name="T5" fmla="*/ 3524 h 269875"/>
              <a:gd name="T6" fmla="*/ 13144 w 1551940"/>
              <a:gd name="T7" fmla="*/ 13144 h 269875"/>
              <a:gd name="T8" fmla="*/ 3524 w 1551940"/>
              <a:gd name="T9" fmla="*/ 27431 h 269875"/>
              <a:gd name="T10" fmla="*/ 0 w 1551940"/>
              <a:gd name="T11" fmla="*/ 44957 h 269875"/>
              <a:gd name="T12" fmla="*/ 0 w 1551940"/>
              <a:gd name="T13" fmla="*/ 224789 h 269875"/>
              <a:gd name="T14" fmla="*/ 3524 w 1551940"/>
              <a:gd name="T15" fmla="*/ 242315 h 269875"/>
              <a:gd name="T16" fmla="*/ 13144 w 1551940"/>
              <a:gd name="T17" fmla="*/ 256603 h 269875"/>
              <a:gd name="T18" fmla="*/ 27431 w 1551940"/>
              <a:gd name="T19" fmla="*/ 266223 h 269875"/>
              <a:gd name="T20" fmla="*/ 44957 w 1551940"/>
              <a:gd name="T21" fmla="*/ 269747 h 269875"/>
              <a:gd name="T22" fmla="*/ 1506474 w 1551940"/>
              <a:gd name="T23" fmla="*/ 269747 h 269875"/>
              <a:gd name="T24" fmla="*/ 1523999 w 1551940"/>
              <a:gd name="T25" fmla="*/ 266223 h 269875"/>
              <a:gd name="T26" fmla="*/ 1538287 w 1551940"/>
              <a:gd name="T27" fmla="*/ 256603 h 269875"/>
              <a:gd name="T28" fmla="*/ 1547907 w 1551940"/>
              <a:gd name="T29" fmla="*/ 242315 h 269875"/>
              <a:gd name="T30" fmla="*/ 1551431 w 1551940"/>
              <a:gd name="T31" fmla="*/ 224789 h 269875"/>
              <a:gd name="T32" fmla="*/ 1551431 w 1551940"/>
              <a:gd name="T33" fmla="*/ 44957 h 269875"/>
              <a:gd name="T34" fmla="*/ 1547907 w 1551940"/>
              <a:gd name="T35" fmla="*/ 27431 h 269875"/>
              <a:gd name="T36" fmla="*/ 1538287 w 1551940"/>
              <a:gd name="T37" fmla="*/ 13144 h 269875"/>
              <a:gd name="T38" fmla="*/ 1524000 w 1551940"/>
              <a:gd name="T39" fmla="*/ 3524 h 269875"/>
              <a:gd name="T40" fmla="*/ 1506474 w 1551940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551940"/>
              <a:gd name="T64" fmla="*/ 0 h 269875"/>
              <a:gd name="T65" fmla="*/ 1551940 w 1551940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551940" h="269875">
                <a:moveTo>
                  <a:pt x="1506474" y="0"/>
                </a:moveTo>
                <a:lnTo>
                  <a:pt x="44957" y="0"/>
                </a:lnTo>
                <a:lnTo>
                  <a:pt x="27431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24" y="242315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7" y="269747"/>
                </a:lnTo>
                <a:lnTo>
                  <a:pt x="1506474" y="269747"/>
                </a:lnTo>
                <a:lnTo>
                  <a:pt x="1523999" y="266223"/>
                </a:lnTo>
                <a:lnTo>
                  <a:pt x="1538287" y="256603"/>
                </a:lnTo>
                <a:lnTo>
                  <a:pt x="1547907" y="242315"/>
                </a:lnTo>
                <a:lnTo>
                  <a:pt x="1551431" y="224789"/>
                </a:lnTo>
                <a:lnTo>
                  <a:pt x="1551431" y="44957"/>
                </a:lnTo>
                <a:lnTo>
                  <a:pt x="1547907" y="27431"/>
                </a:lnTo>
                <a:lnTo>
                  <a:pt x="1538287" y="13144"/>
                </a:lnTo>
                <a:lnTo>
                  <a:pt x="1524000" y="3524"/>
                </a:lnTo>
                <a:lnTo>
                  <a:pt x="150647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1" name="object 8"/>
          <p:cNvSpPr>
            <a:spLocks/>
          </p:cNvSpPr>
          <p:nvPr/>
        </p:nvSpPr>
        <p:spPr bwMode="auto">
          <a:xfrm>
            <a:off x="7329488" y="4595813"/>
            <a:ext cx="357187" cy="273050"/>
          </a:xfrm>
          <a:custGeom>
            <a:avLst/>
            <a:gdLst>
              <a:gd name="T0" fmla="*/ 179069 w 358140"/>
              <a:gd name="T1" fmla="*/ 0 h 271779"/>
              <a:gd name="T2" fmla="*/ 122456 w 358140"/>
              <a:gd name="T3" fmla="*/ 6912 h 271779"/>
              <a:gd name="T4" fmla="*/ 73298 w 358140"/>
              <a:gd name="T5" fmla="*/ 26164 h 271779"/>
              <a:gd name="T6" fmla="*/ 34539 w 358140"/>
              <a:gd name="T7" fmla="*/ 55522 h 271779"/>
              <a:gd name="T8" fmla="*/ 9125 w 358140"/>
              <a:gd name="T9" fmla="*/ 92756 h 271779"/>
              <a:gd name="T10" fmla="*/ 0 w 358140"/>
              <a:gd name="T11" fmla="*/ 135636 h 271779"/>
              <a:gd name="T12" fmla="*/ 9125 w 358140"/>
              <a:gd name="T13" fmla="*/ 178515 h 271779"/>
              <a:gd name="T14" fmla="*/ 34539 w 358140"/>
              <a:gd name="T15" fmla="*/ 215749 h 271779"/>
              <a:gd name="T16" fmla="*/ 73298 w 358140"/>
              <a:gd name="T17" fmla="*/ 245107 h 271779"/>
              <a:gd name="T18" fmla="*/ 122456 w 358140"/>
              <a:gd name="T19" fmla="*/ 264359 h 271779"/>
              <a:gd name="T20" fmla="*/ 179069 w 358140"/>
              <a:gd name="T21" fmla="*/ 271272 h 271779"/>
              <a:gd name="T22" fmla="*/ 235683 w 358140"/>
              <a:gd name="T23" fmla="*/ 264359 h 271779"/>
              <a:gd name="T24" fmla="*/ 284841 w 358140"/>
              <a:gd name="T25" fmla="*/ 245107 h 271779"/>
              <a:gd name="T26" fmla="*/ 323600 w 358140"/>
              <a:gd name="T27" fmla="*/ 215749 h 271779"/>
              <a:gd name="T28" fmla="*/ 349014 w 358140"/>
              <a:gd name="T29" fmla="*/ 178515 h 271779"/>
              <a:gd name="T30" fmla="*/ 358139 w 358140"/>
              <a:gd name="T31" fmla="*/ 135636 h 271779"/>
              <a:gd name="T32" fmla="*/ 349014 w 358140"/>
              <a:gd name="T33" fmla="*/ 92756 h 271779"/>
              <a:gd name="T34" fmla="*/ 323600 w 358140"/>
              <a:gd name="T35" fmla="*/ 55522 h 271779"/>
              <a:gd name="T36" fmla="*/ 284841 w 358140"/>
              <a:gd name="T37" fmla="*/ 26164 h 271779"/>
              <a:gd name="T38" fmla="*/ 235683 w 358140"/>
              <a:gd name="T39" fmla="*/ 6912 h 271779"/>
              <a:gd name="T40" fmla="*/ 179069 w 358140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58140"/>
              <a:gd name="T64" fmla="*/ 0 h 271779"/>
              <a:gd name="T65" fmla="*/ 358140 w 358140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58140" h="271779">
                <a:moveTo>
                  <a:pt x="179069" y="0"/>
                </a:moveTo>
                <a:lnTo>
                  <a:pt x="122456" y="6912"/>
                </a:lnTo>
                <a:lnTo>
                  <a:pt x="73298" y="26164"/>
                </a:lnTo>
                <a:lnTo>
                  <a:pt x="34539" y="55522"/>
                </a:lnTo>
                <a:lnTo>
                  <a:pt x="9125" y="92756"/>
                </a:lnTo>
                <a:lnTo>
                  <a:pt x="0" y="135636"/>
                </a:lnTo>
                <a:lnTo>
                  <a:pt x="9125" y="178515"/>
                </a:lnTo>
                <a:lnTo>
                  <a:pt x="34539" y="215749"/>
                </a:lnTo>
                <a:lnTo>
                  <a:pt x="73298" y="245107"/>
                </a:lnTo>
                <a:lnTo>
                  <a:pt x="122456" y="264359"/>
                </a:lnTo>
                <a:lnTo>
                  <a:pt x="179069" y="271272"/>
                </a:lnTo>
                <a:lnTo>
                  <a:pt x="235683" y="264359"/>
                </a:lnTo>
                <a:lnTo>
                  <a:pt x="284841" y="245107"/>
                </a:lnTo>
                <a:lnTo>
                  <a:pt x="323600" y="215749"/>
                </a:lnTo>
                <a:lnTo>
                  <a:pt x="349014" y="178515"/>
                </a:lnTo>
                <a:lnTo>
                  <a:pt x="358139" y="135636"/>
                </a:lnTo>
                <a:lnTo>
                  <a:pt x="349014" y="92756"/>
                </a:lnTo>
                <a:lnTo>
                  <a:pt x="323600" y="55522"/>
                </a:lnTo>
                <a:lnTo>
                  <a:pt x="284841" y="26164"/>
                </a:lnTo>
                <a:lnTo>
                  <a:pt x="235683" y="6912"/>
                </a:lnTo>
                <a:lnTo>
                  <a:pt x="17906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2" name="object 9"/>
          <p:cNvSpPr>
            <a:spLocks/>
          </p:cNvSpPr>
          <p:nvPr/>
        </p:nvSpPr>
        <p:spPr bwMode="auto">
          <a:xfrm>
            <a:off x="7783513" y="4595813"/>
            <a:ext cx="1550987" cy="273050"/>
          </a:xfrm>
          <a:custGeom>
            <a:avLst/>
            <a:gdLst>
              <a:gd name="T0" fmla="*/ 1506220 w 1551940"/>
              <a:gd name="T1" fmla="*/ 0 h 271779"/>
              <a:gd name="T2" fmla="*/ 45211 w 1551940"/>
              <a:gd name="T3" fmla="*/ 0 h 271779"/>
              <a:gd name="T4" fmla="*/ 27592 w 1551940"/>
              <a:gd name="T5" fmla="*/ 3546 h 271779"/>
              <a:gd name="T6" fmla="*/ 13223 w 1551940"/>
              <a:gd name="T7" fmla="*/ 13223 h 271779"/>
              <a:gd name="T8" fmla="*/ 3546 w 1551940"/>
              <a:gd name="T9" fmla="*/ 27592 h 271779"/>
              <a:gd name="T10" fmla="*/ 0 w 1551940"/>
              <a:gd name="T11" fmla="*/ 45212 h 271779"/>
              <a:gd name="T12" fmla="*/ 0 w 1551940"/>
              <a:gd name="T13" fmla="*/ 226060 h 271779"/>
              <a:gd name="T14" fmla="*/ 3546 w 1551940"/>
              <a:gd name="T15" fmla="*/ 243679 h 271779"/>
              <a:gd name="T16" fmla="*/ 13223 w 1551940"/>
              <a:gd name="T17" fmla="*/ 258048 h 271779"/>
              <a:gd name="T18" fmla="*/ 27592 w 1551940"/>
              <a:gd name="T19" fmla="*/ 267725 h 271779"/>
              <a:gd name="T20" fmla="*/ 45211 w 1551940"/>
              <a:gd name="T21" fmla="*/ 271272 h 271779"/>
              <a:gd name="T22" fmla="*/ 1506220 w 1551940"/>
              <a:gd name="T23" fmla="*/ 271272 h 271779"/>
              <a:gd name="T24" fmla="*/ 1523839 w 1551940"/>
              <a:gd name="T25" fmla="*/ 267725 h 271779"/>
              <a:gd name="T26" fmla="*/ 1538208 w 1551940"/>
              <a:gd name="T27" fmla="*/ 258048 h 271779"/>
              <a:gd name="T28" fmla="*/ 1547885 w 1551940"/>
              <a:gd name="T29" fmla="*/ 243679 h 271779"/>
              <a:gd name="T30" fmla="*/ 1551431 w 1551940"/>
              <a:gd name="T31" fmla="*/ 226060 h 271779"/>
              <a:gd name="T32" fmla="*/ 1551431 w 1551940"/>
              <a:gd name="T33" fmla="*/ 45212 h 271779"/>
              <a:gd name="T34" fmla="*/ 1547885 w 1551940"/>
              <a:gd name="T35" fmla="*/ 27592 h 271779"/>
              <a:gd name="T36" fmla="*/ 1538208 w 1551940"/>
              <a:gd name="T37" fmla="*/ 13223 h 271779"/>
              <a:gd name="T38" fmla="*/ 1523839 w 1551940"/>
              <a:gd name="T39" fmla="*/ 3546 h 271779"/>
              <a:gd name="T40" fmla="*/ 1506220 w 1551940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551940"/>
              <a:gd name="T64" fmla="*/ 0 h 271779"/>
              <a:gd name="T65" fmla="*/ 1551940 w 1551940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551940" h="271779">
                <a:moveTo>
                  <a:pt x="1506220" y="0"/>
                </a:moveTo>
                <a:lnTo>
                  <a:pt x="45211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1" y="271272"/>
                </a:lnTo>
                <a:lnTo>
                  <a:pt x="1506220" y="271272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1" y="226060"/>
                </a:lnTo>
                <a:lnTo>
                  <a:pt x="1551431" y="45212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3" name="object 10"/>
          <p:cNvSpPr>
            <a:spLocks/>
          </p:cNvSpPr>
          <p:nvPr/>
        </p:nvSpPr>
        <p:spPr bwMode="auto">
          <a:xfrm>
            <a:off x="7329488" y="4957763"/>
            <a:ext cx="357187" cy="269875"/>
          </a:xfrm>
          <a:custGeom>
            <a:avLst/>
            <a:gdLst>
              <a:gd name="T0" fmla="*/ 179069 w 358140"/>
              <a:gd name="T1" fmla="*/ 0 h 269875"/>
              <a:gd name="T2" fmla="*/ 122456 w 358140"/>
              <a:gd name="T3" fmla="*/ 6870 h 269875"/>
              <a:gd name="T4" fmla="*/ 73298 w 358140"/>
              <a:gd name="T5" fmla="*/ 26005 h 269875"/>
              <a:gd name="T6" fmla="*/ 34539 w 358140"/>
              <a:gd name="T7" fmla="*/ 55193 h 269875"/>
              <a:gd name="T8" fmla="*/ 9125 w 358140"/>
              <a:gd name="T9" fmla="*/ 92220 h 269875"/>
              <a:gd name="T10" fmla="*/ 0 w 358140"/>
              <a:gd name="T11" fmla="*/ 134873 h 269875"/>
              <a:gd name="T12" fmla="*/ 9125 w 358140"/>
              <a:gd name="T13" fmla="*/ 177527 h 269875"/>
              <a:gd name="T14" fmla="*/ 34539 w 358140"/>
              <a:gd name="T15" fmla="*/ 214554 h 269875"/>
              <a:gd name="T16" fmla="*/ 73298 w 358140"/>
              <a:gd name="T17" fmla="*/ 243742 h 269875"/>
              <a:gd name="T18" fmla="*/ 122456 w 358140"/>
              <a:gd name="T19" fmla="*/ 262877 h 269875"/>
              <a:gd name="T20" fmla="*/ 179069 w 358140"/>
              <a:gd name="T21" fmla="*/ 269747 h 269875"/>
              <a:gd name="T22" fmla="*/ 235683 w 358140"/>
              <a:gd name="T23" fmla="*/ 262877 h 269875"/>
              <a:gd name="T24" fmla="*/ 284841 w 358140"/>
              <a:gd name="T25" fmla="*/ 243742 h 269875"/>
              <a:gd name="T26" fmla="*/ 323600 w 358140"/>
              <a:gd name="T27" fmla="*/ 214554 h 269875"/>
              <a:gd name="T28" fmla="*/ 349014 w 358140"/>
              <a:gd name="T29" fmla="*/ 177527 h 269875"/>
              <a:gd name="T30" fmla="*/ 358139 w 358140"/>
              <a:gd name="T31" fmla="*/ 134873 h 269875"/>
              <a:gd name="T32" fmla="*/ 349014 w 358140"/>
              <a:gd name="T33" fmla="*/ 92220 h 269875"/>
              <a:gd name="T34" fmla="*/ 323600 w 358140"/>
              <a:gd name="T35" fmla="*/ 55193 h 269875"/>
              <a:gd name="T36" fmla="*/ 284841 w 358140"/>
              <a:gd name="T37" fmla="*/ 26005 h 269875"/>
              <a:gd name="T38" fmla="*/ 235683 w 358140"/>
              <a:gd name="T39" fmla="*/ 6870 h 269875"/>
              <a:gd name="T40" fmla="*/ 179069 w 358140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58140"/>
              <a:gd name="T64" fmla="*/ 0 h 269875"/>
              <a:gd name="T65" fmla="*/ 358140 w 358140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58140" h="269875">
                <a:moveTo>
                  <a:pt x="179069" y="0"/>
                </a:moveTo>
                <a:lnTo>
                  <a:pt x="122456" y="6870"/>
                </a:lnTo>
                <a:lnTo>
                  <a:pt x="73298" y="26005"/>
                </a:lnTo>
                <a:lnTo>
                  <a:pt x="34539" y="55193"/>
                </a:lnTo>
                <a:lnTo>
                  <a:pt x="9125" y="92220"/>
                </a:lnTo>
                <a:lnTo>
                  <a:pt x="0" y="134873"/>
                </a:lnTo>
                <a:lnTo>
                  <a:pt x="9125" y="177527"/>
                </a:lnTo>
                <a:lnTo>
                  <a:pt x="34539" y="214554"/>
                </a:lnTo>
                <a:lnTo>
                  <a:pt x="73298" y="243742"/>
                </a:lnTo>
                <a:lnTo>
                  <a:pt x="122456" y="262877"/>
                </a:lnTo>
                <a:lnTo>
                  <a:pt x="179069" y="269747"/>
                </a:lnTo>
                <a:lnTo>
                  <a:pt x="235683" y="262877"/>
                </a:lnTo>
                <a:lnTo>
                  <a:pt x="284841" y="243742"/>
                </a:lnTo>
                <a:lnTo>
                  <a:pt x="323600" y="214554"/>
                </a:lnTo>
                <a:lnTo>
                  <a:pt x="349014" y="177527"/>
                </a:lnTo>
                <a:lnTo>
                  <a:pt x="358139" y="134873"/>
                </a:lnTo>
                <a:lnTo>
                  <a:pt x="349014" y="92220"/>
                </a:lnTo>
                <a:lnTo>
                  <a:pt x="323600" y="55193"/>
                </a:lnTo>
                <a:lnTo>
                  <a:pt x="284841" y="26005"/>
                </a:lnTo>
                <a:lnTo>
                  <a:pt x="235683" y="6870"/>
                </a:lnTo>
                <a:lnTo>
                  <a:pt x="17906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4" name="object 11"/>
          <p:cNvSpPr>
            <a:spLocks/>
          </p:cNvSpPr>
          <p:nvPr/>
        </p:nvSpPr>
        <p:spPr bwMode="auto">
          <a:xfrm>
            <a:off x="7783513" y="4957763"/>
            <a:ext cx="1550987" cy="269875"/>
          </a:xfrm>
          <a:custGeom>
            <a:avLst/>
            <a:gdLst>
              <a:gd name="T0" fmla="*/ 1506474 w 1551940"/>
              <a:gd name="T1" fmla="*/ 0 h 269875"/>
              <a:gd name="T2" fmla="*/ 44957 w 1551940"/>
              <a:gd name="T3" fmla="*/ 0 h 269875"/>
              <a:gd name="T4" fmla="*/ 27431 w 1551940"/>
              <a:gd name="T5" fmla="*/ 3524 h 269875"/>
              <a:gd name="T6" fmla="*/ 13144 w 1551940"/>
              <a:gd name="T7" fmla="*/ 13144 h 269875"/>
              <a:gd name="T8" fmla="*/ 3524 w 1551940"/>
              <a:gd name="T9" fmla="*/ 27431 h 269875"/>
              <a:gd name="T10" fmla="*/ 0 w 1551940"/>
              <a:gd name="T11" fmla="*/ 44957 h 269875"/>
              <a:gd name="T12" fmla="*/ 0 w 1551940"/>
              <a:gd name="T13" fmla="*/ 224789 h 269875"/>
              <a:gd name="T14" fmla="*/ 3524 w 1551940"/>
              <a:gd name="T15" fmla="*/ 242315 h 269875"/>
              <a:gd name="T16" fmla="*/ 13144 w 1551940"/>
              <a:gd name="T17" fmla="*/ 256603 h 269875"/>
              <a:gd name="T18" fmla="*/ 27431 w 1551940"/>
              <a:gd name="T19" fmla="*/ 266223 h 269875"/>
              <a:gd name="T20" fmla="*/ 44957 w 1551940"/>
              <a:gd name="T21" fmla="*/ 269747 h 269875"/>
              <a:gd name="T22" fmla="*/ 1506474 w 1551940"/>
              <a:gd name="T23" fmla="*/ 269747 h 269875"/>
              <a:gd name="T24" fmla="*/ 1523999 w 1551940"/>
              <a:gd name="T25" fmla="*/ 266223 h 269875"/>
              <a:gd name="T26" fmla="*/ 1538287 w 1551940"/>
              <a:gd name="T27" fmla="*/ 256603 h 269875"/>
              <a:gd name="T28" fmla="*/ 1547907 w 1551940"/>
              <a:gd name="T29" fmla="*/ 242315 h 269875"/>
              <a:gd name="T30" fmla="*/ 1551431 w 1551940"/>
              <a:gd name="T31" fmla="*/ 224789 h 269875"/>
              <a:gd name="T32" fmla="*/ 1551431 w 1551940"/>
              <a:gd name="T33" fmla="*/ 44957 h 269875"/>
              <a:gd name="T34" fmla="*/ 1547907 w 1551940"/>
              <a:gd name="T35" fmla="*/ 27431 h 269875"/>
              <a:gd name="T36" fmla="*/ 1538287 w 1551940"/>
              <a:gd name="T37" fmla="*/ 13144 h 269875"/>
              <a:gd name="T38" fmla="*/ 1524000 w 1551940"/>
              <a:gd name="T39" fmla="*/ 3524 h 269875"/>
              <a:gd name="T40" fmla="*/ 1506474 w 1551940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551940"/>
              <a:gd name="T64" fmla="*/ 0 h 269875"/>
              <a:gd name="T65" fmla="*/ 1551940 w 1551940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551940" h="269875">
                <a:moveTo>
                  <a:pt x="1506474" y="0"/>
                </a:moveTo>
                <a:lnTo>
                  <a:pt x="44957" y="0"/>
                </a:lnTo>
                <a:lnTo>
                  <a:pt x="27431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24" y="242315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7" y="269747"/>
                </a:lnTo>
                <a:lnTo>
                  <a:pt x="1506474" y="269747"/>
                </a:lnTo>
                <a:lnTo>
                  <a:pt x="1523999" y="266223"/>
                </a:lnTo>
                <a:lnTo>
                  <a:pt x="1538287" y="256603"/>
                </a:lnTo>
                <a:lnTo>
                  <a:pt x="1547907" y="242315"/>
                </a:lnTo>
                <a:lnTo>
                  <a:pt x="1551431" y="224789"/>
                </a:lnTo>
                <a:lnTo>
                  <a:pt x="1551431" y="44957"/>
                </a:lnTo>
                <a:lnTo>
                  <a:pt x="1547907" y="27431"/>
                </a:lnTo>
                <a:lnTo>
                  <a:pt x="1538287" y="13144"/>
                </a:lnTo>
                <a:lnTo>
                  <a:pt x="1524000" y="3524"/>
                </a:lnTo>
                <a:lnTo>
                  <a:pt x="150647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5" name="object 12"/>
          <p:cNvSpPr>
            <a:spLocks/>
          </p:cNvSpPr>
          <p:nvPr/>
        </p:nvSpPr>
        <p:spPr bwMode="auto">
          <a:xfrm>
            <a:off x="7329488" y="5318125"/>
            <a:ext cx="357187" cy="273050"/>
          </a:xfrm>
          <a:custGeom>
            <a:avLst/>
            <a:gdLst>
              <a:gd name="T0" fmla="*/ 179069 w 358140"/>
              <a:gd name="T1" fmla="*/ 0 h 271779"/>
              <a:gd name="T2" fmla="*/ 122456 w 358140"/>
              <a:gd name="T3" fmla="*/ 6912 h 271779"/>
              <a:gd name="T4" fmla="*/ 73298 w 358140"/>
              <a:gd name="T5" fmla="*/ 26164 h 271779"/>
              <a:gd name="T6" fmla="*/ 34539 w 358140"/>
              <a:gd name="T7" fmla="*/ 55522 h 271779"/>
              <a:gd name="T8" fmla="*/ 9125 w 358140"/>
              <a:gd name="T9" fmla="*/ 92756 h 271779"/>
              <a:gd name="T10" fmla="*/ 0 w 358140"/>
              <a:gd name="T11" fmla="*/ 135635 h 271779"/>
              <a:gd name="T12" fmla="*/ 9125 w 358140"/>
              <a:gd name="T13" fmla="*/ 178515 h 271779"/>
              <a:gd name="T14" fmla="*/ 34539 w 358140"/>
              <a:gd name="T15" fmla="*/ 215749 h 271779"/>
              <a:gd name="T16" fmla="*/ 73298 w 358140"/>
              <a:gd name="T17" fmla="*/ 245107 h 271779"/>
              <a:gd name="T18" fmla="*/ 122456 w 358140"/>
              <a:gd name="T19" fmla="*/ 264359 h 271779"/>
              <a:gd name="T20" fmla="*/ 179069 w 358140"/>
              <a:gd name="T21" fmla="*/ 271271 h 271779"/>
              <a:gd name="T22" fmla="*/ 235683 w 358140"/>
              <a:gd name="T23" fmla="*/ 264359 h 271779"/>
              <a:gd name="T24" fmla="*/ 284841 w 358140"/>
              <a:gd name="T25" fmla="*/ 245107 h 271779"/>
              <a:gd name="T26" fmla="*/ 323600 w 358140"/>
              <a:gd name="T27" fmla="*/ 215749 h 271779"/>
              <a:gd name="T28" fmla="*/ 349014 w 358140"/>
              <a:gd name="T29" fmla="*/ 178515 h 271779"/>
              <a:gd name="T30" fmla="*/ 358139 w 358140"/>
              <a:gd name="T31" fmla="*/ 135635 h 271779"/>
              <a:gd name="T32" fmla="*/ 349014 w 358140"/>
              <a:gd name="T33" fmla="*/ 92756 h 271779"/>
              <a:gd name="T34" fmla="*/ 323600 w 358140"/>
              <a:gd name="T35" fmla="*/ 55522 h 271779"/>
              <a:gd name="T36" fmla="*/ 284841 w 358140"/>
              <a:gd name="T37" fmla="*/ 26164 h 271779"/>
              <a:gd name="T38" fmla="*/ 235683 w 358140"/>
              <a:gd name="T39" fmla="*/ 6912 h 271779"/>
              <a:gd name="T40" fmla="*/ 179069 w 358140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58140"/>
              <a:gd name="T64" fmla="*/ 0 h 271779"/>
              <a:gd name="T65" fmla="*/ 358140 w 358140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58140" h="271779">
                <a:moveTo>
                  <a:pt x="179069" y="0"/>
                </a:moveTo>
                <a:lnTo>
                  <a:pt x="122456" y="6912"/>
                </a:lnTo>
                <a:lnTo>
                  <a:pt x="73298" y="26164"/>
                </a:lnTo>
                <a:lnTo>
                  <a:pt x="34539" y="55522"/>
                </a:lnTo>
                <a:lnTo>
                  <a:pt x="9125" y="92756"/>
                </a:lnTo>
                <a:lnTo>
                  <a:pt x="0" y="135635"/>
                </a:lnTo>
                <a:lnTo>
                  <a:pt x="9125" y="178515"/>
                </a:lnTo>
                <a:lnTo>
                  <a:pt x="34539" y="215749"/>
                </a:lnTo>
                <a:lnTo>
                  <a:pt x="73298" y="245107"/>
                </a:lnTo>
                <a:lnTo>
                  <a:pt x="122456" y="264359"/>
                </a:lnTo>
                <a:lnTo>
                  <a:pt x="179069" y="271271"/>
                </a:lnTo>
                <a:lnTo>
                  <a:pt x="235683" y="264359"/>
                </a:lnTo>
                <a:lnTo>
                  <a:pt x="284841" y="245107"/>
                </a:lnTo>
                <a:lnTo>
                  <a:pt x="323600" y="215749"/>
                </a:lnTo>
                <a:lnTo>
                  <a:pt x="349014" y="178515"/>
                </a:lnTo>
                <a:lnTo>
                  <a:pt x="358139" y="135635"/>
                </a:lnTo>
                <a:lnTo>
                  <a:pt x="349014" y="92756"/>
                </a:lnTo>
                <a:lnTo>
                  <a:pt x="323600" y="55522"/>
                </a:lnTo>
                <a:lnTo>
                  <a:pt x="284841" y="26164"/>
                </a:lnTo>
                <a:lnTo>
                  <a:pt x="235683" y="6912"/>
                </a:lnTo>
                <a:lnTo>
                  <a:pt x="17906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6" name="object 13"/>
          <p:cNvSpPr txBox="1">
            <a:spLocks noChangeArrowheads="1"/>
          </p:cNvSpPr>
          <p:nvPr/>
        </p:nvSpPr>
        <p:spPr bwMode="auto">
          <a:xfrm>
            <a:off x="7440613" y="3865563"/>
            <a:ext cx="139700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37" name="object 14"/>
          <p:cNvSpPr>
            <a:spLocks/>
          </p:cNvSpPr>
          <p:nvPr/>
        </p:nvSpPr>
        <p:spPr bwMode="auto">
          <a:xfrm>
            <a:off x="7783513" y="5318125"/>
            <a:ext cx="1550987" cy="273050"/>
          </a:xfrm>
          <a:custGeom>
            <a:avLst/>
            <a:gdLst>
              <a:gd name="T0" fmla="*/ 1506220 w 1551940"/>
              <a:gd name="T1" fmla="*/ 0 h 271779"/>
              <a:gd name="T2" fmla="*/ 45211 w 1551940"/>
              <a:gd name="T3" fmla="*/ 0 h 271779"/>
              <a:gd name="T4" fmla="*/ 27592 w 1551940"/>
              <a:gd name="T5" fmla="*/ 3546 h 271779"/>
              <a:gd name="T6" fmla="*/ 13223 w 1551940"/>
              <a:gd name="T7" fmla="*/ 13223 h 271779"/>
              <a:gd name="T8" fmla="*/ 3546 w 1551940"/>
              <a:gd name="T9" fmla="*/ 27592 h 271779"/>
              <a:gd name="T10" fmla="*/ 0 w 1551940"/>
              <a:gd name="T11" fmla="*/ 45211 h 271779"/>
              <a:gd name="T12" fmla="*/ 0 w 1551940"/>
              <a:gd name="T13" fmla="*/ 226059 h 271779"/>
              <a:gd name="T14" fmla="*/ 3546 w 1551940"/>
              <a:gd name="T15" fmla="*/ 243679 h 271779"/>
              <a:gd name="T16" fmla="*/ 13223 w 1551940"/>
              <a:gd name="T17" fmla="*/ 258048 h 271779"/>
              <a:gd name="T18" fmla="*/ 27592 w 1551940"/>
              <a:gd name="T19" fmla="*/ 267725 h 271779"/>
              <a:gd name="T20" fmla="*/ 45211 w 1551940"/>
              <a:gd name="T21" fmla="*/ 271271 h 271779"/>
              <a:gd name="T22" fmla="*/ 1506220 w 1551940"/>
              <a:gd name="T23" fmla="*/ 271271 h 271779"/>
              <a:gd name="T24" fmla="*/ 1523839 w 1551940"/>
              <a:gd name="T25" fmla="*/ 267725 h 271779"/>
              <a:gd name="T26" fmla="*/ 1538208 w 1551940"/>
              <a:gd name="T27" fmla="*/ 258048 h 271779"/>
              <a:gd name="T28" fmla="*/ 1547885 w 1551940"/>
              <a:gd name="T29" fmla="*/ 243679 h 271779"/>
              <a:gd name="T30" fmla="*/ 1551431 w 1551940"/>
              <a:gd name="T31" fmla="*/ 226059 h 271779"/>
              <a:gd name="T32" fmla="*/ 1551431 w 1551940"/>
              <a:gd name="T33" fmla="*/ 45211 h 271779"/>
              <a:gd name="T34" fmla="*/ 1547885 w 1551940"/>
              <a:gd name="T35" fmla="*/ 27592 h 271779"/>
              <a:gd name="T36" fmla="*/ 1538208 w 1551940"/>
              <a:gd name="T37" fmla="*/ 13223 h 271779"/>
              <a:gd name="T38" fmla="*/ 1523839 w 1551940"/>
              <a:gd name="T39" fmla="*/ 3546 h 271779"/>
              <a:gd name="T40" fmla="*/ 1506220 w 1551940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551940"/>
              <a:gd name="T64" fmla="*/ 0 h 271779"/>
              <a:gd name="T65" fmla="*/ 1551940 w 1551940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551940" h="271779">
                <a:moveTo>
                  <a:pt x="1506220" y="0"/>
                </a:moveTo>
                <a:lnTo>
                  <a:pt x="45211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1" y="271271"/>
                </a:lnTo>
                <a:lnTo>
                  <a:pt x="1506220" y="271271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1" y="226059"/>
                </a:lnTo>
                <a:lnTo>
                  <a:pt x="1551431" y="45211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8" name="object 15"/>
          <p:cNvSpPr txBox="1">
            <a:spLocks noChangeArrowheads="1"/>
          </p:cNvSpPr>
          <p:nvPr/>
        </p:nvSpPr>
        <p:spPr bwMode="auto">
          <a:xfrm>
            <a:off x="7975600" y="3786188"/>
            <a:ext cx="1168400" cy="181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algn="ctr">
              <a:lnSpc>
                <a:spcPct val="131000"/>
              </a:lnSpc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  Transport  Network  Data Link  Physical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/>
        <p:txBody>
          <a:bodyPr tIns="59563" rtlCol="0"/>
          <a:lstStyle/>
          <a:p>
            <a:pPr marL="8128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Connection via intermediate</a:t>
            </a:r>
            <a:r>
              <a:rPr sz="4000" spc="-10" dirty="0"/>
              <a:t> </a:t>
            </a:r>
            <a:r>
              <a:rPr sz="4000" spc="-5" dirty="0"/>
              <a:t>nodes</a:t>
            </a:r>
            <a:endParaRPr sz="4000"/>
          </a:p>
        </p:txBody>
      </p:sp>
      <p:sp>
        <p:nvSpPr>
          <p:cNvPr id="52240" name="object 17"/>
          <p:cNvSpPr>
            <a:spLocks/>
          </p:cNvSpPr>
          <p:nvPr/>
        </p:nvSpPr>
        <p:spPr bwMode="auto">
          <a:xfrm>
            <a:off x="825500" y="2184400"/>
            <a:ext cx="2395538" cy="3621088"/>
          </a:xfrm>
          <a:custGeom>
            <a:avLst/>
            <a:gdLst>
              <a:gd name="T0" fmla="*/ 0 w 2394585"/>
              <a:gd name="T1" fmla="*/ 3621024 h 3621404"/>
              <a:gd name="T2" fmla="*/ 2394204 w 2394585"/>
              <a:gd name="T3" fmla="*/ 3621024 h 3621404"/>
              <a:gd name="T4" fmla="*/ 2394204 w 2394585"/>
              <a:gd name="T5" fmla="*/ 0 h 3621404"/>
              <a:gd name="T6" fmla="*/ 0 w 2394585"/>
              <a:gd name="T7" fmla="*/ 0 h 3621404"/>
              <a:gd name="T8" fmla="*/ 0 w 2394585"/>
              <a:gd name="T9" fmla="*/ 3621024 h 3621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4585"/>
              <a:gd name="T16" fmla="*/ 0 h 3621404"/>
              <a:gd name="T17" fmla="*/ 2394585 w 2394585"/>
              <a:gd name="T18" fmla="*/ 3621404 h 3621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4585" h="3621404">
                <a:moveTo>
                  <a:pt x="0" y="3621024"/>
                </a:moveTo>
                <a:lnTo>
                  <a:pt x="2394204" y="3621024"/>
                </a:lnTo>
                <a:lnTo>
                  <a:pt x="2394204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solidFill>
            <a:srgbClr val="99FF99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1" name="object 18"/>
          <p:cNvSpPr>
            <a:spLocks/>
          </p:cNvSpPr>
          <p:nvPr/>
        </p:nvSpPr>
        <p:spPr bwMode="auto">
          <a:xfrm>
            <a:off x="825500" y="2184400"/>
            <a:ext cx="2395538" cy="3621088"/>
          </a:xfrm>
          <a:custGeom>
            <a:avLst/>
            <a:gdLst>
              <a:gd name="T0" fmla="*/ 0 w 2394585"/>
              <a:gd name="T1" fmla="*/ 3621024 h 3621404"/>
              <a:gd name="T2" fmla="*/ 2394204 w 2394585"/>
              <a:gd name="T3" fmla="*/ 3621024 h 3621404"/>
              <a:gd name="T4" fmla="*/ 2394204 w 2394585"/>
              <a:gd name="T5" fmla="*/ 0 h 3621404"/>
              <a:gd name="T6" fmla="*/ 0 w 2394585"/>
              <a:gd name="T7" fmla="*/ 0 h 3621404"/>
              <a:gd name="T8" fmla="*/ 0 w 2394585"/>
              <a:gd name="T9" fmla="*/ 3621024 h 3621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4585"/>
              <a:gd name="T16" fmla="*/ 0 h 3621404"/>
              <a:gd name="T17" fmla="*/ 2394585 w 2394585"/>
              <a:gd name="T18" fmla="*/ 3621404 h 3621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4585" h="3621404">
                <a:moveTo>
                  <a:pt x="0" y="3621024"/>
                </a:moveTo>
                <a:lnTo>
                  <a:pt x="2394204" y="3621024"/>
                </a:lnTo>
                <a:lnTo>
                  <a:pt x="2394204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2" name="object 19"/>
          <p:cNvSpPr>
            <a:spLocks/>
          </p:cNvSpPr>
          <p:nvPr/>
        </p:nvSpPr>
        <p:spPr bwMode="auto">
          <a:xfrm>
            <a:off x="1584325" y="3867150"/>
            <a:ext cx="1552575" cy="273050"/>
          </a:xfrm>
          <a:custGeom>
            <a:avLst/>
            <a:gdLst>
              <a:gd name="T0" fmla="*/ 1506220 w 1551939"/>
              <a:gd name="T1" fmla="*/ 0 h 271779"/>
              <a:gd name="T2" fmla="*/ 45212 w 1551939"/>
              <a:gd name="T3" fmla="*/ 0 h 271779"/>
              <a:gd name="T4" fmla="*/ 27592 w 1551939"/>
              <a:gd name="T5" fmla="*/ 3546 h 271779"/>
              <a:gd name="T6" fmla="*/ 13223 w 1551939"/>
              <a:gd name="T7" fmla="*/ 13223 h 271779"/>
              <a:gd name="T8" fmla="*/ 3546 w 1551939"/>
              <a:gd name="T9" fmla="*/ 27592 h 271779"/>
              <a:gd name="T10" fmla="*/ 0 w 1551939"/>
              <a:gd name="T11" fmla="*/ 45212 h 271779"/>
              <a:gd name="T12" fmla="*/ 0 w 1551939"/>
              <a:gd name="T13" fmla="*/ 226060 h 271779"/>
              <a:gd name="T14" fmla="*/ 3546 w 1551939"/>
              <a:gd name="T15" fmla="*/ 243679 h 271779"/>
              <a:gd name="T16" fmla="*/ 13223 w 1551939"/>
              <a:gd name="T17" fmla="*/ 258048 h 271779"/>
              <a:gd name="T18" fmla="*/ 27592 w 1551939"/>
              <a:gd name="T19" fmla="*/ 267725 h 271779"/>
              <a:gd name="T20" fmla="*/ 45212 w 1551939"/>
              <a:gd name="T21" fmla="*/ 271271 h 271779"/>
              <a:gd name="T22" fmla="*/ 1506220 w 1551939"/>
              <a:gd name="T23" fmla="*/ 271271 h 271779"/>
              <a:gd name="T24" fmla="*/ 1523839 w 1551939"/>
              <a:gd name="T25" fmla="*/ 267725 h 271779"/>
              <a:gd name="T26" fmla="*/ 1538208 w 1551939"/>
              <a:gd name="T27" fmla="*/ 258048 h 271779"/>
              <a:gd name="T28" fmla="*/ 1547885 w 1551939"/>
              <a:gd name="T29" fmla="*/ 243679 h 271779"/>
              <a:gd name="T30" fmla="*/ 1551432 w 1551939"/>
              <a:gd name="T31" fmla="*/ 226060 h 271779"/>
              <a:gd name="T32" fmla="*/ 1551432 w 1551939"/>
              <a:gd name="T33" fmla="*/ 45212 h 271779"/>
              <a:gd name="T34" fmla="*/ 1547885 w 1551939"/>
              <a:gd name="T35" fmla="*/ 27592 h 271779"/>
              <a:gd name="T36" fmla="*/ 1538208 w 1551939"/>
              <a:gd name="T37" fmla="*/ 13223 h 271779"/>
              <a:gd name="T38" fmla="*/ 1523839 w 1551939"/>
              <a:gd name="T39" fmla="*/ 3546 h 271779"/>
              <a:gd name="T40" fmla="*/ 1506220 w 1551939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551939"/>
              <a:gd name="T64" fmla="*/ 0 h 271779"/>
              <a:gd name="T65" fmla="*/ 1551939 w 1551939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551939" h="271779">
                <a:moveTo>
                  <a:pt x="1506220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506220" y="271271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2" y="226060"/>
                </a:lnTo>
                <a:lnTo>
                  <a:pt x="1551432" y="45212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3" name="object 20"/>
          <p:cNvSpPr>
            <a:spLocks/>
          </p:cNvSpPr>
          <p:nvPr/>
        </p:nvSpPr>
        <p:spPr bwMode="auto">
          <a:xfrm>
            <a:off x="1136650" y="3860800"/>
            <a:ext cx="352425" cy="271463"/>
          </a:xfrm>
          <a:custGeom>
            <a:avLst/>
            <a:gdLst>
              <a:gd name="T0" fmla="*/ 176022 w 352425"/>
              <a:gd name="T1" fmla="*/ 0 h 271779"/>
              <a:gd name="T2" fmla="*/ 120383 w 352425"/>
              <a:gd name="T3" fmla="*/ 6912 h 271779"/>
              <a:gd name="T4" fmla="*/ 72063 w 352425"/>
              <a:gd name="T5" fmla="*/ 26164 h 271779"/>
              <a:gd name="T6" fmla="*/ 33960 w 352425"/>
              <a:gd name="T7" fmla="*/ 55522 h 271779"/>
              <a:gd name="T8" fmla="*/ 8973 w 352425"/>
              <a:gd name="T9" fmla="*/ 92756 h 271779"/>
              <a:gd name="T10" fmla="*/ 0 w 352425"/>
              <a:gd name="T11" fmla="*/ 135635 h 271779"/>
              <a:gd name="T12" fmla="*/ 8973 w 352425"/>
              <a:gd name="T13" fmla="*/ 178515 h 271779"/>
              <a:gd name="T14" fmla="*/ 33960 w 352425"/>
              <a:gd name="T15" fmla="*/ 215749 h 271779"/>
              <a:gd name="T16" fmla="*/ 72063 w 352425"/>
              <a:gd name="T17" fmla="*/ 245107 h 271779"/>
              <a:gd name="T18" fmla="*/ 120383 w 352425"/>
              <a:gd name="T19" fmla="*/ 264359 h 271779"/>
              <a:gd name="T20" fmla="*/ 176022 w 352425"/>
              <a:gd name="T21" fmla="*/ 271271 h 271779"/>
              <a:gd name="T22" fmla="*/ 231635 w 352425"/>
              <a:gd name="T23" fmla="*/ 264359 h 271779"/>
              <a:gd name="T24" fmla="*/ 279952 w 352425"/>
              <a:gd name="T25" fmla="*/ 245107 h 271779"/>
              <a:gd name="T26" fmla="*/ 318064 w 352425"/>
              <a:gd name="T27" fmla="*/ 215749 h 271779"/>
              <a:gd name="T28" fmla="*/ 343064 w 352425"/>
              <a:gd name="T29" fmla="*/ 178515 h 271779"/>
              <a:gd name="T30" fmla="*/ 352044 w 352425"/>
              <a:gd name="T31" fmla="*/ 135635 h 271779"/>
              <a:gd name="T32" fmla="*/ 343064 w 352425"/>
              <a:gd name="T33" fmla="*/ 92756 h 271779"/>
              <a:gd name="T34" fmla="*/ 318064 w 352425"/>
              <a:gd name="T35" fmla="*/ 55522 h 271779"/>
              <a:gd name="T36" fmla="*/ 279952 w 352425"/>
              <a:gd name="T37" fmla="*/ 26164 h 271779"/>
              <a:gd name="T38" fmla="*/ 231635 w 352425"/>
              <a:gd name="T39" fmla="*/ 6912 h 271779"/>
              <a:gd name="T40" fmla="*/ 176022 w 352425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52425"/>
              <a:gd name="T64" fmla="*/ 0 h 271779"/>
              <a:gd name="T65" fmla="*/ 352425 w 352425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52425" h="271779">
                <a:moveTo>
                  <a:pt x="176022" y="0"/>
                </a:moveTo>
                <a:lnTo>
                  <a:pt x="120383" y="6912"/>
                </a:lnTo>
                <a:lnTo>
                  <a:pt x="72063" y="26164"/>
                </a:lnTo>
                <a:lnTo>
                  <a:pt x="33960" y="55522"/>
                </a:lnTo>
                <a:lnTo>
                  <a:pt x="8973" y="92756"/>
                </a:lnTo>
                <a:lnTo>
                  <a:pt x="0" y="135635"/>
                </a:lnTo>
                <a:lnTo>
                  <a:pt x="8973" y="178515"/>
                </a:lnTo>
                <a:lnTo>
                  <a:pt x="33960" y="215749"/>
                </a:lnTo>
                <a:lnTo>
                  <a:pt x="72063" y="245107"/>
                </a:lnTo>
                <a:lnTo>
                  <a:pt x="120383" y="264359"/>
                </a:lnTo>
                <a:lnTo>
                  <a:pt x="176022" y="271271"/>
                </a:lnTo>
                <a:lnTo>
                  <a:pt x="231635" y="264359"/>
                </a:lnTo>
                <a:lnTo>
                  <a:pt x="279952" y="245107"/>
                </a:lnTo>
                <a:lnTo>
                  <a:pt x="318064" y="215749"/>
                </a:lnTo>
                <a:lnTo>
                  <a:pt x="343064" y="178515"/>
                </a:lnTo>
                <a:lnTo>
                  <a:pt x="352044" y="135635"/>
                </a:lnTo>
                <a:lnTo>
                  <a:pt x="343064" y="92756"/>
                </a:lnTo>
                <a:lnTo>
                  <a:pt x="318064" y="55522"/>
                </a:lnTo>
                <a:lnTo>
                  <a:pt x="279952" y="26164"/>
                </a:lnTo>
                <a:lnTo>
                  <a:pt x="231635" y="6912"/>
                </a:lnTo>
                <a:lnTo>
                  <a:pt x="1760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4" name="object 21"/>
          <p:cNvSpPr>
            <a:spLocks/>
          </p:cNvSpPr>
          <p:nvPr/>
        </p:nvSpPr>
        <p:spPr bwMode="auto">
          <a:xfrm>
            <a:off x="1136650" y="4222750"/>
            <a:ext cx="352425" cy="269875"/>
          </a:xfrm>
          <a:custGeom>
            <a:avLst/>
            <a:gdLst>
              <a:gd name="T0" fmla="*/ 176022 w 352425"/>
              <a:gd name="T1" fmla="*/ 0 h 269875"/>
              <a:gd name="T2" fmla="*/ 120383 w 352425"/>
              <a:gd name="T3" fmla="*/ 6870 h 269875"/>
              <a:gd name="T4" fmla="*/ 72063 w 352425"/>
              <a:gd name="T5" fmla="*/ 26005 h 269875"/>
              <a:gd name="T6" fmla="*/ 33960 w 352425"/>
              <a:gd name="T7" fmla="*/ 55193 h 269875"/>
              <a:gd name="T8" fmla="*/ 8973 w 352425"/>
              <a:gd name="T9" fmla="*/ 92220 h 269875"/>
              <a:gd name="T10" fmla="*/ 0 w 352425"/>
              <a:gd name="T11" fmla="*/ 134874 h 269875"/>
              <a:gd name="T12" fmla="*/ 8973 w 352425"/>
              <a:gd name="T13" fmla="*/ 177527 h 269875"/>
              <a:gd name="T14" fmla="*/ 33960 w 352425"/>
              <a:gd name="T15" fmla="*/ 214554 h 269875"/>
              <a:gd name="T16" fmla="*/ 72063 w 352425"/>
              <a:gd name="T17" fmla="*/ 243742 h 269875"/>
              <a:gd name="T18" fmla="*/ 120383 w 352425"/>
              <a:gd name="T19" fmla="*/ 262877 h 269875"/>
              <a:gd name="T20" fmla="*/ 176022 w 352425"/>
              <a:gd name="T21" fmla="*/ 269748 h 269875"/>
              <a:gd name="T22" fmla="*/ 231635 w 352425"/>
              <a:gd name="T23" fmla="*/ 262877 h 269875"/>
              <a:gd name="T24" fmla="*/ 279952 w 352425"/>
              <a:gd name="T25" fmla="*/ 243742 h 269875"/>
              <a:gd name="T26" fmla="*/ 318064 w 352425"/>
              <a:gd name="T27" fmla="*/ 214554 h 269875"/>
              <a:gd name="T28" fmla="*/ 343064 w 352425"/>
              <a:gd name="T29" fmla="*/ 177527 h 269875"/>
              <a:gd name="T30" fmla="*/ 352044 w 352425"/>
              <a:gd name="T31" fmla="*/ 134874 h 269875"/>
              <a:gd name="T32" fmla="*/ 343064 w 352425"/>
              <a:gd name="T33" fmla="*/ 92220 h 269875"/>
              <a:gd name="T34" fmla="*/ 318064 w 352425"/>
              <a:gd name="T35" fmla="*/ 55193 h 269875"/>
              <a:gd name="T36" fmla="*/ 279952 w 352425"/>
              <a:gd name="T37" fmla="*/ 26005 h 269875"/>
              <a:gd name="T38" fmla="*/ 231635 w 352425"/>
              <a:gd name="T39" fmla="*/ 6870 h 269875"/>
              <a:gd name="T40" fmla="*/ 176022 w 352425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52425"/>
              <a:gd name="T64" fmla="*/ 0 h 269875"/>
              <a:gd name="T65" fmla="*/ 352425 w 352425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52425" h="269875">
                <a:moveTo>
                  <a:pt x="176022" y="0"/>
                </a:moveTo>
                <a:lnTo>
                  <a:pt x="120383" y="6870"/>
                </a:lnTo>
                <a:lnTo>
                  <a:pt x="72063" y="26005"/>
                </a:lnTo>
                <a:lnTo>
                  <a:pt x="33960" y="55193"/>
                </a:lnTo>
                <a:lnTo>
                  <a:pt x="8973" y="92220"/>
                </a:lnTo>
                <a:lnTo>
                  <a:pt x="0" y="134874"/>
                </a:lnTo>
                <a:lnTo>
                  <a:pt x="8973" y="177527"/>
                </a:lnTo>
                <a:lnTo>
                  <a:pt x="33960" y="214554"/>
                </a:lnTo>
                <a:lnTo>
                  <a:pt x="72063" y="243742"/>
                </a:lnTo>
                <a:lnTo>
                  <a:pt x="120383" y="262877"/>
                </a:lnTo>
                <a:lnTo>
                  <a:pt x="176022" y="269748"/>
                </a:lnTo>
                <a:lnTo>
                  <a:pt x="231635" y="262877"/>
                </a:lnTo>
                <a:lnTo>
                  <a:pt x="279952" y="243742"/>
                </a:lnTo>
                <a:lnTo>
                  <a:pt x="318064" y="214554"/>
                </a:lnTo>
                <a:lnTo>
                  <a:pt x="343064" y="177527"/>
                </a:lnTo>
                <a:lnTo>
                  <a:pt x="352044" y="134874"/>
                </a:lnTo>
                <a:lnTo>
                  <a:pt x="343064" y="92220"/>
                </a:lnTo>
                <a:lnTo>
                  <a:pt x="318064" y="55193"/>
                </a:lnTo>
                <a:lnTo>
                  <a:pt x="279952" y="26005"/>
                </a:lnTo>
                <a:lnTo>
                  <a:pt x="231635" y="6870"/>
                </a:lnTo>
                <a:lnTo>
                  <a:pt x="1760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5" name="object 22"/>
          <p:cNvSpPr>
            <a:spLocks/>
          </p:cNvSpPr>
          <p:nvPr/>
        </p:nvSpPr>
        <p:spPr bwMode="auto">
          <a:xfrm>
            <a:off x="1584325" y="4222750"/>
            <a:ext cx="1552575" cy="269875"/>
          </a:xfrm>
          <a:custGeom>
            <a:avLst/>
            <a:gdLst>
              <a:gd name="T0" fmla="*/ 1506473 w 1551939"/>
              <a:gd name="T1" fmla="*/ 0 h 269875"/>
              <a:gd name="T2" fmla="*/ 44958 w 1551939"/>
              <a:gd name="T3" fmla="*/ 0 h 269875"/>
              <a:gd name="T4" fmla="*/ 27432 w 1551939"/>
              <a:gd name="T5" fmla="*/ 3524 h 269875"/>
              <a:gd name="T6" fmla="*/ 13144 w 1551939"/>
              <a:gd name="T7" fmla="*/ 13144 h 269875"/>
              <a:gd name="T8" fmla="*/ 3524 w 1551939"/>
              <a:gd name="T9" fmla="*/ 27432 h 269875"/>
              <a:gd name="T10" fmla="*/ 0 w 1551939"/>
              <a:gd name="T11" fmla="*/ 44958 h 269875"/>
              <a:gd name="T12" fmla="*/ 0 w 1551939"/>
              <a:gd name="T13" fmla="*/ 224790 h 269875"/>
              <a:gd name="T14" fmla="*/ 3524 w 1551939"/>
              <a:gd name="T15" fmla="*/ 242316 h 269875"/>
              <a:gd name="T16" fmla="*/ 13144 w 1551939"/>
              <a:gd name="T17" fmla="*/ 256603 h 269875"/>
              <a:gd name="T18" fmla="*/ 27431 w 1551939"/>
              <a:gd name="T19" fmla="*/ 266223 h 269875"/>
              <a:gd name="T20" fmla="*/ 44958 w 1551939"/>
              <a:gd name="T21" fmla="*/ 269748 h 269875"/>
              <a:gd name="T22" fmla="*/ 1506473 w 1551939"/>
              <a:gd name="T23" fmla="*/ 269748 h 269875"/>
              <a:gd name="T24" fmla="*/ 1524000 w 1551939"/>
              <a:gd name="T25" fmla="*/ 266223 h 269875"/>
              <a:gd name="T26" fmla="*/ 1538287 w 1551939"/>
              <a:gd name="T27" fmla="*/ 256603 h 269875"/>
              <a:gd name="T28" fmla="*/ 1547907 w 1551939"/>
              <a:gd name="T29" fmla="*/ 242316 h 269875"/>
              <a:gd name="T30" fmla="*/ 1551432 w 1551939"/>
              <a:gd name="T31" fmla="*/ 224790 h 269875"/>
              <a:gd name="T32" fmla="*/ 1551432 w 1551939"/>
              <a:gd name="T33" fmla="*/ 44958 h 269875"/>
              <a:gd name="T34" fmla="*/ 1547907 w 1551939"/>
              <a:gd name="T35" fmla="*/ 27432 h 269875"/>
              <a:gd name="T36" fmla="*/ 1538287 w 1551939"/>
              <a:gd name="T37" fmla="*/ 13144 h 269875"/>
              <a:gd name="T38" fmla="*/ 1523999 w 1551939"/>
              <a:gd name="T39" fmla="*/ 3524 h 269875"/>
              <a:gd name="T40" fmla="*/ 1506473 w 1551939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551939"/>
              <a:gd name="T64" fmla="*/ 0 h 269875"/>
              <a:gd name="T65" fmla="*/ 1551939 w 1551939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551939" h="269875">
                <a:moveTo>
                  <a:pt x="1506473" y="0"/>
                </a:moveTo>
                <a:lnTo>
                  <a:pt x="44958" y="0"/>
                </a:lnTo>
                <a:lnTo>
                  <a:pt x="27432" y="3524"/>
                </a:lnTo>
                <a:lnTo>
                  <a:pt x="13144" y="13144"/>
                </a:lnTo>
                <a:lnTo>
                  <a:pt x="3524" y="27432"/>
                </a:lnTo>
                <a:lnTo>
                  <a:pt x="0" y="44958"/>
                </a:lnTo>
                <a:lnTo>
                  <a:pt x="0" y="224790"/>
                </a:lnTo>
                <a:lnTo>
                  <a:pt x="3524" y="242316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8" y="269748"/>
                </a:lnTo>
                <a:lnTo>
                  <a:pt x="1506473" y="269748"/>
                </a:lnTo>
                <a:lnTo>
                  <a:pt x="1524000" y="266223"/>
                </a:lnTo>
                <a:lnTo>
                  <a:pt x="1538287" y="256603"/>
                </a:lnTo>
                <a:lnTo>
                  <a:pt x="1547907" y="242316"/>
                </a:lnTo>
                <a:lnTo>
                  <a:pt x="1551432" y="224790"/>
                </a:lnTo>
                <a:lnTo>
                  <a:pt x="1551432" y="44958"/>
                </a:lnTo>
                <a:lnTo>
                  <a:pt x="1547907" y="27432"/>
                </a:lnTo>
                <a:lnTo>
                  <a:pt x="1538287" y="13144"/>
                </a:lnTo>
                <a:lnTo>
                  <a:pt x="1523999" y="3524"/>
                </a:lnTo>
                <a:lnTo>
                  <a:pt x="1506473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6" name="object 23"/>
          <p:cNvSpPr>
            <a:spLocks/>
          </p:cNvSpPr>
          <p:nvPr/>
        </p:nvSpPr>
        <p:spPr bwMode="auto">
          <a:xfrm>
            <a:off x="1136650" y="4583113"/>
            <a:ext cx="352425" cy="271462"/>
          </a:xfrm>
          <a:custGeom>
            <a:avLst/>
            <a:gdLst>
              <a:gd name="T0" fmla="*/ 176022 w 352425"/>
              <a:gd name="T1" fmla="*/ 0 h 271779"/>
              <a:gd name="T2" fmla="*/ 120383 w 352425"/>
              <a:gd name="T3" fmla="*/ 6912 h 271779"/>
              <a:gd name="T4" fmla="*/ 72063 w 352425"/>
              <a:gd name="T5" fmla="*/ 26164 h 271779"/>
              <a:gd name="T6" fmla="*/ 33960 w 352425"/>
              <a:gd name="T7" fmla="*/ 55522 h 271779"/>
              <a:gd name="T8" fmla="*/ 8973 w 352425"/>
              <a:gd name="T9" fmla="*/ 92756 h 271779"/>
              <a:gd name="T10" fmla="*/ 0 w 352425"/>
              <a:gd name="T11" fmla="*/ 135635 h 271779"/>
              <a:gd name="T12" fmla="*/ 8973 w 352425"/>
              <a:gd name="T13" fmla="*/ 178515 h 271779"/>
              <a:gd name="T14" fmla="*/ 33960 w 352425"/>
              <a:gd name="T15" fmla="*/ 215749 h 271779"/>
              <a:gd name="T16" fmla="*/ 72063 w 352425"/>
              <a:gd name="T17" fmla="*/ 245107 h 271779"/>
              <a:gd name="T18" fmla="*/ 120383 w 352425"/>
              <a:gd name="T19" fmla="*/ 264359 h 271779"/>
              <a:gd name="T20" fmla="*/ 176022 w 352425"/>
              <a:gd name="T21" fmla="*/ 271271 h 271779"/>
              <a:gd name="T22" fmla="*/ 231635 w 352425"/>
              <a:gd name="T23" fmla="*/ 264359 h 271779"/>
              <a:gd name="T24" fmla="*/ 279952 w 352425"/>
              <a:gd name="T25" fmla="*/ 245107 h 271779"/>
              <a:gd name="T26" fmla="*/ 318064 w 352425"/>
              <a:gd name="T27" fmla="*/ 215749 h 271779"/>
              <a:gd name="T28" fmla="*/ 343064 w 352425"/>
              <a:gd name="T29" fmla="*/ 178515 h 271779"/>
              <a:gd name="T30" fmla="*/ 352044 w 352425"/>
              <a:gd name="T31" fmla="*/ 135635 h 271779"/>
              <a:gd name="T32" fmla="*/ 343064 w 352425"/>
              <a:gd name="T33" fmla="*/ 92756 h 271779"/>
              <a:gd name="T34" fmla="*/ 318064 w 352425"/>
              <a:gd name="T35" fmla="*/ 55522 h 271779"/>
              <a:gd name="T36" fmla="*/ 279952 w 352425"/>
              <a:gd name="T37" fmla="*/ 26164 h 271779"/>
              <a:gd name="T38" fmla="*/ 231635 w 352425"/>
              <a:gd name="T39" fmla="*/ 6912 h 271779"/>
              <a:gd name="T40" fmla="*/ 176022 w 352425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52425"/>
              <a:gd name="T64" fmla="*/ 0 h 271779"/>
              <a:gd name="T65" fmla="*/ 352425 w 352425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52425" h="271779">
                <a:moveTo>
                  <a:pt x="176022" y="0"/>
                </a:moveTo>
                <a:lnTo>
                  <a:pt x="120383" y="6912"/>
                </a:lnTo>
                <a:lnTo>
                  <a:pt x="72063" y="26164"/>
                </a:lnTo>
                <a:lnTo>
                  <a:pt x="33960" y="55522"/>
                </a:lnTo>
                <a:lnTo>
                  <a:pt x="8973" y="92756"/>
                </a:lnTo>
                <a:lnTo>
                  <a:pt x="0" y="135635"/>
                </a:lnTo>
                <a:lnTo>
                  <a:pt x="8973" y="178515"/>
                </a:lnTo>
                <a:lnTo>
                  <a:pt x="33960" y="215749"/>
                </a:lnTo>
                <a:lnTo>
                  <a:pt x="72063" y="245107"/>
                </a:lnTo>
                <a:lnTo>
                  <a:pt x="120383" y="264359"/>
                </a:lnTo>
                <a:lnTo>
                  <a:pt x="176022" y="271271"/>
                </a:lnTo>
                <a:lnTo>
                  <a:pt x="231635" y="264359"/>
                </a:lnTo>
                <a:lnTo>
                  <a:pt x="279952" y="245107"/>
                </a:lnTo>
                <a:lnTo>
                  <a:pt x="318064" y="215749"/>
                </a:lnTo>
                <a:lnTo>
                  <a:pt x="343064" y="178515"/>
                </a:lnTo>
                <a:lnTo>
                  <a:pt x="352044" y="135635"/>
                </a:lnTo>
                <a:lnTo>
                  <a:pt x="343064" y="92756"/>
                </a:lnTo>
                <a:lnTo>
                  <a:pt x="318064" y="55522"/>
                </a:lnTo>
                <a:lnTo>
                  <a:pt x="279952" y="26164"/>
                </a:lnTo>
                <a:lnTo>
                  <a:pt x="231635" y="6912"/>
                </a:lnTo>
                <a:lnTo>
                  <a:pt x="1760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7" name="object 24"/>
          <p:cNvSpPr>
            <a:spLocks/>
          </p:cNvSpPr>
          <p:nvPr/>
        </p:nvSpPr>
        <p:spPr bwMode="auto">
          <a:xfrm>
            <a:off x="1584325" y="4583113"/>
            <a:ext cx="1552575" cy="271462"/>
          </a:xfrm>
          <a:custGeom>
            <a:avLst/>
            <a:gdLst>
              <a:gd name="T0" fmla="*/ 1506220 w 1551939"/>
              <a:gd name="T1" fmla="*/ 0 h 271779"/>
              <a:gd name="T2" fmla="*/ 45212 w 1551939"/>
              <a:gd name="T3" fmla="*/ 0 h 271779"/>
              <a:gd name="T4" fmla="*/ 27592 w 1551939"/>
              <a:gd name="T5" fmla="*/ 3546 h 271779"/>
              <a:gd name="T6" fmla="*/ 13223 w 1551939"/>
              <a:gd name="T7" fmla="*/ 13223 h 271779"/>
              <a:gd name="T8" fmla="*/ 3546 w 1551939"/>
              <a:gd name="T9" fmla="*/ 27592 h 271779"/>
              <a:gd name="T10" fmla="*/ 0 w 1551939"/>
              <a:gd name="T11" fmla="*/ 45211 h 271779"/>
              <a:gd name="T12" fmla="*/ 0 w 1551939"/>
              <a:gd name="T13" fmla="*/ 226059 h 271779"/>
              <a:gd name="T14" fmla="*/ 3546 w 1551939"/>
              <a:gd name="T15" fmla="*/ 243679 h 271779"/>
              <a:gd name="T16" fmla="*/ 13223 w 1551939"/>
              <a:gd name="T17" fmla="*/ 258048 h 271779"/>
              <a:gd name="T18" fmla="*/ 27592 w 1551939"/>
              <a:gd name="T19" fmla="*/ 267725 h 271779"/>
              <a:gd name="T20" fmla="*/ 45212 w 1551939"/>
              <a:gd name="T21" fmla="*/ 271271 h 271779"/>
              <a:gd name="T22" fmla="*/ 1506220 w 1551939"/>
              <a:gd name="T23" fmla="*/ 271271 h 271779"/>
              <a:gd name="T24" fmla="*/ 1523839 w 1551939"/>
              <a:gd name="T25" fmla="*/ 267725 h 271779"/>
              <a:gd name="T26" fmla="*/ 1538208 w 1551939"/>
              <a:gd name="T27" fmla="*/ 258048 h 271779"/>
              <a:gd name="T28" fmla="*/ 1547885 w 1551939"/>
              <a:gd name="T29" fmla="*/ 243679 h 271779"/>
              <a:gd name="T30" fmla="*/ 1551432 w 1551939"/>
              <a:gd name="T31" fmla="*/ 226059 h 271779"/>
              <a:gd name="T32" fmla="*/ 1551432 w 1551939"/>
              <a:gd name="T33" fmla="*/ 45211 h 271779"/>
              <a:gd name="T34" fmla="*/ 1547885 w 1551939"/>
              <a:gd name="T35" fmla="*/ 27592 h 271779"/>
              <a:gd name="T36" fmla="*/ 1538208 w 1551939"/>
              <a:gd name="T37" fmla="*/ 13223 h 271779"/>
              <a:gd name="T38" fmla="*/ 1523839 w 1551939"/>
              <a:gd name="T39" fmla="*/ 3546 h 271779"/>
              <a:gd name="T40" fmla="*/ 1506220 w 1551939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551939"/>
              <a:gd name="T64" fmla="*/ 0 h 271779"/>
              <a:gd name="T65" fmla="*/ 1551939 w 1551939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551939" h="271779">
                <a:moveTo>
                  <a:pt x="1506220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506220" y="271271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2" y="226059"/>
                </a:lnTo>
                <a:lnTo>
                  <a:pt x="1551432" y="45211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8" name="object 25"/>
          <p:cNvSpPr>
            <a:spLocks/>
          </p:cNvSpPr>
          <p:nvPr/>
        </p:nvSpPr>
        <p:spPr bwMode="auto">
          <a:xfrm>
            <a:off x="1136650" y="4945063"/>
            <a:ext cx="352425" cy="269875"/>
          </a:xfrm>
          <a:custGeom>
            <a:avLst/>
            <a:gdLst>
              <a:gd name="T0" fmla="*/ 176022 w 352425"/>
              <a:gd name="T1" fmla="*/ 0 h 269875"/>
              <a:gd name="T2" fmla="*/ 120383 w 352425"/>
              <a:gd name="T3" fmla="*/ 6870 h 269875"/>
              <a:gd name="T4" fmla="*/ 72063 w 352425"/>
              <a:gd name="T5" fmla="*/ 26005 h 269875"/>
              <a:gd name="T6" fmla="*/ 33960 w 352425"/>
              <a:gd name="T7" fmla="*/ 55193 h 269875"/>
              <a:gd name="T8" fmla="*/ 8973 w 352425"/>
              <a:gd name="T9" fmla="*/ 92220 h 269875"/>
              <a:gd name="T10" fmla="*/ 0 w 352425"/>
              <a:gd name="T11" fmla="*/ 134874 h 269875"/>
              <a:gd name="T12" fmla="*/ 8973 w 352425"/>
              <a:gd name="T13" fmla="*/ 177527 h 269875"/>
              <a:gd name="T14" fmla="*/ 33960 w 352425"/>
              <a:gd name="T15" fmla="*/ 214554 h 269875"/>
              <a:gd name="T16" fmla="*/ 72063 w 352425"/>
              <a:gd name="T17" fmla="*/ 243742 h 269875"/>
              <a:gd name="T18" fmla="*/ 120383 w 352425"/>
              <a:gd name="T19" fmla="*/ 262877 h 269875"/>
              <a:gd name="T20" fmla="*/ 176022 w 352425"/>
              <a:gd name="T21" fmla="*/ 269748 h 269875"/>
              <a:gd name="T22" fmla="*/ 231635 w 352425"/>
              <a:gd name="T23" fmla="*/ 262877 h 269875"/>
              <a:gd name="T24" fmla="*/ 279952 w 352425"/>
              <a:gd name="T25" fmla="*/ 243742 h 269875"/>
              <a:gd name="T26" fmla="*/ 318064 w 352425"/>
              <a:gd name="T27" fmla="*/ 214554 h 269875"/>
              <a:gd name="T28" fmla="*/ 343064 w 352425"/>
              <a:gd name="T29" fmla="*/ 177527 h 269875"/>
              <a:gd name="T30" fmla="*/ 352044 w 352425"/>
              <a:gd name="T31" fmla="*/ 134874 h 269875"/>
              <a:gd name="T32" fmla="*/ 343064 w 352425"/>
              <a:gd name="T33" fmla="*/ 92220 h 269875"/>
              <a:gd name="T34" fmla="*/ 318064 w 352425"/>
              <a:gd name="T35" fmla="*/ 55193 h 269875"/>
              <a:gd name="T36" fmla="*/ 279952 w 352425"/>
              <a:gd name="T37" fmla="*/ 26005 h 269875"/>
              <a:gd name="T38" fmla="*/ 231635 w 352425"/>
              <a:gd name="T39" fmla="*/ 6870 h 269875"/>
              <a:gd name="T40" fmla="*/ 176022 w 352425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52425"/>
              <a:gd name="T64" fmla="*/ 0 h 269875"/>
              <a:gd name="T65" fmla="*/ 352425 w 352425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52425" h="269875">
                <a:moveTo>
                  <a:pt x="176022" y="0"/>
                </a:moveTo>
                <a:lnTo>
                  <a:pt x="120383" y="6870"/>
                </a:lnTo>
                <a:lnTo>
                  <a:pt x="72063" y="26005"/>
                </a:lnTo>
                <a:lnTo>
                  <a:pt x="33960" y="55193"/>
                </a:lnTo>
                <a:lnTo>
                  <a:pt x="8973" y="92220"/>
                </a:lnTo>
                <a:lnTo>
                  <a:pt x="0" y="134874"/>
                </a:lnTo>
                <a:lnTo>
                  <a:pt x="8973" y="177527"/>
                </a:lnTo>
                <a:lnTo>
                  <a:pt x="33960" y="214554"/>
                </a:lnTo>
                <a:lnTo>
                  <a:pt x="72063" y="243742"/>
                </a:lnTo>
                <a:lnTo>
                  <a:pt x="120383" y="262877"/>
                </a:lnTo>
                <a:lnTo>
                  <a:pt x="176022" y="269748"/>
                </a:lnTo>
                <a:lnTo>
                  <a:pt x="231635" y="262877"/>
                </a:lnTo>
                <a:lnTo>
                  <a:pt x="279952" y="243742"/>
                </a:lnTo>
                <a:lnTo>
                  <a:pt x="318064" y="214554"/>
                </a:lnTo>
                <a:lnTo>
                  <a:pt x="343064" y="177527"/>
                </a:lnTo>
                <a:lnTo>
                  <a:pt x="352044" y="134874"/>
                </a:lnTo>
                <a:lnTo>
                  <a:pt x="343064" y="92220"/>
                </a:lnTo>
                <a:lnTo>
                  <a:pt x="318064" y="55193"/>
                </a:lnTo>
                <a:lnTo>
                  <a:pt x="279952" y="26005"/>
                </a:lnTo>
                <a:lnTo>
                  <a:pt x="231635" y="6870"/>
                </a:lnTo>
                <a:lnTo>
                  <a:pt x="1760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49" name="object 26"/>
          <p:cNvSpPr>
            <a:spLocks/>
          </p:cNvSpPr>
          <p:nvPr/>
        </p:nvSpPr>
        <p:spPr bwMode="auto">
          <a:xfrm>
            <a:off x="1584325" y="4945063"/>
            <a:ext cx="1552575" cy="269875"/>
          </a:xfrm>
          <a:custGeom>
            <a:avLst/>
            <a:gdLst>
              <a:gd name="T0" fmla="*/ 1506473 w 1551939"/>
              <a:gd name="T1" fmla="*/ 0 h 269875"/>
              <a:gd name="T2" fmla="*/ 44958 w 1551939"/>
              <a:gd name="T3" fmla="*/ 0 h 269875"/>
              <a:gd name="T4" fmla="*/ 27432 w 1551939"/>
              <a:gd name="T5" fmla="*/ 3524 h 269875"/>
              <a:gd name="T6" fmla="*/ 13144 w 1551939"/>
              <a:gd name="T7" fmla="*/ 13144 h 269875"/>
              <a:gd name="T8" fmla="*/ 3524 w 1551939"/>
              <a:gd name="T9" fmla="*/ 27432 h 269875"/>
              <a:gd name="T10" fmla="*/ 0 w 1551939"/>
              <a:gd name="T11" fmla="*/ 44958 h 269875"/>
              <a:gd name="T12" fmla="*/ 0 w 1551939"/>
              <a:gd name="T13" fmla="*/ 224790 h 269875"/>
              <a:gd name="T14" fmla="*/ 3524 w 1551939"/>
              <a:gd name="T15" fmla="*/ 242316 h 269875"/>
              <a:gd name="T16" fmla="*/ 13144 w 1551939"/>
              <a:gd name="T17" fmla="*/ 256603 h 269875"/>
              <a:gd name="T18" fmla="*/ 27431 w 1551939"/>
              <a:gd name="T19" fmla="*/ 266223 h 269875"/>
              <a:gd name="T20" fmla="*/ 44958 w 1551939"/>
              <a:gd name="T21" fmla="*/ 269748 h 269875"/>
              <a:gd name="T22" fmla="*/ 1506473 w 1551939"/>
              <a:gd name="T23" fmla="*/ 269748 h 269875"/>
              <a:gd name="T24" fmla="*/ 1524000 w 1551939"/>
              <a:gd name="T25" fmla="*/ 266223 h 269875"/>
              <a:gd name="T26" fmla="*/ 1538287 w 1551939"/>
              <a:gd name="T27" fmla="*/ 256603 h 269875"/>
              <a:gd name="T28" fmla="*/ 1547907 w 1551939"/>
              <a:gd name="T29" fmla="*/ 242316 h 269875"/>
              <a:gd name="T30" fmla="*/ 1551432 w 1551939"/>
              <a:gd name="T31" fmla="*/ 224790 h 269875"/>
              <a:gd name="T32" fmla="*/ 1551432 w 1551939"/>
              <a:gd name="T33" fmla="*/ 44958 h 269875"/>
              <a:gd name="T34" fmla="*/ 1547907 w 1551939"/>
              <a:gd name="T35" fmla="*/ 27432 h 269875"/>
              <a:gd name="T36" fmla="*/ 1538287 w 1551939"/>
              <a:gd name="T37" fmla="*/ 13144 h 269875"/>
              <a:gd name="T38" fmla="*/ 1523999 w 1551939"/>
              <a:gd name="T39" fmla="*/ 3524 h 269875"/>
              <a:gd name="T40" fmla="*/ 1506473 w 1551939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551939"/>
              <a:gd name="T64" fmla="*/ 0 h 269875"/>
              <a:gd name="T65" fmla="*/ 1551939 w 1551939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551939" h="269875">
                <a:moveTo>
                  <a:pt x="1506473" y="0"/>
                </a:moveTo>
                <a:lnTo>
                  <a:pt x="44958" y="0"/>
                </a:lnTo>
                <a:lnTo>
                  <a:pt x="27432" y="3524"/>
                </a:lnTo>
                <a:lnTo>
                  <a:pt x="13144" y="13144"/>
                </a:lnTo>
                <a:lnTo>
                  <a:pt x="3524" y="27432"/>
                </a:lnTo>
                <a:lnTo>
                  <a:pt x="0" y="44958"/>
                </a:lnTo>
                <a:lnTo>
                  <a:pt x="0" y="224790"/>
                </a:lnTo>
                <a:lnTo>
                  <a:pt x="3524" y="242316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8" y="269748"/>
                </a:lnTo>
                <a:lnTo>
                  <a:pt x="1506473" y="269748"/>
                </a:lnTo>
                <a:lnTo>
                  <a:pt x="1524000" y="266223"/>
                </a:lnTo>
                <a:lnTo>
                  <a:pt x="1538287" y="256603"/>
                </a:lnTo>
                <a:lnTo>
                  <a:pt x="1547907" y="242316"/>
                </a:lnTo>
                <a:lnTo>
                  <a:pt x="1551432" y="224790"/>
                </a:lnTo>
                <a:lnTo>
                  <a:pt x="1551432" y="44958"/>
                </a:lnTo>
                <a:lnTo>
                  <a:pt x="1547907" y="27432"/>
                </a:lnTo>
                <a:lnTo>
                  <a:pt x="1538287" y="13144"/>
                </a:lnTo>
                <a:lnTo>
                  <a:pt x="1523999" y="3524"/>
                </a:lnTo>
                <a:lnTo>
                  <a:pt x="1506473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0" name="object 27"/>
          <p:cNvSpPr>
            <a:spLocks/>
          </p:cNvSpPr>
          <p:nvPr/>
        </p:nvSpPr>
        <p:spPr bwMode="auto">
          <a:xfrm>
            <a:off x="1136650" y="5305425"/>
            <a:ext cx="352425" cy="271463"/>
          </a:xfrm>
          <a:custGeom>
            <a:avLst/>
            <a:gdLst>
              <a:gd name="T0" fmla="*/ 176022 w 352425"/>
              <a:gd name="T1" fmla="*/ 0 h 271779"/>
              <a:gd name="T2" fmla="*/ 120383 w 352425"/>
              <a:gd name="T3" fmla="*/ 6912 h 271779"/>
              <a:gd name="T4" fmla="*/ 72063 w 352425"/>
              <a:gd name="T5" fmla="*/ 26164 h 271779"/>
              <a:gd name="T6" fmla="*/ 33960 w 352425"/>
              <a:gd name="T7" fmla="*/ 55522 h 271779"/>
              <a:gd name="T8" fmla="*/ 8973 w 352425"/>
              <a:gd name="T9" fmla="*/ 92756 h 271779"/>
              <a:gd name="T10" fmla="*/ 0 w 352425"/>
              <a:gd name="T11" fmla="*/ 135635 h 271779"/>
              <a:gd name="T12" fmla="*/ 8973 w 352425"/>
              <a:gd name="T13" fmla="*/ 178515 h 271779"/>
              <a:gd name="T14" fmla="*/ 33960 w 352425"/>
              <a:gd name="T15" fmla="*/ 215749 h 271779"/>
              <a:gd name="T16" fmla="*/ 72063 w 352425"/>
              <a:gd name="T17" fmla="*/ 245107 h 271779"/>
              <a:gd name="T18" fmla="*/ 120383 w 352425"/>
              <a:gd name="T19" fmla="*/ 264359 h 271779"/>
              <a:gd name="T20" fmla="*/ 176022 w 352425"/>
              <a:gd name="T21" fmla="*/ 271271 h 271779"/>
              <a:gd name="T22" fmla="*/ 231635 w 352425"/>
              <a:gd name="T23" fmla="*/ 264359 h 271779"/>
              <a:gd name="T24" fmla="*/ 279952 w 352425"/>
              <a:gd name="T25" fmla="*/ 245107 h 271779"/>
              <a:gd name="T26" fmla="*/ 318064 w 352425"/>
              <a:gd name="T27" fmla="*/ 215749 h 271779"/>
              <a:gd name="T28" fmla="*/ 343064 w 352425"/>
              <a:gd name="T29" fmla="*/ 178515 h 271779"/>
              <a:gd name="T30" fmla="*/ 352044 w 352425"/>
              <a:gd name="T31" fmla="*/ 135635 h 271779"/>
              <a:gd name="T32" fmla="*/ 343064 w 352425"/>
              <a:gd name="T33" fmla="*/ 92756 h 271779"/>
              <a:gd name="T34" fmla="*/ 318064 w 352425"/>
              <a:gd name="T35" fmla="*/ 55522 h 271779"/>
              <a:gd name="T36" fmla="*/ 279952 w 352425"/>
              <a:gd name="T37" fmla="*/ 26164 h 271779"/>
              <a:gd name="T38" fmla="*/ 231635 w 352425"/>
              <a:gd name="T39" fmla="*/ 6912 h 271779"/>
              <a:gd name="T40" fmla="*/ 176022 w 352425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52425"/>
              <a:gd name="T64" fmla="*/ 0 h 271779"/>
              <a:gd name="T65" fmla="*/ 352425 w 352425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52425" h="271779">
                <a:moveTo>
                  <a:pt x="176022" y="0"/>
                </a:moveTo>
                <a:lnTo>
                  <a:pt x="120383" y="6912"/>
                </a:lnTo>
                <a:lnTo>
                  <a:pt x="72063" y="26164"/>
                </a:lnTo>
                <a:lnTo>
                  <a:pt x="33960" y="55522"/>
                </a:lnTo>
                <a:lnTo>
                  <a:pt x="8973" y="92756"/>
                </a:lnTo>
                <a:lnTo>
                  <a:pt x="0" y="135635"/>
                </a:lnTo>
                <a:lnTo>
                  <a:pt x="8973" y="178515"/>
                </a:lnTo>
                <a:lnTo>
                  <a:pt x="33960" y="215749"/>
                </a:lnTo>
                <a:lnTo>
                  <a:pt x="72063" y="245107"/>
                </a:lnTo>
                <a:lnTo>
                  <a:pt x="120383" y="264359"/>
                </a:lnTo>
                <a:lnTo>
                  <a:pt x="176022" y="271271"/>
                </a:lnTo>
                <a:lnTo>
                  <a:pt x="231635" y="264359"/>
                </a:lnTo>
                <a:lnTo>
                  <a:pt x="279952" y="245107"/>
                </a:lnTo>
                <a:lnTo>
                  <a:pt x="318064" y="215749"/>
                </a:lnTo>
                <a:lnTo>
                  <a:pt x="343064" y="178515"/>
                </a:lnTo>
                <a:lnTo>
                  <a:pt x="352044" y="135635"/>
                </a:lnTo>
                <a:lnTo>
                  <a:pt x="343064" y="92756"/>
                </a:lnTo>
                <a:lnTo>
                  <a:pt x="318064" y="55522"/>
                </a:lnTo>
                <a:lnTo>
                  <a:pt x="279952" y="26164"/>
                </a:lnTo>
                <a:lnTo>
                  <a:pt x="231635" y="6912"/>
                </a:lnTo>
                <a:lnTo>
                  <a:pt x="1760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1" name="object 28"/>
          <p:cNvSpPr txBox="1">
            <a:spLocks noChangeArrowheads="1"/>
          </p:cNvSpPr>
          <p:nvPr/>
        </p:nvSpPr>
        <p:spPr bwMode="auto">
          <a:xfrm>
            <a:off x="1243013" y="3852863"/>
            <a:ext cx="139700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52" name="object 29"/>
          <p:cNvSpPr>
            <a:spLocks/>
          </p:cNvSpPr>
          <p:nvPr/>
        </p:nvSpPr>
        <p:spPr bwMode="auto">
          <a:xfrm>
            <a:off x="1584325" y="5305425"/>
            <a:ext cx="1552575" cy="271463"/>
          </a:xfrm>
          <a:custGeom>
            <a:avLst/>
            <a:gdLst>
              <a:gd name="T0" fmla="*/ 1506220 w 1551939"/>
              <a:gd name="T1" fmla="*/ 0 h 271779"/>
              <a:gd name="T2" fmla="*/ 45212 w 1551939"/>
              <a:gd name="T3" fmla="*/ 0 h 271779"/>
              <a:gd name="T4" fmla="*/ 27592 w 1551939"/>
              <a:gd name="T5" fmla="*/ 3546 h 271779"/>
              <a:gd name="T6" fmla="*/ 13223 w 1551939"/>
              <a:gd name="T7" fmla="*/ 13223 h 271779"/>
              <a:gd name="T8" fmla="*/ 3546 w 1551939"/>
              <a:gd name="T9" fmla="*/ 27592 h 271779"/>
              <a:gd name="T10" fmla="*/ 0 w 1551939"/>
              <a:gd name="T11" fmla="*/ 45211 h 271779"/>
              <a:gd name="T12" fmla="*/ 0 w 1551939"/>
              <a:gd name="T13" fmla="*/ 226059 h 271779"/>
              <a:gd name="T14" fmla="*/ 3546 w 1551939"/>
              <a:gd name="T15" fmla="*/ 243679 h 271779"/>
              <a:gd name="T16" fmla="*/ 13223 w 1551939"/>
              <a:gd name="T17" fmla="*/ 258048 h 271779"/>
              <a:gd name="T18" fmla="*/ 27592 w 1551939"/>
              <a:gd name="T19" fmla="*/ 267725 h 271779"/>
              <a:gd name="T20" fmla="*/ 45212 w 1551939"/>
              <a:gd name="T21" fmla="*/ 271271 h 271779"/>
              <a:gd name="T22" fmla="*/ 1506220 w 1551939"/>
              <a:gd name="T23" fmla="*/ 271271 h 271779"/>
              <a:gd name="T24" fmla="*/ 1523839 w 1551939"/>
              <a:gd name="T25" fmla="*/ 267725 h 271779"/>
              <a:gd name="T26" fmla="*/ 1538208 w 1551939"/>
              <a:gd name="T27" fmla="*/ 258048 h 271779"/>
              <a:gd name="T28" fmla="*/ 1547885 w 1551939"/>
              <a:gd name="T29" fmla="*/ 243679 h 271779"/>
              <a:gd name="T30" fmla="*/ 1551432 w 1551939"/>
              <a:gd name="T31" fmla="*/ 226059 h 271779"/>
              <a:gd name="T32" fmla="*/ 1551432 w 1551939"/>
              <a:gd name="T33" fmla="*/ 45211 h 271779"/>
              <a:gd name="T34" fmla="*/ 1547885 w 1551939"/>
              <a:gd name="T35" fmla="*/ 27592 h 271779"/>
              <a:gd name="T36" fmla="*/ 1538208 w 1551939"/>
              <a:gd name="T37" fmla="*/ 13223 h 271779"/>
              <a:gd name="T38" fmla="*/ 1523839 w 1551939"/>
              <a:gd name="T39" fmla="*/ 3546 h 271779"/>
              <a:gd name="T40" fmla="*/ 1506220 w 1551939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551939"/>
              <a:gd name="T64" fmla="*/ 0 h 271779"/>
              <a:gd name="T65" fmla="*/ 1551939 w 1551939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551939" h="271779">
                <a:moveTo>
                  <a:pt x="1506220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506220" y="271271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2" y="226059"/>
                </a:lnTo>
                <a:lnTo>
                  <a:pt x="1551432" y="45211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3" name="object 30"/>
          <p:cNvSpPr txBox="1">
            <a:spLocks noChangeArrowheads="1"/>
          </p:cNvSpPr>
          <p:nvPr/>
        </p:nvSpPr>
        <p:spPr bwMode="auto">
          <a:xfrm>
            <a:off x="1776413" y="3773488"/>
            <a:ext cx="1168400" cy="181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algn="ctr">
              <a:lnSpc>
                <a:spcPct val="131000"/>
              </a:lnSpc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  Transport  Network  Data Link  Physical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54" name="object 31"/>
          <p:cNvSpPr>
            <a:spLocks noChangeArrowheads="1"/>
          </p:cNvSpPr>
          <p:nvPr/>
        </p:nvSpPr>
        <p:spPr bwMode="auto">
          <a:xfrm>
            <a:off x="8810625" y="2493963"/>
            <a:ext cx="250825" cy="371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55" name="object 32"/>
          <p:cNvSpPr>
            <a:spLocks/>
          </p:cNvSpPr>
          <p:nvPr/>
        </p:nvSpPr>
        <p:spPr bwMode="auto">
          <a:xfrm>
            <a:off x="8810625" y="2493963"/>
            <a:ext cx="250825" cy="371475"/>
          </a:xfrm>
          <a:custGeom>
            <a:avLst/>
            <a:gdLst>
              <a:gd name="T0" fmla="*/ 204724 w 251459"/>
              <a:gd name="T1" fmla="*/ 255015 h 372110"/>
              <a:gd name="T2" fmla="*/ 232282 w 251459"/>
              <a:gd name="T3" fmla="*/ 219456 h 372110"/>
              <a:gd name="T4" fmla="*/ 248411 w 251459"/>
              <a:gd name="T5" fmla="*/ 175006 h 372110"/>
              <a:gd name="T6" fmla="*/ 251459 w 251459"/>
              <a:gd name="T7" fmla="*/ 143637 h 372110"/>
              <a:gd name="T8" fmla="*/ 250698 w 251459"/>
              <a:gd name="T9" fmla="*/ 127126 h 372110"/>
              <a:gd name="T10" fmla="*/ 239267 w 251459"/>
              <a:gd name="T11" fmla="*/ 81152 h 372110"/>
              <a:gd name="T12" fmla="*/ 214375 w 251459"/>
              <a:gd name="T13" fmla="*/ 42163 h 372110"/>
              <a:gd name="T14" fmla="*/ 180594 w 251459"/>
              <a:gd name="T15" fmla="*/ 14605 h 372110"/>
              <a:gd name="T16" fmla="*/ 139700 w 251459"/>
              <a:gd name="T17" fmla="*/ 1143 h 372110"/>
              <a:gd name="T18" fmla="*/ 125983 w 251459"/>
              <a:gd name="T19" fmla="*/ 0 h 372110"/>
              <a:gd name="T20" fmla="*/ 111759 w 251459"/>
              <a:gd name="T21" fmla="*/ 1143 h 372110"/>
              <a:gd name="T22" fmla="*/ 71627 w 251459"/>
              <a:gd name="T23" fmla="*/ 14605 h 372110"/>
              <a:gd name="T24" fmla="*/ 37083 w 251459"/>
              <a:gd name="T25" fmla="*/ 42163 h 372110"/>
              <a:gd name="T26" fmla="*/ 12191 w 251459"/>
              <a:gd name="T27" fmla="*/ 81152 h 372110"/>
              <a:gd name="T28" fmla="*/ 761 w 251459"/>
              <a:gd name="T29" fmla="*/ 127126 h 372110"/>
              <a:gd name="T30" fmla="*/ 0 w 251459"/>
              <a:gd name="T31" fmla="*/ 143637 h 372110"/>
              <a:gd name="T32" fmla="*/ 761 w 251459"/>
              <a:gd name="T33" fmla="*/ 159258 h 372110"/>
              <a:gd name="T34" fmla="*/ 12191 w 251459"/>
              <a:gd name="T35" fmla="*/ 205232 h 372110"/>
              <a:gd name="T36" fmla="*/ 36322 w 251459"/>
              <a:gd name="T37" fmla="*/ 243966 h 372110"/>
              <a:gd name="T38" fmla="*/ 46735 w 251459"/>
              <a:gd name="T39" fmla="*/ 255015 h 372110"/>
              <a:gd name="T40" fmla="*/ 27939 w 251459"/>
              <a:gd name="T41" fmla="*/ 278002 h 372110"/>
              <a:gd name="T42" fmla="*/ 27939 w 251459"/>
              <a:gd name="T43" fmla="*/ 371856 h 372110"/>
              <a:gd name="T44" fmla="*/ 223520 w 251459"/>
              <a:gd name="T45" fmla="*/ 371856 h 372110"/>
              <a:gd name="T46" fmla="*/ 223520 w 251459"/>
              <a:gd name="T47" fmla="*/ 278002 h 372110"/>
              <a:gd name="T48" fmla="*/ 204724 w 251459"/>
              <a:gd name="T49" fmla="*/ 255015 h 37211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51459"/>
              <a:gd name="T76" fmla="*/ 0 h 372110"/>
              <a:gd name="T77" fmla="*/ 251459 w 251459"/>
              <a:gd name="T78" fmla="*/ 372110 h 37211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51459" h="372110">
                <a:moveTo>
                  <a:pt x="204724" y="255015"/>
                </a:moveTo>
                <a:lnTo>
                  <a:pt x="232282" y="219456"/>
                </a:lnTo>
                <a:lnTo>
                  <a:pt x="248411" y="175006"/>
                </a:lnTo>
                <a:lnTo>
                  <a:pt x="251459" y="143637"/>
                </a:lnTo>
                <a:lnTo>
                  <a:pt x="250698" y="127126"/>
                </a:lnTo>
                <a:lnTo>
                  <a:pt x="239267" y="81152"/>
                </a:lnTo>
                <a:lnTo>
                  <a:pt x="214375" y="42163"/>
                </a:lnTo>
                <a:lnTo>
                  <a:pt x="180594" y="14605"/>
                </a:lnTo>
                <a:lnTo>
                  <a:pt x="139700" y="1143"/>
                </a:lnTo>
                <a:lnTo>
                  <a:pt x="125983" y="0"/>
                </a:lnTo>
                <a:lnTo>
                  <a:pt x="111759" y="1143"/>
                </a:lnTo>
                <a:lnTo>
                  <a:pt x="71627" y="14605"/>
                </a:lnTo>
                <a:lnTo>
                  <a:pt x="37083" y="42163"/>
                </a:lnTo>
                <a:lnTo>
                  <a:pt x="12191" y="81152"/>
                </a:lnTo>
                <a:lnTo>
                  <a:pt x="761" y="127126"/>
                </a:lnTo>
                <a:lnTo>
                  <a:pt x="0" y="143637"/>
                </a:lnTo>
                <a:lnTo>
                  <a:pt x="761" y="159258"/>
                </a:lnTo>
                <a:lnTo>
                  <a:pt x="12191" y="205232"/>
                </a:lnTo>
                <a:lnTo>
                  <a:pt x="36322" y="243966"/>
                </a:lnTo>
                <a:lnTo>
                  <a:pt x="46735" y="255015"/>
                </a:lnTo>
                <a:lnTo>
                  <a:pt x="27939" y="278002"/>
                </a:lnTo>
                <a:lnTo>
                  <a:pt x="27939" y="371856"/>
                </a:lnTo>
                <a:lnTo>
                  <a:pt x="223520" y="371856"/>
                </a:lnTo>
                <a:lnTo>
                  <a:pt x="223520" y="278002"/>
                </a:lnTo>
                <a:lnTo>
                  <a:pt x="204724" y="25501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6" name="object 33"/>
          <p:cNvSpPr>
            <a:spLocks/>
          </p:cNvSpPr>
          <p:nvPr/>
        </p:nvSpPr>
        <p:spPr bwMode="auto">
          <a:xfrm>
            <a:off x="8670925" y="2805113"/>
            <a:ext cx="577850" cy="331787"/>
          </a:xfrm>
          <a:custGeom>
            <a:avLst/>
            <a:gdLst>
              <a:gd name="T0" fmla="*/ 192150 w 576579"/>
              <a:gd name="T1" fmla="*/ 0 h 330835"/>
              <a:gd name="T2" fmla="*/ 137033 w 576579"/>
              <a:gd name="T3" fmla="*/ 7619 h 330835"/>
              <a:gd name="T4" fmla="*/ 84582 w 576579"/>
              <a:gd name="T5" fmla="*/ 29082 h 330835"/>
              <a:gd name="T6" fmla="*/ 52832 w 576579"/>
              <a:gd name="T7" fmla="*/ 50926 h 330835"/>
              <a:gd name="T8" fmla="*/ 24892 w 576579"/>
              <a:gd name="T9" fmla="*/ 78866 h 330835"/>
              <a:gd name="T10" fmla="*/ 0 w 576579"/>
              <a:gd name="T11" fmla="*/ 110616 h 330835"/>
              <a:gd name="T12" fmla="*/ 0 w 576579"/>
              <a:gd name="T13" fmla="*/ 330707 h 330835"/>
              <a:gd name="T14" fmla="*/ 576072 w 576579"/>
              <a:gd name="T15" fmla="*/ 330707 h 330835"/>
              <a:gd name="T16" fmla="*/ 576072 w 576579"/>
              <a:gd name="T17" fmla="*/ 110616 h 330835"/>
              <a:gd name="T18" fmla="*/ 564642 w 576579"/>
              <a:gd name="T19" fmla="*/ 93725 h 330835"/>
              <a:gd name="T20" fmla="*/ 555250 w 576579"/>
              <a:gd name="T21" fmla="*/ 83057 h 330835"/>
              <a:gd name="T22" fmla="*/ 288290 w 576579"/>
              <a:gd name="T23" fmla="*/ 83057 h 330835"/>
              <a:gd name="T24" fmla="*/ 275209 w 576579"/>
              <a:gd name="T25" fmla="*/ 81914 h 330835"/>
              <a:gd name="T26" fmla="*/ 238887 w 576579"/>
              <a:gd name="T27" fmla="*/ 68071 h 330835"/>
              <a:gd name="T28" fmla="*/ 209804 w 576579"/>
              <a:gd name="T29" fmla="*/ 38988 h 330835"/>
              <a:gd name="T30" fmla="*/ 196342 w 576579"/>
              <a:gd name="T31" fmla="*/ 13715 h 330835"/>
              <a:gd name="T32" fmla="*/ 192150 w 576579"/>
              <a:gd name="T33" fmla="*/ 0 h 330835"/>
              <a:gd name="T34" fmla="*/ 384301 w 576579"/>
              <a:gd name="T35" fmla="*/ 0 h 330835"/>
              <a:gd name="T36" fmla="*/ 366268 w 576579"/>
              <a:gd name="T37" fmla="*/ 38988 h 330835"/>
              <a:gd name="T38" fmla="*/ 337185 w 576579"/>
              <a:gd name="T39" fmla="*/ 68071 h 330835"/>
              <a:gd name="T40" fmla="*/ 301244 w 576579"/>
              <a:gd name="T41" fmla="*/ 81914 h 330835"/>
              <a:gd name="T42" fmla="*/ 288290 w 576579"/>
              <a:gd name="T43" fmla="*/ 83057 h 330835"/>
              <a:gd name="T44" fmla="*/ 555250 w 576579"/>
              <a:gd name="T45" fmla="*/ 83057 h 330835"/>
              <a:gd name="T46" fmla="*/ 523240 w 576579"/>
              <a:gd name="T47" fmla="*/ 50926 h 330835"/>
              <a:gd name="T48" fmla="*/ 491490 w 576579"/>
              <a:gd name="T49" fmla="*/ 29082 h 330835"/>
              <a:gd name="T50" fmla="*/ 439420 w 576579"/>
              <a:gd name="T51" fmla="*/ 7619 h 330835"/>
              <a:gd name="T52" fmla="*/ 402717 w 576579"/>
              <a:gd name="T53" fmla="*/ 1142 h 330835"/>
              <a:gd name="T54" fmla="*/ 384301 w 576579"/>
              <a:gd name="T55" fmla="*/ 0 h 33083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76579"/>
              <a:gd name="T85" fmla="*/ 0 h 330835"/>
              <a:gd name="T86" fmla="*/ 576579 w 576579"/>
              <a:gd name="T87" fmla="*/ 330835 h 330835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76579" h="330835">
                <a:moveTo>
                  <a:pt x="192150" y="0"/>
                </a:moveTo>
                <a:lnTo>
                  <a:pt x="137033" y="7619"/>
                </a:lnTo>
                <a:lnTo>
                  <a:pt x="84582" y="29082"/>
                </a:lnTo>
                <a:lnTo>
                  <a:pt x="52832" y="50926"/>
                </a:lnTo>
                <a:lnTo>
                  <a:pt x="24892" y="78866"/>
                </a:lnTo>
                <a:lnTo>
                  <a:pt x="0" y="110616"/>
                </a:lnTo>
                <a:lnTo>
                  <a:pt x="0" y="330707"/>
                </a:lnTo>
                <a:lnTo>
                  <a:pt x="576072" y="330707"/>
                </a:lnTo>
                <a:lnTo>
                  <a:pt x="576072" y="110616"/>
                </a:lnTo>
                <a:lnTo>
                  <a:pt x="564642" y="93725"/>
                </a:lnTo>
                <a:lnTo>
                  <a:pt x="555250" y="83057"/>
                </a:lnTo>
                <a:lnTo>
                  <a:pt x="288290" y="83057"/>
                </a:lnTo>
                <a:lnTo>
                  <a:pt x="275209" y="81914"/>
                </a:lnTo>
                <a:lnTo>
                  <a:pt x="238887" y="68071"/>
                </a:lnTo>
                <a:lnTo>
                  <a:pt x="209804" y="38988"/>
                </a:lnTo>
                <a:lnTo>
                  <a:pt x="196342" y="13715"/>
                </a:lnTo>
                <a:lnTo>
                  <a:pt x="192150" y="0"/>
                </a:lnTo>
                <a:close/>
              </a:path>
              <a:path w="576579" h="330835">
                <a:moveTo>
                  <a:pt x="384301" y="0"/>
                </a:moveTo>
                <a:lnTo>
                  <a:pt x="366268" y="38988"/>
                </a:lnTo>
                <a:lnTo>
                  <a:pt x="337185" y="68071"/>
                </a:lnTo>
                <a:lnTo>
                  <a:pt x="301244" y="81914"/>
                </a:lnTo>
                <a:lnTo>
                  <a:pt x="288290" y="83057"/>
                </a:lnTo>
                <a:lnTo>
                  <a:pt x="555250" y="83057"/>
                </a:lnTo>
                <a:lnTo>
                  <a:pt x="523240" y="50926"/>
                </a:lnTo>
                <a:lnTo>
                  <a:pt x="491490" y="29082"/>
                </a:lnTo>
                <a:lnTo>
                  <a:pt x="439420" y="7619"/>
                </a:lnTo>
                <a:lnTo>
                  <a:pt x="402717" y="1142"/>
                </a:lnTo>
                <a:lnTo>
                  <a:pt x="384301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7" name="object 34"/>
          <p:cNvSpPr>
            <a:spLocks/>
          </p:cNvSpPr>
          <p:nvPr/>
        </p:nvSpPr>
        <p:spPr bwMode="auto">
          <a:xfrm>
            <a:off x="8810625" y="2495550"/>
            <a:ext cx="252413" cy="141288"/>
          </a:xfrm>
          <a:custGeom>
            <a:avLst/>
            <a:gdLst>
              <a:gd name="T0" fmla="*/ 133897 w 253365"/>
              <a:gd name="T1" fmla="*/ 0 h 142239"/>
              <a:gd name="T2" fmla="*/ 118911 w 253365"/>
              <a:gd name="T3" fmla="*/ 0 h 142239"/>
              <a:gd name="T4" fmla="*/ 104433 w 253365"/>
              <a:gd name="T5" fmla="*/ 1142 h 142239"/>
              <a:gd name="T6" fmla="*/ 62523 w 253365"/>
              <a:gd name="T7" fmla="*/ 16763 h 142239"/>
              <a:gd name="T8" fmla="*/ 28868 w 253365"/>
              <a:gd name="T9" fmla="*/ 45212 h 142239"/>
              <a:gd name="T10" fmla="*/ 7151 w 253365"/>
              <a:gd name="T11" fmla="*/ 83565 h 142239"/>
              <a:gd name="T12" fmla="*/ 0 w 253365"/>
              <a:gd name="T13" fmla="*/ 128015 h 142239"/>
              <a:gd name="T14" fmla="*/ 1055 w 253365"/>
              <a:gd name="T15" fmla="*/ 141732 h 142239"/>
              <a:gd name="T16" fmla="*/ 51093 w 253365"/>
              <a:gd name="T17" fmla="*/ 139826 h 142239"/>
              <a:gd name="T18" fmla="*/ 96051 w 253365"/>
              <a:gd name="T19" fmla="*/ 134874 h 142239"/>
              <a:gd name="T20" fmla="*/ 140374 w 253365"/>
              <a:gd name="T21" fmla="*/ 123444 h 142239"/>
              <a:gd name="T22" fmla="*/ 148375 w 253365"/>
              <a:gd name="T23" fmla="*/ 120396 h 142239"/>
              <a:gd name="T24" fmla="*/ 154471 w 253365"/>
              <a:gd name="T25" fmla="*/ 117094 h 142239"/>
              <a:gd name="T26" fmla="*/ 158662 w 253365"/>
              <a:gd name="T27" fmla="*/ 113284 h 142239"/>
              <a:gd name="T28" fmla="*/ 161329 w 253365"/>
              <a:gd name="T29" fmla="*/ 109854 h 142239"/>
              <a:gd name="T30" fmla="*/ 162472 w 253365"/>
              <a:gd name="T31" fmla="*/ 106045 h 142239"/>
              <a:gd name="T32" fmla="*/ 251352 w 253365"/>
              <a:gd name="T33" fmla="*/ 106045 h 142239"/>
              <a:gd name="T34" fmla="*/ 232703 w 253365"/>
              <a:gd name="T35" fmla="*/ 57023 h 142239"/>
              <a:gd name="T36" fmla="*/ 202477 w 253365"/>
              <a:gd name="T37" fmla="*/ 25019 h 142239"/>
              <a:gd name="T38" fmla="*/ 163234 w 253365"/>
              <a:gd name="T39" fmla="*/ 4952 h 142239"/>
              <a:gd name="T40" fmla="*/ 148375 w 253365"/>
              <a:gd name="T41" fmla="*/ 1142 h 142239"/>
              <a:gd name="T42" fmla="*/ 133897 w 253365"/>
              <a:gd name="T43" fmla="*/ 0 h 142239"/>
              <a:gd name="T44" fmla="*/ 251352 w 253365"/>
              <a:gd name="T45" fmla="*/ 106045 h 142239"/>
              <a:gd name="T46" fmla="*/ 162472 w 253365"/>
              <a:gd name="T47" fmla="*/ 106045 h 142239"/>
              <a:gd name="T48" fmla="*/ 163234 w 253365"/>
              <a:gd name="T49" fmla="*/ 110998 h 142239"/>
              <a:gd name="T50" fmla="*/ 165520 w 253365"/>
              <a:gd name="T51" fmla="*/ 115188 h 142239"/>
              <a:gd name="T52" fmla="*/ 168949 w 253365"/>
              <a:gd name="T53" fmla="*/ 120014 h 142239"/>
              <a:gd name="T54" fmla="*/ 174283 w 253365"/>
              <a:gd name="T55" fmla="*/ 123444 h 142239"/>
              <a:gd name="T56" fmla="*/ 180379 w 253365"/>
              <a:gd name="T57" fmla="*/ 128015 h 142239"/>
              <a:gd name="T58" fmla="*/ 217463 w 253365"/>
              <a:gd name="T59" fmla="*/ 138684 h 142239"/>
              <a:gd name="T60" fmla="*/ 251753 w 253365"/>
              <a:gd name="T61" fmla="*/ 141732 h 142239"/>
              <a:gd name="T62" fmla="*/ 252808 w 253365"/>
              <a:gd name="T63" fmla="*/ 128015 h 142239"/>
              <a:gd name="T64" fmla="*/ 252714 w 253365"/>
              <a:gd name="T65" fmla="*/ 120014 h 142239"/>
              <a:gd name="T66" fmla="*/ 252515 w 253365"/>
              <a:gd name="T67" fmla="*/ 112522 h 142239"/>
              <a:gd name="T68" fmla="*/ 251352 w 253365"/>
              <a:gd name="T69" fmla="*/ 106045 h 14223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53365"/>
              <a:gd name="T106" fmla="*/ 0 h 142239"/>
              <a:gd name="T107" fmla="*/ 253365 w 253365"/>
              <a:gd name="T108" fmla="*/ 142239 h 14223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53365" h="142239">
                <a:moveTo>
                  <a:pt x="133897" y="0"/>
                </a:moveTo>
                <a:lnTo>
                  <a:pt x="118911" y="0"/>
                </a:lnTo>
                <a:lnTo>
                  <a:pt x="104433" y="1142"/>
                </a:lnTo>
                <a:lnTo>
                  <a:pt x="62523" y="16763"/>
                </a:lnTo>
                <a:lnTo>
                  <a:pt x="28868" y="45212"/>
                </a:lnTo>
                <a:lnTo>
                  <a:pt x="7151" y="83565"/>
                </a:lnTo>
                <a:lnTo>
                  <a:pt x="0" y="128015"/>
                </a:lnTo>
                <a:lnTo>
                  <a:pt x="1055" y="141732"/>
                </a:lnTo>
                <a:lnTo>
                  <a:pt x="51093" y="139826"/>
                </a:lnTo>
                <a:lnTo>
                  <a:pt x="96051" y="134874"/>
                </a:lnTo>
                <a:lnTo>
                  <a:pt x="140374" y="123444"/>
                </a:lnTo>
                <a:lnTo>
                  <a:pt x="148375" y="120396"/>
                </a:lnTo>
                <a:lnTo>
                  <a:pt x="154471" y="117094"/>
                </a:lnTo>
                <a:lnTo>
                  <a:pt x="158662" y="113284"/>
                </a:lnTo>
                <a:lnTo>
                  <a:pt x="161329" y="109854"/>
                </a:lnTo>
                <a:lnTo>
                  <a:pt x="162472" y="106045"/>
                </a:lnTo>
                <a:lnTo>
                  <a:pt x="251352" y="106045"/>
                </a:lnTo>
                <a:lnTo>
                  <a:pt x="232703" y="57023"/>
                </a:lnTo>
                <a:lnTo>
                  <a:pt x="202477" y="25019"/>
                </a:lnTo>
                <a:lnTo>
                  <a:pt x="163234" y="4952"/>
                </a:lnTo>
                <a:lnTo>
                  <a:pt x="148375" y="1142"/>
                </a:lnTo>
                <a:lnTo>
                  <a:pt x="133897" y="0"/>
                </a:lnTo>
                <a:close/>
              </a:path>
              <a:path w="253365" h="142239">
                <a:moveTo>
                  <a:pt x="251352" y="106045"/>
                </a:moveTo>
                <a:lnTo>
                  <a:pt x="162472" y="106045"/>
                </a:lnTo>
                <a:lnTo>
                  <a:pt x="163234" y="110998"/>
                </a:lnTo>
                <a:lnTo>
                  <a:pt x="165520" y="115188"/>
                </a:lnTo>
                <a:lnTo>
                  <a:pt x="168949" y="120014"/>
                </a:lnTo>
                <a:lnTo>
                  <a:pt x="174283" y="123444"/>
                </a:lnTo>
                <a:lnTo>
                  <a:pt x="180379" y="128015"/>
                </a:lnTo>
                <a:lnTo>
                  <a:pt x="217463" y="138684"/>
                </a:lnTo>
                <a:lnTo>
                  <a:pt x="251753" y="141732"/>
                </a:lnTo>
                <a:lnTo>
                  <a:pt x="252808" y="128015"/>
                </a:lnTo>
                <a:lnTo>
                  <a:pt x="252714" y="120014"/>
                </a:lnTo>
                <a:lnTo>
                  <a:pt x="252515" y="112522"/>
                </a:lnTo>
                <a:lnTo>
                  <a:pt x="251352" y="1060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8" name="object 35"/>
          <p:cNvSpPr>
            <a:spLocks/>
          </p:cNvSpPr>
          <p:nvPr/>
        </p:nvSpPr>
        <p:spPr bwMode="auto">
          <a:xfrm>
            <a:off x="8810625" y="2495550"/>
            <a:ext cx="252413" cy="141288"/>
          </a:xfrm>
          <a:custGeom>
            <a:avLst/>
            <a:gdLst>
              <a:gd name="T0" fmla="*/ 1142 w 253365"/>
              <a:gd name="T1" fmla="*/ 141732 h 142239"/>
              <a:gd name="T2" fmla="*/ 51180 w 253365"/>
              <a:gd name="T3" fmla="*/ 139826 h 142239"/>
              <a:gd name="T4" fmla="*/ 96138 w 253365"/>
              <a:gd name="T5" fmla="*/ 134874 h 142239"/>
              <a:gd name="T6" fmla="*/ 140461 w 253365"/>
              <a:gd name="T7" fmla="*/ 123444 h 142239"/>
              <a:gd name="T8" fmla="*/ 148462 w 253365"/>
              <a:gd name="T9" fmla="*/ 120396 h 142239"/>
              <a:gd name="T10" fmla="*/ 154558 w 253365"/>
              <a:gd name="T11" fmla="*/ 117094 h 142239"/>
              <a:gd name="T12" fmla="*/ 158750 w 253365"/>
              <a:gd name="T13" fmla="*/ 113284 h 142239"/>
              <a:gd name="T14" fmla="*/ 161416 w 253365"/>
              <a:gd name="T15" fmla="*/ 109854 h 142239"/>
              <a:gd name="T16" fmla="*/ 162559 w 253365"/>
              <a:gd name="T17" fmla="*/ 106045 h 142239"/>
              <a:gd name="T18" fmla="*/ 163322 w 253365"/>
              <a:gd name="T19" fmla="*/ 110998 h 142239"/>
              <a:gd name="T20" fmla="*/ 165607 w 253365"/>
              <a:gd name="T21" fmla="*/ 115188 h 142239"/>
              <a:gd name="T22" fmla="*/ 169036 w 253365"/>
              <a:gd name="T23" fmla="*/ 120014 h 142239"/>
              <a:gd name="T24" fmla="*/ 174371 w 253365"/>
              <a:gd name="T25" fmla="*/ 123444 h 142239"/>
              <a:gd name="T26" fmla="*/ 180466 w 253365"/>
              <a:gd name="T27" fmla="*/ 128015 h 142239"/>
              <a:gd name="T28" fmla="*/ 188849 w 253365"/>
              <a:gd name="T29" fmla="*/ 131063 h 142239"/>
              <a:gd name="T30" fmla="*/ 197230 w 253365"/>
              <a:gd name="T31" fmla="*/ 134112 h 142239"/>
              <a:gd name="T32" fmla="*/ 206755 w 253365"/>
              <a:gd name="T33" fmla="*/ 136778 h 142239"/>
              <a:gd name="T34" fmla="*/ 217550 w 253365"/>
              <a:gd name="T35" fmla="*/ 138684 h 142239"/>
              <a:gd name="T36" fmla="*/ 228980 w 253365"/>
              <a:gd name="T37" fmla="*/ 140208 h 142239"/>
              <a:gd name="T38" fmla="*/ 240029 w 253365"/>
              <a:gd name="T39" fmla="*/ 141350 h 142239"/>
              <a:gd name="T40" fmla="*/ 251840 w 253365"/>
              <a:gd name="T41" fmla="*/ 141732 h 142239"/>
              <a:gd name="T42" fmla="*/ 252983 w 253365"/>
              <a:gd name="T43" fmla="*/ 126873 h 142239"/>
              <a:gd name="T44" fmla="*/ 245745 w 253365"/>
              <a:gd name="T45" fmla="*/ 83565 h 142239"/>
              <a:gd name="T46" fmla="*/ 224027 w 253365"/>
              <a:gd name="T47" fmla="*/ 45212 h 142239"/>
              <a:gd name="T48" fmla="*/ 190373 w 253365"/>
              <a:gd name="T49" fmla="*/ 16763 h 142239"/>
              <a:gd name="T50" fmla="*/ 148462 w 253365"/>
              <a:gd name="T51" fmla="*/ 1142 h 142239"/>
              <a:gd name="T52" fmla="*/ 133984 w 253365"/>
              <a:gd name="T53" fmla="*/ 0 h 142239"/>
              <a:gd name="T54" fmla="*/ 118999 w 253365"/>
              <a:gd name="T55" fmla="*/ 0 h 142239"/>
              <a:gd name="T56" fmla="*/ 75946 w 253365"/>
              <a:gd name="T57" fmla="*/ 9906 h 142239"/>
              <a:gd name="T58" fmla="*/ 38861 w 253365"/>
              <a:gd name="T59" fmla="*/ 34162 h 142239"/>
              <a:gd name="T60" fmla="*/ 12953 w 253365"/>
              <a:gd name="T61" fmla="*/ 69976 h 142239"/>
              <a:gd name="T62" fmla="*/ 380 w 253365"/>
              <a:gd name="T63" fmla="*/ 112522 h 142239"/>
              <a:gd name="T64" fmla="*/ 0 w 253365"/>
              <a:gd name="T65" fmla="*/ 126873 h 142239"/>
              <a:gd name="T66" fmla="*/ 1142 w 253365"/>
              <a:gd name="T67" fmla="*/ 141732 h 14223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253365"/>
              <a:gd name="T103" fmla="*/ 0 h 142239"/>
              <a:gd name="T104" fmla="*/ 253365 w 253365"/>
              <a:gd name="T105" fmla="*/ 142239 h 14223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253365" h="142239">
                <a:moveTo>
                  <a:pt x="1142" y="141732"/>
                </a:moveTo>
                <a:lnTo>
                  <a:pt x="51180" y="139826"/>
                </a:lnTo>
                <a:lnTo>
                  <a:pt x="96138" y="134874"/>
                </a:lnTo>
                <a:lnTo>
                  <a:pt x="140461" y="123444"/>
                </a:lnTo>
                <a:lnTo>
                  <a:pt x="148462" y="120396"/>
                </a:lnTo>
                <a:lnTo>
                  <a:pt x="154558" y="117094"/>
                </a:lnTo>
                <a:lnTo>
                  <a:pt x="158750" y="113284"/>
                </a:lnTo>
                <a:lnTo>
                  <a:pt x="161416" y="109854"/>
                </a:lnTo>
                <a:lnTo>
                  <a:pt x="162559" y="106045"/>
                </a:lnTo>
                <a:lnTo>
                  <a:pt x="163322" y="110998"/>
                </a:lnTo>
                <a:lnTo>
                  <a:pt x="165607" y="115188"/>
                </a:lnTo>
                <a:lnTo>
                  <a:pt x="169036" y="120014"/>
                </a:lnTo>
                <a:lnTo>
                  <a:pt x="174371" y="123444"/>
                </a:lnTo>
                <a:lnTo>
                  <a:pt x="180466" y="128015"/>
                </a:lnTo>
                <a:lnTo>
                  <a:pt x="188849" y="131063"/>
                </a:lnTo>
                <a:lnTo>
                  <a:pt x="197230" y="134112"/>
                </a:lnTo>
                <a:lnTo>
                  <a:pt x="206755" y="136778"/>
                </a:lnTo>
                <a:lnTo>
                  <a:pt x="217550" y="138684"/>
                </a:lnTo>
                <a:lnTo>
                  <a:pt x="228980" y="140208"/>
                </a:lnTo>
                <a:lnTo>
                  <a:pt x="240029" y="141350"/>
                </a:lnTo>
                <a:lnTo>
                  <a:pt x="251840" y="141732"/>
                </a:lnTo>
                <a:lnTo>
                  <a:pt x="252983" y="126873"/>
                </a:lnTo>
                <a:lnTo>
                  <a:pt x="245745" y="83565"/>
                </a:lnTo>
                <a:lnTo>
                  <a:pt x="224027" y="45212"/>
                </a:lnTo>
                <a:lnTo>
                  <a:pt x="190373" y="16763"/>
                </a:lnTo>
                <a:lnTo>
                  <a:pt x="148462" y="1142"/>
                </a:lnTo>
                <a:lnTo>
                  <a:pt x="133984" y="0"/>
                </a:lnTo>
                <a:lnTo>
                  <a:pt x="118999" y="0"/>
                </a:lnTo>
                <a:lnTo>
                  <a:pt x="75946" y="9906"/>
                </a:lnTo>
                <a:lnTo>
                  <a:pt x="38861" y="34162"/>
                </a:lnTo>
                <a:lnTo>
                  <a:pt x="12953" y="69976"/>
                </a:lnTo>
                <a:lnTo>
                  <a:pt x="380" y="112522"/>
                </a:lnTo>
                <a:lnTo>
                  <a:pt x="0" y="126873"/>
                </a:lnTo>
                <a:lnTo>
                  <a:pt x="1142" y="14173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59" name="object 36"/>
          <p:cNvSpPr>
            <a:spLocks/>
          </p:cNvSpPr>
          <p:nvPr/>
        </p:nvSpPr>
        <p:spPr bwMode="auto">
          <a:xfrm>
            <a:off x="8643938" y="2770188"/>
            <a:ext cx="585787" cy="347662"/>
          </a:xfrm>
          <a:custGeom>
            <a:avLst/>
            <a:gdLst>
              <a:gd name="T0" fmla="*/ 194818 w 585470"/>
              <a:gd name="T1" fmla="*/ 0 h 347980"/>
              <a:gd name="T2" fmla="*/ 138938 w 585470"/>
              <a:gd name="T3" fmla="*/ 8000 h 347980"/>
              <a:gd name="T4" fmla="*/ 85725 w 585470"/>
              <a:gd name="T5" fmla="*/ 30352 h 347980"/>
              <a:gd name="T6" fmla="*/ 53594 w 585470"/>
              <a:gd name="T7" fmla="*/ 53720 h 347980"/>
              <a:gd name="T8" fmla="*/ 24892 w 585470"/>
              <a:gd name="T9" fmla="*/ 82422 h 347980"/>
              <a:gd name="T10" fmla="*/ 0 w 585470"/>
              <a:gd name="T11" fmla="*/ 115823 h 347980"/>
              <a:gd name="T12" fmla="*/ 0 w 585470"/>
              <a:gd name="T13" fmla="*/ 347471 h 347980"/>
              <a:gd name="T14" fmla="*/ 585216 w 585470"/>
              <a:gd name="T15" fmla="*/ 347471 h 347980"/>
              <a:gd name="T16" fmla="*/ 585216 w 585470"/>
              <a:gd name="T17" fmla="*/ 115823 h 347980"/>
              <a:gd name="T18" fmla="*/ 573786 w 585470"/>
              <a:gd name="T19" fmla="*/ 98551 h 347980"/>
              <a:gd name="T20" fmla="*/ 564104 w 585470"/>
              <a:gd name="T21" fmla="*/ 86613 h 347980"/>
              <a:gd name="T22" fmla="*/ 286639 w 585470"/>
              <a:gd name="T23" fmla="*/ 86613 h 347980"/>
              <a:gd name="T24" fmla="*/ 274066 w 585470"/>
              <a:gd name="T25" fmla="*/ 84708 h 347980"/>
              <a:gd name="T26" fmla="*/ 239268 w 585470"/>
              <a:gd name="T27" fmla="*/ 69087 h 347980"/>
              <a:gd name="T28" fmla="*/ 212090 w 585470"/>
              <a:gd name="T29" fmla="*/ 39496 h 347980"/>
              <a:gd name="T30" fmla="*/ 199390 w 585470"/>
              <a:gd name="T31" fmla="*/ 14223 h 347980"/>
              <a:gd name="T32" fmla="*/ 194818 w 585470"/>
              <a:gd name="T33" fmla="*/ 0 h 347980"/>
              <a:gd name="T34" fmla="*/ 390398 w 585470"/>
              <a:gd name="T35" fmla="*/ 0 h 347980"/>
              <a:gd name="T36" fmla="*/ 373125 w 585470"/>
              <a:gd name="T37" fmla="*/ 39496 h 347980"/>
              <a:gd name="T38" fmla="*/ 345948 w 585470"/>
              <a:gd name="T39" fmla="*/ 69087 h 347980"/>
              <a:gd name="T40" fmla="*/ 311150 w 585470"/>
              <a:gd name="T41" fmla="*/ 84708 h 347980"/>
              <a:gd name="T42" fmla="*/ 298576 w 585470"/>
              <a:gd name="T43" fmla="*/ 86613 h 347980"/>
              <a:gd name="T44" fmla="*/ 564104 w 585470"/>
              <a:gd name="T45" fmla="*/ 86613 h 347980"/>
              <a:gd name="T46" fmla="*/ 531622 w 585470"/>
              <a:gd name="T47" fmla="*/ 53720 h 347980"/>
              <a:gd name="T48" fmla="*/ 499491 w 585470"/>
              <a:gd name="T49" fmla="*/ 30352 h 347980"/>
              <a:gd name="T50" fmla="*/ 464693 w 585470"/>
              <a:gd name="T51" fmla="*/ 13842 h 347980"/>
              <a:gd name="T52" fmla="*/ 427863 w 585470"/>
              <a:gd name="T53" fmla="*/ 3428 h 347980"/>
              <a:gd name="T54" fmla="*/ 409194 w 585470"/>
              <a:gd name="T55" fmla="*/ 762 h 347980"/>
              <a:gd name="T56" fmla="*/ 390398 w 585470"/>
              <a:gd name="T57" fmla="*/ 0 h 34798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585470"/>
              <a:gd name="T88" fmla="*/ 0 h 347980"/>
              <a:gd name="T89" fmla="*/ 585470 w 585470"/>
              <a:gd name="T90" fmla="*/ 347980 h 34798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585470" h="347980">
                <a:moveTo>
                  <a:pt x="194818" y="0"/>
                </a:moveTo>
                <a:lnTo>
                  <a:pt x="138938" y="8000"/>
                </a:lnTo>
                <a:lnTo>
                  <a:pt x="85725" y="30352"/>
                </a:lnTo>
                <a:lnTo>
                  <a:pt x="53594" y="53720"/>
                </a:lnTo>
                <a:lnTo>
                  <a:pt x="24892" y="82422"/>
                </a:lnTo>
                <a:lnTo>
                  <a:pt x="0" y="115823"/>
                </a:lnTo>
                <a:lnTo>
                  <a:pt x="0" y="347471"/>
                </a:lnTo>
                <a:lnTo>
                  <a:pt x="585216" y="347471"/>
                </a:lnTo>
                <a:lnTo>
                  <a:pt x="585216" y="115823"/>
                </a:lnTo>
                <a:lnTo>
                  <a:pt x="573786" y="98551"/>
                </a:lnTo>
                <a:lnTo>
                  <a:pt x="564104" y="86613"/>
                </a:lnTo>
                <a:lnTo>
                  <a:pt x="286639" y="86613"/>
                </a:lnTo>
                <a:lnTo>
                  <a:pt x="274066" y="84708"/>
                </a:lnTo>
                <a:lnTo>
                  <a:pt x="239268" y="69087"/>
                </a:lnTo>
                <a:lnTo>
                  <a:pt x="212090" y="39496"/>
                </a:lnTo>
                <a:lnTo>
                  <a:pt x="199390" y="14223"/>
                </a:lnTo>
                <a:lnTo>
                  <a:pt x="194818" y="0"/>
                </a:lnTo>
                <a:close/>
              </a:path>
              <a:path w="585470" h="347980">
                <a:moveTo>
                  <a:pt x="390398" y="0"/>
                </a:moveTo>
                <a:lnTo>
                  <a:pt x="373125" y="39496"/>
                </a:lnTo>
                <a:lnTo>
                  <a:pt x="345948" y="69087"/>
                </a:lnTo>
                <a:lnTo>
                  <a:pt x="311150" y="84708"/>
                </a:lnTo>
                <a:lnTo>
                  <a:pt x="298576" y="86613"/>
                </a:lnTo>
                <a:lnTo>
                  <a:pt x="564104" y="86613"/>
                </a:lnTo>
                <a:lnTo>
                  <a:pt x="531622" y="53720"/>
                </a:lnTo>
                <a:lnTo>
                  <a:pt x="499491" y="30352"/>
                </a:lnTo>
                <a:lnTo>
                  <a:pt x="464693" y="13842"/>
                </a:lnTo>
                <a:lnTo>
                  <a:pt x="427863" y="3428"/>
                </a:lnTo>
                <a:lnTo>
                  <a:pt x="409194" y="762"/>
                </a:lnTo>
                <a:lnTo>
                  <a:pt x="39039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0" name="object 37"/>
          <p:cNvSpPr>
            <a:spLocks/>
          </p:cNvSpPr>
          <p:nvPr/>
        </p:nvSpPr>
        <p:spPr bwMode="auto">
          <a:xfrm>
            <a:off x="8761413" y="3001963"/>
            <a:ext cx="1587" cy="115887"/>
          </a:xfrm>
          <a:custGeom>
            <a:avLst/>
            <a:gdLst>
              <a:gd name="T0" fmla="*/ 0 w 1904"/>
              <a:gd name="T1" fmla="*/ 0 h 116205"/>
              <a:gd name="T2" fmla="*/ 1524 w 1904"/>
              <a:gd name="T3" fmla="*/ 115824 h 116205"/>
              <a:gd name="T4" fmla="*/ 0 60000 65536"/>
              <a:gd name="T5" fmla="*/ 0 60000 65536"/>
              <a:gd name="T6" fmla="*/ 0 w 1904"/>
              <a:gd name="T7" fmla="*/ 0 h 116205"/>
              <a:gd name="T8" fmla="*/ 1904 w 1904"/>
              <a:gd name="T9" fmla="*/ 116205 h 1162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16205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1" name="object 38"/>
          <p:cNvSpPr>
            <a:spLocks/>
          </p:cNvSpPr>
          <p:nvPr/>
        </p:nvSpPr>
        <p:spPr bwMode="auto">
          <a:xfrm>
            <a:off x="9112250" y="3001963"/>
            <a:ext cx="1588" cy="115887"/>
          </a:xfrm>
          <a:custGeom>
            <a:avLst/>
            <a:gdLst>
              <a:gd name="T0" fmla="*/ 0 w 1904"/>
              <a:gd name="T1" fmla="*/ 115824 h 116205"/>
              <a:gd name="T2" fmla="*/ 1524 w 1904"/>
              <a:gd name="T3" fmla="*/ 0 h 116205"/>
              <a:gd name="T4" fmla="*/ 0 60000 65536"/>
              <a:gd name="T5" fmla="*/ 0 60000 65536"/>
              <a:gd name="T6" fmla="*/ 0 w 1904"/>
              <a:gd name="T7" fmla="*/ 0 h 116205"/>
              <a:gd name="T8" fmla="*/ 1904 w 1904"/>
              <a:gd name="T9" fmla="*/ 116205 h 1162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16205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2" name="object 39"/>
          <p:cNvSpPr>
            <a:spLocks/>
          </p:cNvSpPr>
          <p:nvPr/>
        </p:nvSpPr>
        <p:spPr bwMode="auto">
          <a:xfrm>
            <a:off x="8643938" y="2770188"/>
            <a:ext cx="585787" cy="347662"/>
          </a:xfrm>
          <a:custGeom>
            <a:avLst/>
            <a:gdLst>
              <a:gd name="T0" fmla="*/ 97536 w 585470"/>
              <a:gd name="T1" fmla="*/ 347471 h 347980"/>
              <a:gd name="T2" fmla="*/ 585216 w 585470"/>
              <a:gd name="T3" fmla="*/ 347471 h 347980"/>
              <a:gd name="T4" fmla="*/ 585216 w 585470"/>
              <a:gd name="T5" fmla="*/ 115823 h 347980"/>
              <a:gd name="T6" fmla="*/ 560704 w 585470"/>
              <a:gd name="T7" fmla="*/ 82422 h 347980"/>
              <a:gd name="T8" fmla="*/ 531622 w 585470"/>
              <a:gd name="T9" fmla="*/ 53720 h 347980"/>
              <a:gd name="T10" fmla="*/ 499491 w 585470"/>
              <a:gd name="T11" fmla="*/ 30352 h 347980"/>
              <a:gd name="T12" fmla="*/ 464693 w 585470"/>
              <a:gd name="T13" fmla="*/ 13842 h 347980"/>
              <a:gd name="T14" fmla="*/ 427863 w 585470"/>
              <a:gd name="T15" fmla="*/ 3428 h 347980"/>
              <a:gd name="T16" fmla="*/ 390398 w 585470"/>
              <a:gd name="T17" fmla="*/ 0 h 347980"/>
              <a:gd name="T18" fmla="*/ 385825 w 585470"/>
              <a:gd name="T19" fmla="*/ 14223 h 347980"/>
              <a:gd name="T20" fmla="*/ 380492 w 585470"/>
              <a:gd name="T21" fmla="*/ 26796 h 347980"/>
              <a:gd name="T22" fmla="*/ 355980 w 585470"/>
              <a:gd name="T23" fmla="*/ 60578 h 347980"/>
              <a:gd name="T24" fmla="*/ 323469 w 585470"/>
              <a:gd name="T25" fmla="*/ 81279 h 347980"/>
              <a:gd name="T26" fmla="*/ 298576 w 585470"/>
              <a:gd name="T27" fmla="*/ 86613 h 347980"/>
              <a:gd name="T28" fmla="*/ 286639 w 585470"/>
              <a:gd name="T29" fmla="*/ 86613 h 347980"/>
              <a:gd name="T30" fmla="*/ 239268 w 585470"/>
              <a:gd name="T31" fmla="*/ 69087 h 347980"/>
              <a:gd name="T32" fmla="*/ 212090 w 585470"/>
              <a:gd name="T33" fmla="*/ 39496 h 347980"/>
              <a:gd name="T34" fmla="*/ 194818 w 585470"/>
              <a:gd name="T35" fmla="*/ 0 h 347980"/>
              <a:gd name="T36" fmla="*/ 176022 w 585470"/>
              <a:gd name="T37" fmla="*/ 762 h 347980"/>
              <a:gd name="T38" fmla="*/ 120523 w 585470"/>
              <a:gd name="T39" fmla="*/ 13842 h 347980"/>
              <a:gd name="T40" fmla="*/ 85725 w 585470"/>
              <a:gd name="T41" fmla="*/ 30352 h 347980"/>
              <a:gd name="T42" fmla="*/ 53594 w 585470"/>
              <a:gd name="T43" fmla="*/ 53720 h 347980"/>
              <a:gd name="T44" fmla="*/ 24892 w 585470"/>
              <a:gd name="T45" fmla="*/ 82422 h 347980"/>
              <a:gd name="T46" fmla="*/ 0 w 585470"/>
              <a:gd name="T47" fmla="*/ 115823 h 347980"/>
              <a:gd name="T48" fmla="*/ 0 w 585470"/>
              <a:gd name="T49" fmla="*/ 347471 h 347980"/>
              <a:gd name="T50" fmla="*/ 97536 w 585470"/>
              <a:gd name="T51" fmla="*/ 347471 h 3479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585470"/>
              <a:gd name="T79" fmla="*/ 0 h 347980"/>
              <a:gd name="T80" fmla="*/ 585470 w 585470"/>
              <a:gd name="T81" fmla="*/ 347980 h 34798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585470" h="347980">
                <a:moveTo>
                  <a:pt x="97536" y="347471"/>
                </a:moveTo>
                <a:lnTo>
                  <a:pt x="585216" y="347471"/>
                </a:lnTo>
                <a:lnTo>
                  <a:pt x="585216" y="115823"/>
                </a:lnTo>
                <a:lnTo>
                  <a:pt x="560704" y="82422"/>
                </a:lnTo>
                <a:lnTo>
                  <a:pt x="531622" y="53720"/>
                </a:lnTo>
                <a:lnTo>
                  <a:pt x="499491" y="30352"/>
                </a:lnTo>
                <a:lnTo>
                  <a:pt x="464693" y="13842"/>
                </a:lnTo>
                <a:lnTo>
                  <a:pt x="427863" y="3428"/>
                </a:lnTo>
                <a:lnTo>
                  <a:pt x="390398" y="0"/>
                </a:lnTo>
                <a:lnTo>
                  <a:pt x="385825" y="14223"/>
                </a:lnTo>
                <a:lnTo>
                  <a:pt x="380492" y="26796"/>
                </a:lnTo>
                <a:lnTo>
                  <a:pt x="355980" y="60578"/>
                </a:lnTo>
                <a:lnTo>
                  <a:pt x="323469" y="81279"/>
                </a:lnTo>
                <a:lnTo>
                  <a:pt x="298576" y="86613"/>
                </a:lnTo>
                <a:lnTo>
                  <a:pt x="286639" y="86613"/>
                </a:lnTo>
                <a:lnTo>
                  <a:pt x="239268" y="69087"/>
                </a:lnTo>
                <a:lnTo>
                  <a:pt x="212090" y="39496"/>
                </a:lnTo>
                <a:lnTo>
                  <a:pt x="194818" y="0"/>
                </a:lnTo>
                <a:lnTo>
                  <a:pt x="176022" y="762"/>
                </a:lnTo>
                <a:lnTo>
                  <a:pt x="120523" y="13842"/>
                </a:lnTo>
                <a:lnTo>
                  <a:pt x="85725" y="30352"/>
                </a:lnTo>
                <a:lnTo>
                  <a:pt x="53594" y="53720"/>
                </a:lnTo>
                <a:lnTo>
                  <a:pt x="24892" y="82422"/>
                </a:lnTo>
                <a:lnTo>
                  <a:pt x="0" y="115823"/>
                </a:lnTo>
                <a:lnTo>
                  <a:pt x="0" y="347471"/>
                </a:lnTo>
                <a:lnTo>
                  <a:pt x="97536" y="34747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3" name="object 40"/>
          <p:cNvSpPr>
            <a:spLocks/>
          </p:cNvSpPr>
          <p:nvPr/>
        </p:nvSpPr>
        <p:spPr bwMode="auto">
          <a:xfrm>
            <a:off x="7845425" y="2916238"/>
            <a:ext cx="736600" cy="220662"/>
          </a:xfrm>
          <a:custGeom>
            <a:avLst/>
            <a:gdLst>
              <a:gd name="T0" fmla="*/ 0 w 737870"/>
              <a:gd name="T1" fmla="*/ 220979 h 220980"/>
              <a:gd name="T2" fmla="*/ 737616 w 737870"/>
              <a:gd name="T3" fmla="*/ 220979 h 220980"/>
              <a:gd name="T4" fmla="*/ 737616 w 737870"/>
              <a:gd name="T5" fmla="*/ 0 h 220980"/>
              <a:gd name="T6" fmla="*/ 0 w 737870"/>
              <a:gd name="T7" fmla="*/ 0 h 220980"/>
              <a:gd name="T8" fmla="*/ 0 w 737870"/>
              <a:gd name="T9" fmla="*/ 220979 h 2209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7870"/>
              <a:gd name="T16" fmla="*/ 0 h 220980"/>
              <a:gd name="T17" fmla="*/ 737870 w 737870"/>
              <a:gd name="T18" fmla="*/ 220980 h 2209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7870" h="220980">
                <a:moveTo>
                  <a:pt x="0" y="220979"/>
                </a:moveTo>
                <a:lnTo>
                  <a:pt x="737616" y="220979"/>
                </a:lnTo>
                <a:lnTo>
                  <a:pt x="737616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4" name="object 41"/>
          <p:cNvSpPr>
            <a:spLocks/>
          </p:cNvSpPr>
          <p:nvPr/>
        </p:nvSpPr>
        <p:spPr bwMode="auto">
          <a:xfrm>
            <a:off x="7867650" y="2940050"/>
            <a:ext cx="692150" cy="173038"/>
          </a:xfrm>
          <a:custGeom>
            <a:avLst/>
            <a:gdLst>
              <a:gd name="T0" fmla="*/ 0 w 692150"/>
              <a:gd name="T1" fmla="*/ 172212 h 172719"/>
              <a:gd name="T2" fmla="*/ 691896 w 692150"/>
              <a:gd name="T3" fmla="*/ 172212 h 172719"/>
              <a:gd name="T4" fmla="*/ 691896 w 692150"/>
              <a:gd name="T5" fmla="*/ 0 h 172719"/>
              <a:gd name="T6" fmla="*/ 0 w 692150"/>
              <a:gd name="T7" fmla="*/ 0 h 172719"/>
              <a:gd name="T8" fmla="*/ 0 w 692150"/>
              <a:gd name="T9" fmla="*/ 172212 h 172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150"/>
              <a:gd name="T16" fmla="*/ 0 h 172719"/>
              <a:gd name="T17" fmla="*/ 692150 w 692150"/>
              <a:gd name="T18" fmla="*/ 172719 h 1727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150" h="172719">
                <a:moveTo>
                  <a:pt x="0" y="172212"/>
                </a:moveTo>
                <a:lnTo>
                  <a:pt x="691896" y="172212"/>
                </a:lnTo>
                <a:lnTo>
                  <a:pt x="691896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5" name="object 42"/>
          <p:cNvSpPr>
            <a:spLocks/>
          </p:cNvSpPr>
          <p:nvPr/>
        </p:nvSpPr>
        <p:spPr bwMode="auto">
          <a:xfrm>
            <a:off x="7843838" y="2914650"/>
            <a:ext cx="738187" cy="222250"/>
          </a:xfrm>
          <a:custGeom>
            <a:avLst/>
            <a:gdLst>
              <a:gd name="T0" fmla="*/ 737616 w 737870"/>
              <a:gd name="T1" fmla="*/ 0 h 220980"/>
              <a:gd name="T2" fmla="*/ 715010 w 737870"/>
              <a:gd name="T3" fmla="*/ 24891 h 220980"/>
              <a:gd name="T4" fmla="*/ 715010 w 737870"/>
              <a:gd name="T5" fmla="*/ 196468 h 220980"/>
              <a:gd name="T6" fmla="*/ 22860 w 737870"/>
              <a:gd name="T7" fmla="*/ 196468 h 220980"/>
              <a:gd name="T8" fmla="*/ 0 w 737870"/>
              <a:gd name="T9" fmla="*/ 220979 h 220980"/>
              <a:gd name="T10" fmla="*/ 737616 w 737870"/>
              <a:gd name="T11" fmla="*/ 220979 h 220980"/>
              <a:gd name="T12" fmla="*/ 737616 w 737870"/>
              <a:gd name="T13" fmla="*/ 0 h 2209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7870"/>
              <a:gd name="T22" fmla="*/ 0 h 220980"/>
              <a:gd name="T23" fmla="*/ 737870 w 737870"/>
              <a:gd name="T24" fmla="*/ 220980 h 2209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7870" h="220980">
                <a:moveTo>
                  <a:pt x="737616" y="0"/>
                </a:moveTo>
                <a:lnTo>
                  <a:pt x="715010" y="24891"/>
                </a:lnTo>
                <a:lnTo>
                  <a:pt x="715010" y="196468"/>
                </a:lnTo>
                <a:lnTo>
                  <a:pt x="22860" y="196468"/>
                </a:lnTo>
                <a:lnTo>
                  <a:pt x="0" y="220979"/>
                </a:lnTo>
                <a:lnTo>
                  <a:pt x="737616" y="220979"/>
                </a:lnTo>
                <a:lnTo>
                  <a:pt x="73761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6" name="object 43"/>
          <p:cNvSpPr>
            <a:spLocks/>
          </p:cNvSpPr>
          <p:nvPr/>
        </p:nvSpPr>
        <p:spPr bwMode="auto">
          <a:xfrm>
            <a:off x="7843838" y="2914650"/>
            <a:ext cx="738187" cy="222250"/>
          </a:xfrm>
          <a:custGeom>
            <a:avLst/>
            <a:gdLst>
              <a:gd name="T0" fmla="*/ 737616 w 737870"/>
              <a:gd name="T1" fmla="*/ 0 h 220980"/>
              <a:gd name="T2" fmla="*/ 0 w 737870"/>
              <a:gd name="T3" fmla="*/ 0 h 220980"/>
              <a:gd name="T4" fmla="*/ 0 w 737870"/>
              <a:gd name="T5" fmla="*/ 220979 h 220980"/>
              <a:gd name="T6" fmla="*/ 22860 w 737870"/>
              <a:gd name="T7" fmla="*/ 196468 h 220980"/>
              <a:gd name="T8" fmla="*/ 22860 w 737870"/>
              <a:gd name="T9" fmla="*/ 24891 h 220980"/>
              <a:gd name="T10" fmla="*/ 715010 w 737870"/>
              <a:gd name="T11" fmla="*/ 24891 h 220980"/>
              <a:gd name="T12" fmla="*/ 737616 w 737870"/>
              <a:gd name="T13" fmla="*/ 0 h 2209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7870"/>
              <a:gd name="T22" fmla="*/ 0 h 220980"/>
              <a:gd name="T23" fmla="*/ 737870 w 737870"/>
              <a:gd name="T24" fmla="*/ 220980 h 2209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7870" h="220980">
                <a:moveTo>
                  <a:pt x="737616" y="0"/>
                </a:moveTo>
                <a:lnTo>
                  <a:pt x="0" y="0"/>
                </a:lnTo>
                <a:lnTo>
                  <a:pt x="0" y="220979"/>
                </a:lnTo>
                <a:lnTo>
                  <a:pt x="22860" y="196468"/>
                </a:lnTo>
                <a:lnTo>
                  <a:pt x="22860" y="24891"/>
                </a:lnTo>
                <a:lnTo>
                  <a:pt x="715010" y="24891"/>
                </a:lnTo>
                <a:lnTo>
                  <a:pt x="73761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7" name="object 44"/>
          <p:cNvSpPr>
            <a:spLocks/>
          </p:cNvSpPr>
          <p:nvPr/>
        </p:nvSpPr>
        <p:spPr bwMode="auto">
          <a:xfrm>
            <a:off x="8074025" y="2867025"/>
            <a:ext cx="277813" cy="0"/>
          </a:xfrm>
          <a:custGeom>
            <a:avLst/>
            <a:gdLst>
              <a:gd name="T0" fmla="*/ 0 w 277495"/>
              <a:gd name="T1" fmla="*/ 277368 w 277495"/>
              <a:gd name="T2" fmla="*/ 0 60000 65536"/>
              <a:gd name="T3" fmla="*/ 0 60000 65536"/>
              <a:gd name="T4" fmla="*/ 0 w 277495"/>
              <a:gd name="T5" fmla="*/ 277495 w 2774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77495">
                <a:moveTo>
                  <a:pt x="0" y="0"/>
                </a:moveTo>
                <a:lnTo>
                  <a:pt x="277368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8" name="object 45"/>
          <p:cNvSpPr>
            <a:spLocks/>
          </p:cNvSpPr>
          <p:nvPr/>
        </p:nvSpPr>
        <p:spPr bwMode="auto">
          <a:xfrm>
            <a:off x="7891463" y="2982913"/>
            <a:ext cx="44450" cy="0"/>
          </a:xfrm>
          <a:custGeom>
            <a:avLst/>
            <a:gdLst>
              <a:gd name="T0" fmla="*/ 0 w 44450"/>
              <a:gd name="T1" fmla="*/ 44196 w 44450"/>
              <a:gd name="T2" fmla="*/ 0 60000 65536"/>
              <a:gd name="T3" fmla="*/ 0 60000 65536"/>
              <a:gd name="T4" fmla="*/ 0 w 44450"/>
              <a:gd name="T5" fmla="*/ 44450 w 44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4450">
                <a:moveTo>
                  <a:pt x="0" y="0"/>
                </a:moveTo>
                <a:lnTo>
                  <a:pt x="44196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69" name="object 46"/>
          <p:cNvSpPr>
            <a:spLocks/>
          </p:cNvSpPr>
          <p:nvPr/>
        </p:nvSpPr>
        <p:spPr bwMode="auto">
          <a:xfrm>
            <a:off x="7891463" y="2973388"/>
            <a:ext cx="22225" cy="0"/>
          </a:xfrm>
          <a:custGeom>
            <a:avLst/>
            <a:gdLst>
              <a:gd name="T0" fmla="*/ 0 w 22859"/>
              <a:gd name="T1" fmla="*/ 22859 w 22859"/>
              <a:gd name="T2" fmla="*/ 0 60000 65536"/>
              <a:gd name="T3" fmla="*/ 0 60000 65536"/>
              <a:gd name="T4" fmla="*/ 0 w 22859"/>
              <a:gd name="T5" fmla="*/ 22859 w 228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0" name="object 47"/>
          <p:cNvSpPr>
            <a:spLocks/>
          </p:cNvSpPr>
          <p:nvPr/>
        </p:nvSpPr>
        <p:spPr bwMode="auto">
          <a:xfrm>
            <a:off x="7902575" y="2336800"/>
            <a:ext cx="646113" cy="493713"/>
          </a:xfrm>
          <a:custGeom>
            <a:avLst/>
            <a:gdLst>
              <a:gd name="T0" fmla="*/ 0 w 646429"/>
              <a:gd name="T1" fmla="*/ 492251 h 492760"/>
              <a:gd name="T2" fmla="*/ 646176 w 646429"/>
              <a:gd name="T3" fmla="*/ 492251 h 492760"/>
              <a:gd name="T4" fmla="*/ 646176 w 646429"/>
              <a:gd name="T5" fmla="*/ 0 h 492760"/>
              <a:gd name="T6" fmla="*/ 0 w 646429"/>
              <a:gd name="T7" fmla="*/ 0 h 492760"/>
              <a:gd name="T8" fmla="*/ 0 w 646429"/>
              <a:gd name="T9" fmla="*/ 492251 h 492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6429"/>
              <a:gd name="T16" fmla="*/ 0 h 492760"/>
              <a:gd name="T17" fmla="*/ 646429 w 646429"/>
              <a:gd name="T18" fmla="*/ 492760 h 4927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6429" h="492760">
                <a:moveTo>
                  <a:pt x="0" y="492251"/>
                </a:moveTo>
                <a:lnTo>
                  <a:pt x="646176" y="492251"/>
                </a:lnTo>
                <a:lnTo>
                  <a:pt x="646176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1" name="object 48"/>
          <p:cNvSpPr>
            <a:spLocks/>
          </p:cNvSpPr>
          <p:nvPr/>
        </p:nvSpPr>
        <p:spPr bwMode="auto">
          <a:xfrm>
            <a:off x="7902575" y="2816225"/>
            <a:ext cx="646113" cy="0"/>
          </a:xfrm>
          <a:custGeom>
            <a:avLst/>
            <a:gdLst>
              <a:gd name="T0" fmla="*/ 0 w 646429"/>
              <a:gd name="T1" fmla="*/ 646176 w 646429"/>
              <a:gd name="T2" fmla="*/ 0 60000 65536"/>
              <a:gd name="T3" fmla="*/ 0 60000 65536"/>
              <a:gd name="T4" fmla="*/ 0 w 646429"/>
              <a:gd name="T5" fmla="*/ 646429 w 6464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46429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413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2" name="object 49"/>
          <p:cNvSpPr>
            <a:spLocks/>
          </p:cNvSpPr>
          <p:nvPr/>
        </p:nvSpPr>
        <p:spPr bwMode="auto">
          <a:xfrm>
            <a:off x="7913688" y="2360613"/>
            <a:ext cx="0" cy="442912"/>
          </a:xfrm>
          <a:custGeom>
            <a:avLst/>
            <a:gdLst>
              <a:gd name="T0" fmla="*/ 0 h 443230"/>
              <a:gd name="T1" fmla="*/ 443229 h 443230"/>
              <a:gd name="T2" fmla="*/ 0 60000 65536"/>
              <a:gd name="T3" fmla="*/ 0 60000 65536"/>
              <a:gd name="T4" fmla="*/ 0 h 443230"/>
              <a:gd name="T5" fmla="*/ 443230 h 44323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3230">
                <a:moveTo>
                  <a:pt x="0" y="0"/>
                </a:moveTo>
                <a:lnTo>
                  <a:pt x="0" y="443229"/>
                </a:lnTo>
              </a:path>
            </a:pathLst>
          </a:custGeom>
          <a:noFill/>
          <a:ln w="2324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3" name="object 50"/>
          <p:cNvSpPr>
            <a:spLocks/>
          </p:cNvSpPr>
          <p:nvPr/>
        </p:nvSpPr>
        <p:spPr bwMode="auto">
          <a:xfrm>
            <a:off x="7902575" y="2349500"/>
            <a:ext cx="646113" cy="0"/>
          </a:xfrm>
          <a:custGeom>
            <a:avLst/>
            <a:gdLst>
              <a:gd name="T0" fmla="*/ 0 w 646429"/>
              <a:gd name="T1" fmla="*/ 646176 w 646429"/>
              <a:gd name="T2" fmla="*/ 0 60000 65536"/>
              <a:gd name="T3" fmla="*/ 0 60000 65536"/>
              <a:gd name="T4" fmla="*/ 0 w 646429"/>
              <a:gd name="T5" fmla="*/ 646429 w 6464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46429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41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4" name="object 51"/>
          <p:cNvSpPr>
            <a:spLocks/>
          </p:cNvSpPr>
          <p:nvPr/>
        </p:nvSpPr>
        <p:spPr bwMode="auto">
          <a:xfrm>
            <a:off x="8535988" y="2360613"/>
            <a:ext cx="0" cy="442912"/>
          </a:xfrm>
          <a:custGeom>
            <a:avLst/>
            <a:gdLst>
              <a:gd name="T0" fmla="*/ 0 h 442594"/>
              <a:gd name="T1" fmla="*/ 442213 h 442594"/>
              <a:gd name="T2" fmla="*/ 0 60000 65536"/>
              <a:gd name="T3" fmla="*/ 0 60000 65536"/>
              <a:gd name="T4" fmla="*/ 0 h 442594"/>
              <a:gd name="T5" fmla="*/ 442594 h 44259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2594">
                <a:moveTo>
                  <a:pt x="0" y="0"/>
                </a:moveTo>
                <a:lnTo>
                  <a:pt x="0" y="442213"/>
                </a:lnTo>
              </a:path>
            </a:pathLst>
          </a:custGeom>
          <a:noFill/>
          <a:ln w="2324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5" name="object 52"/>
          <p:cNvSpPr>
            <a:spLocks/>
          </p:cNvSpPr>
          <p:nvPr/>
        </p:nvSpPr>
        <p:spPr bwMode="auto">
          <a:xfrm>
            <a:off x="7902575" y="2336800"/>
            <a:ext cx="600075" cy="441325"/>
          </a:xfrm>
          <a:custGeom>
            <a:avLst/>
            <a:gdLst>
              <a:gd name="T0" fmla="*/ 600455 w 600709"/>
              <a:gd name="T1" fmla="*/ 0 h 441960"/>
              <a:gd name="T2" fmla="*/ 0 w 600709"/>
              <a:gd name="T3" fmla="*/ 0 h 441960"/>
              <a:gd name="T4" fmla="*/ 0 w 600709"/>
              <a:gd name="T5" fmla="*/ 441960 h 441960"/>
              <a:gd name="T6" fmla="*/ 22986 w 600709"/>
              <a:gd name="T7" fmla="*/ 417449 h 441960"/>
              <a:gd name="T8" fmla="*/ 22986 w 600709"/>
              <a:gd name="T9" fmla="*/ 24130 h 441960"/>
              <a:gd name="T10" fmla="*/ 577468 w 600709"/>
              <a:gd name="T11" fmla="*/ 24130 h 441960"/>
              <a:gd name="T12" fmla="*/ 600455 w 600709"/>
              <a:gd name="T13" fmla="*/ 0 h 4419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0709"/>
              <a:gd name="T22" fmla="*/ 0 h 441960"/>
              <a:gd name="T23" fmla="*/ 600709 w 600709"/>
              <a:gd name="T24" fmla="*/ 441960 h 4419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0709" h="441960">
                <a:moveTo>
                  <a:pt x="600455" y="0"/>
                </a:moveTo>
                <a:lnTo>
                  <a:pt x="0" y="0"/>
                </a:lnTo>
                <a:lnTo>
                  <a:pt x="0" y="441960"/>
                </a:lnTo>
                <a:lnTo>
                  <a:pt x="22986" y="417449"/>
                </a:lnTo>
                <a:lnTo>
                  <a:pt x="22986" y="24130"/>
                </a:lnTo>
                <a:lnTo>
                  <a:pt x="577468" y="24130"/>
                </a:lnTo>
                <a:lnTo>
                  <a:pt x="60045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6" name="object 53"/>
          <p:cNvSpPr>
            <a:spLocks/>
          </p:cNvSpPr>
          <p:nvPr/>
        </p:nvSpPr>
        <p:spPr bwMode="auto">
          <a:xfrm>
            <a:off x="7951788" y="2392363"/>
            <a:ext cx="560387" cy="385762"/>
          </a:xfrm>
          <a:custGeom>
            <a:avLst/>
            <a:gdLst>
              <a:gd name="T0" fmla="*/ 0 w 559434"/>
              <a:gd name="T1" fmla="*/ 385572 h 386080"/>
              <a:gd name="T2" fmla="*/ 559307 w 559434"/>
              <a:gd name="T3" fmla="*/ 385572 h 386080"/>
              <a:gd name="T4" fmla="*/ 559307 w 559434"/>
              <a:gd name="T5" fmla="*/ 0 h 386080"/>
              <a:gd name="T6" fmla="*/ 0 w 559434"/>
              <a:gd name="T7" fmla="*/ 0 h 386080"/>
              <a:gd name="T8" fmla="*/ 0 w 559434"/>
              <a:gd name="T9" fmla="*/ 385572 h 3860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9434"/>
              <a:gd name="T16" fmla="*/ 0 h 386080"/>
              <a:gd name="T17" fmla="*/ 559434 w 559434"/>
              <a:gd name="T18" fmla="*/ 386080 h 3860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9434" h="386080">
                <a:moveTo>
                  <a:pt x="0" y="385572"/>
                </a:moveTo>
                <a:lnTo>
                  <a:pt x="559307" y="385572"/>
                </a:lnTo>
                <a:lnTo>
                  <a:pt x="559307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7" name="object 54"/>
          <p:cNvSpPr>
            <a:spLocks/>
          </p:cNvSpPr>
          <p:nvPr/>
        </p:nvSpPr>
        <p:spPr bwMode="auto">
          <a:xfrm>
            <a:off x="7951788" y="2392363"/>
            <a:ext cx="560387" cy="385762"/>
          </a:xfrm>
          <a:custGeom>
            <a:avLst/>
            <a:gdLst>
              <a:gd name="T0" fmla="*/ 0 w 559434"/>
              <a:gd name="T1" fmla="*/ 385572 h 386080"/>
              <a:gd name="T2" fmla="*/ 559307 w 559434"/>
              <a:gd name="T3" fmla="*/ 385572 h 386080"/>
              <a:gd name="T4" fmla="*/ 559307 w 559434"/>
              <a:gd name="T5" fmla="*/ 0 h 386080"/>
              <a:gd name="T6" fmla="*/ 0 w 559434"/>
              <a:gd name="T7" fmla="*/ 0 h 386080"/>
              <a:gd name="T8" fmla="*/ 0 w 559434"/>
              <a:gd name="T9" fmla="*/ 385572 h 3860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9434"/>
              <a:gd name="T16" fmla="*/ 0 h 386080"/>
              <a:gd name="T17" fmla="*/ 559434 w 559434"/>
              <a:gd name="T18" fmla="*/ 386080 h 3860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9434" h="386080">
                <a:moveTo>
                  <a:pt x="0" y="385572"/>
                </a:moveTo>
                <a:lnTo>
                  <a:pt x="559307" y="385572"/>
                </a:lnTo>
                <a:lnTo>
                  <a:pt x="559307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78" name="object 55"/>
          <p:cNvSpPr>
            <a:spLocks noChangeArrowheads="1"/>
          </p:cNvSpPr>
          <p:nvPr/>
        </p:nvSpPr>
        <p:spPr bwMode="auto">
          <a:xfrm>
            <a:off x="2122488" y="2570163"/>
            <a:ext cx="252412" cy="3714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79" name="object 56"/>
          <p:cNvSpPr>
            <a:spLocks/>
          </p:cNvSpPr>
          <p:nvPr/>
        </p:nvSpPr>
        <p:spPr bwMode="auto">
          <a:xfrm>
            <a:off x="2122488" y="2570163"/>
            <a:ext cx="252412" cy="371475"/>
          </a:xfrm>
          <a:custGeom>
            <a:avLst/>
            <a:gdLst>
              <a:gd name="T0" fmla="*/ 204724 w 251460"/>
              <a:gd name="T1" fmla="*/ 255015 h 372110"/>
              <a:gd name="T2" fmla="*/ 232282 w 251460"/>
              <a:gd name="T3" fmla="*/ 219456 h 372110"/>
              <a:gd name="T4" fmla="*/ 248412 w 251460"/>
              <a:gd name="T5" fmla="*/ 175006 h 372110"/>
              <a:gd name="T6" fmla="*/ 251460 w 251460"/>
              <a:gd name="T7" fmla="*/ 143637 h 372110"/>
              <a:gd name="T8" fmla="*/ 250698 w 251460"/>
              <a:gd name="T9" fmla="*/ 127126 h 372110"/>
              <a:gd name="T10" fmla="*/ 239268 w 251460"/>
              <a:gd name="T11" fmla="*/ 81152 h 372110"/>
              <a:gd name="T12" fmla="*/ 214375 w 251460"/>
              <a:gd name="T13" fmla="*/ 42163 h 372110"/>
              <a:gd name="T14" fmla="*/ 180594 w 251460"/>
              <a:gd name="T15" fmla="*/ 14605 h 372110"/>
              <a:gd name="T16" fmla="*/ 139700 w 251460"/>
              <a:gd name="T17" fmla="*/ 1143 h 372110"/>
              <a:gd name="T18" fmla="*/ 125984 w 251460"/>
              <a:gd name="T19" fmla="*/ 0 h 372110"/>
              <a:gd name="T20" fmla="*/ 111760 w 251460"/>
              <a:gd name="T21" fmla="*/ 1143 h 372110"/>
              <a:gd name="T22" fmla="*/ 71628 w 251460"/>
              <a:gd name="T23" fmla="*/ 14605 h 372110"/>
              <a:gd name="T24" fmla="*/ 37084 w 251460"/>
              <a:gd name="T25" fmla="*/ 42163 h 372110"/>
              <a:gd name="T26" fmla="*/ 12192 w 251460"/>
              <a:gd name="T27" fmla="*/ 81152 h 372110"/>
              <a:gd name="T28" fmla="*/ 762 w 251460"/>
              <a:gd name="T29" fmla="*/ 127126 h 372110"/>
              <a:gd name="T30" fmla="*/ 0 w 251460"/>
              <a:gd name="T31" fmla="*/ 143637 h 372110"/>
              <a:gd name="T32" fmla="*/ 762 w 251460"/>
              <a:gd name="T33" fmla="*/ 159258 h 372110"/>
              <a:gd name="T34" fmla="*/ 12192 w 251460"/>
              <a:gd name="T35" fmla="*/ 205232 h 372110"/>
              <a:gd name="T36" fmla="*/ 36322 w 251460"/>
              <a:gd name="T37" fmla="*/ 243966 h 372110"/>
              <a:gd name="T38" fmla="*/ 46736 w 251460"/>
              <a:gd name="T39" fmla="*/ 255015 h 372110"/>
              <a:gd name="T40" fmla="*/ 27940 w 251460"/>
              <a:gd name="T41" fmla="*/ 278002 h 372110"/>
              <a:gd name="T42" fmla="*/ 27940 w 251460"/>
              <a:gd name="T43" fmla="*/ 371856 h 372110"/>
              <a:gd name="T44" fmla="*/ 223519 w 251460"/>
              <a:gd name="T45" fmla="*/ 371856 h 372110"/>
              <a:gd name="T46" fmla="*/ 223519 w 251460"/>
              <a:gd name="T47" fmla="*/ 278002 h 372110"/>
              <a:gd name="T48" fmla="*/ 204724 w 251460"/>
              <a:gd name="T49" fmla="*/ 255015 h 37211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51460"/>
              <a:gd name="T76" fmla="*/ 0 h 372110"/>
              <a:gd name="T77" fmla="*/ 251460 w 251460"/>
              <a:gd name="T78" fmla="*/ 372110 h 37211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51460" h="372110">
                <a:moveTo>
                  <a:pt x="204724" y="255015"/>
                </a:moveTo>
                <a:lnTo>
                  <a:pt x="232282" y="219456"/>
                </a:lnTo>
                <a:lnTo>
                  <a:pt x="248412" y="175006"/>
                </a:lnTo>
                <a:lnTo>
                  <a:pt x="251460" y="143637"/>
                </a:lnTo>
                <a:lnTo>
                  <a:pt x="250698" y="127126"/>
                </a:lnTo>
                <a:lnTo>
                  <a:pt x="239268" y="81152"/>
                </a:lnTo>
                <a:lnTo>
                  <a:pt x="214375" y="42163"/>
                </a:lnTo>
                <a:lnTo>
                  <a:pt x="180594" y="14605"/>
                </a:lnTo>
                <a:lnTo>
                  <a:pt x="139700" y="1143"/>
                </a:lnTo>
                <a:lnTo>
                  <a:pt x="125984" y="0"/>
                </a:lnTo>
                <a:lnTo>
                  <a:pt x="111760" y="1143"/>
                </a:lnTo>
                <a:lnTo>
                  <a:pt x="71628" y="14605"/>
                </a:lnTo>
                <a:lnTo>
                  <a:pt x="37084" y="42163"/>
                </a:lnTo>
                <a:lnTo>
                  <a:pt x="12192" y="81152"/>
                </a:lnTo>
                <a:lnTo>
                  <a:pt x="762" y="127126"/>
                </a:lnTo>
                <a:lnTo>
                  <a:pt x="0" y="143637"/>
                </a:lnTo>
                <a:lnTo>
                  <a:pt x="762" y="159258"/>
                </a:lnTo>
                <a:lnTo>
                  <a:pt x="12192" y="205232"/>
                </a:lnTo>
                <a:lnTo>
                  <a:pt x="36322" y="243966"/>
                </a:lnTo>
                <a:lnTo>
                  <a:pt x="46736" y="255015"/>
                </a:lnTo>
                <a:lnTo>
                  <a:pt x="27940" y="278002"/>
                </a:lnTo>
                <a:lnTo>
                  <a:pt x="27940" y="371856"/>
                </a:lnTo>
                <a:lnTo>
                  <a:pt x="223519" y="371856"/>
                </a:lnTo>
                <a:lnTo>
                  <a:pt x="223519" y="278002"/>
                </a:lnTo>
                <a:lnTo>
                  <a:pt x="204724" y="25501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0" name="object 57"/>
          <p:cNvSpPr>
            <a:spLocks/>
          </p:cNvSpPr>
          <p:nvPr/>
        </p:nvSpPr>
        <p:spPr bwMode="auto">
          <a:xfrm>
            <a:off x="1984375" y="2881313"/>
            <a:ext cx="574675" cy="331787"/>
          </a:xfrm>
          <a:custGeom>
            <a:avLst/>
            <a:gdLst>
              <a:gd name="T0" fmla="*/ 191643 w 574675"/>
              <a:gd name="T1" fmla="*/ 0 h 330835"/>
              <a:gd name="T2" fmla="*/ 136651 w 574675"/>
              <a:gd name="T3" fmla="*/ 7619 h 330835"/>
              <a:gd name="T4" fmla="*/ 84327 w 574675"/>
              <a:gd name="T5" fmla="*/ 29082 h 330835"/>
              <a:gd name="T6" fmla="*/ 52704 w 574675"/>
              <a:gd name="T7" fmla="*/ 50926 h 330835"/>
              <a:gd name="T8" fmla="*/ 24764 w 574675"/>
              <a:gd name="T9" fmla="*/ 78866 h 330835"/>
              <a:gd name="T10" fmla="*/ 0 w 574675"/>
              <a:gd name="T11" fmla="*/ 110616 h 330835"/>
              <a:gd name="T12" fmla="*/ 0 w 574675"/>
              <a:gd name="T13" fmla="*/ 330707 h 330835"/>
              <a:gd name="T14" fmla="*/ 574547 w 574675"/>
              <a:gd name="T15" fmla="*/ 330707 h 330835"/>
              <a:gd name="T16" fmla="*/ 574547 w 574675"/>
              <a:gd name="T17" fmla="*/ 110616 h 330835"/>
              <a:gd name="T18" fmla="*/ 563118 w 574675"/>
              <a:gd name="T19" fmla="*/ 93725 h 330835"/>
              <a:gd name="T20" fmla="*/ 553817 w 574675"/>
              <a:gd name="T21" fmla="*/ 83057 h 330835"/>
              <a:gd name="T22" fmla="*/ 287527 w 574675"/>
              <a:gd name="T23" fmla="*/ 83057 h 330835"/>
              <a:gd name="T24" fmla="*/ 274446 w 574675"/>
              <a:gd name="T25" fmla="*/ 81914 h 330835"/>
              <a:gd name="T26" fmla="*/ 238251 w 574675"/>
              <a:gd name="T27" fmla="*/ 68071 h 330835"/>
              <a:gd name="T28" fmla="*/ 209169 w 574675"/>
              <a:gd name="T29" fmla="*/ 38988 h 330835"/>
              <a:gd name="T30" fmla="*/ 195833 w 574675"/>
              <a:gd name="T31" fmla="*/ 13715 h 330835"/>
              <a:gd name="T32" fmla="*/ 191643 w 574675"/>
              <a:gd name="T33" fmla="*/ 0 h 330835"/>
              <a:gd name="T34" fmla="*/ 383285 w 574675"/>
              <a:gd name="T35" fmla="*/ 0 h 330835"/>
              <a:gd name="T36" fmla="*/ 365378 w 574675"/>
              <a:gd name="T37" fmla="*/ 38988 h 330835"/>
              <a:gd name="T38" fmla="*/ 336295 w 574675"/>
              <a:gd name="T39" fmla="*/ 68071 h 330835"/>
              <a:gd name="T40" fmla="*/ 300481 w 574675"/>
              <a:gd name="T41" fmla="*/ 81914 h 330835"/>
              <a:gd name="T42" fmla="*/ 287527 w 574675"/>
              <a:gd name="T43" fmla="*/ 83057 h 330835"/>
              <a:gd name="T44" fmla="*/ 553817 w 574675"/>
              <a:gd name="T45" fmla="*/ 83057 h 330835"/>
              <a:gd name="T46" fmla="*/ 521843 w 574675"/>
              <a:gd name="T47" fmla="*/ 50926 h 330835"/>
              <a:gd name="T48" fmla="*/ 490219 w 574675"/>
              <a:gd name="T49" fmla="*/ 29082 h 330835"/>
              <a:gd name="T50" fmla="*/ 438276 w 574675"/>
              <a:gd name="T51" fmla="*/ 7619 h 330835"/>
              <a:gd name="T52" fmla="*/ 401574 w 574675"/>
              <a:gd name="T53" fmla="*/ 1142 h 330835"/>
              <a:gd name="T54" fmla="*/ 383285 w 574675"/>
              <a:gd name="T55" fmla="*/ 0 h 33083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74675"/>
              <a:gd name="T85" fmla="*/ 0 h 330835"/>
              <a:gd name="T86" fmla="*/ 574675 w 574675"/>
              <a:gd name="T87" fmla="*/ 330835 h 330835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74675" h="330835">
                <a:moveTo>
                  <a:pt x="191643" y="0"/>
                </a:moveTo>
                <a:lnTo>
                  <a:pt x="136651" y="7619"/>
                </a:lnTo>
                <a:lnTo>
                  <a:pt x="84327" y="29082"/>
                </a:lnTo>
                <a:lnTo>
                  <a:pt x="52704" y="50926"/>
                </a:lnTo>
                <a:lnTo>
                  <a:pt x="24764" y="78866"/>
                </a:lnTo>
                <a:lnTo>
                  <a:pt x="0" y="110616"/>
                </a:lnTo>
                <a:lnTo>
                  <a:pt x="0" y="330707"/>
                </a:lnTo>
                <a:lnTo>
                  <a:pt x="574547" y="330707"/>
                </a:lnTo>
                <a:lnTo>
                  <a:pt x="574547" y="110616"/>
                </a:lnTo>
                <a:lnTo>
                  <a:pt x="563118" y="93725"/>
                </a:lnTo>
                <a:lnTo>
                  <a:pt x="553817" y="83057"/>
                </a:lnTo>
                <a:lnTo>
                  <a:pt x="287527" y="83057"/>
                </a:lnTo>
                <a:lnTo>
                  <a:pt x="274446" y="81914"/>
                </a:lnTo>
                <a:lnTo>
                  <a:pt x="238251" y="68071"/>
                </a:lnTo>
                <a:lnTo>
                  <a:pt x="209169" y="38988"/>
                </a:lnTo>
                <a:lnTo>
                  <a:pt x="195833" y="13715"/>
                </a:lnTo>
                <a:lnTo>
                  <a:pt x="191643" y="0"/>
                </a:lnTo>
                <a:close/>
              </a:path>
              <a:path w="574675" h="330835">
                <a:moveTo>
                  <a:pt x="383285" y="0"/>
                </a:moveTo>
                <a:lnTo>
                  <a:pt x="365378" y="38988"/>
                </a:lnTo>
                <a:lnTo>
                  <a:pt x="336295" y="68071"/>
                </a:lnTo>
                <a:lnTo>
                  <a:pt x="300481" y="81914"/>
                </a:lnTo>
                <a:lnTo>
                  <a:pt x="287527" y="83057"/>
                </a:lnTo>
                <a:lnTo>
                  <a:pt x="553817" y="83057"/>
                </a:lnTo>
                <a:lnTo>
                  <a:pt x="521843" y="50926"/>
                </a:lnTo>
                <a:lnTo>
                  <a:pt x="490219" y="29082"/>
                </a:lnTo>
                <a:lnTo>
                  <a:pt x="438276" y="7619"/>
                </a:lnTo>
                <a:lnTo>
                  <a:pt x="401574" y="1142"/>
                </a:lnTo>
                <a:lnTo>
                  <a:pt x="383285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1" name="object 58"/>
          <p:cNvSpPr>
            <a:spLocks/>
          </p:cNvSpPr>
          <p:nvPr/>
        </p:nvSpPr>
        <p:spPr bwMode="auto">
          <a:xfrm>
            <a:off x="2120900" y="2571750"/>
            <a:ext cx="254000" cy="141288"/>
          </a:xfrm>
          <a:custGeom>
            <a:avLst/>
            <a:gdLst>
              <a:gd name="T0" fmla="*/ 133897 w 253364"/>
              <a:gd name="T1" fmla="*/ 0 h 142239"/>
              <a:gd name="T2" fmla="*/ 118911 w 253364"/>
              <a:gd name="T3" fmla="*/ 0 h 142239"/>
              <a:gd name="T4" fmla="*/ 104433 w 253364"/>
              <a:gd name="T5" fmla="*/ 1142 h 142239"/>
              <a:gd name="T6" fmla="*/ 62523 w 253364"/>
              <a:gd name="T7" fmla="*/ 16763 h 142239"/>
              <a:gd name="T8" fmla="*/ 28868 w 253364"/>
              <a:gd name="T9" fmla="*/ 45212 h 142239"/>
              <a:gd name="T10" fmla="*/ 7151 w 253364"/>
              <a:gd name="T11" fmla="*/ 83565 h 142239"/>
              <a:gd name="T12" fmla="*/ 0 w 253364"/>
              <a:gd name="T13" fmla="*/ 128015 h 142239"/>
              <a:gd name="T14" fmla="*/ 1055 w 253364"/>
              <a:gd name="T15" fmla="*/ 141732 h 142239"/>
              <a:gd name="T16" fmla="*/ 51093 w 253364"/>
              <a:gd name="T17" fmla="*/ 139826 h 142239"/>
              <a:gd name="T18" fmla="*/ 96051 w 253364"/>
              <a:gd name="T19" fmla="*/ 134874 h 142239"/>
              <a:gd name="T20" fmla="*/ 140374 w 253364"/>
              <a:gd name="T21" fmla="*/ 123444 h 142239"/>
              <a:gd name="T22" fmla="*/ 148375 w 253364"/>
              <a:gd name="T23" fmla="*/ 120396 h 142239"/>
              <a:gd name="T24" fmla="*/ 154471 w 253364"/>
              <a:gd name="T25" fmla="*/ 117094 h 142239"/>
              <a:gd name="T26" fmla="*/ 158662 w 253364"/>
              <a:gd name="T27" fmla="*/ 113284 h 142239"/>
              <a:gd name="T28" fmla="*/ 161329 w 253364"/>
              <a:gd name="T29" fmla="*/ 109854 h 142239"/>
              <a:gd name="T30" fmla="*/ 162472 w 253364"/>
              <a:gd name="T31" fmla="*/ 106045 h 142239"/>
              <a:gd name="T32" fmla="*/ 251352 w 253364"/>
              <a:gd name="T33" fmla="*/ 106045 h 142239"/>
              <a:gd name="T34" fmla="*/ 232703 w 253364"/>
              <a:gd name="T35" fmla="*/ 57023 h 142239"/>
              <a:gd name="T36" fmla="*/ 202477 w 253364"/>
              <a:gd name="T37" fmla="*/ 25019 h 142239"/>
              <a:gd name="T38" fmla="*/ 163234 w 253364"/>
              <a:gd name="T39" fmla="*/ 4952 h 142239"/>
              <a:gd name="T40" fmla="*/ 148375 w 253364"/>
              <a:gd name="T41" fmla="*/ 1142 h 142239"/>
              <a:gd name="T42" fmla="*/ 133897 w 253364"/>
              <a:gd name="T43" fmla="*/ 0 h 142239"/>
              <a:gd name="T44" fmla="*/ 251352 w 253364"/>
              <a:gd name="T45" fmla="*/ 106045 h 142239"/>
              <a:gd name="T46" fmla="*/ 162472 w 253364"/>
              <a:gd name="T47" fmla="*/ 106045 h 142239"/>
              <a:gd name="T48" fmla="*/ 163234 w 253364"/>
              <a:gd name="T49" fmla="*/ 110998 h 142239"/>
              <a:gd name="T50" fmla="*/ 165520 w 253364"/>
              <a:gd name="T51" fmla="*/ 115188 h 142239"/>
              <a:gd name="T52" fmla="*/ 168949 w 253364"/>
              <a:gd name="T53" fmla="*/ 120014 h 142239"/>
              <a:gd name="T54" fmla="*/ 174283 w 253364"/>
              <a:gd name="T55" fmla="*/ 123444 h 142239"/>
              <a:gd name="T56" fmla="*/ 180379 w 253364"/>
              <a:gd name="T57" fmla="*/ 128015 h 142239"/>
              <a:gd name="T58" fmla="*/ 217463 w 253364"/>
              <a:gd name="T59" fmla="*/ 138684 h 142239"/>
              <a:gd name="T60" fmla="*/ 251753 w 253364"/>
              <a:gd name="T61" fmla="*/ 141732 h 142239"/>
              <a:gd name="T62" fmla="*/ 252808 w 253364"/>
              <a:gd name="T63" fmla="*/ 128015 h 142239"/>
              <a:gd name="T64" fmla="*/ 252714 w 253364"/>
              <a:gd name="T65" fmla="*/ 120014 h 142239"/>
              <a:gd name="T66" fmla="*/ 252515 w 253364"/>
              <a:gd name="T67" fmla="*/ 112522 h 142239"/>
              <a:gd name="T68" fmla="*/ 251352 w 253364"/>
              <a:gd name="T69" fmla="*/ 106045 h 14223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53364"/>
              <a:gd name="T106" fmla="*/ 0 h 142239"/>
              <a:gd name="T107" fmla="*/ 253364 w 253364"/>
              <a:gd name="T108" fmla="*/ 142239 h 14223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53364" h="142239">
                <a:moveTo>
                  <a:pt x="133897" y="0"/>
                </a:moveTo>
                <a:lnTo>
                  <a:pt x="118911" y="0"/>
                </a:lnTo>
                <a:lnTo>
                  <a:pt x="104433" y="1142"/>
                </a:lnTo>
                <a:lnTo>
                  <a:pt x="62523" y="16763"/>
                </a:lnTo>
                <a:lnTo>
                  <a:pt x="28868" y="45212"/>
                </a:lnTo>
                <a:lnTo>
                  <a:pt x="7151" y="83565"/>
                </a:lnTo>
                <a:lnTo>
                  <a:pt x="0" y="128015"/>
                </a:lnTo>
                <a:lnTo>
                  <a:pt x="1055" y="141732"/>
                </a:lnTo>
                <a:lnTo>
                  <a:pt x="51093" y="139826"/>
                </a:lnTo>
                <a:lnTo>
                  <a:pt x="96051" y="134874"/>
                </a:lnTo>
                <a:lnTo>
                  <a:pt x="140374" y="123444"/>
                </a:lnTo>
                <a:lnTo>
                  <a:pt x="148375" y="120396"/>
                </a:lnTo>
                <a:lnTo>
                  <a:pt x="154471" y="117094"/>
                </a:lnTo>
                <a:lnTo>
                  <a:pt x="158662" y="113284"/>
                </a:lnTo>
                <a:lnTo>
                  <a:pt x="161329" y="109854"/>
                </a:lnTo>
                <a:lnTo>
                  <a:pt x="162472" y="106045"/>
                </a:lnTo>
                <a:lnTo>
                  <a:pt x="251352" y="106045"/>
                </a:lnTo>
                <a:lnTo>
                  <a:pt x="232703" y="57023"/>
                </a:lnTo>
                <a:lnTo>
                  <a:pt x="202477" y="25019"/>
                </a:lnTo>
                <a:lnTo>
                  <a:pt x="163234" y="4952"/>
                </a:lnTo>
                <a:lnTo>
                  <a:pt x="148375" y="1142"/>
                </a:lnTo>
                <a:lnTo>
                  <a:pt x="133897" y="0"/>
                </a:lnTo>
                <a:close/>
              </a:path>
              <a:path w="253364" h="142239">
                <a:moveTo>
                  <a:pt x="251352" y="106045"/>
                </a:moveTo>
                <a:lnTo>
                  <a:pt x="162472" y="106045"/>
                </a:lnTo>
                <a:lnTo>
                  <a:pt x="163234" y="110998"/>
                </a:lnTo>
                <a:lnTo>
                  <a:pt x="165520" y="115188"/>
                </a:lnTo>
                <a:lnTo>
                  <a:pt x="168949" y="120014"/>
                </a:lnTo>
                <a:lnTo>
                  <a:pt x="174283" y="123444"/>
                </a:lnTo>
                <a:lnTo>
                  <a:pt x="180379" y="128015"/>
                </a:lnTo>
                <a:lnTo>
                  <a:pt x="217463" y="138684"/>
                </a:lnTo>
                <a:lnTo>
                  <a:pt x="251753" y="141732"/>
                </a:lnTo>
                <a:lnTo>
                  <a:pt x="252808" y="128015"/>
                </a:lnTo>
                <a:lnTo>
                  <a:pt x="252714" y="120014"/>
                </a:lnTo>
                <a:lnTo>
                  <a:pt x="252515" y="112522"/>
                </a:lnTo>
                <a:lnTo>
                  <a:pt x="251352" y="1060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2" name="object 59"/>
          <p:cNvSpPr>
            <a:spLocks/>
          </p:cNvSpPr>
          <p:nvPr/>
        </p:nvSpPr>
        <p:spPr bwMode="auto">
          <a:xfrm>
            <a:off x="2120900" y="2571750"/>
            <a:ext cx="254000" cy="141288"/>
          </a:xfrm>
          <a:custGeom>
            <a:avLst/>
            <a:gdLst>
              <a:gd name="T0" fmla="*/ 1143 w 253364"/>
              <a:gd name="T1" fmla="*/ 141732 h 142239"/>
              <a:gd name="T2" fmla="*/ 51181 w 253364"/>
              <a:gd name="T3" fmla="*/ 139826 h 142239"/>
              <a:gd name="T4" fmla="*/ 96139 w 253364"/>
              <a:gd name="T5" fmla="*/ 134874 h 142239"/>
              <a:gd name="T6" fmla="*/ 140462 w 253364"/>
              <a:gd name="T7" fmla="*/ 123444 h 142239"/>
              <a:gd name="T8" fmla="*/ 148462 w 253364"/>
              <a:gd name="T9" fmla="*/ 120396 h 142239"/>
              <a:gd name="T10" fmla="*/ 154559 w 253364"/>
              <a:gd name="T11" fmla="*/ 117094 h 142239"/>
              <a:gd name="T12" fmla="*/ 158750 w 253364"/>
              <a:gd name="T13" fmla="*/ 113284 h 142239"/>
              <a:gd name="T14" fmla="*/ 161417 w 253364"/>
              <a:gd name="T15" fmla="*/ 109854 h 142239"/>
              <a:gd name="T16" fmla="*/ 162560 w 253364"/>
              <a:gd name="T17" fmla="*/ 106045 h 142239"/>
              <a:gd name="T18" fmla="*/ 163322 w 253364"/>
              <a:gd name="T19" fmla="*/ 110998 h 142239"/>
              <a:gd name="T20" fmla="*/ 165608 w 253364"/>
              <a:gd name="T21" fmla="*/ 115188 h 142239"/>
              <a:gd name="T22" fmla="*/ 169037 w 253364"/>
              <a:gd name="T23" fmla="*/ 120014 h 142239"/>
              <a:gd name="T24" fmla="*/ 174371 w 253364"/>
              <a:gd name="T25" fmla="*/ 123444 h 142239"/>
              <a:gd name="T26" fmla="*/ 180467 w 253364"/>
              <a:gd name="T27" fmla="*/ 128015 h 142239"/>
              <a:gd name="T28" fmla="*/ 188849 w 253364"/>
              <a:gd name="T29" fmla="*/ 131063 h 142239"/>
              <a:gd name="T30" fmla="*/ 197231 w 253364"/>
              <a:gd name="T31" fmla="*/ 134112 h 142239"/>
              <a:gd name="T32" fmla="*/ 206756 w 253364"/>
              <a:gd name="T33" fmla="*/ 136778 h 142239"/>
              <a:gd name="T34" fmla="*/ 217550 w 253364"/>
              <a:gd name="T35" fmla="*/ 138684 h 142239"/>
              <a:gd name="T36" fmla="*/ 228981 w 253364"/>
              <a:gd name="T37" fmla="*/ 140208 h 142239"/>
              <a:gd name="T38" fmla="*/ 240030 w 253364"/>
              <a:gd name="T39" fmla="*/ 141350 h 142239"/>
              <a:gd name="T40" fmla="*/ 251841 w 253364"/>
              <a:gd name="T41" fmla="*/ 141732 h 142239"/>
              <a:gd name="T42" fmla="*/ 252984 w 253364"/>
              <a:gd name="T43" fmla="*/ 126873 h 142239"/>
              <a:gd name="T44" fmla="*/ 245744 w 253364"/>
              <a:gd name="T45" fmla="*/ 83565 h 142239"/>
              <a:gd name="T46" fmla="*/ 224028 w 253364"/>
              <a:gd name="T47" fmla="*/ 45212 h 142239"/>
              <a:gd name="T48" fmla="*/ 190373 w 253364"/>
              <a:gd name="T49" fmla="*/ 16763 h 142239"/>
              <a:gd name="T50" fmla="*/ 148462 w 253364"/>
              <a:gd name="T51" fmla="*/ 1142 h 142239"/>
              <a:gd name="T52" fmla="*/ 133985 w 253364"/>
              <a:gd name="T53" fmla="*/ 0 h 142239"/>
              <a:gd name="T54" fmla="*/ 118999 w 253364"/>
              <a:gd name="T55" fmla="*/ 0 h 142239"/>
              <a:gd name="T56" fmla="*/ 75946 w 253364"/>
              <a:gd name="T57" fmla="*/ 9906 h 142239"/>
              <a:gd name="T58" fmla="*/ 38862 w 253364"/>
              <a:gd name="T59" fmla="*/ 34162 h 142239"/>
              <a:gd name="T60" fmla="*/ 12954 w 253364"/>
              <a:gd name="T61" fmla="*/ 69976 h 142239"/>
              <a:gd name="T62" fmla="*/ 381 w 253364"/>
              <a:gd name="T63" fmla="*/ 112522 h 142239"/>
              <a:gd name="T64" fmla="*/ 0 w 253364"/>
              <a:gd name="T65" fmla="*/ 126873 h 142239"/>
              <a:gd name="T66" fmla="*/ 1143 w 253364"/>
              <a:gd name="T67" fmla="*/ 141732 h 14223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253364"/>
              <a:gd name="T103" fmla="*/ 0 h 142239"/>
              <a:gd name="T104" fmla="*/ 253364 w 253364"/>
              <a:gd name="T105" fmla="*/ 142239 h 14223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253364" h="142239">
                <a:moveTo>
                  <a:pt x="1143" y="141732"/>
                </a:moveTo>
                <a:lnTo>
                  <a:pt x="51181" y="139826"/>
                </a:lnTo>
                <a:lnTo>
                  <a:pt x="96139" y="134874"/>
                </a:lnTo>
                <a:lnTo>
                  <a:pt x="140462" y="123444"/>
                </a:lnTo>
                <a:lnTo>
                  <a:pt x="148462" y="120396"/>
                </a:lnTo>
                <a:lnTo>
                  <a:pt x="154559" y="117094"/>
                </a:lnTo>
                <a:lnTo>
                  <a:pt x="158750" y="113284"/>
                </a:lnTo>
                <a:lnTo>
                  <a:pt x="161417" y="109854"/>
                </a:lnTo>
                <a:lnTo>
                  <a:pt x="162560" y="106045"/>
                </a:lnTo>
                <a:lnTo>
                  <a:pt x="163322" y="110998"/>
                </a:lnTo>
                <a:lnTo>
                  <a:pt x="165608" y="115188"/>
                </a:lnTo>
                <a:lnTo>
                  <a:pt x="169037" y="120014"/>
                </a:lnTo>
                <a:lnTo>
                  <a:pt x="174371" y="123444"/>
                </a:lnTo>
                <a:lnTo>
                  <a:pt x="180467" y="128015"/>
                </a:lnTo>
                <a:lnTo>
                  <a:pt x="188849" y="131063"/>
                </a:lnTo>
                <a:lnTo>
                  <a:pt x="197231" y="134112"/>
                </a:lnTo>
                <a:lnTo>
                  <a:pt x="206756" y="136778"/>
                </a:lnTo>
                <a:lnTo>
                  <a:pt x="217550" y="138684"/>
                </a:lnTo>
                <a:lnTo>
                  <a:pt x="228981" y="140208"/>
                </a:lnTo>
                <a:lnTo>
                  <a:pt x="240030" y="141350"/>
                </a:lnTo>
                <a:lnTo>
                  <a:pt x="251841" y="141732"/>
                </a:lnTo>
                <a:lnTo>
                  <a:pt x="252984" y="126873"/>
                </a:lnTo>
                <a:lnTo>
                  <a:pt x="245744" y="83565"/>
                </a:lnTo>
                <a:lnTo>
                  <a:pt x="224028" y="45212"/>
                </a:lnTo>
                <a:lnTo>
                  <a:pt x="190373" y="16763"/>
                </a:lnTo>
                <a:lnTo>
                  <a:pt x="148462" y="1142"/>
                </a:lnTo>
                <a:lnTo>
                  <a:pt x="133985" y="0"/>
                </a:lnTo>
                <a:lnTo>
                  <a:pt x="118999" y="0"/>
                </a:lnTo>
                <a:lnTo>
                  <a:pt x="75946" y="9906"/>
                </a:lnTo>
                <a:lnTo>
                  <a:pt x="38862" y="34162"/>
                </a:lnTo>
                <a:lnTo>
                  <a:pt x="12954" y="69976"/>
                </a:lnTo>
                <a:lnTo>
                  <a:pt x="381" y="112522"/>
                </a:lnTo>
                <a:lnTo>
                  <a:pt x="0" y="126873"/>
                </a:lnTo>
                <a:lnTo>
                  <a:pt x="1143" y="14173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3" name="object 60"/>
          <p:cNvSpPr>
            <a:spLocks/>
          </p:cNvSpPr>
          <p:nvPr/>
        </p:nvSpPr>
        <p:spPr bwMode="auto">
          <a:xfrm>
            <a:off x="1957388" y="2846388"/>
            <a:ext cx="584200" cy="347662"/>
          </a:xfrm>
          <a:custGeom>
            <a:avLst/>
            <a:gdLst>
              <a:gd name="T0" fmla="*/ 194309 w 584200"/>
              <a:gd name="T1" fmla="*/ 0 h 347980"/>
              <a:gd name="T2" fmla="*/ 138556 w 584200"/>
              <a:gd name="T3" fmla="*/ 8000 h 347980"/>
              <a:gd name="T4" fmla="*/ 85470 w 584200"/>
              <a:gd name="T5" fmla="*/ 30352 h 347980"/>
              <a:gd name="T6" fmla="*/ 53466 w 584200"/>
              <a:gd name="T7" fmla="*/ 53720 h 347980"/>
              <a:gd name="T8" fmla="*/ 24764 w 584200"/>
              <a:gd name="T9" fmla="*/ 82422 h 347980"/>
              <a:gd name="T10" fmla="*/ 0 w 584200"/>
              <a:gd name="T11" fmla="*/ 115823 h 347980"/>
              <a:gd name="T12" fmla="*/ 0 w 584200"/>
              <a:gd name="T13" fmla="*/ 347471 h 347980"/>
              <a:gd name="T14" fmla="*/ 583691 w 584200"/>
              <a:gd name="T15" fmla="*/ 347471 h 347980"/>
              <a:gd name="T16" fmla="*/ 583691 w 584200"/>
              <a:gd name="T17" fmla="*/ 115823 h 347980"/>
              <a:gd name="T18" fmla="*/ 572261 w 584200"/>
              <a:gd name="T19" fmla="*/ 98551 h 347980"/>
              <a:gd name="T20" fmla="*/ 562674 w 584200"/>
              <a:gd name="T21" fmla="*/ 86613 h 347980"/>
              <a:gd name="T22" fmla="*/ 285876 w 584200"/>
              <a:gd name="T23" fmla="*/ 86613 h 347980"/>
              <a:gd name="T24" fmla="*/ 273303 w 584200"/>
              <a:gd name="T25" fmla="*/ 84708 h 347980"/>
              <a:gd name="T26" fmla="*/ 228726 w 584200"/>
              <a:gd name="T27" fmla="*/ 60578 h 347980"/>
              <a:gd name="T28" fmla="*/ 204215 w 584200"/>
              <a:gd name="T29" fmla="*/ 26796 h 347980"/>
              <a:gd name="T30" fmla="*/ 198881 w 584200"/>
              <a:gd name="T31" fmla="*/ 14223 h 347980"/>
              <a:gd name="T32" fmla="*/ 194309 w 584200"/>
              <a:gd name="T33" fmla="*/ 0 h 347980"/>
              <a:gd name="T34" fmla="*/ 389381 w 584200"/>
              <a:gd name="T35" fmla="*/ 0 h 347980"/>
              <a:gd name="T36" fmla="*/ 372236 w 584200"/>
              <a:gd name="T37" fmla="*/ 39496 h 347980"/>
              <a:gd name="T38" fmla="*/ 345058 w 584200"/>
              <a:gd name="T39" fmla="*/ 69087 h 347980"/>
              <a:gd name="T40" fmla="*/ 297814 w 584200"/>
              <a:gd name="T41" fmla="*/ 86613 h 347980"/>
              <a:gd name="T42" fmla="*/ 562674 w 584200"/>
              <a:gd name="T43" fmla="*/ 86613 h 347980"/>
              <a:gd name="T44" fmla="*/ 530225 w 584200"/>
              <a:gd name="T45" fmla="*/ 53720 h 347980"/>
              <a:gd name="T46" fmla="*/ 498220 w 584200"/>
              <a:gd name="T47" fmla="*/ 30352 h 347980"/>
              <a:gd name="T48" fmla="*/ 463422 w 584200"/>
              <a:gd name="T49" fmla="*/ 13842 h 347980"/>
              <a:gd name="T50" fmla="*/ 408050 w 584200"/>
              <a:gd name="T51" fmla="*/ 762 h 347980"/>
              <a:gd name="T52" fmla="*/ 389381 w 584200"/>
              <a:gd name="T53" fmla="*/ 0 h 3479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4200"/>
              <a:gd name="T82" fmla="*/ 0 h 347980"/>
              <a:gd name="T83" fmla="*/ 584200 w 584200"/>
              <a:gd name="T84" fmla="*/ 347980 h 34798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4200" h="347980">
                <a:moveTo>
                  <a:pt x="194309" y="0"/>
                </a:moveTo>
                <a:lnTo>
                  <a:pt x="138556" y="8000"/>
                </a:lnTo>
                <a:lnTo>
                  <a:pt x="85470" y="30352"/>
                </a:lnTo>
                <a:lnTo>
                  <a:pt x="53466" y="53720"/>
                </a:lnTo>
                <a:lnTo>
                  <a:pt x="24764" y="82422"/>
                </a:lnTo>
                <a:lnTo>
                  <a:pt x="0" y="115823"/>
                </a:lnTo>
                <a:lnTo>
                  <a:pt x="0" y="347471"/>
                </a:lnTo>
                <a:lnTo>
                  <a:pt x="583691" y="347471"/>
                </a:lnTo>
                <a:lnTo>
                  <a:pt x="583691" y="115823"/>
                </a:lnTo>
                <a:lnTo>
                  <a:pt x="572261" y="98551"/>
                </a:lnTo>
                <a:lnTo>
                  <a:pt x="562674" y="86613"/>
                </a:lnTo>
                <a:lnTo>
                  <a:pt x="285876" y="86613"/>
                </a:lnTo>
                <a:lnTo>
                  <a:pt x="273303" y="84708"/>
                </a:lnTo>
                <a:lnTo>
                  <a:pt x="228726" y="60578"/>
                </a:lnTo>
                <a:lnTo>
                  <a:pt x="204215" y="26796"/>
                </a:lnTo>
                <a:lnTo>
                  <a:pt x="198881" y="14223"/>
                </a:lnTo>
                <a:lnTo>
                  <a:pt x="194309" y="0"/>
                </a:lnTo>
                <a:close/>
              </a:path>
              <a:path w="584200" h="347980">
                <a:moveTo>
                  <a:pt x="389381" y="0"/>
                </a:moveTo>
                <a:lnTo>
                  <a:pt x="372236" y="39496"/>
                </a:lnTo>
                <a:lnTo>
                  <a:pt x="345058" y="69087"/>
                </a:lnTo>
                <a:lnTo>
                  <a:pt x="297814" y="86613"/>
                </a:lnTo>
                <a:lnTo>
                  <a:pt x="562674" y="86613"/>
                </a:lnTo>
                <a:lnTo>
                  <a:pt x="530225" y="53720"/>
                </a:lnTo>
                <a:lnTo>
                  <a:pt x="498220" y="30352"/>
                </a:lnTo>
                <a:lnTo>
                  <a:pt x="463422" y="13842"/>
                </a:lnTo>
                <a:lnTo>
                  <a:pt x="408050" y="762"/>
                </a:lnTo>
                <a:lnTo>
                  <a:pt x="38938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4" name="object 61"/>
          <p:cNvSpPr>
            <a:spLocks/>
          </p:cNvSpPr>
          <p:nvPr/>
        </p:nvSpPr>
        <p:spPr bwMode="auto">
          <a:xfrm>
            <a:off x="2074863" y="3078163"/>
            <a:ext cx="1587" cy="115887"/>
          </a:xfrm>
          <a:custGeom>
            <a:avLst/>
            <a:gdLst>
              <a:gd name="T0" fmla="*/ 0 w 1905"/>
              <a:gd name="T1" fmla="*/ 0 h 116205"/>
              <a:gd name="T2" fmla="*/ 1524 w 1905"/>
              <a:gd name="T3" fmla="*/ 115824 h 116205"/>
              <a:gd name="T4" fmla="*/ 0 60000 65536"/>
              <a:gd name="T5" fmla="*/ 0 60000 65536"/>
              <a:gd name="T6" fmla="*/ 0 w 1905"/>
              <a:gd name="T7" fmla="*/ 0 h 116205"/>
              <a:gd name="T8" fmla="*/ 1905 w 1905"/>
              <a:gd name="T9" fmla="*/ 116205 h 1162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16205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5" name="object 62"/>
          <p:cNvSpPr>
            <a:spLocks/>
          </p:cNvSpPr>
          <p:nvPr/>
        </p:nvSpPr>
        <p:spPr bwMode="auto">
          <a:xfrm>
            <a:off x="2424113" y="3078163"/>
            <a:ext cx="3175" cy="115887"/>
          </a:xfrm>
          <a:custGeom>
            <a:avLst/>
            <a:gdLst>
              <a:gd name="T0" fmla="*/ 0 w 1905"/>
              <a:gd name="T1" fmla="*/ 115824 h 116205"/>
              <a:gd name="T2" fmla="*/ 1524 w 1905"/>
              <a:gd name="T3" fmla="*/ 0 h 116205"/>
              <a:gd name="T4" fmla="*/ 0 60000 65536"/>
              <a:gd name="T5" fmla="*/ 0 60000 65536"/>
              <a:gd name="T6" fmla="*/ 0 w 1905"/>
              <a:gd name="T7" fmla="*/ 0 h 116205"/>
              <a:gd name="T8" fmla="*/ 1905 w 1905"/>
              <a:gd name="T9" fmla="*/ 116205 h 1162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16205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6" name="object 63"/>
          <p:cNvSpPr>
            <a:spLocks/>
          </p:cNvSpPr>
          <p:nvPr/>
        </p:nvSpPr>
        <p:spPr bwMode="auto">
          <a:xfrm>
            <a:off x="1957388" y="2846388"/>
            <a:ext cx="584200" cy="347662"/>
          </a:xfrm>
          <a:custGeom>
            <a:avLst/>
            <a:gdLst>
              <a:gd name="T0" fmla="*/ 97408 w 584200"/>
              <a:gd name="T1" fmla="*/ 347471 h 347980"/>
              <a:gd name="T2" fmla="*/ 583691 w 584200"/>
              <a:gd name="T3" fmla="*/ 347471 h 347980"/>
              <a:gd name="T4" fmla="*/ 583691 w 584200"/>
              <a:gd name="T5" fmla="*/ 115823 h 347980"/>
              <a:gd name="T6" fmla="*/ 559307 w 584200"/>
              <a:gd name="T7" fmla="*/ 82422 h 347980"/>
              <a:gd name="T8" fmla="*/ 530225 w 584200"/>
              <a:gd name="T9" fmla="*/ 53720 h 347980"/>
              <a:gd name="T10" fmla="*/ 498220 w 584200"/>
              <a:gd name="T11" fmla="*/ 30352 h 347980"/>
              <a:gd name="T12" fmla="*/ 463422 w 584200"/>
              <a:gd name="T13" fmla="*/ 13842 h 347980"/>
              <a:gd name="T14" fmla="*/ 408050 w 584200"/>
              <a:gd name="T15" fmla="*/ 762 h 347980"/>
              <a:gd name="T16" fmla="*/ 389381 w 584200"/>
              <a:gd name="T17" fmla="*/ 0 h 347980"/>
              <a:gd name="T18" fmla="*/ 384809 w 584200"/>
              <a:gd name="T19" fmla="*/ 14223 h 347980"/>
              <a:gd name="T20" fmla="*/ 379475 w 584200"/>
              <a:gd name="T21" fmla="*/ 26796 h 347980"/>
              <a:gd name="T22" fmla="*/ 354964 w 584200"/>
              <a:gd name="T23" fmla="*/ 60578 h 347980"/>
              <a:gd name="T24" fmla="*/ 322579 w 584200"/>
              <a:gd name="T25" fmla="*/ 81279 h 347980"/>
              <a:gd name="T26" fmla="*/ 297814 w 584200"/>
              <a:gd name="T27" fmla="*/ 86613 h 347980"/>
              <a:gd name="T28" fmla="*/ 285876 w 584200"/>
              <a:gd name="T29" fmla="*/ 86613 h 347980"/>
              <a:gd name="T30" fmla="*/ 238632 w 584200"/>
              <a:gd name="T31" fmla="*/ 69087 h 347980"/>
              <a:gd name="T32" fmla="*/ 211454 w 584200"/>
              <a:gd name="T33" fmla="*/ 39496 h 347980"/>
              <a:gd name="T34" fmla="*/ 194309 w 584200"/>
              <a:gd name="T35" fmla="*/ 0 h 347980"/>
              <a:gd name="T36" fmla="*/ 175640 w 584200"/>
              <a:gd name="T37" fmla="*/ 762 h 347980"/>
              <a:gd name="T38" fmla="*/ 120268 w 584200"/>
              <a:gd name="T39" fmla="*/ 13842 h 347980"/>
              <a:gd name="T40" fmla="*/ 85470 w 584200"/>
              <a:gd name="T41" fmla="*/ 30352 h 347980"/>
              <a:gd name="T42" fmla="*/ 53466 w 584200"/>
              <a:gd name="T43" fmla="*/ 53720 h 347980"/>
              <a:gd name="T44" fmla="*/ 24764 w 584200"/>
              <a:gd name="T45" fmla="*/ 82422 h 347980"/>
              <a:gd name="T46" fmla="*/ 0 w 584200"/>
              <a:gd name="T47" fmla="*/ 115823 h 347980"/>
              <a:gd name="T48" fmla="*/ 0 w 584200"/>
              <a:gd name="T49" fmla="*/ 347471 h 347980"/>
              <a:gd name="T50" fmla="*/ 97408 w 584200"/>
              <a:gd name="T51" fmla="*/ 347471 h 3479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584200"/>
              <a:gd name="T79" fmla="*/ 0 h 347980"/>
              <a:gd name="T80" fmla="*/ 584200 w 584200"/>
              <a:gd name="T81" fmla="*/ 347980 h 34798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584200" h="347980">
                <a:moveTo>
                  <a:pt x="97408" y="347471"/>
                </a:moveTo>
                <a:lnTo>
                  <a:pt x="583691" y="347471"/>
                </a:lnTo>
                <a:lnTo>
                  <a:pt x="583691" y="115823"/>
                </a:lnTo>
                <a:lnTo>
                  <a:pt x="559307" y="82422"/>
                </a:lnTo>
                <a:lnTo>
                  <a:pt x="530225" y="53720"/>
                </a:lnTo>
                <a:lnTo>
                  <a:pt x="498220" y="30352"/>
                </a:lnTo>
                <a:lnTo>
                  <a:pt x="463422" y="13842"/>
                </a:lnTo>
                <a:lnTo>
                  <a:pt x="408050" y="762"/>
                </a:lnTo>
                <a:lnTo>
                  <a:pt x="389381" y="0"/>
                </a:lnTo>
                <a:lnTo>
                  <a:pt x="384809" y="14223"/>
                </a:lnTo>
                <a:lnTo>
                  <a:pt x="379475" y="26796"/>
                </a:lnTo>
                <a:lnTo>
                  <a:pt x="354964" y="60578"/>
                </a:lnTo>
                <a:lnTo>
                  <a:pt x="322579" y="81279"/>
                </a:lnTo>
                <a:lnTo>
                  <a:pt x="297814" y="86613"/>
                </a:lnTo>
                <a:lnTo>
                  <a:pt x="285876" y="86613"/>
                </a:lnTo>
                <a:lnTo>
                  <a:pt x="238632" y="69087"/>
                </a:lnTo>
                <a:lnTo>
                  <a:pt x="211454" y="39496"/>
                </a:lnTo>
                <a:lnTo>
                  <a:pt x="194309" y="0"/>
                </a:lnTo>
                <a:lnTo>
                  <a:pt x="175640" y="762"/>
                </a:lnTo>
                <a:lnTo>
                  <a:pt x="120268" y="13842"/>
                </a:lnTo>
                <a:lnTo>
                  <a:pt x="85470" y="30352"/>
                </a:lnTo>
                <a:lnTo>
                  <a:pt x="53466" y="53720"/>
                </a:lnTo>
                <a:lnTo>
                  <a:pt x="24764" y="82422"/>
                </a:lnTo>
                <a:lnTo>
                  <a:pt x="0" y="115823"/>
                </a:lnTo>
                <a:lnTo>
                  <a:pt x="0" y="347471"/>
                </a:lnTo>
                <a:lnTo>
                  <a:pt x="97408" y="34747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7" name="object 64"/>
          <p:cNvSpPr>
            <a:spLocks/>
          </p:cNvSpPr>
          <p:nvPr/>
        </p:nvSpPr>
        <p:spPr bwMode="auto">
          <a:xfrm>
            <a:off x="1155700" y="2992438"/>
            <a:ext cx="739775" cy="220662"/>
          </a:xfrm>
          <a:custGeom>
            <a:avLst/>
            <a:gdLst>
              <a:gd name="T0" fmla="*/ 0 w 739139"/>
              <a:gd name="T1" fmla="*/ 220979 h 220980"/>
              <a:gd name="T2" fmla="*/ 739140 w 739139"/>
              <a:gd name="T3" fmla="*/ 220979 h 220980"/>
              <a:gd name="T4" fmla="*/ 739140 w 739139"/>
              <a:gd name="T5" fmla="*/ 0 h 220980"/>
              <a:gd name="T6" fmla="*/ 0 w 739139"/>
              <a:gd name="T7" fmla="*/ 0 h 220980"/>
              <a:gd name="T8" fmla="*/ 0 w 739139"/>
              <a:gd name="T9" fmla="*/ 220979 h 2209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9139"/>
              <a:gd name="T16" fmla="*/ 0 h 220980"/>
              <a:gd name="T17" fmla="*/ 739139 w 739139"/>
              <a:gd name="T18" fmla="*/ 220980 h 2209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9139" h="220980">
                <a:moveTo>
                  <a:pt x="0" y="220979"/>
                </a:moveTo>
                <a:lnTo>
                  <a:pt x="739140" y="220979"/>
                </a:lnTo>
                <a:lnTo>
                  <a:pt x="739140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8" name="object 65"/>
          <p:cNvSpPr>
            <a:spLocks/>
          </p:cNvSpPr>
          <p:nvPr/>
        </p:nvSpPr>
        <p:spPr bwMode="auto">
          <a:xfrm>
            <a:off x="1179513" y="3016250"/>
            <a:ext cx="692150" cy="173038"/>
          </a:xfrm>
          <a:custGeom>
            <a:avLst/>
            <a:gdLst>
              <a:gd name="T0" fmla="*/ 0 w 692150"/>
              <a:gd name="T1" fmla="*/ 172212 h 172719"/>
              <a:gd name="T2" fmla="*/ 691895 w 692150"/>
              <a:gd name="T3" fmla="*/ 172212 h 172719"/>
              <a:gd name="T4" fmla="*/ 691895 w 692150"/>
              <a:gd name="T5" fmla="*/ 0 h 172719"/>
              <a:gd name="T6" fmla="*/ 0 w 692150"/>
              <a:gd name="T7" fmla="*/ 0 h 172719"/>
              <a:gd name="T8" fmla="*/ 0 w 692150"/>
              <a:gd name="T9" fmla="*/ 172212 h 172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150"/>
              <a:gd name="T16" fmla="*/ 0 h 172719"/>
              <a:gd name="T17" fmla="*/ 692150 w 692150"/>
              <a:gd name="T18" fmla="*/ 172719 h 1727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150" h="172719">
                <a:moveTo>
                  <a:pt x="0" y="172212"/>
                </a:moveTo>
                <a:lnTo>
                  <a:pt x="691895" y="172212"/>
                </a:lnTo>
                <a:lnTo>
                  <a:pt x="691895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89" name="object 66"/>
          <p:cNvSpPr>
            <a:spLocks/>
          </p:cNvSpPr>
          <p:nvPr/>
        </p:nvSpPr>
        <p:spPr bwMode="auto">
          <a:xfrm>
            <a:off x="1155700" y="2990850"/>
            <a:ext cx="738188" cy="222250"/>
          </a:xfrm>
          <a:custGeom>
            <a:avLst/>
            <a:gdLst>
              <a:gd name="T0" fmla="*/ 739140 w 739139"/>
              <a:gd name="T1" fmla="*/ 0 h 220980"/>
              <a:gd name="T2" fmla="*/ 716534 w 739139"/>
              <a:gd name="T3" fmla="*/ 24891 h 220980"/>
              <a:gd name="T4" fmla="*/ 716534 w 739139"/>
              <a:gd name="T5" fmla="*/ 196468 h 220980"/>
              <a:gd name="T6" fmla="*/ 22948 w 739139"/>
              <a:gd name="T7" fmla="*/ 196468 h 220980"/>
              <a:gd name="T8" fmla="*/ 0 w 739139"/>
              <a:gd name="T9" fmla="*/ 220979 h 220980"/>
              <a:gd name="T10" fmla="*/ 739140 w 739139"/>
              <a:gd name="T11" fmla="*/ 220979 h 220980"/>
              <a:gd name="T12" fmla="*/ 739140 w 739139"/>
              <a:gd name="T13" fmla="*/ 0 h 2209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9139"/>
              <a:gd name="T22" fmla="*/ 0 h 220980"/>
              <a:gd name="T23" fmla="*/ 739139 w 739139"/>
              <a:gd name="T24" fmla="*/ 220980 h 2209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9139" h="220980">
                <a:moveTo>
                  <a:pt x="739140" y="0"/>
                </a:moveTo>
                <a:lnTo>
                  <a:pt x="716534" y="24891"/>
                </a:lnTo>
                <a:lnTo>
                  <a:pt x="716534" y="196468"/>
                </a:lnTo>
                <a:lnTo>
                  <a:pt x="22948" y="196468"/>
                </a:lnTo>
                <a:lnTo>
                  <a:pt x="0" y="220979"/>
                </a:lnTo>
                <a:lnTo>
                  <a:pt x="739140" y="220979"/>
                </a:lnTo>
                <a:lnTo>
                  <a:pt x="73914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0" name="object 67"/>
          <p:cNvSpPr>
            <a:spLocks/>
          </p:cNvSpPr>
          <p:nvPr/>
        </p:nvSpPr>
        <p:spPr bwMode="auto">
          <a:xfrm>
            <a:off x="1155700" y="2990850"/>
            <a:ext cx="738188" cy="222250"/>
          </a:xfrm>
          <a:custGeom>
            <a:avLst/>
            <a:gdLst>
              <a:gd name="T0" fmla="*/ 739140 w 739139"/>
              <a:gd name="T1" fmla="*/ 0 h 220980"/>
              <a:gd name="T2" fmla="*/ 0 w 739139"/>
              <a:gd name="T3" fmla="*/ 0 h 220980"/>
              <a:gd name="T4" fmla="*/ 0 w 739139"/>
              <a:gd name="T5" fmla="*/ 220979 h 220980"/>
              <a:gd name="T6" fmla="*/ 22948 w 739139"/>
              <a:gd name="T7" fmla="*/ 196468 h 220980"/>
              <a:gd name="T8" fmla="*/ 22948 w 739139"/>
              <a:gd name="T9" fmla="*/ 24891 h 220980"/>
              <a:gd name="T10" fmla="*/ 716534 w 739139"/>
              <a:gd name="T11" fmla="*/ 24891 h 220980"/>
              <a:gd name="T12" fmla="*/ 739140 w 739139"/>
              <a:gd name="T13" fmla="*/ 0 h 2209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9139"/>
              <a:gd name="T22" fmla="*/ 0 h 220980"/>
              <a:gd name="T23" fmla="*/ 739139 w 739139"/>
              <a:gd name="T24" fmla="*/ 220980 h 2209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9139" h="220980">
                <a:moveTo>
                  <a:pt x="739140" y="0"/>
                </a:moveTo>
                <a:lnTo>
                  <a:pt x="0" y="0"/>
                </a:lnTo>
                <a:lnTo>
                  <a:pt x="0" y="220979"/>
                </a:lnTo>
                <a:lnTo>
                  <a:pt x="22948" y="196468"/>
                </a:lnTo>
                <a:lnTo>
                  <a:pt x="22948" y="24891"/>
                </a:lnTo>
                <a:lnTo>
                  <a:pt x="716534" y="24891"/>
                </a:lnTo>
                <a:lnTo>
                  <a:pt x="73914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1" name="object 68"/>
          <p:cNvSpPr>
            <a:spLocks/>
          </p:cNvSpPr>
          <p:nvPr/>
        </p:nvSpPr>
        <p:spPr bwMode="auto">
          <a:xfrm>
            <a:off x="1663700" y="3095625"/>
            <a:ext cx="138113" cy="0"/>
          </a:xfrm>
          <a:custGeom>
            <a:avLst/>
            <a:gdLst>
              <a:gd name="T0" fmla="*/ 0 w 139064"/>
              <a:gd name="T1" fmla="*/ 138937 w 139064"/>
              <a:gd name="T2" fmla="*/ 0 60000 65536"/>
              <a:gd name="T3" fmla="*/ 0 60000 65536"/>
              <a:gd name="T4" fmla="*/ 0 w 139064"/>
              <a:gd name="T5" fmla="*/ 139064 w 1390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9064">
                <a:moveTo>
                  <a:pt x="0" y="0"/>
                </a:moveTo>
                <a:lnTo>
                  <a:pt x="138937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2" name="object 69"/>
          <p:cNvSpPr>
            <a:spLocks/>
          </p:cNvSpPr>
          <p:nvPr/>
        </p:nvSpPr>
        <p:spPr bwMode="auto">
          <a:xfrm>
            <a:off x="1617663" y="3076575"/>
            <a:ext cx="231775" cy="0"/>
          </a:xfrm>
          <a:custGeom>
            <a:avLst/>
            <a:gdLst>
              <a:gd name="T0" fmla="*/ 0 w 231775"/>
              <a:gd name="T1" fmla="*/ 231648 w 231775"/>
              <a:gd name="T2" fmla="*/ 0 60000 65536"/>
              <a:gd name="T3" fmla="*/ 0 60000 65536"/>
              <a:gd name="T4" fmla="*/ 0 w 231775"/>
              <a:gd name="T5" fmla="*/ 231775 w 23177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1775">
                <a:moveTo>
                  <a:pt x="0" y="0"/>
                </a:moveTo>
                <a:lnTo>
                  <a:pt x="231648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3" name="object 70"/>
          <p:cNvSpPr>
            <a:spLocks/>
          </p:cNvSpPr>
          <p:nvPr/>
        </p:nvSpPr>
        <p:spPr bwMode="auto">
          <a:xfrm>
            <a:off x="1663700" y="3059113"/>
            <a:ext cx="138113" cy="0"/>
          </a:xfrm>
          <a:custGeom>
            <a:avLst/>
            <a:gdLst>
              <a:gd name="T0" fmla="*/ 0 w 139064"/>
              <a:gd name="T1" fmla="*/ 138937 w 139064"/>
              <a:gd name="T2" fmla="*/ 0 60000 65536"/>
              <a:gd name="T3" fmla="*/ 0 60000 65536"/>
              <a:gd name="T4" fmla="*/ 0 w 139064"/>
              <a:gd name="T5" fmla="*/ 139064 w 1390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9064">
                <a:moveTo>
                  <a:pt x="0" y="0"/>
                </a:moveTo>
                <a:lnTo>
                  <a:pt x="138937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4" name="object 71"/>
          <p:cNvSpPr>
            <a:spLocks/>
          </p:cNvSpPr>
          <p:nvPr/>
        </p:nvSpPr>
        <p:spPr bwMode="auto">
          <a:xfrm>
            <a:off x="1385888" y="2943225"/>
            <a:ext cx="276225" cy="0"/>
          </a:xfrm>
          <a:custGeom>
            <a:avLst/>
            <a:gdLst>
              <a:gd name="T0" fmla="*/ 0 w 277494"/>
              <a:gd name="T1" fmla="*/ 277367 w 277494"/>
              <a:gd name="T2" fmla="*/ 0 60000 65536"/>
              <a:gd name="T3" fmla="*/ 0 60000 65536"/>
              <a:gd name="T4" fmla="*/ 0 w 277494"/>
              <a:gd name="T5" fmla="*/ 277494 w 2774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77494">
                <a:moveTo>
                  <a:pt x="0" y="0"/>
                </a:moveTo>
                <a:lnTo>
                  <a:pt x="277367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5" name="object 72"/>
          <p:cNvSpPr>
            <a:spLocks/>
          </p:cNvSpPr>
          <p:nvPr/>
        </p:nvSpPr>
        <p:spPr bwMode="auto">
          <a:xfrm>
            <a:off x="1201738" y="3059113"/>
            <a:ext cx="44450" cy="0"/>
          </a:xfrm>
          <a:custGeom>
            <a:avLst/>
            <a:gdLst>
              <a:gd name="T0" fmla="*/ 0 w 44450"/>
              <a:gd name="T1" fmla="*/ 44196 w 44450"/>
              <a:gd name="T2" fmla="*/ 0 60000 65536"/>
              <a:gd name="T3" fmla="*/ 0 60000 65536"/>
              <a:gd name="T4" fmla="*/ 0 w 44450"/>
              <a:gd name="T5" fmla="*/ 44450 w 44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4450">
                <a:moveTo>
                  <a:pt x="0" y="0"/>
                </a:moveTo>
                <a:lnTo>
                  <a:pt x="44196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6" name="object 73"/>
          <p:cNvSpPr>
            <a:spLocks/>
          </p:cNvSpPr>
          <p:nvPr/>
        </p:nvSpPr>
        <p:spPr bwMode="auto">
          <a:xfrm>
            <a:off x="1201738" y="3049588"/>
            <a:ext cx="23812" cy="0"/>
          </a:xfrm>
          <a:custGeom>
            <a:avLst/>
            <a:gdLst>
              <a:gd name="T0" fmla="*/ 0 w 22859"/>
              <a:gd name="T1" fmla="*/ 22859 w 22859"/>
              <a:gd name="T2" fmla="*/ 0 60000 65536"/>
              <a:gd name="T3" fmla="*/ 0 60000 65536"/>
              <a:gd name="T4" fmla="*/ 0 w 22859"/>
              <a:gd name="T5" fmla="*/ 22859 w 228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7" name="object 74"/>
          <p:cNvSpPr>
            <a:spLocks/>
          </p:cNvSpPr>
          <p:nvPr/>
        </p:nvSpPr>
        <p:spPr bwMode="auto">
          <a:xfrm>
            <a:off x="1216025" y="2413000"/>
            <a:ext cx="646113" cy="493713"/>
          </a:xfrm>
          <a:custGeom>
            <a:avLst/>
            <a:gdLst>
              <a:gd name="T0" fmla="*/ 0 w 646430"/>
              <a:gd name="T1" fmla="*/ 492251 h 492760"/>
              <a:gd name="T2" fmla="*/ 646176 w 646430"/>
              <a:gd name="T3" fmla="*/ 492251 h 492760"/>
              <a:gd name="T4" fmla="*/ 646176 w 646430"/>
              <a:gd name="T5" fmla="*/ 0 h 492760"/>
              <a:gd name="T6" fmla="*/ 0 w 646430"/>
              <a:gd name="T7" fmla="*/ 0 h 492760"/>
              <a:gd name="T8" fmla="*/ 0 w 646430"/>
              <a:gd name="T9" fmla="*/ 492251 h 492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6430"/>
              <a:gd name="T16" fmla="*/ 0 h 492760"/>
              <a:gd name="T17" fmla="*/ 646430 w 646430"/>
              <a:gd name="T18" fmla="*/ 492760 h 4927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6430" h="492760">
                <a:moveTo>
                  <a:pt x="0" y="492251"/>
                </a:moveTo>
                <a:lnTo>
                  <a:pt x="646176" y="492251"/>
                </a:lnTo>
                <a:lnTo>
                  <a:pt x="646176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8" name="object 75"/>
          <p:cNvSpPr>
            <a:spLocks/>
          </p:cNvSpPr>
          <p:nvPr/>
        </p:nvSpPr>
        <p:spPr bwMode="auto">
          <a:xfrm>
            <a:off x="1214438" y="2892425"/>
            <a:ext cx="646112" cy="0"/>
          </a:xfrm>
          <a:custGeom>
            <a:avLst/>
            <a:gdLst>
              <a:gd name="T0" fmla="*/ 0 w 646430"/>
              <a:gd name="T1" fmla="*/ 646176 w 646430"/>
              <a:gd name="T2" fmla="*/ 0 60000 65536"/>
              <a:gd name="T3" fmla="*/ 0 60000 65536"/>
              <a:gd name="T4" fmla="*/ 0 w 646430"/>
              <a:gd name="T5" fmla="*/ 646430 w 6464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46430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413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99" name="object 76"/>
          <p:cNvSpPr>
            <a:spLocks/>
          </p:cNvSpPr>
          <p:nvPr/>
        </p:nvSpPr>
        <p:spPr bwMode="auto">
          <a:xfrm>
            <a:off x="1225550" y="2436813"/>
            <a:ext cx="0" cy="442912"/>
          </a:xfrm>
          <a:custGeom>
            <a:avLst/>
            <a:gdLst>
              <a:gd name="T0" fmla="*/ 0 h 443230"/>
              <a:gd name="T1" fmla="*/ 443229 h 443230"/>
              <a:gd name="T2" fmla="*/ 0 60000 65536"/>
              <a:gd name="T3" fmla="*/ 0 60000 65536"/>
              <a:gd name="T4" fmla="*/ 0 h 443230"/>
              <a:gd name="T5" fmla="*/ 443230 h 44323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3230">
                <a:moveTo>
                  <a:pt x="0" y="0"/>
                </a:moveTo>
                <a:lnTo>
                  <a:pt x="0" y="443229"/>
                </a:lnTo>
              </a:path>
            </a:pathLst>
          </a:custGeom>
          <a:noFill/>
          <a:ln w="2326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0" name="object 77"/>
          <p:cNvSpPr>
            <a:spLocks/>
          </p:cNvSpPr>
          <p:nvPr/>
        </p:nvSpPr>
        <p:spPr bwMode="auto">
          <a:xfrm>
            <a:off x="1214438" y="2425700"/>
            <a:ext cx="646112" cy="0"/>
          </a:xfrm>
          <a:custGeom>
            <a:avLst/>
            <a:gdLst>
              <a:gd name="T0" fmla="*/ 0 w 646430"/>
              <a:gd name="T1" fmla="*/ 646176 w 646430"/>
              <a:gd name="T2" fmla="*/ 0 60000 65536"/>
              <a:gd name="T3" fmla="*/ 0 60000 65536"/>
              <a:gd name="T4" fmla="*/ 0 w 646430"/>
              <a:gd name="T5" fmla="*/ 646430 w 6464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46430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41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1" name="object 78"/>
          <p:cNvSpPr>
            <a:spLocks/>
          </p:cNvSpPr>
          <p:nvPr/>
        </p:nvSpPr>
        <p:spPr bwMode="auto">
          <a:xfrm>
            <a:off x="1849438" y="2436813"/>
            <a:ext cx="0" cy="442912"/>
          </a:xfrm>
          <a:custGeom>
            <a:avLst/>
            <a:gdLst>
              <a:gd name="T0" fmla="*/ 0 h 442594"/>
              <a:gd name="T1" fmla="*/ 442213 h 442594"/>
              <a:gd name="T2" fmla="*/ 0 60000 65536"/>
              <a:gd name="T3" fmla="*/ 0 60000 65536"/>
              <a:gd name="T4" fmla="*/ 0 h 442594"/>
              <a:gd name="T5" fmla="*/ 442594 h 44259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42594">
                <a:moveTo>
                  <a:pt x="0" y="0"/>
                </a:moveTo>
                <a:lnTo>
                  <a:pt x="0" y="442213"/>
                </a:lnTo>
              </a:path>
            </a:pathLst>
          </a:custGeom>
          <a:noFill/>
          <a:ln w="2324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2" name="object 79"/>
          <p:cNvSpPr>
            <a:spLocks/>
          </p:cNvSpPr>
          <p:nvPr/>
        </p:nvSpPr>
        <p:spPr bwMode="auto">
          <a:xfrm>
            <a:off x="1214438" y="2413000"/>
            <a:ext cx="600075" cy="441325"/>
          </a:xfrm>
          <a:custGeom>
            <a:avLst/>
            <a:gdLst>
              <a:gd name="T0" fmla="*/ 598932 w 599439"/>
              <a:gd name="T1" fmla="*/ 0 h 441960"/>
              <a:gd name="T2" fmla="*/ 0 w 599439"/>
              <a:gd name="T3" fmla="*/ 0 h 441960"/>
              <a:gd name="T4" fmla="*/ 0 w 599439"/>
              <a:gd name="T5" fmla="*/ 441960 h 441960"/>
              <a:gd name="T6" fmla="*/ 22885 w 599439"/>
              <a:gd name="T7" fmla="*/ 417449 h 441960"/>
              <a:gd name="T8" fmla="*/ 22885 w 599439"/>
              <a:gd name="T9" fmla="*/ 24130 h 441960"/>
              <a:gd name="T10" fmla="*/ 576072 w 599439"/>
              <a:gd name="T11" fmla="*/ 24130 h 441960"/>
              <a:gd name="T12" fmla="*/ 598932 w 599439"/>
              <a:gd name="T13" fmla="*/ 0 h 4419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9439"/>
              <a:gd name="T22" fmla="*/ 0 h 441960"/>
              <a:gd name="T23" fmla="*/ 599439 w 599439"/>
              <a:gd name="T24" fmla="*/ 441960 h 4419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9439" h="441960">
                <a:moveTo>
                  <a:pt x="598932" y="0"/>
                </a:moveTo>
                <a:lnTo>
                  <a:pt x="0" y="0"/>
                </a:lnTo>
                <a:lnTo>
                  <a:pt x="0" y="441960"/>
                </a:lnTo>
                <a:lnTo>
                  <a:pt x="22885" y="417449"/>
                </a:lnTo>
                <a:lnTo>
                  <a:pt x="22885" y="24130"/>
                </a:lnTo>
                <a:lnTo>
                  <a:pt x="576072" y="24130"/>
                </a:lnTo>
                <a:lnTo>
                  <a:pt x="59893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3" name="object 80"/>
          <p:cNvSpPr>
            <a:spLocks/>
          </p:cNvSpPr>
          <p:nvPr/>
        </p:nvSpPr>
        <p:spPr bwMode="auto">
          <a:xfrm>
            <a:off x="1265238" y="2468563"/>
            <a:ext cx="557212" cy="385762"/>
          </a:xfrm>
          <a:custGeom>
            <a:avLst/>
            <a:gdLst>
              <a:gd name="T0" fmla="*/ 0 w 558164"/>
              <a:gd name="T1" fmla="*/ 385572 h 386080"/>
              <a:gd name="T2" fmla="*/ 557783 w 558164"/>
              <a:gd name="T3" fmla="*/ 385572 h 386080"/>
              <a:gd name="T4" fmla="*/ 557783 w 558164"/>
              <a:gd name="T5" fmla="*/ 0 h 386080"/>
              <a:gd name="T6" fmla="*/ 0 w 558164"/>
              <a:gd name="T7" fmla="*/ 0 h 386080"/>
              <a:gd name="T8" fmla="*/ 0 w 558164"/>
              <a:gd name="T9" fmla="*/ 385572 h 3860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164"/>
              <a:gd name="T16" fmla="*/ 0 h 386080"/>
              <a:gd name="T17" fmla="*/ 558164 w 558164"/>
              <a:gd name="T18" fmla="*/ 386080 h 3860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164" h="386080">
                <a:moveTo>
                  <a:pt x="0" y="385572"/>
                </a:moveTo>
                <a:lnTo>
                  <a:pt x="557783" y="385572"/>
                </a:lnTo>
                <a:lnTo>
                  <a:pt x="557783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4" name="object 81"/>
          <p:cNvSpPr>
            <a:spLocks/>
          </p:cNvSpPr>
          <p:nvPr/>
        </p:nvSpPr>
        <p:spPr bwMode="auto">
          <a:xfrm>
            <a:off x="1265238" y="2468563"/>
            <a:ext cx="557212" cy="385762"/>
          </a:xfrm>
          <a:custGeom>
            <a:avLst/>
            <a:gdLst>
              <a:gd name="T0" fmla="*/ 0 w 558164"/>
              <a:gd name="T1" fmla="*/ 385572 h 386080"/>
              <a:gd name="T2" fmla="*/ 557783 w 558164"/>
              <a:gd name="T3" fmla="*/ 385572 h 386080"/>
              <a:gd name="T4" fmla="*/ 557783 w 558164"/>
              <a:gd name="T5" fmla="*/ 0 h 386080"/>
              <a:gd name="T6" fmla="*/ 0 w 558164"/>
              <a:gd name="T7" fmla="*/ 0 h 386080"/>
              <a:gd name="T8" fmla="*/ 0 w 558164"/>
              <a:gd name="T9" fmla="*/ 385572 h 3860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8164"/>
              <a:gd name="T16" fmla="*/ 0 h 386080"/>
              <a:gd name="T17" fmla="*/ 558164 w 558164"/>
              <a:gd name="T18" fmla="*/ 386080 h 3860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8164" h="386080">
                <a:moveTo>
                  <a:pt x="0" y="385572"/>
                </a:moveTo>
                <a:lnTo>
                  <a:pt x="557783" y="385572"/>
                </a:lnTo>
                <a:lnTo>
                  <a:pt x="557783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5" name="object 82"/>
          <p:cNvSpPr>
            <a:spLocks/>
          </p:cNvSpPr>
          <p:nvPr/>
        </p:nvSpPr>
        <p:spPr bwMode="auto">
          <a:xfrm>
            <a:off x="4394200" y="2184400"/>
            <a:ext cx="1733550" cy="3621088"/>
          </a:xfrm>
          <a:custGeom>
            <a:avLst/>
            <a:gdLst>
              <a:gd name="T0" fmla="*/ 0 w 1734820"/>
              <a:gd name="T1" fmla="*/ 3621024 h 3621404"/>
              <a:gd name="T2" fmla="*/ 1734312 w 1734820"/>
              <a:gd name="T3" fmla="*/ 3621024 h 3621404"/>
              <a:gd name="T4" fmla="*/ 1734312 w 1734820"/>
              <a:gd name="T5" fmla="*/ 0 h 3621404"/>
              <a:gd name="T6" fmla="*/ 0 w 1734820"/>
              <a:gd name="T7" fmla="*/ 0 h 3621404"/>
              <a:gd name="T8" fmla="*/ 0 w 1734820"/>
              <a:gd name="T9" fmla="*/ 3621024 h 3621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4820"/>
              <a:gd name="T16" fmla="*/ 0 h 3621404"/>
              <a:gd name="T17" fmla="*/ 1734820 w 1734820"/>
              <a:gd name="T18" fmla="*/ 3621404 h 3621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4820" h="3621404">
                <a:moveTo>
                  <a:pt x="0" y="3621024"/>
                </a:moveTo>
                <a:lnTo>
                  <a:pt x="1734312" y="3621024"/>
                </a:lnTo>
                <a:lnTo>
                  <a:pt x="1734312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solidFill>
            <a:srgbClr val="99FF99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6" name="object 83"/>
          <p:cNvSpPr>
            <a:spLocks/>
          </p:cNvSpPr>
          <p:nvPr/>
        </p:nvSpPr>
        <p:spPr bwMode="auto">
          <a:xfrm>
            <a:off x="4394200" y="2184400"/>
            <a:ext cx="1733550" cy="3621088"/>
          </a:xfrm>
          <a:custGeom>
            <a:avLst/>
            <a:gdLst>
              <a:gd name="T0" fmla="*/ 0 w 1734820"/>
              <a:gd name="T1" fmla="*/ 3621024 h 3621404"/>
              <a:gd name="T2" fmla="*/ 1734312 w 1734820"/>
              <a:gd name="T3" fmla="*/ 3621024 h 3621404"/>
              <a:gd name="T4" fmla="*/ 1734312 w 1734820"/>
              <a:gd name="T5" fmla="*/ 0 h 3621404"/>
              <a:gd name="T6" fmla="*/ 0 w 1734820"/>
              <a:gd name="T7" fmla="*/ 0 h 3621404"/>
              <a:gd name="T8" fmla="*/ 0 w 1734820"/>
              <a:gd name="T9" fmla="*/ 3621024 h 3621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4820"/>
              <a:gd name="T16" fmla="*/ 0 h 3621404"/>
              <a:gd name="T17" fmla="*/ 1734820 w 1734820"/>
              <a:gd name="T18" fmla="*/ 3621404 h 3621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4820" h="3621404">
                <a:moveTo>
                  <a:pt x="0" y="3621024"/>
                </a:moveTo>
                <a:lnTo>
                  <a:pt x="1734312" y="3621024"/>
                </a:lnTo>
                <a:lnTo>
                  <a:pt x="1734312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7" name="object 84"/>
          <p:cNvSpPr>
            <a:spLocks/>
          </p:cNvSpPr>
          <p:nvPr/>
        </p:nvSpPr>
        <p:spPr bwMode="auto">
          <a:xfrm>
            <a:off x="5673725" y="5491163"/>
            <a:ext cx="2886075" cy="679450"/>
          </a:xfrm>
          <a:custGeom>
            <a:avLst/>
            <a:gdLst>
              <a:gd name="T0" fmla="*/ 0 w 2886709"/>
              <a:gd name="T1" fmla="*/ 0 h 680085"/>
              <a:gd name="T2" fmla="*/ 0 w 2886709"/>
              <a:gd name="T3" fmla="*/ 679957 h 680085"/>
              <a:gd name="T4" fmla="*/ 2886582 w 2886709"/>
              <a:gd name="T5" fmla="*/ 679957 h 680085"/>
              <a:gd name="T6" fmla="*/ 2886582 w 2886709"/>
              <a:gd name="T7" fmla="*/ 98424 h 680085"/>
              <a:gd name="T8" fmla="*/ 0 60000 65536"/>
              <a:gd name="T9" fmla="*/ 0 60000 65536"/>
              <a:gd name="T10" fmla="*/ 0 60000 65536"/>
              <a:gd name="T11" fmla="*/ 0 60000 65536"/>
              <a:gd name="T12" fmla="*/ 0 w 2886709"/>
              <a:gd name="T13" fmla="*/ 0 h 680085"/>
              <a:gd name="T14" fmla="*/ 2886709 w 2886709"/>
              <a:gd name="T15" fmla="*/ 680085 h 6800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6709" h="680085">
                <a:moveTo>
                  <a:pt x="0" y="0"/>
                </a:moveTo>
                <a:lnTo>
                  <a:pt x="0" y="679957"/>
                </a:lnTo>
                <a:lnTo>
                  <a:pt x="2886582" y="679957"/>
                </a:lnTo>
                <a:lnTo>
                  <a:pt x="2886582" y="984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8" name="object 85"/>
          <p:cNvSpPr>
            <a:spLocks/>
          </p:cNvSpPr>
          <p:nvPr/>
        </p:nvSpPr>
        <p:spPr bwMode="auto">
          <a:xfrm>
            <a:off x="4559300" y="4957763"/>
            <a:ext cx="577850" cy="228600"/>
          </a:xfrm>
          <a:custGeom>
            <a:avLst/>
            <a:gdLst>
              <a:gd name="T0" fmla="*/ 0 w 577850"/>
              <a:gd name="T1" fmla="*/ 228600 h 228600"/>
              <a:gd name="T2" fmla="*/ 577596 w 577850"/>
              <a:gd name="T3" fmla="*/ 228600 h 228600"/>
              <a:gd name="T4" fmla="*/ 577596 w 577850"/>
              <a:gd name="T5" fmla="*/ 0 h 228600"/>
              <a:gd name="T6" fmla="*/ 0 w 577850"/>
              <a:gd name="T7" fmla="*/ 0 h 228600"/>
              <a:gd name="T8" fmla="*/ 0 w 577850"/>
              <a:gd name="T9" fmla="*/ 22860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7850"/>
              <a:gd name="T16" fmla="*/ 0 h 228600"/>
              <a:gd name="T17" fmla="*/ 577850 w 577850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7850" h="228600">
                <a:moveTo>
                  <a:pt x="0" y="228600"/>
                </a:moveTo>
                <a:lnTo>
                  <a:pt x="577596" y="228600"/>
                </a:lnTo>
                <a:lnTo>
                  <a:pt x="577596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09" name="object 86"/>
          <p:cNvSpPr>
            <a:spLocks/>
          </p:cNvSpPr>
          <p:nvPr/>
        </p:nvSpPr>
        <p:spPr bwMode="auto">
          <a:xfrm>
            <a:off x="4559300" y="4957763"/>
            <a:ext cx="577850" cy="228600"/>
          </a:xfrm>
          <a:custGeom>
            <a:avLst/>
            <a:gdLst>
              <a:gd name="T0" fmla="*/ 0 w 577850"/>
              <a:gd name="T1" fmla="*/ 228600 h 228600"/>
              <a:gd name="T2" fmla="*/ 577596 w 577850"/>
              <a:gd name="T3" fmla="*/ 228600 h 228600"/>
              <a:gd name="T4" fmla="*/ 577596 w 577850"/>
              <a:gd name="T5" fmla="*/ 0 h 228600"/>
              <a:gd name="T6" fmla="*/ 0 w 577850"/>
              <a:gd name="T7" fmla="*/ 0 h 228600"/>
              <a:gd name="T8" fmla="*/ 0 w 577850"/>
              <a:gd name="T9" fmla="*/ 22860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7850"/>
              <a:gd name="T16" fmla="*/ 0 h 228600"/>
              <a:gd name="T17" fmla="*/ 577850 w 577850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7850" h="228600">
                <a:moveTo>
                  <a:pt x="0" y="228600"/>
                </a:moveTo>
                <a:lnTo>
                  <a:pt x="577596" y="228600"/>
                </a:lnTo>
                <a:lnTo>
                  <a:pt x="577596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0" name="object 87"/>
          <p:cNvSpPr>
            <a:spLocks/>
          </p:cNvSpPr>
          <p:nvPr/>
        </p:nvSpPr>
        <p:spPr bwMode="auto">
          <a:xfrm>
            <a:off x="5384800" y="4957763"/>
            <a:ext cx="577850" cy="228600"/>
          </a:xfrm>
          <a:custGeom>
            <a:avLst/>
            <a:gdLst>
              <a:gd name="T0" fmla="*/ 0 w 579120"/>
              <a:gd name="T1" fmla="*/ 228600 h 228600"/>
              <a:gd name="T2" fmla="*/ 579120 w 579120"/>
              <a:gd name="T3" fmla="*/ 228600 h 228600"/>
              <a:gd name="T4" fmla="*/ 579120 w 579120"/>
              <a:gd name="T5" fmla="*/ 0 h 228600"/>
              <a:gd name="T6" fmla="*/ 0 w 579120"/>
              <a:gd name="T7" fmla="*/ 0 h 228600"/>
              <a:gd name="T8" fmla="*/ 0 w 579120"/>
              <a:gd name="T9" fmla="*/ 22860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9120"/>
              <a:gd name="T16" fmla="*/ 0 h 228600"/>
              <a:gd name="T17" fmla="*/ 579120 w 579120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9120" h="228600">
                <a:moveTo>
                  <a:pt x="0" y="228600"/>
                </a:moveTo>
                <a:lnTo>
                  <a:pt x="579120" y="228600"/>
                </a:lnTo>
                <a:lnTo>
                  <a:pt x="57912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1" name="object 88"/>
          <p:cNvSpPr>
            <a:spLocks/>
          </p:cNvSpPr>
          <p:nvPr/>
        </p:nvSpPr>
        <p:spPr bwMode="auto">
          <a:xfrm>
            <a:off x="5384800" y="4957763"/>
            <a:ext cx="577850" cy="228600"/>
          </a:xfrm>
          <a:custGeom>
            <a:avLst/>
            <a:gdLst>
              <a:gd name="T0" fmla="*/ 0 w 579120"/>
              <a:gd name="T1" fmla="*/ 228600 h 228600"/>
              <a:gd name="T2" fmla="*/ 579120 w 579120"/>
              <a:gd name="T3" fmla="*/ 228600 h 228600"/>
              <a:gd name="T4" fmla="*/ 579120 w 579120"/>
              <a:gd name="T5" fmla="*/ 0 h 228600"/>
              <a:gd name="T6" fmla="*/ 0 w 579120"/>
              <a:gd name="T7" fmla="*/ 0 h 228600"/>
              <a:gd name="T8" fmla="*/ 0 w 579120"/>
              <a:gd name="T9" fmla="*/ 22860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9120"/>
              <a:gd name="T16" fmla="*/ 0 h 228600"/>
              <a:gd name="T17" fmla="*/ 579120 w 579120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9120" h="228600">
                <a:moveTo>
                  <a:pt x="0" y="228600"/>
                </a:moveTo>
                <a:lnTo>
                  <a:pt x="579120" y="228600"/>
                </a:lnTo>
                <a:lnTo>
                  <a:pt x="57912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2" name="object 89"/>
          <p:cNvSpPr>
            <a:spLocks/>
          </p:cNvSpPr>
          <p:nvPr/>
        </p:nvSpPr>
        <p:spPr bwMode="auto">
          <a:xfrm>
            <a:off x="4559300" y="5262563"/>
            <a:ext cx="577850" cy="228600"/>
          </a:xfrm>
          <a:custGeom>
            <a:avLst/>
            <a:gdLst>
              <a:gd name="T0" fmla="*/ 0 w 577850"/>
              <a:gd name="T1" fmla="*/ 228599 h 228600"/>
              <a:gd name="T2" fmla="*/ 577596 w 577850"/>
              <a:gd name="T3" fmla="*/ 228599 h 228600"/>
              <a:gd name="T4" fmla="*/ 577596 w 577850"/>
              <a:gd name="T5" fmla="*/ 0 h 228600"/>
              <a:gd name="T6" fmla="*/ 0 w 577850"/>
              <a:gd name="T7" fmla="*/ 0 h 228600"/>
              <a:gd name="T8" fmla="*/ 0 w 577850"/>
              <a:gd name="T9" fmla="*/ 228599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7850"/>
              <a:gd name="T16" fmla="*/ 0 h 228600"/>
              <a:gd name="T17" fmla="*/ 577850 w 577850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7850" h="228600">
                <a:moveTo>
                  <a:pt x="0" y="228599"/>
                </a:moveTo>
                <a:lnTo>
                  <a:pt x="577596" y="228599"/>
                </a:lnTo>
                <a:lnTo>
                  <a:pt x="577596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3" name="object 90"/>
          <p:cNvSpPr>
            <a:spLocks/>
          </p:cNvSpPr>
          <p:nvPr/>
        </p:nvSpPr>
        <p:spPr bwMode="auto">
          <a:xfrm>
            <a:off x="4559300" y="5262563"/>
            <a:ext cx="577850" cy="228600"/>
          </a:xfrm>
          <a:custGeom>
            <a:avLst/>
            <a:gdLst>
              <a:gd name="T0" fmla="*/ 0 w 577850"/>
              <a:gd name="T1" fmla="*/ 228599 h 228600"/>
              <a:gd name="T2" fmla="*/ 577596 w 577850"/>
              <a:gd name="T3" fmla="*/ 228599 h 228600"/>
              <a:gd name="T4" fmla="*/ 577596 w 577850"/>
              <a:gd name="T5" fmla="*/ 0 h 228600"/>
              <a:gd name="T6" fmla="*/ 0 w 577850"/>
              <a:gd name="T7" fmla="*/ 0 h 228600"/>
              <a:gd name="T8" fmla="*/ 0 w 577850"/>
              <a:gd name="T9" fmla="*/ 228599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7850"/>
              <a:gd name="T16" fmla="*/ 0 h 228600"/>
              <a:gd name="T17" fmla="*/ 577850 w 577850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7850" h="228600">
                <a:moveTo>
                  <a:pt x="0" y="228599"/>
                </a:moveTo>
                <a:lnTo>
                  <a:pt x="577596" y="228599"/>
                </a:lnTo>
                <a:lnTo>
                  <a:pt x="577596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4" name="object 91"/>
          <p:cNvSpPr>
            <a:spLocks/>
          </p:cNvSpPr>
          <p:nvPr/>
        </p:nvSpPr>
        <p:spPr bwMode="auto">
          <a:xfrm>
            <a:off x="5384800" y="5262563"/>
            <a:ext cx="577850" cy="228600"/>
          </a:xfrm>
          <a:custGeom>
            <a:avLst/>
            <a:gdLst>
              <a:gd name="T0" fmla="*/ 0 w 579120"/>
              <a:gd name="T1" fmla="*/ 228599 h 228600"/>
              <a:gd name="T2" fmla="*/ 579120 w 579120"/>
              <a:gd name="T3" fmla="*/ 228599 h 228600"/>
              <a:gd name="T4" fmla="*/ 579120 w 579120"/>
              <a:gd name="T5" fmla="*/ 0 h 228600"/>
              <a:gd name="T6" fmla="*/ 0 w 579120"/>
              <a:gd name="T7" fmla="*/ 0 h 228600"/>
              <a:gd name="T8" fmla="*/ 0 w 579120"/>
              <a:gd name="T9" fmla="*/ 228599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9120"/>
              <a:gd name="T16" fmla="*/ 0 h 228600"/>
              <a:gd name="T17" fmla="*/ 579120 w 579120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9120" h="228600">
                <a:moveTo>
                  <a:pt x="0" y="228599"/>
                </a:moveTo>
                <a:lnTo>
                  <a:pt x="579120" y="228599"/>
                </a:lnTo>
                <a:lnTo>
                  <a:pt x="579120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5" name="object 92"/>
          <p:cNvSpPr>
            <a:spLocks/>
          </p:cNvSpPr>
          <p:nvPr/>
        </p:nvSpPr>
        <p:spPr bwMode="auto">
          <a:xfrm>
            <a:off x="5384800" y="5262563"/>
            <a:ext cx="577850" cy="228600"/>
          </a:xfrm>
          <a:custGeom>
            <a:avLst/>
            <a:gdLst>
              <a:gd name="T0" fmla="*/ 0 w 579120"/>
              <a:gd name="T1" fmla="*/ 228599 h 228600"/>
              <a:gd name="T2" fmla="*/ 579120 w 579120"/>
              <a:gd name="T3" fmla="*/ 228599 h 228600"/>
              <a:gd name="T4" fmla="*/ 579120 w 579120"/>
              <a:gd name="T5" fmla="*/ 0 h 228600"/>
              <a:gd name="T6" fmla="*/ 0 w 579120"/>
              <a:gd name="T7" fmla="*/ 0 h 228600"/>
              <a:gd name="T8" fmla="*/ 0 w 579120"/>
              <a:gd name="T9" fmla="*/ 228599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9120"/>
              <a:gd name="T16" fmla="*/ 0 h 228600"/>
              <a:gd name="T17" fmla="*/ 579120 w 579120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9120" h="228600">
                <a:moveTo>
                  <a:pt x="0" y="228599"/>
                </a:moveTo>
                <a:lnTo>
                  <a:pt x="579120" y="228599"/>
                </a:lnTo>
                <a:lnTo>
                  <a:pt x="579120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6" name="object 93"/>
          <p:cNvSpPr>
            <a:spLocks/>
          </p:cNvSpPr>
          <p:nvPr/>
        </p:nvSpPr>
        <p:spPr bwMode="auto">
          <a:xfrm>
            <a:off x="4559300" y="4652963"/>
            <a:ext cx="1404938" cy="228600"/>
          </a:xfrm>
          <a:custGeom>
            <a:avLst/>
            <a:gdLst>
              <a:gd name="T0" fmla="*/ 0 w 1403985"/>
              <a:gd name="T1" fmla="*/ 228600 h 228600"/>
              <a:gd name="T2" fmla="*/ 1403603 w 1403985"/>
              <a:gd name="T3" fmla="*/ 228600 h 228600"/>
              <a:gd name="T4" fmla="*/ 1403603 w 1403985"/>
              <a:gd name="T5" fmla="*/ 0 h 228600"/>
              <a:gd name="T6" fmla="*/ 0 w 1403985"/>
              <a:gd name="T7" fmla="*/ 0 h 228600"/>
              <a:gd name="T8" fmla="*/ 0 w 1403985"/>
              <a:gd name="T9" fmla="*/ 22860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3985"/>
              <a:gd name="T16" fmla="*/ 0 h 228600"/>
              <a:gd name="T17" fmla="*/ 1403985 w 1403985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3985" h="228600">
                <a:moveTo>
                  <a:pt x="0" y="228600"/>
                </a:moveTo>
                <a:lnTo>
                  <a:pt x="1403603" y="228600"/>
                </a:lnTo>
                <a:lnTo>
                  <a:pt x="140360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7" name="object 94"/>
          <p:cNvSpPr>
            <a:spLocks/>
          </p:cNvSpPr>
          <p:nvPr/>
        </p:nvSpPr>
        <p:spPr bwMode="auto">
          <a:xfrm>
            <a:off x="4559300" y="4652963"/>
            <a:ext cx="1404938" cy="228600"/>
          </a:xfrm>
          <a:custGeom>
            <a:avLst/>
            <a:gdLst>
              <a:gd name="T0" fmla="*/ 0 w 1403985"/>
              <a:gd name="T1" fmla="*/ 228600 h 228600"/>
              <a:gd name="T2" fmla="*/ 1403603 w 1403985"/>
              <a:gd name="T3" fmla="*/ 228600 h 228600"/>
              <a:gd name="T4" fmla="*/ 1403603 w 1403985"/>
              <a:gd name="T5" fmla="*/ 0 h 228600"/>
              <a:gd name="T6" fmla="*/ 0 w 1403985"/>
              <a:gd name="T7" fmla="*/ 0 h 228600"/>
              <a:gd name="T8" fmla="*/ 0 w 1403985"/>
              <a:gd name="T9" fmla="*/ 22860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3985"/>
              <a:gd name="T16" fmla="*/ 0 h 228600"/>
              <a:gd name="T17" fmla="*/ 1403985 w 1403985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3985" h="228600">
                <a:moveTo>
                  <a:pt x="0" y="228600"/>
                </a:moveTo>
                <a:lnTo>
                  <a:pt x="1403603" y="228600"/>
                </a:lnTo>
                <a:lnTo>
                  <a:pt x="140360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18" name="object 95"/>
          <p:cNvSpPr txBox="1">
            <a:spLocks noChangeArrowheads="1"/>
          </p:cNvSpPr>
          <p:nvPr/>
        </p:nvSpPr>
        <p:spPr bwMode="auto">
          <a:xfrm>
            <a:off x="4848225" y="4622800"/>
            <a:ext cx="8270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319" name="object 96"/>
          <p:cNvSpPr>
            <a:spLocks/>
          </p:cNvSpPr>
          <p:nvPr/>
        </p:nvSpPr>
        <p:spPr bwMode="auto">
          <a:xfrm>
            <a:off x="2360613" y="5491163"/>
            <a:ext cx="2487612" cy="649287"/>
          </a:xfrm>
          <a:custGeom>
            <a:avLst/>
            <a:gdLst>
              <a:gd name="T0" fmla="*/ 0 w 2487929"/>
              <a:gd name="T1" fmla="*/ 85724 h 649604"/>
              <a:gd name="T2" fmla="*/ 0 w 2487929"/>
              <a:gd name="T3" fmla="*/ 649287 h 649604"/>
              <a:gd name="T4" fmla="*/ 2487549 w 2487929"/>
              <a:gd name="T5" fmla="*/ 649287 h 649604"/>
              <a:gd name="T6" fmla="*/ 2487549 w 2487929"/>
              <a:gd name="T7" fmla="*/ 0 h 649604"/>
              <a:gd name="T8" fmla="*/ 0 60000 65536"/>
              <a:gd name="T9" fmla="*/ 0 60000 65536"/>
              <a:gd name="T10" fmla="*/ 0 60000 65536"/>
              <a:gd name="T11" fmla="*/ 0 60000 65536"/>
              <a:gd name="T12" fmla="*/ 0 w 2487929"/>
              <a:gd name="T13" fmla="*/ 0 h 649604"/>
              <a:gd name="T14" fmla="*/ 2487929 w 2487929"/>
              <a:gd name="T15" fmla="*/ 649604 h 6496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7929" h="649604">
                <a:moveTo>
                  <a:pt x="0" y="85724"/>
                </a:moveTo>
                <a:lnTo>
                  <a:pt x="0" y="649287"/>
                </a:lnTo>
                <a:lnTo>
                  <a:pt x="2487549" y="649287"/>
                </a:lnTo>
                <a:lnTo>
                  <a:pt x="2487549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20" name="object 97"/>
          <p:cNvSpPr>
            <a:spLocks noChangeArrowheads="1"/>
          </p:cNvSpPr>
          <p:nvPr/>
        </p:nvSpPr>
        <p:spPr bwMode="auto">
          <a:xfrm>
            <a:off x="2520950" y="2333625"/>
            <a:ext cx="5360988" cy="10350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321" name="object 98"/>
          <p:cNvSpPr txBox="1">
            <a:spLocks noChangeArrowheads="1"/>
          </p:cNvSpPr>
          <p:nvPr/>
        </p:nvSpPr>
        <p:spPr bwMode="auto">
          <a:xfrm>
            <a:off x="3465513" y="2649538"/>
            <a:ext cx="5064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Times New Roman" pitchFamily="18" charset="0"/>
                <a:cs typeface="Times New Roman" pitchFamily="18" charset="0"/>
              </a:rPr>
              <a:t>Link</a:t>
            </a:r>
          </a:p>
        </p:txBody>
      </p:sp>
      <p:sp>
        <p:nvSpPr>
          <p:cNvPr id="52322" name="object 99"/>
          <p:cNvSpPr txBox="1">
            <a:spLocks noChangeArrowheads="1"/>
          </p:cNvSpPr>
          <p:nvPr/>
        </p:nvSpPr>
        <p:spPr bwMode="auto">
          <a:xfrm>
            <a:off x="6369050" y="2705100"/>
            <a:ext cx="5080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Times New Roman" pitchFamily="18" charset="0"/>
                <a:cs typeface="Times New Roman" pitchFamily="18" charset="0"/>
              </a:rPr>
              <a:t>Link</a:t>
            </a:r>
          </a:p>
        </p:txBody>
      </p:sp>
      <p:sp>
        <p:nvSpPr>
          <p:cNvPr id="100" name="object 100"/>
          <p:cNvSpPr txBox="1"/>
          <p:nvPr/>
        </p:nvSpPr>
        <p:spPr>
          <a:xfrm>
            <a:off x="8291513" y="2705100"/>
            <a:ext cx="31750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04165" algn="l"/>
              </a:tabLst>
              <a:defRPr/>
            </a:pPr>
            <a:r>
              <a:rPr sz="2000" u="heavy" dirty="0"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324" name="object 101"/>
          <p:cNvSpPr>
            <a:spLocks/>
          </p:cNvSpPr>
          <p:nvPr/>
        </p:nvSpPr>
        <p:spPr bwMode="auto">
          <a:xfrm>
            <a:off x="3159125" y="4251325"/>
            <a:ext cx="4057650" cy="228600"/>
          </a:xfrm>
          <a:custGeom>
            <a:avLst/>
            <a:gdLst>
              <a:gd name="T0" fmla="*/ 228600 w 4057015"/>
              <a:gd name="T1" fmla="*/ 0 h 228600"/>
              <a:gd name="T2" fmla="*/ 0 w 4057015"/>
              <a:gd name="T3" fmla="*/ 114300 h 228600"/>
              <a:gd name="T4" fmla="*/ 228600 w 4057015"/>
              <a:gd name="T5" fmla="*/ 228600 h 228600"/>
              <a:gd name="T6" fmla="*/ 228600 w 4057015"/>
              <a:gd name="T7" fmla="*/ 152400 h 228600"/>
              <a:gd name="T8" fmla="*/ 190500 w 4057015"/>
              <a:gd name="T9" fmla="*/ 152400 h 228600"/>
              <a:gd name="T10" fmla="*/ 190500 w 4057015"/>
              <a:gd name="T11" fmla="*/ 76200 h 228600"/>
              <a:gd name="T12" fmla="*/ 228600 w 4057015"/>
              <a:gd name="T13" fmla="*/ 76200 h 228600"/>
              <a:gd name="T14" fmla="*/ 228600 w 4057015"/>
              <a:gd name="T15" fmla="*/ 0 h 228600"/>
              <a:gd name="T16" fmla="*/ 3828288 w 4057015"/>
              <a:gd name="T17" fmla="*/ 0 h 228600"/>
              <a:gd name="T18" fmla="*/ 3828288 w 4057015"/>
              <a:gd name="T19" fmla="*/ 228600 h 228600"/>
              <a:gd name="T20" fmla="*/ 3980688 w 4057015"/>
              <a:gd name="T21" fmla="*/ 152400 h 228600"/>
              <a:gd name="T22" fmla="*/ 3866388 w 4057015"/>
              <a:gd name="T23" fmla="*/ 152400 h 228600"/>
              <a:gd name="T24" fmla="*/ 3866388 w 4057015"/>
              <a:gd name="T25" fmla="*/ 76200 h 228600"/>
              <a:gd name="T26" fmla="*/ 3980688 w 4057015"/>
              <a:gd name="T27" fmla="*/ 76200 h 228600"/>
              <a:gd name="T28" fmla="*/ 3828288 w 4057015"/>
              <a:gd name="T29" fmla="*/ 0 h 228600"/>
              <a:gd name="T30" fmla="*/ 228600 w 4057015"/>
              <a:gd name="T31" fmla="*/ 76200 h 228600"/>
              <a:gd name="T32" fmla="*/ 190500 w 4057015"/>
              <a:gd name="T33" fmla="*/ 76200 h 228600"/>
              <a:gd name="T34" fmla="*/ 190500 w 4057015"/>
              <a:gd name="T35" fmla="*/ 152400 h 228600"/>
              <a:gd name="T36" fmla="*/ 228600 w 4057015"/>
              <a:gd name="T37" fmla="*/ 152400 h 228600"/>
              <a:gd name="T38" fmla="*/ 228600 w 4057015"/>
              <a:gd name="T39" fmla="*/ 76200 h 228600"/>
              <a:gd name="T40" fmla="*/ 3828288 w 4057015"/>
              <a:gd name="T41" fmla="*/ 76200 h 228600"/>
              <a:gd name="T42" fmla="*/ 228600 w 4057015"/>
              <a:gd name="T43" fmla="*/ 76200 h 228600"/>
              <a:gd name="T44" fmla="*/ 228600 w 4057015"/>
              <a:gd name="T45" fmla="*/ 152400 h 228600"/>
              <a:gd name="T46" fmla="*/ 3828288 w 4057015"/>
              <a:gd name="T47" fmla="*/ 152400 h 228600"/>
              <a:gd name="T48" fmla="*/ 3828288 w 4057015"/>
              <a:gd name="T49" fmla="*/ 76200 h 228600"/>
              <a:gd name="T50" fmla="*/ 3980688 w 4057015"/>
              <a:gd name="T51" fmla="*/ 76200 h 228600"/>
              <a:gd name="T52" fmla="*/ 3866388 w 4057015"/>
              <a:gd name="T53" fmla="*/ 76200 h 228600"/>
              <a:gd name="T54" fmla="*/ 3866388 w 4057015"/>
              <a:gd name="T55" fmla="*/ 152400 h 228600"/>
              <a:gd name="T56" fmla="*/ 3980688 w 4057015"/>
              <a:gd name="T57" fmla="*/ 152400 h 228600"/>
              <a:gd name="T58" fmla="*/ 4056888 w 4057015"/>
              <a:gd name="T59" fmla="*/ 114300 h 228600"/>
              <a:gd name="T60" fmla="*/ 3980688 w 4057015"/>
              <a:gd name="T61" fmla="*/ 76200 h 2286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4057015"/>
              <a:gd name="T94" fmla="*/ 0 h 228600"/>
              <a:gd name="T95" fmla="*/ 4057015 w 4057015"/>
              <a:gd name="T96" fmla="*/ 228600 h 22860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405701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4057015" h="228600">
                <a:moveTo>
                  <a:pt x="3828288" y="0"/>
                </a:moveTo>
                <a:lnTo>
                  <a:pt x="3828288" y="228600"/>
                </a:lnTo>
                <a:lnTo>
                  <a:pt x="3980688" y="152400"/>
                </a:lnTo>
                <a:lnTo>
                  <a:pt x="3866388" y="152400"/>
                </a:lnTo>
                <a:lnTo>
                  <a:pt x="3866388" y="76200"/>
                </a:lnTo>
                <a:lnTo>
                  <a:pt x="3980688" y="76200"/>
                </a:lnTo>
                <a:lnTo>
                  <a:pt x="3828288" y="0"/>
                </a:lnTo>
                <a:close/>
              </a:path>
              <a:path w="405701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4057015" h="228600">
                <a:moveTo>
                  <a:pt x="3828288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3828288" y="152400"/>
                </a:lnTo>
                <a:lnTo>
                  <a:pt x="3828288" y="76200"/>
                </a:lnTo>
                <a:close/>
              </a:path>
              <a:path w="4057015" h="228600">
                <a:moveTo>
                  <a:pt x="3980688" y="76200"/>
                </a:moveTo>
                <a:lnTo>
                  <a:pt x="3866388" y="76200"/>
                </a:lnTo>
                <a:lnTo>
                  <a:pt x="3866388" y="152400"/>
                </a:lnTo>
                <a:lnTo>
                  <a:pt x="3980688" y="152400"/>
                </a:lnTo>
                <a:lnTo>
                  <a:pt x="4056888" y="114300"/>
                </a:lnTo>
                <a:lnTo>
                  <a:pt x="3980688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25" name="object 102"/>
          <p:cNvSpPr>
            <a:spLocks/>
          </p:cNvSpPr>
          <p:nvPr/>
        </p:nvSpPr>
        <p:spPr bwMode="auto">
          <a:xfrm>
            <a:off x="6034088" y="4970463"/>
            <a:ext cx="1182687" cy="230187"/>
          </a:xfrm>
          <a:custGeom>
            <a:avLst/>
            <a:gdLst>
              <a:gd name="T0" fmla="*/ 228473 w 1183004"/>
              <a:gd name="T1" fmla="*/ 1015 h 229870"/>
              <a:gd name="T2" fmla="*/ 0 w 1183004"/>
              <a:gd name="T3" fmla="*/ 115569 h 229870"/>
              <a:gd name="T4" fmla="*/ 228726 w 1183004"/>
              <a:gd name="T5" fmla="*/ 229615 h 229870"/>
              <a:gd name="T6" fmla="*/ 228642 w 1183004"/>
              <a:gd name="T7" fmla="*/ 153415 h 229870"/>
              <a:gd name="T8" fmla="*/ 190500 w 1183004"/>
              <a:gd name="T9" fmla="*/ 153415 h 229870"/>
              <a:gd name="T10" fmla="*/ 190500 w 1183004"/>
              <a:gd name="T11" fmla="*/ 77215 h 229870"/>
              <a:gd name="T12" fmla="*/ 228557 w 1183004"/>
              <a:gd name="T13" fmla="*/ 77167 h 229870"/>
              <a:gd name="T14" fmla="*/ 228473 w 1183004"/>
              <a:gd name="T15" fmla="*/ 1015 h 229870"/>
              <a:gd name="T16" fmla="*/ 1106721 w 1183004"/>
              <a:gd name="T17" fmla="*/ 76199 h 229870"/>
              <a:gd name="T18" fmla="*/ 992124 w 1183004"/>
              <a:gd name="T19" fmla="*/ 76199 h 229870"/>
              <a:gd name="T20" fmla="*/ 992124 w 1183004"/>
              <a:gd name="T21" fmla="*/ 152399 h 229870"/>
              <a:gd name="T22" fmla="*/ 954066 w 1183004"/>
              <a:gd name="T23" fmla="*/ 152448 h 229870"/>
              <a:gd name="T24" fmla="*/ 954151 w 1183004"/>
              <a:gd name="T25" fmla="*/ 228599 h 229870"/>
              <a:gd name="T26" fmla="*/ 1182624 w 1183004"/>
              <a:gd name="T27" fmla="*/ 114045 h 229870"/>
              <a:gd name="T28" fmla="*/ 1106721 w 1183004"/>
              <a:gd name="T29" fmla="*/ 76199 h 229870"/>
              <a:gd name="T30" fmla="*/ 228557 w 1183004"/>
              <a:gd name="T31" fmla="*/ 77167 h 229870"/>
              <a:gd name="T32" fmla="*/ 190500 w 1183004"/>
              <a:gd name="T33" fmla="*/ 77215 h 229870"/>
              <a:gd name="T34" fmla="*/ 190500 w 1183004"/>
              <a:gd name="T35" fmla="*/ 153415 h 229870"/>
              <a:gd name="T36" fmla="*/ 228642 w 1183004"/>
              <a:gd name="T37" fmla="*/ 153367 h 229870"/>
              <a:gd name="T38" fmla="*/ 228557 w 1183004"/>
              <a:gd name="T39" fmla="*/ 77167 h 229870"/>
              <a:gd name="T40" fmla="*/ 228642 w 1183004"/>
              <a:gd name="T41" fmla="*/ 153367 h 229870"/>
              <a:gd name="T42" fmla="*/ 190500 w 1183004"/>
              <a:gd name="T43" fmla="*/ 153415 h 229870"/>
              <a:gd name="T44" fmla="*/ 228642 w 1183004"/>
              <a:gd name="T45" fmla="*/ 153415 h 229870"/>
              <a:gd name="T46" fmla="*/ 953981 w 1183004"/>
              <a:gd name="T47" fmla="*/ 76248 h 229870"/>
              <a:gd name="T48" fmla="*/ 228557 w 1183004"/>
              <a:gd name="T49" fmla="*/ 77167 h 229870"/>
              <a:gd name="T50" fmla="*/ 228642 w 1183004"/>
              <a:gd name="T51" fmla="*/ 153367 h 229870"/>
              <a:gd name="T52" fmla="*/ 954066 w 1183004"/>
              <a:gd name="T53" fmla="*/ 152448 h 229870"/>
              <a:gd name="T54" fmla="*/ 953981 w 1183004"/>
              <a:gd name="T55" fmla="*/ 76248 h 229870"/>
              <a:gd name="T56" fmla="*/ 992124 w 1183004"/>
              <a:gd name="T57" fmla="*/ 76199 h 229870"/>
              <a:gd name="T58" fmla="*/ 953981 w 1183004"/>
              <a:gd name="T59" fmla="*/ 76248 h 229870"/>
              <a:gd name="T60" fmla="*/ 954066 w 1183004"/>
              <a:gd name="T61" fmla="*/ 152448 h 229870"/>
              <a:gd name="T62" fmla="*/ 992124 w 1183004"/>
              <a:gd name="T63" fmla="*/ 152399 h 229870"/>
              <a:gd name="T64" fmla="*/ 992124 w 1183004"/>
              <a:gd name="T65" fmla="*/ 76199 h 229870"/>
              <a:gd name="T66" fmla="*/ 953897 w 1183004"/>
              <a:gd name="T67" fmla="*/ 0 h 229870"/>
              <a:gd name="T68" fmla="*/ 953981 w 1183004"/>
              <a:gd name="T69" fmla="*/ 76248 h 229870"/>
              <a:gd name="T70" fmla="*/ 1106721 w 1183004"/>
              <a:gd name="T71" fmla="*/ 76199 h 229870"/>
              <a:gd name="T72" fmla="*/ 953897 w 1183004"/>
              <a:gd name="T73" fmla="*/ 0 h 22987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83004"/>
              <a:gd name="T112" fmla="*/ 0 h 229870"/>
              <a:gd name="T113" fmla="*/ 1183004 w 1183004"/>
              <a:gd name="T114" fmla="*/ 229870 h 22987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83004" h="229870">
                <a:moveTo>
                  <a:pt x="228473" y="1015"/>
                </a:moveTo>
                <a:lnTo>
                  <a:pt x="0" y="115569"/>
                </a:lnTo>
                <a:lnTo>
                  <a:pt x="228726" y="229615"/>
                </a:lnTo>
                <a:lnTo>
                  <a:pt x="228642" y="153415"/>
                </a:lnTo>
                <a:lnTo>
                  <a:pt x="190500" y="153415"/>
                </a:lnTo>
                <a:lnTo>
                  <a:pt x="190500" y="77215"/>
                </a:lnTo>
                <a:lnTo>
                  <a:pt x="228557" y="77167"/>
                </a:lnTo>
                <a:lnTo>
                  <a:pt x="228473" y="1015"/>
                </a:lnTo>
                <a:close/>
              </a:path>
              <a:path w="1183004" h="229870">
                <a:moveTo>
                  <a:pt x="1106721" y="76199"/>
                </a:moveTo>
                <a:lnTo>
                  <a:pt x="992124" y="76199"/>
                </a:lnTo>
                <a:lnTo>
                  <a:pt x="992124" y="152399"/>
                </a:lnTo>
                <a:lnTo>
                  <a:pt x="954066" y="152448"/>
                </a:lnTo>
                <a:lnTo>
                  <a:pt x="954151" y="228599"/>
                </a:lnTo>
                <a:lnTo>
                  <a:pt x="1182624" y="114045"/>
                </a:lnTo>
                <a:lnTo>
                  <a:pt x="1106721" y="76199"/>
                </a:lnTo>
                <a:close/>
              </a:path>
              <a:path w="1183004" h="229870">
                <a:moveTo>
                  <a:pt x="228557" y="77167"/>
                </a:moveTo>
                <a:lnTo>
                  <a:pt x="190500" y="77215"/>
                </a:lnTo>
                <a:lnTo>
                  <a:pt x="190500" y="153415"/>
                </a:lnTo>
                <a:lnTo>
                  <a:pt x="228642" y="153367"/>
                </a:lnTo>
                <a:lnTo>
                  <a:pt x="228557" y="77167"/>
                </a:lnTo>
                <a:close/>
              </a:path>
              <a:path w="1183004" h="229870">
                <a:moveTo>
                  <a:pt x="228642" y="153367"/>
                </a:moveTo>
                <a:lnTo>
                  <a:pt x="190500" y="153415"/>
                </a:lnTo>
                <a:lnTo>
                  <a:pt x="228642" y="153415"/>
                </a:lnTo>
                <a:close/>
              </a:path>
              <a:path w="1183004" h="229870">
                <a:moveTo>
                  <a:pt x="953981" y="76248"/>
                </a:moveTo>
                <a:lnTo>
                  <a:pt x="228557" y="77167"/>
                </a:lnTo>
                <a:lnTo>
                  <a:pt x="228642" y="153367"/>
                </a:lnTo>
                <a:lnTo>
                  <a:pt x="954066" y="152448"/>
                </a:lnTo>
                <a:lnTo>
                  <a:pt x="953981" y="76248"/>
                </a:lnTo>
                <a:close/>
              </a:path>
              <a:path w="1183004" h="229870">
                <a:moveTo>
                  <a:pt x="992124" y="76199"/>
                </a:moveTo>
                <a:lnTo>
                  <a:pt x="953981" y="76248"/>
                </a:lnTo>
                <a:lnTo>
                  <a:pt x="954066" y="152448"/>
                </a:lnTo>
                <a:lnTo>
                  <a:pt x="992124" y="152399"/>
                </a:lnTo>
                <a:lnTo>
                  <a:pt x="992124" y="76199"/>
                </a:lnTo>
                <a:close/>
              </a:path>
              <a:path w="1183004" h="229870">
                <a:moveTo>
                  <a:pt x="953897" y="0"/>
                </a:moveTo>
                <a:lnTo>
                  <a:pt x="953981" y="76248"/>
                </a:lnTo>
                <a:lnTo>
                  <a:pt x="1106721" y="76199"/>
                </a:lnTo>
                <a:lnTo>
                  <a:pt x="95389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26" name="object 103"/>
          <p:cNvSpPr>
            <a:spLocks/>
          </p:cNvSpPr>
          <p:nvPr/>
        </p:nvSpPr>
        <p:spPr bwMode="auto">
          <a:xfrm>
            <a:off x="3236913" y="4970463"/>
            <a:ext cx="1247775" cy="228600"/>
          </a:xfrm>
          <a:custGeom>
            <a:avLst/>
            <a:gdLst>
              <a:gd name="T0" fmla="*/ 228600 w 1248410"/>
              <a:gd name="T1" fmla="*/ 0 h 228600"/>
              <a:gd name="T2" fmla="*/ 0 w 1248410"/>
              <a:gd name="T3" fmla="*/ 114300 h 228600"/>
              <a:gd name="T4" fmla="*/ 228600 w 1248410"/>
              <a:gd name="T5" fmla="*/ 228600 h 228600"/>
              <a:gd name="T6" fmla="*/ 228600 w 1248410"/>
              <a:gd name="T7" fmla="*/ 152400 h 228600"/>
              <a:gd name="T8" fmla="*/ 190500 w 1248410"/>
              <a:gd name="T9" fmla="*/ 152400 h 228600"/>
              <a:gd name="T10" fmla="*/ 190500 w 1248410"/>
              <a:gd name="T11" fmla="*/ 76200 h 228600"/>
              <a:gd name="T12" fmla="*/ 228600 w 1248410"/>
              <a:gd name="T13" fmla="*/ 76200 h 228600"/>
              <a:gd name="T14" fmla="*/ 228600 w 1248410"/>
              <a:gd name="T15" fmla="*/ 0 h 228600"/>
              <a:gd name="T16" fmla="*/ 1019556 w 1248410"/>
              <a:gd name="T17" fmla="*/ 0 h 228600"/>
              <a:gd name="T18" fmla="*/ 1019556 w 1248410"/>
              <a:gd name="T19" fmla="*/ 228600 h 228600"/>
              <a:gd name="T20" fmla="*/ 1171956 w 1248410"/>
              <a:gd name="T21" fmla="*/ 152400 h 228600"/>
              <a:gd name="T22" fmla="*/ 1057656 w 1248410"/>
              <a:gd name="T23" fmla="*/ 152400 h 228600"/>
              <a:gd name="T24" fmla="*/ 1057656 w 1248410"/>
              <a:gd name="T25" fmla="*/ 76200 h 228600"/>
              <a:gd name="T26" fmla="*/ 1171956 w 1248410"/>
              <a:gd name="T27" fmla="*/ 76200 h 228600"/>
              <a:gd name="T28" fmla="*/ 1019556 w 1248410"/>
              <a:gd name="T29" fmla="*/ 0 h 228600"/>
              <a:gd name="T30" fmla="*/ 228600 w 1248410"/>
              <a:gd name="T31" fmla="*/ 76200 h 228600"/>
              <a:gd name="T32" fmla="*/ 190500 w 1248410"/>
              <a:gd name="T33" fmla="*/ 76200 h 228600"/>
              <a:gd name="T34" fmla="*/ 190500 w 1248410"/>
              <a:gd name="T35" fmla="*/ 152400 h 228600"/>
              <a:gd name="T36" fmla="*/ 228600 w 1248410"/>
              <a:gd name="T37" fmla="*/ 152400 h 228600"/>
              <a:gd name="T38" fmla="*/ 228600 w 1248410"/>
              <a:gd name="T39" fmla="*/ 76200 h 228600"/>
              <a:gd name="T40" fmla="*/ 1019556 w 1248410"/>
              <a:gd name="T41" fmla="*/ 76200 h 228600"/>
              <a:gd name="T42" fmla="*/ 228600 w 1248410"/>
              <a:gd name="T43" fmla="*/ 76200 h 228600"/>
              <a:gd name="T44" fmla="*/ 228600 w 1248410"/>
              <a:gd name="T45" fmla="*/ 152400 h 228600"/>
              <a:gd name="T46" fmla="*/ 1019556 w 1248410"/>
              <a:gd name="T47" fmla="*/ 152400 h 228600"/>
              <a:gd name="T48" fmla="*/ 1019556 w 1248410"/>
              <a:gd name="T49" fmla="*/ 76200 h 228600"/>
              <a:gd name="T50" fmla="*/ 1171956 w 1248410"/>
              <a:gd name="T51" fmla="*/ 76200 h 228600"/>
              <a:gd name="T52" fmla="*/ 1057656 w 1248410"/>
              <a:gd name="T53" fmla="*/ 76200 h 228600"/>
              <a:gd name="T54" fmla="*/ 1057656 w 1248410"/>
              <a:gd name="T55" fmla="*/ 152400 h 228600"/>
              <a:gd name="T56" fmla="*/ 1171956 w 1248410"/>
              <a:gd name="T57" fmla="*/ 152400 h 228600"/>
              <a:gd name="T58" fmla="*/ 1248156 w 1248410"/>
              <a:gd name="T59" fmla="*/ 114300 h 228600"/>
              <a:gd name="T60" fmla="*/ 1171956 w 1248410"/>
              <a:gd name="T61" fmla="*/ 76200 h 2286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248410"/>
              <a:gd name="T94" fmla="*/ 0 h 228600"/>
              <a:gd name="T95" fmla="*/ 1248410 w 1248410"/>
              <a:gd name="T96" fmla="*/ 228600 h 22860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24841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48410" h="228600">
                <a:moveTo>
                  <a:pt x="1019556" y="0"/>
                </a:moveTo>
                <a:lnTo>
                  <a:pt x="1019556" y="228600"/>
                </a:lnTo>
                <a:lnTo>
                  <a:pt x="1171956" y="152400"/>
                </a:lnTo>
                <a:lnTo>
                  <a:pt x="1057656" y="152400"/>
                </a:lnTo>
                <a:lnTo>
                  <a:pt x="1057656" y="76200"/>
                </a:lnTo>
                <a:lnTo>
                  <a:pt x="1171956" y="76200"/>
                </a:lnTo>
                <a:lnTo>
                  <a:pt x="1019556" y="0"/>
                </a:lnTo>
                <a:close/>
              </a:path>
              <a:path w="124841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48410" h="228600">
                <a:moveTo>
                  <a:pt x="1019556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019556" y="152400"/>
                </a:lnTo>
                <a:lnTo>
                  <a:pt x="1019556" y="76200"/>
                </a:lnTo>
                <a:close/>
              </a:path>
              <a:path w="1248410" h="228600">
                <a:moveTo>
                  <a:pt x="1171956" y="76200"/>
                </a:moveTo>
                <a:lnTo>
                  <a:pt x="1057656" y="76200"/>
                </a:lnTo>
                <a:lnTo>
                  <a:pt x="1057656" y="152400"/>
                </a:lnTo>
                <a:lnTo>
                  <a:pt x="1171956" y="152400"/>
                </a:lnTo>
                <a:lnTo>
                  <a:pt x="1248156" y="114300"/>
                </a:lnTo>
                <a:lnTo>
                  <a:pt x="1171956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327" name="object 10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58A99FBA-3DE1-41E0-AE13-E01582CEAA48}" type="slidenum">
              <a:rPr lang="th-TH" smtClean="0"/>
              <a:pPr marL="25400">
                <a:spcBef>
                  <a:spcPts val="38"/>
                </a:spcBef>
              </a:pPr>
              <a:t>33</a:t>
            </a:fld>
            <a:endParaRPr lang="th-TH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</a:t>
            </a:r>
            <a:r>
              <a:rPr spc="-5" dirty="0"/>
              <a:t>Flow </a:t>
            </a:r>
            <a:r>
              <a:rPr spc="-10" dirty="0"/>
              <a:t>in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station</a:t>
            </a:r>
          </a:p>
        </p:txBody>
      </p:sp>
      <p:sp>
        <p:nvSpPr>
          <p:cNvPr id="54274" name="object 3"/>
          <p:cNvSpPr>
            <a:spLocks/>
          </p:cNvSpPr>
          <p:nvPr/>
        </p:nvSpPr>
        <p:spPr bwMode="auto">
          <a:xfrm>
            <a:off x="1465263" y="2636838"/>
            <a:ext cx="2063750" cy="457200"/>
          </a:xfrm>
          <a:custGeom>
            <a:avLst/>
            <a:gdLst>
              <a:gd name="T0" fmla="*/ 1988820 w 2065020"/>
              <a:gd name="T1" fmla="*/ 0 h 457200"/>
              <a:gd name="T2" fmla="*/ 76200 w 2065020"/>
              <a:gd name="T3" fmla="*/ 0 h 457200"/>
              <a:gd name="T4" fmla="*/ 46559 w 2065020"/>
              <a:gd name="T5" fmla="*/ 5994 h 457200"/>
              <a:gd name="T6" fmla="*/ 22336 w 2065020"/>
              <a:gd name="T7" fmla="*/ 22336 h 457200"/>
              <a:gd name="T8" fmla="*/ 5994 w 2065020"/>
              <a:gd name="T9" fmla="*/ 46559 h 457200"/>
              <a:gd name="T10" fmla="*/ 0 w 2065020"/>
              <a:gd name="T11" fmla="*/ 76200 h 457200"/>
              <a:gd name="T12" fmla="*/ 0 w 2065020"/>
              <a:gd name="T13" fmla="*/ 381000 h 457200"/>
              <a:gd name="T14" fmla="*/ 5994 w 2065020"/>
              <a:gd name="T15" fmla="*/ 410640 h 457200"/>
              <a:gd name="T16" fmla="*/ 22336 w 2065020"/>
              <a:gd name="T17" fmla="*/ 434863 h 457200"/>
              <a:gd name="T18" fmla="*/ 46559 w 2065020"/>
              <a:gd name="T19" fmla="*/ 451205 h 457200"/>
              <a:gd name="T20" fmla="*/ 76200 w 2065020"/>
              <a:gd name="T21" fmla="*/ 457200 h 457200"/>
              <a:gd name="T22" fmla="*/ 1988820 w 2065020"/>
              <a:gd name="T23" fmla="*/ 457200 h 457200"/>
              <a:gd name="T24" fmla="*/ 2018460 w 2065020"/>
              <a:gd name="T25" fmla="*/ 451205 h 457200"/>
              <a:gd name="T26" fmla="*/ 2042683 w 2065020"/>
              <a:gd name="T27" fmla="*/ 434863 h 457200"/>
              <a:gd name="T28" fmla="*/ 2059025 w 2065020"/>
              <a:gd name="T29" fmla="*/ 410640 h 457200"/>
              <a:gd name="T30" fmla="*/ 2065020 w 2065020"/>
              <a:gd name="T31" fmla="*/ 381000 h 457200"/>
              <a:gd name="T32" fmla="*/ 2065020 w 2065020"/>
              <a:gd name="T33" fmla="*/ 76200 h 457200"/>
              <a:gd name="T34" fmla="*/ 2059025 w 2065020"/>
              <a:gd name="T35" fmla="*/ 46559 h 457200"/>
              <a:gd name="T36" fmla="*/ 2042683 w 2065020"/>
              <a:gd name="T37" fmla="*/ 22336 h 457200"/>
              <a:gd name="T38" fmla="*/ 2018460 w 2065020"/>
              <a:gd name="T39" fmla="*/ 5994 h 457200"/>
              <a:gd name="T40" fmla="*/ 1988820 w 206502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65020"/>
              <a:gd name="T64" fmla="*/ 0 h 457200"/>
              <a:gd name="T65" fmla="*/ 2065020 w 206502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65020" h="457200">
                <a:moveTo>
                  <a:pt x="19888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8820" y="457200"/>
                </a:lnTo>
                <a:lnTo>
                  <a:pt x="2018460" y="451205"/>
                </a:lnTo>
                <a:lnTo>
                  <a:pt x="2042683" y="434863"/>
                </a:lnTo>
                <a:lnTo>
                  <a:pt x="2059025" y="410640"/>
                </a:lnTo>
                <a:lnTo>
                  <a:pt x="2065020" y="381000"/>
                </a:lnTo>
                <a:lnTo>
                  <a:pt x="2065020" y="76200"/>
                </a:lnTo>
                <a:lnTo>
                  <a:pt x="2059025" y="46559"/>
                </a:lnTo>
                <a:lnTo>
                  <a:pt x="2042683" y="22336"/>
                </a:lnTo>
                <a:lnTo>
                  <a:pt x="2018460" y="5994"/>
                </a:lnTo>
                <a:lnTo>
                  <a:pt x="19888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/>
          <p:nvPr/>
        </p:nvSpPr>
        <p:spPr>
          <a:xfrm>
            <a:off x="1720850" y="2671763"/>
            <a:ext cx="155257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plica</a:t>
            </a:r>
            <a:r>
              <a:rPr sz="2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276" name="object 5"/>
          <p:cNvSpPr>
            <a:spLocks/>
          </p:cNvSpPr>
          <p:nvPr/>
        </p:nvSpPr>
        <p:spPr bwMode="auto">
          <a:xfrm>
            <a:off x="850900" y="2657475"/>
            <a:ext cx="485775" cy="457200"/>
          </a:xfrm>
          <a:custGeom>
            <a:avLst/>
            <a:gdLst>
              <a:gd name="T0" fmla="*/ 243078 w 486409"/>
              <a:gd name="T1" fmla="*/ 0 h 457200"/>
              <a:gd name="T2" fmla="*/ 194088 w 486409"/>
              <a:gd name="T3" fmla="*/ 4644 h 457200"/>
              <a:gd name="T4" fmla="*/ 148459 w 486409"/>
              <a:gd name="T5" fmla="*/ 17966 h 457200"/>
              <a:gd name="T6" fmla="*/ 107169 w 486409"/>
              <a:gd name="T7" fmla="*/ 39045 h 457200"/>
              <a:gd name="T8" fmla="*/ 71194 w 486409"/>
              <a:gd name="T9" fmla="*/ 66960 h 457200"/>
              <a:gd name="T10" fmla="*/ 41513 w 486409"/>
              <a:gd name="T11" fmla="*/ 100793 h 457200"/>
              <a:gd name="T12" fmla="*/ 19101 w 486409"/>
              <a:gd name="T13" fmla="*/ 139624 h 457200"/>
              <a:gd name="T14" fmla="*/ 4938 w 486409"/>
              <a:gd name="T15" fmla="*/ 182533 h 457200"/>
              <a:gd name="T16" fmla="*/ 0 w 486409"/>
              <a:gd name="T17" fmla="*/ 228600 h 457200"/>
              <a:gd name="T18" fmla="*/ 4938 w 486409"/>
              <a:gd name="T19" fmla="*/ 274666 h 457200"/>
              <a:gd name="T20" fmla="*/ 19101 w 486409"/>
              <a:gd name="T21" fmla="*/ 317575 h 457200"/>
              <a:gd name="T22" fmla="*/ 41513 w 486409"/>
              <a:gd name="T23" fmla="*/ 356406 h 457200"/>
              <a:gd name="T24" fmla="*/ 71194 w 486409"/>
              <a:gd name="T25" fmla="*/ 390239 h 457200"/>
              <a:gd name="T26" fmla="*/ 107169 w 486409"/>
              <a:gd name="T27" fmla="*/ 418154 h 457200"/>
              <a:gd name="T28" fmla="*/ 148459 w 486409"/>
              <a:gd name="T29" fmla="*/ 439233 h 457200"/>
              <a:gd name="T30" fmla="*/ 194088 w 486409"/>
              <a:gd name="T31" fmla="*/ 452555 h 457200"/>
              <a:gd name="T32" fmla="*/ 243078 w 486409"/>
              <a:gd name="T33" fmla="*/ 457200 h 457200"/>
              <a:gd name="T34" fmla="*/ 292067 w 486409"/>
              <a:gd name="T35" fmla="*/ 452555 h 457200"/>
              <a:gd name="T36" fmla="*/ 337696 w 486409"/>
              <a:gd name="T37" fmla="*/ 439233 h 457200"/>
              <a:gd name="T38" fmla="*/ 378986 w 486409"/>
              <a:gd name="T39" fmla="*/ 418154 h 457200"/>
              <a:gd name="T40" fmla="*/ 414961 w 486409"/>
              <a:gd name="T41" fmla="*/ 390239 h 457200"/>
              <a:gd name="T42" fmla="*/ 444642 w 486409"/>
              <a:gd name="T43" fmla="*/ 356406 h 457200"/>
              <a:gd name="T44" fmla="*/ 467054 w 486409"/>
              <a:gd name="T45" fmla="*/ 317575 h 457200"/>
              <a:gd name="T46" fmla="*/ 481217 w 486409"/>
              <a:gd name="T47" fmla="*/ 274666 h 457200"/>
              <a:gd name="T48" fmla="*/ 486156 w 486409"/>
              <a:gd name="T49" fmla="*/ 228600 h 457200"/>
              <a:gd name="T50" fmla="*/ 481217 w 486409"/>
              <a:gd name="T51" fmla="*/ 182533 h 457200"/>
              <a:gd name="T52" fmla="*/ 467054 w 486409"/>
              <a:gd name="T53" fmla="*/ 139624 h 457200"/>
              <a:gd name="T54" fmla="*/ 444642 w 486409"/>
              <a:gd name="T55" fmla="*/ 100793 h 457200"/>
              <a:gd name="T56" fmla="*/ 414961 w 486409"/>
              <a:gd name="T57" fmla="*/ 66960 h 457200"/>
              <a:gd name="T58" fmla="*/ 378986 w 486409"/>
              <a:gd name="T59" fmla="*/ 39045 h 457200"/>
              <a:gd name="T60" fmla="*/ 337696 w 486409"/>
              <a:gd name="T61" fmla="*/ 17966 h 457200"/>
              <a:gd name="T62" fmla="*/ 292067 w 486409"/>
              <a:gd name="T63" fmla="*/ 4644 h 457200"/>
              <a:gd name="T64" fmla="*/ 243078 w 486409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86409"/>
              <a:gd name="T100" fmla="*/ 0 h 457200"/>
              <a:gd name="T101" fmla="*/ 486409 w 486409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86409" h="457200">
                <a:moveTo>
                  <a:pt x="243078" y="0"/>
                </a:moveTo>
                <a:lnTo>
                  <a:pt x="194088" y="4644"/>
                </a:lnTo>
                <a:lnTo>
                  <a:pt x="148459" y="17966"/>
                </a:lnTo>
                <a:lnTo>
                  <a:pt x="107169" y="39045"/>
                </a:lnTo>
                <a:lnTo>
                  <a:pt x="71194" y="66960"/>
                </a:lnTo>
                <a:lnTo>
                  <a:pt x="41513" y="100793"/>
                </a:lnTo>
                <a:lnTo>
                  <a:pt x="19101" y="139624"/>
                </a:lnTo>
                <a:lnTo>
                  <a:pt x="4938" y="182533"/>
                </a:lnTo>
                <a:lnTo>
                  <a:pt x="0" y="228600"/>
                </a:lnTo>
                <a:lnTo>
                  <a:pt x="4938" y="274666"/>
                </a:lnTo>
                <a:lnTo>
                  <a:pt x="19101" y="317575"/>
                </a:lnTo>
                <a:lnTo>
                  <a:pt x="41513" y="356406"/>
                </a:lnTo>
                <a:lnTo>
                  <a:pt x="71194" y="390239"/>
                </a:lnTo>
                <a:lnTo>
                  <a:pt x="107169" y="418154"/>
                </a:lnTo>
                <a:lnTo>
                  <a:pt x="148459" y="439233"/>
                </a:lnTo>
                <a:lnTo>
                  <a:pt x="194088" y="452555"/>
                </a:lnTo>
                <a:lnTo>
                  <a:pt x="243078" y="457200"/>
                </a:lnTo>
                <a:lnTo>
                  <a:pt x="292067" y="452555"/>
                </a:lnTo>
                <a:lnTo>
                  <a:pt x="337696" y="439233"/>
                </a:lnTo>
                <a:lnTo>
                  <a:pt x="378986" y="418154"/>
                </a:lnTo>
                <a:lnTo>
                  <a:pt x="414961" y="390239"/>
                </a:lnTo>
                <a:lnTo>
                  <a:pt x="444642" y="356406"/>
                </a:lnTo>
                <a:lnTo>
                  <a:pt x="467054" y="317575"/>
                </a:lnTo>
                <a:lnTo>
                  <a:pt x="481217" y="274666"/>
                </a:lnTo>
                <a:lnTo>
                  <a:pt x="486156" y="228600"/>
                </a:lnTo>
                <a:lnTo>
                  <a:pt x="481217" y="182533"/>
                </a:lnTo>
                <a:lnTo>
                  <a:pt x="467054" y="139624"/>
                </a:lnTo>
                <a:lnTo>
                  <a:pt x="444642" y="100793"/>
                </a:lnTo>
                <a:lnTo>
                  <a:pt x="414961" y="66960"/>
                </a:lnTo>
                <a:lnTo>
                  <a:pt x="378986" y="39045"/>
                </a:lnTo>
                <a:lnTo>
                  <a:pt x="337696" y="17966"/>
                </a:lnTo>
                <a:lnTo>
                  <a:pt x="292067" y="4644"/>
                </a:lnTo>
                <a:lnTo>
                  <a:pt x="24307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77" name="object 6"/>
          <p:cNvSpPr>
            <a:spLocks/>
          </p:cNvSpPr>
          <p:nvPr/>
        </p:nvSpPr>
        <p:spPr bwMode="auto">
          <a:xfrm>
            <a:off x="850900" y="3267075"/>
            <a:ext cx="485775" cy="457200"/>
          </a:xfrm>
          <a:custGeom>
            <a:avLst/>
            <a:gdLst>
              <a:gd name="T0" fmla="*/ 243078 w 486409"/>
              <a:gd name="T1" fmla="*/ 0 h 457200"/>
              <a:gd name="T2" fmla="*/ 194088 w 486409"/>
              <a:gd name="T3" fmla="*/ 4644 h 457200"/>
              <a:gd name="T4" fmla="*/ 148459 w 486409"/>
              <a:gd name="T5" fmla="*/ 17966 h 457200"/>
              <a:gd name="T6" fmla="*/ 107169 w 486409"/>
              <a:gd name="T7" fmla="*/ 39045 h 457200"/>
              <a:gd name="T8" fmla="*/ 71194 w 486409"/>
              <a:gd name="T9" fmla="*/ 66960 h 457200"/>
              <a:gd name="T10" fmla="*/ 41513 w 486409"/>
              <a:gd name="T11" fmla="*/ 100793 h 457200"/>
              <a:gd name="T12" fmla="*/ 19101 w 486409"/>
              <a:gd name="T13" fmla="*/ 139624 h 457200"/>
              <a:gd name="T14" fmla="*/ 4938 w 486409"/>
              <a:gd name="T15" fmla="*/ 182533 h 457200"/>
              <a:gd name="T16" fmla="*/ 0 w 486409"/>
              <a:gd name="T17" fmla="*/ 228600 h 457200"/>
              <a:gd name="T18" fmla="*/ 4938 w 486409"/>
              <a:gd name="T19" fmla="*/ 274666 h 457200"/>
              <a:gd name="T20" fmla="*/ 19101 w 486409"/>
              <a:gd name="T21" fmla="*/ 317575 h 457200"/>
              <a:gd name="T22" fmla="*/ 41513 w 486409"/>
              <a:gd name="T23" fmla="*/ 356406 h 457200"/>
              <a:gd name="T24" fmla="*/ 71194 w 486409"/>
              <a:gd name="T25" fmla="*/ 390239 h 457200"/>
              <a:gd name="T26" fmla="*/ 107169 w 486409"/>
              <a:gd name="T27" fmla="*/ 418154 h 457200"/>
              <a:gd name="T28" fmla="*/ 148459 w 486409"/>
              <a:gd name="T29" fmla="*/ 439233 h 457200"/>
              <a:gd name="T30" fmla="*/ 194088 w 486409"/>
              <a:gd name="T31" fmla="*/ 452555 h 457200"/>
              <a:gd name="T32" fmla="*/ 243078 w 486409"/>
              <a:gd name="T33" fmla="*/ 457200 h 457200"/>
              <a:gd name="T34" fmla="*/ 292067 w 486409"/>
              <a:gd name="T35" fmla="*/ 452555 h 457200"/>
              <a:gd name="T36" fmla="*/ 337696 w 486409"/>
              <a:gd name="T37" fmla="*/ 439233 h 457200"/>
              <a:gd name="T38" fmla="*/ 378986 w 486409"/>
              <a:gd name="T39" fmla="*/ 418154 h 457200"/>
              <a:gd name="T40" fmla="*/ 414961 w 486409"/>
              <a:gd name="T41" fmla="*/ 390239 h 457200"/>
              <a:gd name="T42" fmla="*/ 444642 w 486409"/>
              <a:gd name="T43" fmla="*/ 356406 h 457200"/>
              <a:gd name="T44" fmla="*/ 467054 w 486409"/>
              <a:gd name="T45" fmla="*/ 317575 h 457200"/>
              <a:gd name="T46" fmla="*/ 481217 w 486409"/>
              <a:gd name="T47" fmla="*/ 274666 h 457200"/>
              <a:gd name="T48" fmla="*/ 486156 w 486409"/>
              <a:gd name="T49" fmla="*/ 228600 h 457200"/>
              <a:gd name="T50" fmla="*/ 481217 w 486409"/>
              <a:gd name="T51" fmla="*/ 182533 h 457200"/>
              <a:gd name="T52" fmla="*/ 467054 w 486409"/>
              <a:gd name="T53" fmla="*/ 139624 h 457200"/>
              <a:gd name="T54" fmla="*/ 444642 w 486409"/>
              <a:gd name="T55" fmla="*/ 100793 h 457200"/>
              <a:gd name="T56" fmla="*/ 414961 w 486409"/>
              <a:gd name="T57" fmla="*/ 66960 h 457200"/>
              <a:gd name="T58" fmla="*/ 378986 w 486409"/>
              <a:gd name="T59" fmla="*/ 39045 h 457200"/>
              <a:gd name="T60" fmla="*/ 337696 w 486409"/>
              <a:gd name="T61" fmla="*/ 17966 h 457200"/>
              <a:gd name="T62" fmla="*/ 292067 w 486409"/>
              <a:gd name="T63" fmla="*/ 4644 h 457200"/>
              <a:gd name="T64" fmla="*/ 243078 w 486409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86409"/>
              <a:gd name="T100" fmla="*/ 0 h 457200"/>
              <a:gd name="T101" fmla="*/ 486409 w 486409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86409" h="457200">
                <a:moveTo>
                  <a:pt x="243078" y="0"/>
                </a:moveTo>
                <a:lnTo>
                  <a:pt x="194088" y="4644"/>
                </a:lnTo>
                <a:lnTo>
                  <a:pt x="148459" y="17966"/>
                </a:lnTo>
                <a:lnTo>
                  <a:pt x="107169" y="39045"/>
                </a:lnTo>
                <a:lnTo>
                  <a:pt x="71194" y="66960"/>
                </a:lnTo>
                <a:lnTo>
                  <a:pt x="41513" y="100793"/>
                </a:lnTo>
                <a:lnTo>
                  <a:pt x="19101" y="139624"/>
                </a:lnTo>
                <a:lnTo>
                  <a:pt x="4938" y="182533"/>
                </a:lnTo>
                <a:lnTo>
                  <a:pt x="0" y="228600"/>
                </a:lnTo>
                <a:lnTo>
                  <a:pt x="4938" y="274666"/>
                </a:lnTo>
                <a:lnTo>
                  <a:pt x="19101" y="317575"/>
                </a:lnTo>
                <a:lnTo>
                  <a:pt x="41513" y="356406"/>
                </a:lnTo>
                <a:lnTo>
                  <a:pt x="71194" y="390239"/>
                </a:lnTo>
                <a:lnTo>
                  <a:pt x="107169" y="418154"/>
                </a:lnTo>
                <a:lnTo>
                  <a:pt x="148459" y="439233"/>
                </a:lnTo>
                <a:lnTo>
                  <a:pt x="194088" y="452555"/>
                </a:lnTo>
                <a:lnTo>
                  <a:pt x="243078" y="457200"/>
                </a:lnTo>
                <a:lnTo>
                  <a:pt x="292067" y="452555"/>
                </a:lnTo>
                <a:lnTo>
                  <a:pt x="337696" y="439233"/>
                </a:lnTo>
                <a:lnTo>
                  <a:pt x="378986" y="418154"/>
                </a:lnTo>
                <a:lnTo>
                  <a:pt x="414961" y="390239"/>
                </a:lnTo>
                <a:lnTo>
                  <a:pt x="444642" y="356406"/>
                </a:lnTo>
                <a:lnTo>
                  <a:pt x="467054" y="317575"/>
                </a:lnTo>
                <a:lnTo>
                  <a:pt x="481217" y="274666"/>
                </a:lnTo>
                <a:lnTo>
                  <a:pt x="486156" y="228600"/>
                </a:lnTo>
                <a:lnTo>
                  <a:pt x="481217" y="182533"/>
                </a:lnTo>
                <a:lnTo>
                  <a:pt x="467054" y="139624"/>
                </a:lnTo>
                <a:lnTo>
                  <a:pt x="444642" y="100793"/>
                </a:lnTo>
                <a:lnTo>
                  <a:pt x="414961" y="66960"/>
                </a:lnTo>
                <a:lnTo>
                  <a:pt x="378986" y="39045"/>
                </a:lnTo>
                <a:lnTo>
                  <a:pt x="337696" y="17966"/>
                </a:lnTo>
                <a:lnTo>
                  <a:pt x="292067" y="4644"/>
                </a:lnTo>
                <a:lnTo>
                  <a:pt x="24307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78" name="object 7"/>
          <p:cNvSpPr>
            <a:spLocks/>
          </p:cNvSpPr>
          <p:nvPr/>
        </p:nvSpPr>
        <p:spPr bwMode="auto">
          <a:xfrm>
            <a:off x="1465263" y="3267075"/>
            <a:ext cx="2063750" cy="457200"/>
          </a:xfrm>
          <a:custGeom>
            <a:avLst/>
            <a:gdLst>
              <a:gd name="T0" fmla="*/ 1988820 w 2065020"/>
              <a:gd name="T1" fmla="*/ 0 h 457200"/>
              <a:gd name="T2" fmla="*/ 76200 w 2065020"/>
              <a:gd name="T3" fmla="*/ 0 h 457200"/>
              <a:gd name="T4" fmla="*/ 46559 w 2065020"/>
              <a:gd name="T5" fmla="*/ 5994 h 457200"/>
              <a:gd name="T6" fmla="*/ 22336 w 2065020"/>
              <a:gd name="T7" fmla="*/ 22336 h 457200"/>
              <a:gd name="T8" fmla="*/ 5994 w 2065020"/>
              <a:gd name="T9" fmla="*/ 46559 h 457200"/>
              <a:gd name="T10" fmla="*/ 0 w 2065020"/>
              <a:gd name="T11" fmla="*/ 76200 h 457200"/>
              <a:gd name="T12" fmla="*/ 0 w 2065020"/>
              <a:gd name="T13" fmla="*/ 381000 h 457200"/>
              <a:gd name="T14" fmla="*/ 5994 w 2065020"/>
              <a:gd name="T15" fmla="*/ 410640 h 457200"/>
              <a:gd name="T16" fmla="*/ 22336 w 2065020"/>
              <a:gd name="T17" fmla="*/ 434863 h 457200"/>
              <a:gd name="T18" fmla="*/ 46559 w 2065020"/>
              <a:gd name="T19" fmla="*/ 451205 h 457200"/>
              <a:gd name="T20" fmla="*/ 76200 w 2065020"/>
              <a:gd name="T21" fmla="*/ 457200 h 457200"/>
              <a:gd name="T22" fmla="*/ 1988820 w 2065020"/>
              <a:gd name="T23" fmla="*/ 457200 h 457200"/>
              <a:gd name="T24" fmla="*/ 2018460 w 2065020"/>
              <a:gd name="T25" fmla="*/ 451205 h 457200"/>
              <a:gd name="T26" fmla="*/ 2042683 w 2065020"/>
              <a:gd name="T27" fmla="*/ 434863 h 457200"/>
              <a:gd name="T28" fmla="*/ 2059025 w 2065020"/>
              <a:gd name="T29" fmla="*/ 410640 h 457200"/>
              <a:gd name="T30" fmla="*/ 2065020 w 2065020"/>
              <a:gd name="T31" fmla="*/ 381000 h 457200"/>
              <a:gd name="T32" fmla="*/ 2065020 w 2065020"/>
              <a:gd name="T33" fmla="*/ 76200 h 457200"/>
              <a:gd name="T34" fmla="*/ 2059025 w 2065020"/>
              <a:gd name="T35" fmla="*/ 46559 h 457200"/>
              <a:gd name="T36" fmla="*/ 2042683 w 2065020"/>
              <a:gd name="T37" fmla="*/ 22336 h 457200"/>
              <a:gd name="T38" fmla="*/ 2018460 w 2065020"/>
              <a:gd name="T39" fmla="*/ 5994 h 457200"/>
              <a:gd name="T40" fmla="*/ 1988820 w 206502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65020"/>
              <a:gd name="T64" fmla="*/ 0 h 457200"/>
              <a:gd name="T65" fmla="*/ 2065020 w 206502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65020" h="457200">
                <a:moveTo>
                  <a:pt x="19888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8820" y="457200"/>
                </a:lnTo>
                <a:lnTo>
                  <a:pt x="2018460" y="451205"/>
                </a:lnTo>
                <a:lnTo>
                  <a:pt x="2042683" y="434863"/>
                </a:lnTo>
                <a:lnTo>
                  <a:pt x="2059025" y="410640"/>
                </a:lnTo>
                <a:lnTo>
                  <a:pt x="2065020" y="381000"/>
                </a:lnTo>
                <a:lnTo>
                  <a:pt x="2065020" y="76200"/>
                </a:lnTo>
                <a:lnTo>
                  <a:pt x="2059025" y="46559"/>
                </a:lnTo>
                <a:lnTo>
                  <a:pt x="2042683" y="22336"/>
                </a:lnTo>
                <a:lnTo>
                  <a:pt x="2018460" y="5994"/>
                </a:lnTo>
                <a:lnTo>
                  <a:pt x="19888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79" name="object 8"/>
          <p:cNvSpPr>
            <a:spLocks/>
          </p:cNvSpPr>
          <p:nvPr/>
        </p:nvSpPr>
        <p:spPr bwMode="auto">
          <a:xfrm>
            <a:off x="850900" y="3876675"/>
            <a:ext cx="485775" cy="457200"/>
          </a:xfrm>
          <a:custGeom>
            <a:avLst/>
            <a:gdLst>
              <a:gd name="T0" fmla="*/ 243078 w 486409"/>
              <a:gd name="T1" fmla="*/ 0 h 457200"/>
              <a:gd name="T2" fmla="*/ 194088 w 486409"/>
              <a:gd name="T3" fmla="*/ 4644 h 457200"/>
              <a:gd name="T4" fmla="*/ 148459 w 486409"/>
              <a:gd name="T5" fmla="*/ 17966 h 457200"/>
              <a:gd name="T6" fmla="*/ 107169 w 486409"/>
              <a:gd name="T7" fmla="*/ 39045 h 457200"/>
              <a:gd name="T8" fmla="*/ 71194 w 486409"/>
              <a:gd name="T9" fmla="*/ 66960 h 457200"/>
              <a:gd name="T10" fmla="*/ 41513 w 486409"/>
              <a:gd name="T11" fmla="*/ 100793 h 457200"/>
              <a:gd name="T12" fmla="*/ 19101 w 486409"/>
              <a:gd name="T13" fmla="*/ 139624 h 457200"/>
              <a:gd name="T14" fmla="*/ 4938 w 486409"/>
              <a:gd name="T15" fmla="*/ 182533 h 457200"/>
              <a:gd name="T16" fmla="*/ 0 w 486409"/>
              <a:gd name="T17" fmla="*/ 228600 h 457200"/>
              <a:gd name="T18" fmla="*/ 4938 w 486409"/>
              <a:gd name="T19" fmla="*/ 274666 h 457200"/>
              <a:gd name="T20" fmla="*/ 19101 w 486409"/>
              <a:gd name="T21" fmla="*/ 317575 h 457200"/>
              <a:gd name="T22" fmla="*/ 41513 w 486409"/>
              <a:gd name="T23" fmla="*/ 356406 h 457200"/>
              <a:gd name="T24" fmla="*/ 71194 w 486409"/>
              <a:gd name="T25" fmla="*/ 390239 h 457200"/>
              <a:gd name="T26" fmla="*/ 107169 w 486409"/>
              <a:gd name="T27" fmla="*/ 418154 h 457200"/>
              <a:gd name="T28" fmla="*/ 148459 w 486409"/>
              <a:gd name="T29" fmla="*/ 439233 h 457200"/>
              <a:gd name="T30" fmla="*/ 194088 w 486409"/>
              <a:gd name="T31" fmla="*/ 452555 h 457200"/>
              <a:gd name="T32" fmla="*/ 243078 w 486409"/>
              <a:gd name="T33" fmla="*/ 457200 h 457200"/>
              <a:gd name="T34" fmla="*/ 292067 w 486409"/>
              <a:gd name="T35" fmla="*/ 452555 h 457200"/>
              <a:gd name="T36" fmla="*/ 337696 w 486409"/>
              <a:gd name="T37" fmla="*/ 439233 h 457200"/>
              <a:gd name="T38" fmla="*/ 378986 w 486409"/>
              <a:gd name="T39" fmla="*/ 418154 h 457200"/>
              <a:gd name="T40" fmla="*/ 414961 w 486409"/>
              <a:gd name="T41" fmla="*/ 390239 h 457200"/>
              <a:gd name="T42" fmla="*/ 444642 w 486409"/>
              <a:gd name="T43" fmla="*/ 356406 h 457200"/>
              <a:gd name="T44" fmla="*/ 467054 w 486409"/>
              <a:gd name="T45" fmla="*/ 317575 h 457200"/>
              <a:gd name="T46" fmla="*/ 481217 w 486409"/>
              <a:gd name="T47" fmla="*/ 274666 h 457200"/>
              <a:gd name="T48" fmla="*/ 486156 w 486409"/>
              <a:gd name="T49" fmla="*/ 228600 h 457200"/>
              <a:gd name="T50" fmla="*/ 481217 w 486409"/>
              <a:gd name="T51" fmla="*/ 182533 h 457200"/>
              <a:gd name="T52" fmla="*/ 467054 w 486409"/>
              <a:gd name="T53" fmla="*/ 139624 h 457200"/>
              <a:gd name="T54" fmla="*/ 444642 w 486409"/>
              <a:gd name="T55" fmla="*/ 100793 h 457200"/>
              <a:gd name="T56" fmla="*/ 414961 w 486409"/>
              <a:gd name="T57" fmla="*/ 66960 h 457200"/>
              <a:gd name="T58" fmla="*/ 378986 w 486409"/>
              <a:gd name="T59" fmla="*/ 39045 h 457200"/>
              <a:gd name="T60" fmla="*/ 337696 w 486409"/>
              <a:gd name="T61" fmla="*/ 17966 h 457200"/>
              <a:gd name="T62" fmla="*/ 292067 w 486409"/>
              <a:gd name="T63" fmla="*/ 4644 h 457200"/>
              <a:gd name="T64" fmla="*/ 243078 w 486409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86409"/>
              <a:gd name="T100" fmla="*/ 0 h 457200"/>
              <a:gd name="T101" fmla="*/ 486409 w 486409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86409" h="457200">
                <a:moveTo>
                  <a:pt x="243078" y="0"/>
                </a:moveTo>
                <a:lnTo>
                  <a:pt x="194088" y="4644"/>
                </a:lnTo>
                <a:lnTo>
                  <a:pt x="148459" y="17966"/>
                </a:lnTo>
                <a:lnTo>
                  <a:pt x="107169" y="39045"/>
                </a:lnTo>
                <a:lnTo>
                  <a:pt x="71194" y="66960"/>
                </a:lnTo>
                <a:lnTo>
                  <a:pt x="41513" y="100793"/>
                </a:lnTo>
                <a:lnTo>
                  <a:pt x="19101" y="139624"/>
                </a:lnTo>
                <a:lnTo>
                  <a:pt x="4938" y="182533"/>
                </a:lnTo>
                <a:lnTo>
                  <a:pt x="0" y="228600"/>
                </a:lnTo>
                <a:lnTo>
                  <a:pt x="4938" y="274666"/>
                </a:lnTo>
                <a:lnTo>
                  <a:pt x="19101" y="317575"/>
                </a:lnTo>
                <a:lnTo>
                  <a:pt x="41513" y="356406"/>
                </a:lnTo>
                <a:lnTo>
                  <a:pt x="71194" y="390239"/>
                </a:lnTo>
                <a:lnTo>
                  <a:pt x="107169" y="418154"/>
                </a:lnTo>
                <a:lnTo>
                  <a:pt x="148459" y="439233"/>
                </a:lnTo>
                <a:lnTo>
                  <a:pt x="194088" y="452555"/>
                </a:lnTo>
                <a:lnTo>
                  <a:pt x="243078" y="457200"/>
                </a:lnTo>
                <a:lnTo>
                  <a:pt x="292067" y="452555"/>
                </a:lnTo>
                <a:lnTo>
                  <a:pt x="337696" y="439233"/>
                </a:lnTo>
                <a:lnTo>
                  <a:pt x="378986" y="418154"/>
                </a:lnTo>
                <a:lnTo>
                  <a:pt x="414961" y="390239"/>
                </a:lnTo>
                <a:lnTo>
                  <a:pt x="444642" y="356406"/>
                </a:lnTo>
                <a:lnTo>
                  <a:pt x="467054" y="317575"/>
                </a:lnTo>
                <a:lnTo>
                  <a:pt x="481217" y="274666"/>
                </a:lnTo>
                <a:lnTo>
                  <a:pt x="486156" y="228600"/>
                </a:lnTo>
                <a:lnTo>
                  <a:pt x="481217" y="182533"/>
                </a:lnTo>
                <a:lnTo>
                  <a:pt x="467054" y="139624"/>
                </a:lnTo>
                <a:lnTo>
                  <a:pt x="444642" y="100793"/>
                </a:lnTo>
                <a:lnTo>
                  <a:pt x="414961" y="66960"/>
                </a:lnTo>
                <a:lnTo>
                  <a:pt x="378986" y="39045"/>
                </a:lnTo>
                <a:lnTo>
                  <a:pt x="337696" y="17966"/>
                </a:lnTo>
                <a:lnTo>
                  <a:pt x="292067" y="4644"/>
                </a:lnTo>
                <a:lnTo>
                  <a:pt x="24307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80" name="object 9"/>
          <p:cNvSpPr>
            <a:spLocks/>
          </p:cNvSpPr>
          <p:nvPr/>
        </p:nvSpPr>
        <p:spPr bwMode="auto">
          <a:xfrm>
            <a:off x="1465263" y="3876675"/>
            <a:ext cx="2063750" cy="457200"/>
          </a:xfrm>
          <a:custGeom>
            <a:avLst/>
            <a:gdLst>
              <a:gd name="T0" fmla="*/ 1988820 w 2065020"/>
              <a:gd name="T1" fmla="*/ 0 h 457200"/>
              <a:gd name="T2" fmla="*/ 76200 w 2065020"/>
              <a:gd name="T3" fmla="*/ 0 h 457200"/>
              <a:gd name="T4" fmla="*/ 46559 w 2065020"/>
              <a:gd name="T5" fmla="*/ 5994 h 457200"/>
              <a:gd name="T6" fmla="*/ 22336 w 2065020"/>
              <a:gd name="T7" fmla="*/ 22336 h 457200"/>
              <a:gd name="T8" fmla="*/ 5994 w 2065020"/>
              <a:gd name="T9" fmla="*/ 46559 h 457200"/>
              <a:gd name="T10" fmla="*/ 0 w 2065020"/>
              <a:gd name="T11" fmla="*/ 76200 h 457200"/>
              <a:gd name="T12" fmla="*/ 0 w 2065020"/>
              <a:gd name="T13" fmla="*/ 381000 h 457200"/>
              <a:gd name="T14" fmla="*/ 5994 w 2065020"/>
              <a:gd name="T15" fmla="*/ 410640 h 457200"/>
              <a:gd name="T16" fmla="*/ 22336 w 2065020"/>
              <a:gd name="T17" fmla="*/ 434863 h 457200"/>
              <a:gd name="T18" fmla="*/ 46559 w 2065020"/>
              <a:gd name="T19" fmla="*/ 451205 h 457200"/>
              <a:gd name="T20" fmla="*/ 76200 w 2065020"/>
              <a:gd name="T21" fmla="*/ 457200 h 457200"/>
              <a:gd name="T22" fmla="*/ 1988820 w 2065020"/>
              <a:gd name="T23" fmla="*/ 457200 h 457200"/>
              <a:gd name="T24" fmla="*/ 2018460 w 2065020"/>
              <a:gd name="T25" fmla="*/ 451205 h 457200"/>
              <a:gd name="T26" fmla="*/ 2042683 w 2065020"/>
              <a:gd name="T27" fmla="*/ 434863 h 457200"/>
              <a:gd name="T28" fmla="*/ 2059025 w 2065020"/>
              <a:gd name="T29" fmla="*/ 410640 h 457200"/>
              <a:gd name="T30" fmla="*/ 2065020 w 2065020"/>
              <a:gd name="T31" fmla="*/ 381000 h 457200"/>
              <a:gd name="T32" fmla="*/ 2065020 w 2065020"/>
              <a:gd name="T33" fmla="*/ 76200 h 457200"/>
              <a:gd name="T34" fmla="*/ 2059025 w 2065020"/>
              <a:gd name="T35" fmla="*/ 46559 h 457200"/>
              <a:gd name="T36" fmla="*/ 2042683 w 2065020"/>
              <a:gd name="T37" fmla="*/ 22336 h 457200"/>
              <a:gd name="T38" fmla="*/ 2018460 w 2065020"/>
              <a:gd name="T39" fmla="*/ 5994 h 457200"/>
              <a:gd name="T40" fmla="*/ 1988820 w 206502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65020"/>
              <a:gd name="T64" fmla="*/ 0 h 457200"/>
              <a:gd name="T65" fmla="*/ 2065020 w 206502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65020" h="457200">
                <a:moveTo>
                  <a:pt x="19888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8820" y="457200"/>
                </a:lnTo>
                <a:lnTo>
                  <a:pt x="2018460" y="451205"/>
                </a:lnTo>
                <a:lnTo>
                  <a:pt x="2042683" y="434863"/>
                </a:lnTo>
                <a:lnTo>
                  <a:pt x="2059025" y="410640"/>
                </a:lnTo>
                <a:lnTo>
                  <a:pt x="2065020" y="381000"/>
                </a:lnTo>
                <a:lnTo>
                  <a:pt x="2065020" y="76200"/>
                </a:lnTo>
                <a:lnTo>
                  <a:pt x="2059025" y="46559"/>
                </a:lnTo>
                <a:lnTo>
                  <a:pt x="2042683" y="22336"/>
                </a:lnTo>
                <a:lnTo>
                  <a:pt x="2018460" y="5994"/>
                </a:lnTo>
                <a:lnTo>
                  <a:pt x="19888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81" name="object 10"/>
          <p:cNvSpPr>
            <a:spLocks/>
          </p:cNvSpPr>
          <p:nvPr/>
        </p:nvSpPr>
        <p:spPr bwMode="auto">
          <a:xfrm>
            <a:off x="850900" y="4486275"/>
            <a:ext cx="485775" cy="457200"/>
          </a:xfrm>
          <a:custGeom>
            <a:avLst/>
            <a:gdLst>
              <a:gd name="T0" fmla="*/ 243078 w 486409"/>
              <a:gd name="T1" fmla="*/ 0 h 457200"/>
              <a:gd name="T2" fmla="*/ 194088 w 486409"/>
              <a:gd name="T3" fmla="*/ 4644 h 457200"/>
              <a:gd name="T4" fmla="*/ 148459 w 486409"/>
              <a:gd name="T5" fmla="*/ 17966 h 457200"/>
              <a:gd name="T6" fmla="*/ 107169 w 486409"/>
              <a:gd name="T7" fmla="*/ 39045 h 457200"/>
              <a:gd name="T8" fmla="*/ 71194 w 486409"/>
              <a:gd name="T9" fmla="*/ 66960 h 457200"/>
              <a:gd name="T10" fmla="*/ 41513 w 486409"/>
              <a:gd name="T11" fmla="*/ 100793 h 457200"/>
              <a:gd name="T12" fmla="*/ 19101 w 486409"/>
              <a:gd name="T13" fmla="*/ 139624 h 457200"/>
              <a:gd name="T14" fmla="*/ 4938 w 486409"/>
              <a:gd name="T15" fmla="*/ 182533 h 457200"/>
              <a:gd name="T16" fmla="*/ 0 w 486409"/>
              <a:gd name="T17" fmla="*/ 228600 h 457200"/>
              <a:gd name="T18" fmla="*/ 4938 w 486409"/>
              <a:gd name="T19" fmla="*/ 274666 h 457200"/>
              <a:gd name="T20" fmla="*/ 19101 w 486409"/>
              <a:gd name="T21" fmla="*/ 317575 h 457200"/>
              <a:gd name="T22" fmla="*/ 41513 w 486409"/>
              <a:gd name="T23" fmla="*/ 356406 h 457200"/>
              <a:gd name="T24" fmla="*/ 71194 w 486409"/>
              <a:gd name="T25" fmla="*/ 390239 h 457200"/>
              <a:gd name="T26" fmla="*/ 107169 w 486409"/>
              <a:gd name="T27" fmla="*/ 418154 h 457200"/>
              <a:gd name="T28" fmla="*/ 148459 w 486409"/>
              <a:gd name="T29" fmla="*/ 439233 h 457200"/>
              <a:gd name="T30" fmla="*/ 194088 w 486409"/>
              <a:gd name="T31" fmla="*/ 452555 h 457200"/>
              <a:gd name="T32" fmla="*/ 243078 w 486409"/>
              <a:gd name="T33" fmla="*/ 457200 h 457200"/>
              <a:gd name="T34" fmla="*/ 292067 w 486409"/>
              <a:gd name="T35" fmla="*/ 452555 h 457200"/>
              <a:gd name="T36" fmla="*/ 337696 w 486409"/>
              <a:gd name="T37" fmla="*/ 439233 h 457200"/>
              <a:gd name="T38" fmla="*/ 378986 w 486409"/>
              <a:gd name="T39" fmla="*/ 418154 h 457200"/>
              <a:gd name="T40" fmla="*/ 414961 w 486409"/>
              <a:gd name="T41" fmla="*/ 390239 h 457200"/>
              <a:gd name="T42" fmla="*/ 444642 w 486409"/>
              <a:gd name="T43" fmla="*/ 356406 h 457200"/>
              <a:gd name="T44" fmla="*/ 467054 w 486409"/>
              <a:gd name="T45" fmla="*/ 317575 h 457200"/>
              <a:gd name="T46" fmla="*/ 481217 w 486409"/>
              <a:gd name="T47" fmla="*/ 274666 h 457200"/>
              <a:gd name="T48" fmla="*/ 486156 w 486409"/>
              <a:gd name="T49" fmla="*/ 228600 h 457200"/>
              <a:gd name="T50" fmla="*/ 481217 w 486409"/>
              <a:gd name="T51" fmla="*/ 182533 h 457200"/>
              <a:gd name="T52" fmla="*/ 467054 w 486409"/>
              <a:gd name="T53" fmla="*/ 139624 h 457200"/>
              <a:gd name="T54" fmla="*/ 444642 w 486409"/>
              <a:gd name="T55" fmla="*/ 100793 h 457200"/>
              <a:gd name="T56" fmla="*/ 414961 w 486409"/>
              <a:gd name="T57" fmla="*/ 66960 h 457200"/>
              <a:gd name="T58" fmla="*/ 378986 w 486409"/>
              <a:gd name="T59" fmla="*/ 39045 h 457200"/>
              <a:gd name="T60" fmla="*/ 337696 w 486409"/>
              <a:gd name="T61" fmla="*/ 17966 h 457200"/>
              <a:gd name="T62" fmla="*/ 292067 w 486409"/>
              <a:gd name="T63" fmla="*/ 4644 h 457200"/>
              <a:gd name="T64" fmla="*/ 243078 w 486409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86409"/>
              <a:gd name="T100" fmla="*/ 0 h 457200"/>
              <a:gd name="T101" fmla="*/ 486409 w 486409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86409" h="457200">
                <a:moveTo>
                  <a:pt x="243078" y="0"/>
                </a:moveTo>
                <a:lnTo>
                  <a:pt x="194088" y="4644"/>
                </a:lnTo>
                <a:lnTo>
                  <a:pt x="148459" y="17966"/>
                </a:lnTo>
                <a:lnTo>
                  <a:pt x="107169" y="39045"/>
                </a:lnTo>
                <a:lnTo>
                  <a:pt x="71194" y="66960"/>
                </a:lnTo>
                <a:lnTo>
                  <a:pt x="41513" y="100793"/>
                </a:lnTo>
                <a:lnTo>
                  <a:pt x="19101" y="139624"/>
                </a:lnTo>
                <a:lnTo>
                  <a:pt x="4938" y="182533"/>
                </a:lnTo>
                <a:lnTo>
                  <a:pt x="0" y="228600"/>
                </a:lnTo>
                <a:lnTo>
                  <a:pt x="4938" y="274666"/>
                </a:lnTo>
                <a:lnTo>
                  <a:pt x="19101" y="317575"/>
                </a:lnTo>
                <a:lnTo>
                  <a:pt x="41513" y="356406"/>
                </a:lnTo>
                <a:lnTo>
                  <a:pt x="71194" y="390239"/>
                </a:lnTo>
                <a:lnTo>
                  <a:pt x="107169" y="418154"/>
                </a:lnTo>
                <a:lnTo>
                  <a:pt x="148459" y="439233"/>
                </a:lnTo>
                <a:lnTo>
                  <a:pt x="194088" y="452555"/>
                </a:lnTo>
                <a:lnTo>
                  <a:pt x="243078" y="457200"/>
                </a:lnTo>
                <a:lnTo>
                  <a:pt x="292067" y="452555"/>
                </a:lnTo>
                <a:lnTo>
                  <a:pt x="337696" y="439233"/>
                </a:lnTo>
                <a:lnTo>
                  <a:pt x="378986" y="418154"/>
                </a:lnTo>
                <a:lnTo>
                  <a:pt x="414961" y="390239"/>
                </a:lnTo>
                <a:lnTo>
                  <a:pt x="444642" y="356406"/>
                </a:lnTo>
                <a:lnTo>
                  <a:pt x="467054" y="317575"/>
                </a:lnTo>
                <a:lnTo>
                  <a:pt x="481217" y="274666"/>
                </a:lnTo>
                <a:lnTo>
                  <a:pt x="486156" y="228600"/>
                </a:lnTo>
                <a:lnTo>
                  <a:pt x="481217" y="182533"/>
                </a:lnTo>
                <a:lnTo>
                  <a:pt x="467054" y="139624"/>
                </a:lnTo>
                <a:lnTo>
                  <a:pt x="444642" y="100793"/>
                </a:lnTo>
                <a:lnTo>
                  <a:pt x="414961" y="66960"/>
                </a:lnTo>
                <a:lnTo>
                  <a:pt x="378986" y="39045"/>
                </a:lnTo>
                <a:lnTo>
                  <a:pt x="337696" y="17966"/>
                </a:lnTo>
                <a:lnTo>
                  <a:pt x="292067" y="4644"/>
                </a:lnTo>
                <a:lnTo>
                  <a:pt x="24307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82" name="object 11"/>
          <p:cNvSpPr>
            <a:spLocks/>
          </p:cNvSpPr>
          <p:nvPr/>
        </p:nvSpPr>
        <p:spPr bwMode="auto">
          <a:xfrm>
            <a:off x="1465263" y="4486275"/>
            <a:ext cx="2063750" cy="457200"/>
          </a:xfrm>
          <a:custGeom>
            <a:avLst/>
            <a:gdLst>
              <a:gd name="T0" fmla="*/ 1988820 w 2065020"/>
              <a:gd name="T1" fmla="*/ 0 h 457200"/>
              <a:gd name="T2" fmla="*/ 76200 w 2065020"/>
              <a:gd name="T3" fmla="*/ 0 h 457200"/>
              <a:gd name="T4" fmla="*/ 46559 w 2065020"/>
              <a:gd name="T5" fmla="*/ 5994 h 457200"/>
              <a:gd name="T6" fmla="*/ 22336 w 2065020"/>
              <a:gd name="T7" fmla="*/ 22336 h 457200"/>
              <a:gd name="T8" fmla="*/ 5994 w 2065020"/>
              <a:gd name="T9" fmla="*/ 46559 h 457200"/>
              <a:gd name="T10" fmla="*/ 0 w 2065020"/>
              <a:gd name="T11" fmla="*/ 76200 h 457200"/>
              <a:gd name="T12" fmla="*/ 0 w 2065020"/>
              <a:gd name="T13" fmla="*/ 381000 h 457200"/>
              <a:gd name="T14" fmla="*/ 5994 w 2065020"/>
              <a:gd name="T15" fmla="*/ 410640 h 457200"/>
              <a:gd name="T16" fmla="*/ 22336 w 2065020"/>
              <a:gd name="T17" fmla="*/ 434863 h 457200"/>
              <a:gd name="T18" fmla="*/ 46559 w 2065020"/>
              <a:gd name="T19" fmla="*/ 451205 h 457200"/>
              <a:gd name="T20" fmla="*/ 76200 w 2065020"/>
              <a:gd name="T21" fmla="*/ 457200 h 457200"/>
              <a:gd name="T22" fmla="*/ 1988820 w 2065020"/>
              <a:gd name="T23" fmla="*/ 457200 h 457200"/>
              <a:gd name="T24" fmla="*/ 2018460 w 2065020"/>
              <a:gd name="T25" fmla="*/ 451205 h 457200"/>
              <a:gd name="T26" fmla="*/ 2042683 w 2065020"/>
              <a:gd name="T27" fmla="*/ 434863 h 457200"/>
              <a:gd name="T28" fmla="*/ 2059025 w 2065020"/>
              <a:gd name="T29" fmla="*/ 410640 h 457200"/>
              <a:gd name="T30" fmla="*/ 2065020 w 2065020"/>
              <a:gd name="T31" fmla="*/ 381000 h 457200"/>
              <a:gd name="T32" fmla="*/ 2065020 w 2065020"/>
              <a:gd name="T33" fmla="*/ 76200 h 457200"/>
              <a:gd name="T34" fmla="*/ 2059025 w 2065020"/>
              <a:gd name="T35" fmla="*/ 46559 h 457200"/>
              <a:gd name="T36" fmla="*/ 2042683 w 2065020"/>
              <a:gd name="T37" fmla="*/ 22336 h 457200"/>
              <a:gd name="T38" fmla="*/ 2018460 w 2065020"/>
              <a:gd name="T39" fmla="*/ 5994 h 457200"/>
              <a:gd name="T40" fmla="*/ 1988820 w 206502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65020"/>
              <a:gd name="T64" fmla="*/ 0 h 457200"/>
              <a:gd name="T65" fmla="*/ 2065020 w 206502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65020" h="457200">
                <a:moveTo>
                  <a:pt x="19888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8820" y="457200"/>
                </a:lnTo>
                <a:lnTo>
                  <a:pt x="2018460" y="451205"/>
                </a:lnTo>
                <a:lnTo>
                  <a:pt x="2042683" y="434863"/>
                </a:lnTo>
                <a:lnTo>
                  <a:pt x="2059025" y="410640"/>
                </a:lnTo>
                <a:lnTo>
                  <a:pt x="2065020" y="381000"/>
                </a:lnTo>
                <a:lnTo>
                  <a:pt x="2065020" y="76200"/>
                </a:lnTo>
                <a:lnTo>
                  <a:pt x="2059025" y="46559"/>
                </a:lnTo>
                <a:lnTo>
                  <a:pt x="2042683" y="22336"/>
                </a:lnTo>
                <a:lnTo>
                  <a:pt x="2018460" y="5994"/>
                </a:lnTo>
                <a:lnTo>
                  <a:pt x="19888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83" name="object 12"/>
          <p:cNvSpPr>
            <a:spLocks/>
          </p:cNvSpPr>
          <p:nvPr/>
        </p:nvSpPr>
        <p:spPr bwMode="auto">
          <a:xfrm>
            <a:off x="850900" y="5095875"/>
            <a:ext cx="485775" cy="457200"/>
          </a:xfrm>
          <a:custGeom>
            <a:avLst/>
            <a:gdLst>
              <a:gd name="T0" fmla="*/ 243078 w 486409"/>
              <a:gd name="T1" fmla="*/ 0 h 457200"/>
              <a:gd name="T2" fmla="*/ 194088 w 486409"/>
              <a:gd name="T3" fmla="*/ 4644 h 457200"/>
              <a:gd name="T4" fmla="*/ 148459 w 486409"/>
              <a:gd name="T5" fmla="*/ 17966 h 457200"/>
              <a:gd name="T6" fmla="*/ 107169 w 486409"/>
              <a:gd name="T7" fmla="*/ 39045 h 457200"/>
              <a:gd name="T8" fmla="*/ 71194 w 486409"/>
              <a:gd name="T9" fmla="*/ 66960 h 457200"/>
              <a:gd name="T10" fmla="*/ 41513 w 486409"/>
              <a:gd name="T11" fmla="*/ 100793 h 457200"/>
              <a:gd name="T12" fmla="*/ 19101 w 486409"/>
              <a:gd name="T13" fmla="*/ 139624 h 457200"/>
              <a:gd name="T14" fmla="*/ 4938 w 486409"/>
              <a:gd name="T15" fmla="*/ 182533 h 457200"/>
              <a:gd name="T16" fmla="*/ 0 w 486409"/>
              <a:gd name="T17" fmla="*/ 228600 h 457200"/>
              <a:gd name="T18" fmla="*/ 4938 w 486409"/>
              <a:gd name="T19" fmla="*/ 274666 h 457200"/>
              <a:gd name="T20" fmla="*/ 19101 w 486409"/>
              <a:gd name="T21" fmla="*/ 317575 h 457200"/>
              <a:gd name="T22" fmla="*/ 41513 w 486409"/>
              <a:gd name="T23" fmla="*/ 356406 h 457200"/>
              <a:gd name="T24" fmla="*/ 71194 w 486409"/>
              <a:gd name="T25" fmla="*/ 390239 h 457200"/>
              <a:gd name="T26" fmla="*/ 107169 w 486409"/>
              <a:gd name="T27" fmla="*/ 418154 h 457200"/>
              <a:gd name="T28" fmla="*/ 148459 w 486409"/>
              <a:gd name="T29" fmla="*/ 439233 h 457200"/>
              <a:gd name="T30" fmla="*/ 194088 w 486409"/>
              <a:gd name="T31" fmla="*/ 452555 h 457200"/>
              <a:gd name="T32" fmla="*/ 243078 w 486409"/>
              <a:gd name="T33" fmla="*/ 457200 h 457200"/>
              <a:gd name="T34" fmla="*/ 292067 w 486409"/>
              <a:gd name="T35" fmla="*/ 452555 h 457200"/>
              <a:gd name="T36" fmla="*/ 337696 w 486409"/>
              <a:gd name="T37" fmla="*/ 439233 h 457200"/>
              <a:gd name="T38" fmla="*/ 378986 w 486409"/>
              <a:gd name="T39" fmla="*/ 418154 h 457200"/>
              <a:gd name="T40" fmla="*/ 414961 w 486409"/>
              <a:gd name="T41" fmla="*/ 390239 h 457200"/>
              <a:gd name="T42" fmla="*/ 444642 w 486409"/>
              <a:gd name="T43" fmla="*/ 356406 h 457200"/>
              <a:gd name="T44" fmla="*/ 467054 w 486409"/>
              <a:gd name="T45" fmla="*/ 317575 h 457200"/>
              <a:gd name="T46" fmla="*/ 481217 w 486409"/>
              <a:gd name="T47" fmla="*/ 274666 h 457200"/>
              <a:gd name="T48" fmla="*/ 486156 w 486409"/>
              <a:gd name="T49" fmla="*/ 228600 h 457200"/>
              <a:gd name="T50" fmla="*/ 481217 w 486409"/>
              <a:gd name="T51" fmla="*/ 182533 h 457200"/>
              <a:gd name="T52" fmla="*/ 467054 w 486409"/>
              <a:gd name="T53" fmla="*/ 139624 h 457200"/>
              <a:gd name="T54" fmla="*/ 444642 w 486409"/>
              <a:gd name="T55" fmla="*/ 100793 h 457200"/>
              <a:gd name="T56" fmla="*/ 414961 w 486409"/>
              <a:gd name="T57" fmla="*/ 66960 h 457200"/>
              <a:gd name="T58" fmla="*/ 378986 w 486409"/>
              <a:gd name="T59" fmla="*/ 39045 h 457200"/>
              <a:gd name="T60" fmla="*/ 337696 w 486409"/>
              <a:gd name="T61" fmla="*/ 17966 h 457200"/>
              <a:gd name="T62" fmla="*/ 292067 w 486409"/>
              <a:gd name="T63" fmla="*/ 4644 h 457200"/>
              <a:gd name="T64" fmla="*/ 243078 w 486409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86409"/>
              <a:gd name="T100" fmla="*/ 0 h 457200"/>
              <a:gd name="T101" fmla="*/ 486409 w 486409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86409" h="457200">
                <a:moveTo>
                  <a:pt x="243078" y="0"/>
                </a:moveTo>
                <a:lnTo>
                  <a:pt x="194088" y="4644"/>
                </a:lnTo>
                <a:lnTo>
                  <a:pt x="148459" y="17966"/>
                </a:lnTo>
                <a:lnTo>
                  <a:pt x="107169" y="39045"/>
                </a:lnTo>
                <a:lnTo>
                  <a:pt x="71194" y="66960"/>
                </a:lnTo>
                <a:lnTo>
                  <a:pt x="41513" y="100793"/>
                </a:lnTo>
                <a:lnTo>
                  <a:pt x="19101" y="139624"/>
                </a:lnTo>
                <a:lnTo>
                  <a:pt x="4938" y="182533"/>
                </a:lnTo>
                <a:lnTo>
                  <a:pt x="0" y="228600"/>
                </a:lnTo>
                <a:lnTo>
                  <a:pt x="4938" y="274666"/>
                </a:lnTo>
                <a:lnTo>
                  <a:pt x="19101" y="317575"/>
                </a:lnTo>
                <a:lnTo>
                  <a:pt x="41513" y="356406"/>
                </a:lnTo>
                <a:lnTo>
                  <a:pt x="71194" y="390239"/>
                </a:lnTo>
                <a:lnTo>
                  <a:pt x="107169" y="418154"/>
                </a:lnTo>
                <a:lnTo>
                  <a:pt x="148459" y="439233"/>
                </a:lnTo>
                <a:lnTo>
                  <a:pt x="194088" y="452555"/>
                </a:lnTo>
                <a:lnTo>
                  <a:pt x="243078" y="457200"/>
                </a:lnTo>
                <a:lnTo>
                  <a:pt x="292067" y="452555"/>
                </a:lnTo>
                <a:lnTo>
                  <a:pt x="337696" y="439233"/>
                </a:lnTo>
                <a:lnTo>
                  <a:pt x="378986" y="418154"/>
                </a:lnTo>
                <a:lnTo>
                  <a:pt x="414961" y="390239"/>
                </a:lnTo>
                <a:lnTo>
                  <a:pt x="444642" y="356406"/>
                </a:lnTo>
                <a:lnTo>
                  <a:pt x="467054" y="317575"/>
                </a:lnTo>
                <a:lnTo>
                  <a:pt x="481217" y="274666"/>
                </a:lnTo>
                <a:lnTo>
                  <a:pt x="486156" y="228600"/>
                </a:lnTo>
                <a:lnTo>
                  <a:pt x="481217" y="182533"/>
                </a:lnTo>
                <a:lnTo>
                  <a:pt x="467054" y="139624"/>
                </a:lnTo>
                <a:lnTo>
                  <a:pt x="444642" y="100793"/>
                </a:lnTo>
                <a:lnTo>
                  <a:pt x="414961" y="66960"/>
                </a:lnTo>
                <a:lnTo>
                  <a:pt x="378986" y="39045"/>
                </a:lnTo>
                <a:lnTo>
                  <a:pt x="337696" y="17966"/>
                </a:lnTo>
                <a:lnTo>
                  <a:pt x="292067" y="4644"/>
                </a:lnTo>
                <a:lnTo>
                  <a:pt x="24307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84" name="object 13"/>
          <p:cNvSpPr txBox="1">
            <a:spLocks noChangeArrowheads="1"/>
          </p:cNvSpPr>
          <p:nvPr/>
        </p:nvSpPr>
        <p:spPr bwMode="auto">
          <a:xfrm>
            <a:off x="1003300" y="2692400"/>
            <a:ext cx="177800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85" name="object 14"/>
          <p:cNvSpPr>
            <a:spLocks/>
          </p:cNvSpPr>
          <p:nvPr/>
        </p:nvSpPr>
        <p:spPr bwMode="auto">
          <a:xfrm>
            <a:off x="1465263" y="5095875"/>
            <a:ext cx="2063750" cy="457200"/>
          </a:xfrm>
          <a:custGeom>
            <a:avLst/>
            <a:gdLst>
              <a:gd name="T0" fmla="*/ 1988820 w 2065020"/>
              <a:gd name="T1" fmla="*/ 0 h 457200"/>
              <a:gd name="T2" fmla="*/ 76200 w 2065020"/>
              <a:gd name="T3" fmla="*/ 0 h 457200"/>
              <a:gd name="T4" fmla="*/ 46559 w 2065020"/>
              <a:gd name="T5" fmla="*/ 5994 h 457200"/>
              <a:gd name="T6" fmla="*/ 22336 w 2065020"/>
              <a:gd name="T7" fmla="*/ 22336 h 457200"/>
              <a:gd name="T8" fmla="*/ 5994 w 2065020"/>
              <a:gd name="T9" fmla="*/ 46559 h 457200"/>
              <a:gd name="T10" fmla="*/ 0 w 2065020"/>
              <a:gd name="T11" fmla="*/ 76200 h 457200"/>
              <a:gd name="T12" fmla="*/ 0 w 2065020"/>
              <a:gd name="T13" fmla="*/ 381000 h 457200"/>
              <a:gd name="T14" fmla="*/ 5994 w 2065020"/>
              <a:gd name="T15" fmla="*/ 410640 h 457200"/>
              <a:gd name="T16" fmla="*/ 22336 w 2065020"/>
              <a:gd name="T17" fmla="*/ 434863 h 457200"/>
              <a:gd name="T18" fmla="*/ 46559 w 2065020"/>
              <a:gd name="T19" fmla="*/ 451205 h 457200"/>
              <a:gd name="T20" fmla="*/ 76200 w 2065020"/>
              <a:gd name="T21" fmla="*/ 457200 h 457200"/>
              <a:gd name="T22" fmla="*/ 1988820 w 2065020"/>
              <a:gd name="T23" fmla="*/ 457200 h 457200"/>
              <a:gd name="T24" fmla="*/ 2018460 w 2065020"/>
              <a:gd name="T25" fmla="*/ 451205 h 457200"/>
              <a:gd name="T26" fmla="*/ 2042683 w 2065020"/>
              <a:gd name="T27" fmla="*/ 434863 h 457200"/>
              <a:gd name="T28" fmla="*/ 2059025 w 2065020"/>
              <a:gd name="T29" fmla="*/ 410640 h 457200"/>
              <a:gd name="T30" fmla="*/ 2065020 w 2065020"/>
              <a:gd name="T31" fmla="*/ 381000 h 457200"/>
              <a:gd name="T32" fmla="*/ 2065020 w 2065020"/>
              <a:gd name="T33" fmla="*/ 76200 h 457200"/>
              <a:gd name="T34" fmla="*/ 2059025 w 2065020"/>
              <a:gd name="T35" fmla="*/ 46559 h 457200"/>
              <a:gd name="T36" fmla="*/ 2042683 w 2065020"/>
              <a:gd name="T37" fmla="*/ 22336 h 457200"/>
              <a:gd name="T38" fmla="*/ 2018460 w 2065020"/>
              <a:gd name="T39" fmla="*/ 5994 h 457200"/>
              <a:gd name="T40" fmla="*/ 1988820 w 206502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65020"/>
              <a:gd name="T64" fmla="*/ 0 h 457200"/>
              <a:gd name="T65" fmla="*/ 2065020 w 206502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65020" h="457200">
                <a:moveTo>
                  <a:pt x="19888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8820" y="457200"/>
                </a:lnTo>
                <a:lnTo>
                  <a:pt x="2018460" y="451205"/>
                </a:lnTo>
                <a:lnTo>
                  <a:pt x="2042683" y="434863"/>
                </a:lnTo>
                <a:lnTo>
                  <a:pt x="2059025" y="410640"/>
                </a:lnTo>
                <a:lnTo>
                  <a:pt x="2065020" y="381000"/>
                </a:lnTo>
                <a:lnTo>
                  <a:pt x="2065020" y="76200"/>
                </a:lnTo>
                <a:lnTo>
                  <a:pt x="2059025" y="46559"/>
                </a:lnTo>
                <a:lnTo>
                  <a:pt x="2042683" y="22336"/>
                </a:lnTo>
                <a:lnTo>
                  <a:pt x="2018460" y="5994"/>
                </a:lnTo>
                <a:lnTo>
                  <a:pt x="19888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86" name="object 15"/>
          <p:cNvSpPr txBox="1">
            <a:spLocks noChangeArrowheads="1"/>
          </p:cNvSpPr>
          <p:nvPr/>
        </p:nvSpPr>
        <p:spPr bwMode="auto">
          <a:xfrm>
            <a:off x="1819275" y="3059113"/>
            <a:ext cx="13557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algn="ctr">
              <a:lnSpc>
                <a:spcPct val="167000"/>
              </a:lnSpc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Transport  Network  Data Link  Physical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11800" y="1989138"/>
            <a:ext cx="2063750" cy="457200"/>
          </a:xfrm>
          <a:prstGeom prst="rect">
            <a:avLst/>
          </a:prstGeom>
          <a:solidFill>
            <a:srgbClr val="FFFF66"/>
          </a:solidFill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631825" fontAlgn="auto">
              <a:lnSpc>
                <a:spcPts val="33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imes New Roman"/>
                <a:cs typeface="Times New Roman"/>
              </a:rPr>
              <a:t>Hello</a:t>
            </a:r>
            <a:endParaRPr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516438" y="3856038"/>
          <a:ext cx="305435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08"/>
                <a:gridCol w="329183"/>
                <a:gridCol w="330708"/>
                <a:gridCol w="2063495"/>
              </a:tblGrid>
              <a:tr h="457200">
                <a:tc>
                  <a:txBody>
                    <a:bodyPr/>
                    <a:lstStyle/>
                    <a:p>
                      <a:pPr marL="72390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631825">
                        <a:lnSpc>
                          <a:spcPts val="3354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Hello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186238" y="4503738"/>
          <a:ext cx="371475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08"/>
                <a:gridCol w="330708"/>
                <a:gridCol w="329183"/>
                <a:gridCol w="330708"/>
                <a:gridCol w="2063495"/>
                <a:gridCol w="330707"/>
              </a:tblGrid>
              <a:tr h="457200">
                <a:tc>
                  <a:txBody>
                    <a:bodyPr/>
                    <a:lstStyle/>
                    <a:p>
                      <a:pPr marL="73025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631825">
                        <a:lnSpc>
                          <a:spcPts val="3354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Hello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4191000" y="5157788"/>
            <a:ext cx="3716338" cy="457200"/>
          </a:xfrm>
          <a:prstGeom prst="rect">
            <a:avLst/>
          </a:prstGeom>
          <a:solidFill>
            <a:srgbClr val="00FF00"/>
          </a:solidFill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188595" fontAlgn="auto">
              <a:lnSpc>
                <a:spcPts val="33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>
                <a:latin typeface="Times New Roman"/>
                <a:cs typeface="Times New Roman"/>
              </a:rPr>
              <a:t>1001101001011101011</a:t>
            </a:r>
            <a:endParaRPr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848225" y="3233738"/>
          <a:ext cx="272415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84"/>
                <a:gridCol w="330708"/>
                <a:gridCol w="2063495"/>
              </a:tblGrid>
              <a:tr h="457200">
                <a:tc>
                  <a:txBody>
                    <a:bodyPr/>
                    <a:lstStyle/>
                    <a:p>
                      <a:pPr marL="71755">
                        <a:lnSpc>
                          <a:spcPts val="335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335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631825">
                        <a:lnSpc>
                          <a:spcPts val="335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Hello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54327" name="object 21"/>
          <p:cNvSpPr>
            <a:spLocks/>
          </p:cNvSpPr>
          <p:nvPr/>
        </p:nvSpPr>
        <p:spPr bwMode="auto">
          <a:xfrm>
            <a:off x="5181600" y="2636838"/>
            <a:ext cx="330200" cy="457200"/>
          </a:xfrm>
          <a:custGeom>
            <a:avLst/>
            <a:gdLst>
              <a:gd name="T0" fmla="*/ 0 w 330835"/>
              <a:gd name="T1" fmla="*/ 457200 h 457200"/>
              <a:gd name="T2" fmla="*/ 330708 w 330835"/>
              <a:gd name="T3" fmla="*/ 457200 h 457200"/>
              <a:gd name="T4" fmla="*/ 330708 w 330835"/>
              <a:gd name="T5" fmla="*/ 0 h 457200"/>
              <a:gd name="T6" fmla="*/ 0 w 330835"/>
              <a:gd name="T7" fmla="*/ 0 h 457200"/>
              <a:gd name="T8" fmla="*/ 0 w 330835"/>
              <a:gd name="T9" fmla="*/ 45720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0835"/>
              <a:gd name="T16" fmla="*/ 0 h 457200"/>
              <a:gd name="T17" fmla="*/ 330835 w 330835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0835" h="457200">
                <a:moveTo>
                  <a:pt x="0" y="457200"/>
                </a:moveTo>
                <a:lnTo>
                  <a:pt x="330708" y="457200"/>
                </a:lnTo>
                <a:lnTo>
                  <a:pt x="33070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328" name="object 22"/>
          <p:cNvSpPr>
            <a:spLocks/>
          </p:cNvSpPr>
          <p:nvPr/>
        </p:nvSpPr>
        <p:spPr bwMode="auto">
          <a:xfrm>
            <a:off x="5181600" y="2636838"/>
            <a:ext cx="330200" cy="457200"/>
          </a:xfrm>
          <a:custGeom>
            <a:avLst/>
            <a:gdLst>
              <a:gd name="T0" fmla="*/ 0 w 330835"/>
              <a:gd name="T1" fmla="*/ 457200 h 457200"/>
              <a:gd name="T2" fmla="*/ 330708 w 330835"/>
              <a:gd name="T3" fmla="*/ 457200 h 457200"/>
              <a:gd name="T4" fmla="*/ 330708 w 330835"/>
              <a:gd name="T5" fmla="*/ 0 h 457200"/>
              <a:gd name="T6" fmla="*/ 0 w 330835"/>
              <a:gd name="T7" fmla="*/ 0 h 457200"/>
              <a:gd name="T8" fmla="*/ 0 w 330835"/>
              <a:gd name="T9" fmla="*/ 45720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0835"/>
              <a:gd name="T16" fmla="*/ 0 h 457200"/>
              <a:gd name="T17" fmla="*/ 330835 w 330835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0835" h="457200">
                <a:moveTo>
                  <a:pt x="0" y="457200"/>
                </a:moveTo>
                <a:lnTo>
                  <a:pt x="330708" y="457200"/>
                </a:lnTo>
                <a:lnTo>
                  <a:pt x="33070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5246688" y="2640013"/>
            <a:ext cx="203200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4330" name="object 24"/>
          <p:cNvSpPr>
            <a:spLocks/>
          </p:cNvSpPr>
          <p:nvPr/>
        </p:nvSpPr>
        <p:spPr bwMode="auto">
          <a:xfrm>
            <a:off x="5511800" y="2636838"/>
            <a:ext cx="2063750" cy="457200"/>
          </a:xfrm>
          <a:custGeom>
            <a:avLst/>
            <a:gdLst>
              <a:gd name="T0" fmla="*/ 0 w 2063750"/>
              <a:gd name="T1" fmla="*/ 457200 h 457200"/>
              <a:gd name="T2" fmla="*/ 2063495 w 2063750"/>
              <a:gd name="T3" fmla="*/ 457200 h 457200"/>
              <a:gd name="T4" fmla="*/ 2063495 w 2063750"/>
              <a:gd name="T5" fmla="*/ 0 h 457200"/>
              <a:gd name="T6" fmla="*/ 0 w 2063750"/>
              <a:gd name="T7" fmla="*/ 0 h 457200"/>
              <a:gd name="T8" fmla="*/ 0 w 2063750"/>
              <a:gd name="T9" fmla="*/ 45720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3750"/>
              <a:gd name="T16" fmla="*/ 0 h 457200"/>
              <a:gd name="T17" fmla="*/ 2063750 w 2063750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3750" h="457200">
                <a:moveTo>
                  <a:pt x="0" y="457200"/>
                </a:moveTo>
                <a:lnTo>
                  <a:pt x="2063495" y="457200"/>
                </a:lnTo>
                <a:lnTo>
                  <a:pt x="206349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331" name="object 25"/>
          <p:cNvSpPr>
            <a:spLocks/>
          </p:cNvSpPr>
          <p:nvPr/>
        </p:nvSpPr>
        <p:spPr bwMode="auto">
          <a:xfrm>
            <a:off x="5511800" y="2636838"/>
            <a:ext cx="2063750" cy="457200"/>
          </a:xfrm>
          <a:custGeom>
            <a:avLst/>
            <a:gdLst>
              <a:gd name="T0" fmla="*/ 0 w 2063750"/>
              <a:gd name="T1" fmla="*/ 457200 h 457200"/>
              <a:gd name="T2" fmla="*/ 2063495 w 2063750"/>
              <a:gd name="T3" fmla="*/ 457200 h 457200"/>
              <a:gd name="T4" fmla="*/ 2063495 w 2063750"/>
              <a:gd name="T5" fmla="*/ 0 h 457200"/>
              <a:gd name="T6" fmla="*/ 0 w 2063750"/>
              <a:gd name="T7" fmla="*/ 0 h 457200"/>
              <a:gd name="T8" fmla="*/ 0 w 2063750"/>
              <a:gd name="T9" fmla="*/ 45720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3750"/>
              <a:gd name="T16" fmla="*/ 0 h 457200"/>
              <a:gd name="T17" fmla="*/ 2063750 w 2063750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3750" h="457200">
                <a:moveTo>
                  <a:pt x="0" y="457200"/>
                </a:moveTo>
                <a:lnTo>
                  <a:pt x="2063495" y="457200"/>
                </a:lnTo>
                <a:lnTo>
                  <a:pt x="206349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332" name="object 26"/>
          <p:cNvSpPr>
            <a:spLocks/>
          </p:cNvSpPr>
          <p:nvPr/>
        </p:nvSpPr>
        <p:spPr bwMode="auto">
          <a:xfrm>
            <a:off x="3749675" y="2014538"/>
            <a:ext cx="228600" cy="4038600"/>
          </a:xfrm>
          <a:custGeom>
            <a:avLst/>
            <a:gdLst>
              <a:gd name="T0" fmla="*/ 76186 w 228600"/>
              <a:gd name="T1" fmla="*/ 3810008 h 4038600"/>
              <a:gd name="T2" fmla="*/ 0 w 228600"/>
              <a:gd name="T3" fmla="*/ 3810038 h 4038600"/>
              <a:gd name="T4" fmla="*/ 114426 w 228600"/>
              <a:gd name="T5" fmla="*/ 4038600 h 4038600"/>
              <a:gd name="T6" fmla="*/ 209543 w 228600"/>
              <a:gd name="T7" fmla="*/ 3848112 h 4038600"/>
              <a:gd name="T8" fmla="*/ 76200 w 228600"/>
              <a:gd name="T9" fmla="*/ 3848112 h 4038600"/>
              <a:gd name="T10" fmla="*/ 76186 w 228600"/>
              <a:gd name="T11" fmla="*/ 3810008 h 4038600"/>
              <a:gd name="T12" fmla="*/ 152386 w 228600"/>
              <a:gd name="T13" fmla="*/ 3809978 h 4038600"/>
              <a:gd name="T14" fmla="*/ 76186 w 228600"/>
              <a:gd name="T15" fmla="*/ 3810008 h 4038600"/>
              <a:gd name="T16" fmla="*/ 76200 w 228600"/>
              <a:gd name="T17" fmla="*/ 3848112 h 4038600"/>
              <a:gd name="T18" fmla="*/ 152400 w 228600"/>
              <a:gd name="T19" fmla="*/ 3848087 h 4038600"/>
              <a:gd name="T20" fmla="*/ 152386 w 228600"/>
              <a:gd name="T21" fmla="*/ 3809978 h 4038600"/>
              <a:gd name="T22" fmla="*/ 228600 w 228600"/>
              <a:gd name="T23" fmla="*/ 3809949 h 4038600"/>
              <a:gd name="T24" fmla="*/ 152386 w 228600"/>
              <a:gd name="T25" fmla="*/ 3809978 h 4038600"/>
              <a:gd name="T26" fmla="*/ 152400 w 228600"/>
              <a:gd name="T27" fmla="*/ 3848087 h 4038600"/>
              <a:gd name="T28" fmla="*/ 76200 w 228600"/>
              <a:gd name="T29" fmla="*/ 3848112 h 4038600"/>
              <a:gd name="T30" fmla="*/ 209543 w 228600"/>
              <a:gd name="T31" fmla="*/ 3848112 h 4038600"/>
              <a:gd name="T32" fmla="*/ 228600 w 228600"/>
              <a:gd name="T33" fmla="*/ 3809949 h 4038600"/>
              <a:gd name="T34" fmla="*/ 151002 w 228600"/>
              <a:gd name="T35" fmla="*/ 0 h 4038600"/>
              <a:gd name="T36" fmla="*/ 74802 w 228600"/>
              <a:gd name="T37" fmla="*/ 0 h 4038600"/>
              <a:gd name="T38" fmla="*/ 76186 w 228600"/>
              <a:gd name="T39" fmla="*/ 3810008 h 4038600"/>
              <a:gd name="T40" fmla="*/ 152386 w 228600"/>
              <a:gd name="T41" fmla="*/ 3809978 h 4038600"/>
              <a:gd name="T42" fmla="*/ 151002 w 228600"/>
              <a:gd name="T43" fmla="*/ 0 h 40386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28600"/>
              <a:gd name="T67" fmla="*/ 0 h 4038600"/>
              <a:gd name="T68" fmla="*/ 228600 w 228600"/>
              <a:gd name="T69" fmla="*/ 4038600 h 40386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28600" h="4038600">
                <a:moveTo>
                  <a:pt x="76186" y="3810008"/>
                </a:moveTo>
                <a:lnTo>
                  <a:pt x="0" y="3810038"/>
                </a:lnTo>
                <a:lnTo>
                  <a:pt x="114426" y="4038600"/>
                </a:lnTo>
                <a:lnTo>
                  <a:pt x="209543" y="3848112"/>
                </a:lnTo>
                <a:lnTo>
                  <a:pt x="76200" y="3848112"/>
                </a:lnTo>
                <a:lnTo>
                  <a:pt x="76186" y="3810008"/>
                </a:lnTo>
                <a:close/>
              </a:path>
              <a:path w="228600" h="4038600">
                <a:moveTo>
                  <a:pt x="152386" y="3809978"/>
                </a:moveTo>
                <a:lnTo>
                  <a:pt x="76186" y="3810008"/>
                </a:lnTo>
                <a:lnTo>
                  <a:pt x="76200" y="3848112"/>
                </a:lnTo>
                <a:lnTo>
                  <a:pt x="152400" y="3848087"/>
                </a:lnTo>
                <a:lnTo>
                  <a:pt x="152386" y="3809978"/>
                </a:lnTo>
                <a:close/>
              </a:path>
              <a:path w="228600" h="4038600">
                <a:moveTo>
                  <a:pt x="228600" y="3809949"/>
                </a:moveTo>
                <a:lnTo>
                  <a:pt x="152386" y="3809978"/>
                </a:lnTo>
                <a:lnTo>
                  <a:pt x="152400" y="3848087"/>
                </a:lnTo>
                <a:lnTo>
                  <a:pt x="76200" y="3848112"/>
                </a:lnTo>
                <a:lnTo>
                  <a:pt x="209543" y="3848112"/>
                </a:lnTo>
                <a:lnTo>
                  <a:pt x="228600" y="3809949"/>
                </a:lnTo>
                <a:close/>
              </a:path>
              <a:path w="228600" h="4038600">
                <a:moveTo>
                  <a:pt x="151002" y="0"/>
                </a:moveTo>
                <a:lnTo>
                  <a:pt x="74802" y="0"/>
                </a:lnTo>
                <a:lnTo>
                  <a:pt x="76186" y="3810008"/>
                </a:lnTo>
                <a:lnTo>
                  <a:pt x="152386" y="3809978"/>
                </a:lnTo>
                <a:lnTo>
                  <a:pt x="15100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333" name="object 27"/>
          <p:cNvSpPr>
            <a:spLocks noChangeArrowheads="1"/>
          </p:cNvSpPr>
          <p:nvPr/>
        </p:nvSpPr>
        <p:spPr bwMode="auto">
          <a:xfrm>
            <a:off x="7978775" y="1989138"/>
            <a:ext cx="1641475" cy="1641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37275" y="2640013"/>
            <a:ext cx="3408363" cy="1216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imes New Roman"/>
                <a:cs typeface="Times New Roman"/>
              </a:rPr>
              <a:t>Hello</a:t>
            </a:r>
            <a:endParaRPr>
              <a:latin typeface="Times New Roman"/>
              <a:cs typeface="Times New Roman"/>
            </a:endParaRPr>
          </a:p>
          <a:p>
            <a:pPr fontAlgn="auto">
              <a:spcBef>
                <a:spcPts val="40"/>
              </a:spcBef>
              <a:spcAft>
                <a:spcPts val="0"/>
              </a:spcAft>
              <a:defRPr/>
            </a:pPr>
            <a:endParaRPr sz="3200">
              <a:latin typeface="Times New Roman"/>
              <a:cs typeface="Times New Roman"/>
            </a:endParaRPr>
          </a:p>
          <a:p>
            <a:pPr marL="195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Enca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sul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335" name="object 2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FCDE826B-304D-4F79-B3C6-48852E94B406}" type="slidenum">
              <a:rPr lang="th-TH" smtClean="0"/>
              <a:pPr marL="25400">
                <a:spcBef>
                  <a:spcPts val="38"/>
                </a:spcBef>
              </a:pPr>
              <a:t>34</a:t>
            </a:fld>
            <a:endParaRPr lang="th-TH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Communication</a:t>
            </a:r>
            <a:r>
              <a:rPr spc="-114" dirty="0"/>
              <a:t> </a:t>
            </a:r>
            <a:r>
              <a:rPr dirty="0"/>
              <a:t>Review</a:t>
            </a:r>
          </a:p>
        </p:txBody>
      </p:sp>
      <p:sp>
        <p:nvSpPr>
          <p:cNvPr id="56322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DB0301E8-C47C-43B2-9D5B-A28EB92A575F}" type="slidenum">
              <a:rPr lang="th-TH" smtClean="0"/>
              <a:pPr marL="25400">
                <a:spcBef>
                  <a:spcPts val="38"/>
                </a:spcBef>
              </a:pPr>
              <a:t>35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4724400" cy="1668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Communication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Physical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Layering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3995738"/>
            <a:ext cx="207963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988" y="3733800"/>
            <a:ext cx="3627437" cy="581025"/>
          </a:xfrm>
          <a:prstGeom prst="rect">
            <a:avLst/>
          </a:prstGeom>
        </p:spPr>
        <p:txBody>
          <a:bodyPr lIns="0" tIns="97155" rIns="0" bIns="0">
            <a:spAutoFit/>
          </a:bodyPr>
          <a:lstStyle/>
          <a:p>
            <a:pPr marL="34290" fontAlgn="auto">
              <a:lnSpc>
                <a:spcPts val="3804"/>
              </a:lnSpc>
              <a:spcBef>
                <a:spcPts val="765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Data </a:t>
            </a:r>
            <a:r>
              <a:rPr sz="3200" dirty="0">
                <a:latin typeface="Tahoma"/>
                <a:cs typeface="Tahoma"/>
              </a:rPr>
              <a:t>Link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6326" name="object 6"/>
          <p:cNvSpPr txBox="1">
            <a:spLocks noChangeArrowheads="1"/>
          </p:cNvSpPr>
          <p:nvPr/>
        </p:nvSpPr>
        <p:spPr bwMode="auto">
          <a:xfrm>
            <a:off x="1358900" y="4421188"/>
            <a:ext cx="10858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2425" indent="-339725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2425" algn="l"/>
                <a:tab pos="35401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LAN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7988" y="3733800"/>
            <a:ext cx="3627437" cy="581025"/>
          </a:xfrm>
          <a:prstGeom prst="rect">
            <a:avLst/>
          </a:prstGeom>
          <a:solidFill>
            <a:srgbClr val="000099"/>
          </a:solidFill>
        </p:spPr>
        <p:txBody>
          <a:bodyPr lIns="0" tIns="45085" rIns="0" bIns="0">
            <a:spAutoFit/>
          </a:bodyPr>
          <a:lstStyle/>
          <a:p>
            <a:pPr marL="89535" fontAlgn="auto">
              <a:spcBef>
                <a:spcPts val="355"/>
              </a:spcBef>
              <a:spcAft>
                <a:spcPts val="0"/>
              </a:spcAft>
              <a:defRPr/>
            </a:pPr>
            <a:r>
              <a:rPr sz="3200" spc="-5" dirty="0">
                <a:solidFill>
                  <a:srgbClr val="FFFF66"/>
                </a:solidFill>
                <a:latin typeface="Tahoma"/>
                <a:cs typeface="Tahoma"/>
              </a:rPr>
              <a:t>Data </a:t>
            </a:r>
            <a:r>
              <a:rPr sz="3200" dirty="0">
                <a:solidFill>
                  <a:srgbClr val="FFFF66"/>
                </a:solidFill>
                <a:latin typeface="Tahoma"/>
                <a:cs typeface="Tahoma"/>
              </a:rPr>
              <a:t>Link</a:t>
            </a:r>
            <a:r>
              <a:rPr sz="3200" spc="-50" dirty="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66"/>
                </a:solidFill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object 2"/>
          <p:cNvSpPr>
            <a:spLocks/>
          </p:cNvSpPr>
          <p:nvPr/>
        </p:nvSpPr>
        <p:spPr bwMode="auto">
          <a:xfrm>
            <a:off x="9639300" y="4983163"/>
            <a:ext cx="20638" cy="534987"/>
          </a:xfrm>
          <a:custGeom>
            <a:avLst/>
            <a:gdLst>
              <a:gd name="T0" fmla="*/ 0 w 20320"/>
              <a:gd name="T1" fmla="*/ 534924 h 535304"/>
              <a:gd name="T2" fmla="*/ 19811 w 20320"/>
              <a:gd name="T3" fmla="*/ 534924 h 535304"/>
              <a:gd name="T4" fmla="*/ 19811 w 20320"/>
              <a:gd name="T5" fmla="*/ 0 h 535304"/>
              <a:gd name="T6" fmla="*/ 0 w 20320"/>
              <a:gd name="T7" fmla="*/ 0 h 535304"/>
              <a:gd name="T8" fmla="*/ 0 w 20320"/>
              <a:gd name="T9" fmla="*/ 534924 h 535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20"/>
              <a:gd name="T16" fmla="*/ 0 h 535304"/>
              <a:gd name="T17" fmla="*/ 20320 w 20320"/>
              <a:gd name="T18" fmla="*/ 535304 h 535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20" h="535304">
                <a:moveTo>
                  <a:pt x="0" y="534924"/>
                </a:moveTo>
                <a:lnTo>
                  <a:pt x="19811" y="534924"/>
                </a:lnTo>
                <a:lnTo>
                  <a:pt x="19811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46" name="object 3"/>
          <p:cNvSpPr>
            <a:spLocks/>
          </p:cNvSpPr>
          <p:nvPr/>
        </p:nvSpPr>
        <p:spPr bwMode="auto">
          <a:xfrm>
            <a:off x="495300" y="4983163"/>
            <a:ext cx="3879850" cy="534987"/>
          </a:xfrm>
          <a:custGeom>
            <a:avLst/>
            <a:gdLst>
              <a:gd name="T0" fmla="*/ 0 w 3880485"/>
              <a:gd name="T1" fmla="*/ 534924 h 535304"/>
              <a:gd name="T2" fmla="*/ 3880104 w 3880485"/>
              <a:gd name="T3" fmla="*/ 534924 h 535304"/>
              <a:gd name="T4" fmla="*/ 3880104 w 3880485"/>
              <a:gd name="T5" fmla="*/ 0 h 535304"/>
              <a:gd name="T6" fmla="*/ 0 w 3880485"/>
              <a:gd name="T7" fmla="*/ 0 h 535304"/>
              <a:gd name="T8" fmla="*/ 0 w 3880485"/>
              <a:gd name="T9" fmla="*/ 534924 h 535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80485"/>
              <a:gd name="T16" fmla="*/ 0 h 535304"/>
              <a:gd name="T17" fmla="*/ 3880485 w 3880485"/>
              <a:gd name="T18" fmla="*/ 535304 h 535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80485" h="535304">
                <a:moveTo>
                  <a:pt x="0" y="534924"/>
                </a:moveTo>
                <a:lnTo>
                  <a:pt x="3880104" y="534924"/>
                </a:lnTo>
                <a:lnTo>
                  <a:pt x="3880104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47" name="object 4"/>
          <p:cNvSpPr>
            <a:spLocks/>
          </p:cNvSpPr>
          <p:nvPr/>
        </p:nvSpPr>
        <p:spPr bwMode="auto">
          <a:xfrm>
            <a:off x="9639300" y="2133600"/>
            <a:ext cx="20638" cy="2849563"/>
          </a:xfrm>
          <a:custGeom>
            <a:avLst/>
            <a:gdLst>
              <a:gd name="T0" fmla="*/ 0 w 20320"/>
              <a:gd name="T1" fmla="*/ 2849880 h 2849879"/>
              <a:gd name="T2" fmla="*/ 19811 w 20320"/>
              <a:gd name="T3" fmla="*/ 2849880 h 2849879"/>
              <a:gd name="T4" fmla="*/ 19811 w 20320"/>
              <a:gd name="T5" fmla="*/ 0 h 2849879"/>
              <a:gd name="T6" fmla="*/ 0 w 20320"/>
              <a:gd name="T7" fmla="*/ 0 h 2849879"/>
              <a:gd name="T8" fmla="*/ 0 w 20320"/>
              <a:gd name="T9" fmla="*/ 2849880 h 28498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20"/>
              <a:gd name="T16" fmla="*/ 0 h 2849879"/>
              <a:gd name="T17" fmla="*/ 20320 w 20320"/>
              <a:gd name="T18" fmla="*/ 2849879 h 28498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20" h="2849879">
                <a:moveTo>
                  <a:pt x="0" y="2849880"/>
                </a:moveTo>
                <a:lnTo>
                  <a:pt x="19811" y="2849880"/>
                </a:lnTo>
                <a:lnTo>
                  <a:pt x="19811" y="0"/>
                </a:lnTo>
                <a:lnTo>
                  <a:pt x="0" y="0"/>
                </a:lnTo>
                <a:lnTo>
                  <a:pt x="0" y="2849880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48" name="object 5"/>
          <p:cNvSpPr>
            <a:spLocks/>
          </p:cNvSpPr>
          <p:nvPr/>
        </p:nvSpPr>
        <p:spPr bwMode="auto">
          <a:xfrm>
            <a:off x="4375150" y="1989138"/>
            <a:ext cx="5264150" cy="3551237"/>
          </a:xfrm>
          <a:custGeom>
            <a:avLst/>
            <a:gdLst>
              <a:gd name="T0" fmla="*/ 0 w 5264150"/>
              <a:gd name="T1" fmla="*/ 3550920 h 3550920"/>
              <a:gd name="T2" fmla="*/ 5263896 w 5264150"/>
              <a:gd name="T3" fmla="*/ 3550920 h 3550920"/>
              <a:gd name="T4" fmla="*/ 5263896 w 5264150"/>
              <a:gd name="T5" fmla="*/ 0 h 3550920"/>
              <a:gd name="T6" fmla="*/ 0 w 5264150"/>
              <a:gd name="T7" fmla="*/ 0 h 3550920"/>
              <a:gd name="T8" fmla="*/ 0 w 5264150"/>
              <a:gd name="T9" fmla="*/ 3550920 h 3550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64150"/>
              <a:gd name="T16" fmla="*/ 0 h 3550920"/>
              <a:gd name="T17" fmla="*/ 5264150 w 5264150"/>
              <a:gd name="T18" fmla="*/ 3550920 h 3550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64150" h="3550920">
                <a:moveTo>
                  <a:pt x="0" y="3550920"/>
                </a:moveTo>
                <a:lnTo>
                  <a:pt x="5263896" y="3550920"/>
                </a:lnTo>
                <a:lnTo>
                  <a:pt x="5263896" y="0"/>
                </a:lnTo>
                <a:lnTo>
                  <a:pt x="0" y="0"/>
                </a:lnTo>
                <a:lnTo>
                  <a:pt x="0" y="3550920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49" name="object 6"/>
          <p:cNvSpPr>
            <a:spLocks noChangeArrowheads="1"/>
          </p:cNvSpPr>
          <p:nvPr/>
        </p:nvSpPr>
        <p:spPr bwMode="auto">
          <a:xfrm>
            <a:off x="4465638" y="2120900"/>
            <a:ext cx="201612" cy="2143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7350" name="object 7"/>
          <p:cNvSpPr>
            <a:spLocks noChangeArrowheads="1"/>
          </p:cNvSpPr>
          <p:nvPr/>
        </p:nvSpPr>
        <p:spPr bwMode="auto">
          <a:xfrm>
            <a:off x="4465638" y="2563813"/>
            <a:ext cx="201612" cy="212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7351" name="object 8"/>
          <p:cNvSpPr>
            <a:spLocks noChangeArrowheads="1"/>
          </p:cNvSpPr>
          <p:nvPr/>
        </p:nvSpPr>
        <p:spPr bwMode="auto">
          <a:xfrm>
            <a:off x="4465638" y="3005138"/>
            <a:ext cx="201612" cy="212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7352" name="object 9"/>
          <p:cNvSpPr>
            <a:spLocks noChangeArrowheads="1"/>
          </p:cNvSpPr>
          <p:nvPr/>
        </p:nvSpPr>
        <p:spPr bwMode="auto">
          <a:xfrm>
            <a:off x="4465638" y="3446463"/>
            <a:ext cx="201612" cy="2143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7353" name="object 10"/>
          <p:cNvSpPr>
            <a:spLocks noChangeArrowheads="1"/>
          </p:cNvSpPr>
          <p:nvPr/>
        </p:nvSpPr>
        <p:spPr bwMode="auto">
          <a:xfrm>
            <a:off x="4465638" y="3889375"/>
            <a:ext cx="201612" cy="212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7354" name="object 11"/>
          <p:cNvSpPr>
            <a:spLocks noChangeArrowheads="1"/>
          </p:cNvSpPr>
          <p:nvPr/>
        </p:nvSpPr>
        <p:spPr bwMode="auto">
          <a:xfrm>
            <a:off x="4465638" y="4773613"/>
            <a:ext cx="201612" cy="212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7355" name="object 12"/>
          <p:cNvSpPr txBox="1">
            <a:spLocks noChangeArrowheads="1"/>
          </p:cNvSpPr>
          <p:nvPr/>
        </p:nvSpPr>
        <p:spPr bwMode="auto">
          <a:xfrm>
            <a:off x="4667250" y="1949450"/>
            <a:ext cx="4483100" cy="354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21000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Physical characteristics of interface  Stream of Bits (e.g., 001010100100)  Line config. (e.g., point-to-point)  Topology (e.g., bus, star)</a:t>
            </a:r>
          </a:p>
          <a:p>
            <a:pPr marL="12700">
              <a:spcBef>
                <a:spcPts val="600"/>
              </a:spcBef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Transmission mode</a:t>
            </a:r>
          </a:p>
          <a:p>
            <a:pPr marL="12700">
              <a:lnSpc>
                <a:spcPts val="3475"/>
              </a:lnSpc>
              <a:spcBef>
                <a:spcPts val="213"/>
              </a:spcBef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(e.g., half-duplex, full-duplex)  Encoding</a:t>
            </a:r>
          </a:p>
          <a:p>
            <a:pPr marL="12700">
              <a:spcBef>
                <a:spcPts val="375"/>
              </a:spcBef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Error detection (and correction)</a:t>
            </a:r>
          </a:p>
        </p:txBody>
      </p:sp>
      <p:sp>
        <p:nvSpPr>
          <p:cNvPr id="57356" name="object 13"/>
          <p:cNvSpPr>
            <a:spLocks noChangeArrowheads="1"/>
          </p:cNvSpPr>
          <p:nvPr/>
        </p:nvSpPr>
        <p:spPr bwMode="auto">
          <a:xfrm>
            <a:off x="4465638" y="5214938"/>
            <a:ext cx="201612" cy="212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TCP/IP </a:t>
            </a:r>
            <a:r>
              <a:rPr spc="-5" dirty="0"/>
              <a:t>Protocol</a:t>
            </a:r>
            <a:r>
              <a:rPr spc="-45" dirty="0"/>
              <a:t> </a:t>
            </a:r>
            <a:r>
              <a:rPr spc="-5" dirty="0"/>
              <a:t>Suite</a:t>
            </a:r>
          </a:p>
        </p:txBody>
      </p:sp>
      <p:sp>
        <p:nvSpPr>
          <p:cNvPr id="57358" name="object 15"/>
          <p:cNvSpPr>
            <a:spLocks/>
          </p:cNvSpPr>
          <p:nvPr/>
        </p:nvSpPr>
        <p:spPr bwMode="auto">
          <a:xfrm>
            <a:off x="1798638" y="2555875"/>
            <a:ext cx="2238375" cy="457200"/>
          </a:xfrm>
          <a:custGeom>
            <a:avLst/>
            <a:gdLst>
              <a:gd name="T0" fmla="*/ 2162556 w 2239010"/>
              <a:gd name="T1" fmla="*/ 0 h 457200"/>
              <a:gd name="T2" fmla="*/ 76200 w 2239010"/>
              <a:gd name="T3" fmla="*/ 0 h 457200"/>
              <a:gd name="T4" fmla="*/ 46559 w 2239010"/>
              <a:gd name="T5" fmla="*/ 5994 h 457200"/>
              <a:gd name="T6" fmla="*/ 22336 w 2239010"/>
              <a:gd name="T7" fmla="*/ 22336 h 457200"/>
              <a:gd name="T8" fmla="*/ 5994 w 2239010"/>
              <a:gd name="T9" fmla="*/ 46559 h 457200"/>
              <a:gd name="T10" fmla="*/ 0 w 2239010"/>
              <a:gd name="T11" fmla="*/ 76200 h 457200"/>
              <a:gd name="T12" fmla="*/ 0 w 2239010"/>
              <a:gd name="T13" fmla="*/ 381000 h 457200"/>
              <a:gd name="T14" fmla="*/ 5994 w 2239010"/>
              <a:gd name="T15" fmla="*/ 410640 h 457200"/>
              <a:gd name="T16" fmla="*/ 22336 w 2239010"/>
              <a:gd name="T17" fmla="*/ 434863 h 457200"/>
              <a:gd name="T18" fmla="*/ 46559 w 2239010"/>
              <a:gd name="T19" fmla="*/ 451205 h 457200"/>
              <a:gd name="T20" fmla="*/ 76200 w 2239010"/>
              <a:gd name="T21" fmla="*/ 457200 h 457200"/>
              <a:gd name="T22" fmla="*/ 2162556 w 2239010"/>
              <a:gd name="T23" fmla="*/ 457200 h 457200"/>
              <a:gd name="T24" fmla="*/ 2192196 w 2239010"/>
              <a:gd name="T25" fmla="*/ 451205 h 457200"/>
              <a:gd name="T26" fmla="*/ 2216419 w 2239010"/>
              <a:gd name="T27" fmla="*/ 434863 h 457200"/>
              <a:gd name="T28" fmla="*/ 2232761 w 2239010"/>
              <a:gd name="T29" fmla="*/ 410640 h 457200"/>
              <a:gd name="T30" fmla="*/ 2238756 w 2239010"/>
              <a:gd name="T31" fmla="*/ 381000 h 457200"/>
              <a:gd name="T32" fmla="*/ 2238756 w 2239010"/>
              <a:gd name="T33" fmla="*/ 76200 h 457200"/>
              <a:gd name="T34" fmla="*/ 2232761 w 2239010"/>
              <a:gd name="T35" fmla="*/ 46559 h 457200"/>
              <a:gd name="T36" fmla="*/ 2216419 w 2239010"/>
              <a:gd name="T37" fmla="*/ 22336 h 457200"/>
              <a:gd name="T38" fmla="*/ 2192196 w 2239010"/>
              <a:gd name="T39" fmla="*/ 5994 h 457200"/>
              <a:gd name="T40" fmla="*/ 2162556 w 223901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9010"/>
              <a:gd name="T64" fmla="*/ 0 h 457200"/>
              <a:gd name="T65" fmla="*/ 2239010 w 223901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2143125" y="2592388"/>
            <a:ext cx="154940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360" name="object 17"/>
          <p:cNvSpPr>
            <a:spLocks/>
          </p:cNvSpPr>
          <p:nvPr/>
        </p:nvSpPr>
        <p:spPr bwMode="auto">
          <a:xfrm>
            <a:off x="1136650" y="2576513"/>
            <a:ext cx="523875" cy="457200"/>
          </a:xfrm>
          <a:custGeom>
            <a:avLst/>
            <a:gdLst>
              <a:gd name="T0" fmla="*/ 261365 w 523239"/>
              <a:gd name="T1" fmla="*/ 0 h 457200"/>
              <a:gd name="T2" fmla="*/ 208691 w 523239"/>
              <a:gd name="T3" fmla="*/ 4644 h 457200"/>
              <a:gd name="T4" fmla="*/ 159630 w 523239"/>
              <a:gd name="T5" fmla="*/ 17966 h 457200"/>
              <a:gd name="T6" fmla="*/ 115233 w 523239"/>
              <a:gd name="T7" fmla="*/ 39045 h 457200"/>
              <a:gd name="T8" fmla="*/ 76552 w 523239"/>
              <a:gd name="T9" fmla="*/ 66960 h 457200"/>
              <a:gd name="T10" fmla="*/ 44637 w 523239"/>
              <a:gd name="T11" fmla="*/ 100793 h 457200"/>
              <a:gd name="T12" fmla="*/ 20539 w 523239"/>
              <a:gd name="T13" fmla="*/ 139624 h 457200"/>
              <a:gd name="T14" fmla="*/ 5310 w 523239"/>
              <a:gd name="T15" fmla="*/ 182533 h 457200"/>
              <a:gd name="T16" fmla="*/ 0 w 523239"/>
              <a:gd name="T17" fmla="*/ 228600 h 457200"/>
              <a:gd name="T18" fmla="*/ 5310 w 523239"/>
              <a:gd name="T19" fmla="*/ 274666 h 457200"/>
              <a:gd name="T20" fmla="*/ 20539 w 523239"/>
              <a:gd name="T21" fmla="*/ 317575 h 457200"/>
              <a:gd name="T22" fmla="*/ 44637 w 523239"/>
              <a:gd name="T23" fmla="*/ 356406 h 457200"/>
              <a:gd name="T24" fmla="*/ 76552 w 523239"/>
              <a:gd name="T25" fmla="*/ 390239 h 457200"/>
              <a:gd name="T26" fmla="*/ 115233 w 523239"/>
              <a:gd name="T27" fmla="*/ 418154 h 457200"/>
              <a:gd name="T28" fmla="*/ 159630 w 523239"/>
              <a:gd name="T29" fmla="*/ 439233 h 457200"/>
              <a:gd name="T30" fmla="*/ 208691 w 523239"/>
              <a:gd name="T31" fmla="*/ 452555 h 457200"/>
              <a:gd name="T32" fmla="*/ 261365 w 523239"/>
              <a:gd name="T33" fmla="*/ 457200 h 457200"/>
              <a:gd name="T34" fmla="*/ 314054 w 523239"/>
              <a:gd name="T35" fmla="*/ 452555 h 457200"/>
              <a:gd name="T36" fmla="*/ 363122 w 523239"/>
              <a:gd name="T37" fmla="*/ 439233 h 457200"/>
              <a:gd name="T38" fmla="*/ 407520 w 523239"/>
              <a:gd name="T39" fmla="*/ 418154 h 457200"/>
              <a:gd name="T40" fmla="*/ 446198 w 523239"/>
              <a:gd name="T41" fmla="*/ 390239 h 457200"/>
              <a:gd name="T42" fmla="*/ 478108 w 523239"/>
              <a:gd name="T43" fmla="*/ 356406 h 457200"/>
              <a:gd name="T44" fmla="*/ 502199 w 523239"/>
              <a:gd name="T45" fmla="*/ 317575 h 457200"/>
              <a:gd name="T46" fmla="*/ 517424 w 523239"/>
              <a:gd name="T47" fmla="*/ 274666 h 457200"/>
              <a:gd name="T48" fmla="*/ 522732 w 523239"/>
              <a:gd name="T49" fmla="*/ 228600 h 457200"/>
              <a:gd name="T50" fmla="*/ 517424 w 523239"/>
              <a:gd name="T51" fmla="*/ 182533 h 457200"/>
              <a:gd name="T52" fmla="*/ 502199 w 523239"/>
              <a:gd name="T53" fmla="*/ 139624 h 457200"/>
              <a:gd name="T54" fmla="*/ 478108 w 523239"/>
              <a:gd name="T55" fmla="*/ 100793 h 457200"/>
              <a:gd name="T56" fmla="*/ 446198 w 523239"/>
              <a:gd name="T57" fmla="*/ 66960 h 457200"/>
              <a:gd name="T58" fmla="*/ 407520 w 523239"/>
              <a:gd name="T59" fmla="*/ 39045 h 457200"/>
              <a:gd name="T60" fmla="*/ 363122 w 523239"/>
              <a:gd name="T61" fmla="*/ 17966 h 457200"/>
              <a:gd name="T62" fmla="*/ 314054 w 523239"/>
              <a:gd name="T63" fmla="*/ 4644 h 457200"/>
              <a:gd name="T64" fmla="*/ 261365 w 523239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23239"/>
              <a:gd name="T100" fmla="*/ 0 h 457200"/>
              <a:gd name="T101" fmla="*/ 523239 w 523239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61" name="object 18"/>
          <p:cNvSpPr>
            <a:spLocks/>
          </p:cNvSpPr>
          <p:nvPr/>
        </p:nvSpPr>
        <p:spPr bwMode="auto">
          <a:xfrm>
            <a:off x="1136650" y="3186113"/>
            <a:ext cx="523875" cy="457200"/>
          </a:xfrm>
          <a:custGeom>
            <a:avLst/>
            <a:gdLst>
              <a:gd name="T0" fmla="*/ 261365 w 523239"/>
              <a:gd name="T1" fmla="*/ 0 h 457200"/>
              <a:gd name="T2" fmla="*/ 208691 w 523239"/>
              <a:gd name="T3" fmla="*/ 4644 h 457200"/>
              <a:gd name="T4" fmla="*/ 159630 w 523239"/>
              <a:gd name="T5" fmla="*/ 17966 h 457200"/>
              <a:gd name="T6" fmla="*/ 115233 w 523239"/>
              <a:gd name="T7" fmla="*/ 39045 h 457200"/>
              <a:gd name="T8" fmla="*/ 76552 w 523239"/>
              <a:gd name="T9" fmla="*/ 66960 h 457200"/>
              <a:gd name="T10" fmla="*/ 44637 w 523239"/>
              <a:gd name="T11" fmla="*/ 100793 h 457200"/>
              <a:gd name="T12" fmla="*/ 20539 w 523239"/>
              <a:gd name="T13" fmla="*/ 139624 h 457200"/>
              <a:gd name="T14" fmla="*/ 5310 w 523239"/>
              <a:gd name="T15" fmla="*/ 182533 h 457200"/>
              <a:gd name="T16" fmla="*/ 0 w 523239"/>
              <a:gd name="T17" fmla="*/ 228600 h 457200"/>
              <a:gd name="T18" fmla="*/ 5310 w 523239"/>
              <a:gd name="T19" fmla="*/ 274666 h 457200"/>
              <a:gd name="T20" fmla="*/ 20539 w 523239"/>
              <a:gd name="T21" fmla="*/ 317575 h 457200"/>
              <a:gd name="T22" fmla="*/ 44637 w 523239"/>
              <a:gd name="T23" fmla="*/ 356406 h 457200"/>
              <a:gd name="T24" fmla="*/ 76552 w 523239"/>
              <a:gd name="T25" fmla="*/ 390239 h 457200"/>
              <a:gd name="T26" fmla="*/ 115233 w 523239"/>
              <a:gd name="T27" fmla="*/ 418154 h 457200"/>
              <a:gd name="T28" fmla="*/ 159630 w 523239"/>
              <a:gd name="T29" fmla="*/ 439233 h 457200"/>
              <a:gd name="T30" fmla="*/ 208691 w 523239"/>
              <a:gd name="T31" fmla="*/ 452555 h 457200"/>
              <a:gd name="T32" fmla="*/ 261365 w 523239"/>
              <a:gd name="T33" fmla="*/ 457199 h 457200"/>
              <a:gd name="T34" fmla="*/ 314054 w 523239"/>
              <a:gd name="T35" fmla="*/ 452555 h 457200"/>
              <a:gd name="T36" fmla="*/ 363122 w 523239"/>
              <a:gd name="T37" fmla="*/ 439233 h 457200"/>
              <a:gd name="T38" fmla="*/ 407520 w 523239"/>
              <a:gd name="T39" fmla="*/ 418154 h 457200"/>
              <a:gd name="T40" fmla="*/ 446198 w 523239"/>
              <a:gd name="T41" fmla="*/ 390239 h 457200"/>
              <a:gd name="T42" fmla="*/ 478108 w 523239"/>
              <a:gd name="T43" fmla="*/ 356406 h 457200"/>
              <a:gd name="T44" fmla="*/ 502199 w 523239"/>
              <a:gd name="T45" fmla="*/ 317575 h 457200"/>
              <a:gd name="T46" fmla="*/ 517424 w 523239"/>
              <a:gd name="T47" fmla="*/ 274666 h 457200"/>
              <a:gd name="T48" fmla="*/ 522732 w 523239"/>
              <a:gd name="T49" fmla="*/ 228600 h 457200"/>
              <a:gd name="T50" fmla="*/ 517424 w 523239"/>
              <a:gd name="T51" fmla="*/ 182533 h 457200"/>
              <a:gd name="T52" fmla="*/ 502199 w 523239"/>
              <a:gd name="T53" fmla="*/ 139624 h 457200"/>
              <a:gd name="T54" fmla="*/ 478108 w 523239"/>
              <a:gd name="T55" fmla="*/ 100793 h 457200"/>
              <a:gd name="T56" fmla="*/ 446198 w 523239"/>
              <a:gd name="T57" fmla="*/ 66960 h 457200"/>
              <a:gd name="T58" fmla="*/ 407520 w 523239"/>
              <a:gd name="T59" fmla="*/ 39045 h 457200"/>
              <a:gd name="T60" fmla="*/ 363122 w 523239"/>
              <a:gd name="T61" fmla="*/ 17966 h 457200"/>
              <a:gd name="T62" fmla="*/ 314054 w 523239"/>
              <a:gd name="T63" fmla="*/ 4644 h 457200"/>
              <a:gd name="T64" fmla="*/ 261365 w 523239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23239"/>
              <a:gd name="T100" fmla="*/ 0 h 457200"/>
              <a:gd name="T101" fmla="*/ 523239 w 523239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199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62" name="object 19"/>
          <p:cNvSpPr>
            <a:spLocks/>
          </p:cNvSpPr>
          <p:nvPr/>
        </p:nvSpPr>
        <p:spPr bwMode="auto">
          <a:xfrm>
            <a:off x="1798638" y="3186113"/>
            <a:ext cx="2238375" cy="457200"/>
          </a:xfrm>
          <a:custGeom>
            <a:avLst/>
            <a:gdLst>
              <a:gd name="T0" fmla="*/ 2162556 w 2239010"/>
              <a:gd name="T1" fmla="*/ 0 h 457200"/>
              <a:gd name="T2" fmla="*/ 76200 w 2239010"/>
              <a:gd name="T3" fmla="*/ 0 h 457200"/>
              <a:gd name="T4" fmla="*/ 46559 w 2239010"/>
              <a:gd name="T5" fmla="*/ 5994 h 457200"/>
              <a:gd name="T6" fmla="*/ 22336 w 2239010"/>
              <a:gd name="T7" fmla="*/ 22336 h 457200"/>
              <a:gd name="T8" fmla="*/ 5994 w 2239010"/>
              <a:gd name="T9" fmla="*/ 46559 h 457200"/>
              <a:gd name="T10" fmla="*/ 0 w 2239010"/>
              <a:gd name="T11" fmla="*/ 76200 h 457200"/>
              <a:gd name="T12" fmla="*/ 0 w 2239010"/>
              <a:gd name="T13" fmla="*/ 381000 h 457200"/>
              <a:gd name="T14" fmla="*/ 5994 w 2239010"/>
              <a:gd name="T15" fmla="*/ 410640 h 457200"/>
              <a:gd name="T16" fmla="*/ 22336 w 2239010"/>
              <a:gd name="T17" fmla="*/ 434863 h 457200"/>
              <a:gd name="T18" fmla="*/ 46559 w 2239010"/>
              <a:gd name="T19" fmla="*/ 451205 h 457200"/>
              <a:gd name="T20" fmla="*/ 76200 w 2239010"/>
              <a:gd name="T21" fmla="*/ 457199 h 457200"/>
              <a:gd name="T22" fmla="*/ 2162556 w 2239010"/>
              <a:gd name="T23" fmla="*/ 457199 h 457200"/>
              <a:gd name="T24" fmla="*/ 2192196 w 2239010"/>
              <a:gd name="T25" fmla="*/ 451205 h 457200"/>
              <a:gd name="T26" fmla="*/ 2216419 w 2239010"/>
              <a:gd name="T27" fmla="*/ 434863 h 457200"/>
              <a:gd name="T28" fmla="*/ 2232761 w 2239010"/>
              <a:gd name="T29" fmla="*/ 410640 h 457200"/>
              <a:gd name="T30" fmla="*/ 2238756 w 2239010"/>
              <a:gd name="T31" fmla="*/ 381000 h 457200"/>
              <a:gd name="T32" fmla="*/ 2238756 w 2239010"/>
              <a:gd name="T33" fmla="*/ 76200 h 457200"/>
              <a:gd name="T34" fmla="*/ 2232761 w 2239010"/>
              <a:gd name="T35" fmla="*/ 46559 h 457200"/>
              <a:gd name="T36" fmla="*/ 2216419 w 2239010"/>
              <a:gd name="T37" fmla="*/ 22336 h 457200"/>
              <a:gd name="T38" fmla="*/ 2192196 w 2239010"/>
              <a:gd name="T39" fmla="*/ 5994 h 457200"/>
              <a:gd name="T40" fmla="*/ 2162556 w 223901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9010"/>
              <a:gd name="T64" fmla="*/ 0 h 457200"/>
              <a:gd name="T65" fmla="*/ 2239010 w 223901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199"/>
                </a:lnTo>
                <a:lnTo>
                  <a:pt x="2162556" y="457199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63" name="object 20"/>
          <p:cNvSpPr>
            <a:spLocks/>
          </p:cNvSpPr>
          <p:nvPr/>
        </p:nvSpPr>
        <p:spPr bwMode="auto">
          <a:xfrm>
            <a:off x="1136650" y="3795713"/>
            <a:ext cx="523875" cy="457200"/>
          </a:xfrm>
          <a:custGeom>
            <a:avLst/>
            <a:gdLst>
              <a:gd name="T0" fmla="*/ 261365 w 523239"/>
              <a:gd name="T1" fmla="*/ 0 h 457200"/>
              <a:gd name="T2" fmla="*/ 208691 w 523239"/>
              <a:gd name="T3" fmla="*/ 4644 h 457200"/>
              <a:gd name="T4" fmla="*/ 159630 w 523239"/>
              <a:gd name="T5" fmla="*/ 17966 h 457200"/>
              <a:gd name="T6" fmla="*/ 115233 w 523239"/>
              <a:gd name="T7" fmla="*/ 39045 h 457200"/>
              <a:gd name="T8" fmla="*/ 76552 w 523239"/>
              <a:gd name="T9" fmla="*/ 66960 h 457200"/>
              <a:gd name="T10" fmla="*/ 44637 w 523239"/>
              <a:gd name="T11" fmla="*/ 100793 h 457200"/>
              <a:gd name="T12" fmla="*/ 20539 w 523239"/>
              <a:gd name="T13" fmla="*/ 139624 h 457200"/>
              <a:gd name="T14" fmla="*/ 5310 w 523239"/>
              <a:gd name="T15" fmla="*/ 182533 h 457200"/>
              <a:gd name="T16" fmla="*/ 0 w 523239"/>
              <a:gd name="T17" fmla="*/ 228600 h 457200"/>
              <a:gd name="T18" fmla="*/ 5310 w 523239"/>
              <a:gd name="T19" fmla="*/ 274666 h 457200"/>
              <a:gd name="T20" fmla="*/ 20539 w 523239"/>
              <a:gd name="T21" fmla="*/ 317575 h 457200"/>
              <a:gd name="T22" fmla="*/ 44637 w 523239"/>
              <a:gd name="T23" fmla="*/ 356406 h 457200"/>
              <a:gd name="T24" fmla="*/ 76552 w 523239"/>
              <a:gd name="T25" fmla="*/ 390239 h 457200"/>
              <a:gd name="T26" fmla="*/ 115233 w 523239"/>
              <a:gd name="T27" fmla="*/ 418154 h 457200"/>
              <a:gd name="T28" fmla="*/ 159630 w 523239"/>
              <a:gd name="T29" fmla="*/ 439233 h 457200"/>
              <a:gd name="T30" fmla="*/ 208691 w 523239"/>
              <a:gd name="T31" fmla="*/ 452555 h 457200"/>
              <a:gd name="T32" fmla="*/ 261365 w 523239"/>
              <a:gd name="T33" fmla="*/ 457200 h 457200"/>
              <a:gd name="T34" fmla="*/ 314054 w 523239"/>
              <a:gd name="T35" fmla="*/ 452555 h 457200"/>
              <a:gd name="T36" fmla="*/ 363122 w 523239"/>
              <a:gd name="T37" fmla="*/ 439233 h 457200"/>
              <a:gd name="T38" fmla="*/ 407520 w 523239"/>
              <a:gd name="T39" fmla="*/ 418154 h 457200"/>
              <a:gd name="T40" fmla="*/ 446198 w 523239"/>
              <a:gd name="T41" fmla="*/ 390239 h 457200"/>
              <a:gd name="T42" fmla="*/ 478108 w 523239"/>
              <a:gd name="T43" fmla="*/ 356406 h 457200"/>
              <a:gd name="T44" fmla="*/ 502199 w 523239"/>
              <a:gd name="T45" fmla="*/ 317575 h 457200"/>
              <a:gd name="T46" fmla="*/ 517424 w 523239"/>
              <a:gd name="T47" fmla="*/ 274666 h 457200"/>
              <a:gd name="T48" fmla="*/ 522732 w 523239"/>
              <a:gd name="T49" fmla="*/ 228600 h 457200"/>
              <a:gd name="T50" fmla="*/ 517424 w 523239"/>
              <a:gd name="T51" fmla="*/ 182533 h 457200"/>
              <a:gd name="T52" fmla="*/ 502199 w 523239"/>
              <a:gd name="T53" fmla="*/ 139624 h 457200"/>
              <a:gd name="T54" fmla="*/ 478108 w 523239"/>
              <a:gd name="T55" fmla="*/ 100793 h 457200"/>
              <a:gd name="T56" fmla="*/ 446198 w 523239"/>
              <a:gd name="T57" fmla="*/ 66960 h 457200"/>
              <a:gd name="T58" fmla="*/ 407520 w 523239"/>
              <a:gd name="T59" fmla="*/ 39045 h 457200"/>
              <a:gd name="T60" fmla="*/ 363122 w 523239"/>
              <a:gd name="T61" fmla="*/ 17966 h 457200"/>
              <a:gd name="T62" fmla="*/ 314054 w 523239"/>
              <a:gd name="T63" fmla="*/ 4644 h 457200"/>
              <a:gd name="T64" fmla="*/ 261365 w 523239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23239"/>
              <a:gd name="T100" fmla="*/ 0 h 457200"/>
              <a:gd name="T101" fmla="*/ 523239 w 523239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64" name="object 21"/>
          <p:cNvSpPr>
            <a:spLocks/>
          </p:cNvSpPr>
          <p:nvPr/>
        </p:nvSpPr>
        <p:spPr bwMode="auto">
          <a:xfrm>
            <a:off x="1798638" y="3795713"/>
            <a:ext cx="2238375" cy="457200"/>
          </a:xfrm>
          <a:custGeom>
            <a:avLst/>
            <a:gdLst>
              <a:gd name="T0" fmla="*/ 2162556 w 2239010"/>
              <a:gd name="T1" fmla="*/ 0 h 457200"/>
              <a:gd name="T2" fmla="*/ 76200 w 2239010"/>
              <a:gd name="T3" fmla="*/ 0 h 457200"/>
              <a:gd name="T4" fmla="*/ 46559 w 2239010"/>
              <a:gd name="T5" fmla="*/ 5994 h 457200"/>
              <a:gd name="T6" fmla="*/ 22336 w 2239010"/>
              <a:gd name="T7" fmla="*/ 22336 h 457200"/>
              <a:gd name="T8" fmla="*/ 5994 w 2239010"/>
              <a:gd name="T9" fmla="*/ 46559 h 457200"/>
              <a:gd name="T10" fmla="*/ 0 w 2239010"/>
              <a:gd name="T11" fmla="*/ 76200 h 457200"/>
              <a:gd name="T12" fmla="*/ 0 w 2239010"/>
              <a:gd name="T13" fmla="*/ 381000 h 457200"/>
              <a:gd name="T14" fmla="*/ 5994 w 2239010"/>
              <a:gd name="T15" fmla="*/ 410640 h 457200"/>
              <a:gd name="T16" fmla="*/ 22336 w 2239010"/>
              <a:gd name="T17" fmla="*/ 434863 h 457200"/>
              <a:gd name="T18" fmla="*/ 46559 w 2239010"/>
              <a:gd name="T19" fmla="*/ 451205 h 457200"/>
              <a:gd name="T20" fmla="*/ 76200 w 2239010"/>
              <a:gd name="T21" fmla="*/ 457200 h 457200"/>
              <a:gd name="T22" fmla="*/ 2162556 w 2239010"/>
              <a:gd name="T23" fmla="*/ 457200 h 457200"/>
              <a:gd name="T24" fmla="*/ 2192196 w 2239010"/>
              <a:gd name="T25" fmla="*/ 451205 h 457200"/>
              <a:gd name="T26" fmla="*/ 2216419 w 2239010"/>
              <a:gd name="T27" fmla="*/ 434863 h 457200"/>
              <a:gd name="T28" fmla="*/ 2232761 w 2239010"/>
              <a:gd name="T29" fmla="*/ 410640 h 457200"/>
              <a:gd name="T30" fmla="*/ 2238756 w 2239010"/>
              <a:gd name="T31" fmla="*/ 381000 h 457200"/>
              <a:gd name="T32" fmla="*/ 2238756 w 2239010"/>
              <a:gd name="T33" fmla="*/ 76200 h 457200"/>
              <a:gd name="T34" fmla="*/ 2232761 w 2239010"/>
              <a:gd name="T35" fmla="*/ 46559 h 457200"/>
              <a:gd name="T36" fmla="*/ 2216419 w 2239010"/>
              <a:gd name="T37" fmla="*/ 22336 h 457200"/>
              <a:gd name="T38" fmla="*/ 2192196 w 2239010"/>
              <a:gd name="T39" fmla="*/ 5994 h 457200"/>
              <a:gd name="T40" fmla="*/ 2162556 w 223901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9010"/>
              <a:gd name="T64" fmla="*/ 0 h 457200"/>
              <a:gd name="T65" fmla="*/ 2239010 w 223901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65" name="object 22"/>
          <p:cNvSpPr>
            <a:spLocks/>
          </p:cNvSpPr>
          <p:nvPr/>
        </p:nvSpPr>
        <p:spPr bwMode="auto">
          <a:xfrm>
            <a:off x="1136650" y="4405313"/>
            <a:ext cx="523875" cy="457200"/>
          </a:xfrm>
          <a:custGeom>
            <a:avLst/>
            <a:gdLst>
              <a:gd name="T0" fmla="*/ 261365 w 523239"/>
              <a:gd name="T1" fmla="*/ 0 h 457200"/>
              <a:gd name="T2" fmla="*/ 208691 w 523239"/>
              <a:gd name="T3" fmla="*/ 4644 h 457200"/>
              <a:gd name="T4" fmla="*/ 159630 w 523239"/>
              <a:gd name="T5" fmla="*/ 17966 h 457200"/>
              <a:gd name="T6" fmla="*/ 115233 w 523239"/>
              <a:gd name="T7" fmla="*/ 39045 h 457200"/>
              <a:gd name="T8" fmla="*/ 76552 w 523239"/>
              <a:gd name="T9" fmla="*/ 66960 h 457200"/>
              <a:gd name="T10" fmla="*/ 44637 w 523239"/>
              <a:gd name="T11" fmla="*/ 100793 h 457200"/>
              <a:gd name="T12" fmla="*/ 20539 w 523239"/>
              <a:gd name="T13" fmla="*/ 139624 h 457200"/>
              <a:gd name="T14" fmla="*/ 5310 w 523239"/>
              <a:gd name="T15" fmla="*/ 182533 h 457200"/>
              <a:gd name="T16" fmla="*/ 0 w 523239"/>
              <a:gd name="T17" fmla="*/ 228600 h 457200"/>
              <a:gd name="T18" fmla="*/ 5310 w 523239"/>
              <a:gd name="T19" fmla="*/ 274666 h 457200"/>
              <a:gd name="T20" fmla="*/ 20539 w 523239"/>
              <a:gd name="T21" fmla="*/ 317575 h 457200"/>
              <a:gd name="T22" fmla="*/ 44637 w 523239"/>
              <a:gd name="T23" fmla="*/ 356406 h 457200"/>
              <a:gd name="T24" fmla="*/ 76552 w 523239"/>
              <a:gd name="T25" fmla="*/ 390239 h 457200"/>
              <a:gd name="T26" fmla="*/ 115233 w 523239"/>
              <a:gd name="T27" fmla="*/ 418154 h 457200"/>
              <a:gd name="T28" fmla="*/ 159630 w 523239"/>
              <a:gd name="T29" fmla="*/ 439233 h 457200"/>
              <a:gd name="T30" fmla="*/ 208691 w 523239"/>
              <a:gd name="T31" fmla="*/ 452555 h 457200"/>
              <a:gd name="T32" fmla="*/ 261365 w 523239"/>
              <a:gd name="T33" fmla="*/ 457200 h 457200"/>
              <a:gd name="T34" fmla="*/ 314054 w 523239"/>
              <a:gd name="T35" fmla="*/ 452555 h 457200"/>
              <a:gd name="T36" fmla="*/ 363122 w 523239"/>
              <a:gd name="T37" fmla="*/ 439233 h 457200"/>
              <a:gd name="T38" fmla="*/ 407520 w 523239"/>
              <a:gd name="T39" fmla="*/ 418154 h 457200"/>
              <a:gd name="T40" fmla="*/ 446198 w 523239"/>
              <a:gd name="T41" fmla="*/ 390239 h 457200"/>
              <a:gd name="T42" fmla="*/ 478108 w 523239"/>
              <a:gd name="T43" fmla="*/ 356406 h 457200"/>
              <a:gd name="T44" fmla="*/ 502199 w 523239"/>
              <a:gd name="T45" fmla="*/ 317575 h 457200"/>
              <a:gd name="T46" fmla="*/ 517424 w 523239"/>
              <a:gd name="T47" fmla="*/ 274666 h 457200"/>
              <a:gd name="T48" fmla="*/ 522732 w 523239"/>
              <a:gd name="T49" fmla="*/ 228600 h 457200"/>
              <a:gd name="T50" fmla="*/ 517424 w 523239"/>
              <a:gd name="T51" fmla="*/ 182533 h 457200"/>
              <a:gd name="T52" fmla="*/ 502199 w 523239"/>
              <a:gd name="T53" fmla="*/ 139624 h 457200"/>
              <a:gd name="T54" fmla="*/ 478108 w 523239"/>
              <a:gd name="T55" fmla="*/ 100793 h 457200"/>
              <a:gd name="T56" fmla="*/ 446198 w 523239"/>
              <a:gd name="T57" fmla="*/ 66960 h 457200"/>
              <a:gd name="T58" fmla="*/ 407520 w 523239"/>
              <a:gd name="T59" fmla="*/ 39045 h 457200"/>
              <a:gd name="T60" fmla="*/ 363122 w 523239"/>
              <a:gd name="T61" fmla="*/ 17966 h 457200"/>
              <a:gd name="T62" fmla="*/ 314054 w 523239"/>
              <a:gd name="T63" fmla="*/ 4644 h 457200"/>
              <a:gd name="T64" fmla="*/ 261365 w 523239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23239"/>
              <a:gd name="T100" fmla="*/ 0 h 457200"/>
              <a:gd name="T101" fmla="*/ 523239 w 523239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66" name="object 23"/>
          <p:cNvSpPr txBox="1">
            <a:spLocks noChangeArrowheads="1"/>
          </p:cNvSpPr>
          <p:nvPr/>
        </p:nvSpPr>
        <p:spPr bwMode="auto">
          <a:xfrm>
            <a:off x="1309688" y="2611438"/>
            <a:ext cx="1778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67" name="object 24"/>
          <p:cNvSpPr>
            <a:spLocks/>
          </p:cNvSpPr>
          <p:nvPr/>
        </p:nvSpPr>
        <p:spPr bwMode="auto">
          <a:xfrm>
            <a:off x="1798638" y="4405313"/>
            <a:ext cx="2238375" cy="457200"/>
          </a:xfrm>
          <a:custGeom>
            <a:avLst/>
            <a:gdLst>
              <a:gd name="T0" fmla="*/ 2162556 w 2239010"/>
              <a:gd name="T1" fmla="*/ 0 h 457200"/>
              <a:gd name="T2" fmla="*/ 76200 w 2239010"/>
              <a:gd name="T3" fmla="*/ 0 h 457200"/>
              <a:gd name="T4" fmla="*/ 46559 w 2239010"/>
              <a:gd name="T5" fmla="*/ 5994 h 457200"/>
              <a:gd name="T6" fmla="*/ 22336 w 2239010"/>
              <a:gd name="T7" fmla="*/ 22336 h 457200"/>
              <a:gd name="T8" fmla="*/ 5994 w 2239010"/>
              <a:gd name="T9" fmla="*/ 46559 h 457200"/>
              <a:gd name="T10" fmla="*/ 0 w 2239010"/>
              <a:gd name="T11" fmla="*/ 76200 h 457200"/>
              <a:gd name="T12" fmla="*/ 0 w 2239010"/>
              <a:gd name="T13" fmla="*/ 381000 h 457200"/>
              <a:gd name="T14" fmla="*/ 5994 w 2239010"/>
              <a:gd name="T15" fmla="*/ 410640 h 457200"/>
              <a:gd name="T16" fmla="*/ 22336 w 2239010"/>
              <a:gd name="T17" fmla="*/ 434863 h 457200"/>
              <a:gd name="T18" fmla="*/ 46559 w 2239010"/>
              <a:gd name="T19" fmla="*/ 451205 h 457200"/>
              <a:gd name="T20" fmla="*/ 76200 w 2239010"/>
              <a:gd name="T21" fmla="*/ 457200 h 457200"/>
              <a:gd name="T22" fmla="*/ 2162556 w 2239010"/>
              <a:gd name="T23" fmla="*/ 457200 h 457200"/>
              <a:gd name="T24" fmla="*/ 2192196 w 2239010"/>
              <a:gd name="T25" fmla="*/ 451205 h 457200"/>
              <a:gd name="T26" fmla="*/ 2216419 w 2239010"/>
              <a:gd name="T27" fmla="*/ 434863 h 457200"/>
              <a:gd name="T28" fmla="*/ 2232761 w 2239010"/>
              <a:gd name="T29" fmla="*/ 410640 h 457200"/>
              <a:gd name="T30" fmla="*/ 2238756 w 2239010"/>
              <a:gd name="T31" fmla="*/ 381000 h 457200"/>
              <a:gd name="T32" fmla="*/ 2238756 w 2239010"/>
              <a:gd name="T33" fmla="*/ 76200 h 457200"/>
              <a:gd name="T34" fmla="*/ 2232761 w 2239010"/>
              <a:gd name="T35" fmla="*/ 46559 h 457200"/>
              <a:gd name="T36" fmla="*/ 2216419 w 2239010"/>
              <a:gd name="T37" fmla="*/ 22336 h 457200"/>
              <a:gd name="T38" fmla="*/ 2192196 w 2239010"/>
              <a:gd name="T39" fmla="*/ 5994 h 457200"/>
              <a:gd name="T40" fmla="*/ 2162556 w 223901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9010"/>
              <a:gd name="T64" fmla="*/ 0 h 457200"/>
              <a:gd name="T65" fmla="*/ 2239010 w 223901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68" name="object 25"/>
          <p:cNvSpPr txBox="1">
            <a:spLocks noChangeArrowheads="1"/>
          </p:cNvSpPr>
          <p:nvPr/>
        </p:nvSpPr>
        <p:spPr bwMode="auto">
          <a:xfrm>
            <a:off x="2239963" y="2978150"/>
            <a:ext cx="1355725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1113" algn="ctr">
              <a:lnSpc>
                <a:spcPct val="167000"/>
              </a:lnSpc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Transport  Network  Data Link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69" name="object 26"/>
          <p:cNvSpPr>
            <a:spLocks/>
          </p:cNvSpPr>
          <p:nvPr/>
        </p:nvSpPr>
        <p:spPr bwMode="auto">
          <a:xfrm>
            <a:off x="1136650" y="5014913"/>
            <a:ext cx="523875" cy="457200"/>
          </a:xfrm>
          <a:custGeom>
            <a:avLst/>
            <a:gdLst>
              <a:gd name="T0" fmla="*/ 261365 w 523239"/>
              <a:gd name="T1" fmla="*/ 0 h 457200"/>
              <a:gd name="T2" fmla="*/ 208691 w 523239"/>
              <a:gd name="T3" fmla="*/ 4644 h 457200"/>
              <a:gd name="T4" fmla="*/ 159630 w 523239"/>
              <a:gd name="T5" fmla="*/ 17966 h 457200"/>
              <a:gd name="T6" fmla="*/ 115233 w 523239"/>
              <a:gd name="T7" fmla="*/ 39045 h 457200"/>
              <a:gd name="T8" fmla="*/ 76552 w 523239"/>
              <a:gd name="T9" fmla="*/ 66960 h 457200"/>
              <a:gd name="T10" fmla="*/ 44637 w 523239"/>
              <a:gd name="T11" fmla="*/ 100793 h 457200"/>
              <a:gd name="T12" fmla="*/ 20539 w 523239"/>
              <a:gd name="T13" fmla="*/ 139624 h 457200"/>
              <a:gd name="T14" fmla="*/ 5310 w 523239"/>
              <a:gd name="T15" fmla="*/ 182533 h 457200"/>
              <a:gd name="T16" fmla="*/ 0 w 523239"/>
              <a:gd name="T17" fmla="*/ 228600 h 457200"/>
              <a:gd name="T18" fmla="*/ 5310 w 523239"/>
              <a:gd name="T19" fmla="*/ 274666 h 457200"/>
              <a:gd name="T20" fmla="*/ 20539 w 523239"/>
              <a:gd name="T21" fmla="*/ 317575 h 457200"/>
              <a:gd name="T22" fmla="*/ 44637 w 523239"/>
              <a:gd name="T23" fmla="*/ 356406 h 457200"/>
              <a:gd name="T24" fmla="*/ 76552 w 523239"/>
              <a:gd name="T25" fmla="*/ 390239 h 457200"/>
              <a:gd name="T26" fmla="*/ 115233 w 523239"/>
              <a:gd name="T27" fmla="*/ 418154 h 457200"/>
              <a:gd name="T28" fmla="*/ 159630 w 523239"/>
              <a:gd name="T29" fmla="*/ 439233 h 457200"/>
              <a:gd name="T30" fmla="*/ 208691 w 523239"/>
              <a:gd name="T31" fmla="*/ 452555 h 457200"/>
              <a:gd name="T32" fmla="*/ 261365 w 523239"/>
              <a:gd name="T33" fmla="*/ 457200 h 457200"/>
              <a:gd name="T34" fmla="*/ 314054 w 523239"/>
              <a:gd name="T35" fmla="*/ 452555 h 457200"/>
              <a:gd name="T36" fmla="*/ 363122 w 523239"/>
              <a:gd name="T37" fmla="*/ 439233 h 457200"/>
              <a:gd name="T38" fmla="*/ 407520 w 523239"/>
              <a:gd name="T39" fmla="*/ 418154 h 457200"/>
              <a:gd name="T40" fmla="*/ 446198 w 523239"/>
              <a:gd name="T41" fmla="*/ 390239 h 457200"/>
              <a:gd name="T42" fmla="*/ 478108 w 523239"/>
              <a:gd name="T43" fmla="*/ 356406 h 457200"/>
              <a:gd name="T44" fmla="*/ 502199 w 523239"/>
              <a:gd name="T45" fmla="*/ 317575 h 457200"/>
              <a:gd name="T46" fmla="*/ 517424 w 523239"/>
              <a:gd name="T47" fmla="*/ 274666 h 457200"/>
              <a:gd name="T48" fmla="*/ 522732 w 523239"/>
              <a:gd name="T49" fmla="*/ 228600 h 457200"/>
              <a:gd name="T50" fmla="*/ 517424 w 523239"/>
              <a:gd name="T51" fmla="*/ 182533 h 457200"/>
              <a:gd name="T52" fmla="*/ 502199 w 523239"/>
              <a:gd name="T53" fmla="*/ 139624 h 457200"/>
              <a:gd name="T54" fmla="*/ 478108 w 523239"/>
              <a:gd name="T55" fmla="*/ 100793 h 457200"/>
              <a:gd name="T56" fmla="*/ 446198 w 523239"/>
              <a:gd name="T57" fmla="*/ 66960 h 457200"/>
              <a:gd name="T58" fmla="*/ 407520 w 523239"/>
              <a:gd name="T59" fmla="*/ 39045 h 457200"/>
              <a:gd name="T60" fmla="*/ 363122 w 523239"/>
              <a:gd name="T61" fmla="*/ 17966 h 457200"/>
              <a:gd name="T62" fmla="*/ 314054 w 523239"/>
              <a:gd name="T63" fmla="*/ 4644 h 457200"/>
              <a:gd name="T64" fmla="*/ 261365 w 523239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23239"/>
              <a:gd name="T100" fmla="*/ 0 h 457200"/>
              <a:gd name="T101" fmla="*/ 523239 w 523239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70" name="object 27"/>
          <p:cNvSpPr txBox="1">
            <a:spLocks noChangeArrowheads="1"/>
          </p:cNvSpPr>
          <p:nvPr/>
        </p:nvSpPr>
        <p:spPr bwMode="auto">
          <a:xfrm>
            <a:off x="1309688" y="5051425"/>
            <a:ext cx="177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71" name="object 28"/>
          <p:cNvSpPr>
            <a:spLocks/>
          </p:cNvSpPr>
          <p:nvPr/>
        </p:nvSpPr>
        <p:spPr bwMode="auto">
          <a:xfrm>
            <a:off x="1798638" y="5014913"/>
            <a:ext cx="2238375" cy="457200"/>
          </a:xfrm>
          <a:custGeom>
            <a:avLst/>
            <a:gdLst>
              <a:gd name="T0" fmla="*/ 2162556 w 2239010"/>
              <a:gd name="T1" fmla="*/ 0 h 457200"/>
              <a:gd name="T2" fmla="*/ 76200 w 2239010"/>
              <a:gd name="T3" fmla="*/ 0 h 457200"/>
              <a:gd name="T4" fmla="*/ 46559 w 2239010"/>
              <a:gd name="T5" fmla="*/ 5994 h 457200"/>
              <a:gd name="T6" fmla="*/ 22336 w 2239010"/>
              <a:gd name="T7" fmla="*/ 22336 h 457200"/>
              <a:gd name="T8" fmla="*/ 5994 w 2239010"/>
              <a:gd name="T9" fmla="*/ 46559 h 457200"/>
              <a:gd name="T10" fmla="*/ 0 w 2239010"/>
              <a:gd name="T11" fmla="*/ 76200 h 457200"/>
              <a:gd name="T12" fmla="*/ 0 w 2239010"/>
              <a:gd name="T13" fmla="*/ 381000 h 457200"/>
              <a:gd name="T14" fmla="*/ 5994 w 2239010"/>
              <a:gd name="T15" fmla="*/ 410640 h 457200"/>
              <a:gd name="T16" fmla="*/ 22336 w 2239010"/>
              <a:gd name="T17" fmla="*/ 434863 h 457200"/>
              <a:gd name="T18" fmla="*/ 46559 w 2239010"/>
              <a:gd name="T19" fmla="*/ 451205 h 457200"/>
              <a:gd name="T20" fmla="*/ 76200 w 2239010"/>
              <a:gd name="T21" fmla="*/ 457200 h 457200"/>
              <a:gd name="T22" fmla="*/ 2162556 w 2239010"/>
              <a:gd name="T23" fmla="*/ 457200 h 457200"/>
              <a:gd name="T24" fmla="*/ 2192196 w 2239010"/>
              <a:gd name="T25" fmla="*/ 451205 h 457200"/>
              <a:gd name="T26" fmla="*/ 2216419 w 2239010"/>
              <a:gd name="T27" fmla="*/ 434863 h 457200"/>
              <a:gd name="T28" fmla="*/ 2232761 w 2239010"/>
              <a:gd name="T29" fmla="*/ 410640 h 457200"/>
              <a:gd name="T30" fmla="*/ 2238756 w 2239010"/>
              <a:gd name="T31" fmla="*/ 381000 h 457200"/>
              <a:gd name="T32" fmla="*/ 2238756 w 2239010"/>
              <a:gd name="T33" fmla="*/ 76200 h 457200"/>
              <a:gd name="T34" fmla="*/ 2232761 w 2239010"/>
              <a:gd name="T35" fmla="*/ 46559 h 457200"/>
              <a:gd name="T36" fmla="*/ 2216419 w 2239010"/>
              <a:gd name="T37" fmla="*/ 22336 h 457200"/>
              <a:gd name="T38" fmla="*/ 2192196 w 2239010"/>
              <a:gd name="T39" fmla="*/ 5994 h 457200"/>
              <a:gd name="T40" fmla="*/ 2162556 w 223901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9010"/>
              <a:gd name="T64" fmla="*/ 0 h 457200"/>
              <a:gd name="T65" fmla="*/ 2239010 w 223901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" name="object 29"/>
          <p:cNvSpPr txBox="1"/>
          <p:nvPr/>
        </p:nvSpPr>
        <p:spPr>
          <a:xfrm>
            <a:off x="2362200" y="5051425"/>
            <a:ext cx="1109663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373" name="object 3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AC2C449B-20DD-4710-8878-1C6A98B0C2B6}" type="slidenum">
              <a:rPr lang="th-TH" smtClean="0"/>
              <a:pPr marL="25400">
                <a:spcBef>
                  <a:spcPts val="38"/>
                </a:spcBef>
              </a:pPr>
              <a:t>36</a:t>
            </a:fld>
            <a:endParaRPr lang="th-TH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object 2"/>
          <p:cNvSpPr>
            <a:spLocks/>
          </p:cNvSpPr>
          <p:nvPr/>
        </p:nvSpPr>
        <p:spPr bwMode="auto">
          <a:xfrm>
            <a:off x="428625" y="4333875"/>
            <a:ext cx="9164638" cy="534988"/>
          </a:xfrm>
          <a:custGeom>
            <a:avLst/>
            <a:gdLst>
              <a:gd name="T0" fmla="*/ 0 w 9164320"/>
              <a:gd name="T1" fmla="*/ 534924 h 535304"/>
              <a:gd name="T2" fmla="*/ 9163812 w 9164320"/>
              <a:gd name="T3" fmla="*/ 534924 h 535304"/>
              <a:gd name="T4" fmla="*/ 9163812 w 9164320"/>
              <a:gd name="T5" fmla="*/ 0 h 535304"/>
              <a:gd name="T6" fmla="*/ 0 w 9164320"/>
              <a:gd name="T7" fmla="*/ 0 h 535304"/>
              <a:gd name="T8" fmla="*/ 0 w 9164320"/>
              <a:gd name="T9" fmla="*/ 534924 h 535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64320"/>
              <a:gd name="T16" fmla="*/ 0 h 535304"/>
              <a:gd name="T17" fmla="*/ 9164320 w 9164320"/>
              <a:gd name="T18" fmla="*/ 535304 h 535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64320" h="535304">
                <a:moveTo>
                  <a:pt x="0" y="534924"/>
                </a:moveTo>
                <a:lnTo>
                  <a:pt x="9163812" y="534924"/>
                </a:lnTo>
                <a:lnTo>
                  <a:pt x="9163812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0" name="object 3"/>
          <p:cNvSpPr>
            <a:spLocks/>
          </p:cNvSpPr>
          <p:nvPr/>
        </p:nvSpPr>
        <p:spPr bwMode="auto">
          <a:xfrm>
            <a:off x="4329113" y="3500438"/>
            <a:ext cx="5264150" cy="1343025"/>
          </a:xfrm>
          <a:custGeom>
            <a:avLst/>
            <a:gdLst>
              <a:gd name="T0" fmla="*/ 0 w 5264150"/>
              <a:gd name="T1" fmla="*/ 1342644 h 1343025"/>
              <a:gd name="T2" fmla="*/ 5263896 w 5264150"/>
              <a:gd name="T3" fmla="*/ 1342644 h 1343025"/>
              <a:gd name="T4" fmla="*/ 5263896 w 5264150"/>
              <a:gd name="T5" fmla="*/ 0 h 1343025"/>
              <a:gd name="T6" fmla="*/ 0 w 5264150"/>
              <a:gd name="T7" fmla="*/ 0 h 1343025"/>
              <a:gd name="T8" fmla="*/ 0 w 5264150"/>
              <a:gd name="T9" fmla="*/ 1342644 h 13430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64150"/>
              <a:gd name="T16" fmla="*/ 0 h 1343025"/>
              <a:gd name="T17" fmla="*/ 5264150 w 5264150"/>
              <a:gd name="T18" fmla="*/ 1343025 h 13430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64150" h="1343025">
                <a:moveTo>
                  <a:pt x="0" y="1342644"/>
                </a:moveTo>
                <a:lnTo>
                  <a:pt x="5263896" y="1342644"/>
                </a:lnTo>
                <a:lnTo>
                  <a:pt x="526389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1" name="object 4"/>
          <p:cNvSpPr>
            <a:spLocks noChangeArrowheads="1"/>
          </p:cNvSpPr>
          <p:nvPr/>
        </p:nvSpPr>
        <p:spPr bwMode="auto">
          <a:xfrm>
            <a:off x="4419600" y="3632200"/>
            <a:ext cx="201613" cy="2143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2" name="object 5"/>
          <p:cNvSpPr>
            <a:spLocks noChangeArrowheads="1"/>
          </p:cNvSpPr>
          <p:nvPr/>
        </p:nvSpPr>
        <p:spPr bwMode="auto">
          <a:xfrm>
            <a:off x="4419600" y="4075113"/>
            <a:ext cx="201613" cy="212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8373" name="object 6"/>
          <p:cNvSpPr txBox="1">
            <a:spLocks noChangeArrowheads="1"/>
          </p:cNvSpPr>
          <p:nvPr/>
        </p:nvSpPr>
        <p:spPr bwMode="auto">
          <a:xfrm>
            <a:off x="4621213" y="3460750"/>
            <a:ext cx="1914525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21000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Line Discipline  Flow Control  Error Control</a:t>
            </a:r>
          </a:p>
        </p:txBody>
      </p:sp>
      <p:sp>
        <p:nvSpPr>
          <p:cNvPr id="58374" name="object 7"/>
          <p:cNvSpPr>
            <a:spLocks noChangeArrowheads="1"/>
          </p:cNvSpPr>
          <p:nvPr/>
        </p:nvSpPr>
        <p:spPr bwMode="auto">
          <a:xfrm>
            <a:off x="4419600" y="4516438"/>
            <a:ext cx="201613" cy="212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TCP/IP </a:t>
            </a:r>
            <a:r>
              <a:rPr spc="-5" dirty="0"/>
              <a:t>Protocol</a:t>
            </a:r>
            <a:r>
              <a:rPr spc="-45" dirty="0"/>
              <a:t> </a:t>
            </a:r>
            <a:r>
              <a:rPr spc="-5" dirty="0"/>
              <a:t>Suite</a:t>
            </a:r>
          </a:p>
        </p:txBody>
      </p:sp>
      <p:sp>
        <p:nvSpPr>
          <p:cNvPr id="58376" name="object 9"/>
          <p:cNvSpPr>
            <a:spLocks/>
          </p:cNvSpPr>
          <p:nvPr/>
        </p:nvSpPr>
        <p:spPr bwMode="auto">
          <a:xfrm>
            <a:off x="1798638" y="2528888"/>
            <a:ext cx="2238375" cy="457200"/>
          </a:xfrm>
          <a:custGeom>
            <a:avLst/>
            <a:gdLst>
              <a:gd name="T0" fmla="*/ 2162556 w 2239010"/>
              <a:gd name="T1" fmla="*/ 0 h 457200"/>
              <a:gd name="T2" fmla="*/ 76200 w 2239010"/>
              <a:gd name="T3" fmla="*/ 0 h 457200"/>
              <a:gd name="T4" fmla="*/ 46559 w 2239010"/>
              <a:gd name="T5" fmla="*/ 5994 h 457200"/>
              <a:gd name="T6" fmla="*/ 22336 w 2239010"/>
              <a:gd name="T7" fmla="*/ 22336 h 457200"/>
              <a:gd name="T8" fmla="*/ 5994 w 2239010"/>
              <a:gd name="T9" fmla="*/ 46559 h 457200"/>
              <a:gd name="T10" fmla="*/ 0 w 2239010"/>
              <a:gd name="T11" fmla="*/ 76200 h 457200"/>
              <a:gd name="T12" fmla="*/ 0 w 2239010"/>
              <a:gd name="T13" fmla="*/ 381000 h 457200"/>
              <a:gd name="T14" fmla="*/ 5994 w 2239010"/>
              <a:gd name="T15" fmla="*/ 410640 h 457200"/>
              <a:gd name="T16" fmla="*/ 22336 w 2239010"/>
              <a:gd name="T17" fmla="*/ 434863 h 457200"/>
              <a:gd name="T18" fmla="*/ 46559 w 2239010"/>
              <a:gd name="T19" fmla="*/ 451205 h 457200"/>
              <a:gd name="T20" fmla="*/ 76200 w 2239010"/>
              <a:gd name="T21" fmla="*/ 457200 h 457200"/>
              <a:gd name="T22" fmla="*/ 2162556 w 2239010"/>
              <a:gd name="T23" fmla="*/ 457200 h 457200"/>
              <a:gd name="T24" fmla="*/ 2192196 w 2239010"/>
              <a:gd name="T25" fmla="*/ 451205 h 457200"/>
              <a:gd name="T26" fmla="*/ 2216419 w 2239010"/>
              <a:gd name="T27" fmla="*/ 434863 h 457200"/>
              <a:gd name="T28" fmla="*/ 2232761 w 2239010"/>
              <a:gd name="T29" fmla="*/ 410640 h 457200"/>
              <a:gd name="T30" fmla="*/ 2238756 w 2239010"/>
              <a:gd name="T31" fmla="*/ 381000 h 457200"/>
              <a:gd name="T32" fmla="*/ 2238756 w 2239010"/>
              <a:gd name="T33" fmla="*/ 76200 h 457200"/>
              <a:gd name="T34" fmla="*/ 2232761 w 2239010"/>
              <a:gd name="T35" fmla="*/ 46559 h 457200"/>
              <a:gd name="T36" fmla="*/ 2216419 w 2239010"/>
              <a:gd name="T37" fmla="*/ 22336 h 457200"/>
              <a:gd name="T38" fmla="*/ 2192196 w 2239010"/>
              <a:gd name="T39" fmla="*/ 5994 h 457200"/>
              <a:gd name="T40" fmla="*/ 2162556 w 223901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9010"/>
              <a:gd name="T64" fmla="*/ 0 h 457200"/>
              <a:gd name="T65" fmla="*/ 2239010 w 223901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143125" y="2565400"/>
            <a:ext cx="1549400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378" name="object 11"/>
          <p:cNvSpPr>
            <a:spLocks/>
          </p:cNvSpPr>
          <p:nvPr/>
        </p:nvSpPr>
        <p:spPr bwMode="auto">
          <a:xfrm>
            <a:off x="1136650" y="2549525"/>
            <a:ext cx="523875" cy="457200"/>
          </a:xfrm>
          <a:custGeom>
            <a:avLst/>
            <a:gdLst>
              <a:gd name="T0" fmla="*/ 261365 w 523239"/>
              <a:gd name="T1" fmla="*/ 0 h 457200"/>
              <a:gd name="T2" fmla="*/ 208691 w 523239"/>
              <a:gd name="T3" fmla="*/ 4644 h 457200"/>
              <a:gd name="T4" fmla="*/ 159630 w 523239"/>
              <a:gd name="T5" fmla="*/ 17966 h 457200"/>
              <a:gd name="T6" fmla="*/ 115233 w 523239"/>
              <a:gd name="T7" fmla="*/ 39045 h 457200"/>
              <a:gd name="T8" fmla="*/ 76552 w 523239"/>
              <a:gd name="T9" fmla="*/ 66960 h 457200"/>
              <a:gd name="T10" fmla="*/ 44637 w 523239"/>
              <a:gd name="T11" fmla="*/ 100793 h 457200"/>
              <a:gd name="T12" fmla="*/ 20539 w 523239"/>
              <a:gd name="T13" fmla="*/ 139624 h 457200"/>
              <a:gd name="T14" fmla="*/ 5310 w 523239"/>
              <a:gd name="T15" fmla="*/ 182533 h 457200"/>
              <a:gd name="T16" fmla="*/ 0 w 523239"/>
              <a:gd name="T17" fmla="*/ 228600 h 457200"/>
              <a:gd name="T18" fmla="*/ 5310 w 523239"/>
              <a:gd name="T19" fmla="*/ 274666 h 457200"/>
              <a:gd name="T20" fmla="*/ 20539 w 523239"/>
              <a:gd name="T21" fmla="*/ 317575 h 457200"/>
              <a:gd name="T22" fmla="*/ 44637 w 523239"/>
              <a:gd name="T23" fmla="*/ 356406 h 457200"/>
              <a:gd name="T24" fmla="*/ 76552 w 523239"/>
              <a:gd name="T25" fmla="*/ 390239 h 457200"/>
              <a:gd name="T26" fmla="*/ 115233 w 523239"/>
              <a:gd name="T27" fmla="*/ 418154 h 457200"/>
              <a:gd name="T28" fmla="*/ 159630 w 523239"/>
              <a:gd name="T29" fmla="*/ 439233 h 457200"/>
              <a:gd name="T30" fmla="*/ 208691 w 523239"/>
              <a:gd name="T31" fmla="*/ 452555 h 457200"/>
              <a:gd name="T32" fmla="*/ 261365 w 523239"/>
              <a:gd name="T33" fmla="*/ 457200 h 457200"/>
              <a:gd name="T34" fmla="*/ 314054 w 523239"/>
              <a:gd name="T35" fmla="*/ 452555 h 457200"/>
              <a:gd name="T36" fmla="*/ 363122 w 523239"/>
              <a:gd name="T37" fmla="*/ 439233 h 457200"/>
              <a:gd name="T38" fmla="*/ 407520 w 523239"/>
              <a:gd name="T39" fmla="*/ 418154 h 457200"/>
              <a:gd name="T40" fmla="*/ 446198 w 523239"/>
              <a:gd name="T41" fmla="*/ 390239 h 457200"/>
              <a:gd name="T42" fmla="*/ 478108 w 523239"/>
              <a:gd name="T43" fmla="*/ 356406 h 457200"/>
              <a:gd name="T44" fmla="*/ 502199 w 523239"/>
              <a:gd name="T45" fmla="*/ 317575 h 457200"/>
              <a:gd name="T46" fmla="*/ 517424 w 523239"/>
              <a:gd name="T47" fmla="*/ 274666 h 457200"/>
              <a:gd name="T48" fmla="*/ 522732 w 523239"/>
              <a:gd name="T49" fmla="*/ 228600 h 457200"/>
              <a:gd name="T50" fmla="*/ 517424 w 523239"/>
              <a:gd name="T51" fmla="*/ 182533 h 457200"/>
              <a:gd name="T52" fmla="*/ 502199 w 523239"/>
              <a:gd name="T53" fmla="*/ 139624 h 457200"/>
              <a:gd name="T54" fmla="*/ 478108 w 523239"/>
              <a:gd name="T55" fmla="*/ 100793 h 457200"/>
              <a:gd name="T56" fmla="*/ 446198 w 523239"/>
              <a:gd name="T57" fmla="*/ 66960 h 457200"/>
              <a:gd name="T58" fmla="*/ 407520 w 523239"/>
              <a:gd name="T59" fmla="*/ 39045 h 457200"/>
              <a:gd name="T60" fmla="*/ 363122 w 523239"/>
              <a:gd name="T61" fmla="*/ 17966 h 457200"/>
              <a:gd name="T62" fmla="*/ 314054 w 523239"/>
              <a:gd name="T63" fmla="*/ 4644 h 457200"/>
              <a:gd name="T64" fmla="*/ 261365 w 523239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23239"/>
              <a:gd name="T100" fmla="*/ 0 h 457200"/>
              <a:gd name="T101" fmla="*/ 523239 w 523239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79" name="object 12"/>
          <p:cNvSpPr>
            <a:spLocks/>
          </p:cNvSpPr>
          <p:nvPr/>
        </p:nvSpPr>
        <p:spPr bwMode="auto">
          <a:xfrm>
            <a:off x="1136650" y="3159125"/>
            <a:ext cx="523875" cy="457200"/>
          </a:xfrm>
          <a:custGeom>
            <a:avLst/>
            <a:gdLst>
              <a:gd name="T0" fmla="*/ 261365 w 523239"/>
              <a:gd name="T1" fmla="*/ 0 h 457200"/>
              <a:gd name="T2" fmla="*/ 208691 w 523239"/>
              <a:gd name="T3" fmla="*/ 4644 h 457200"/>
              <a:gd name="T4" fmla="*/ 159630 w 523239"/>
              <a:gd name="T5" fmla="*/ 17966 h 457200"/>
              <a:gd name="T6" fmla="*/ 115233 w 523239"/>
              <a:gd name="T7" fmla="*/ 39045 h 457200"/>
              <a:gd name="T8" fmla="*/ 76552 w 523239"/>
              <a:gd name="T9" fmla="*/ 66960 h 457200"/>
              <a:gd name="T10" fmla="*/ 44637 w 523239"/>
              <a:gd name="T11" fmla="*/ 100793 h 457200"/>
              <a:gd name="T12" fmla="*/ 20539 w 523239"/>
              <a:gd name="T13" fmla="*/ 139624 h 457200"/>
              <a:gd name="T14" fmla="*/ 5310 w 523239"/>
              <a:gd name="T15" fmla="*/ 182533 h 457200"/>
              <a:gd name="T16" fmla="*/ 0 w 523239"/>
              <a:gd name="T17" fmla="*/ 228600 h 457200"/>
              <a:gd name="T18" fmla="*/ 5310 w 523239"/>
              <a:gd name="T19" fmla="*/ 274666 h 457200"/>
              <a:gd name="T20" fmla="*/ 20539 w 523239"/>
              <a:gd name="T21" fmla="*/ 317575 h 457200"/>
              <a:gd name="T22" fmla="*/ 44637 w 523239"/>
              <a:gd name="T23" fmla="*/ 356406 h 457200"/>
              <a:gd name="T24" fmla="*/ 76552 w 523239"/>
              <a:gd name="T25" fmla="*/ 390239 h 457200"/>
              <a:gd name="T26" fmla="*/ 115233 w 523239"/>
              <a:gd name="T27" fmla="*/ 418154 h 457200"/>
              <a:gd name="T28" fmla="*/ 159630 w 523239"/>
              <a:gd name="T29" fmla="*/ 439233 h 457200"/>
              <a:gd name="T30" fmla="*/ 208691 w 523239"/>
              <a:gd name="T31" fmla="*/ 452555 h 457200"/>
              <a:gd name="T32" fmla="*/ 261365 w 523239"/>
              <a:gd name="T33" fmla="*/ 457200 h 457200"/>
              <a:gd name="T34" fmla="*/ 314054 w 523239"/>
              <a:gd name="T35" fmla="*/ 452555 h 457200"/>
              <a:gd name="T36" fmla="*/ 363122 w 523239"/>
              <a:gd name="T37" fmla="*/ 439233 h 457200"/>
              <a:gd name="T38" fmla="*/ 407520 w 523239"/>
              <a:gd name="T39" fmla="*/ 418154 h 457200"/>
              <a:gd name="T40" fmla="*/ 446198 w 523239"/>
              <a:gd name="T41" fmla="*/ 390239 h 457200"/>
              <a:gd name="T42" fmla="*/ 478108 w 523239"/>
              <a:gd name="T43" fmla="*/ 356406 h 457200"/>
              <a:gd name="T44" fmla="*/ 502199 w 523239"/>
              <a:gd name="T45" fmla="*/ 317575 h 457200"/>
              <a:gd name="T46" fmla="*/ 517424 w 523239"/>
              <a:gd name="T47" fmla="*/ 274666 h 457200"/>
              <a:gd name="T48" fmla="*/ 522732 w 523239"/>
              <a:gd name="T49" fmla="*/ 228600 h 457200"/>
              <a:gd name="T50" fmla="*/ 517424 w 523239"/>
              <a:gd name="T51" fmla="*/ 182533 h 457200"/>
              <a:gd name="T52" fmla="*/ 502199 w 523239"/>
              <a:gd name="T53" fmla="*/ 139624 h 457200"/>
              <a:gd name="T54" fmla="*/ 478108 w 523239"/>
              <a:gd name="T55" fmla="*/ 100793 h 457200"/>
              <a:gd name="T56" fmla="*/ 446198 w 523239"/>
              <a:gd name="T57" fmla="*/ 66960 h 457200"/>
              <a:gd name="T58" fmla="*/ 407520 w 523239"/>
              <a:gd name="T59" fmla="*/ 39045 h 457200"/>
              <a:gd name="T60" fmla="*/ 363122 w 523239"/>
              <a:gd name="T61" fmla="*/ 17966 h 457200"/>
              <a:gd name="T62" fmla="*/ 314054 w 523239"/>
              <a:gd name="T63" fmla="*/ 4644 h 457200"/>
              <a:gd name="T64" fmla="*/ 261365 w 523239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23239"/>
              <a:gd name="T100" fmla="*/ 0 h 457200"/>
              <a:gd name="T101" fmla="*/ 523239 w 523239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0" name="object 13"/>
          <p:cNvSpPr txBox="1">
            <a:spLocks noChangeArrowheads="1"/>
          </p:cNvSpPr>
          <p:nvPr/>
        </p:nvSpPr>
        <p:spPr bwMode="auto">
          <a:xfrm>
            <a:off x="1309688" y="2586038"/>
            <a:ext cx="177800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81" name="object 14"/>
          <p:cNvSpPr>
            <a:spLocks/>
          </p:cNvSpPr>
          <p:nvPr/>
        </p:nvSpPr>
        <p:spPr bwMode="auto">
          <a:xfrm>
            <a:off x="1798638" y="3159125"/>
            <a:ext cx="2238375" cy="457200"/>
          </a:xfrm>
          <a:custGeom>
            <a:avLst/>
            <a:gdLst>
              <a:gd name="T0" fmla="*/ 2162556 w 2239010"/>
              <a:gd name="T1" fmla="*/ 0 h 457200"/>
              <a:gd name="T2" fmla="*/ 76200 w 2239010"/>
              <a:gd name="T3" fmla="*/ 0 h 457200"/>
              <a:gd name="T4" fmla="*/ 46559 w 2239010"/>
              <a:gd name="T5" fmla="*/ 5994 h 457200"/>
              <a:gd name="T6" fmla="*/ 22336 w 2239010"/>
              <a:gd name="T7" fmla="*/ 22336 h 457200"/>
              <a:gd name="T8" fmla="*/ 5994 w 2239010"/>
              <a:gd name="T9" fmla="*/ 46559 h 457200"/>
              <a:gd name="T10" fmla="*/ 0 w 2239010"/>
              <a:gd name="T11" fmla="*/ 76200 h 457200"/>
              <a:gd name="T12" fmla="*/ 0 w 2239010"/>
              <a:gd name="T13" fmla="*/ 381000 h 457200"/>
              <a:gd name="T14" fmla="*/ 5994 w 2239010"/>
              <a:gd name="T15" fmla="*/ 410640 h 457200"/>
              <a:gd name="T16" fmla="*/ 22336 w 2239010"/>
              <a:gd name="T17" fmla="*/ 434863 h 457200"/>
              <a:gd name="T18" fmla="*/ 46559 w 2239010"/>
              <a:gd name="T19" fmla="*/ 451205 h 457200"/>
              <a:gd name="T20" fmla="*/ 76200 w 2239010"/>
              <a:gd name="T21" fmla="*/ 457200 h 457200"/>
              <a:gd name="T22" fmla="*/ 2162556 w 2239010"/>
              <a:gd name="T23" fmla="*/ 457200 h 457200"/>
              <a:gd name="T24" fmla="*/ 2192196 w 2239010"/>
              <a:gd name="T25" fmla="*/ 451205 h 457200"/>
              <a:gd name="T26" fmla="*/ 2216419 w 2239010"/>
              <a:gd name="T27" fmla="*/ 434863 h 457200"/>
              <a:gd name="T28" fmla="*/ 2232761 w 2239010"/>
              <a:gd name="T29" fmla="*/ 410640 h 457200"/>
              <a:gd name="T30" fmla="*/ 2238756 w 2239010"/>
              <a:gd name="T31" fmla="*/ 381000 h 457200"/>
              <a:gd name="T32" fmla="*/ 2238756 w 2239010"/>
              <a:gd name="T33" fmla="*/ 76200 h 457200"/>
              <a:gd name="T34" fmla="*/ 2232761 w 2239010"/>
              <a:gd name="T35" fmla="*/ 46559 h 457200"/>
              <a:gd name="T36" fmla="*/ 2216419 w 2239010"/>
              <a:gd name="T37" fmla="*/ 22336 h 457200"/>
              <a:gd name="T38" fmla="*/ 2192196 w 2239010"/>
              <a:gd name="T39" fmla="*/ 5994 h 457200"/>
              <a:gd name="T40" fmla="*/ 2162556 w 223901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9010"/>
              <a:gd name="T64" fmla="*/ 0 h 457200"/>
              <a:gd name="T65" fmla="*/ 2239010 w 223901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2247900" y="3195638"/>
            <a:ext cx="1341438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ransport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383" name="object 16"/>
          <p:cNvSpPr>
            <a:spLocks/>
          </p:cNvSpPr>
          <p:nvPr/>
        </p:nvSpPr>
        <p:spPr bwMode="auto">
          <a:xfrm>
            <a:off x="1136650" y="3768725"/>
            <a:ext cx="523875" cy="457200"/>
          </a:xfrm>
          <a:custGeom>
            <a:avLst/>
            <a:gdLst>
              <a:gd name="T0" fmla="*/ 261365 w 523239"/>
              <a:gd name="T1" fmla="*/ 0 h 457200"/>
              <a:gd name="T2" fmla="*/ 208691 w 523239"/>
              <a:gd name="T3" fmla="*/ 4644 h 457200"/>
              <a:gd name="T4" fmla="*/ 159630 w 523239"/>
              <a:gd name="T5" fmla="*/ 17966 h 457200"/>
              <a:gd name="T6" fmla="*/ 115233 w 523239"/>
              <a:gd name="T7" fmla="*/ 39045 h 457200"/>
              <a:gd name="T8" fmla="*/ 76552 w 523239"/>
              <a:gd name="T9" fmla="*/ 66960 h 457200"/>
              <a:gd name="T10" fmla="*/ 44637 w 523239"/>
              <a:gd name="T11" fmla="*/ 100793 h 457200"/>
              <a:gd name="T12" fmla="*/ 20539 w 523239"/>
              <a:gd name="T13" fmla="*/ 139624 h 457200"/>
              <a:gd name="T14" fmla="*/ 5310 w 523239"/>
              <a:gd name="T15" fmla="*/ 182533 h 457200"/>
              <a:gd name="T16" fmla="*/ 0 w 523239"/>
              <a:gd name="T17" fmla="*/ 228600 h 457200"/>
              <a:gd name="T18" fmla="*/ 5310 w 523239"/>
              <a:gd name="T19" fmla="*/ 274666 h 457200"/>
              <a:gd name="T20" fmla="*/ 20539 w 523239"/>
              <a:gd name="T21" fmla="*/ 317575 h 457200"/>
              <a:gd name="T22" fmla="*/ 44637 w 523239"/>
              <a:gd name="T23" fmla="*/ 356406 h 457200"/>
              <a:gd name="T24" fmla="*/ 76552 w 523239"/>
              <a:gd name="T25" fmla="*/ 390239 h 457200"/>
              <a:gd name="T26" fmla="*/ 115233 w 523239"/>
              <a:gd name="T27" fmla="*/ 418154 h 457200"/>
              <a:gd name="T28" fmla="*/ 159630 w 523239"/>
              <a:gd name="T29" fmla="*/ 439233 h 457200"/>
              <a:gd name="T30" fmla="*/ 208691 w 523239"/>
              <a:gd name="T31" fmla="*/ 452555 h 457200"/>
              <a:gd name="T32" fmla="*/ 261365 w 523239"/>
              <a:gd name="T33" fmla="*/ 457200 h 457200"/>
              <a:gd name="T34" fmla="*/ 314054 w 523239"/>
              <a:gd name="T35" fmla="*/ 452555 h 457200"/>
              <a:gd name="T36" fmla="*/ 363122 w 523239"/>
              <a:gd name="T37" fmla="*/ 439233 h 457200"/>
              <a:gd name="T38" fmla="*/ 407520 w 523239"/>
              <a:gd name="T39" fmla="*/ 418154 h 457200"/>
              <a:gd name="T40" fmla="*/ 446198 w 523239"/>
              <a:gd name="T41" fmla="*/ 390239 h 457200"/>
              <a:gd name="T42" fmla="*/ 478108 w 523239"/>
              <a:gd name="T43" fmla="*/ 356406 h 457200"/>
              <a:gd name="T44" fmla="*/ 502199 w 523239"/>
              <a:gd name="T45" fmla="*/ 317575 h 457200"/>
              <a:gd name="T46" fmla="*/ 517424 w 523239"/>
              <a:gd name="T47" fmla="*/ 274666 h 457200"/>
              <a:gd name="T48" fmla="*/ 522732 w 523239"/>
              <a:gd name="T49" fmla="*/ 228600 h 457200"/>
              <a:gd name="T50" fmla="*/ 517424 w 523239"/>
              <a:gd name="T51" fmla="*/ 182533 h 457200"/>
              <a:gd name="T52" fmla="*/ 502199 w 523239"/>
              <a:gd name="T53" fmla="*/ 139624 h 457200"/>
              <a:gd name="T54" fmla="*/ 478108 w 523239"/>
              <a:gd name="T55" fmla="*/ 100793 h 457200"/>
              <a:gd name="T56" fmla="*/ 446198 w 523239"/>
              <a:gd name="T57" fmla="*/ 66960 h 457200"/>
              <a:gd name="T58" fmla="*/ 407520 w 523239"/>
              <a:gd name="T59" fmla="*/ 39045 h 457200"/>
              <a:gd name="T60" fmla="*/ 363122 w 523239"/>
              <a:gd name="T61" fmla="*/ 17966 h 457200"/>
              <a:gd name="T62" fmla="*/ 314054 w 523239"/>
              <a:gd name="T63" fmla="*/ 4644 h 457200"/>
              <a:gd name="T64" fmla="*/ 261365 w 523239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23239"/>
              <a:gd name="T100" fmla="*/ 0 h 457200"/>
              <a:gd name="T101" fmla="*/ 523239 w 523239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4" name="object 17"/>
          <p:cNvSpPr>
            <a:spLocks/>
          </p:cNvSpPr>
          <p:nvPr/>
        </p:nvSpPr>
        <p:spPr bwMode="auto">
          <a:xfrm>
            <a:off x="1798638" y="3768725"/>
            <a:ext cx="2238375" cy="457200"/>
          </a:xfrm>
          <a:custGeom>
            <a:avLst/>
            <a:gdLst>
              <a:gd name="T0" fmla="*/ 2162556 w 2239010"/>
              <a:gd name="T1" fmla="*/ 0 h 457200"/>
              <a:gd name="T2" fmla="*/ 76200 w 2239010"/>
              <a:gd name="T3" fmla="*/ 0 h 457200"/>
              <a:gd name="T4" fmla="*/ 46559 w 2239010"/>
              <a:gd name="T5" fmla="*/ 5994 h 457200"/>
              <a:gd name="T6" fmla="*/ 22336 w 2239010"/>
              <a:gd name="T7" fmla="*/ 22336 h 457200"/>
              <a:gd name="T8" fmla="*/ 5994 w 2239010"/>
              <a:gd name="T9" fmla="*/ 46559 h 457200"/>
              <a:gd name="T10" fmla="*/ 0 w 2239010"/>
              <a:gd name="T11" fmla="*/ 76200 h 457200"/>
              <a:gd name="T12" fmla="*/ 0 w 2239010"/>
              <a:gd name="T13" fmla="*/ 381000 h 457200"/>
              <a:gd name="T14" fmla="*/ 5994 w 2239010"/>
              <a:gd name="T15" fmla="*/ 410640 h 457200"/>
              <a:gd name="T16" fmla="*/ 22336 w 2239010"/>
              <a:gd name="T17" fmla="*/ 434863 h 457200"/>
              <a:gd name="T18" fmla="*/ 46559 w 2239010"/>
              <a:gd name="T19" fmla="*/ 451205 h 457200"/>
              <a:gd name="T20" fmla="*/ 76200 w 2239010"/>
              <a:gd name="T21" fmla="*/ 457200 h 457200"/>
              <a:gd name="T22" fmla="*/ 2162556 w 2239010"/>
              <a:gd name="T23" fmla="*/ 457200 h 457200"/>
              <a:gd name="T24" fmla="*/ 2192196 w 2239010"/>
              <a:gd name="T25" fmla="*/ 451205 h 457200"/>
              <a:gd name="T26" fmla="*/ 2216419 w 2239010"/>
              <a:gd name="T27" fmla="*/ 434863 h 457200"/>
              <a:gd name="T28" fmla="*/ 2232761 w 2239010"/>
              <a:gd name="T29" fmla="*/ 410640 h 457200"/>
              <a:gd name="T30" fmla="*/ 2238756 w 2239010"/>
              <a:gd name="T31" fmla="*/ 381000 h 457200"/>
              <a:gd name="T32" fmla="*/ 2238756 w 2239010"/>
              <a:gd name="T33" fmla="*/ 76200 h 457200"/>
              <a:gd name="T34" fmla="*/ 2232761 w 2239010"/>
              <a:gd name="T35" fmla="*/ 46559 h 457200"/>
              <a:gd name="T36" fmla="*/ 2216419 w 2239010"/>
              <a:gd name="T37" fmla="*/ 22336 h 457200"/>
              <a:gd name="T38" fmla="*/ 2192196 w 2239010"/>
              <a:gd name="T39" fmla="*/ 5994 h 457200"/>
              <a:gd name="T40" fmla="*/ 2162556 w 223901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9010"/>
              <a:gd name="T64" fmla="*/ 0 h 457200"/>
              <a:gd name="T65" fmla="*/ 2239010 w 223901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5" name="object 18"/>
          <p:cNvSpPr>
            <a:spLocks/>
          </p:cNvSpPr>
          <p:nvPr/>
        </p:nvSpPr>
        <p:spPr bwMode="auto">
          <a:xfrm>
            <a:off x="1136650" y="4378325"/>
            <a:ext cx="523875" cy="457200"/>
          </a:xfrm>
          <a:custGeom>
            <a:avLst/>
            <a:gdLst>
              <a:gd name="T0" fmla="*/ 261365 w 523239"/>
              <a:gd name="T1" fmla="*/ 0 h 457200"/>
              <a:gd name="T2" fmla="*/ 208691 w 523239"/>
              <a:gd name="T3" fmla="*/ 4644 h 457200"/>
              <a:gd name="T4" fmla="*/ 159630 w 523239"/>
              <a:gd name="T5" fmla="*/ 17966 h 457200"/>
              <a:gd name="T6" fmla="*/ 115233 w 523239"/>
              <a:gd name="T7" fmla="*/ 39045 h 457200"/>
              <a:gd name="T8" fmla="*/ 76552 w 523239"/>
              <a:gd name="T9" fmla="*/ 66960 h 457200"/>
              <a:gd name="T10" fmla="*/ 44637 w 523239"/>
              <a:gd name="T11" fmla="*/ 100793 h 457200"/>
              <a:gd name="T12" fmla="*/ 20539 w 523239"/>
              <a:gd name="T13" fmla="*/ 139624 h 457200"/>
              <a:gd name="T14" fmla="*/ 5310 w 523239"/>
              <a:gd name="T15" fmla="*/ 182533 h 457200"/>
              <a:gd name="T16" fmla="*/ 0 w 523239"/>
              <a:gd name="T17" fmla="*/ 228600 h 457200"/>
              <a:gd name="T18" fmla="*/ 5310 w 523239"/>
              <a:gd name="T19" fmla="*/ 274666 h 457200"/>
              <a:gd name="T20" fmla="*/ 20539 w 523239"/>
              <a:gd name="T21" fmla="*/ 317575 h 457200"/>
              <a:gd name="T22" fmla="*/ 44637 w 523239"/>
              <a:gd name="T23" fmla="*/ 356406 h 457200"/>
              <a:gd name="T24" fmla="*/ 76552 w 523239"/>
              <a:gd name="T25" fmla="*/ 390239 h 457200"/>
              <a:gd name="T26" fmla="*/ 115233 w 523239"/>
              <a:gd name="T27" fmla="*/ 418154 h 457200"/>
              <a:gd name="T28" fmla="*/ 159630 w 523239"/>
              <a:gd name="T29" fmla="*/ 439233 h 457200"/>
              <a:gd name="T30" fmla="*/ 208691 w 523239"/>
              <a:gd name="T31" fmla="*/ 452555 h 457200"/>
              <a:gd name="T32" fmla="*/ 261365 w 523239"/>
              <a:gd name="T33" fmla="*/ 457200 h 457200"/>
              <a:gd name="T34" fmla="*/ 314054 w 523239"/>
              <a:gd name="T35" fmla="*/ 452555 h 457200"/>
              <a:gd name="T36" fmla="*/ 363122 w 523239"/>
              <a:gd name="T37" fmla="*/ 439233 h 457200"/>
              <a:gd name="T38" fmla="*/ 407520 w 523239"/>
              <a:gd name="T39" fmla="*/ 418154 h 457200"/>
              <a:gd name="T40" fmla="*/ 446198 w 523239"/>
              <a:gd name="T41" fmla="*/ 390239 h 457200"/>
              <a:gd name="T42" fmla="*/ 478108 w 523239"/>
              <a:gd name="T43" fmla="*/ 356406 h 457200"/>
              <a:gd name="T44" fmla="*/ 502199 w 523239"/>
              <a:gd name="T45" fmla="*/ 317575 h 457200"/>
              <a:gd name="T46" fmla="*/ 517424 w 523239"/>
              <a:gd name="T47" fmla="*/ 274666 h 457200"/>
              <a:gd name="T48" fmla="*/ 522732 w 523239"/>
              <a:gd name="T49" fmla="*/ 228600 h 457200"/>
              <a:gd name="T50" fmla="*/ 517424 w 523239"/>
              <a:gd name="T51" fmla="*/ 182533 h 457200"/>
              <a:gd name="T52" fmla="*/ 502199 w 523239"/>
              <a:gd name="T53" fmla="*/ 139624 h 457200"/>
              <a:gd name="T54" fmla="*/ 478108 w 523239"/>
              <a:gd name="T55" fmla="*/ 100793 h 457200"/>
              <a:gd name="T56" fmla="*/ 446198 w 523239"/>
              <a:gd name="T57" fmla="*/ 66960 h 457200"/>
              <a:gd name="T58" fmla="*/ 407520 w 523239"/>
              <a:gd name="T59" fmla="*/ 39045 h 457200"/>
              <a:gd name="T60" fmla="*/ 363122 w 523239"/>
              <a:gd name="T61" fmla="*/ 17966 h 457200"/>
              <a:gd name="T62" fmla="*/ 314054 w 523239"/>
              <a:gd name="T63" fmla="*/ 4644 h 457200"/>
              <a:gd name="T64" fmla="*/ 261365 w 523239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23239"/>
              <a:gd name="T100" fmla="*/ 0 h 457200"/>
              <a:gd name="T101" fmla="*/ 523239 w 523239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6" name="object 19"/>
          <p:cNvSpPr txBox="1">
            <a:spLocks noChangeArrowheads="1"/>
          </p:cNvSpPr>
          <p:nvPr/>
        </p:nvSpPr>
        <p:spPr bwMode="auto">
          <a:xfrm>
            <a:off x="1309688" y="3805238"/>
            <a:ext cx="177800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87" name="object 20"/>
          <p:cNvSpPr>
            <a:spLocks/>
          </p:cNvSpPr>
          <p:nvPr/>
        </p:nvSpPr>
        <p:spPr bwMode="auto">
          <a:xfrm>
            <a:off x="1798638" y="4378325"/>
            <a:ext cx="2238375" cy="457200"/>
          </a:xfrm>
          <a:custGeom>
            <a:avLst/>
            <a:gdLst>
              <a:gd name="T0" fmla="*/ 2162556 w 2239010"/>
              <a:gd name="T1" fmla="*/ 0 h 457200"/>
              <a:gd name="T2" fmla="*/ 76200 w 2239010"/>
              <a:gd name="T3" fmla="*/ 0 h 457200"/>
              <a:gd name="T4" fmla="*/ 46559 w 2239010"/>
              <a:gd name="T5" fmla="*/ 5994 h 457200"/>
              <a:gd name="T6" fmla="*/ 22336 w 2239010"/>
              <a:gd name="T7" fmla="*/ 22336 h 457200"/>
              <a:gd name="T8" fmla="*/ 5994 w 2239010"/>
              <a:gd name="T9" fmla="*/ 46559 h 457200"/>
              <a:gd name="T10" fmla="*/ 0 w 2239010"/>
              <a:gd name="T11" fmla="*/ 76200 h 457200"/>
              <a:gd name="T12" fmla="*/ 0 w 2239010"/>
              <a:gd name="T13" fmla="*/ 381000 h 457200"/>
              <a:gd name="T14" fmla="*/ 5994 w 2239010"/>
              <a:gd name="T15" fmla="*/ 410640 h 457200"/>
              <a:gd name="T16" fmla="*/ 22336 w 2239010"/>
              <a:gd name="T17" fmla="*/ 434863 h 457200"/>
              <a:gd name="T18" fmla="*/ 46559 w 2239010"/>
              <a:gd name="T19" fmla="*/ 451205 h 457200"/>
              <a:gd name="T20" fmla="*/ 76200 w 2239010"/>
              <a:gd name="T21" fmla="*/ 457200 h 457200"/>
              <a:gd name="T22" fmla="*/ 2162556 w 2239010"/>
              <a:gd name="T23" fmla="*/ 457200 h 457200"/>
              <a:gd name="T24" fmla="*/ 2192196 w 2239010"/>
              <a:gd name="T25" fmla="*/ 451205 h 457200"/>
              <a:gd name="T26" fmla="*/ 2216419 w 2239010"/>
              <a:gd name="T27" fmla="*/ 434863 h 457200"/>
              <a:gd name="T28" fmla="*/ 2232761 w 2239010"/>
              <a:gd name="T29" fmla="*/ 410640 h 457200"/>
              <a:gd name="T30" fmla="*/ 2238756 w 2239010"/>
              <a:gd name="T31" fmla="*/ 381000 h 457200"/>
              <a:gd name="T32" fmla="*/ 2238756 w 2239010"/>
              <a:gd name="T33" fmla="*/ 76200 h 457200"/>
              <a:gd name="T34" fmla="*/ 2232761 w 2239010"/>
              <a:gd name="T35" fmla="*/ 46559 h 457200"/>
              <a:gd name="T36" fmla="*/ 2216419 w 2239010"/>
              <a:gd name="T37" fmla="*/ 22336 h 457200"/>
              <a:gd name="T38" fmla="*/ 2192196 w 2239010"/>
              <a:gd name="T39" fmla="*/ 5994 h 457200"/>
              <a:gd name="T40" fmla="*/ 2162556 w 223901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9010"/>
              <a:gd name="T64" fmla="*/ 0 h 457200"/>
              <a:gd name="T65" fmla="*/ 2239010 w 223901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88" name="object 21"/>
          <p:cNvSpPr txBox="1">
            <a:spLocks noChangeArrowheads="1"/>
          </p:cNvSpPr>
          <p:nvPr/>
        </p:nvSpPr>
        <p:spPr bwMode="auto">
          <a:xfrm>
            <a:off x="2239963" y="3560763"/>
            <a:ext cx="1355725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96838">
              <a:lnSpc>
                <a:spcPct val="167000"/>
              </a:lnSpc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  Data Link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89" name="object 22"/>
          <p:cNvSpPr>
            <a:spLocks/>
          </p:cNvSpPr>
          <p:nvPr/>
        </p:nvSpPr>
        <p:spPr bwMode="auto">
          <a:xfrm>
            <a:off x="1136650" y="4987925"/>
            <a:ext cx="523875" cy="457200"/>
          </a:xfrm>
          <a:custGeom>
            <a:avLst/>
            <a:gdLst>
              <a:gd name="T0" fmla="*/ 261365 w 523239"/>
              <a:gd name="T1" fmla="*/ 0 h 457200"/>
              <a:gd name="T2" fmla="*/ 208691 w 523239"/>
              <a:gd name="T3" fmla="*/ 4644 h 457200"/>
              <a:gd name="T4" fmla="*/ 159630 w 523239"/>
              <a:gd name="T5" fmla="*/ 17966 h 457200"/>
              <a:gd name="T6" fmla="*/ 115233 w 523239"/>
              <a:gd name="T7" fmla="*/ 39045 h 457200"/>
              <a:gd name="T8" fmla="*/ 76552 w 523239"/>
              <a:gd name="T9" fmla="*/ 66960 h 457200"/>
              <a:gd name="T10" fmla="*/ 44637 w 523239"/>
              <a:gd name="T11" fmla="*/ 100793 h 457200"/>
              <a:gd name="T12" fmla="*/ 20539 w 523239"/>
              <a:gd name="T13" fmla="*/ 139624 h 457200"/>
              <a:gd name="T14" fmla="*/ 5310 w 523239"/>
              <a:gd name="T15" fmla="*/ 182533 h 457200"/>
              <a:gd name="T16" fmla="*/ 0 w 523239"/>
              <a:gd name="T17" fmla="*/ 228600 h 457200"/>
              <a:gd name="T18" fmla="*/ 5310 w 523239"/>
              <a:gd name="T19" fmla="*/ 274666 h 457200"/>
              <a:gd name="T20" fmla="*/ 20539 w 523239"/>
              <a:gd name="T21" fmla="*/ 317575 h 457200"/>
              <a:gd name="T22" fmla="*/ 44637 w 523239"/>
              <a:gd name="T23" fmla="*/ 356406 h 457200"/>
              <a:gd name="T24" fmla="*/ 76552 w 523239"/>
              <a:gd name="T25" fmla="*/ 390239 h 457200"/>
              <a:gd name="T26" fmla="*/ 115233 w 523239"/>
              <a:gd name="T27" fmla="*/ 418154 h 457200"/>
              <a:gd name="T28" fmla="*/ 159630 w 523239"/>
              <a:gd name="T29" fmla="*/ 439233 h 457200"/>
              <a:gd name="T30" fmla="*/ 208691 w 523239"/>
              <a:gd name="T31" fmla="*/ 452555 h 457200"/>
              <a:gd name="T32" fmla="*/ 261365 w 523239"/>
              <a:gd name="T33" fmla="*/ 457200 h 457200"/>
              <a:gd name="T34" fmla="*/ 314054 w 523239"/>
              <a:gd name="T35" fmla="*/ 452555 h 457200"/>
              <a:gd name="T36" fmla="*/ 363122 w 523239"/>
              <a:gd name="T37" fmla="*/ 439233 h 457200"/>
              <a:gd name="T38" fmla="*/ 407520 w 523239"/>
              <a:gd name="T39" fmla="*/ 418154 h 457200"/>
              <a:gd name="T40" fmla="*/ 446198 w 523239"/>
              <a:gd name="T41" fmla="*/ 390239 h 457200"/>
              <a:gd name="T42" fmla="*/ 478108 w 523239"/>
              <a:gd name="T43" fmla="*/ 356406 h 457200"/>
              <a:gd name="T44" fmla="*/ 502199 w 523239"/>
              <a:gd name="T45" fmla="*/ 317575 h 457200"/>
              <a:gd name="T46" fmla="*/ 517424 w 523239"/>
              <a:gd name="T47" fmla="*/ 274666 h 457200"/>
              <a:gd name="T48" fmla="*/ 522732 w 523239"/>
              <a:gd name="T49" fmla="*/ 228600 h 457200"/>
              <a:gd name="T50" fmla="*/ 517424 w 523239"/>
              <a:gd name="T51" fmla="*/ 182533 h 457200"/>
              <a:gd name="T52" fmla="*/ 502199 w 523239"/>
              <a:gd name="T53" fmla="*/ 139624 h 457200"/>
              <a:gd name="T54" fmla="*/ 478108 w 523239"/>
              <a:gd name="T55" fmla="*/ 100793 h 457200"/>
              <a:gd name="T56" fmla="*/ 446198 w 523239"/>
              <a:gd name="T57" fmla="*/ 66960 h 457200"/>
              <a:gd name="T58" fmla="*/ 407520 w 523239"/>
              <a:gd name="T59" fmla="*/ 39045 h 457200"/>
              <a:gd name="T60" fmla="*/ 363122 w 523239"/>
              <a:gd name="T61" fmla="*/ 17966 h 457200"/>
              <a:gd name="T62" fmla="*/ 314054 w 523239"/>
              <a:gd name="T63" fmla="*/ 4644 h 457200"/>
              <a:gd name="T64" fmla="*/ 261365 w 523239"/>
              <a:gd name="T65" fmla="*/ 0 h 4572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23239"/>
              <a:gd name="T100" fmla="*/ 0 h 457200"/>
              <a:gd name="T101" fmla="*/ 523239 w 523239"/>
              <a:gd name="T102" fmla="*/ 457200 h 4572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0" name="object 23"/>
          <p:cNvSpPr txBox="1">
            <a:spLocks noChangeArrowheads="1"/>
          </p:cNvSpPr>
          <p:nvPr/>
        </p:nvSpPr>
        <p:spPr bwMode="auto">
          <a:xfrm>
            <a:off x="1309688" y="5024438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91" name="object 24"/>
          <p:cNvSpPr>
            <a:spLocks/>
          </p:cNvSpPr>
          <p:nvPr/>
        </p:nvSpPr>
        <p:spPr bwMode="auto">
          <a:xfrm>
            <a:off x="1798638" y="4987925"/>
            <a:ext cx="2238375" cy="457200"/>
          </a:xfrm>
          <a:custGeom>
            <a:avLst/>
            <a:gdLst>
              <a:gd name="T0" fmla="*/ 2162556 w 2239010"/>
              <a:gd name="T1" fmla="*/ 0 h 457200"/>
              <a:gd name="T2" fmla="*/ 76200 w 2239010"/>
              <a:gd name="T3" fmla="*/ 0 h 457200"/>
              <a:gd name="T4" fmla="*/ 46559 w 2239010"/>
              <a:gd name="T5" fmla="*/ 5994 h 457200"/>
              <a:gd name="T6" fmla="*/ 22336 w 2239010"/>
              <a:gd name="T7" fmla="*/ 22336 h 457200"/>
              <a:gd name="T8" fmla="*/ 5994 w 2239010"/>
              <a:gd name="T9" fmla="*/ 46559 h 457200"/>
              <a:gd name="T10" fmla="*/ 0 w 2239010"/>
              <a:gd name="T11" fmla="*/ 76200 h 457200"/>
              <a:gd name="T12" fmla="*/ 0 w 2239010"/>
              <a:gd name="T13" fmla="*/ 381000 h 457200"/>
              <a:gd name="T14" fmla="*/ 5994 w 2239010"/>
              <a:gd name="T15" fmla="*/ 410640 h 457200"/>
              <a:gd name="T16" fmla="*/ 22336 w 2239010"/>
              <a:gd name="T17" fmla="*/ 434863 h 457200"/>
              <a:gd name="T18" fmla="*/ 46559 w 2239010"/>
              <a:gd name="T19" fmla="*/ 451205 h 457200"/>
              <a:gd name="T20" fmla="*/ 76200 w 2239010"/>
              <a:gd name="T21" fmla="*/ 457200 h 457200"/>
              <a:gd name="T22" fmla="*/ 2162556 w 2239010"/>
              <a:gd name="T23" fmla="*/ 457200 h 457200"/>
              <a:gd name="T24" fmla="*/ 2192196 w 2239010"/>
              <a:gd name="T25" fmla="*/ 451205 h 457200"/>
              <a:gd name="T26" fmla="*/ 2216419 w 2239010"/>
              <a:gd name="T27" fmla="*/ 434863 h 457200"/>
              <a:gd name="T28" fmla="*/ 2232761 w 2239010"/>
              <a:gd name="T29" fmla="*/ 410640 h 457200"/>
              <a:gd name="T30" fmla="*/ 2238756 w 2239010"/>
              <a:gd name="T31" fmla="*/ 381000 h 457200"/>
              <a:gd name="T32" fmla="*/ 2238756 w 2239010"/>
              <a:gd name="T33" fmla="*/ 76200 h 457200"/>
              <a:gd name="T34" fmla="*/ 2232761 w 2239010"/>
              <a:gd name="T35" fmla="*/ 46559 h 457200"/>
              <a:gd name="T36" fmla="*/ 2216419 w 2239010"/>
              <a:gd name="T37" fmla="*/ 22336 h 457200"/>
              <a:gd name="T38" fmla="*/ 2192196 w 2239010"/>
              <a:gd name="T39" fmla="*/ 5994 h 457200"/>
              <a:gd name="T40" fmla="*/ 2162556 w 223901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39010"/>
              <a:gd name="T64" fmla="*/ 0 h 457200"/>
              <a:gd name="T65" fmla="*/ 2239010 w 223901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392" name="object 25"/>
          <p:cNvSpPr txBox="1">
            <a:spLocks noChangeArrowheads="1"/>
          </p:cNvSpPr>
          <p:nvPr/>
        </p:nvSpPr>
        <p:spPr bwMode="auto">
          <a:xfrm>
            <a:off x="2362200" y="5024438"/>
            <a:ext cx="110966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93" name="object 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687AFD0B-FF94-48B6-87C3-4861C670B574}" type="slidenum">
              <a:rPr lang="th-TH" smtClean="0"/>
              <a:pPr marL="25400">
                <a:spcBef>
                  <a:spcPts val="38"/>
                </a:spcBef>
              </a:pPr>
              <a:t>37</a:t>
            </a:fld>
            <a:endParaRPr lang="th-TH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Link</a:t>
            </a:r>
            <a:r>
              <a:rPr spc="-100" dirty="0"/>
              <a:t> </a:t>
            </a:r>
            <a:r>
              <a:rPr dirty="0"/>
              <a:t>Control</a:t>
            </a:r>
          </a:p>
        </p:txBody>
      </p:sp>
      <p:sp>
        <p:nvSpPr>
          <p:cNvPr id="59394" name="object 3"/>
          <p:cNvSpPr>
            <a:spLocks noChangeArrowheads="1"/>
          </p:cNvSpPr>
          <p:nvPr/>
        </p:nvSpPr>
        <p:spPr bwMode="auto">
          <a:xfrm>
            <a:off x="1893888" y="2347913"/>
            <a:ext cx="2727325" cy="1004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988" y="2749550"/>
            <a:ext cx="2239962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Line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Discipline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9396" name="object 5"/>
          <p:cNvSpPr>
            <a:spLocks noChangeArrowheads="1"/>
          </p:cNvSpPr>
          <p:nvPr/>
        </p:nvSpPr>
        <p:spPr bwMode="auto">
          <a:xfrm>
            <a:off x="1893888" y="3703638"/>
            <a:ext cx="2727325" cy="1004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3925" y="4103688"/>
            <a:ext cx="196850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0" dirty="0">
                <a:latin typeface="Tahoma"/>
                <a:cs typeface="Tahoma"/>
              </a:rPr>
              <a:t>Flow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9398" name="object 7"/>
          <p:cNvSpPr>
            <a:spLocks noChangeArrowheads="1"/>
          </p:cNvSpPr>
          <p:nvPr/>
        </p:nvSpPr>
        <p:spPr bwMode="auto">
          <a:xfrm>
            <a:off x="1893888" y="5014913"/>
            <a:ext cx="2727325" cy="1004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3288" y="5418138"/>
            <a:ext cx="2009775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Error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9400" name="object 9"/>
          <p:cNvSpPr>
            <a:spLocks/>
          </p:cNvSpPr>
          <p:nvPr/>
        </p:nvSpPr>
        <p:spPr bwMode="auto">
          <a:xfrm>
            <a:off x="1168400" y="2430463"/>
            <a:ext cx="695325" cy="609600"/>
          </a:xfrm>
          <a:custGeom>
            <a:avLst/>
            <a:gdLst>
              <a:gd name="T0" fmla="*/ 0 w 695325"/>
              <a:gd name="T1" fmla="*/ 0 h 609600"/>
              <a:gd name="T2" fmla="*/ 6019 w 695325"/>
              <a:gd name="T3" fmla="*/ 0 h 609600"/>
              <a:gd name="T4" fmla="*/ 6019 w 695325"/>
              <a:gd name="T5" fmla="*/ 609600 h 609600"/>
              <a:gd name="T6" fmla="*/ 695324 w 695325"/>
              <a:gd name="T7" fmla="*/ 609600 h 609600"/>
              <a:gd name="T8" fmla="*/ 0 60000 65536"/>
              <a:gd name="T9" fmla="*/ 0 60000 65536"/>
              <a:gd name="T10" fmla="*/ 0 60000 65536"/>
              <a:gd name="T11" fmla="*/ 0 60000 65536"/>
              <a:gd name="T12" fmla="*/ 0 w 695325"/>
              <a:gd name="T13" fmla="*/ 0 h 609600"/>
              <a:gd name="T14" fmla="*/ 695325 w 695325"/>
              <a:gd name="T15" fmla="*/ 609600 h 609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5325" h="609600">
                <a:moveTo>
                  <a:pt x="0" y="0"/>
                </a:moveTo>
                <a:lnTo>
                  <a:pt x="6019" y="0"/>
                </a:lnTo>
                <a:lnTo>
                  <a:pt x="6019" y="609600"/>
                </a:lnTo>
                <a:lnTo>
                  <a:pt x="695324" y="609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1" name="object 10"/>
          <p:cNvSpPr>
            <a:spLocks/>
          </p:cNvSpPr>
          <p:nvPr/>
        </p:nvSpPr>
        <p:spPr bwMode="auto">
          <a:xfrm>
            <a:off x="1168400" y="2430463"/>
            <a:ext cx="766763" cy="1922462"/>
          </a:xfrm>
          <a:custGeom>
            <a:avLst/>
            <a:gdLst>
              <a:gd name="T0" fmla="*/ 0 w 767080"/>
              <a:gd name="T1" fmla="*/ 0 h 1922779"/>
              <a:gd name="T2" fmla="*/ 0 w 767080"/>
              <a:gd name="T3" fmla="*/ 1922399 h 1922779"/>
              <a:gd name="T4" fmla="*/ 766826 w 767080"/>
              <a:gd name="T5" fmla="*/ 1922399 h 1922779"/>
              <a:gd name="T6" fmla="*/ 766826 w 767080"/>
              <a:gd name="T7" fmla="*/ 1895475 h 1922779"/>
              <a:gd name="T8" fmla="*/ 0 60000 65536"/>
              <a:gd name="T9" fmla="*/ 0 60000 65536"/>
              <a:gd name="T10" fmla="*/ 0 60000 65536"/>
              <a:gd name="T11" fmla="*/ 0 60000 65536"/>
              <a:gd name="T12" fmla="*/ 0 w 767080"/>
              <a:gd name="T13" fmla="*/ 0 h 1922779"/>
              <a:gd name="T14" fmla="*/ 767080 w 767080"/>
              <a:gd name="T15" fmla="*/ 1922779 h 19227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7080" h="1922779">
                <a:moveTo>
                  <a:pt x="0" y="0"/>
                </a:moveTo>
                <a:lnTo>
                  <a:pt x="0" y="1922399"/>
                </a:lnTo>
                <a:lnTo>
                  <a:pt x="766826" y="1922399"/>
                </a:lnTo>
                <a:lnTo>
                  <a:pt x="766826" y="1895475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2" name="object 11"/>
          <p:cNvSpPr>
            <a:spLocks/>
          </p:cNvSpPr>
          <p:nvPr/>
        </p:nvSpPr>
        <p:spPr bwMode="auto">
          <a:xfrm>
            <a:off x="1168400" y="2430463"/>
            <a:ext cx="720725" cy="3284537"/>
          </a:xfrm>
          <a:custGeom>
            <a:avLst/>
            <a:gdLst>
              <a:gd name="T0" fmla="*/ 0 w 720725"/>
              <a:gd name="T1" fmla="*/ 0 h 3284854"/>
              <a:gd name="T2" fmla="*/ 0 w 720725"/>
              <a:gd name="T3" fmla="*/ 3284410 h 3284854"/>
              <a:gd name="T4" fmla="*/ 720724 w 720725"/>
              <a:gd name="T5" fmla="*/ 3284410 h 3284854"/>
              <a:gd name="T6" fmla="*/ 720724 w 720725"/>
              <a:gd name="T7" fmla="*/ 3252787 h 3284854"/>
              <a:gd name="T8" fmla="*/ 0 60000 65536"/>
              <a:gd name="T9" fmla="*/ 0 60000 65536"/>
              <a:gd name="T10" fmla="*/ 0 60000 65536"/>
              <a:gd name="T11" fmla="*/ 0 60000 65536"/>
              <a:gd name="T12" fmla="*/ 0 w 720725"/>
              <a:gd name="T13" fmla="*/ 0 h 3284854"/>
              <a:gd name="T14" fmla="*/ 720725 w 720725"/>
              <a:gd name="T15" fmla="*/ 3284854 h 32848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725" h="3284854">
                <a:moveTo>
                  <a:pt x="0" y="0"/>
                </a:moveTo>
                <a:lnTo>
                  <a:pt x="0" y="3284410"/>
                </a:lnTo>
                <a:lnTo>
                  <a:pt x="720724" y="3284410"/>
                </a:lnTo>
                <a:lnTo>
                  <a:pt x="720724" y="325278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3" name="object 12"/>
          <p:cNvSpPr>
            <a:spLocks noChangeArrowheads="1"/>
          </p:cNvSpPr>
          <p:nvPr/>
        </p:nvSpPr>
        <p:spPr bwMode="auto">
          <a:xfrm>
            <a:off x="4940300" y="2879725"/>
            <a:ext cx="588963" cy="4095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9404" name="object 13"/>
          <p:cNvSpPr>
            <a:spLocks/>
          </p:cNvSpPr>
          <p:nvPr/>
        </p:nvSpPr>
        <p:spPr bwMode="auto">
          <a:xfrm>
            <a:off x="4870450" y="2819400"/>
            <a:ext cx="577850" cy="381000"/>
          </a:xfrm>
          <a:custGeom>
            <a:avLst/>
            <a:gdLst>
              <a:gd name="T0" fmla="*/ 431419 w 577850"/>
              <a:gd name="T1" fmla="*/ 0 h 381000"/>
              <a:gd name="T2" fmla="*/ 431419 w 577850"/>
              <a:gd name="T3" fmla="*/ 95250 h 381000"/>
              <a:gd name="T4" fmla="*/ 0 w 577850"/>
              <a:gd name="T5" fmla="*/ 95250 h 381000"/>
              <a:gd name="T6" fmla="*/ 0 w 577850"/>
              <a:gd name="T7" fmla="*/ 285750 h 381000"/>
              <a:gd name="T8" fmla="*/ 431419 w 577850"/>
              <a:gd name="T9" fmla="*/ 285750 h 381000"/>
              <a:gd name="T10" fmla="*/ 431419 w 577850"/>
              <a:gd name="T11" fmla="*/ 381000 h 381000"/>
              <a:gd name="T12" fmla="*/ 577596 w 577850"/>
              <a:gd name="T13" fmla="*/ 190500 h 381000"/>
              <a:gd name="T14" fmla="*/ 431419 w 577850"/>
              <a:gd name="T15" fmla="*/ 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7850"/>
              <a:gd name="T25" fmla="*/ 0 h 381000"/>
              <a:gd name="T26" fmla="*/ 577850 w 577850"/>
              <a:gd name="T27" fmla="*/ 381000 h 381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7850" h="381000">
                <a:moveTo>
                  <a:pt x="431419" y="0"/>
                </a:moveTo>
                <a:lnTo>
                  <a:pt x="431419" y="95250"/>
                </a:lnTo>
                <a:lnTo>
                  <a:pt x="0" y="95250"/>
                </a:lnTo>
                <a:lnTo>
                  <a:pt x="0" y="285750"/>
                </a:lnTo>
                <a:lnTo>
                  <a:pt x="431419" y="285750"/>
                </a:lnTo>
                <a:lnTo>
                  <a:pt x="431419" y="381000"/>
                </a:lnTo>
                <a:lnTo>
                  <a:pt x="577596" y="190500"/>
                </a:lnTo>
                <a:lnTo>
                  <a:pt x="431419" y="0"/>
                </a:lnTo>
                <a:close/>
              </a:path>
            </a:pathLst>
          </a:custGeom>
          <a:solidFill>
            <a:srgbClr val="FF7B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5" name="object 14"/>
          <p:cNvSpPr>
            <a:spLocks/>
          </p:cNvSpPr>
          <p:nvPr/>
        </p:nvSpPr>
        <p:spPr bwMode="auto">
          <a:xfrm>
            <a:off x="4870450" y="2819400"/>
            <a:ext cx="577850" cy="381000"/>
          </a:xfrm>
          <a:custGeom>
            <a:avLst/>
            <a:gdLst>
              <a:gd name="T0" fmla="*/ 0 w 577850"/>
              <a:gd name="T1" fmla="*/ 95250 h 381000"/>
              <a:gd name="T2" fmla="*/ 431419 w 577850"/>
              <a:gd name="T3" fmla="*/ 95250 h 381000"/>
              <a:gd name="T4" fmla="*/ 431419 w 577850"/>
              <a:gd name="T5" fmla="*/ 0 h 381000"/>
              <a:gd name="T6" fmla="*/ 577596 w 577850"/>
              <a:gd name="T7" fmla="*/ 190500 h 381000"/>
              <a:gd name="T8" fmla="*/ 431419 w 577850"/>
              <a:gd name="T9" fmla="*/ 381000 h 381000"/>
              <a:gd name="T10" fmla="*/ 431419 w 577850"/>
              <a:gd name="T11" fmla="*/ 285750 h 381000"/>
              <a:gd name="T12" fmla="*/ 0 w 577850"/>
              <a:gd name="T13" fmla="*/ 285750 h 381000"/>
              <a:gd name="T14" fmla="*/ 0 w 57785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7850"/>
              <a:gd name="T25" fmla="*/ 0 h 381000"/>
              <a:gd name="T26" fmla="*/ 577850 w 577850"/>
              <a:gd name="T27" fmla="*/ 381000 h 381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7850" h="381000">
                <a:moveTo>
                  <a:pt x="0" y="95250"/>
                </a:moveTo>
                <a:lnTo>
                  <a:pt x="431419" y="95250"/>
                </a:lnTo>
                <a:lnTo>
                  <a:pt x="431419" y="0"/>
                </a:lnTo>
                <a:lnTo>
                  <a:pt x="577596" y="190500"/>
                </a:lnTo>
                <a:lnTo>
                  <a:pt x="431419" y="381000"/>
                </a:lnTo>
                <a:lnTo>
                  <a:pt x="431419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6" name="object 15"/>
          <p:cNvSpPr>
            <a:spLocks noChangeArrowheads="1"/>
          </p:cNvSpPr>
          <p:nvPr/>
        </p:nvSpPr>
        <p:spPr bwMode="auto">
          <a:xfrm>
            <a:off x="4940300" y="4159250"/>
            <a:ext cx="588963" cy="4095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9407" name="object 16"/>
          <p:cNvSpPr>
            <a:spLocks/>
          </p:cNvSpPr>
          <p:nvPr/>
        </p:nvSpPr>
        <p:spPr bwMode="auto">
          <a:xfrm>
            <a:off x="4870450" y="4097338"/>
            <a:ext cx="577850" cy="381000"/>
          </a:xfrm>
          <a:custGeom>
            <a:avLst/>
            <a:gdLst>
              <a:gd name="T0" fmla="*/ 431419 w 577850"/>
              <a:gd name="T1" fmla="*/ 0 h 381000"/>
              <a:gd name="T2" fmla="*/ 431419 w 577850"/>
              <a:gd name="T3" fmla="*/ 95250 h 381000"/>
              <a:gd name="T4" fmla="*/ 0 w 577850"/>
              <a:gd name="T5" fmla="*/ 95250 h 381000"/>
              <a:gd name="T6" fmla="*/ 0 w 577850"/>
              <a:gd name="T7" fmla="*/ 285750 h 381000"/>
              <a:gd name="T8" fmla="*/ 431419 w 577850"/>
              <a:gd name="T9" fmla="*/ 285750 h 381000"/>
              <a:gd name="T10" fmla="*/ 431419 w 577850"/>
              <a:gd name="T11" fmla="*/ 381000 h 381000"/>
              <a:gd name="T12" fmla="*/ 577596 w 577850"/>
              <a:gd name="T13" fmla="*/ 190500 h 381000"/>
              <a:gd name="T14" fmla="*/ 431419 w 577850"/>
              <a:gd name="T15" fmla="*/ 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7850"/>
              <a:gd name="T25" fmla="*/ 0 h 381000"/>
              <a:gd name="T26" fmla="*/ 577850 w 577850"/>
              <a:gd name="T27" fmla="*/ 381000 h 381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7850" h="381000">
                <a:moveTo>
                  <a:pt x="431419" y="0"/>
                </a:moveTo>
                <a:lnTo>
                  <a:pt x="431419" y="95250"/>
                </a:lnTo>
                <a:lnTo>
                  <a:pt x="0" y="95250"/>
                </a:lnTo>
                <a:lnTo>
                  <a:pt x="0" y="285750"/>
                </a:lnTo>
                <a:lnTo>
                  <a:pt x="431419" y="285750"/>
                </a:lnTo>
                <a:lnTo>
                  <a:pt x="431419" y="381000"/>
                </a:lnTo>
                <a:lnTo>
                  <a:pt x="577596" y="190500"/>
                </a:lnTo>
                <a:lnTo>
                  <a:pt x="431419" y="0"/>
                </a:lnTo>
                <a:close/>
              </a:path>
            </a:pathLst>
          </a:custGeom>
          <a:solidFill>
            <a:srgbClr val="FF7B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8" name="object 17"/>
          <p:cNvSpPr>
            <a:spLocks/>
          </p:cNvSpPr>
          <p:nvPr/>
        </p:nvSpPr>
        <p:spPr bwMode="auto">
          <a:xfrm>
            <a:off x="4870450" y="4097338"/>
            <a:ext cx="577850" cy="381000"/>
          </a:xfrm>
          <a:custGeom>
            <a:avLst/>
            <a:gdLst>
              <a:gd name="T0" fmla="*/ 0 w 577850"/>
              <a:gd name="T1" fmla="*/ 95250 h 381000"/>
              <a:gd name="T2" fmla="*/ 431419 w 577850"/>
              <a:gd name="T3" fmla="*/ 95250 h 381000"/>
              <a:gd name="T4" fmla="*/ 431419 w 577850"/>
              <a:gd name="T5" fmla="*/ 0 h 381000"/>
              <a:gd name="T6" fmla="*/ 577596 w 577850"/>
              <a:gd name="T7" fmla="*/ 190500 h 381000"/>
              <a:gd name="T8" fmla="*/ 431419 w 577850"/>
              <a:gd name="T9" fmla="*/ 381000 h 381000"/>
              <a:gd name="T10" fmla="*/ 431419 w 577850"/>
              <a:gd name="T11" fmla="*/ 285750 h 381000"/>
              <a:gd name="T12" fmla="*/ 0 w 577850"/>
              <a:gd name="T13" fmla="*/ 285750 h 381000"/>
              <a:gd name="T14" fmla="*/ 0 w 57785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7850"/>
              <a:gd name="T25" fmla="*/ 0 h 381000"/>
              <a:gd name="T26" fmla="*/ 577850 w 577850"/>
              <a:gd name="T27" fmla="*/ 381000 h 381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7850" h="381000">
                <a:moveTo>
                  <a:pt x="0" y="95250"/>
                </a:moveTo>
                <a:lnTo>
                  <a:pt x="431419" y="95250"/>
                </a:lnTo>
                <a:lnTo>
                  <a:pt x="431419" y="0"/>
                </a:lnTo>
                <a:lnTo>
                  <a:pt x="577596" y="190500"/>
                </a:lnTo>
                <a:lnTo>
                  <a:pt x="431419" y="381000"/>
                </a:lnTo>
                <a:lnTo>
                  <a:pt x="431419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09" name="object 18"/>
          <p:cNvSpPr>
            <a:spLocks noChangeArrowheads="1"/>
          </p:cNvSpPr>
          <p:nvPr/>
        </p:nvSpPr>
        <p:spPr bwMode="auto">
          <a:xfrm>
            <a:off x="4940300" y="5470525"/>
            <a:ext cx="588963" cy="4095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9410" name="object 19"/>
          <p:cNvSpPr>
            <a:spLocks/>
          </p:cNvSpPr>
          <p:nvPr/>
        </p:nvSpPr>
        <p:spPr bwMode="auto">
          <a:xfrm>
            <a:off x="4870450" y="5410200"/>
            <a:ext cx="577850" cy="381000"/>
          </a:xfrm>
          <a:custGeom>
            <a:avLst/>
            <a:gdLst>
              <a:gd name="T0" fmla="*/ 431419 w 577850"/>
              <a:gd name="T1" fmla="*/ 0 h 381000"/>
              <a:gd name="T2" fmla="*/ 431419 w 577850"/>
              <a:gd name="T3" fmla="*/ 95250 h 381000"/>
              <a:gd name="T4" fmla="*/ 0 w 577850"/>
              <a:gd name="T5" fmla="*/ 95250 h 381000"/>
              <a:gd name="T6" fmla="*/ 0 w 577850"/>
              <a:gd name="T7" fmla="*/ 285750 h 381000"/>
              <a:gd name="T8" fmla="*/ 431419 w 577850"/>
              <a:gd name="T9" fmla="*/ 285750 h 381000"/>
              <a:gd name="T10" fmla="*/ 431419 w 577850"/>
              <a:gd name="T11" fmla="*/ 381000 h 381000"/>
              <a:gd name="T12" fmla="*/ 577596 w 577850"/>
              <a:gd name="T13" fmla="*/ 190500 h 381000"/>
              <a:gd name="T14" fmla="*/ 431419 w 577850"/>
              <a:gd name="T15" fmla="*/ 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7850"/>
              <a:gd name="T25" fmla="*/ 0 h 381000"/>
              <a:gd name="T26" fmla="*/ 577850 w 577850"/>
              <a:gd name="T27" fmla="*/ 381000 h 381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7850" h="381000">
                <a:moveTo>
                  <a:pt x="431419" y="0"/>
                </a:moveTo>
                <a:lnTo>
                  <a:pt x="431419" y="95250"/>
                </a:lnTo>
                <a:lnTo>
                  <a:pt x="0" y="95250"/>
                </a:lnTo>
                <a:lnTo>
                  <a:pt x="0" y="285750"/>
                </a:lnTo>
                <a:lnTo>
                  <a:pt x="431419" y="285750"/>
                </a:lnTo>
                <a:lnTo>
                  <a:pt x="431419" y="381000"/>
                </a:lnTo>
                <a:lnTo>
                  <a:pt x="577596" y="190500"/>
                </a:lnTo>
                <a:lnTo>
                  <a:pt x="431419" y="0"/>
                </a:lnTo>
                <a:close/>
              </a:path>
            </a:pathLst>
          </a:custGeom>
          <a:solidFill>
            <a:srgbClr val="FF7B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1" name="object 20"/>
          <p:cNvSpPr>
            <a:spLocks/>
          </p:cNvSpPr>
          <p:nvPr/>
        </p:nvSpPr>
        <p:spPr bwMode="auto">
          <a:xfrm>
            <a:off x="4870450" y="5410200"/>
            <a:ext cx="577850" cy="381000"/>
          </a:xfrm>
          <a:custGeom>
            <a:avLst/>
            <a:gdLst>
              <a:gd name="T0" fmla="*/ 0 w 577850"/>
              <a:gd name="T1" fmla="*/ 95250 h 381000"/>
              <a:gd name="T2" fmla="*/ 431419 w 577850"/>
              <a:gd name="T3" fmla="*/ 95250 h 381000"/>
              <a:gd name="T4" fmla="*/ 431419 w 577850"/>
              <a:gd name="T5" fmla="*/ 0 h 381000"/>
              <a:gd name="T6" fmla="*/ 577596 w 577850"/>
              <a:gd name="T7" fmla="*/ 190500 h 381000"/>
              <a:gd name="T8" fmla="*/ 431419 w 577850"/>
              <a:gd name="T9" fmla="*/ 381000 h 381000"/>
              <a:gd name="T10" fmla="*/ 431419 w 577850"/>
              <a:gd name="T11" fmla="*/ 285750 h 381000"/>
              <a:gd name="T12" fmla="*/ 0 w 577850"/>
              <a:gd name="T13" fmla="*/ 285750 h 381000"/>
              <a:gd name="T14" fmla="*/ 0 w 57785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7850"/>
              <a:gd name="T25" fmla="*/ 0 h 381000"/>
              <a:gd name="T26" fmla="*/ 577850 w 577850"/>
              <a:gd name="T27" fmla="*/ 381000 h 381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7850" h="381000">
                <a:moveTo>
                  <a:pt x="0" y="95250"/>
                </a:moveTo>
                <a:lnTo>
                  <a:pt x="431419" y="95250"/>
                </a:lnTo>
                <a:lnTo>
                  <a:pt x="431419" y="0"/>
                </a:lnTo>
                <a:lnTo>
                  <a:pt x="577596" y="190500"/>
                </a:lnTo>
                <a:lnTo>
                  <a:pt x="431419" y="381000"/>
                </a:lnTo>
                <a:lnTo>
                  <a:pt x="431419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2" name="object 21"/>
          <p:cNvSpPr txBox="1">
            <a:spLocks noChangeArrowheads="1"/>
          </p:cNvSpPr>
          <p:nvPr/>
        </p:nvSpPr>
        <p:spPr bwMode="auto">
          <a:xfrm>
            <a:off x="5688013" y="2636838"/>
            <a:ext cx="3059112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Who Should send data  and When ?</a:t>
            </a:r>
          </a:p>
          <a:p>
            <a:pPr marL="12700"/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675"/>
              </a:spcBef>
            </a:pPr>
            <a:r>
              <a:rPr lang="th-TH" sz="2400">
                <a:latin typeface="Tahoma" pitchFamily="34" charset="0"/>
                <a:cs typeface="Tahoma" pitchFamily="34" charset="0"/>
              </a:rPr>
              <a:t>How much data may  be sent?</a:t>
            </a:r>
          </a:p>
          <a:p>
            <a:pPr marL="12700"/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675"/>
              </a:spcBef>
            </a:pPr>
            <a:r>
              <a:rPr lang="th-TH" sz="2400">
                <a:latin typeface="Tahoma" pitchFamily="34" charset="0"/>
                <a:cs typeface="Tahoma" pitchFamily="34" charset="0"/>
              </a:rPr>
              <a:t>How can errors be  Detected and correct?</a:t>
            </a:r>
          </a:p>
        </p:txBody>
      </p:sp>
      <p:sp>
        <p:nvSpPr>
          <p:cNvPr id="59413" name="object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352412C9-9ADA-4702-ACFD-170F4D582AAF}" type="slidenum">
              <a:rPr lang="th-TH" smtClean="0"/>
              <a:pPr marL="25400">
                <a:spcBef>
                  <a:spcPts val="38"/>
                </a:spcBef>
              </a:pPr>
              <a:t>38</a:t>
            </a:fld>
            <a:endParaRPr lang="th-TH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Link</a:t>
            </a:r>
            <a:r>
              <a:rPr spc="-100" dirty="0"/>
              <a:t> </a:t>
            </a:r>
            <a:r>
              <a:rPr dirty="0"/>
              <a:t>Control</a:t>
            </a:r>
          </a:p>
        </p:txBody>
      </p:sp>
      <p:sp>
        <p:nvSpPr>
          <p:cNvPr id="60418" name="object 3"/>
          <p:cNvSpPr>
            <a:spLocks noChangeArrowheads="1"/>
          </p:cNvSpPr>
          <p:nvPr/>
        </p:nvSpPr>
        <p:spPr bwMode="auto">
          <a:xfrm>
            <a:off x="1893888" y="2347913"/>
            <a:ext cx="2727325" cy="1004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988" y="2749550"/>
            <a:ext cx="2239962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Line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Discipline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0420" name="object 5"/>
          <p:cNvSpPr>
            <a:spLocks noChangeArrowheads="1"/>
          </p:cNvSpPr>
          <p:nvPr/>
        </p:nvSpPr>
        <p:spPr bwMode="auto">
          <a:xfrm>
            <a:off x="1893888" y="3703638"/>
            <a:ext cx="2727325" cy="10048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3925" y="4103688"/>
            <a:ext cx="196850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0" dirty="0">
                <a:latin typeface="Tahoma"/>
                <a:cs typeface="Tahoma"/>
              </a:rPr>
              <a:t>Flow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0422" name="object 7"/>
          <p:cNvSpPr>
            <a:spLocks noChangeArrowheads="1"/>
          </p:cNvSpPr>
          <p:nvPr/>
        </p:nvSpPr>
        <p:spPr bwMode="auto">
          <a:xfrm>
            <a:off x="1893888" y="5014913"/>
            <a:ext cx="2727325" cy="10048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3288" y="5418138"/>
            <a:ext cx="2009775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Error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4313" y="2355850"/>
            <a:ext cx="2195512" cy="1038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srgbClr val="FF0000"/>
                </a:solidFill>
                <a:latin typeface="Tahoma"/>
                <a:cs typeface="Tahoma"/>
              </a:rPr>
              <a:t>ENQ </a:t>
            </a:r>
            <a:r>
              <a:rPr b="1" spc="-5" dirty="0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b="1" spc="-5" dirty="0">
                <a:solidFill>
                  <a:srgbClr val="FF0000"/>
                </a:solidFill>
                <a:latin typeface="Tahoma"/>
                <a:cs typeface="Tahoma"/>
              </a:rPr>
              <a:t>ACK</a:t>
            </a:r>
            <a:endParaRPr>
              <a:latin typeface="Tahoma"/>
              <a:cs typeface="Tahoma"/>
            </a:endParaRPr>
          </a:p>
          <a:p>
            <a:pPr marL="12700" fontAlgn="auto">
              <a:spcBef>
                <a:spcPts val="144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FF0000"/>
                </a:solidFill>
                <a:latin typeface="Tahoma"/>
                <a:cs typeface="Tahoma"/>
              </a:rPr>
              <a:t>Poll /</a:t>
            </a:r>
            <a:r>
              <a:rPr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FF0000"/>
                </a:solidFill>
                <a:latin typeface="Tahoma"/>
                <a:cs typeface="Tahoma"/>
              </a:rPr>
              <a:t>Select</a:t>
            </a:r>
            <a:endParaRPr>
              <a:latin typeface="Tahoma"/>
              <a:cs typeface="Tahoma"/>
            </a:endParaRPr>
          </a:p>
        </p:txBody>
      </p:sp>
      <p:sp>
        <p:nvSpPr>
          <p:cNvPr id="60425" name="object 10"/>
          <p:cNvSpPr>
            <a:spLocks/>
          </p:cNvSpPr>
          <p:nvPr/>
        </p:nvSpPr>
        <p:spPr bwMode="auto">
          <a:xfrm>
            <a:off x="4457700" y="2482850"/>
            <a:ext cx="2024063" cy="479425"/>
          </a:xfrm>
          <a:custGeom>
            <a:avLst/>
            <a:gdLst>
              <a:gd name="T0" fmla="*/ 983107 w 2024379"/>
              <a:gd name="T1" fmla="*/ 421386 h 479425"/>
              <a:gd name="T2" fmla="*/ 0 w 2024379"/>
              <a:gd name="T3" fmla="*/ 421386 h 479425"/>
              <a:gd name="T4" fmla="*/ 0 w 2024379"/>
              <a:gd name="T5" fmla="*/ 479298 h 479425"/>
              <a:gd name="T6" fmla="*/ 1041019 w 2024379"/>
              <a:gd name="T7" fmla="*/ 479298 h 479425"/>
              <a:gd name="T8" fmla="*/ 1041019 w 2024379"/>
              <a:gd name="T9" fmla="*/ 450341 h 479425"/>
              <a:gd name="T10" fmla="*/ 983107 w 2024379"/>
              <a:gd name="T11" fmla="*/ 450341 h 479425"/>
              <a:gd name="T12" fmla="*/ 983107 w 2024379"/>
              <a:gd name="T13" fmla="*/ 421386 h 479425"/>
              <a:gd name="T14" fmla="*/ 1850263 w 2024379"/>
              <a:gd name="T15" fmla="*/ 57912 h 479425"/>
              <a:gd name="T16" fmla="*/ 983107 w 2024379"/>
              <a:gd name="T17" fmla="*/ 57912 h 479425"/>
              <a:gd name="T18" fmla="*/ 983107 w 2024379"/>
              <a:gd name="T19" fmla="*/ 450341 h 479425"/>
              <a:gd name="T20" fmla="*/ 1012063 w 2024379"/>
              <a:gd name="T21" fmla="*/ 421386 h 479425"/>
              <a:gd name="T22" fmla="*/ 1041019 w 2024379"/>
              <a:gd name="T23" fmla="*/ 421386 h 479425"/>
              <a:gd name="T24" fmla="*/ 1041019 w 2024379"/>
              <a:gd name="T25" fmla="*/ 115824 h 479425"/>
              <a:gd name="T26" fmla="*/ 1012063 w 2024379"/>
              <a:gd name="T27" fmla="*/ 115824 h 479425"/>
              <a:gd name="T28" fmla="*/ 1041019 w 2024379"/>
              <a:gd name="T29" fmla="*/ 86867 h 479425"/>
              <a:gd name="T30" fmla="*/ 1850263 w 2024379"/>
              <a:gd name="T31" fmla="*/ 86867 h 479425"/>
              <a:gd name="T32" fmla="*/ 1850263 w 2024379"/>
              <a:gd name="T33" fmla="*/ 57912 h 479425"/>
              <a:gd name="T34" fmla="*/ 1041019 w 2024379"/>
              <a:gd name="T35" fmla="*/ 421386 h 479425"/>
              <a:gd name="T36" fmla="*/ 1012063 w 2024379"/>
              <a:gd name="T37" fmla="*/ 421386 h 479425"/>
              <a:gd name="T38" fmla="*/ 983107 w 2024379"/>
              <a:gd name="T39" fmla="*/ 450341 h 479425"/>
              <a:gd name="T40" fmla="*/ 1041019 w 2024379"/>
              <a:gd name="T41" fmla="*/ 450341 h 479425"/>
              <a:gd name="T42" fmla="*/ 1041019 w 2024379"/>
              <a:gd name="T43" fmla="*/ 421386 h 479425"/>
              <a:gd name="T44" fmla="*/ 1850263 w 2024379"/>
              <a:gd name="T45" fmla="*/ 0 h 479425"/>
              <a:gd name="T46" fmla="*/ 1850263 w 2024379"/>
              <a:gd name="T47" fmla="*/ 173736 h 479425"/>
              <a:gd name="T48" fmla="*/ 1966086 w 2024379"/>
              <a:gd name="T49" fmla="*/ 115824 h 479425"/>
              <a:gd name="T50" fmla="*/ 1879219 w 2024379"/>
              <a:gd name="T51" fmla="*/ 115824 h 479425"/>
              <a:gd name="T52" fmla="*/ 1879219 w 2024379"/>
              <a:gd name="T53" fmla="*/ 57912 h 479425"/>
              <a:gd name="T54" fmla="*/ 1966087 w 2024379"/>
              <a:gd name="T55" fmla="*/ 57912 h 479425"/>
              <a:gd name="T56" fmla="*/ 1850263 w 2024379"/>
              <a:gd name="T57" fmla="*/ 0 h 479425"/>
              <a:gd name="T58" fmla="*/ 1041019 w 2024379"/>
              <a:gd name="T59" fmla="*/ 86867 h 479425"/>
              <a:gd name="T60" fmla="*/ 1012063 w 2024379"/>
              <a:gd name="T61" fmla="*/ 115824 h 479425"/>
              <a:gd name="T62" fmla="*/ 1041019 w 2024379"/>
              <a:gd name="T63" fmla="*/ 115824 h 479425"/>
              <a:gd name="T64" fmla="*/ 1041019 w 2024379"/>
              <a:gd name="T65" fmla="*/ 86867 h 479425"/>
              <a:gd name="T66" fmla="*/ 1850263 w 2024379"/>
              <a:gd name="T67" fmla="*/ 86867 h 479425"/>
              <a:gd name="T68" fmla="*/ 1041019 w 2024379"/>
              <a:gd name="T69" fmla="*/ 86867 h 479425"/>
              <a:gd name="T70" fmla="*/ 1041019 w 2024379"/>
              <a:gd name="T71" fmla="*/ 115824 h 479425"/>
              <a:gd name="T72" fmla="*/ 1850263 w 2024379"/>
              <a:gd name="T73" fmla="*/ 115824 h 479425"/>
              <a:gd name="T74" fmla="*/ 1850263 w 2024379"/>
              <a:gd name="T75" fmla="*/ 86867 h 479425"/>
              <a:gd name="T76" fmla="*/ 1966087 w 2024379"/>
              <a:gd name="T77" fmla="*/ 57912 h 479425"/>
              <a:gd name="T78" fmla="*/ 1879219 w 2024379"/>
              <a:gd name="T79" fmla="*/ 57912 h 479425"/>
              <a:gd name="T80" fmla="*/ 1879219 w 2024379"/>
              <a:gd name="T81" fmla="*/ 115824 h 479425"/>
              <a:gd name="T82" fmla="*/ 1966086 w 2024379"/>
              <a:gd name="T83" fmla="*/ 115824 h 479425"/>
              <a:gd name="T84" fmla="*/ 2023999 w 2024379"/>
              <a:gd name="T85" fmla="*/ 86867 h 479425"/>
              <a:gd name="T86" fmla="*/ 1966087 w 2024379"/>
              <a:gd name="T87" fmla="*/ 57912 h 47942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2024379"/>
              <a:gd name="T133" fmla="*/ 0 h 479425"/>
              <a:gd name="T134" fmla="*/ 2024379 w 2024379"/>
              <a:gd name="T135" fmla="*/ 479425 h 47942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2024379" h="479425">
                <a:moveTo>
                  <a:pt x="983107" y="421386"/>
                </a:moveTo>
                <a:lnTo>
                  <a:pt x="0" y="421386"/>
                </a:lnTo>
                <a:lnTo>
                  <a:pt x="0" y="479298"/>
                </a:lnTo>
                <a:lnTo>
                  <a:pt x="1041019" y="479298"/>
                </a:lnTo>
                <a:lnTo>
                  <a:pt x="1041019" y="450341"/>
                </a:lnTo>
                <a:lnTo>
                  <a:pt x="983107" y="450341"/>
                </a:lnTo>
                <a:lnTo>
                  <a:pt x="983107" y="421386"/>
                </a:lnTo>
                <a:close/>
              </a:path>
              <a:path w="2024379" h="479425">
                <a:moveTo>
                  <a:pt x="1850263" y="57912"/>
                </a:moveTo>
                <a:lnTo>
                  <a:pt x="983107" y="57912"/>
                </a:lnTo>
                <a:lnTo>
                  <a:pt x="983107" y="450341"/>
                </a:lnTo>
                <a:lnTo>
                  <a:pt x="1012063" y="421386"/>
                </a:lnTo>
                <a:lnTo>
                  <a:pt x="1041019" y="421386"/>
                </a:lnTo>
                <a:lnTo>
                  <a:pt x="1041019" y="115824"/>
                </a:lnTo>
                <a:lnTo>
                  <a:pt x="1012063" y="115824"/>
                </a:lnTo>
                <a:lnTo>
                  <a:pt x="1041019" y="86867"/>
                </a:lnTo>
                <a:lnTo>
                  <a:pt x="1850263" y="86867"/>
                </a:lnTo>
                <a:lnTo>
                  <a:pt x="1850263" y="57912"/>
                </a:lnTo>
                <a:close/>
              </a:path>
              <a:path w="2024379" h="479425">
                <a:moveTo>
                  <a:pt x="1041019" y="421386"/>
                </a:moveTo>
                <a:lnTo>
                  <a:pt x="1012063" y="421386"/>
                </a:lnTo>
                <a:lnTo>
                  <a:pt x="983107" y="450341"/>
                </a:lnTo>
                <a:lnTo>
                  <a:pt x="1041019" y="450341"/>
                </a:lnTo>
                <a:lnTo>
                  <a:pt x="1041019" y="421386"/>
                </a:lnTo>
                <a:close/>
              </a:path>
              <a:path w="2024379" h="479425">
                <a:moveTo>
                  <a:pt x="1850263" y="0"/>
                </a:moveTo>
                <a:lnTo>
                  <a:pt x="1850263" y="173736"/>
                </a:lnTo>
                <a:lnTo>
                  <a:pt x="1966086" y="115824"/>
                </a:lnTo>
                <a:lnTo>
                  <a:pt x="1879219" y="115824"/>
                </a:lnTo>
                <a:lnTo>
                  <a:pt x="1879219" y="57912"/>
                </a:lnTo>
                <a:lnTo>
                  <a:pt x="1966087" y="57912"/>
                </a:lnTo>
                <a:lnTo>
                  <a:pt x="1850263" y="0"/>
                </a:lnTo>
                <a:close/>
              </a:path>
              <a:path w="2024379" h="479425">
                <a:moveTo>
                  <a:pt x="1041019" y="86867"/>
                </a:moveTo>
                <a:lnTo>
                  <a:pt x="1012063" y="115824"/>
                </a:lnTo>
                <a:lnTo>
                  <a:pt x="1041019" y="115824"/>
                </a:lnTo>
                <a:lnTo>
                  <a:pt x="1041019" y="86867"/>
                </a:lnTo>
                <a:close/>
              </a:path>
              <a:path w="2024379" h="479425">
                <a:moveTo>
                  <a:pt x="1850263" y="86867"/>
                </a:moveTo>
                <a:lnTo>
                  <a:pt x="1041019" y="86867"/>
                </a:lnTo>
                <a:lnTo>
                  <a:pt x="1041019" y="115824"/>
                </a:lnTo>
                <a:lnTo>
                  <a:pt x="1850263" y="115824"/>
                </a:lnTo>
                <a:lnTo>
                  <a:pt x="1850263" y="86867"/>
                </a:lnTo>
                <a:close/>
              </a:path>
              <a:path w="2024379" h="479425">
                <a:moveTo>
                  <a:pt x="1966087" y="57912"/>
                </a:moveTo>
                <a:lnTo>
                  <a:pt x="1879219" y="57912"/>
                </a:lnTo>
                <a:lnTo>
                  <a:pt x="1879219" y="115824"/>
                </a:lnTo>
                <a:lnTo>
                  <a:pt x="1966086" y="115824"/>
                </a:lnTo>
                <a:lnTo>
                  <a:pt x="2023999" y="86867"/>
                </a:lnTo>
                <a:lnTo>
                  <a:pt x="1966087" y="579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26" name="object 11"/>
          <p:cNvSpPr>
            <a:spLocks/>
          </p:cNvSpPr>
          <p:nvPr/>
        </p:nvSpPr>
        <p:spPr bwMode="auto">
          <a:xfrm>
            <a:off x="4457700" y="2905125"/>
            <a:ext cx="2024063" cy="363538"/>
          </a:xfrm>
          <a:custGeom>
            <a:avLst/>
            <a:gdLst>
              <a:gd name="T0" fmla="*/ 1850263 w 2024379"/>
              <a:gd name="T1" fmla="*/ 189737 h 363854"/>
              <a:gd name="T2" fmla="*/ 1850263 w 2024379"/>
              <a:gd name="T3" fmla="*/ 363473 h 363854"/>
              <a:gd name="T4" fmla="*/ 1966087 w 2024379"/>
              <a:gd name="T5" fmla="*/ 305561 h 363854"/>
              <a:gd name="T6" fmla="*/ 1879219 w 2024379"/>
              <a:gd name="T7" fmla="*/ 305561 h 363854"/>
              <a:gd name="T8" fmla="*/ 1879219 w 2024379"/>
              <a:gd name="T9" fmla="*/ 247650 h 363854"/>
              <a:gd name="T10" fmla="*/ 1966087 w 2024379"/>
              <a:gd name="T11" fmla="*/ 247650 h 363854"/>
              <a:gd name="T12" fmla="*/ 1850263 w 2024379"/>
              <a:gd name="T13" fmla="*/ 189737 h 363854"/>
              <a:gd name="T14" fmla="*/ 983107 w 2024379"/>
              <a:gd name="T15" fmla="*/ 28955 h 363854"/>
              <a:gd name="T16" fmla="*/ 983107 w 2024379"/>
              <a:gd name="T17" fmla="*/ 305561 h 363854"/>
              <a:gd name="T18" fmla="*/ 1850263 w 2024379"/>
              <a:gd name="T19" fmla="*/ 305561 h 363854"/>
              <a:gd name="T20" fmla="*/ 1850263 w 2024379"/>
              <a:gd name="T21" fmla="*/ 276605 h 363854"/>
              <a:gd name="T22" fmla="*/ 1041019 w 2024379"/>
              <a:gd name="T23" fmla="*/ 276605 h 363854"/>
              <a:gd name="T24" fmla="*/ 1012063 w 2024379"/>
              <a:gd name="T25" fmla="*/ 247650 h 363854"/>
              <a:gd name="T26" fmla="*/ 1041019 w 2024379"/>
              <a:gd name="T27" fmla="*/ 247650 h 363854"/>
              <a:gd name="T28" fmla="*/ 1041019 w 2024379"/>
              <a:gd name="T29" fmla="*/ 57911 h 363854"/>
              <a:gd name="T30" fmla="*/ 1012063 w 2024379"/>
              <a:gd name="T31" fmla="*/ 57911 h 363854"/>
              <a:gd name="T32" fmla="*/ 983107 w 2024379"/>
              <a:gd name="T33" fmla="*/ 28955 h 363854"/>
              <a:gd name="T34" fmla="*/ 1966087 w 2024379"/>
              <a:gd name="T35" fmla="*/ 247650 h 363854"/>
              <a:gd name="T36" fmla="*/ 1879219 w 2024379"/>
              <a:gd name="T37" fmla="*/ 247650 h 363854"/>
              <a:gd name="T38" fmla="*/ 1879219 w 2024379"/>
              <a:gd name="T39" fmla="*/ 305561 h 363854"/>
              <a:gd name="T40" fmla="*/ 1966087 w 2024379"/>
              <a:gd name="T41" fmla="*/ 305561 h 363854"/>
              <a:gd name="T42" fmla="*/ 2023999 w 2024379"/>
              <a:gd name="T43" fmla="*/ 276605 h 363854"/>
              <a:gd name="T44" fmla="*/ 1966087 w 2024379"/>
              <a:gd name="T45" fmla="*/ 247650 h 363854"/>
              <a:gd name="T46" fmla="*/ 1041019 w 2024379"/>
              <a:gd name="T47" fmla="*/ 247650 h 363854"/>
              <a:gd name="T48" fmla="*/ 1012063 w 2024379"/>
              <a:gd name="T49" fmla="*/ 247650 h 363854"/>
              <a:gd name="T50" fmla="*/ 1041019 w 2024379"/>
              <a:gd name="T51" fmla="*/ 276605 h 363854"/>
              <a:gd name="T52" fmla="*/ 1041019 w 2024379"/>
              <a:gd name="T53" fmla="*/ 247650 h 363854"/>
              <a:gd name="T54" fmla="*/ 1850263 w 2024379"/>
              <a:gd name="T55" fmla="*/ 247650 h 363854"/>
              <a:gd name="T56" fmla="*/ 1041019 w 2024379"/>
              <a:gd name="T57" fmla="*/ 247650 h 363854"/>
              <a:gd name="T58" fmla="*/ 1041019 w 2024379"/>
              <a:gd name="T59" fmla="*/ 276605 h 363854"/>
              <a:gd name="T60" fmla="*/ 1850263 w 2024379"/>
              <a:gd name="T61" fmla="*/ 276605 h 363854"/>
              <a:gd name="T62" fmla="*/ 1850263 w 2024379"/>
              <a:gd name="T63" fmla="*/ 247650 h 363854"/>
              <a:gd name="T64" fmla="*/ 1041019 w 2024379"/>
              <a:gd name="T65" fmla="*/ 0 h 363854"/>
              <a:gd name="T66" fmla="*/ 0 w 2024379"/>
              <a:gd name="T67" fmla="*/ 0 h 363854"/>
              <a:gd name="T68" fmla="*/ 0 w 2024379"/>
              <a:gd name="T69" fmla="*/ 57911 h 363854"/>
              <a:gd name="T70" fmla="*/ 983107 w 2024379"/>
              <a:gd name="T71" fmla="*/ 57911 h 363854"/>
              <a:gd name="T72" fmla="*/ 983107 w 2024379"/>
              <a:gd name="T73" fmla="*/ 28955 h 363854"/>
              <a:gd name="T74" fmla="*/ 1041019 w 2024379"/>
              <a:gd name="T75" fmla="*/ 28955 h 363854"/>
              <a:gd name="T76" fmla="*/ 1041019 w 2024379"/>
              <a:gd name="T77" fmla="*/ 0 h 363854"/>
              <a:gd name="T78" fmla="*/ 1041019 w 2024379"/>
              <a:gd name="T79" fmla="*/ 28955 h 363854"/>
              <a:gd name="T80" fmla="*/ 983107 w 2024379"/>
              <a:gd name="T81" fmla="*/ 28955 h 363854"/>
              <a:gd name="T82" fmla="*/ 1012063 w 2024379"/>
              <a:gd name="T83" fmla="*/ 57911 h 363854"/>
              <a:gd name="T84" fmla="*/ 1041019 w 2024379"/>
              <a:gd name="T85" fmla="*/ 57911 h 363854"/>
              <a:gd name="T86" fmla="*/ 1041019 w 2024379"/>
              <a:gd name="T87" fmla="*/ 28955 h 36385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2024379"/>
              <a:gd name="T133" fmla="*/ 0 h 363854"/>
              <a:gd name="T134" fmla="*/ 2024379 w 2024379"/>
              <a:gd name="T135" fmla="*/ 363854 h 363854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2024379" h="363854">
                <a:moveTo>
                  <a:pt x="1850263" y="189737"/>
                </a:moveTo>
                <a:lnTo>
                  <a:pt x="1850263" y="363473"/>
                </a:lnTo>
                <a:lnTo>
                  <a:pt x="1966087" y="305561"/>
                </a:lnTo>
                <a:lnTo>
                  <a:pt x="1879219" y="305561"/>
                </a:lnTo>
                <a:lnTo>
                  <a:pt x="1879219" y="247650"/>
                </a:lnTo>
                <a:lnTo>
                  <a:pt x="1966087" y="247650"/>
                </a:lnTo>
                <a:lnTo>
                  <a:pt x="1850263" y="189737"/>
                </a:lnTo>
                <a:close/>
              </a:path>
              <a:path w="2024379" h="363854">
                <a:moveTo>
                  <a:pt x="983107" y="28955"/>
                </a:moveTo>
                <a:lnTo>
                  <a:pt x="983107" y="305561"/>
                </a:lnTo>
                <a:lnTo>
                  <a:pt x="1850263" y="305561"/>
                </a:lnTo>
                <a:lnTo>
                  <a:pt x="1850263" y="276605"/>
                </a:lnTo>
                <a:lnTo>
                  <a:pt x="1041019" y="276605"/>
                </a:lnTo>
                <a:lnTo>
                  <a:pt x="1012063" y="247650"/>
                </a:lnTo>
                <a:lnTo>
                  <a:pt x="1041019" y="247650"/>
                </a:lnTo>
                <a:lnTo>
                  <a:pt x="1041019" y="57911"/>
                </a:lnTo>
                <a:lnTo>
                  <a:pt x="1012063" y="57911"/>
                </a:lnTo>
                <a:lnTo>
                  <a:pt x="983107" y="28955"/>
                </a:lnTo>
                <a:close/>
              </a:path>
              <a:path w="2024379" h="363854">
                <a:moveTo>
                  <a:pt x="1966087" y="247650"/>
                </a:moveTo>
                <a:lnTo>
                  <a:pt x="1879219" y="247650"/>
                </a:lnTo>
                <a:lnTo>
                  <a:pt x="1879219" y="305561"/>
                </a:lnTo>
                <a:lnTo>
                  <a:pt x="1966087" y="305561"/>
                </a:lnTo>
                <a:lnTo>
                  <a:pt x="2023999" y="276605"/>
                </a:lnTo>
                <a:lnTo>
                  <a:pt x="1966087" y="247650"/>
                </a:lnTo>
                <a:close/>
              </a:path>
              <a:path w="2024379" h="363854">
                <a:moveTo>
                  <a:pt x="1041019" y="247650"/>
                </a:moveTo>
                <a:lnTo>
                  <a:pt x="1012063" y="247650"/>
                </a:lnTo>
                <a:lnTo>
                  <a:pt x="1041019" y="276605"/>
                </a:lnTo>
                <a:lnTo>
                  <a:pt x="1041019" y="247650"/>
                </a:lnTo>
                <a:close/>
              </a:path>
              <a:path w="2024379" h="363854">
                <a:moveTo>
                  <a:pt x="1850263" y="247650"/>
                </a:moveTo>
                <a:lnTo>
                  <a:pt x="1041019" y="247650"/>
                </a:lnTo>
                <a:lnTo>
                  <a:pt x="1041019" y="276605"/>
                </a:lnTo>
                <a:lnTo>
                  <a:pt x="1850263" y="276605"/>
                </a:lnTo>
                <a:lnTo>
                  <a:pt x="1850263" y="247650"/>
                </a:lnTo>
                <a:close/>
              </a:path>
              <a:path w="2024379" h="363854">
                <a:moveTo>
                  <a:pt x="1041019" y="0"/>
                </a:moveTo>
                <a:lnTo>
                  <a:pt x="0" y="0"/>
                </a:lnTo>
                <a:lnTo>
                  <a:pt x="0" y="57911"/>
                </a:lnTo>
                <a:lnTo>
                  <a:pt x="983107" y="57911"/>
                </a:lnTo>
                <a:lnTo>
                  <a:pt x="983107" y="28955"/>
                </a:lnTo>
                <a:lnTo>
                  <a:pt x="1041019" y="28955"/>
                </a:lnTo>
                <a:lnTo>
                  <a:pt x="1041019" y="0"/>
                </a:lnTo>
                <a:close/>
              </a:path>
              <a:path w="2024379" h="363854">
                <a:moveTo>
                  <a:pt x="1041019" y="28955"/>
                </a:moveTo>
                <a:lnTo>
                  <a:pt x="983107" y="28955"/>
                </a:lnTo>
                <a:lnTo>
                  <a:pt x="1012063" y="57911"/>
                </a:lnTo>
                <a:lnTo>
                  <a:pt x="1041019" y="57911"/>
                </a:lnTo>
                <a:lnTo>
                  <a:pt x="1041019" y="2895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27" name="object 12"/>
          <p:cNvSpPr>
            <a:spLocks/>
          </p:cNvSpPr>
          <p:nvPr/>
        </p:nvSpPr>
        <p:spPr bwMode="auto">
          <a:xfrm>
            <a:off x="1168400" y="2430463"/>
            <a:ext cx="695325" cy="609600"/>
          </a:xfrm>
          <a:custGeom>
            <a:avLst/>
            <a:gdLst>
              <a:gd name="T0" fmla="*/ 0 w 695325"/>
              <a:gd name="T1" fmla="*/ 0 h 609600"/>
              <a:gd name="T2" fmla="*/ 6019 w 695325"/>
              <a:gd name="T3" fmla="*/ 0 h 609600"/>
              <a:gd name="T4" fmla="*/ 6019 w 695325"/>
              <a:gd name="T5" fmla="*/ 609600 h 609600"/>
              <a:gd name="T6" fmla="*/ 695324 w 695325"/>
              <a:gd name="T7" fmla="*/ 609600 h 609600"/>
              <a:gd name="T8" fmla="*/ 0 60000 65536"/>
              <a:gd name="T9" fmla="*/ 0 60000 65536"/>
              <a:gd name="T10" fmla="*/ 0 60000 65536"/>
              <a:gd name="T11" fmla="*/ 0 60000 65536"/>
              <a:gd name="T12" fmla="*/ 0 w 695325"/>
              <a:gd name="T13" fmla="*/ 0 h 609600"/>
              <a:gd name="T14" fmla="*/ 695325 w 695325"/>
              <a:gd name="T15" fmla="*/ 609600 h 609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5325" h="609600">
                <a:moveTo>
                  <a:pt x="0" y="0"/>
                </a:moveTo>
                <a:lnTo>
                  <a:pt x="6019" y="0"/>
                </a:lnTo>
                <a:lnTo>
                  <a:pt x="6019" y="609600"/>
                </a:lnTo>
                <a:lnTo>
                  <a:pt x="695324" y="609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28" name="object 13"/>
          <p:cNvSpPr>
            <a:spLocks/>
          </p:cNvSpPr>
          <p:nvPr/>
        </p:nvSpPr>
        <p:spPr bwMode="auto">
          <a:xfrm>
            <a:off x="1168400" y="2430463"/>
            <a:ext cx="766763" cy="1922462"/>
          </a:xfrm>
          <a:custGeom>
            <a:avLst/>
            <a:gdLst>
              <a:gd name="T0" fmla="*/ 0 w 767080"/>
              <a:gd name="T1" fmla="*/ 0 h 1922779"/>
              <a:gd name="T2" fmla="*/ 0 w 767080"/>
              <a:gd name="T3" fmla="*/ 1922399 h 1922779"/>
              <a:gd name="T4" fmla="*/ 766826 w 767080"/>
              <a:gd name="T5" fmla="*/ 1922399 h 1922779"/>
              <a:gd name="T6" fmla="*/ 766826 w 767080"/>
              <a:gd name="T7" fmla="*/ 1895475 h 1922779"/>
              <a:gd name="T8" fmla="*/ 0 60000 65536"/>
              <a:gd name="T9" fmla="*/ 0 60000 65536"/>
              <a:gd name="T10" fmla="*/ 0 60000 65536"/>
              <a:gd name="T11" fmla="*/ 0 60000 65536"/>
              <a:gd name="T12" fmla="*/ 0 w 767080"/>
              <a:gd name="T13" fmla="*/ 0 h 1922779"/>
              <a:gd name="T14" fmla="*/ 767080 w 767080"/>
              <a:gd name="T15" fmla="*/ 1922779 h 19227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7080" h="1922779">
                <a:moveTo>
                  <a:pt x="0" y="0"/>
                </a:moveTo>
                <a:lnTo>
                  <a:pt x="0" y="1922399"/>
                </a:lnTo>
                <a:lnTo>
                  <a:pt x="766826" y="1922399"/>
                </a:lnTo>
                <a:lnTo>
                  <a:pt x="766826" y="1895475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29" name="object 14"/>
          <p:cNvSpPr>
            <a:spLocks/>
          </p:cNvSpPr>
          <p:nvPr/>
        </p:nvSpPr>
        <p:spPr bwMode="auto">
          <a:xfrm>
            <a:off x="1168400" y="2430463"/>
            <a:ext cx="720725" cy="3284537"/>
          </a:xfrm>
          <a:custGeom>
            <a:avLst/>
            <a:gdLst>
              <a:gd name="T0" fmla="*/ 0 w 720725"/>
              <a:gd name="T1" fmla="*/ 0 h 3284854"/>
              <a:gd name="T2" fmla="*/ 0 w 720725"/>
              <a:gd name="T3" fmla="*/ 3284410 h 3284854"/>
              <a:gd name="T4" fmla="*/ 720724 w 720725"/>
              <a:gd name="T5" fmla="*/ 3284410 h 3284854"/>
              <a:gd name="T6" fmla="*/ 720724 w 720725"/>
              <a:gd name="T7" fmla="*/ 3252787 h 3284854"/>
              <a:gd name="T8" fmla="*/ 0 60000 65536"/>
              <a:gd name="T9" fmla="*/ 0 60000 65536"/>
              <a:gd name="T10" fmla="*/ 0 60000 65536"/>
              <a:gd name="T11" fmla="*/ 0 60000 65536"/>
              <a:gd name="T12" fmla="*/ 0 w 720725"/>
              <a:gd name="T13" fmla="*/ 0 h 3284854"/>
              <a:gd name="T14" fmla="*/ 720725 w 720725"/>
              <a:gd name="T15" fmla="*/ 3284854 h 32848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725" h="3284854">
                <a:moveTo>
                  <a:pt x="0" y="0"/>
                </a:moveTo>
                <a:lnTo>
                  <a:pt x="0" y="3284410"/>
                </a:lnTo>
                <a:lnTo>
                  <a:pt x="720724" y="3284410"/>
                </a:lnTo>
                <a:lnTo>
                  <a:pt x="720724" y="325278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30" name="object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3414C831-012F-4DA3-809A-9B4912637140}" type="slidenum">
              <a:rPr lang="th-TH" smtClean="0"/>
              <a:pPr marL="25400">
                <a:spcBef>
                  <a:spcPts val="38"/>
                </a:spcBef>
              </a:pPr>
              <a:t>39</a:t>
            </a:fld>
            <a:endParaRPr lang="th-TH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</a:t>
            </a:r>
            <a:r>
              <a:rPr spc="-70" dirty="0"/>
              <a:t> </a:t>
            </a:r>
            <a:r>
              <a:rPr dirty="0"/>
              <a:t>Communication</a:t>
            </a:r>
          </a:p>
        </p:txBody>
      </p:sp>
      <p:sp>
        <p:nvSpPr>
          <p:cNvPr id="11266" name="object 3"/>
          <p:cNvSpPr>
            <a:spLocks noChangeArrowheads="1"/>
          </p:cNvSpPr>
          <p:nvPr/>
        </p:nvSpPr>
        <p:spPr bwMode="auto">
          <a:xfrm>
            <a:off x="4160838" y="5805488"/>
            <a:ext cx="2125662" cy="847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7" name="object 4"/>
          <p:cNvSpPr>
            <a:spLocks noChangeArrowheads="1"/>
          </p:cNvSpPr>
          <p:nvPr/>
        </p:nvSpPr>
        <p:spPr bwMode="auto">
          <a:xfrm>
            <a:off x="1479550" y="3657600"/>
            <a:ext cx="2265363" cy="21177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8" name="object 5"/>
          <p:cNvSpPr>
            <a:spLocks/>
          </p:cNvSpPr>
          <p:nvPr/>
        </p:nvSpPr>
        <p:spPr bwMode="auto">
          <a:xfrm>
            <a:off x="1981200" y="2133600"/>
            <a:ext cx="1898650" cy="1279525"/>
          </a:xfrm>
          <a:custGeom>
            <a:avLst/>
            <a:gdLst>
              <a:gd name="T0" fmla="*/ 791210 w 1899285"/>
              <a:gd name="T1" fmla="*/ 1066800 h 1279525"/>
              <a:gd name="T2" fmla="*/ 316483 w 1899285"/>
              <a:gd name="T3" fmla="*/ 1066800 h 1279525"/>
              <a:gd name="T4" fmla="*/ 118618 w 1899285"/>
              <a:gd name="T5" fmla="*/ 1279525 h 1279525"/>
              <a:gd name="T6" fmla="*/ 791210 w 1899285"/>
              <a:gd name="T7" fmla="*/ 1066800 h 1279525"/>
              <a:gd name="T8" fmla="*/ 1721103 w 1899285"/>
              <a:gd name="T9" fmla="*/ 0 h 1279525"/>
              <a:gd name="T10" fmla="*/ 177800 w 1899285"/>
              <a:gd name="T11" fmla="*/ 0 h 1279525"/>
              <a:gd name="T12" fmla="*/ 130542 w 1899285"/>
              <a:gd name="T13" fmla="*/ 6352 h 1279525"/>
              <a:gd name="T14" fmla="*/ 88072 w 1899285"/>
              <a:gd name="T15" fmla="*/ 24280 h 1279525"/>
              <a:gd name="T16" fmla="*/ 52085 w 1899285"/>
              <a:gd name="T17" fmla="*/ 52085 h 1279525"/>
              <a:gd name="T18" fmla="*/ 24280 w 1899285"/>
              <a:gd name="T19" fmla="*/ 88072 h 1279525"/>
              <a:gd name="T20" fmla="*/ 6352 w 1899285"/>
              <a:gd name="T21" fmla="*/ 130542 h 1279525"/>
              <a:gd name="T22" fmla="*/ 0 w 1899285"/>
              <a:gd name="T23" fmla="*/ 177800 h 1279525"/>
              <a:gd name="T24" fmla="*/ 0 w 1899285"/>
              <a:gd name="T25" fmla="*/ 889000 h 1279525"/>
              <a:gd name="T26" fmla="*/ 6352 w 1899285"/>
              <a:gd name="T27" fmla="*/ 936257 h 1279525"/>
              <a:gd name="T28" fmla="*/ 24280 w 1899285"/>
              <a:gd name="T29" fmla="*/ 978727 h 1279525"/>
              <a:gd name="T30" fmla="*/ 52085 w 1899285"/>
              <a:gd name="T31" fmla="*/ 1014714 h 1279525"/>
              <a:gd name="T32" fmla="*/ 88072 w 1899285"/>
              <a:gd name="T33" fmla="*/ 1042519 h 1279525"/>
              <a:gd name="T34" fmla="*/ 130542 w 1899285"/>
              <a:gd name="T35" fmla="*/ 1060447 h 1279525"/>
              <a:gd name="T36" fmla="*/ 177800 w 1899285"/>
              <a:gd name="T37" fmla="*/ 1066800 h 1279525"/>
              <a:gd name="T38" fmla="*/ 1721103 w 1899285"/>
              <a:gd name="T39" fmla="*/ 1066800 h 1279525"/>
              <a:gd name="T40" fmla="*/ 1768361 w 1899285"/>
              <a:gd name="T41" fmla="*/ 1060447 h 1279525"/>
              <a:gd name="T42" fmla="*/ 1810831 w 1899285"/>
              <a:gd name="T43" fmla="*/ 1042519 h 1279525"/>
              <a:gd name="T44" fmla="*/ 1846818 w 1899285"/>
              <a:gd name="T45" fmla="*/ 1014714 h 1279525"/>
              <a:gd name="T46" fmla="*/ 1874623 w 1899285"/>
              <a:gd name="T47" fmla="*/ 978727 h 1279525"/>
              <a:gd name="T48" fmla="*/ 1892551 w 1899285"/>
              <a:gd name="T49" fmla="*/ 936257 h 1279525"/>
              <a:gd name="T50" fmla="*/ 1898903 w 1899285"/>
              <a:gd name="T51" fmla="*/ 889000 h 1279525"/>
              <a:gd name="T52" fmla="*/ 1898903 w 1899285"/>
              <a:gd name="T53" fmla="*/ 177800 h 1279525"/>
              <a:gd name="T54" fmla="*/ 1892551 w 1899285"/>
              <a:gd name="T55" fmla="*/ 130542 h 1279525"/>
              <a:gd name="T56" fmla="*/ 1874623 w 1899285"/>
              <a:gd name="T57" fmla="*/ 88072 h 1279525"/>
              <a:gd name="T58" fmla="*/ 1846818 w 1899285"/>
              <a:gd name="T59" fmla="*/ 52085 h 1279525"/>
              <a:gd name="T60" fmla="*/ 1810831 w 1899285"/>
              <a:gd name="T61" fmla="*/ 24280 h 1279525"/>
              <a:gd name="T62" fmla="*/ 1768361 w 1899285"/>
              <a:gd name="T63" fmla="*/ 6352 h 1279525"/>
              <a:gd name="T64" fmla="*/ 1721103 w 1899285"/>
              <a:gd name="T65" fmla="*/ 0 h 12795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899285"/>
              <a:gd name="T100" fmla="*/ 0 h 1279525"/>
              <a:gd name="T101" fmla="*/ 1899285 w 1899285"/>
              <a:gd name="T102" fmla="*/ 1279525 h 12795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899285" h="1279525">
                <a:moveTo>
                  <a:pt x="791210" y="1066800"/>
                </a:moveTo>
                <a:lnTo>
                  <a:pt x="316483" y="1066800"/>
                </a:lnTo>
                <a:lnTo>
                  <a:pt x="118618" y="1279525"/>
                </a:lnTo>
                <a:lnTo>
                  <a:pt x="791210" y="1066800"/>
                </a:lnTo>
                <a:close/>
              </a:path>
              <a:path w="1899285" h="1279525">
                <a:moveTo>
                  <a:pt x="1721103" y="0"/>
                </a:moveTo>
                <a:lnTo>
                  <a:pt x="177800" y="0"/>
                </a:lnTo>
                <a:lnTo>
                  <a:pt x="130542" y="6352"/>
                </a:lnTo>
                <a:lnTo>
                  <a:pt x="88072" y="24280"/>
                </a:lnTo>
                <a:lnTo>
                  <a:pt x="52085" y="52085"/>
                </a:lnTo>
                <a:lnTo>
                  <a:pt x="24280" y="88072"/>
                </a:lnTo>
                <a:lnTo>
                  <a:pt x="6352" y="130542"/>
                </a:lnTo>
                <a:lnTo>
                  <a:pt x="0" y="177800"/>
                </a:lnTo>
                <a:lnTo>
                  <a:pt x="0" y="889000"/>
                </a:lnTo>
                <a:lnTo>
                  <a:pt x="6352" y="936257"/>
                </a:lnTo>
                <a:lnTo>
                  <a:pt x="24280" y="978727"/>
                </a:lnTo>
                <a:lnTo>
                  <a:pt x="52085" y="1014714"/>
                </a:lnTo>
                <a:lnTo>
                  <a:pt x="88072" y="1042519"/>
                </a:lnTo>
                <a:lnTo>
                  <a:pt x="130542" y="1060447"/>
                </a:lnTo>
                <a:lnTo>
                  <a:pt x="177800" y="1066800"/>
                </a:lnTo>
                <a:lnTo>
                  <a:pt x="1721103" y="1066800"/>
                </a:lnTo>
                <a:lnTo>
                  <a:pt x="1768361" y="1060447"/>
                </a:lnTo>
                <a:lnTo>
                  <a:pt x="1810831" y="1042519"/>
                </a:lnTo>
                <a:lnTo>
                  <a:pt x="1846818" y="1014714"/>
                </a:lnTo>
                <a:lnTo>
                  <a:pt x="1874623" y="978727"/>
                </a:lnTo>
                <a:lnTo>
                  <a:pt x="1892551" y="936257"/>
                </a:lnTo>
                <a:lnTo>
                  <a:pt x="1898903" y="889000"/>
                </a:lnTo>
                <a:lnTo>
                  <a:pt x="1898903" y="177800"/>
                </a:lnTo>
                <a:lnTo>
                  <a:pt x="1892551" y="130542"/>
                </a:lnTo>
                <a:lnTo>
                  <a:pt x="1874623" y="88072"/>
                </a:lnTo>
                <a:lnTo>
                  <a:pt x="1846818" y="52085"/>
                </a:lnTo>
                <a:lnTo>
                  <a:pt x="1810831" y="24280"/>
                </a:lnTo>
                <a:lnTo>
                  <a:pt x="1768361" y="6352"/>
                </a:lnTo>
                <a:lnTo>
                  <a:pt x="1721103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9" name="object 6"/>
          <p:cNvSpPr>
            <a:spLocks/>
          </p:cNvSpPr>
          <p:nvPr/>
        </p:nvSpPr>
        <p:spPr bwMode="auto">
          <a:xfrm>
            <a:off x="1981200" y="2133600"/>
            <a:ext cx="1898650" cy="1279525"/>
          </a:xfrm>
          <a:custGeom>
            <a:avLst/>
            <a:gdLst>
              <a:gd name="T0" fmla="*/ 0 w 1899285"/>
              <a:gd name="T1" fmla="*/ 177800 h 1279525"/>
              <a:gd name="T2" fmla="*/ 6352 w 1899285"/>
              <a:gd name="T3" fmla="*/ 130542 h 1279525"/>
              <a:gd name="T4" fmla="*/ 24280 w 1899285"/>
              <a:gd name="T5" fmla="*/ 88072 h 1279525"/>
              <a:gd name="T6" fmla="*/ 52085 w 1899285"/>
              <a:gd name="T7" fmla="*/ 52085 h 1279525"/>
              <a:gd name="T8" fmla="*/ 88072 w 1899285"/>
              <a:gd name="T9" fmla="*/ 24280 h 1279525"/>
              <a:gd name="T10" fmla="*/ 130542 w 1899285"/>
              <a:gd name="T11" fmla="*/ 6352 h 1279525"/>
              <a:gd name="T12" fmla="*/ 177800 w 1899285"/>
              <a:gd name="T13" fmla="*/ 0 h 1279525"/>
              <a:gd name="T14" fmla="*/ 316483 w 1899285"/>
              <a:gd name="T15" fmla="*/ 0 h 1279525"/>
              <a:gd name="T16" fmla="*/ 791210 w 1899285"/>
              <a:gd name="T17" fmla="*/ 0 h 1279525"/>
              <a:gd name="T18" fmla="*/ 1721103 w 1899285"/>
              <a:gd name="T19" fmla="*/ 0 h 1279525"/>
              <a:gd name="T20" fmla="*/ 1768361 w 1899285"/>
              <a:gd name="T21" fmla="*/ 6352 h 1279525"/>
              <a:gd name="T22" fmla="*/ 1810831 w 1899285"/>
              <a:gd name="T23" fmla="*/ 24280 h 1279525"/>
              <a:gd name="T24" fmla="*/ 1846818 w 1899285"/>
              <a:gd name="T25" fmla="*/ 52085 h 1279525"/>
              <a:gd name="T26" fmla="*/ 1874623 w 1899285"/>
              <a:gd name="T27" fmla="*/ 88072 h 1279525"/>
              <a:gd name="T28" fmla="*/ 1892551 w 1899285"/>
              <a:gd name="T29" fmla="*/ 130542 h 1279525"/>
              <a:gd name="T30" fmla="*/ 1898903 w 1899285"/>
              <a:gd name="T31" fmla="*/ 177800 h 1279525"/>
              <a:gd name="T32" fmla="*/ 1898903 w 1899285"/>
              <a:gd name="T33" fmla="*/ 622300 h 1279525"/>
              <a:gd name="T34" fmla="*/ 1898903 w 1899285"/>
              <a:gd name="T35" fmla="*/ 889000 h 1279525"/>
              <a:gd name="T36" fmla="*/ 1892551 w 1899285"/>
              <a:gd name="T37" fmla="*/ 936257 h 1279525"/>
              <a:gd name="T38" fmla="*/ 1874623 w 1899285"/>
              <a:gd name="T39" fmla="*/ 978727 h 1279525"/>
              <a:gd name="T40" fmla="*/ 1846818 w 1899285"/>
              <a:gd name="T41" fmla="*/ 1014714 h 1279525"/>
              <a:gd name="T42" fmla="*/ 1810831 w 1899285"/>
              <a:gd name="T43" fmla="*/ 1042519 h 1279525"/>
              <a:gd name="T44" fmla="*/ 1768361 w 1899285"/>
              <a:gd name="T45" fmla="*/ 1060447 h 1279525"/>
              <a:gd name="T46" fmla="*/ 1721103 w 1899285"/>
              <a:gd name="T47" fmla="*/ 1066800 h 1279525"/>
              <a:gd name="T48" fmla="*/ 791210 w 1899285"/>
              <a:gd name="T49" fmla="*/ 1066800 h 1279525"/>
              <a:gd name="T50" fmla="*/ 118618 w 1899285"/>
              <a:gd name="T51" fmla="*/ 1279525 h 1279525"/>
              <a:gd name="T52" fmla="*/ 316483 w 1899285"/>
              <a:gd name="T53" fmla="*/ 1066800 h 1279525"/>
              <a:gd name="T54" fmla="*/ 177800 w 1899285"/>
              <a:gd name="T55" fmla="*/ 1066800 h 1279525"/>
              <a:gd name="T56" fmla="*/ 130542 w 1899285"/>
              <a:gd name="T57" fmla="*/ 1060447 h 1279525"/>
              <a:gd name="T58" fmla="*/ 88072 w 1899285"/>
              <a:gd name="T59" fmla="*/ 1042519 h 1279525"/>
              <a:gd name="T60" fmla="*/ 52085 w 1899285"/>
              <a:gd name="T61" fmla="*/ 1014714 h 1279525"/>
              <a:gd name="T62" fmla="*/ 24280 w 1899285"/>
              <a:gd name="T63" fmla="*/ 978727 h 1279525"/>
              <a:gd name="T64" fmla="*/ 6352 w 1899285"/>
              <a:gd name="T65" fmla="*/ 936257 h 1279525"/>
              <a:gd name="T66" fmla="*/ 0 w 1899285"/>
              <a:gd name="T67" fmla="*/ 889000 h 1279525"/>
              <a:gd name="T68" fmla="*/ 0 w 1899285"/>
              <a:gd name="T69" fmla="*/ 622300 h 1279525"/>
              <a:gd name="T70" fmla="*/ 0 w 1899285"/>
              <a:gd name="T71" fmla="*/ 177800 h 127952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899285"/>
              <a:gd name="T109" fmla="*/ 0 h 1279525"/>
              <a:gd name="T110" fmla="*/ 1899285 w 1899285"/>
              <a:gd name="T111" fmla="*/ 1279525 h 127952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899285" h="1279525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316483" y="0"/>
                </a:lnTo>
                <a:lnTo>
                  <a:pt x="791210" y="0"/>
                </a:lnTo>
                <a:lnTo>
                  <a:pt x="1721103" y="0"/>
                </a:lnTo>
                <a:lnTo>
                  <a:pt x="1768361" y="6352"/>
                </a:lnTo>
                <a:lnTo>
                  <a:pt x="1810831" y="24280"/>
                </a:lnTo>
                <a:lnTo>
                  <a:pt x="1846818" y="52085"/>
                </a:lnTo>
                <a:lnTo>
                  <a:pt x="1874623" y="88072"/>
                </a:lnTo>
                <a:lnTo>
                  <a:pt x="1892551" y="130542"/>
                </a:lnTo>
                <a:lnTo>
                  <a:pt x="1898903" y="177800"/>
                </a:lnTo>
                <a:lnTo>
                  <a:pt x="1898903" y="622300"/>
                </a:lnTo>
                <a:lnTo>
                  <a:pt x="1898903" y="889000"/>
                </a:lnTo>
                <a:lnTo>
                  <a:pt x="1892551" y="936257"/>
                </a:lnTo>
                <a:lnTo>
                  <a:pt x="1874623" y="978727"/>
                </a:lnTo>
                <a:lnTo>
                  <a:pt x="1846818" y="1014714"/>
                </a:lnTo>
                <a:lnTo>
                  <a:pt x="1810831" y="1042519"/>
                </a:lnTo>
                <a:lnTo>
                  <a:pt x="1768361" y="1060447"/>
                </a:lnTo>
                <a:lnTo>
                  <a:pt x="1721103" y="1066800"/>
                </a:lnTo>
                <a:lnTo>
                  <a:pt x="791210" y="1066800"/>
                </a:lnTo>
                <a:lnTo>
                  <a:pt x="118618" y="1279525"/>
                </a:lnTo>
                <a:lnTo>
                  <a:pt x="316483" y="1066800"/>
                </a:lnTo>
                <a:lnTo>
                  <a:pt x="177800" y="1066800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622300"/>
                </a:lnTo>
                <a:lnTo>
                  <a:pt x="0" y="177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1981200" y="2209800"/>
            <a:ext cx="1735138" cy="317500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65735" algn="ctr" fontAlgn="auto">
              <a:lnSpc>
                <a:spcPts val="2390"/>
              </a:lnSpc>
              <a:spcBef>
                <a:spcPts val="105"/>
              </a:spcBef>
              <a:spcAft>
                <a:spcPts val="0"/>
              </a:spcAft>
              <a:defRPr/>
            </a:pPr>
            <a:r>
              <a:rPr sz="2000" spc="5" dirty="0">
                <a:latin typeface="Times New Roman"/>
                <a:cs typeface="Times New Roman"/>
              </a:rPr>
              <a:t>Hi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1200" y="2489200"/>
            <a:ext cx="1735138" cy="403225"/>
          </a:xfrm>
          <a:prstGeom prst="rect">
            <a:avLst/>
          </a:prstGeom>
        </p:spPr>
        <p:txBody>
          <a:bodyPr lIns="0" tIns="100330" rIns="0" bIns="0">
            <a:spAutoFit/>
          </a:bodyPr>
          <a:lstStyle/>
          <a:p>
            <a:pPr marL="291465" fontAlgn="auto">
              <a:lnSpc>
                <a:spcPts val="2390"/>
              </a:lnSpc>
              <a:spcBef>
                <a:spcPts val="79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How are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72" name="object 9"/>
          <p:cNvSpPr>
            <a:spLocks/>
          </p:cNvSpPr>
          <p:nvPr/>
        </p:nvSpPr>
        <p:spPr bwMode="auto">
          <a:xfrm>
            <a:off x="3070225" y="5346700"/>
            <a:ext cx="5019675" cy="393700"/>
          </a:xfrm>
          <a:custGeom>
            <a:avLst/>
            <a:gdLst>
              <a:gd name="T0" fmla="*/ 0 w 5018405"/>
              <a:gd name="T1" fmla="*/ 0 h 393700"/>
              <a:gd name="T2" fmla="*/ 0 w 5018405"/>
              <a:gd name="T3" fmla="*/ 393700 h 393700"/>
              <a:gd name="T4" fmla="*/ 5018023 w 5018405"/>
              <a:gd name="T5" fmla="*/ 393700 h 393700"/>
              <a:gd name="T6" fmla="*/ 5018023 w 5018405"/>
              <a:gd name="T7" fmla="*/ 165100 h 393700"/>
              <a:gd name="T8" fmla="*/ 0 60000 65536"/>
              <a:gd name="T9" fmla="*/ 0 60000 65536"/>
              <a:gd name="T10" fmla="*/ 0 60000 65536"/>
              <a:gd name="T11" fmla="*/ 0 60000 65536"/>
              <a:gd name="T12" fmla="*/ 0 w 5018405"/>
              <a:gd name="T13" fmla="*/ 0 h 393700"/>
              <a:gd name="T14" fmla="*/ 5018405 w 5018405"/>
              <a:gd name="T15" fmla="*/ 393700 h 393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18405" h="393700">
                <a:moveTo>
                  <a:pt x="0" y="0"/>
                </a:moveTo>
                <a:lnTo>
                  <a:pt x="0" y="393700"/>
                </a:lnTo>
                <a:lnTo>
                  <a:pt x="5018023" y="393700"/>
                </a:lnTo>
                <a:lnTo>
                  <a:pt x="5018023" y="1651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3" name="object 10"/>
          <p:cNvSpPr>
            <a:spLocks/>
          </p:cNvSpPr>
          <p:nvPr/>
        </p:nvSpPr>
        <p:spPr bwMode="auto">
          <a:xfrm>
            <a:off x="1981200" y="2489200"/>
            <a:ext cx="1735138" cy="279400"/>
          </a:xfrm>
          <a:custGeom>
            <a:avLst/>
            <a:gdLst>
              <a:gd name="T0" fmla="*/ 0 w 1734820"/>
              <a:gd name="T1" fmla="*/ 280415 h 280669"/>
              <a:gd name="T2" fmla="*/ 1734312 w 1734820"/>
              <a:gd name="T3" fmla="*/ 280415 h 280669"/>
              <a:gd name="T4" fmla="*/ 1734312 w 1734820"/>
              <a:gd name="T5" fmla="*/ 0 h 280669"/>
              <a:gd name="T6" fmla="*/ 0 w 1734820"/>
              <a:gd name="T7" fmla="*/ 0 h 280669"/>
              <a:gd name="T8" fmla="*/ 0 w 1734820"/>
              <a:gd name="T9" fmla="*/ 280415 h 2806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4820"/>
              <a:gd name="T16" fmla="*/ 0 h 280669"/>
              <a:gd name="T17" fmla="*/ 1734820 w 1734820"/>
              <a:gd name="T18" fmla="*/ 280669 h 2806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4820" h="280669">
                <a:moveTo>
                  <a:pt x="0" y="280415"/>
                </a:moveTo>
                <a:lnTo>
                  <a:pt x="1734312" y="280415"/>
                </a:lnTo>
                <a:lnTo>
                  <a:pt x="1734312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1898650" y="2514600"/>
            <a:ext cx="1900238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1465" fontAlgn="auto">
              <a:lnSpc>
                <a:spcPts val="20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75" name="object 12"/>
          <p:cNvSpPr>
            <a:spLocks/>
          </p:cNvSpPr>
          <p:nvPr/>
        </p:nvSpPr>
        <p:spPr bwMode="auto">
          <a:xfrm>
            <a:off x="1981200" y="2768600"/>
            <a:ext cx="1735138" cy="279400"/>
          </a:xfrm>
          <a:custGeom>
            <a:avLst/>
            <a:gdLst>
              <a:gd name="T0" fmla="*/ 0 w 1734820"/>
              <a:gd name="T1" fmla="*/ 278891 h 279400"/>
              <a:gd name="T2" fmla="*/ 1734312 w 1734820"/>
              <a:gd name="T3" fmla="*/ 278891 h 279400"/>
              <a:gd name="T4" fmla="*/ 1734312 w 1734820"/>
              <a:gd name="T5" fmla="*/ 0 h 279400"/>
              <a:gd name="T6" fmla="*/ 0 w 1734820"/>
              <a:gd name="T7" fmla="*/ 0 h 279400"/>
              <a:gd name="T8" fmla="*/ 0 w 1734820"/>
              <a:gd name="T9" fmla="*/ 278891 h 279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4820"/>
              <a:gd name="T16" fmla="*/ 0 h 279400"/>
              <a:gd name="T17" fmla="*/ 1734820 w 1734820"/>
              <a:gd name="T18" fmla="*/ 279400 h 279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4820" h="279400">
                <a:moveTo>
                  <a:pt x="0" y="278891"/>
                </a:moveTo>
                <a:lnTo>
                  <a:pt x="1734312" y="278891"/>
                </a:lnTo>
                <a:lnTo>
                  <a:pt x="1734312" y="0"/>
                </a:lnTo>
                <a:lnTo>
                  <a:pt x="0" y="0"/>
                </a:lnTo>
                <a:lnTo>
                  <a:pt x="0" y="27889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1898650" y="2797175"/>
            <a:ext cx="1900238" cy="400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00710" fontAlgn="auto">
              <a:lnSpc>
                <a:spcPts val="13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doing?</a:t>
            </a:r>
            <a:endParaRPr sz="2000">
              <a:latin typeface="Times New Roman"/>
              <a:cs typeface="Times New Roman"/>
            </a:endParaRPr>
          </a:p>
          <a:p>
            <a:pPr marL="68326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doing?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77" name="object 14"/>
          <p:cNvSpPr>
            <a:spLocks/>
          </p:cNvSpPr>
          <p:nvPr/>
        </p:nvSpPr>
        <p:spPr bwMode="auto">
          <a:xfrm>
            <a:off x="1981200" y="2209800"/>
            <a:ext cx="1735138" cy="279400"/>
          </a:xfrm>
          <a:custGeom>
            <a:avLst/>
            <a:gdLst>
              <a:gd name="T0" fmla="*/ 0 w 1734820"/>
              <a:gd name="T1" fmla="*/ 278891 h 279400"/>
              <a:gd name="T2" fmla="*/ 1734312 w 1734820"/>
              <a:gd name="T3" fmla="*/ 278891 h 279400"/>
              <a:gd name="T4" fmla="*/ 1734312 w 1734820"/>
              <a:gd name="T5" fmla="*/ 0 h 279400"/>
              <a:gd name="T6" fmla="*/ 0 w 1734820"/>
              <a:gd name="T7" fmla="*/ 0 h 279400"/>
              <a:gd name="T8" fmla="*/ 0 w 1734820"/>
              <a:gd name="T9" fmla="*/ 278891 h 279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4820"/>
              <a:gd name="T16" fmla="*/ 0 h 279400"/>
              <a:gd name="T17" fmla="*/ 1734820 w 1734820"/>
              <a:gd name="T18" fmla="*/ 279400 h 279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4820" h="279400">
                <a:moveTo>
                  <a:pt x="0" y="278891"/>
                </a:moveTo>
                <a:lnTo>
                  <a:pt x="1734312" y="278891"/>
                </a:lnTo>
                <a:lnTo>
                  <a:pt x="1734312" y="0"/>
                </a:lnTo>
                <a:lnTo>
                  <a:pt x="0" y="0"/>
                </a:lnTo>
                <a:lnTo>
                  <a:pt x="0" y="27889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1898650" y="2209800"/>
            <a:ext cx="1900238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" algn="ctr" fontAlgn="auto">
              <a:lnSpc>
                <a:spcPts val="22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Times New Roman"/>
                <a:cs typeface="Times New Roman"/>
              </a:rPr>
              <a:t>Hi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279" name="object 16"/>
          <p:cNvSpPr>
            <a:spLocks/>
          </p:cNvSpPr>
          <p:nvPr/>
        </p:nvSpPr>
        <p:spPr bwMode="auto">
          <a:xfrm>
            <a:off x="1981200" y="5943600"/>
            <a:ext cx="1898650" cy="304800"/>
          </a:xfrm>
          <a:custGeom>
            <a:avLst/>
            <a:gdLst>
              <a:gd name="T0" fmla="*/ 0 w 1899285"/>
              <a:gd name="T1" fmla="*/ 304800 h 304800"/>
              <a:gd name="T2" fmla="*/ 1898903 w 1899285"/>
              <a:gd name="T3" fmla="*/ 304800 h 304800"/>
              <a:gd name="T4" fmla="*/ 1898903 w 1899285"/>
              <a:gd name="T5" fmla="*/ 0 h 304800"/>
              <a:gd name="T6" fmla="*/ 0 w 1899285"/>
              <a:gd name="T7" fmla="*/ 0 h 304800"/>
              <a:gd name="T8" fmla="*/ 0 w 1899285"/>
              <a:gd name="T9" fmla="*/ 30480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9285"/>
              <a:gd name="T16" fmla="*/ 0 h 304800"/>
              <a:gd name="T17" fmla="*/ 1899285 w 1899285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9285" h="304800">
                <a:moveTo>
                  <a:pt x="0" y="304800"/>
                </a:moveTo>
                <a:lnTo>
                  <a:pt x="1898903" y="304800"/>
                </a:lnTo>
                <a:lnTo>
                  <a:pt x="189890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0" name="object 17"/>
          <p:cNvSpPr txBox="1">
            <a:spLocks noChangeArrowheads="1"/>
          </p:cNvSpPr>
          <p:nvPr/>
        </p:nvSpPr>
        <p:spPr bwMode="auto">
          <a:xfrm>
            <a:off x="1733550" y="5791200"/>
            <a:ext cx="73485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44780" rIns="0" bIns="0">
            <a:spAutoFit/>
          </a:bodyPr>
          <a:lstStyle/>
          <a:p>
            <a:pPr marL="684213">
              <a:spcBef>
                <a:spcPts val="1138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01010001</a:t>
            </a:r>
          </a:p>
        </p:txBody>
      </p:sp>
      <p:sp>
        <p:nvSpPr>
          <p:cNvPr id="11281" name="object 18"/>
          <p:cNvSpPr>
            <a:spLocks/>
          </p:cNvSpPr>
          <p:nvPr/>
        </p:nvSpPr>
        <p:spPr bwMode="auto">
          <a:xfrm>
            <a:off x="1898650" y="2209800"/>
            <a:ext cx="1900238" cy="304800"/>
          </a:xfrm>
          <a:custGeom>
            <a:avLst/>
            <a:gdLst>
              <a:gd name="T0" fmla="*/ 0 w 1899285"/>
              <a:gd name="T1" fmla="*/ 304800 h 304800"/>
              <a:gd name="T2" fmla="*/ 1898904 w 1899285"/>
              <a:gd name="T3" fmla="*/ 304800 h 304800"/>
              <a:gd name="T4" fmla="*/ 1898904 w 1899285"/>
              <a:gd name="T5" fmla="*/ 0 h 304800"/>
              <a:gd name="T6" fmla="*/ 0 w 1899285"/>
              <a:gd name="T7" fmla="*/ 0 h 304800"/>
              <a:gd name="T8" fmla="*/ 0 w 1899285"/>
              <a:gd name="T9" fmla="*/ 30480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9285"/>
              <a:gd name="T16" fmla="*/ 0 h 304800"/>
              <a:gd name="T17" fmla="*/ 1899285 w 1899285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9285" h="304800">
                <a:moveTo>
                  <a:pt x="0" y="304800"/>
                </a:moveTo>
                <a:lnTo>
                  <a:pt x="1898904" y="304800"/>
                </a:lnTo>
                <a:lnTo>
                  <a:pt x="189890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2" name="object 19"/>
          <p:cNvSpPr>
            <a:spLocks/>
          </p:cNvSpPr>
          <p:nvPr/>
        </p:nvSpPr>
        <p:spPr bwMode="auto">
          <a:xfrm>
            <a:off x="7100888" y="5943600"/>
            <a:ext cx="1911350" cy="304800"/>
          </a:xfrm>
          <a:custGeom>
            <a:avLst/>
            <a:gdLst>
              <a:gd name="T0" fmla="*/ 0 w 1911350"/>
              <a:gd name="T1" fmla="*/ 304800 h 304800"/>
              <a:gd name="T2" fmla="*/ 1911096 w 1911350"/>
              <a:gd name="T3" fmla="*/ 304800 h 304800"/>
              <a:gd name="T4" fmla="*/ 1911096 w 1911350"/>
              <a:gd name="T5" fmla="*/ 0 h 304800"/>
              <a:gd name="T6" fmla="*/ 0 w 1911350"/>
              <a:gd name="T7" fmla="*/ 0 h 304800"/>
              <a:gd name="T8" fmla="*/ 0 w 1911350"/>
              <a:gd name="T9" fmla="*/ 30480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1350"/>
              <a:gd name="T16" fmla="*/ 0 h 304800"/>
              <a:gd name="T17" fmla="*/ 1911350 w 191135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1350" h="304800">
                <a:moveTo>
                  <a:pt x="0" y="304800"/>
                </a:moveTo>
                <a:lnTo>
                  <a:pt x="1911096" y="304800"/>
                </a:lnTo>
                <a:lnTo>
                  <a:pt x="1911096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3" name="object 20"/>
          <p:cNvSpPr txBox="1">
            <a:spLocks noChangeArrowheads="1"/>
          </p:cNvSpPr>
          <p:nvPr/>
        </p:nvSpPr>
        <p:spPr bwMode="auto">
          <a:xfrm>
            <a:off x="7100888" y="5886450"/>
            <a:ext cx="20637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8895" rIns="0" bIns="0">
            <a:spAutoFit/>
          </a:bodyPr>
          <a:lstStyle/>
          <a:p>
            <a:pPr marL="444500">
              <a:spcBef>
                <a:spcPts val="388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01010001</a:t>
            </a:r>
          </a:p>
        </p:txBody>
      </p:sp>
      <p:sp>
        <p:nvSpPr>
          <p:cNvPr id="11284" name="object 21"/>
          <p:cNvSpPr>
            <a:spLocks/>
          </p:cNvSpPr>
          <p:nvPr/>
        </p:nvSpPr>
        <p:spPr bwMode="auto">
          <a:xfrm>
            <a:off x="7100888" y="2362200"/>
            <a:ext cx="1898650" cy="320675"/>
          </a:xfrm>
          <a:custGeom>
            <a:avLst/>
            <a:gdLst>
              <a:gd name="T0" fmla="*/ 0 w 1899284"/>
              <a:gd name="T1" fmla="*/ 320039 h 320039"/>
              <a:gd name="T2" fmla="*/ 1898903 w 1899284"/>
              <a:gd name="T3" fmla="*/ 320039 h 320039"/>
              <a:gd name="T4" fmla="*/ 1898903 w 1899284"/>
              <a:gd name="T5" fmla="*/ 0 h 320039"/>
              <a:gd name="T6" fmla="*/ 0 w 1899284"/>
              <a:gd name="T7" fmla="*/ 0 h 320039"/>
              <a:gd name="T8" fmla="*/ 0 w 1899284"/>
              <a:gd name="T9" fmla="*/ 320039 h 3200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9284"/>
              <a:gd name="T16" fmla="*/ 0 h 320039"/>
              <a:gd name="T17" fmla="*/ 1899284 w 1899284"/>
              <a:gd name="T18" fmla="*/ 320039 h 3200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9284" h="320039">
                <a:moveTo>
                  <a:pt x="0" y="320039"/>
                </a:moveTo>
                <a:lnTo>
                  <a:pt x="1898903" y="320039"/>
                </a:lnTo>
                <a:lnTo>
                  <a:pt x="1898903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5" name="object 22"/>
          <p:cNvSpPr>
            <a:spLocks/>
          </p:cNvSpPr>
          <p:nvPr/>
        </p:nvSpPr>
        <p:spPr bwMode="auto">
          <a:xfrm>
            <a:off x="1898650" y="2514600"/>
            <a:ext cx="1900238" cy="304800"/>
          </a:xfrm>
          <a:custGeom>
            <a:avLst/>
            <a:gdLst>
              <a:gd name="T0" fmla="*/ 0 w 1899285"/>
              <a:gd name="T1" fmla="*/ 304800 h 304800"/>
              <a:gd name="T2" fmla="*/ 1898904 w 1899285"/>
              <a:gd name="T3" fmla="*/ 304800 h 304800"/>
              <a:gd name="T4" fmla="*/ 1898904 w 1899285"/>
              <a:gd name="T5" fmla="*/ 0 h 304800"/>
              <a:gd name="T6" fmla="*/ 0 w 1899285"/>
              <a:gd name="T7" fmla="*/ 0 h 304800"/>
              <a:gd name="T8" fmla="*/ 0 w 1899285"/>
              <a:gd name="T9" fmla="*/ 30480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9285"/>
              <a:gd name="T16" fmla="*/ 0 h 304800"/>
              <a:gd name="T17" fmla="*/ 1899285 w 1899285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9285" h="304800">
                <a:moveTo>
                  <a:pt x="0" y="304800"/>
                </a:moveTo>
                <a:lnTo>
                  <a:pt x="1898904" y="304800"/>
                </a:lnTo>
                <a:lnTo>
                  <a:pt x="189890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6" name="object 23"/>
          <p:cNvSpPr>
            <a:spLocks/>
          </p:cNvSpPr>
          <p:nvPr/>
        </p:nvSpPr>
        <p:spPr bwMode="auto">
          <a:xfrm>
            <a:off x="1981200" y="5943600"/>
            <a:ext cx="1898650" cy="304800"/>
          </a:xfrm>
          <a:custGeom>
            <a:avLst/>
            <a:gdLst>
              <a:gd name="T0" fmla="*/ 0 w 1899285"/>
              <a:gd name="T1" fmla="*/ 304800 h 304800"/>
              <a:gd name="T2" fmla="*/ 1898903 w 1899285"/>
              <a:gd name="T3" fmla="*/ 304800 h 304800"/>
              <a:gd name="T4" fmla="*/ 1898903 w 1899285"/>
              <a:gd name="T5" fmla="*/ 0 h 304800"/>
              <a:gd name="T6" fmla="*/ 0 w 1899285"/>
              <a:gd name="T7" fmla="*/ 0 h 304800"/>
              <a:gd name="T8" fmla="*/ 0 w 1899285"/>
              <a:gd name="T9" fmla="*/ 30480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9285"/>
              <a:gd name="T16" fmla="*/ 0 h 304800"/>
              <a:gd name="T17" fmla="*/ 1899285 w 1899285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9285" h="304800">
                <a:moveTo>
                  <a:pt x="0" y="304800"/>
                </a:moveTo>
                <a:lnTo>
                  <a:pt x="1898903" y="304800"/>
                </a:lnTo>
                <a:lnTo>
                  <a:pt x="189890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7" name="object 24"/>
          <p:cNvSpPr txBox="1">
            <a:spLocks noChangeArrowheads="1"/>
          </p:cNvSpPr>
          <p:nvPr/>
        </p:nvSpPr>
        <p:spPr bwMode="auto">
          <a:xfrm>
            <a:off x="1733550" y="5791200"/>
            <a:ext cx="73485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44780" rIns="0" bIns="0">
            <a:spAutoFit/>
          </a:bodyPr>
          <a:lstStyle/>
          <a:p>
            <a:pPr marL="684213">
              <a:spcBef>
                <a:spcPts val="1138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10010001</a:t>
            </a:r>
          </a:p>
        </p:txBody>
      </p:sp>
      <p:sp>
        <p:nvSpPr>
          <p:cNvPr id="11288" name="object 25"/>
          <p:cNvSpPr>
            <a:spLocks/>
          </p:cNvSpPr>
          <p:nvPr/>
        </p:nvSpPr>
        <p:spPr bwMode="auto">
          <a:xfrm>
            <a:off x="7100888" y="5943600"/>
            <a:ext cx="1898650" cy="304800"/>
          </a:xfrm>
          <a:custGeom>
            <a:avLst/>
            <a:gdLst>
              <a:gd name="T0" fmla="*/ 0 w 1899284"/>
              <a:gd name="T1" fmla="*/ 304800 h 304800"/>
              <a:gd name="T2" fmla="*/ 1898903 w 1899284"/>
              <a:gd name="T3" fmla="*/ 304800 h 304800"/>
              <a:gd name="T4" fmla="*/ 1898903 w 1899284"/>
              <a:gd name="T5" fmla="*/ 0 h 304800"/>
              <a:gd name="T6" fmla="*/ 0 w 1899284"/>
              <a:gd name="T7" fmla="*/ 0 h 304800"/>
              <a:gd name="T8" fmla="*/ 0 w 1899284"/>
              <a:gd name="T9" fmla="*/ 30480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9284"/>
              <a:gd name="T16" fmla="*/ 0 h 304800"/>
              <a:gd name="T17" fmla="*/ 1899284 w 1899284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9284" h="304800">
                <a:moveTo>
                  <a:pt x="0" y="304800"/>
                </a:moveTo>
                <a:lnTo>
                  <a:pt x="1898903" y="304800"/>
                </a:lnTo>
                <a:lnTo>
                  <a:pt x="189890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9" name="object 26"/>
          <p:cNvSpPr txBox="1">
            <a:spLocks noChangeArrowheads="1"/>
          </p:cNvSpPr>
          <p:nvPr/>
        </p:nvSpPr>
        <p:spPr bwMode="auto">
          <a:xfrm>
            <a:off x="7100888" y="5886450"/>
            <a:ext cx="20637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50800" rIns="0" bIns="0">
            <a:spAutoFit/>
          </a:bodyPr>
          <a:lstStyle/>
          <a:p>
            <a:pPr marL="439738">
              <a:spcBef>
                <a:spcPts val="400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10010001</a:t>
            </a:r>
          </a:p>
        </p:txBody>
      </p:sp>
      <p:sp>
        <p:nvSpPr>
          <p:cNvPr id="11290" name="object 27"/>
          <p:cNvSpPr>
            <a:spLocks/>
          </p:cNvSpPr>
          <p:nvPr/>
        </p:nvSpPr>
        <p:spPr bwMode="auto">
          <a:xfrm>
            <a:off x="7100888" y="2667000"/>
            <a:ext cx="1898650" cy="320675"/>
          </a:xfrm>
          <a:custGeom>
            <a:avLst/>
            <a:gdLst>
              <a:gd name="T0" fmla="*/ 0 w 1899284"/>
              <a:gd name="T1" fmla="*/ 320039 h 320039"/>
              <a:gd name="T2" fmla="*/ 1898903 w 1899284"/>
              <a:gd name="T3" fmla="*/ 320039 h 320039"/>
              <a:gd name="T4" fmla="*/ 1898903 w 1899284"/>
              <a:gd name="T5" fmla="*/ 0 h 320039"/>
              <a:gd name="T6" fmla="*/ 0 w 1899284"/>
              <a:gd name="T7" fmla="*/ 0 h 320039"/>
              <a:gd name="T8" fmla="*/ 0 w 1899284"/>
              <a:gd name="T9" fmla="*/ 320039 h 3200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9284"/>
              <a:gd name="T16" fmla="*/ 0 h 320039"/>
              <a:gd name="T17" fmla="*/ 1899284 w 1899284"/>
              <a:gd name="T18" fmla="*/ 320039 h 3200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9284" h="320039">
                <a:moveTo>
                  <a:pt x="0" y="320039"/>
                </a:moveTo>
                <a:lnTo>
                  <a:pt x="1898903" y="320039"/>
                </a:lnTo>
                <a:lnTo>
                  <a:pt x="1898903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1" name="object 28"/>
          <p:cNvSpPr>
            <a:spLocks/>
          </p:cNvSpPr>
          <p:nvPr/>
        </p:nvSpPr>
        <p:spPr bwMode="auto">
          <a:xfrm>
            <a:off x="1898650" y="2819400"/>
            <a:ext cx="1900238" cy="304800"/>
          </a:xfrm>
          <a:custGeom>
            <a:avLst/>
            <a:gdLst>
              <a:gd name="T0" fmla="*/ 0 w 1899285"/>
              <a:gd name="T1" fmla="*/ 304800 h 304800"/>
              <a:gd name="T2" fmla="*/ 1898904 w 1899285"/>
              <a:gd name="T3" fmla="*/ 304800 h 304800"/>
              <a:gd name="T4" fmla="*/ 1898904 w 1899285"/>
              <a:gd name="T5" fmla="*/ 0 h 304800"/>
              <a:gd name="T6" fmla="*/ 0 w 1899285"/>
              <a:gd name="T7" fmla="*/ 0 h 304800"/>
              <a:gd name="T8" fmla="*/ 0 w 1899285"/>
              <a:gd name="T9" fmla="*/ 30480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9285"/>
              <a:gd name="T16" fmla="*/ 0 h 304800"/>
              <a:gd name="T17" fmla="*/ 1899285 w 1899285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9285" h="304800">
                <a:moveTo>
                  <a:pt x="0" y="304800"/>
                </a:moveTo>
                <a:lnTo>
                  <a:pt x="1898904" y="304800"/>
                </a:lnTo>
                <a:lnTo>
                  <a:pt x="189890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2" name="object 29"/>
          <p:cNvSpPr>
            <a:spLocks/>
          </p:cNvSpPr>
          <p:nvPr/>
        </p:nvSpPr>
        <p:spPr bwMode="auto">
          <a:xfrm>
            <a:off x="1981200" y="5943600"/>
            <a:ext cx="1898650" cy="304800"/>
          </a:xfrm>
          <a:custGeom>
            <a:avLst/>
            <a:gdLst>
              <a:gd name="T0" fmla="*/ 0 w 1899285"/>
              <a:gd name="T1" fmla="*/ 304800 h 304800"/>
              <a:gd name="T2" fmla="*/ 1898903 w 1899285"/>
              <a:gd name="T3" fmla="*/ 304800 h 304800"/>
              <a:gd name="T4" fmla="*/ 1898903 w 1899285"/>
              <a:gd name="T5" fmla="*/ 0 h 304800"/>
              <a:gd name="T6" fmla="*/ 0 w 1899285"/>
              <a:gd name="T7" fmla="*/ 0 h 304800"/>
              <a:gd name="T8" fmla="*/ 0 w 1899285"/>
              <a:gd name="T9" fmla="*/ 30480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9285"/>
              <a:gd name="T16" fmla="*/ 0 h 304800"/>
              <a:gd name="T17" fmla="*/ 1899285 w 1899285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9285" h="304800">
                <a:moveTo>
                  <a:pt x="0" y="304800"/>
                </a:moveTo>
                <a:lnTo>
                  <a:pt x="1898903" y="304800"/>
                </a:lnTo>
                <a:lnTo>
                  <a:pt x="189890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3" name="object 30"/>
          <p:cNvSpPr txBox="1">
            <a:spLocks noChangeArrowheads="1"/>
          </p:cNvSpPr>
          <p:nvPr/>
        </p:nvSpPr>
        <p:spPr bwMode="auto">
          <a:xfrm>
            <a:off x="1733550" y="5791200"/>
            <a:ext cx="73485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44780" rIns="0" bIns="0">
            <a:spAutoFit/>
          </a:bodyPr>
          <a:lstStyle/>
          <a:p>
            <a:pPr marL="684213">
              <a:spcBef>
                <a:spcPts val="1138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01010100</a:t>
            </a:r>
          </a:p>
        </p:txBody>
      </p:sp>
      <p:sp>
        <p:nvSpPr>
          <p:cNvPr id="11294" name="object 31"/>
          <p:cNvSpPr>
            <a:spLocks/>
          </p:cNvSpPr>
          <p:nvPr/>
        </p:nvSpPr>
        <p:spPr bwMode="auto">
          <a:xfrm>
            <a:off x="1733550" y="5791200"/>
            <a:ext cx="7348538" cy="609600"/>
          </a:xfrm>
          <a:custGeom>
            <a:avLst/>
            <a:gdLst>
              <a:gd name="T0" fmla="*/ 0 w 7347584"/>
              <a:gd name="T1" fmla="*/ 609600 h 609600"/>
              <a:gd name="T2" fmla="*/ 7347204 w 7347584"/>
              <a:gd name="T3" fmla="*/ 609600 h 609600"/>
              <a:gd name="T4" fmla="*/ 7347204 w 7347584"/>
              <a:gd name="T5" fmla="*/ 0 h 609600"/>
              <a:gd name="T6" fmla="*/ 0 w 7347584"/>
              <a:gd name="T7" fmla="*/ 0 h 609600"/>
              <a:gd name="T8" fmla="*/ 0 w 7347584"/>
              <a:gd name="T9" fmla="*/ 609600 h 609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47584"/>
              <a:gd name="T16" fmla="*/ 0 h 609600"/>
              <a:gd name="T17" fmla="*/ 7347584 w 7347584"/>
              <a:gd name="T18" fmla="*/ 609600 h 609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47584" h="609600">
                <a:moveTo>
                  <a:pt x="0" y="609600"/>
                </a:moveTo>
                <a:lnTo>
                  <a:pt x="7347204" y="609600"/>
                </a:lnTo>
                <a:lnTo>
                  <a:pt x="7347204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5" name="object 32"/>
          <p:cNvSpPr>
            <a:spLocks/>
          </p:cNvSpPr>
          <p:nvPr/>
        </p:nvSpPr>
        <p:spPr bwMode="auto">
          <a:xfrm>
            <a:off x="7100888" y="5943600"/>
            <a:ext cx="1898650" cy="304800"/>
          </a:xfrm>
          <a:custGeom>
            <a:avLst/>
            <a:gdLst>
              <a:gd name="T0" fmla="*/ 0 w 1899284"/>
              <a:gd name="T1" fmla="*/ 304800 h 304800"/>
              <a:gd name="T2" fmla="*/ 1898903 w 1899284"/>
              <a:gd name="T3" fmla="*/ 304800 h 304800"/>
              <a:gd name="T4" fmla="*/ 1898903 w 1899284"/>
              <a:gd name="T5" fmla="*/ 0 h 304800"/>
              <a:gd name="T6" fmla="*/ 0 w 1899284"/>
              <a:gd name="T7" fmla="*/ 0 h 304800"/>
              <a:gd name="T8" fmla="*/ 0 w 1899284"/>
              <a:gd name="T9" fmla="*/ 30480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9284"/>
              <a:gd name="T16" fmla="*/ 0 h 304800"/>
              <a:gd name="T17" fmla="*/ 1899284 w 1899284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9284" h="304800">
                <a:moveTo>
                  <a:pt x="0" y="304800"/>
                </a:moveTo>
                <a:lnTo>
                  <a:pt x="1898903" y="304800"/>
                </a:lnTo>
                <a:lnTo>
                  <a:pt x="189890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6" name="object 33"/>
          <p:cNvSpPr txBox="1">
            <a:spLocks noChangeArrowheads="1"/>
          </p:cNvSpPr>
          <p:nvPr/>
        </p:nvSpPr>
        <p:spPr bwMode="auto">
          <a:xfrm>
            <a:off x="7100888" y="5886450"/>
            <a:ext cx="20637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50800" rIns="0" bIns="0">
            <a:spAutoFit/>
          </a:bodyPr>
          <a:lstStyle/>
          <a:p>
            <a:pPr marL="439738">
              <a:spcBef>
                <a:spcPts val="400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01010100</a:t>
            </a:r>
          </a:p>
        </p:txBody>
      </p:sp>
      <p:sp>
        <p:nvSpPr>
          <p:cNvPr id="11297" name="object 34"/>
          <p:cNvSpPr>
            <a:spLocks/>
          </p:cNvSpPr>
          <p:nvPr/>
        </p:nvSpPr>
        <p:spPr bwMode="auto">
          <a:xfrm>
            <a:off x="7100888" y="5886450"/>
            <a:ext cx="2063750" cy="438150"/>
          </a:xfrm>
          <a:custGeom>
            <a:avLst/>
            <a:gdLst>
              <a:gd name="T0" fmla="*/ 0 w 2065020"/>
              <a:gd name="T1" fmla="*/ 438912 h 439420"/>
              <a:gd name="T2" fmla="*/ 2065020 w 2065020"/>
              <a:gd name="T3" fmla="*/ 438912 h 439420"/>
              <a:gd name="T4" fmla="*/ 2065020 w 2065020"/>
              <a:gd name="T5" fmla="*/ 0 h 439420"/>
              <a:gd name="T6" fmla="*/ 0 w 2065020"/>
              <a:gd name="T7" fmla="*/ 0 h 439420"/>
              <a:gd name="T8" fmla="*/ 0 w 2065020"/>
              <a:gd name="T9" fmla="*/ 438912 h 4394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5020"/>
              <a:gd name="T16" fmla="*/ 0 h 439420"/>
              <a:gd name="T17" fmla="*/ 2065020 w 2065020"/>
              <a:gd name="T18" fmla="*/ 439420 h 4394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5020" h="439420">
                <a:moveTo>
                  <a:pt x="0" y="438912"/>
                </a:moveTo>
                <a:lnTo>
                  <a:pt x="2065020" y="438912"/>
                </a:lnTo>
                <a:lnTo>
                  <a:pt x="206502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8" name="object 35"/>
          <p:cNvSpPr>
            <a:spLocks/>
          </p:cNvSpPr>
          <p:nvPr/>
        </p:nvSpPr>
        <p:spPr bwMode="auto">
          <a:xfrm>
            <a:off x="7100888" y="3276600"/>
            <a:ext cx="1898650" cy="11113"/>
          </a:xfrm>
          <a:custGeom>
            <a:avLst/>
            <a:gdLst>
              <a:gd name="T0" fmla="*/ 0 w 1899284"/>
              <a:gd name="T1" fmla="*/ 10667 h 10795"/>
              <a:gd name="T2" fmla="*/ 1898903 w 1899284"/>
              <a:gd name="T3" fmla="*/ 10667 h 10795"/>
              <a:gd name="T4" fmla="*/ 1898903 w 1899284"/>
              <a:gd name="T5" fmla="*/ 0 h 10795"/>
              <a:gd name="T6" fmla="*/ 0 w 1899284"/>
              <a:gd name="T7" fmla="*/ 0 h 10795"/>
              <a:gd name="T8" fmla="*/ 0 w 1899284"/>
              <a:gd name="T9" fmla="*/ 10667 h 107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9284"/>
              <a:gd name="T16" fmla="*/ 0 h 10795"/>
              <a:gd name="T17" fmla="*/ 1899284 w 1899284"/>
              <a:gd name="T18" fmla="*/ 10795 h 107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9284" h="10795">
                <a:moveTo>
                  <a:pt x="0" y="10667"/>
                </a:moveTo>
                <a:lnTo>
                  <a:pt x="1898903" y="10667"/>
                </a:lnTo>
                <a:lnTo>
                  <a:pt x="1898903" y="0"/>
                </a:lnTo>
                <a:lnTo>
                  <a:pt x="0" y="0"/>
                </a:lnTo>
                <a:lnTo>
                  <a:pt x="0" y="10667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9" name="object 36"/>
          <p:cNvSpPr>
            <a:spLocks/>
          </p:cNvSpPr>
          <p:nvPr/>
        </p:nvSpPr>
        <p:spPr bwMode="auto">
          <a:xfrm>
            <a:off x="7100888" y="2971800"/>
            <a:ext cx="1898650" cy="315913"/>
          </a:xfrm>
          <a:custGeom>
            <a:avLst/>
            <a:gdLst>
              <a:gd name="T0" fmla="*/ 0 w 1899284"/>
              <a:gd name="T1" fmla="*/ 315467 h 315595"/>
              <a:gd name="T2" fmla="*/ 1898903 w 1899284"/>
              <a:gd name="T3" fmla="*/ 315467 h 315595"/>
              <a:gd name="T4" fmla="*/ 1898903 w 1899284"/>
              <a:gd name="T5" fmla="*/ 0 h 315595"/>
              <a:gd name="T6" fmla="*/ 0 w 1899284"/>
              <a:gd name="T7" fmla="*/ 0 h 315595"/>
              <a:gd name="T8" fmla="*/ 0 w 1899284"/>
              <a:gd name="T9" fmla="*/ 315467 h 315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9284"/>
              <a:gd name="T16" fmla="*/ 0 h 315595"/>
              <a:gd name="T17" fmla="*/ 1899284 w 1899284"/>
              <a:gd name="T18" fmla="*/ 315595 h 315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9284" h="315595">
                <a:moveTo>
                  <a:pt x="0" y="315467"/>
                </a:moveTo>
                <a:lnTo>
                  <a:pt x="1898903" y="315467"/>
                </a:lnTo>
                <a:lnTo>
                  <a:pt x="1898903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0" name="object 37"/>
          <p:cNvSpPr txBox="1">
            <a:spLocks noChangeArrowheads="1"/>
          </p:cNvSpPr>
          <p:nvPr/>
        </p:nvSpPr>
        <p:spPr bwMode="auto">
          <a:xfrm>
            <a:off x="7100888" y="2362200"/>
            <a:ext cx="1898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525" rIns="0" bIns="0">
            <a:spAutoFit/>
          </a:bodyPr>
          <a:lstStyle/>
          <a:p>
            <a:pPr marL="292100" indent="530225">
              <a:lnSpc>
                <a:spcPts val="2400"/>
              </a:lnSpc>
              <a:spcBef>
                <a:spcPts val="75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Hi  How are you</a:t>
            </a:r>
          </a:p>
          <a:p>
            <a:pPr marL="292100" indent="530225">
              <a:lnSpc>
                <a:spcPts val="2300"/>
              </a:lnSpc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doing?</a:t>
            </a:r>
          </a:p>
        </p:txBody>
      </p:sp>
      <p:sp>
        <p:nvSpPr>
          <p:cNvPr id="11301" name="object 38"/>
          <p:cNvSpPr>
            <a:spLocks/>
          </p:cNvSpPr>
          <p:nvPr/>
        </p:nvSpPr>
        <p:spPr bwMode="auto">
          <a:xfrm>
            <a:off x="7100888" y="2362200"/>
            <a:ext cx="1898650" cy="914400"/>
          </a:xfrm>
          <a:custGeom>
            <a:avLst/>
            <a:gdLst>
              <a:gd name="T0" fmla="*/ 0 w 1899284"/>
              <a:gd name="T1" fmla="*/ 914400 h 914400"/>
              <a:gd name="T2" fmla="*/ 1898903 w 1899284"/>
              <a:gd name="T3" fmla="*/ 914400 h 914400"/>
              <a:gd name="T4" fmla="*/ 1898903 w 1899284"/>
              <a:gd name="T5" fmla="*/ 0 h 914400"/>
              <a:gd name="T6" fmla="*/ 0 w 1899284"/>
              <a:gd name="T7" fmla="*/ 0 h 914400"/>
              <a:gd name="T8" fmla="*/ 0 w 1899284"/>
              <a:gd name="T9" fmla="*/ 914400 h 914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9284"/>
              <a:gd name="T16" fmla="*/ 0 h 914400"/>
              <a:gd name="T17" fmla="*/ 1899284 w 1899284"/>
              <a:gd name="T18" fmla="*/ 914400 h 914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9284" h="914400">
                <a:moveTo>
                  <a:pt x="0" y="914400"/>
                </a:moveTo>
                <a:lnTo>
                  <a:pt x="1898903" y="914400"/>
                </a:lnTo>
                <a:lnTo>
                  <a:pt x="18989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2" name="object 39"/>
          <p:cNvSpPr>
            <a:spLocks/>
          </p:cNvSpPr>
          <p:nvPr/>
        </p:nvSpPr>
        <p:spPr bwMode="auto">
          <a:xfrm>
            <a:off x="7100888" y="2362200"/>
            <a:ext cx="1898650" cy="914400"/>
          </a:xfrm>
          <a:custGeom>
            <a:avLst/>
            <a:gdLst>
              <a:gd name="T0" fmla="*/ 0 w 1899284"/>
              <a:gd name="T1" fmla="*/ 914400 h 914400"/>
              <a:gd name="T2" fmla="*/ 1898903 w 1899284"/>
              <a:gd name="T3" fmla="*/ 914400 h 914400"/>
              <a:gd name="T4" fmla="*/ 1898903 w 1899284"/>
              <a:gd name="T5" fmla="*/ 0 h 914400"/>
              <a:gd name="T6" fmla="*/ 0 w 1899284"/>
              <a:gd name="T7" fmla="*/ 0 h 914400"/>
              <a:gd name="T8" fmla="*/ 0 w 1899284"/>
              <a:gd name="T9" fmla="*/ 914400 h 914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9284"/>
              <a:gd name="T16" fmla="*/ 0 h 914400"/>
              <a:gd name="T17" fmla="*/ 1899284 w 1899284"/>
              <a:gd name="T18" fmla="*/ 914400 h 914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9284" h="914400">
                <a:moveTo>
                  <a:pt x="0" y="914400"/>
                </a:moveTo>
                <a:lnTo>
                  <a:pt x="1898903" y="914400"/>
                </a:lnTo>
                <a:lnTo>
                  <a:pt x="18989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3" name="object 40"/>
          <p:cNvSpPr txBox="1">
            <a:spLocks noChangeArrowheads="1"/>
          </p:cNvSpPr>
          <p:nvPr/>
        </p:nvSpPr>
        <p:spPr bwMode="auto">
          <a:xfrm>
            <a:off x="7100888" y="2290763"/>
            <a:ext cx="189865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30200" indent="503238">
              <a:lnSpc>
                <a:spcPct val="120000"/>
              </a:lnSpc>
            </a:pPr>
            <a:r>
              <a:rPr lang="th-TH" sz="1800">
                <a:latin typeface="Times New Roman" pitchFamily="18" charset="0"/>
                <a:cs typeface="Times New Roman" pitchFamily="18" charset="0"/>
              </a:rPr>
              <a:t>Hi  How are you</a:t>
            </a:r>
          </a:p>
          <a:p>
            <a:pPr marL="330200" indent="503238" algn="ctr">
              <a:spcBef>
                <a:spcPts val="438"/>
              </a:spcBef>
            </a:pPr>
            <a:r>
              <a:rPr lang="th-TH" sz="1800">
                <a:latin typeface="Times New Roman" pitchFamily="18" charset="0"/>
                <a:cs typeface="Times New Roman" pitchFamily="18" charset="0"/>
              </a:rPr>
              <a:t>doing?</a:t>
            </a:r>
          </a:p>
        </p:txBody>
      </p:sp>
      <p:sp>
        <p:nvSpPr>
          <p:cNvPr id="11304" name="object 41"/>
          <p:cNvSpPr>
            <a:spLocks/>
          </p:cNvSpPr>
          <p:nvPr/>
        </p:nvSpPr>
        <p:spPr bwMode="auto">
          <a:xfrm>
            <a:off x="8777288" y="4991100"/>
            <a:ext cx="863600" cy="457200"/>
          </a:xfrm>
          <a:custGeom>
            <a:avLst/>
            <a:gdLst>
              <a:gd name="T0" fmla="*/ 287738 w 864234"/>
              <a:gd name="T1" fmla="*/ 0 h 457200"/>
              <a:gd name="T2" fmla="*/ 232775 w 864234"/>
              <a:gd name="T3" fmla="*/ 4610 h 457200"/>
              <a:gd name="T4" fmla="*/ 178493 w 864234"/>
              <a:gd name="T5" fmla="*/ 18430 h 457200"/>
              <a:gd name="T6" fmla="*/ 126887 w 864234"/>
              <a:gd name="T7" fmla="*/ 40142 h 457200"/>
              <a:gd name="T8" fmla="*/ 79309 w 864234"/>
              <a:gd name="T9" fmla="*/ 70417 h 457200"/>
              <a:gd name="T10" fmla="*/ 36861 w 864234"/>
              <a:gd name="T11" fmla="*/ 108584 h 457200"/>
              <a:gd name="T12" fmla="*/ 0 w 864234"/>
              <a:gd name="T13" fmla="*/ 152668 h 457200"/>
              <a:gd name="T14" fmla="*/ 0 w 864234"/>
              <a:gd name="T15" fmla="*/ 456907 h 457200"/>
              <a:gd name="T16" fmla="*/ 863874 w 864234"/>
              <a:gd name="T17" fmla="*/ 456907 h 457200"/>
              <a:gd name="T18" fmla="*/ 863874 w 864234"/>
              <a:gd name="T19" fmla="*/ 152668 h 457200"/>
              <a:gd name="T20" fmla="*/ 846449 w 864234"/>
              <a:gd name="T21" fmla="*/ 129638 h 457200"/>
              <a:gd name="T22" fmla="*/ 832478 w 864234"/>
              <a:gd name="T23" fmla="*/ 114501 h 457200"/>
              <a:gd name="T24" fmla="*/ 432046 w 864234"/>
              <a:gd name="T25" fmla="*/ 114501 h 457200"/>
              <a:gd name="T26" fmla="*/ 412613 w 864234"/>
              <a:gd name="T27" fmla="*/ 113184 h 457200"/>
              <a:gd name="T28" fmla="*/ 375755 w 864234"/>
              <a:gd name="T29" fmla="*/ 102657 h 457200"/>
              <a:gd name="T30" fmla="*/ 342021 w 864234"/>
              <a:gd name="T31" fmla="*/ 82920 h 457200"/>
              <a:gd name="T32" fmla="*/ 314545 w 864234"/>
              <a:gd name="T33" fmla="*/ 53963 h 457200"/>
              <a:gd name="T34" fmla="*/ 294432 w 864234"/>
              <a:gd name="T35" fmla="*/ 19089 h 457200"/>
              <a:gd name="T36" fmla="*/ 287738 w 864234"/>
              <a:gd name="T37" fmla="*/ 0 h 457200"/>
              <a:gd name="T38" fmla="*/ 576141 w 864234"/>
              <a:gd name="T39" fmla="*/ 0 h 457200"/>
              <a:gd name="T40" fmla="*/ 560724 w 864234"/>
              <a:gd name="T41" fmla="*/ 37508 h 457200"/>
              <a:gd name="T42" fmla="*/ 536595 w 864234"/>
              <a:gd name="T43" fmla="*/ 69100 h 457200"/>
              <a:gd name="T44" fmla="*/ 505772 w 864234"/>
              <a:gd name="T45" fmla="*/ 94106 h 457200"/>
              <a:gd name="T46" fmla="*/ 470253 w 864234"/>
              <a:gd name="T47" fmla="*/ 109243 h 457200"/>
              <a:gd name="T48" fmla="*/ 432046 w 864234"/>
              <a:gd name="T49" fmla="*/ 114501 h 457200"/>
              <a:gd name="T50" fmla="*/ 832478 w 864234"/>
              <a:gd name="T51" fmla="*/ 114501 h 457200"/>
              <a:gd name="T52" fmla="*/ 784793 w 864234"/>
              <a:gd name="T53" fmla="*/ 70417 h 457200"/>
              <a:gd name="T54" fmla="*/ 737204 w 864234"/>
              <a:gd name="T55" fmla="*/ 40142 h 457200"/>
              <a:gd name="T56" fmla="*/ 685599 w 864234"/>
              <a:gd name="T57" fmla="*/ 18430 h 457200"/>
              <a:gd name="T58" fmla="*/ 631316 w 864234"/>
              <a:gd name="T59" fmla="*/ 4610 h 457200"/>
              <a:gd name="T60" fmla="*/ 603617 w 864234"/>
              <a:gd name="T61" fmla="*/ 1317 h 457200"/>
              <a:gd name="T62" fmla="*/ 576141 w 864234"/>
              <a:gd name="T63" fmla="*/ 0 h 4572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64234"/>
              <a:gd name="T97" fmla="*/ 0 h 457200"/>
              <a:gd name="T98" fmla="*/ 864234 w 864234"/>
              <a:gd name="T99" fmla="*/ 457200 h 45720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64234" h="457200">
                <a:moveTo>
                  <a:pt x="287738" y="0"/>
                </a:moveTo>
                <a:lnTo>
                  <a:pt x="232775" y="4610"/>
                </a:lnTo>
                <a:lnTo>
                  <a:pt x="178493" y="18430"/>
                </a:lnTo>
                <a:lnTo>
                  <a:pt x="126887" y="40142"/>
                </a:lnTo>
                <a:lnTo>
                  <a:pt x="79309" y="70417"/>
                </a:lnTo>
                <a:lnTo>
                  <a:pt x="36861" y="108584"/>
                </a:lnTo>
                <a:lnTo>
                  <a:pt x="0" y="152668"/>
                </a:lnTo>
                <a:lnTo>
                  <a:pt x="0" y="456907"/>
                </a:lnTo>
                <a:lnTo>
                  <a:pt x="863874" y="456907"/>
                </a:lnTo>
                <a:lnTo>
                  <a:pt x="863874" y="152668"/>
                </a:lnTo>
                <a:lnTo>
                  <a:pt x="846449" y="129638"/>
                </a:lnTo>
                <a:lnTo>
                  <a:pt x="832478" y="114501"/>
                </a:lnTo>
                <a:lnTo>
                  <a:pt x="432046" y="114501"/>
                </a:lnTo>
                <a:lnTo>
                  <a:pt x="412613" y="113184"/>
                </a:lnTo>
                <a:lnTo>
                  <a:pt x="375755" y="102657"/>
                </a:lnTo>
                <a:lnTo>
                  <a:pt x="342021" y="82920"/>
                </a:lnTo>
                <a:lnTo>
                  <a:pt x="314545" y="53963"/>
                </a:lnTo>
                <a:lnTo>
                  <a:pt x="294432" y="19089"/>
                </a:lnTo>
                <a:lnTo>
                  <a:pt x="287738" y="0"/>
                </a:lnTo>
                <a:close/>
              </a:path>
              <a:path w="864234" h="457200">
                <a:moveTo>
                  <a:pt x="576141" y="0"/>
                </a:moveTo>
                <a:lnTo>
                  <a:pt x="560724" y="37508"/>
                </a:lnTo>
                <a:lnTo>
                  <a:pt x="536595" y="69100"/>
                </a:lnTo>
                <a:lnTo>
                  <a:pt x="505772" y="94106"/>
                </a:lnTo>
                <a:lnTo>
                  <a:pt x="470253" y="109243"/>
                </a:lnTo>
                <a:lnTo>
                  <a:pt x="432046" y="114501"/>
                </a:lnTo>
                <a:lnTo>
                  <a:pt x="832478" y="114501"/>
                </a:lnTo>
                <a:lnTo>
                  <a:pt x="784793" y="70417"/>
                </a:lnTo>
                <a:lnTo>
                  <a:pt x="737204" y="40142"/>
                </a:lnTo>
                <a:lnTo>
                  <a:pt x="685599" y="18430"/>
                </a:lnTo>
                <a:lnTo>
                  <a:pt x="631316" y="4610"/>
                </a:lnTo>
                <a:lnTo>
                  <a:pt x="603617" y="1317"/>
                </a:lnTo>
                <a:lnTo>
                  <a:pt x="576141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5" name="object 42"/>
          <p:cNvSpPr>
            <a:spLocks noChangeArrowheads="1"/>
          </p:cNvSpPr>
          <p:nvPr/>
        </p:nvSpPr>
        <p:spPr bwMode="auto">
          <a:xfrm>
            <a:off x="9028113" y="4583113"/>
            <a:ext cx="377825" cy="5143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06" name="object 43"/>
          <p:cNvSpPr>
            <a:spLocks noChangeArrowheads="1"/>
          </p:cNvSpPr>
          <p:nvPr/>
        </p:nvSpPr>
        <p:spPr bwMode="auto">
          <a:xfrm>
            <a:off x="8985250" y="4559300"/>
            <a:ext cx="377825" cy="5127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07" name="object 44"/>
          <p:cNvSpPr>
            <a:spLocks/>
          </p:cNvSpPr>
          <p:nvPr/>
        </p:nvSpPr>
        <p:spPr bwMode="auto">
          <a:xfrm>
            <a:off x="8985250" y="4559300"/>
            <a:ext cx="377825" cy="512763"/>
          </a:xfrm>
          <a:custGeom>
            <a:avLst/>
            <a:gdLst>
              <a:gd name="T0" fmla="*/ 307166 w 377825"/>
              <a:gd name="T1" fmla="*/ 352274 h 513714"/>
              <a:gd name="T2" fmla="*/ 336650 w 377825"/>
              <a:gd name="T3" fmla="*/ 320682 h 513714"/>
              <a:gd name="T4" fmla="*/ 358771 w 377825"/>
              <a:gd name="T5" fmla="*/ 283832 h 513714"/>
              <a:gd name="T6" fmla="*/ 372838 w 377825"/>
              <a:gd name="T7" fmla="*/ 241714 h 513714"/>
              <a:gd name="T8" fmla="*/ 377534 w 377825"/>
              <a:gd name="T9" fmla="*/ 198069 h 513714"/>
              <a:gd name="T10" fmla="*/ 376196 w 377825"/>
              <a:gd name="T11" fmla="*/ 175698 h 513714"/>
              <a:gd name="T12" fmla="*/ 366814 w 377825"/>
              <a:gd name="T13" fmla="*/ 132920 h 513714"/>
              <a:gd name="T14" fmla="*/ 348720 w 377825"/>
              <a:gd name="T15" fmla="*/ 92777 h 513714"/>
              <a:gd name="T16" fmla="*/ 321902 w 377825"/>
              <a:gd name="T17" fmla="*/ 57903 h 513714"/>
              <a:gd name="T18" fmla="*/ 289071 w 377825"/>
              <a:gd name="T19" fmla="*/ 30263 h 513714"/>
              <a:gd name="T20" fmla="*/ 250864 w 377825"/>
              <a:gd name="T21" fmla="*/ 11185 h 513714"/>
              <a:gd name="T22" fmla="*/ 209990 w 377825"/>
              <a:gd name="T23" fmla="*/ 1306 h 513714"/>
              <a:gd name="T24" fmla="*/ 189208 w 377825"/>
              <a:gd name="T25" fmla="*/ 0 h 513714"/>
              <a:gd name="T26" fmla="*/ 167767 w 377825"/>
              <a:gd name="T27" fmla="*/ 1306 h 513714"/>
              <a:gd name="T28" fmla="*/ 126659 w 377825"/>
              <a:gd name="T29" fmla="*/ 11185 h 513714"/>
              <a:gd name="T30" fmla="*/ 88462 w 377825"/>
              <a:gd name="T31" fmla="*/ 30263 h 513714"/>
              <a:gd name="T32" fmla="*/ 55621 w 377825"/>
              <a:gd name="T33" fmla="*/ 57903 h 513714"/>
              <a:gd name="T34" fmla="*/ 28814 w 377825"/>
              <a:gd name="T35" fmla="*/ 92777 h 513714"/>
              <a:gd name="T36" fmla="*/ 10720 w 377825"/>
              <a:gd name="T37" fmla="*/ 132920 h 513714"/>
              <a:gd name="T38" fmla="*/ 1338 w 377825"/>
              <a:gd name="T39" fmla="*/ 175698 h 513714"/>
              <a:gd name="T40" fmla="*/ 0 w 377825"/>
              <a:gd name="T41" fmla="*/ 198069 h 513714"/>
              <a:gd name="T42" fmla="*/ 1338 w 377825"/>
              <a:gd name="T43" fmla="*/ 220001 h 513714"/>
              <a:gd name="T44" fmla="*/ 10720 w 377825"/>
              <a:gd name="T45" fmla="*/ 263437 h 513714"/>
              <a:gd name="T46" fmla="*/ 28814 w 377825"/>
              <a:gd name="T47" fmla="*/ 302922 h 513714"/>
              <a:gd name="T48" fmla="*/ 54951 w 377825"/>
              <a:gd name="T49" fmla="*/ 337137 h 513714"/>
              <a:gd name="T50" fmla="*/ 70368 w 377825"/>
              <a:gd name="T51" fmla="*/ 352274 h 513714"/>
              <a:gd name="T52" fmla="*/ 42212 w 377825"/>
              <a:gd name="T53" fmla="*/ 383855 h 513714"/>
              <a:gd name="T54" fmla="*/ 42212 w 377825"/>
              <a:gd name="T55" fmla="*/ 513494 h 513714"/>
              <a:gd name="T56" fmla="*/ 335311 w 377825"/>
              <a:gd name="T57" fmla="*/ 513494 h 513714"/>
              <a:gd name="T58" fmla="*/ 335311 w 377825"/>
              <a:gd name="T59" fmla="*/ 383855 h 513714"/>
              <a:gd name="T60" fmla="*/ 307166 w 377825"/>
              <a:gd name="T61" fmla="*/ 352274 h 51371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77825"/>
              <a:gd name="T94" fmla="*/ 0 h 513714"/>
              <a:gd name="T95" fmla="*/ 377825 w 377825"/>
              <a:gd name="T96" fmla="*/ 513714 h 513714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77825" h="513714">
                <a:moveTo>
                  <a:pt x="307166" y="352274"/>
                </a:moveTo>
                <a:lnTo>
                  <a:pt x="336650" y="320682"/>
                </a:lnTo>
                <a:lnTo>
                  <a:pt x="358771" y="283832"/>
                </a:lnTo>
                <a:lnTo>
                  <a:pt x="372838" y="241714"/>
                </a:lnTo>
                <a:lnTo>
                  <a:pt x="377534" y="198069"/>
                </a:lnTo>
                <a:lnTo>
                  <a:pt x="376196" y="175698"/>
                </a:lnTo>
                <a:lnTo>
                  <a:pt x="366814" y="132920"/>
                </a:lnTo>
                <a:lnTo>
                  <a:pt x="348720" y="92777"/>
                </a:lnTo>
                <a:lnTo>
                  <a:pt x="321902" y="57903"/>
                </a:lnTo>
                <a:lnTo>
                  <a:pt x="289071" y="30263"/>
                </a:lnTo>
                <a:lnTo>
                  <a:pt x="250864" y="11185"/>
                </a:lnTo>
                <a:lnTo>
                  <a:pt x="209990" y="1306"/>
                </a:lnTo>
                <a:lnTo>
                  <a:pt x="189208" y="0"/>
                </a:lnTo>
                <a:lnTo>
                  <a:pt x="167767" y="1306"/>
                </a:lnTo>
                <a:lnTo>
                  <a:pt x="126659" y="11185"/>
                </a:lnTo>
                <a:lnTo>
                  <a:pt x="88462" y="30263"/>
                </a:lnTo>
                <a:lnTo>
                  <a:pt x="55621" y="57903"/>
                </a:lnTo>
                <a:lnTo>
                  <a:pt x="28814" y="92777"/>
                </a:lnTo>
                <a:lnTo>
                  <a:pt x="10720" y="132920"/>
                </a:lnTo>
                <a:lnTo>
                  <a:pt x="1338" y="175698"/>
                </a:lnTo>
                <a:lnTo>
                  <a:pt x="0" y="198069"/>
                </a:lnTo>
                <a:lnTo>
                  <a:pt x="1338" y="220001"/>
                </a:lnTo>
                <a:lnTo>
                  <a:pt x="10720" y="263437"/>
                </a:lnTo>
                <a:lnTo>
                  <a:pt x="28814" y="302922"/>
                </a:lnTo>
                <a:lnTo>
                  <a:pt x="54951" y="337137"/>
                </a:lnTo>
                <a:lnTo>
                  <a:pt x="70368" y="352274"/>
                </a:lnTo>
                <a:lnTo>
                  <a:pt x="42212" y="383855"/>
                </a:lnTo>
                <a:lnTo>
                  <a:pt x="42212" y="513494"/>
                </a:lnTo>
                <a:lnTo>
                  <a:pt x="335311" y="513494"/>
                </a:lnTo>
                <a:lnTo>
                  <a:pt x="335311" y="383855"/>
                </a:lnTo>
                <a:lnTo>
                  <a:pt x="307166" y="352274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8" name="object 45"/>
          <p:cNvSpPr>
            <a:spLocks/>
          </p:cNvSpPr>
          <p:nvPr/>
        </p:nvSpPr>
        <p:spPr bwMode="auto">
          <a:xfrm>
            <a:off x="8985250" y="4559300"/>
            <a:ext cx="379413" cy="198438"/>
          </a:xfrm>
          <a:custGeom>
            <a:avLst/>
            <a:gdLst>
              <a:gd name="T0" fmla="*/ 201191 w 380365"/>
              <a:gd name="T1" fmla="*/ 0 h 197485"/>
              <a:gd name="T2" fmla="*/ 179081 w 380365"/>
              <a:gd name="T3" fmla="*/ 0 h 197485"/>
              <a:gd name="T4" fmla="*/ 156959 w 380365"/>
              <a:gd name="T5" fmla="*/ 1975 h 197485"/>
              <a:gd name="T6" fmla="*/ 113843 w 380365"/>
              <a:gd name="T7" fmla="*/ 13820 h 197485"/>
              <a:gd name="T8" fmla="*/ 75647 w 380365"/>
              <a:gd name="T9" fmla="*/ 34884 h 197485"/>
              <a:gd name="T10" fmla="*/ 43475 w 380365"/>
              <a:gd name="T11" fmla="*/ 63172 h 197485"/>
              <a:gd name="T12" fmla="*/ 19356 w 380365"/>
              <a:gd name="T13" fmla="*/ 97399 h 197485"/>
              <a:gd name="T14" fmla="*/ 4609 w 380365"/>
              <a:gd name="T15" fmla="*/ 136224 h 197485"/>
              <a:gd name="T16" fmla="*/ 0 w 380365"/>
              <a:gd name="T17" fmla="*/ 178332 h 197485"/>
              <a:gd name="T18" fmla="*/ 1262 w 380365"/>
              <a:gd name="T19" fmla="*/ 197421 h 197485"/>
              <a:gd name="T20" fmla="*/ 52187 w 380365"/>
              <a:gd name="T21" fmla="*/ 196104 h 197485"/>
              <a:gd name="T22" fmla="*/ 122556 w 380365"/>
              <a:gd name="T23" fmla="*/ 190835 h 197485"/>
              <a:gd name="T24" fmla="*/ 163664 w 380365"/>
              <a:gd name="T25" fmla="*/ 184918 h 197485"/>
              <a:gd name="T26" fmla="*/ 211253 w 380365"/>
              <a:gd name="T27" fmla="*/ 172416 h 197485"/>
              <a:gd name="T28" fmla="*/ 244083 w 380365"/>
              <a:gd name="T29" fmla="*/ 148069 h 197485"/>
              <a:gd name="T30" fmla="*/ 377778 w 380365"/>
              <a:gd name="T31" fmla="*/ 148069 h 197485"/>
              <a:gd name="T32" fmla="*/ 360703 w 380365"/>
              <a:gd name="T33" fmla="*/ 97399 h 197485"/>
              <a:gd name="T34" fmla="*/ 336574 w 380365"/>
              <a:gd name="T35" fmla="*/ 63172 h 197485"/>
              <a:gd name="T36" fmla="*/ 304401 w 380365"/>
              <a:gd name="T37" fmla="*/ 34884 h 197485"/>
              <a:gd name="T38" fmla="*/ 266205 w 380365"/>
              <a:gd name="T39" fmla="*/ 13820 h 197485"/>
              <a:gd name="T40" fmla="*/ 223312 w 380365"/>
              <a:gd name="T41" fmla="*/ 1975 h 197485"/>
              <a:gd name="T42" fmla="*/ 201191 w 380365"/>
              <a:gd name="T43" fmla="*/ 0 h 197485"/>
              <a:gd name="T44" fmla="*/ 377778 w 380365"/>
              <a:gd name="T45" fmla="*/ 148069 h 197485"/>
              <a:gd name="T46" fmla="*/ 244083 w 380365"/>
              <a:gd name="T47" fmla="*/ 148069 h 197485"/>
              <a:gd name="T48" fmla="*/ 245433 w 380365"/>
              <a:gd name="T49" fmla="*/ 154644 h 197485"/>
              <a:gd name="T50" fmla="*/ 283630 w 380365"/>
              <a:gd name="T51" fmla="*/ 182943 h 197485"/>
              <a:gd name="T52" fmla="*/ 327192 w 380365"/>
              <a:gd name="T53" fmla="*/ 193470 h 197485"/>
              <a:gd name="T54" fmla="*/ 378797 w 380365"/>
              <a:gd name="T55" fmla="*/ 197421 h 197485"/>
              <a:gd name="T56" fmla="*/ 380136 w 380365"/>
              <a:gd name="T57" fmla="*/ 177015 h 197485"/>
              <a:gd name="T58" fmla="*/ 379466 w 380365"/>
              <a:gd name="T59" fmla="*/ 156620 h 197485"/>
              <a:gd name="T60" fmla="*/ 377778 w 380365"/>
              <a:gd name="T61" fmla="*/ 148069 h 19748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80365"/>
              <a:gd name="T94" fmla="*/ 0 h 197485"/>
              <a:gd name="T95" fmla="*/ 380365 w 380365"/>
              <a:gd name="T96" fmla="*/ 197485 h 19748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80365" h="197485">
                <a:moveTo>
                  <a:pt x="201191" y="0"/>
                </a:moveTo>
                <a:lnTo>
                  <a:pt x="179081" y="0"/>
                </a:lnTo>
                <a:lnTo>
                  <a:pt x="156959" y="1975"/>
                </a:lnTo>
                <a:lnTo>
                  <a:pt x="113843" y="13820"/>
                </a:lnTo>
                <a:lnTo>
                  <a:pt x="75647" y="34884"/>
                </a:lnTo>
                <a:lnTo>
                  <a:pt x="43475" y="63172"/>
                </a:lnTo>
                <a:lnTo>
                  <a:pt x="19356" y="97399"/>
                </a:lnTo>
                <a:lnTo>
                  <a:pt x="4609" y="136224"/>
                </a:lnTo>
                <a:lnTo>
                  <a:pt x="0" y="178332"/>
                </a:lnTo>
                <a:lnTo>
                  <a:pt x="1262" y="197421"/>
                </a:lnTo>
                <a:lnTo>
                  <a:pt x="52187" y="196104"/>
                </a:lnTo>
                <a:lnTo>
                  <a:pt x="122556" y="190835"/>
                </a:lnTo>
                <a:lnTo>
                  <a:pt x="163664" y="184918"/>
                </a:lnTo>
                <a:lnTo>
                  <a:pt x="211253" y="172416"/>
                </a:lnTo>
                <a:lnTo>
                  <a:pt x="244083" y="148069"/>
                </a:lnTo>
                <a:lnTo>
                  <a:pt x="377778" y="148069"/>
                </a:lnTo>
                <a:lnTo>
                  <a:pt x="360703" y="97399"/>
                </a:lnTo>
                <a:lnTo>
                  <a:pt x="336574" y="63172"/>
                </a:lnTo>
                <a:lnTo>
                  <a:pt x="304401" y="34884"/>
                </a:lnTo>
                <a:lnTo>
                  <a:pt x="266205" y="13820"/>
                </a:lnTo>
                <a:lnTo>
                  <a:pt x="223312" y="1975"/>
                </a:lnTo>
                <a:lnTo>
                  <a:pt x="201191" y="0"/>
                </a:lnTo>
                <a:close/>
              </a:path>
              <a:path w="380365" h="197485">
                <a:moveTo>
                  <a:pt x="377778" y="148069"/>
                </a:moveTo>
                <a:lnTo>
                  <a:pt x="244083" y="148069"/>
                </a:lnTo>
                <a:lnTo>
                  <a:pt x="245433" y="154644"/>
                </a:lnTo>
                <a:lnTo>
                  <a:pt x="283630" y="182943"/>
                </a:lnTo>
                <a:lnTo>
                  <a:pt x="327192" y="193470"/>
                </a:lnTo>
                <a:lnTo>
                  <a:pt x="378797" y="197421"/>
                </a:lnTo>
                <a:lnTo>
                  <a:pt x="380136" y="177015"/>
                </a:lnTo>
                <a:lnTo>
                  <a:pt x="379466" y="156620"/>
                </a:lnTo>
                <a:lnTo>
                  <a:pt x="377778" y="1480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9" name="object 46"/>
          <p:cNvSpPr>
            <a:spLocks/>
          </p:cNvSpPr>
          <p:nvPr/>
        </p:nvSpPr>
        <p:spPr bwMode="auto">
          <a:xfrm>
            <a:off x="8985250" y="4559300"/>
            <a:ext cx="379413" cy="198438"/>
          </a:xfrm>
          <a:custGeom>
            <a:avLst/>
            <a:gdLst>
              <a:gd name="T0" fmla="*/ 1349 w 380365"/>
              <a:gd name="T1" fmla="*/ 197421 h 197485"/>
              <a:gd name="T2" fmla="*/ 26806 w 380365"/>
              <a:gd name="T3" fmla="*/ 196763 h 197485"/>
              <a:gd name="T4" fmla="*/ 52274 w 380365"/>
              <a:gd name="T5" fmla="*/ 196104 h 197485"/>
              <a:gd name="T6" fmla="*/ 76403 w 380365"/>
              <a:gd name="T7" fmla="*/ 194787 h 197485"/>
              <a:gd name="T8" fmla="*/ 122643 w 380365"/>
              <a:gd name="T9" fmla="*/ 190835 h 197485"/>
              <a:gd name="T10" fmla="*/ 163751 w 380365"/>
              <a:gd name="T11" fmla="*/ 184918 h 197485"/>
              <a:gd name="T12" fmla="*/ 211340 w 380365"/>
              <a:gd name="T13" fmla="*/ 172416 h 197485"/>
              <a:gd name="T14" fmla="*/ 244171 w 380365"/>
              <a:gd name="T15" fmla="*/ 148069 h 197485"/>
              <a:gd name="T16" fmla="*/ 245520 w 380365"/>
              <a:gd name="T17" fmla="*/ 154644 h 197485"/>
              <a:gd name="T18" fmla="*/ 283717 w 380365"/>
              <a:gd name="T19" fmla="*/ 182943 h 197485"/>
              <a:gd name="T20" fmla="*/ 327279 w 380365"/>
              <a:gd name="T21" fmla="*/ 193470 h 197485"/>
              <a:gd name="T22" fmla="*/ 378884 w 380365"/>
              <a:gd name="T23" fmla="*/ 197421 h 197485"/>
              <a:gd name="T24" fmla="*/ 380223 w 380365"/>
              <a:gd name="T25" fmla="*/ 177015 h 197485"/>
              <a:gd name="T26" fmla="*/ 375526 w 380365"/>
              <a:gd name="T27" fmla="*/ 136224 h 197485"/>
              <a:gd name="T28" fmla="*/ 360790 w 380365"/>
              <a:gd name="T29" fmla="*/ 97399 h 197485"/>
              <a:gd name="T30" fmla="*/ 336661 w 380365"/>
              <a:gd name="T31" fmla="*/ 63172 h 197485"/>
              <a:gd name="T32" fmla="*/ 304488 w 380365"/>
              <a:gd name="T33" fmla="*/ 34884 h 197485"/>
              <a:gd name="T34" fmla="*/ 266292 w 380365"/>
              <a:gd name="T35" fmla="*/ 13820 h 197485"/>
              <a:gd name="T36" fmla="*/ 223399 w 380365"/>
              <a:gd name="T37" fmla="*/ 1975 h 197485"/>
              <a:gd name="T38" fmla="*/ 201278 w 380365"/>
              <a:gd name="T39" fmla="*/ 0 h 197485"/>
              <a:gd name="T40" fmla="*/ 179168 w 380365"/>
              <a:gd name="T41" fmla="*/ 0 h 197485"/>
              <a:gd name="T42" fmla="*/ 134713 w 380365"/>
              <a:gd name="T43" fmla="*/ 7244 h 197485"/>
              <a:gd name="T44" fmla="*/ 93828 w 380365"/>
              <a:gd name="T45" fmla="*/ 23699 h 197485"/>
              <a:gd name="T46" fmla="*/ 58309 w 380365"/>
              <a:gd name="T47" fmla="*/ 48046 h 197485"/>
              <a:gd name="T48" fmla="*/ 30164 w 380365"/>
              <a:gd name="T49" fmla="*/ 79627 h 197485"/>
              <a:gd name="T50" fmla="*/ 10731 w 380365"/>
              <a:gd name="T51" fmla="*/ 116477 h 197485"/>
              <a:gd name="T52" fmla="*/ 669 w 380365"/>
              <a:gd name="T53" fmla="*/ 156620 h 197485"/>
              <a:gd name="T54" fmla="*/ 0 w 380365"/>
              <a:gd name="T55" fmla="*/ 177015 h 197485"/>
              <a:gd name="T56" fmla="*/ 1349 w 380365"/>
              <a:gd name="T57" fmla="*/ 197421 h 19748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80365"/>
              <a:gd name="T88" fmla="*/ 0 h 197485"/>
              <a:gd name="T89" fmla="*/ 380365 w 380365"/>
              <a:gd name="T90" fmla="*/ 197485 h 19748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80365" h="197485">
                <a:moveTo>
                  <a:pt x="1349" y="197421"/>
                </a:moveTo>
                <a:lnTo>
                  <a:pt x="26806" y="196763"/>
                </a:lnTo>
                <a:lnTo>
                  <a:pt x="52274" y="196104"/>
                </a:lnTo>
                <a:lnTo>
                  <a:pt x="76403" y="194787"/>
                </a:lnTo>
                <a:lnTo>
                  <a:pt x="122643" y="190835"/>
                </a:lnTo>
                <a:lnTo>
                  <a:pt x="163751" y="184918"/>
                </a:lnTo>
                <a:lnTo>
                  <a:pt x="211340" y="172416"/>
                </a:lnTo>
                <a:lnTo>
                  <a:pt x="244171" y="148069"/>
                </a:lnTo>
                <a:lnTo>
                  <a:pt x="245520" y="154644"/>
                </a:lnTo>
                <a:lnTo>
                  <a:pt x="283717" y="182943"/>
                </a:lnTo>
                <a:lnTo>
                  <a:pt x="327279" y="193470"/>
                </a:lnTo>
                <a:lnTo>
                  <a:pt x="378884" y="197421"/>
                </a:lnTo>
                <a:lnTo>
                  <a:pt x="380223" y="177015"/>
                </a:lnTo>
                <a:lnTo>
                  <a:pt x="375526" y="136224"/>
                </a:lnTo>
                <a:lnTo>
                  <a:pt x="360790" y="97399"/>
                </a:lnTo>
                <a:lnTo>
                  <a:pt x="336661" y="63172"/>
                </a:lnTo>
                <a:lnTo>
                  <a:pt x="304488" y="34884"/>
                </a:lnTo>
                <a:lnTo>
                  <a:pt x="266292" y="13820"/>
                </a:lnTo>
                <a:lnTo>
                  <a:pt x="223399" y="1975"/>
                </a:lnTo>
                <a:lnTo>
                  <a:pt x="201278" y="0"/>
                </a:lnTo>
                <a:lnTo>
                  <a:pt x="179168" y="0"/>
                </a:lnTo>
                <a:lnTo>
                  <a:pt x="134713" y="7244"/>
                </a:lnTo>
                <a:lnTo>
                  <a:pt x="93828" y="23699"/>
                </a:lnTo>
                <a:lnTo>
                  <a:pt x="58309" y="48046"/>
                </a:lnTo>
                <a:lnTo>
                  <a:pt x="30164" y="79627"/>
                </a:lnTo>
                <a:lnTo>
                  <a:pt x="10731" y="116477"/>
                </a:lnTo>
                <a:lnTo>
                  <a:pt x="669" y="156620"/>
                </a:lnTo>
                <a:lnTo>
                  <a:pt x="0" y="177015"/>
                </a:lnTo>
                <a:lnTo>
                  <a:pt x="1349" y="19742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0" name="object 47"/>
          <p:cNvSpPr>
            <a:spLocks/>
          </p:cNvSpPr>
          <p:nvPr/>
        </p:nvSpPr>
        <p:spPr bwMode="auto">
          <a:xfrm>
            <a:off x="8736013" y="4943475"/>
            <a:ext cx="877887" cy="479425"/>
          </a:xfrm>
          <a:custGeom>
            <a:avLst/>
            <a:gdLst>
              <a:gd name="T0" fmla="*/ 292420 w 878204"/>
              <a:gd name="T1" fmla="*/ 0 h 480060"/>
              <a:gd name="T2" fmla="*/ 236130 w 878204"/>
              <a:gd name="T3" fmla="*/ 5268 h 480060"/>
              <a:gd name="T4" fmla="*/ 181178 w 878204"/>
              <a:gd name="T5" fmla="*/ 19089 h 480060"/>
              <a:gd name="T6" fmla="*/ 128903 w 878204"/>
              <a:gd name="T7" fmla="*/ 42118 h 480060"/>
              <a:gd name="T8" fmla="*/ 80422 w 878204"/>
              <a:gd name="T9" fmla="*/ 74358 h 480060"/>
              <a:gd name="T10" fmla="*/ 37530 w 878204"/>
              <a:gd name="T11" fmla="*/ 113842 h 480060"/>
              <a:gd name="T12" fmla="*/ 0 w 878204"/>
              <a:gd name="T13" fmla="*/ 159902 h 480060"/>
              <a:gd name="T14" fmla="*/ 0 w 878204"/>
              <a:gd name="T15" fmla="*/ 479937 h 480060"/>
              <a:gd name="T16" fmla="*/ 877949 w 878204"/>
              <a:gd name="T17" fmla="*/ 479937 h 480060"/>
              <a:gd name="T18" fmla="*/ 877949 w 878204"/>
              <a:gd name="T19" fmla="*/ 159902 h 480060"/>
              <a:gd name="T20" fmla="*/ 860524 w 878204"/>
              <a:gd name="T21" fmla="*/ 136213 h 480060"/>
              <a:gd name="T22" fmla="*/ 846232 w 878204"/>
              <a:gd name="T23" fmla="*/ 119770 h 480060"/>
              <a:gd name="T24" fmla="*/ 430034 w 878204"/>
              <a:gd name="T25" fmla="*/ 119770 h 480060"/>
              <a:gd name="T26" fmla="*/ 411271 w 878204"/>
              <a:gd name="T27" fmla="*/ 117135 h 480060"/>
              <a:gd name="T28" fmla="*/ 358773 w 878204"/>
              <a:gd name="T29" fmla="*/ 95423 h 480060"/>
              <a:gd name="T30" fmla="*/ 329958 w 878204"/>
              <a:gd name="T31" fmla="*/ 69758 h 480060"/>
              <a:gd name="T32" fmla="*/ 307168 w 878204"/>
              <a:gd name="T33" fmla="*/ 37508 h 480060"/>
              <a:gd name="T34" fmla="*/ 299125 w 878204"/>
              <a:gd name="T35" fmla="*/ 19747 h 480060"/>
              <a:gd name="T36" fmla="*/ 292420 w 878204"/>
              <a:gd name="T37" fmla="*/ 0 h 480060"/>
              <a:gd name="T38" fmla="*/ 585519 w 878204"/>
              <a:gd name="T39" fmla="*/ 0 h 480060"/>
              <a:gd name="T40" fmla="*/ 570772 w 878204"/>
              <a:gd name="T41" fmla="*/ 37508 h 480060"/>
              <a:gd name="T42" fmla="*/ 547992 w 878204"/>
              <a:gd name="T43" fmla="*/ 69758 h 480060"/>
              <a:gd name="T44" fmla="*/ 519167 w 878204"/>
              <a:gd name="T45" fmla="*/ 95423 h 480060"/>
              <a:gd name="T46" fmla="*/ 484986 w 878204"/>
              <a:gd name="T47" fmla="*/ 112525 h 480060"/>
              <a:gd name="T48" fmla="*/ 448128 w 878204"/>
              <a:gd name="T49" fmla="*/ 119770 h 480060"/>
              <a:gd name="T50" fmla="*/ 846232 w 878204"/>
              <a:gd name="T51" fmla="*/ 119770 h 480060"/>
              <a:gd name="T52" fmla="*/ 797518 w 878204"/>
              <a:gd name="T53" fmla="*/ 74358 h 480060"/>
              <a:gd name="T54" fmla="*/ 749271 w 878204"/>
              <a:gd name="T55" fmla="*/ 42118 h 480060"/>
              <a:gd name="T56" fmla="*/ 696996 w 878204"/>
              <a:gd name="T57" fmla="*/ 19089 h 480060"/>
              <a:gd name="T58" fmla="*/ 641810 w 878204"/>
              <a:gd name="T59" fmla="*/ 5268 h 480060"/>
              <a:gd name="T60" fmla="*/ 613665 w 878204"/>
              <a:gd name="T61" fmla="*/ 1317 h 480060"/>
              <a:gd name="T62" fmla="*/ 585519 w 878204"/>
              <a:gd name="T63" fmla="*/ 0 h 4800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78204"/>
              <a:gd name="T97" fmla="*/ 0 h 480060"/>
              <a:gd name="T98" fmla="*/ 878204 w 878204"/>
              <a:gd name="T99" fmla="*/ 480060 h 4800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78204" h="480060">
                <a:moveTo>
                  <a:pt x="292420" y="0"/>
                </a:moveTo>
                <a:lnTo>
                  <a:pt x="236130" y="5268"/>
                </a:lnTo>
                <a:lnTo>
                  <a:pt x="181178" y="19089"/>
                </a:lnTo>
                <a:lnTo>
                  <a:pt x="128903" y="42118"/>
                </a:lnTo>
                <a:lnTo>
                  <a:pt x="80422" y="74358"/>
                </a:lnTo>
                <a:lnTo>
                  <a:pt x="37530" y="113842"/>
                </a:lnTo>
                <a:lnTo>
                  <a:pt x="0" y="159902"/>
                </a:lnTo>
                <a:lnTo>
                  <a:pt x="0" y="479937"/>
                </a:lnTo>
                <a:lnTo>
                  <a:pt x="877949" y="479937"/>
                </a:lnTo>
                <a:lnTo>
                  <a:pt x="877949" y="159902"/>
                </a:lnTo>
                <a:lnTo>
                  <a:pt x="860524" y="136213"/>
                </a:lnTo>
                <a:lnTo>
                  <a:pt x="846232" y="119770"/>
                </a:lnTo>
                <a:lnTo>
                  <a:pt x="430034" y="119770"/>
                </a:lnTo>
                <a:lnTo>
                  <a:pt x="411271" y="117135"/>
                </a:lnTo>
                <a:lnTo>
                  <a:pt x="358773" y="95423"/>
                </a:lnTo>
                <a:lnTo>
                  <a:pt x="329958" y="69758"/>
                </a:lnTo>
                <a:lnTo>
                  <a:pt x="307168" y="37508"/>
                </a:lnTo>
                <a:lnTo>
                  <a:pt x="299125" y="19747"/>
                </a:lnTo>
                <a:lnTo>
                  <a:pt x="292420" y="0"/>
                </a:lnTo>
                <a:close/>
              </a:path>
              <a:path w="878204" h="480060">
                <a:moveTo>
                  <a:pt x="585519" y="0"/>
                </a:moveTo>
                <a:lnTo>
                  <a:pt x="570772" y="37508"/>
                </a:lnTo>
                <a:lnTo>
                  <a:pt x="547992" y="69758"/>
                </a:lnTo>
                <a:lnTo>
                  <a:pt x="519167" y="95423"/>
                </a:lnTo>
                <a:lnTo>
                  <a:pt x="484986" y="112525"/>
                </a:lnTo>
                <a:lnTo>
                  <a:pt x="448128" y="119770"/>
                </a:lnTo>
                <a:lnTo>
                  <a:pt x="846232" y="119770"/>
                </a:lnTo>
                <a:lnTo>
                  <a:pt x="797518" y="74358"/>
                </a:lnTo>
                <a:lnTo>
                  <a:pt x="749271" y="42118"/>
                </a:lnTo>
                <a:lnTo>
                  <a:pt x="696996" y="19089"/>
                </a:lnTo>
                <a:lnTo>
                  <a:pt x="641810" y="5268"/>
                </a:lnTo>
                <a:lnTo>
                  <a:pt x="613665" y="1317"/>
                </a:lnTo>
                <a:lnTo>
                  <a:pt x="585519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1" name="object 48"/>
          <p:cNvSpPr>
            <a:spLocks/>
          </p:cNvSpPr>
          <p:nvPr/>
        </p:nvSpPr>
        <p:spPr bwMode="auto">
          <a:xfrm>
            <a:off x="8912225" y="5262563"/>
            <a:ext cx="0" cy="160337"/>
          </a:xfrm>
          <a:custGeom>
            <a:avLst/>
            <a:gdLst>
              <a:gd name="T0" fmla="*/ 0 h 160020"/>
              <a:gd name="T1" fmla="*/ 159902 h 160020"/>
              <a:gd name="T2" fmla="*/ 0 60000 65536"/>
              <a:gd name="T3" fmla="*/ 0 60000 65536"/>
              <a:gd name="T4" fmla="*/ 0 h 160020"/>
              <a:gd name="T5" fmla="*/ 160020 h 16002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60020">
                <a:moveTo>
                  <a:pt x="0" y="0"/>
                </a:moveTo>
                <a:lnTo>
                  <a:pt x="0" y="15990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2" name="object 49"/>
          <p:cNvSpPr>
            <a:spLocks/>
          </p:cNvSpPr>
          <p:nvPr/>
        </p:nvSpPr>
        <p:spPr bwMode="auto">
          <a:xfrm>
            <a:off x="9437688" y="5262563"/>
            <a:ext cx="0" cy="160337"/>
          </a:xfrm>
          <a:custGeom>
            <a:avLst/>
            <a:gdLst>
              <a:gd name="T0" fmla="*/ 159902 h 160020"/>
              <a:gd name="T1" fmla="*/ 0 h 160020"/>
              <a:gd name="T2" fmla="*/ 0 60000 65536"/>
              <a:gd name="T3" fmla="*/ 0 60000 65536"/>
              <a:gd name="T4" fmla="*/ 0 h 160020"/>
              <a:gd name="T5" fmla="*/ 160020 h 16002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60020">
                <a:moveTo>
                  <a:pt x="0" y="159902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3" name="object 50"/>
          <p:cNvSpPr>
            <a:spLocks/>
          </p:cNvSpPr>
          <p:nvPr/>
        </p:nvSpPr>
        <p:spPr bwMode="auto">
          <a:xfrm>
            <a:off x="8736013" y="4943475"/>
            <a:ext cx="877887" cy="479425"/>
          </a:xfrm>
          <a:custGeom>
            <a:avLst/>
            <a:gdLst>
              <a:gd name="T0" fmla="*/ 146328 w 878204"/>
              <a:gd name="T1" fmla="*/ 479937 h 480060"/>
              <a:gd name="T2" fmla="*/ 877949 w 878204"/>
              <a:gd name="T3" fmla="*/ 479937 h 480060"/>
              <a:gd name="T4" fmla="*/ 877949 w 878204"/>
              <a:gd name="T5" fmla="*/ 159902 h 480060"/>
              <a:gd name="T6" fmla="*/ 841080 w 878204"/>
              <a:gd name="T7" fmla="*/ 113842 h 480060"/>
              <a:gd name="T8" fmla="*/ 797518 w 878204"/>
              <a:gd name="T9" fmla="*/ 74358 h 480060"/>
              <a:gd name="T10" fmla="*/ 749271 w 878204"/>
              <a:gd name="T11" fmla="*/ 42118 h 480060"/>
              <a:gd name="T12" fmla="*/ 696996 w 878204"/>
              <a:gd name="T13" fmla="*/ 19089 h 480060"/>
              <a:gd name="T14" fmla="*/ 641810 w 878204"/>
              <a:gd name="T15" fmla="*/ 5268 h 480060"/>
              <a:gd name="T16" fmla="*/ 585519 w 878204"/>
              <a:gd name="T17" fmla="*/ 0 h 480060"/>
              <a:gd name="T18" fmla="*/ 578815 w 878204"/>
              <a:gd name="T19" fmla="*/ 19747 h 480060"/>
              <a:gd name="T20" fmla="*/ 570772 w 878204"/>
              <a:gd name="T21" fmla="*/ 37508 h 480060"/>
              <a:gd name="T22" fmla="*/ 547992 w 878204"/>
              <a:gd name="T23" fmla="*/ 69758 h 480060"/>
              <a:gd name="T24" fmla="*/ 519167 w 878204"/>
              <a:gd name="T25" fmla="*/ 95423 h 480060"/>
              <a:gd name="T26" fmla="*/ 484986 w 878204"/>
              <a:gd name="T27" fmla="*/ 112525 h 480060"/>
              <a:gd name="T28" fmla="*/ 448128 w 878204"/>
              <a:gd name="T29" fmla="*/ 119770 h 480060"/>
              <a:gd name="T30" fmla="*/ 430034 w 878204"/>
              <a:gd name="T31" fmla="*/ 119770 h 480060"/>
              <a:gd name="T32" fmla="*/ 375529 w 878204"/>
              <a:gd name="T33" fmla="*/ 105291 h 480060"/>
              <a:gd name="T34" fmla="*/ 344026 w 878204"/>
              <a:gd name="T35" fmla="*/ 83568 h 480060"/>
              <a:gd name="T36" fmla="*/ 317888 w 878204"/>
              <a:gd name="T37" fmla="*/ 54621 h 480060"/>
              <a:gd name="T38" fmla="*/ 299125 w 878204"/>
              <a:gd name="T39" fmla="*/ 19747 h 480060"/>
              <a:gd name="T40" fmla="*/ 292420 w 878204"/>
              <a:gd name="T41" fmla="*/ 0 h 480060"/>
              <a:gd name="T42" fmla="*/ 264275 w 878204"/>
              <a:gd name="T43" fmla="*/ 1317 h 480060"/>
              <a:gd name="T44" fmla="*/ 208654 w 878204"/>
              <a:gd name="T45" fmla="*/ 11185 h 480060"/>
              <a:gd name="T46" fmla="*/ 155041 w 878204"/>
              <a:gd name="T47" fmla="*/ 29616 h 480060"/>
              <a:gd name="T48" fmla="*/ 103882 w 878204"/>
              <a:gd name="T49" fmla="*/ 57256 h 480060"/>
              <a:gd name="T50" fmla="*/ 58306 w 878204"/>
              <a:gd name="T51" fmla="*/ 92788 h 480060"/>
              <a:gd name="T52" fmla="*/ 17424 w 878204"/>
              <a:gd name="T53" fmla="*/ 136213 h 480060"/>
              <a:gd name="T54" fmla="*/ 0 w 878204"/>
              <a:gd name="T55" fmla="*/ 159902 h 480060"/>
              <a:gd name="T56" fmla="*/ 0 w 878204"/>
              <a:gd name="T57" fmla="*/ 479937 h 480060"/>
              <a:gd name="T58" fmla="*/ 146328 w 878204"/>
              <a:gd name="T59" fmla="*/ 479937 h 48006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78204"/>
              <a:gd name="T91" fmla="*/ 0 h 480060"/>
              <a:gd name="T92" fmla="*/ 878204 w 878204"/>
              <a:gd name="T93" fmla="*/ 480060 h 480060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78204" h="480060">
                <a:moveTo>
                  <a:pt x="146328" y="479937"/>
                </a:moveTo>
                <a:lnTo>
                  <a:pt x="877949" y="479937"/>
                </a:lnTo>
                <a:lnTo>
                  <a:pt x="877949" y="159902"/>
                </a:lnTo>
                <a:lnTo>
                  <a:pt x="841080" y="113842"/>
                </a:lnTo>
                <a:lnTo>
                  <a:pt x="797518" y="74358"/>
                </a:lnTo>
                <a:lnTo>
                  <a:pt x="749271" y="42118"/>
                </a:lnTo>
                <a:lnTo>
                  <a:pt x="696996" y="19089"/>
                </a:lnTo>
                <a:lnTo>
                  <a:pt x="641810" y="5268"/>
                </a:lnTo>
                <a:lnTo>
                  <a:pt x="585519" y="0"/>
                </a:lnTo>
                <a:lnTo>
                  <a:pt x="578815" y="19747"/>
                </a:lnTo>
                <a:lnTo>
                  <a:pt x="570772" y="37508"/>
                </a:lnTo>
                <a:lnTo>
                  <a:pt x="547992" y="69758"/>
                </a:lnTo>
                <a:lnTo>
                  <a:pt x="519167" y="95423"/>
                </a:lnTo>
                <a:lnTo>
                  <a:pt x="484986" y="112525"/>
                </a:lnTo>
                <a:lnTo>
                  <a:pt x="448128" y="119770"/>
                </a:lnTo>
                <a:lnTo>
                  <a:pt x="430034" y="119770"/>
                </a:lnTo>
                <a:lnTo>
                  <a:pt x="375529" y="105291"/>
                </a:lnTo>
                <a:lnTo>
                  <a:pt x="344026" y="83568"/>
                </a:lnTo>
                <a:lnTo>
                  <a:pt x="317888" y="54621"/>
                </a:lnTo>
                <a:lnTo>
                  <a:pt x="299125" y="19747"/>
                </a:lnTo>
                <a:lnTo>
                  <a:pt x="292420" y="0"/>
                </a:lnTo>
                <a:lnTo>
                  <a:pt x="264275" y="1317"/>
                </a:lnTo>
                <a:lnTo>
                  <a:pt x="208654" y="11185"/>
                </a:lnTo>
                <a:lnTo>
                  <a:pt x="155041" y="29616"/>
                </a:lnTo>
                <a:lnTo>
                  <a:pt x="103882" y="57256"/>
                </a:lnTo>
                <a:lnTo>
                  <a:pt x="58306" y="92788"/>
                </a:lnTo>
                <a:lnTo>
                  <a:pt x="17424" y="136213"/>
                </a:lnTo>
                <a:lnTo>
                  <a:pt x="0" y="159902"/>
                </a:lnTo>
                <a:lnTo>
                  <a:pt x="0" y="479937"/>
                </a:lnTo>
                <a:lnTo>
                  <a:pt x="146328" y="47993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" name="object 51"/>
          <p:cNvSpPr txBox="1"/>
          <p:nvPr/>
        </p:nvSpPr>
        <p:spPr>
          <a:xfrm>
            <a:off x="9105900" y="5454650"/>
            <a:ext cx="166688" cy="88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500" spc="10" dirty="0">
                <a:latin typeface="Arial"/>
                <a:cs typeface="Arial"/>
              </a:rPr>
              <a:t>User</a:t>
            </a:r>
            <a:endParaRPr sz="500">
              <a:latin typeface="Arial"/>
              <a:cs typeface="Arial"/>
            </a:endParaRPr>
          </a:p>
        </p:txBody>
      </p:sp>
      <p:sp>
        <p:nvSpPr>
          <p:cNvPr id="11315" name="object 52"/>
          <p:cNvSpPr>
            <a:spLocks/>
          </p:cNvSpPr>
          <p:nvPr/>
        </p:nvSpPr>
        <p:spPr bwMode="auto">
          <a:xfrm>
            <a:off x="7535863" y="5143500"/>
            <a:ext cx="1108075" cy="306388"/>
          </a:xfrm>
          <a:custGeom>
            <a:avLst/>
            <a:gdLst>
              <a:gd name="T0" fmla="*/ 0 w 1108075"/>
              <a:gd name="T1" fmla="*/ 306324 h 306704"/>
              <a:gd name="T2" fmla="*/ 1107948 w 1108075"/>
              <a:gd name="T3" fmla="*/ 306324 h 306704"/>
              <a:gd name="T4" fmla="*/ 1107948 w 1108075"/>
              <a:gd name="T5" fmla="*/ 0 h 306704"/>
              <a:gd name="T6" fmla="*/ 0 w 1108075"/>
              <a:gd name="T7" fmla="*/ 0 h 306704"/>
              <a:gd name="T8" fmla="*/ 0 w 1108075"/>
              <a:gd name="T9" fmla="*/ 306324 h 306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8075"/>
              <a:gd name="T16" fmla="*/ 0 h 306704"/>
              <a:gd name="T17" fmla="*/ 1108075 w 1108075"/>
              <a:gd name="T18" fmla="*/ 306704 h 306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8075" h="306704">
                <a:moveTo>
                  <a:pt x="0" y="306324"/>
                </a:moveTo>
                <a:lnTo>
                  <a:pt x="1107948" y="306324"/>
                </a:lnTo>
                <a:lnTo>
                  <a:pt x="110794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6" name="object 53"/>
          <p:cNvSpPr>
            <a:spLocks/>
          </p:cNvSpPr>
          <p:nvPr/>
        </p:nvSpPr>
        <p:spPr bwMode="auto">
          <a:xfrm>
            <a:off x="7569200" y="5176838"/>
            <a:ext cx="1039813" cy="236537"/>
          </a:xfrm>
          <a:custGeom>
            <a:avLst/>
            <a:gdLst>
              <a:gd name="T0" fmla="*/ 0 w 1039495"/>
              <a:gd name="T1" fmla="*/ 236220 h 236220"/>
              <a:gd name="T2" fmla="*/ 1039368 w 1039495"/>
              <a:gd name="T3" fmla="*/ 236220 h 236220"/>
              <a:gd name="T4" fmla="*/ 1039368 w 1039495"/>
              <a:gd name="T5" fmla="*/ 0 h 236220"/>
              <a:gd name="T6" fmla="*/ 0 w 1039495"/>
              <a:gd name="T7" fmla="*/ 0 h 236220"/>
              <a:gd name="T8" fmla="*/ 0 w 1039495"/>
              <a:gd name="T9" fmla="*/ 236220 h 23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9495"/>
              <a:gd name="T16" fmla="*/ 0 h 236220"/>
              <a:gd name="T17" fmla="*/ 1039495 w 1039495"/>
              <a:gd name="T18" fmla="*/ 236220 h 236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9495" h="236220">
                <a:moveTo>
                  <a:pt x="0" y="236220"/>
                </a:moveTo>
                <a:lnTo>
                  <a:pt x="1039368" y="236220"/>
                </a:lnTo>
                <a:lnTo>
                  <a:pt x="1039368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7" name="object 54"/>
          <p:cNvSpPr>
            <a:spLocks/>
          </p:cNvSpPr>
          <p:nvPr/>
        </p:nvSpPr>
        <p:spPr bwMode="auto">
          <a:xfrm>
            <a:off x="7534275" y="5141913"/>
            <a:ext cx="1108075" cy="306387"/>
          </a:xfrm>
          <a:custGeom>
            <a:avLst/>
            <a:gdLst>
              <a:gd name="T0" fmla="*/ 1107948 w 1108075"/>
              <a:gd name="T1" fmla="*/ 0 h 306704"/>
              <a:gd name="T2" fmla="*/ 1074039 w 1108075"/>
              <a:gd name="T3" fmla="*/ 34543 h 306704"/>
              <a:gd name="T4" fmla="*/ 1074039 w 1108075"/>
              <a:gd name="T5" fmla="*/ 272288 h 306704"/>
              <a:gd name="T6" fmla="*/ 34417 w 1108075"/>
              <a:gd name="T7" fmla="*/ 272288 h 306704"/>
              <a:gd name="T8" fmla="*/ 0 w 1108075"/>
              <a:gd name="T9" fmla="*/ 306324 h 306704"/>
              <a:gd name="T10" fmla="*/ 1107948 w 1108075"/>
              <a:gd name="T11" fmla="*/ 306324 h 306704"/>
              <a:gd name="T12" fmla="*/ 1107948 w 1108075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08075"/>
              <a:gd name="T22" fmla="*/ 0 h 306704"/>
              <a:gd name="T23" fmla="*/ 1108075 w 1108075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08075" h="306704">
                <a:moveTo>
                  <a:pt x="1107948" y="0"/>
                </a:moveTo>
                <a:lnTo>
                  <a:pt x="1074039" y="34543"/>
                </a:lnTo>
                <a:lnTo>
                  <a:pt x="1074039" y="272288"/>
                </a:lnTo>
                <a:lnTo>
                  <a:pt x="34417" y="272288"/>
                </a:lnTo>
                <a:lnTo>
                  <a:pt x="0" y="306324"/>
                </a:lnTo>
                <a:lnTo>
                  <a:pt x="1107948" y="306324"/>
                </a:lnTo>
                <a:lnTo>
                  <a:pt x="110794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8" name="object 55"/>
          <p:cNvSpPr>
            <a:spLocks/>
          </p:cNvSpPr>
          <p:nvPr/>
        </p:nvSpPr>
        <p:spPr bwMode="auto">
          <a:xfrm>
            <a:off x="7534275" y="5141913"/>
            <a:ext cx="1108075" cy="306387"/>
          </a:xfrm>
          <a:custGeom>
            <a:avLst/>
            <a:gdLst>
              <a:gd name="T0" fmla="*/ 1107948 w 1108075"/>
              <a:gd name="T1" fmla="*/ 0 h 306704"/>
              <a:gd name="T2" fmla="*/ 0 w 1108075"/>
              <a:gd name="T3" fmla="*/ 0 h 306704"/>
              <a:gd name="T4" fmla="*/ 0 w 1108075"/>
              <a:gd name="T5" fmla="*/ 306324 h 306704"/>
              <a:gd name="T6" fmla="*/ 34417 w 1108075"/>
              <a:gd name="T7" fmla="*/ 272288 h 306704"/>
              <a:gd name="T8" fmla="*/ 34417 w 1108075"/>
              <a:gd name="T9" fmla="*/ 34543 h 306704"/>
              <a:gd name="T10" fmla="*/ 1074039 w 1108075"/>
              <a:gd name="T11" fmla="*/ 34543 h 306704"/>
              <a:gd name="T12" fmla="*/ 1107948 w 1108075"/>
              <a:gd name="T13" fmla="*/ 0 h 3067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08075"/>
              <a:gd name="T22" fmla="*/ 0 h 306704"/>
              <a:gd name="T23" fmla="*/ 1108075 w 1108075"/>
              <a:gd name="T24" fmla="*/ 306704 h 3067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08075" h="306704">
                <a:moveTo>
                  <a:pt x="1107948" y="0"/>
                </a:moveTo>
                <a:lnTo>
                  <a:pt x="0" y="0"/>
                </a:lnTo>
                <a:lnTo>
                  <a:pt x="0" y="306324"/>
                </a:lnTo>
                <a:lnTo>
                  <a:pt x="34417" y="272288"/>
                </a:lnTo>
                <a:lnTo>
                  <a:pt x="34417" y="34543"/>
                </a:lnTo>
                <a:lnTo>
                  <a:pt x="1074039" y="34543"/>
                </a:lnTo>
                <a:lnTo>
                  <a:pt x="110794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9" name="object 56"/>
          <p:cNvSpPr>
            <a:spLocks/>
          </p:cNvSpPr>
          <p:nvPr/>
        </p:nvSpPr>
        <p:spPr bwMode="auto">
          <a:xfrm>
            <a:off x="8296275" y="5286375"/>
            <a:ext cx="207963" cy="0"/>
          </a:xfrm>
          <a:custGeom>
            <a:avLst/>
            <a:gdLst>
              <a:gd name="T0" fmla="*/ 0 w 208915"/>
              <a:gd name="T1" fmla="*/ 208533 w 208915"/>
              <a:gd name="T2" fmla="*/ 0 60000 65536"/>
              <a:gd name="T3" fmla="*/ 0 60000 65536"/>
              <a:gd name="T4" fmla="*/ 0 w 208915"/>
              <a:gd name="T5" fmla="*/ 208915 w 20891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8915">
                <a:moveTo>
                  <a:pt x="0" y="0"/>
                </a:moveTo>
                <a:lnTo>
                  <a:pt x="208533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0" name="object 57"/>
          <p:cNvSpPr>
            <a:spLocks/>
          </p:cNvSpPr>
          <p:nvPr/>
        </p:nvSpPr>
        <p:spPr bwMode="auto">
          <a:xfrm>
            <a:off x="8226425" y="5260975"/>
            <a:ext cx="347663" cy="0"/>
          </a:xfrm>
          <a:custGeom>
            <a:avLst/>
            <a:gdLst>
              <a:gd name="T0" fmla="*/ 0 w 347979"/>
              <a:gd name="T1" fmla="*/ 347472 w 347979"/>
              <a:gd name="T2" fmla="*/ 0 60000 65536"/>
              <a:gd name="T3" fmla="*/ 0 60000 65536"/>
              <a:gd name="T4" fmla="*/ 0 w 347979"/>
              <a:gd name="T5" fmla="*/ 347979 w 3479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47979">
                <a:moveTo>
                  <a:pt x="0" y="0"/>
                </a:moveTo>
                <a:lnTo>
                  <a:pt x="347472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1" name="object 58"/>
          <p:cNvSpPr>
            <a:spLocks/>
          </p:cNvSpPr>
          <p:nvPr/>
        </p:nvSpPr>
        <p:spPr bwMode="auto">
          <a:xfrm>
            <a:off x="8296275" y="5235575"/>
            <a:ext cx="207963" cy="0"/>
          </a:xfrm>
          <a:custGeom>
            <a:avLst/>
            <a:gdLst>
              <a:gd name="T0" fmla="*/ 0 w 208915"/>
              <a:gd name="T1" fmla="*/ 208533 w 208915"/>
              <a:gd name="T2" fmla="*/ 0 60000 65536"/>
              <a:gd name="T3" fmla="*/ 0 60000 65536"/>
              <a:gd name="T4" fmla="*/ 0 w 208915"/>
              <a:gd name="T5" fmla="*/ 208915 w 20891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8915">
                <a:moveTo>
                  <a:pt x="0" y="0"/>
                </a:moveTo>
                <a:lnTo>
                  <a:pt x="208533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2" name="object 59"/>
          <p:cNvSpPr>
            <a:spLocks/>
          </p:cNvSpPr>
          <p:nvPr/>
        </p:nvSpPr>
        <p:spPr bwMode="auto">
          <a:xfrm>
            <a:off x="7880350" y="5041900"/>
            <a:ext cx="417513" cy="69850"/>
          </a:xfrm>
          <a:custGeom>
            <a:avLst/>
            <a:gdLst>
              <a:gd name="T0" fmla="*/ 0 w 416559"/>
              <a:gd name="T1" fmla="*/ 70104 h 70485"/>
              <a:gd name="T2" fmla="*/ 416051 w 416559"/>
              <a:gd name="T3" fmla="*/ 70104 h 70485"/>
              <a:gd name="T4" fmla="*/ 416051 w 416559"/>
              <a:gd name="T5" fmla="*/ 0 h 70485"/>
              <a:gd name="T6" fmla="*/ 0 w 416559"/>
              <a:gd name="T7" fmla="*/ 0 h 70485"/>
              <a:gd name="T8" fmla="*/ 0 w 416559"/>
              <a:gd name="T9" fmla="*/ 70104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559"/>
              <a:gd name="T16" fmla="*/ 0 h 70485"/>
              <a:gd name="T17" fmla="*/ 416559 w 416559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559" h="70485">
                <a:moveTo>
                  <a:pt x="0" y="70104"/>
                </a:moveTo>
                <a:lnTo>
                  <a:pt x="416051" y="70104"/>
                </a:lnTo>
                <a:lnTo>
                  <a:pt x="416051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3" name="object 60"/>
          <p:cNvSpPr>
            <a:spLocks/>
          </p:cNvSpPr>
          <p:nvPr/>
        </p:nvSpPr>
        <p:spPr bwMode="auto">
          <a:xfrm>
            <a:off x="7604125" y="5235575"/>
            <a:ext cx="68263" cy="0"/>
          </a:xfrm>
          <a:custGeom>
            <a:avLst/>
            <a:gdLst>
              <a:gd name="T0" fmla="*/ 0 w 67309"/>
              <a:gd name="T1" fmla="*/ 67055 w 67309"/>
              <a:gd name="T2" fmla="*/ 0 60000 65536"/>
              <a:gd name="T3" fmla="*/ 0 60000 65536"/>
              <a:gd name="T4" fmla="*/ 0 w 67309"/>
              <a:gd name="T5" fmla="*/ 67309 w 6730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7309">
                <a:moveTo>
                  <a:pt x="0" y="0"/>
                </a:moveTo>
                <a:lnTo>
                  <a:pt x="67055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4" name="object 61"/>
          <p:cNvSpPr>
            <a:spLocks/>
          </p:cNvSpPr>
          <p:nvPr/>
        </p:nvSpPr>
        <p:spPr bwMode="auto">
          <a:xfrm>
            <a:off x="7604125" y="5222875"/>
            <a:ext cx="36513" cy="0"/>
          </a:xfrm>
          <a:custGeom>
            <a:avLst/>
            <a:gdLst>
              <a:gd name="T0" fmla="*/ 0 w 35559"/>
              <a:gd name="T1" fmla="*/ 35051 w 35559"/>
              <a:gd name="T2" fmla="*/ 0 60000 65536"/>
              <a:gd name="T3" fmla="*/ 0 60000 65536"/>
              <a:gd name="T4" fmla="*/ 0 w 35559"/>
              <a:gd name="T5" fmla="*/ 35559 w 355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5559">
                <a:moveTo>
                  <a:pt x="0" y="0"/>
                </a:moveTo>
                <a:lnTo>
                  <a:pt x="35051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" name="object 62"/>
          <p:cNvSpPr txBox="1"/>
          <p:nvPr/>
        </p:nvSpPr>
        <p:spPr>
          <a:xfrm>
            <a:off x="7929563" y="5464175"/>
            <a:ext cx="306387" cy="88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500" spc="-5" dirty="0">
                <a:latin typeface="Arial"/>
                <a:cs typeface="Arial"/>
              </a:rPr>
              <a:t>Co</a:t>
            </a:r>
            <a:r>
              <a:rPr sz="500" spc="10" dirty="0">
                <a:latin typeface="Arial"/>
                <a:cs typeface="Arial"/>
              </a:rPr>
              <a:t>m</a:t>
            </a:r>
            <a:r>
              <a:rPr sz="500" spc="-5" dirty="0">
                <a:latin typeface="Arial"/>
                <a:cs typeface="Arial"/>
              </a:rPr>
              <a:t>pu</a:t>
            </a:r>
            <a:r>
              <a:rPr sz="500" dirty="0">
                <a:latin typeface="Arial"/>
                <a:cs typeface="Arial"/>
              </a:rPr>
              <a:t>t</a:t>
            </a:r>
            <a:r>
              <a:rPr sz="500" spc="-5" dirty="0">
                <a:latin typeface="Arial"/>
                <a:cs typeface="Arial"/>
              </a:rPr>
              <a:t>e</a:t>
            </a:r>
            <a:r>
              <a:rPr sz="500" dirty="0">
                <a:latin typeface="Arial"/>
                <a:cs typeface="Arial"/>
              </a:rPr>
              <a:t>r</a:t>
            </a:r>
            <a:endParaRPr sz="500">
              <a:latin typeface="Arial"/>
              <a:cs typeface="Arial"/>
            </a:endParaRPr>
          </a:p>
        </p:txBody>
      </p:sp>
      <p:sp>
        <p:nvSpPr>
          <p:cNvPr id="11326" name="object 63"/>
          <p:cNvSpPr>
            <a:spLocks/>
          </p:cNvSpPr>
          <p:nvPr/>
        </p:nvSpPr>
        <p:spPr bwMode="auto">
          <a:xfrm>
            <a:off x="7621588" y="4343400"/>
            <a:ext cx="971550" cy="681038"/>
          </a:xfrm>
          <a:custGeom>
            <a:avLst/>
            <a:gdLst>
              <a:gd name="T0" fmla="*/ 0 w 970915"/>
              <a:gd name="T1" fmla="*/ 679704 h 680085"/>
              <a:gd name="T2" fmla="*/ 970787 w 970915"/>
              <a:gd name="T3" fmla="*/ 679704 h 680085"/>
              <a:gd name="T4" fmla="*/ 970787 w 970915"/>
              <a:gd name="T5" fmla="*/ 0 h 680085"/>
              <a:gd name="T6" fmla="*/ 0 w 970915"/>
              <a:gd name="T7" fmla="*/ 0 h 680085"/>
              <a:gd name="T8" fmla="*/ 0 w 970915"/>
              <a:gd name="T9" fmla="*/ 679704 h 680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0915"/>
              <a:gd name="T16" fmla="*/ 0 h 680085"/>
              <a:gd name="T17" fmla="*/ 970915 w 970915"/>
              <a:gd name="T18" fmla="*/ 680085 h 680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0915" h="680085">
                <a:moveTo>
                  <a:pt x="0" y="679704"/>
                </a:moveTo>
                <a:lnTo>
                  <a:pt x="970787" y="679704"/>
                </a:lnTo>
                <a:lnTo>
                  <a:pt x="970787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7" name="object 64"/>
          <p:cNvSpPr>
            <a:spLocks/>
          </p:cNvSpPr>
          <p:nvPr/>
        </p:nvSpPr>
        <p:spPr bwMode="auto">
          <a:xfrm>
            <a:off x="7621588" y="5005388"/>
            <a:ext cx="971550" cy="0"/>
          </a:xfrm>
          <a:custGeom>
            <a:avLst/>
            <a:gdLst>
              <a:gd name="T0" fmla="*/ 0 w 970915"/>
              <a:gd name="T1" fmla="*/ 970787 w 970915"/>
              <a:gd name="T2" fmla="*/ 0 60000 65536"/>
              <a:gd name="T3" fmla="*/ 0 60000 65536"/>
              <a:gd name="T4" fmla="*/ 0 w 970915"/>
              <a:gd name="T5" fmla="*/ 970915 w 97091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70915">
                <a:moveTo>
                  <a:pt x="0" y="0"/>
                </a:moveTo>
                <a:lnTo>
                  <a:pt x="970787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8" name="object 65"/>
          <p:cNvSpPr>
            <a:spLocks/>
          </p:cNvSpPr>
          <p:nvPr/>
        </p:nvSpPr>
        <p:spPr bwMode="auto">
          <a:xfrm>
            <a:off x="7639050" y="4378325"/>
            <a:ext cx="0" cy="609600"/>
          </a:xfrm>
          <a:custGeom>
            <a:avLst/>
            <a:gdLst>
              <a:gd name="T0" fmla="*/ 0 h 610870"/>
              <a:gd name="T1" fmla="*/ 61086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4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29" name="object 66"/>
          <p:cNvSpPr>
            <a:spLocks/>
          </p:cNvSpPr>
          <p:nvPr/>
        </p:nvSpPr>
        <p:spPr bwMode="auto">
          <a:xfrm>
            <a:off x="7621588" y="4360863"/>
            <a:ext cx="971550" cy="0"/>
          </a:xfrm>
          <a:custGeom>
            <a:avLst/>
            <a:gdLst>
              <a:gd name="T0" fmla="*/ 0 w 970915"/>
              <a:gd name="T1" fmla="*/ 970787 w 970915"/>
              <a:gd name="T2" fmla="*/ 0 60000 65536"/>
              <a:gd name="T3" fmla="*/ 0 60000 65536"/>
              <a:gd name="T4" fmla="*/ 0 w 970915"/>
              <a:gd name="T5" fmla="*/ 970915 w 97091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70915">
                <a:moveTo>
                  <a:pt x="0" y="0"/>
                </a:moveTo>
                <a:lnTo>
                  <a:pt x="970787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0" name="object 67"/>
          <p:cNvSpPr>
            <a:spLocks/>
          </p:cNvSpPr>
          <p:nvPr/>
        </p:nvSpPr>
        <p:spPr bwMode="auto">
          <a:xfrm>
            <a:off x="8574088" y="4378325"/>
            <a:ext cx="0" cy="609600"/>
          </a:xfrm>
          <a:custGeom>
            <a:avLst/>
            <a:gdLst>
              <a:gd name="T0" fmla="*/ 0 h 610870"/>
              <a:gd name="T1" fmla="*/ 610869 h 610870"/>
              <a:gd name="T2" fmla="*/ 0 60000 65536"/>
              <a:gd name="T3" fmla="*/ 0 60000 65536"/>
              <a:gd name="T4" fmla="*/ 0 h 610870"/>
              <a:gd name="T5" fmla="*/ 610870 h 61087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4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1" name="object 68"/>
          <p:cNvSpPr>
            <a:spLocks/>
          </p:cNvSpPr>
          <p:nvPr/>
        </p:nvSpPr>
        <p:spPr bwMode="auto">
          <a:xfrm>
            <a:off x="7621588" y="4343400"/>
            <a:ext cx="901700" cy="609600"/>
          </a:xfrm>
          <a:custGeom>
            <a:avLst/>
            <a:gdLst>
              <a:gd name="T0" fmla="*/ 900683 w 901065"/>
              <a:gd name="T1" fmla="*/ 0 h 609600"/>
              <a:gd name="T2" fmla="*/ 0 w 901065"/>
              <a:gd name="T3" fmla="*/ 0 h 609600"/>
              <a:gd name="T4" fmla="*/ 0 w 901065"/>
              <a:gd name="T5" fmla="*/ 609600 h 609600"/>
              <a:gd name="T6" fmla="*/ 34417 w 901065"/>
              <a:gd name="T7" fmla="*/ 575691 h 609600"/>
              <a:gd name="T8" fmla="*/ 34417 w 901065"/>
              <a:gd name="T9" fmla="*/ 33274 h 609600"/>
              <a:gd name="T10" fmla="*/ 866267 w 901065"/>
              <a:gd name="T11" fmla="*/ 33274 h 609600"/>
              <a:gd name="T12" fmla="*/ 900683 w 901065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1065"/>
              <a:gd name="T22" fmla="*/ 0 h 609600"/>
              <a:gd name="T23" fmla="*/ 901065 w 901065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1065" h="609600">
                <a:moveTo>
                  <a:pt x="900683" y="0"/>
                </a:moveTo>
                <a:lnTo>
                  <a:pt x="0" y="0"/>
                </a:lnTo>
                <a:lnTo>
                  <a:pt x="0" y="609600"/>
                </a:lnTo>
                <a:lnTo>
                  <a:pt x="34417" y="575691"/>
                </a:lnTo>
                <a:lnTo>
                  <a:pt x="34417" y="33274"/>
                </a:lnTo>
                <a:lnTo>
                  <a:pt x="866267" y="33274"/>
                </a:lnTo>
                <a:lnTo>
                  <a:pt x="900683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2" name="object 69"/>
          <p:cNvSpPr>
            <a:spLocks/>
          </p:cNvSpPr>
          <p:nvPr/>
        </p:nvSpPr>
        <p:spPr bwMode="auto">
          <a:xfrm>
            <a:off x="7697788" y="4419600"/>
            <a:ext cx="838200" cy="533400"/>
          </a:xfrm>
          <a:custGeom>
            <a:avLst/>
            <a:gdLst>
              <a:gd name="T0" fmla="*/ 0 w 838200"/>
              <a:gd name="T1" fmla="*/ 533400 h 533400"/>
              <a:gd name="T2" fmla="*/ 838200 w 838200"/>
              <a:gd name="T3" fmla="*/ 533400 h 533400"/>
              <a:gd name="T4" fmla="*/ 838200 w 838200"/>
              <a:gd name="T5" fmla="*/ 0 h 533400"/>
              <a:gd name="T6" fmla="*/ 0 w 838200"/>
              <a:gd name="T7" fmla="*/ 0 h 533400"/>
              <a:gd name="T8" fmla="*/ 0 w 83820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8200"/>
              <a:gd name="T16" fmla="*/ 0 h 533400"/>
              <a:gd name="T17" fmla="*/ 838200 w 83820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3" name="object 70"/>
          <p:cNvSpPr>
            <a:spLocks/>
          </p:cNvSpPr>
          <p:nvPr/>
        </p:nvSpPr>
        <p:spPr bwMode="auto">
          <a:xfrm>
            <a:off x="7697788" y="4419600"/>
            <a:ext cx="838200" cy="533400"/>
          </a:xfrm>
          <a:custGeom>
            <a:avLst/>
            <a:gdLst>
              <a:gd name="T0" fmla="*/ 0 w 838200"/>
              <a:gd name="T1" fmla="*/ 533400 h 533400"/>
              <a:gd name="T2" fmla="*/ 838200 w 838200"/>
              <a:gd name="T3" fmla="*/ 533400 h 533400"/>
              <a:gd name="T4" fmla="*/ 838200 w 838200"/>
              <a:gd name="T5" fmla="*/ 0 h 533400"/>
              <a:gd name="T6" fmla="*/ 0 w 838200"/>
              <a:gd name="T7" fmla="*/ 0 h 533400"/>
              <a:gd name="T8" fmla="*/ 0 w 83820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8200"/>
              <a:gd name="T16" fmla="*/ 0 h 533400"/>
              <a:gd name="T17" fmla="*/ 838200 w 83820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34" name="object 71"/>
          <p:cNvSpPr>
            <a:spLocks noChangeArrowheads="1"/>
          </p:cNvSpPr>
          <p:nvPr/>
        </p:nvSpPr>
        <p:spPr bwMode="auto">
          <a:xfrm>
            <a:off x="4160838" y="5805488"/>
            <a:ext cx="2125662" cy="8477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35" name="object 7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B6AE1ED5-5BC2-4A93-A207-D1F191C65EEC}" type="slidenum">
              <a:rPr lang="th-TH" smtClean="0"/>
              <a:pPr marL="25400"/>
              <a:t>4</a:t>
            </a:fld>
            <a:endParaRPr lang="th-TH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object 2"/>
          <p:cNvSpPr>
            <a:spLocks noChangeArrowheads="1"/>
          </p:cNvSpPr>
          <p:nvPr/>
        </p:nvSpPr>
        <p:spPr bwMode="auto">
          <a:xfrm>
            <a:off x="1746250" y="1905000"/>
            <a:ext cx="6411913" cy="4489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Line </a:t>
            </a:r>
            <a:r>
              <a:rPr spc="-5" dirty="0"/>
              <a:t>Discipline:</a:t>
            </a:r>
            <a:r>
              <a:rPr spc="-100" dirty="0"/>
              <a:t> </a:t>
            </a:r>
            <a:r>
              <a:rPr spc="-5" dirty="0"/>
              <a:t>ENQ/ACK</a:t>
            </a:r>
          </a:p>
        </p:txBody>
      </p:sp>
      <p:sp>
        <p:nvSpPr>
          <p:cNvPr id="6144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109E7434-85D8-49BE-B228-B157E8B46BD9}" type="slidenum">
              <a:rPr lang="th-TH" smtClean="0"/>
              <a:pPr marL="25400">
                <a:spcBef>
                  <a:spcPts val="38"/>
                </a:spcBef>
              </a:pPr>
              <a:t>40</a:t>
            </a:fld>
            <a:endParaRPr lang="th-TH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Line</a:t>
            </a:r>
            <a:r>
              <a:rPr spc="-85" dirty="0"/>
              <a:t> </a:t>
            </a:r>
            <a:r>
              <a:rPr spc="-5" dirty="0"/>
              <a:t>Discipline:Poll/Select</a:t>
            </a:r>
          </a:p>
        </p:txBody>
      </p:sp>
      <p:sp>
        <p:nvSpPr>
          <p:cNvPr id="62466" name="object 3"/>
          <p:cNvSpPr>
            <a:spLocks noChangeArrowheads="1"/>
          </p:cNvSpPr>
          <p:nvPr/>
        </p:nvSpPr>
        <p:spPr bwMode="auto">
          <a:xfrm>
            <a:off x="403225" y="2438400"/>
            <a:ext cx="9097963" cy="29622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67" name="object 4"/>
          <p:cNvSpPr txBox="1">
            <a:spLocks noChangeArrowheads="1"/>
          </p:cNvSpPr>
          <p:nvPr/>
        </p:nvSpPr>
        <p:spPr bwMode="auto">
          <a:xfrm>
            <a:off x="2755900" y="5684838"/>
            <a:ext cx="4652963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985838" indent="-973138"/>
            <a:r>
              <a:rPr lang="th-TH" sz="2400">
                <a:latin typeface="Tahoma" pitchFamily="34" charset="0"/>
                <a:cs typeface="Tahoma" pitchFamily="34" charset="0"/>
              </a:rPr>
              <a:t>Primary-secondary communication  Multipoint Discipline</a:t>
            </a:r>
          </a:p>
        </p:txBody>
      </p:sp>
      <p:sp>
        <p:nvSpPr>
          <p:cNvPr id="6246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C6569FD1-CC73-4CA9-8229-949AB30A0B97}" type="slidenum">
              <a:rPr lang="th-TH" smtClean="0"/>
              <a:pPr marL="25400">
                <a:spcBef>
                  <a:spcPts val="38"/>
                </a:spcBef>
              </a:pPr>
              <a:t>41</a:t>
            </a:fld>
            <a:endParaRPr lang="th-TH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Link</a:t>
            </a:r>
            <a:r>
              <a:rPr spc="-100" dirty="0"/>
              <a:t> </a:t>
            </a:r>
            <a:r>
              <a:rPr dirty="0"/>
              <a:t>Control</a:t>
            </a:r>
          </a:p>
        </p:txBody>
      </p:sp>
      <p:sp>
        <p:nvSpPr>
          <p:cNvPr id="63490" name="object 3"/>
          <p:cNvSpPr>
            <a:spLocks noChangeArrowheads="1"/>
          </p:cNvSpPr>
          <p:nvPr/>
        </p:nvSpPr>
        <p:spPr bwMode="auto">
          <a:xfrm>
            <a:off x="1752600" y="2187575"/>
            <a:ext cx="2725738" cy="10048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6113" y="2587625"/>
            <a:ext cx="2238375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Line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Discipline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3492" name="object 5"/>
          <p:cNvSpPr>
            <a:spLocks noChangeArrowheads="1"/>
          </p:cNvSpPr>
          <p:nvPr/>
        </p:nvSpPr>
        <p:spPr bwMode="auto">
          <a:xfrm>
            <a:off x="1752600" y="3541713"/>
            <a:ext cx="2725738" cy="10048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1050" y="3943350"/>
            <a:ext cx="196850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0" dirty="0">
                <a:latin typeface="Tahoma"/>
                <a:cs typeface="Tahoma"/>
              </a:rPr>
              <a:t>Flow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3494" name="object 7"/>
          <p:cNvSpPr>
            <a:spLocks noChangeArrowheads="1"/>
          </p:cNvSpPr>
          <p:nvPr/>
        </p:nvSpPr>
        <p:spPr bwMode="auto">
          <a:xfrm>
            <a:off x="1752600" y="4854575"/>
            <a:ext cx="2725738" cy="10048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0413" y="5256213"/>
            <a:ext cx="2009775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Error</a:t>
            </a:r>
            <a:r>
              <a:rPr sz="2400" b="1" spc="-6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3496" name="object 9"/>
          <p:cNvSpPr>
            <a:spLocks/>
          </p:cNvSpPr>
          <p:nvPr/>
        </p:nvSpPr>
        <p:spPr bwMode="auto">
          <a:xfrm>
            <a:off x="4826000" y="4022725"/>
            <a:ext cx="1225550" cy="174625"/>
          </a:xfrm>
          <a:custGeom>
            <a:avLst/>
            <a:gdLst>
              <a:gd name="T0" fmla="*/ 1050163 w 1224279"/>
              <a:gd name="T1" fmla="*/ 0 h 173989"/>
              <a:gd name="T2" fmla="*/ 1050163 w 1224279"/>
              <a:gd name="T3" fmla="*/ 173735 h 173989"/>
              <a:gd name="T4" fmla="*/ 1165987 w 1224279"/>
              <a:gd name="T5" fmla="*/ 115823 h 173989"/>
              <a:gd name="T6" fmla="*/ 1079118 w 1224279"/>
              <a:gd name="T7" fmla="*/ 115823 h 173989"/>
              <a:gd name="T8" fmla="*/ 1079118 w 1224279"/>
              <a:gd name="T9" fmla="*/ 57912 h 173989"/>
              <a:gd name="T10" fmla="*/ 1165987 w 1224279"/>
              <a:gd name="T11" fmla="*/ 57912 h 173989"/>
              <a:gd name="T12" fmla="*/ 1050163 w 1224279"/>
              <a:gd name="T13" fmla="*/ 0 h 173989"/>
              <a:gd name="T14" fmla="*/ 583056 w 1224279"/>
              <a:gd name="T15" fmla="*/ 62610 h 173989"/>
              <a:gd name="T16" fmla="*/ 0 w 1224279"/>
              <a:gd name="T17" fmla="*/ 62610 h 173989"/>
              <a:gd name="T18" fmla="*/ 0 w 1224279"/>
              <a:gd name="T19" fmla="*/ 120522 h 173989"/>
              <a:gd name="T20" fmla="*/ 640968 w 1224279"/>
              <a:gd name="T21" fmla="*/ 120522 h 173989"/>
              <a:gd name="T22" fmla="*/ 640968 w 1224279"/>
              <a:gd name="T23" fmla="*/ 115823 h 173989"/>
              <a:gd name="T24" fmla="*/ 612013 w 1224279"/>
              <a:gd name="T25" fmla="*/ 115823 h 173989"/>
              <a:gd name="T26" fmla="*/ 636269 w 1224279"/>
              <a:gd name="T27" fmla="*/ 91566 h 173989"/>
              <a:gd name="T28" fmla="*/ 583056 w 1224279"/>
              <a:gd name="T29" fmla="*/ 91566 h 173989"/>
              <a:gd name="T30" fmla="*/ 583056 w 1224279"/>
              <a:gd name="T31" fmla="*/ 62610 h 173989"/>
              <a:gd name="T32" fmla="*/ 640968 w 1224279"/>
              <a:gd name="T33" fmla="*/ 86867 h 173989"/>
              <a:gd name="T34" fmla="*/ 612013 w 1224279"/>
              <a:gd name="T35" fmla="*/ 115823 h 173989"/>
              <a:gd name="T36" fmla="*/ 640968 w 1224279"/>
              <a:gd name="T37" fmla="*/ 115823 h 173989"/>
              <a:gd name="T38" fmla="*/ 640968 w 1224279"/>
              <a:gd name="T39" fmla="*/ 86867 h 173989"/>
              <a:gd name="T40" fmla="*/ 1050163 w 1224279"/>
              <a:gd name="T41" fmla="*/ 86867 h 173989"/>
              <a:gd name="T42" fmla="*/ 640968 w 1224279"/>
              <a:gd name="T43" fmla="*/ 86867 h 173989"/>
              <a:gd name="T44" fmla="*/ 640968 w 1224279"/>
              <a:gd name="T45" fmla="*/ 115823 h 173989"/>
              <a:gd name="T46" fmla="*/ 1050163 w 1224279"/>
              <a:gd name="T47" fmla="*/ 115823 h 173989"/>
              <a:gd name="T48" fmla="*/ 1050163 w 1224279"/>
              <a:gd name="T49" fmla="*/ 86867 h 173989"/>
              <a:gd name="T50" fmla="*/ 1165987 w 1224279"/>
              <a:gd name="T51" fmla="*/ 57912 h 173989"/>
              <a:gd name="T52" fmla="*/ 1079118 w 1224279"/>
              <a:gd name="T53" fmla="*/ 57912 h 173989"/>
              <a:gd name="T54" fmla="*/ 1079118 w 1224279"/>
              <a:gd name="T55" fmla="*/ 115823 h 173989"/>
              <a:gd name="T56" fmla="*/ 1165987 w 1224279"/>
              <a:gd name="T57" fmla="*/ 115823 h 173989"/>
              <a:gd name="T58" fmla="*/ 1223899 w 1224279"/>
              <a:gd name="T59" fmla="*/ 86867 h 173989"/>
              <a:gd name="T60" fmla="*/ 1165987 w 1224279"/>
              <a:gd name="T61" fmla="*/ 57912 h 173989"/>
              <a:gd name="T62" fmla="*/ 1050163 w 1224279"/>
              <a:gd name="T63" fmla="*/ 57912 h 173989"/>
              <a:gd name="T64" fmla="*/ 583056 w 1224279"/>
              <a:gd name="T65" fmla="*/ 57912 h 173989"/>
              <a:gd name="T66" fmla="*/ 583056 w 1224279"/>
              <a:gd name="T67" fmla="*/ 91566 h 173989"/>
              <a:gd name="T68" fmla="*/ 612013 w 1224279"/>
              <a:gd name="T69" fmla="*/ 62610 h 173989"/>
              <a:gd name="T70" fmla="*/ 1050163 w 1224279"/>
              <a:gd name="T71" fmla="*/ 62610 h 173989"/>
              <a:gd name="T72" fmla="*/ 1050163 w 1224279"/>
              <a:gd name="T73" fmla="*/ 57912 h 173989"/>
              <a:gd name="T74" fmla="*/ 1050163 w 1224279"/>
              <a:gd name="T75" fmla="*/ 62610 h 173989"/>
              <a:gd name="T76" fmla="*/ 612013 w 1224279"/>
              <a:gd name="T77" fmla="*/ 62610 h 173989"/>
              <a:gd name="T78" fmla="*/ 583056 w 1224279"/>
              <a:gd name="T79" fmla="*/ 91566 h 173989"/>
              <a:gd name="T80" fmla="*/ 636269 w 1224279"/>
              <a:gd name="T81" fmla="*/ 91566 h 173989"/>
              <a:gd name="T82" fmla="*/ 640968 w 1224279"/>
              <a:gd name="T83" fmla="*/ 86867 h 173989"/>
              <a:gd name="T84" fmla="*/ 1050163 w 1224279"/>
              <a:gd name="T85" fmla="*/ 86867 h 173989"/>
              <a:gd name="T86" fmla="*/ 1050163 w 1224279"/>
              <a:gd name="T87" fmla="*/ 62610 h 17398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224279"/>
              <a:gd name="T133" fmla="*/ 0 h 173989"/>
              <a:gd name="T134" fmla="*/ 1224279 w 1224279"/>
              <a:gd name="T135" fmla="*/ 173989 h 173989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224279" h="173989">
                <a:moveTo>
                  <a:pt x="1050163" y="0"/>
                </a:moveTo>
                <a:lnTo>
                  <a:pt x="1050163" y="173735"/>
                </a:lnTo>
                <a:lnTo>
                  <a:pt x="1165987" y="115823"/>
                </a:lnTo>
                <a:lnTo>
                  <a:pt x="1079118" y="115823"/>
                </a:lnTo>
                <a:lnTo>
                  <a:pt x="1079118" y="57912"/>
                </a:lnTo>
                <a:lnTo>
                  <a:pt x="1165987" y="57912"/>
                </a:lnTo>
                <a:lnTo>
                  <a:pt x="1050163" y="0"/>
                </a:lnTo>
                <a:close/>
              </a:path>
              <a:path w="1224279" h="173989">
                <a:moveTo>
                  <a:pt x="583056" y="62610"/>
                </a:moveTo>
                <a:lnTo>
                  <a:pt x="0" y="62610"/>
                </a:lnTo>
                <a:lnTo>
                  <a:pt x="0" y="120522"/>
                </a:lnTo>
                <a:lnTo>
                  <a:pt x="640968" y="120522"/>
                </a:lnTo>
                <a:lnTo>
                  <a:pt x="640968" y="115823"/>
                </a:lnTo>
                <a:lnTo>
                  <a:pt x="612013" y="115823"/>
                </a:lnTo>
                <a:lnTo>
                  <a:pt x="636269" y="91566"/>
                </a:lnTo>
                <a:lnTo>
                  <a:pt x="583056" y="91566"/>
                </a:lnTo>
                <a:lnTo>
                  <a:pt x="583056" y="62610"/>
                </a:lnTo>
                <a:close/>
              </a:path>
              <a:path w="1224279" h="173989">
                <a:moveTo>
                  <a:pt x="640968" y="86867"/>
                </a:moveTo>
                <a:lnTo>
                  <a:pt x="612013" y="115823"/>
                </a:lnTo>
                <a:lnTo>
                  <a:pt x="640968" y="115823"/>
                </a:lnTo>
                <a:lnTo>
                  <a:pt x="640968" y="86867"/>
                </a:lnTo>
                <a:close/>
              </a:path>
              <a:path w="1224279" h="173989">
                <a:moveTo>
                  <a:pt x="1050163" y="86867"/>
                </a:moveTo>
                <a:lnTo>
                  <a:pt x="640968" y="86867"/>
                </a:lnTo>
                <a:lnTo>
                  <a:pt x="640968" y="115823"/>
                </a:lnTo>
                <a:lnTo>
                  <a:pt x="1050163" y="115823"/>
                </a:lnTo>
                <a:lnTo>
                  <a:pt x="1050163" y="86867"/>
                </a:lnTo>
                <a:close/>
              </a:path>
              <a:path w="1224279" h="173989">
                <a:moveTo>
                  <a:pt x="1165987" y="57912"/>
                </a:moveTo>
                <a:lnTo>
                  <a:pt x="1079118" y="57912"/>
                </a:lnTo>
                <a:lnTo>
                  <a:pt x="1079118" y="115823"/>
                </a:lnTo>
                <a:lnTo>
                  <a:pt x="1165987" y="115823"/>
                </a:lnTo>
                <a:lnTo>
                  <a:pt x="1223899" y="86867"/>
                </a:lnTo>
                <a:lnTo>
                  <a:pt x="1165987" y="57912"/>
                </a:lnTo>
                <a:close/>
              </a:path>
              <a:path w="1224279" h="173989">
                <a:moveTo>
                  <a:pt x="1050163" y="57912"/>
                </a:moveTo>
                <a:lnTo>
                  <a:pt x="583056" y="57912"/>
                </a:lnTo>
                <a:lnTo>
                  <a:pt x="583056" y="91566"/>
                </a:lnTo>
                <a:lnTo>
                  <a:pt x="612013" y="62610"/>
                </a:lnTo>
                <a:lnTo>
                  <a:pt x="1050163" y="62610"/>
                </a:lnTo>
                <a:lnTo>
                  <a:pt x="1050163" y="57912"/>
                </a:lnTo>
                <a:close/>
              </a:path>
              <a:path w="1224279" h="173989">
                <a:moveTo>
                  <a:pt x="1050163" y="62610"/>
                </a:moveTo>
                <a:lnTo>
                  <a:pt x="612013" y="62610"/>
                </a:lnTo>
                <a:lnTo>
                  <a:pt x="583056" y="91566"/>
                </a:lnTo>
                <a:lnTo>
                  <a:pt x="636269" y="91566"/>
                </a:lnTo>
                <a:lnTo>
                  <a:pt x="640968" y="86867"/>
                </a:lnTo>
                <a:lnTo>
                  <a:pt x="1050163" y="86867"/>
                </a:lnTo>
                <a:lnTo>
                  <a:pt x="1050163" y="626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7" name="object 10"/>
          <p:cNvSpPr>
            <a:spLocks/>
          </p:cNvSpPr>
          <p:nvPr/>
        </p:nvSpPr>
        <p:spPr bwMode="auto">
          <a:xfrm>
            <a:off x="4449763" y="4070350"/>
            <a:ext cx="1250950" cy="1089025"/>
          </a:xfrm>
          <a:custGeom>
            <a:avLst/>
            <a:gdLst>
              <a:gd name="T0" fmla="*/ 1077214 w 1250950"/>
              <a:gd name="T1" fmla="*/ 915162 h 1089025"/>
              <a:gd name="T2" fmla="*/ 1077214 w 1250950"/>
              <a:gd name="T3" fmla="*/ 1088898 h 1089025"/>
              <a:gd name="T4" fmla="*/ 1193038 w 1250950"/>
              <a:gd name="T5" fmla="*/ 1030986 h 1089025"/>
              <a:gd name="T6" fmla="*/ 1106170 w 1250950"/>
              <a:gd name="T7" fmla="*/ 1030986 h 1089025"/>
              <a:gd name="T8" fmla="*/ 1106170 w 1250950"/>
              <a:gd name="T9" fmla="*/ 973074 h 1089025"/>
              <a:gd name="T10" fmla="*/ 1193038 w 1250950"/>
              <a:gd name="T11" fmla="*/ 973074 h 1089025"/>
              <a:gd name="T12" fmla="*/ 1077214 w 1250950"/>
              <a:gd name="T13" fmla="*/ 915162 h 1089025"/>
              <a:gd name="T14" fmla="*/ 596519 w 1250950"/>
              <a:gd name="T15" fmla="*/ 28956 h 1089025"/>
              <a:gd name="T16" fmla="*/ 596519 w 1250950"/>
              <a:gd name="T17" fmla="*/ 1030986 h 1089025"/>
              <a:gd name="T18" fmla="*/ 1077214 w 1250950"/>
              <a:gd name="T19" fmla="*/ 1030986 h 1089025"/>
              <a:gd name="T20" fmla="*/ 1077214 w 1250950"/>
              <a:gd name="T21" fmla="*/ 1002030 h 1089025"/>
              <a:gd name="T22" fmla="*/ 654431 w 1250950"/>
              <a:gd name="T23" fmla="*/ 1002030 h 1089025"/>
              <a:gd name="T24" fmla="*/ 625475 w 1250950"/>
              <a:gd name="T25" fmla="*/ 973074 h 1089025"/>
              <a:gd name="T26" fmla="*/ 654431 w 1250950"/>
              <a:gd name="T27" fmla="*/ 973074 h 1089025"/>
              <a:gd name="T28" fmla="*/ 654431 w 1250950"/>
              <a:gd name="T29" fmla="*/ 57912 h 1089025"/>
              <a:gd name="T30" fmla="*/ 625475 w 1250950"/>
              <a:gd name="T31" fmla="*/ 57912 h 1089025"/>
              <a:gd name="T32" fmla="*/ 596519 w 1250950"/>
              <a:gd name="T33" fmla="*/ 28956 h 1089025"/>
              <a:gd name="T34" fmla="*/ 1193038 w 1250950"/>
              <a:gd name="T35" fmla="*/ 973074 h 1089025"/>
              <a:gd name="T36" fmla="*/ 1106170 w 1250950"/>
              <a:gd name="T37" fmla="*/ 973074 h 1089025"/>
              <a:gd name="T38" fmla="*/ 1106170 w 1250950"/>
              <a:gd name="T39" fmla="*/ 1030986 h 1089025"/>
              <a:gd name="T40" fmla="*/ 1193038 w 1250950"/>
              <a:gd name="T41" fmla="*/ 1030986 h 1089025"/>
              <a:gd name="T42" fmla="*/ 1250950 w 1250950"/>
              <a:gd name="T43" fmla="*/ 1002030 h 1089025"/>
              <a:gd name="T44" fmla="*/ 1193038 w 1250950"/>
              <a:gd name="T45" fmla="*/ 973074 h 1089025"/>
              <a:gd name="T46" fmla="*/ 654431 w 1250950"/>
              <a:gd name="T47" fmla="*/ 973074 h 1089025"/>
              <a:gd name="T48" fmla="*/ 625475 w 1250950"/>
              <a:gd name="T49" fmla="*/ 973074 h 1089025"/>
              <a:gd name="T50" fmla="*/ 654431 w 1250950"/>
              <a:gd name="T51" fmla="*/ 1002030 h 1089025"/>
              <a:gd name="T52" fmla="*/ 654431 w 1250950"/>
              <a:gd name="T53" fmla="*/ 973074 h 1089025"/>
              <a:gd name="T54" fmla="*/ 1077214 w 1250950"/>
              <a:gd name="T55" fmla="*/ 973074 h 1089025"/>
              <a:gd name="T56" fmla="*/ 654431 w 1250950"/>
              <a:gd name="T57" fmla="*/ 973074 h 1089025"/>
              <a:gd name="T58" fmla="*/ 654431 w 1250950"/>
              <a:gd name="T59" fmla="*/ 1002030 h 1089025"/>
              <a:gd name="T60" fmla="*/ 1077214 w 1250950"/>
              <a:gd name="T61" fmla="*/ 1002030 h 1089025"/>
              <a:gd name="T62" fmla="*/ 1077214 w 1250950"/>
              <a:gd name="T63" fmla="*/ 973074 h 1089025"/>
              <a:gd name="T64" fmla="*/ 654431 w 1250950"/>
              <a:gd name="T65" fmla="*/ 0 h 1089025"/>
              <a:gd name="T66" fmla="*/ 0 w 1250950"/>
              <a:gd name="T67" fmla="*/ 0 h 1089025"/>
              <a:gd name="T68" fmla="*/ 0 w 1250950"/>
              <a:gd name="T69" fmla="*/ 57912 h 1089025"/>
              <a:gd name="T70" fmla="*/ 596519 w 1250950"/>
              <a:gd name="T71" fmla="*/ 57912 h 1089025"/>
              <a:gd name="T72" fmla="*/ 596519 w 1250950"/>
              <a:gd name="T73" fmla="*/ 28956 h 1089025"/>
              <a:gd name="T74" fmla="*/ 654431 w 1250950"/>
              <a:gd name="T75" fmla="*/ 28956 h 1089025"/>
              <a:gd name="T76" fmla="*/ 654431 w 1250950"/>
              <a:gd name="T77" fmla="*/ 0 h 1089025"/>
              <a:gd name="T78" fmla="*/ 654431 w 1250950"/>
              <a:gd name="T79" fmla="*/ 28956 h 1089025"/>
              <a:gd name="T80" fmla="*/ 596519 w 1250950"/>
              <a:gd name="T81" fmla="*/ 28956 h 1089025"/>
              <a:gd name="T82" fmla="*/ 625475 w 1250950"/>
              <a:gd name="T83" fmla="*/ 57912 h 1089025"/>
              <a:gd name="T84" fmla="*/ 654431 w 1250950"/>
              <a:gd name="T85" fmla="*/ 57912 h 1089025"/>
              <a:gd name="T86" fmla="*/ 654431 w 1250950"/>
              <a:gd name="T87" fmla="*/ 28956 h 108902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250950"/>
              <a:gd name="T133" fmla="*/ 0 h 1089025"/>
              <a:gd name="T134" fmla="*/ 1250950 w 1250950"/>
              <a:gd name="T135" fmla="*/ 1089025 h 108902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250950" h="1089025">
                <a:moveTo>
                  <a:pt x="1077214" y="915162"/>
                </a:moveTo>
                <a:lnTo>
                  <a:pt x="1077214" y="1088898"/>
                </a:lnTo>
                <a:lnTo>
                  <a:pt x="1193038" y="1030986"/>
                </a:lnTo>
                <a:lnTo>
                  <a:pt x="1106170" y="1030986"/>
                </a:lnTo>
                <a:lnTo>
                  <a:pt x="1106170" y="973074"/>
                </a:lnTo>
                <a:lnTo>
                  <a:pt x="1193038" y="973074"/>
                </a:lnTo>
                <a:lnTo>
                  <a:pt x="1077214" y="915162"/>
                </a:lnTo>
                <a:close/>
              </a:path>
              <a:path w="1250950" h="1089025">
                <a:moveTo>
                  <a:pt x="596519" y="28956"/>
                </a:moveTo>
                <a:lnTo>
                  <a:pt x="596519" y="1030986"/>
                </a:lnTo>
                <a:lnTo>
                  <a:pt x="1077214" y="1030986"/>
                </a:lnTo>
                <a:lnTo>
                  <a:pt x="1077214" y="1002030"/>
                </a:lnTo>
                <a:lnTo>
                  <a:pt x="654431" y="1002030"/>
                </a:lnTo>
                <a:lnTo>
                  <a:pt x="625475" y="973074"/>
                </a:lnTo>
                <a:lnTo>
                  <a:pt x="654431" y="973074"/>
                </a:lnTo>
                <a:lnTo>
                  <a:pt x="654431" y="57912"/>
                </a:lnTo>
                <a:lnTo>
                  <a:pt x="625475" y="57912"/>
                </a:lnTo>
                <a:lnTo>
                  <a:pt x="596519" y="28956"/>
                </a:lnTo>
                <a:close/>
              </a:path>
              <a:path w="1250950" h="1089025">
                <a:moveTo>
                  <a:pt x="1193038" y="973074"/>
                </a:moveTo>
                <a:lnTo>
                  <a:pt x="1106170" y="973074"/>
                </a:lnTo>
                <a:lnTo>
                  <a:pt x="1106170" y="1030986"/>
                </a:lnTo>
                <a:lnTo>
                  <a:pt x="1193038" y="1030986"/>
                </a:lnTo>
                <a:lnTo>
                  <a:pt x="1250950" y="1002030"/>
                </a:lnTo>
                <a:lnTo>
                  <a:pt x="1193038" y="973074"/>
                </a:lnTo>
                <a:close/>
              </a:path>
              <a:path w="1250950" h="1089025">
                <a:moveTo>
                  <a:pt x="654431" y="973074"/>
                </a:moveTo>
                <a:lnTo>
                  <a:pt x="625475" y="973074"/>
                </a:lnTo>
                <a:lnTo>
                  <a:pt x="654431" y="1002030"/>
                </a:lnTo>
                <a:lnTo>
                  <a:pt x="654431" y="973074"/>
                </a:lnTo>
                <a:close/>
              </a:path>
              <a:path w="1250950" h="1089025">
                <a:moveTo>
                  <a:pt x="1077214" y="973074"/>
                </a:moveTo>
                <a:lnTo>
                  <a:pt x="654431" y="973074"/>
                </a:lnTo>
                <a:lnTo>
                  <a:pt x="654431" y="1002030"/>
                </a:lnTo>
                <a:lnTo>
                  <a:pt x="1077214" y="1002030"/>
                </a:lnTo>
                <a:lnTo>
                  <a:pt x="1077214" y="973074"/>
                </a:lnTo>
                <a:close/>
              </a:path>
              <a:path w="1250950" h="1089025">
                <a:moveTo>
                  <a:pt x="654431" y="0"/>
                </a:moveTo>
                <a:lnTo>
                  <a:pt x="0" y="0"/>
                </a:lnTo>
                <a:lnTo>
                  <a:pt x="0" y="57912"/>
                </a:lnTo>
                <a:lnTo>
                  <a:pt x="596519" y="57912"/>
                </a:lnTo>
                <a:lnTo>
                  <a:pt x="596519" y="28956"/>
                </a:lnTo>
                <a:lnTo>
                  <a:pt x="654431" y="28956"/>
                </a:lnTo>
                <a:lnTo>
                  <a:pt x="654431" y="0"/>
                </a:lnTo>
                <a:close/>
              </a:path>
              <a:path w="1250950" h="1089025">
                <a:moveTo>
                  <a:pt x="654431" y="28956"/>
                </a:moveTo>
                <a:lnTo>
                  <a:pt x="596519" y="28956"/>
                </a:lnTo>
                <a:lnTo>
                  <a:pt x="625475" y="57912"/>
                </a:lnTo>
                <a:lnTo>
                  <a:pt x="654431" y="57912"/>
                </a:lnTo>
                <a:lnTo>
                  <a:pt x="654431" y="28956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8" name="object 11"/>
          <p:cNvSpPr>
            <a:spLocks/>
          </p:cNvSpPr>
          <p:nvPr/>
        </p:nvSpPr>
        <p:spPr bwMode="auto">
          <a:xfrm>
            <a:off x="5511800" y="2586038"/>
            <a:ext cx="3900488" cy="1008062"/>
          </a:xfrm>
          <a:custGeom>
            <a:avLst/>
            <a:gdLst>
              <a:gd name="T0" fmla="*/ 0 w 3900170"/>
              <a:gd name="T1" fmla="*/ 1007363 h 1007745"/>
              <a:gd name="T2" fmla="*/ 3899916 w 3900170"/>
              <a:gd name="T3" fmla="*/ 1007363 h 1007745"/>
              <a:gd name="T4" fmla="*/ 3899916 w 3900170"/>
              <a:gd name="T5" fmla="*/ 0 h 1007745"/>
              <a:gd name="T6" fmla="*/ 0 w 3900170"/>
              <a:gd name="T7" fmla="*/ 0 h 1007745"/>
              <a:gd name="T8" fmla="*/ 0 w 3900170"/>
              <a:gd name="T9" fmla="*/ 1007363 h 10077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00170"/>
              <a:gd name="T16" fmla="*/ 0 h 1007745"/>
              <a:gd name="T17" fmla="*/ 3900170 w 3900170"/>
              <a:gd name="T18" fmla="*/ 1007745 h 10077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00170" h="1007745">
                <a:moveTo>
                  <a:pt x="0" y="1007363"/>
                </a:moveTo>
                <a:lnTo>
                  <a:pt x="3899916" y="1007363"/>
                </a:lnTo>
                <a:lnTo>
                  <a:pt x="3899916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499" name="object 12"/>
          <p:cNvSpPr>
            <a:spLocks noChangeArrowheads="1"/>
          </p:cNvSpPr>
          <p:nvPr/>
        </p:nvSpPr>
        <p:spPr bwMode="auto">
          <a:xfrm>
            <a:off x="5441950" y="2549525"/>
            <a:ext cx="3487738" cy="5683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3500" name="object 13"/>
          <p:cNvSpPr>
            <a:spLocks noChangeArrowheads="1"/>
          </p:cNvSpPr>
          <p:nvPr/>
        </p:nvSpPr>
        <p:spPr bwMode="auto">
          <a:xfrm>
            <a:off x="5441950" y="2854325"/>
            <a:ext cx="3962400" cy="5683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3501" name="object 14"/>
          <p:cNvSpPr>
            <a:spLocks noChangeArrowheads="1"/>
          </p:cNvSpPr>
          <p:nvPr/>
        </p:nvSpPr>
        <p:spPr bwMode="auto">
          <a:xfrm>
            <a:off x="5441950" y="3159125"/>
            <a:ext cx="2613025" cy="5683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3502" name="object 15"/>
          <p:cNvSpPr txBox="1">
            <a:spLocks noChangeArrowheads="1"/>
          </p:cNvSpPr>
          <p:nvPr/>
        </p:nvSpPr>
        <p:spPr bwMode="auto">
          <a:xfrm>
            <a:off x="5589588" y="2643188"/>
            <a:ext cx="4043362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2400"/>
              </a:lnSpc>
            </a:pPr>
            <a:r>
              <a:rPr lang="th-TH" sz="2100" i="1">
                <a:latin typeface="Tahoma" pitchFamily="34" charset="0"/>
                <a:cs typeface="Tahoma" pitchFamily="34" charset="0"/>
              </a:rPr>
              <a:t>a set of procedures used to  restrict the amount of data that  the sender can send</a:t>
            </a:r>
            <a:endParaRPr lang="th-TH" sz="21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1225"/>
              </a:spcBef>
            </a:pPr>
            <a:r>
              <a:rPr lang="th-TH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Stop-and-wait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(one frame at a time)</a:t>
            </a:r>
          </a:p>
          <a:p>
            <a:pPr marL="12700">
              <a:spcBef>
                <a:spcPts val="1525"/>
              </a:spcBef>
            </a:pPr>
            <a:r>
              <a:rPr lang="th-TH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Sliding window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(several frames at a time)</a:t>
            </a:r>
          </a:p>
        </p:txBody>
      </p:sp>
      <p:sp>
        <p:nvSpPr>
          <p:cNvPr id="63503" name="object 16"/>
          <p:cNvSpPr>
            <a:spLocks/>
          </p:cNvSpPr>
          <p:nvPr/>
        </p:nvSpPr>
        <p:spPr bwMode="auto">
          <a:xfrm>
            <a:off x="1025525" y="2311400"/>
            <a:ext cx="695325" cy="609600"/>
          </a:xfrm>
          <a:custGeom>
            <a:avLst/>
            <a:gdLst>
              <a:gd name="T0" fmla="*/ 0 w 695325"/>
              <a:gd name="T1" fmla="*/ 0 h 609600"/>
              <a:gd name="T2" fmla="*/ 6019 w 695325"/>
              <a:gd name="T3" fmla="*/ 0 h 609600"/>
              <a:gd name="T4" fmla="*/ 6019 w 695325"/>
              <a:gd name="T5" fmla="*/ 609600 h 609600"/>
              <a:gd name="T6" fmla="*/ 695324 w 695325"/>
              <a:gd name="T7" fmla="*/ 609600 h 609600"/>
              <a:gd name="T8" fmla="*/ 0 60000 65536"/>
              <a:gd name="T9" fmla="*/ 0 60000 65536"/>
              <a:gd name="T10" fmla="*/ 0 60000 65536"/>
              <a:gd name="T11" fmla="*/ 0 60000 65536"/>
              <a:gd name="T12" fmla="*/ 0 w 695325"/>
              <a:gd name="T13" fmla="*/ 0 h 609600"/>
              <a:gd name="T14" fmla="*/ 695325 w 695325"/>
              <a:gd name="T15" fmla="*/ 609600 h 609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5325" h="609600">
                <a:moveTo>
                  <a:pt x="0" y="0"/>
                </a:moveTo>
                <a:lnTo>
                  <a:pt x="6019" y="0"/>
                </a:lnTo>
                <a:lnTo>
                  <a:pt x="6019" y="609600"/>
                </a:lnTo>
                <a:lnTo>
                  <a:pt x="695324" y="609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4" name="object 17"/>
          <p:cNvSpPr>
            <a:spLocks/>
          </p:cNvSpPr>
          <p:nvPr/>
        </p:nvSpPr>
        <p:spPr bwMode="auto">
          <a:xfrm>
            <a:off x="1025525" y="2311400"/>
            <a:ext cx="766763" cy="1922463"/>
          </a:xfrm>
          <a:custGeom>
            <a:avLst/>
            <a:gdLst>
              <a:gd name="T0" fmla="*/ 0 w 767080"/>
              <a:gd name="T1" fmla="*/ 0 h 1922779"/>
              <a:gd name="T2" fmla="*/ 0 w 767080"/>
              <a:gd name="T3" fmla="*/ 1922398 h 1922779"/>
              <a:gd name="T4" fmla="*/ 766698 w 767080"/>
              <a:gd name="T5" fmla="*/ 1922398 h 1922779"/>
              <a:gd name="T6" fmla="*/ 766698 w 767080"/>
              <a:gd name="T7" fmla="*/ 1895474 h 1922779"/>
              <a:gd name="T8" fmla="*/ 0 60000 65536"/>
              <a:gd name="T9" fmla="*/ 0 60000 65536"/>
              <a:gd name="T10" fmla="*/ 0 60000 65536"/>
              <a:gd name="T11" fmla="*/ 0 60000 65536"/>
              <a:gd name="T12" fmla="*/ 0 w 767080"/>
              <a:gd name="T13" fmla="*/ 0 h 1922779"/>
              <a:gd name="T14" fmla="*/ 767080 w 767080"/>
              <a:gd name="T15" fmla="*/ 1922779 h 19227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7080" h="1922779">
                <a:moveTo>
                  <a:pt x="0" y="0"/>
                </a:moveTo>
                <a:lnTo>
                  <a:pt x="0" y="1922398"/>
                </a:lnTo>
                <a:lnTo>
                  <a:pt x="766698" y="1922398"/>
                </a:lnTo>
                <a:lnTo>
                  <a:pt x="766698" y="189547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5" name="object 18"/>
          <p:cNvSpPr>
            <a:spLocks/>
          </p:cNvSpPr>
          <p:nvPr/>
        </p:nvSpPr>
        <p:spPr bwMode="auto">
          <a:xfrm>
            <a:off x="1025525" y="2311400"/>
            <a:ext cx="719138" cy="3284538"/>
          </a:xfrm>
          <a:custGeom>
            <a:avLst/>
            <a:gdLst>
              <a:gd name="T0" fmla="*/ 0 w 719455"/>
              <a:gd name="T1" fmla="*/ 0 h 3284854"/>
              <a:gd name="T2" fmla="*/ 0 w 719455"/>
              <a:gd name="T3" fmla="*/ 3284397 h 3284854"/>
              <a:gd name="T4" fmla="*/ 719073 w 719455"/>
              <a:gd name="T5" fmla="*/ 3284397 h 3284854"/>
              <a:gd name="T6" fmla="*/ 719073 w 719455"/>
              <a:gd name="T7" fmla="*/ 3252724 h 3284854"/>
              <a:gd name="T8" fmla="*/ 0 60000 65536"/>
              <a:gd name="T9" fmla="*/ 0 60000 65536"/>
              <a:gd name="T10" fmla="*/ 0 60000 65536"/>
              <a:gd name="T11" fmla="*/ 0 60000 65536"/>
              <a:gd name="T12" fmla="*/ 0 w 719455"/>
              <a:gd name="T13" fmla="*/ 0 h 3284854"/>
              <a:gd name="T14" fmla="*/ 719455 w 719455"/>
              <a:gd name="T15" fmla="*/ 3284854 h 32848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9455" h="3284854">
                <a:moveTo>
                  <a:pt x="0" y="0"/>
                </a:moveTo>
                <a:lnTo>
                  <a:pt x="0" y="3284397"/>
                </a:lnTo>
                <a:lnTo>
                  <a:pt x="719073" y="3284397"/>
                </a:lnTo>
                <a:lnTo>
                  <a:pt x="719073" y="325272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3506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F6508E0F-0B6B-43ED-AE69-E150149969EE}" type="slidenum">
              <a:rPr lang="th-TH" smtClean="0"/>
              <a:pPr marL="25400">
                <a:spcBef>
                  <a:spcPts val="38"/>
                </a:spcBef>
              </a:pPr>
              <a:t>42</a:t>
            </a:fld>
            <a:endParaRPr lang="th-TH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Stop-and-wait</a:t>
            </a:r>
          </a:p>
        </p:txBody>
      </p:sp>
      <p:sp>
        <p:nvSpPr>
          <p:cNvPr id="64514" name="object 3"/>
          <p:cNvSpPr>
            <a:spLocks noChangeArrowheads="1"/>
          </p:cNvSpPr>
          <p:nvPr/>
        </p:nvSpPr>
        <p:spPr bwMode="auto">
          <a:xfrm>
            <a:off x="1403350" y="1873250"/>
            <a:ext cx="7099300" cy="48323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5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8E82240C-1892-4440-8FEE-5C6148B3337E}" type="slidenum">
              <a:rPr lang="th-TH" smtClean="0"/>
              <a:pPr marL="25400">
                <a:spcBef>
                  <a:spcPts val="38"/>
                </a:spcBef>
              </a:pPr>
              <a:t>43</a:t>
            </a:fld>
            <a:endParaRPr lang="th-TH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Sliding</a:t>
            </a:r>
            <a:r>
              <a:rPr spc="-80" dirty="0"/>
              <a:t> </a:t>
            </a:r>
            <a:r>
              <a:rPr spc="-5" dirty="0"/>
              <a:t>window</a:t>
            </a:r>
          </a:p>
        </p:txBody>
      </p:sp>
      <p:sp>
        <p:nvSpPr>
          <p:cNvPr id="65538" name="object 3"/>
          <p:cNvSpPr>
            <a:spLocks noChangeArrowheads="1"/>
          </p:cNvSpPr>
          <p:nvPr/>
        </p:nvSpPr>
        <p:spPr bwMode="auto">
          <a:xfrm>
            <a:off x="1358900" y="1828800"/>
            <a:ext cx="7186613" cy="47672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3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B26778B6-FB9D-480F-84FD-EE70842BA99F}" type="slidenum">
              <a:rPr lang="th-TH" smtClean="0"/>
              <a:pPr marL="25400">
                <a:spcBef>
                  <a:spcPts val="38"/>
                </a:spcBef>
              </a:pPr>
              <a:t>44</a:t>
            </a:fld>
            <a:endParaRPr lang="th-TH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Link</a:t>
            </a:r>
            <a:r>
              <a:rPr spc="-100" dirty="0"/>
              <a:t> </a:t>
            </a:r>
            <a:r>
              <a:rPr dirty="0"/>
              <a:t>Control</a:t>
            </a:r>
          </a:p>
        </p:txBody>
      </p:sp>
      <p:sp>
        <p:nvSpPr>
          <p:cNvPr id="67586" name="object 3"/>
          <p:cNvSpPr>
            <a:spLocks noChangeArrowheads="1"/>
          </p:cNvSpPr>
          <p:nvPr/>
        </p:nvSpPr>
        <p:spPr bwMode="auto">
          <a:xfrm>
            <a:off x="1893888" y="2347913"/>
            <a:ext cx="2727325" cy="1004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988" y="2749550"/>
            <a:ext cx="2239962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Line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Discipline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7588" name="object 5"/>
          <p:cNvSpPr>
            <a:spLocks noChangeArrowheads="1"/>
          </p:cNvSpPr>
          <p:nvPr/>
        </p:nvSpPr>
        <p:spPr bwMode="auto">
          <a:xfrm>
            <a:off x="1893888" y="3703638"/>
            <a:ext cx="2727325" cy="1004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7589" name="object 6"/>
          <p:cNvSpPr>
            <a:spLocks noChangeArrowheads="1"/>
          </p:cNvSpPr>
          <p:nvPr/>
        </p:nvSpPr>
        <p:spPr bwMode="auto">
          <a:xfrm>
            <a:off x="1893888" y="5014913"/>
            <a:ext cx="2727325" cy="10048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3288" y="5418138"/>
            <a:ext cx="2009775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Error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3925" y="4103688"/>
            <a:ext cx="7240588" cy="728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6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0" dirty="0">
                <a:latin typeface="Tahoma"/>
                <a:cs typeface="Tahoma"/>
              </a:rPr>
              <a:t>Flow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  <a:p>
            <a:pPr marL="3776345" fontAlgn="auto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FF0000"/>
                </a:solidFill>
                <a:latin typeface="Tahoma"/>
                <a:cs typeface="Tahoma"/>
              </a:rPr>
              <a:t>Stop-and-wait</a:t>
            </a:r>
            <a:r>
              <a:rPr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b="1" spc="-5" dirty="0">
                <a:solidFill>
                  <a:srgbClr val="FF0000"/>
                </a:solidFill>
                <a:latin typeface="Tahoma"/>
                <a:cs typeface="Tahoma"/>
              </a:rPr>
              <a:t>ARQ</a:t>
            </a:r>
            <a:endParaRPr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7888" y="5349875"/>
            <a:ext cx="3643312" cy="1163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srgbClr val="FF0000"/>
                </a:solidFill>
                <a:latin typeface="Tahoma"/>
                <a:cs typeface="Tahoma"/>
              </a:rPr>
              <a:t>Sliding window</a:t>
            </a:r>
            <a:r>
              <a:rPr b="1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b="1" spc="-5" dirty="0">
                <a:solidFill>
                  <a:srgbClr val="FF0000"/>
                </a:solidFill>
                <a:latin typeface="Tahoma"/>
                <a:cs typeface="Tahoma"/>
              </a:rPr>
              <a:t>ARQ</a:t>
            </a:r>
            <a:endParaRPr>
              <a:latin typeface="Tahoma"/>
              <a:cs typeface="Tahoma"/>
            </a:endParaRPr>
          </a:p>
          <a:p>
            <a:pPr marL="245745" indent="-233045" fontAlgn="auto">
              <a:spcBef>
                <a:spcPts val="5"/>
              </a:spcBef>
              <a:spcAft>
                <a:spcPts val="0"/>
              </a:spcAft>
              <a:buFontTx/>
              <a:buChar char="•"/>
              <a:tabLst>
                <a:tab pos="246379" algn="l"/>
              </a:tabLst>
              <a:defRPr/>
            </a:pPr>
            <a:r>
              <a:rPr sz="2400" spc="-15" dirty="0">
                <a:latin typeface="Tahoma"/>
                <a:cs typeface="Tahoma"/>
              </a:rPr>
              <a:t>Go-back-n</a:t>
            </a:r>
            <a:endParaRPr sz="2400">
              <a:latin typeface="Tahoma"/>
              <a:cs typeface="Tahoma"/>
            </a:endParaRPr>
          </a:p>
          <a:p>
            <a:pPr marL="245745" indent="-233045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246379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Selective-reject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7593" name="object 10"/>
          <p:cNvSpPr>
            <a:spLocks/>
          </p:cNvSpPr>
          <p:nvPr/>
        </p:nvSpPr>
        <p:spPr bwMode="auto">
          <a:xfrm>
            <a:off x="4457700" y="4530725"/>
            <a:ext cx="1417638" cy="1098550"/>
          </a:xfrm>
          <a:custGeom>
            <a:avLst/>
            <a:gdLst>
              <a:gd name="T0" fmla="*/ 679830 w 1417954"/>
              <a:gd name="T1" fmla="*/ 1040511 h 1098550"/>
              <a:gd name="T2" fmla="*/ 0 w 1417954"/>
              <a:gd name="T3" fmla="*/ 1040511 h 1098550"/>
              <a:gd name="T4" fmla="*/ 0 w 1417954"/>
              <a:gd name="T5" fmla="*/ 1098486 h 1098550"/>
              <a:gd name="T6" fmla="*/ 737742 w 1417954"/>
              <a:gd name="T7" fmla="*/ 1098486 h 1098550"/>
              <a:gd name="T8" fmla="*/ 737742 w 1417954"/>
              <a:gd name="T9" fmla="*/ 1069530 h 1098550"/>
              <a:gd name="T10" fmla="*/ 679830 w 1417954"/>
              <a:gd name="T11" fmla="*/ 1069530 h 1098550"/>
              <a:gd name="T12" fmla="*/ 679830 w 1417954"/>
              <a:gd name="T13" fmla="*/ 1040511 h 1098550"/>
              <a:gd name="T14" fmla="*/ 1243838 w 1417954"/>
              <a:gd name="T15" fmla="*/ 57912 h 1098550"/>
              <a:gd name="T16" fmla="*/ 679830 w 1417954"/>
              <a:gd name="T17" fmla="*/ 57912 h 1098550"/>
              <a:gd name="T18" fmla="*/ 679830 w 1417954"/>
              <a:gd name="T19" fmla="*/ 1069530 h 1098550"/>
              <a:gd name="T20" fmla="*/ 708787 w 1417954"/>
              <a:gd name="T21" fmla="*/ 1040511 h 1098550"/>
              <a:gd name="T22" fmla="*/ 737742 w 1417954"/>
              <a:gd name="T23" fmla="*/ 1040511 h 1098550"/>
              <a:gd name="T24" fmla="*/ 737742 w 1417954"/>
              <a:gd name="T25" fmla="*/ 115824 h 1098550"/>
              <a:gd name="T26" fmla="*/ 708787 w 1417954"/>
              <a:gd name="T27" fmla="*/ 115824 h 1098550"/>
              <a:gd name="T28" fmla="*/ 737742 w 1417954"/>
              <a:gd name="T29" fmla="*/ 86868 h 1098550"/>
              <a:gd name="T30" fmla="*/ 1243838 w 1417954"/>
              <a:gd name="T31" fmla="*/ 86868 h 1098550"/>
              <a:gd name="T32" fmla="*/ 1243838 w 1417954"/>
              <a:gd name="T33" fmla="*/ 57912 h 1098550"/>
              <a:gd name="T34" fmla="*/ 737742 w 1417954"/>
              <a:gd name="T35" fmla="*/ 1040511 h 1098550"/>
              <a:gd name="T36" fmla="*/ 708787 w 1417954"/>
              <a:gd name="T37" fmla="*/ 1040511 h 1098550"/>
              <a:gd name="T38" fmla="*/ 679830 w 1417954"/>
              <a:gd name="T39" fmla="*/ 1069530 h 1098550"/>
              <a:gd name="T40" fmla="*/ 737742 w 1417954"/>
              <a:gd name="T41" fmla="*/ 1069530 h 1098550"/>
              <a:gd name="T42" fmla="*/ 737742 w 1417954"/>
              <a:gd name="T43" fmla="*/ 1040511 h 1098550"/>
              <a:gd name="T44" fmla="*/ 1243838 w 1417954"/>
              <a:gd name="T45" fmla="*/ 0 h 1098550"/>
              <a:gd name="T46" fmla="*/ 1243838 w 1417954"/>
              <a:gd name="T47" fmla="*/ 173736 h 1098550"/>
              <a:gd name="T48" fmla="*/ 1359662 w 1417954"/>
              <a:gd name="T49" fmla="*/ 115824 h 1098550"/>
              <a:gd name="T50" fmla="*/ 1272794 w 1417954"/>
              <a:gd name="T51" fmla="*/ 115824 h 1098550"/>
              <a:gd name="T52" fmla="*/ 1272794 w 1417954"/>
              <a:gd name="T53" fmla="*/ 57912 h 1098550"/>
              <a:gd name="T54" fmla="*/ 1359662 w 1417954"/>
              <a:gd name="T55" fmla="*/ 57912 h 1098550"/>
              <a:gd name="T56" fmla="*/ 1243838 w 1417954"/>
              <a:gd name="T57" fmla="*/ 0 h 1098550"/>
              <a:gd name="T58" fmla="*/ 737742 w 1417954"/>
              <a:gd name="T59" fmla="*/ 86868 h 1098550"/>
              <a:gd name="T60" fmla="*/ 708787 w 1417954"/>
              <a:gd name="T61" fmla="*/ 115824 h 1098550"/>
              <a:gd name="T62" fmla="*/ 737742 w 1417954"/>
              <a:gd name="T63" fmla="*/ 115824 h 1098550"/>
              <a:gd name="T64" fmla="*/ 737742 w 1417954"/>
              <a:gd name="T65" fmla="*/ 86868 h 1098550"/>
              <a:gd name="T66" fmla="*/ 1243838 w 1417954"/>
              <a:gd name="T67" fmla="*/ 86868 h 1098550"/>
              <a:gd name="T68" fmla="*/ 737742 w 1417954"/>
              <a:gd name="T69" fmla="*/ 86868 h 1098550"/>
              <a:gd name="T70" fmla="*/ 737742 w 1417954"/>
              <a:gd name="T71" fmla="*/ 115824 h 1098550"/>
              <a:gd name="T72" fmla="*/ 1243838 w 1417954"/>
              <a:gd name="T73" fmla="*/ 115824 h 1098550"/>
              <a:gd name="T74" fmla="*/ 1243838 w 1417954"/>
              <a:gd name="T75" fmla="*/ 86868 h 1098550"/>
              <a:gd name="T76" fmla="*/ 1359662 w 1417954"/>
              <a:gd name="T77" fmla="*/ 57912 h 1098550"/>
              <a:gd name="T78" fmla="*/ 1272794 w 1417954"/>
              <a:gd name="T79" fmla="*/ 57912 h 1098550"/>
              <a:gd name="T80" fmla="*/ 1272794 w 1417954"/>
              <a:gd name="T81" fmla="*/ 115824 h 1098550"/>
              <a:gd name="T82" fmla="*/ 1359662 w 1417954"/>
              <a:gd name="T83" fmla="*/ 115824 h 1098550"/>
              <a:gd name="T84" fmla="*/ 1417574 w 1417954"/>
              <a:gd name="T85" fmla="*/ 86868 h 1098550"/>
              <a:gd name="T86" fmla="*/ 1359662 w 1417954"/>
              <a:gd name="T87" fmla="*/ 57912 h 109855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417954"/>
              <a:gd name="T133" fmla="*/ 0 h 1098550"/>
              <a:gd name="T134" fmla="*/ 1417954 w 1417954"/>
              <a:gd name="T135" fmla="*/ 1098550 h 109855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417954" h="1098550">
                <a:moveTo>
                  <a:pt x="679830" y="1040511"/>
                </a:moveTo>
                <a:lnTo>
                  <a:pt x="0" y="1040511"/>
                </a:lnTo>
                <a:lnTo>
                  <a:pt x="0" y="1098486"/>
                </a:lnTo>
                <a:lnTo>
                  <a:pt x="737742" y="1098486"/>
                </a:lnTo>
                <a:lnTo>
                  <a:pt x="737742" y="1069530"/>
                </a:lnTo>
                <a:lnTo>
                  <a:pt x="679830" y="1069530"/>
                </a:lnTo>
                <a:lnTo>
                  <a:pt x="679830" y="1040511"/>
                </a:lnTo>
                <a:close/>
              </a:path>
              <a:path w="1417954" h="1098550">
                <a:moveTo>
                  <a:pt x="1243838" y="57912"/>
                </a:moveTo>
                <a:lnTo>
                  <a:pt x="679830" y="57912"/>
                </a:lnTo>
                <a:lnTo>
                  <a:pt x="679830" y="1069530"/>
                </a:lnTo>
                <a:lnTo>
                  <a:pt x="708787" y="1040511"/>
                </a:lnTo>
                <a:lnTo>
                  <a:pt x="737742" y="1040511"/>
                </a:lnTo>
                <a:lnTo>
                  <a:pt x="737742" y="115824"/>
                </a:lnTo>
                <a:lnTo>
                  <a:pt x="708787" y="115824"/>
                </a:lnTo>
                <a:lnTo>
                  <a:pt x="737742" y="86868"/>
                </a:lnTo>
                <a:lnTo>
                  <a:pt x="1243838" y="86868"/>
                </a:lnTo>
                <a:lnTo>
                  <a:pt x="1243838" y="57912"/>
                </a:lnTo>
                <a:close/>
              </a:path>
              <a:path w="1417954" h="1098550">
                <a:moveTo>
                  <a:pt x="737742" y="1040511"/>
                </a:moveTo>
                <a:lnTo>
                  <a:pt x="708787" y="1040511"/>
                </a:lnTo>
                <a:lnTo>
                  <a:pt x="679830" y="1069530"/>
                </a:lnTo>
                <a:lnTo>
                  <a:pt x="737742" y="1069530"/>
                </a:lnTo>
                <a:lnTo>
                  <a:pt x="737742" y="1040511"/>
                </a:lnTo>
                <a:close/>
              </a:path>
              <a:path w="1417954" h="1098550">
                <a:moveTo>
                  <a:pt x="1243838" y="0"/>
                </a:moveTo>
                <a:lnTo>
                  <a:pt x="1243838" y="173736"/>
                </a:lnTo>
                <a:lnTo>
                  <a:pt x="1359662" y="115824"/>
                </a:lnTo>
                <a:lnTo>
                  <a:pt x="1272794" y="115824"/>
                </a:lnTo>
                <a:lnTo>
                  <a:pt x="1272794" y="57912"/>
                </a:lnTo>
                <a:lnTo>
                  <a:pt x="1359662" y="57912"/>
                </a:lnTo>
                <a:lnTo>
                  <a:pt x="1243838" y="0"/>
                </a:lnTo>
                <a:close/>
              </a:path>
              <a:path w="1417954" h="1098550">
                <a:moveTo>
                  <a:pt x="737742" y="86868"/>
                </a:moveTo>
                <a:lnTo>
                  <a:pt x="708787" y="115824"/>
                </a:lnTo>
                <a:lnTo>
                  <a:pt x="737742" y="115824"/>
                </a:lnTo>
                <a:lnTo>
                  <a:pt x="737742" y="86868"/>
                </a:lnTo>
                <a:close/>
              </a:path>
              <a:path w="1417954" h="1098550">
                <a:moveTo>
                  <a:pt x="1243838" y="86868"/>
                </a:moveTo>
                <a:lnTo>
                  <a:pt x="737742" y="86868"/>
                </a:lnTo>
                <a:lnTo>
                  <a:pt x="737742" y="115824"/>
                </a:lnTo>
                <a:lnTo>
                  <a:pt x="1243838" y="115824"/>
                </a:lnTo>
                <a:lnTo>
                  <a:pt x="1243838" y="86868"/>
                </a:lnTo>
                <a:close/>
              </a:path>
              <a:path w="1417954" h="1098550">
                <a:moveTo>
                  <a:pt x="1359662" y="57912"/>
                </a:moveTo>
                <a:lnTo>
                  <a:pt x="1272794" y="57912"/>
                </a:lnTo>
                <a:lnTo>
                  <a:pt x="1272794" y="115824"/>
                </a:lnTo>
                <a:lnTo>
                  <a:pt x="1359662" y="115824"/>
                </a:lnTo>
                <a:lnTo>
                  <a:pt x="1417574" y="86868"/>
                </a:lnTo>
                <a:lnTo>
                  <a:pt x="1359662" y="579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4" name="object 11"/>
          <p:cNvSpPr>
            <a:spLocks/>
          </p:cNvSpPr>
          <p:nvPr/>
        </p:nvSpPr>
        <p:spPr bwMode="auto">
          <a:xfrm>
            <a:off x="4457700" y="5572125"/>
            <a:ext cx="1417638" cy="444500"/>
          </a:xfrm>
          <a:custGeom>
            <a:avLst/>
            <a:gdLst>
              <a:gd name="T0" fmla="*/ 1243838 w 1417954"/>
              <a:gd name="T1" fmla="*/ 270700 h 444500"/>
              <a:gd name="T2" fmla="*/ 1243838 w 1417954"/>
              <a:gd name="T3" fmla="*/ 444436 h 444500"/>
              <a:gd name="T4" fmla="*/ 1359662 w 1417954"/>
              <a:gd name="T5" fmla="*/ 386524 h 444500"/>
              <a:gd name="T6" fmla="*/ 1272794 w 1417954"/>
              <a:gd name="T7" fmla="*/ 386524 h 444500"/>
              <a:gd name="T8" fmla="*/ 1272794 w 1417954"/>
              <a:gd name="T9" fmla="*/ 328612 h 444500"/>
              <a:gd name="T10" fmla="*/ 1359662 w 1417954"/>
              <a:gd name="T11" fmla="*/ 328612 h 444500"/>
              <a:gd name="T12" fmla="*/ 1243838 w 1417954"/>
              <a:gd name="T13" fmla="*/ 270700 h 444500"/>
              <a:gd name="T14" fmla="*/ 679830 w 1417954"/>
              <a:gd name="T15" fmla="*/ 28955 h 444500"/>
              <a:gd name="T16" fmla="*/ 679830 w 1417954"/>
              <a:gd name="T17" fmla="*/ 386524 h 444500"/>
              <a:gd name="T18" fmla="*/ 1243838 w 1417954"/>
              <a:gd name="T19" fmla="*/ 386524 h 444500"/>
              <a:gd name="T20" fmla="*/ 1243838 w 1417954"/>
              <a:gd name="T21" fmla="*/ 357568 h 444500"/>
              <a:gd name="T22" fmla="*/ 737742 w 1417954"/>
              <a:gd name="T23" fmla="*/ 357568 h 444500"/>
              <a:gd name="T24" fmla="*/ 708787 w 1417954"/>
              <a:gd name="T25" fmla="*/ 328612 h 444500"/>
              <a:gd name="T26" fmla="*/ 737742 w 1417954"/>
              <a:gd name="T27" fmla="*/ 328612 h 444500"/>
              <a:gd name="T28" fmla="*/ 737742 w 1417954"/>
              <a:gd name="T29" fmla="*/ 57911 h 444500"/>
              <a:gd name="T30" fmla="*/ 708787 w 1417954"/>
              <a:gd name="T31" fmla="*/ 57911 h 444500"/>
              <a:gd name="T32" fmla="*/ 679830 w 1417954"/>
              <a:gd name="T33" fmla="*/ 28955 h 444500"/>
              <a:gd name="T34" fmla="*/ 1359662 w 1417954"/>
              <a:gd name="T35" fmla="*/ 328612 h 444500"/>
              <a:gd name="T36" fmla="*/ 1272794 w 1417954"/>
              <a:gd name="T37" fmla="*/ 328612 h 444500"/>
              <a:gd name="T38" fmla="*/ 1272794 w 1417954"/>
              <a:gd name="T39" fmla="*/ 386524 h 444500"/>
              <a:gd name="T40" fmla="*/ 1359662 w 1417954"/>
              <a:gd name="T41" fmla="*/ 386524 h 444500"/>
              <a:gd name="T42" fmla="*/ 1417574 w 1417954"/>
              <a:gd name="T43" fmla="*/ 357568 h 444500"/>
              <a:gd name="T44" fmla="*/ 1359662 w 1417954"/>
              <a:gd name="T45" fmla="*/ 328612 h 444500"/>
              <a:gd name="T46" fmla="*/ 737742 w 1417954"/>
              <a:gd name="T47" fmla="*/ 328612 h 444500"/>
              <a:gd name="T48" fmla="*/ 708787 w 1417954"/>
              <a:gd name="T49" fmla="*/ 328612 h 444500"/>
              <a:gd name="T50" fmla="*/ 737742 w 1417954"/>
              <a:gd name="T51" fmla="*/ 357568 h 444500"/>
              <a:gd name="T52" fmla="*/ 737742 w 1417954"/>
              <a:gd name="T53" fmla="*/ 328612 h 444500"/>
              <a:gd name="T54" fmla="*/ 1243838 w 1417954"/>
              <a:gd name="T55" fmla="*/ 328612 h 444500"/>
              <a:gd name="T56" fmla="*/ 737742 w 1417954"/>
              <a:gd name="T57" fmla="*/ 328612 h 444500"/>
              <a:gd name="T58" fmla="*/ 737742 w 1417954"/>
              <a:gd name="T59" fmla="*/ 357568 h 444500"/>
              <a:gd name="T60" fmla="*/ 1243838 w 1417954"/>
              <a:gd name="T61" fmla="*/ 357568 h 444500"/>
              <a:gd name="T62" fmla="*/ 1243838 w 1417954"/>
              <a:gd name="T63" fmla="*/ 328612 h 444500"/>
              <a:gd name="T64" fmla="*/ 737742 w 1417954"/>
              <a:gd name="T65" fmla="*/ 0 h 444500"/>
              <a:gd name="T66" fmla="*/ 0 w 1417954"/>
              <a:gd name="T67" fmla="*/ 0 h 444500"/>
              <a:gd name="T68" fmla="*/ 0 w 1417954"/>
              <a:gd name="T69" fmla="*/ 57911 h 444500"/>
              <a:gd name="T70" fmla="*/ 679830 w 1417954"/>
              <a:gd name="T71" fmla="*/ 57911 h 444500"/>
              <a:gd name="T72" fmla="*/ 679830 w 1417954"/>
              <a:gd name="T73" fmla="*/ 28955 h 444500"/>
              <a:gd name="T74" fmla="*/ 737742 w 1417954"/>
              <a:gd name="T75" fmla="*/ 28955 h 444500"/>
              <a:gd name="T76" fmla="*/ 737742 w 1417954"/>
              <a:gd name="T77" fmla="*/ 0 h 444500"/>
              <a:gd name="T78" fmla="*/ 737742 w 1417954"/>
              <a:gd name="T79" fmla="*/ 28955 h 444500"/>
              <a:gd name="T80" fmla="*/ 679830 w 1417954"/>
              <a:gd name="T81" fmla="*/ 28955 h 444500"/>
              <a:gd name="T82" fmla="*/ 708787 w 1417954"/>
              <a:gd name="T83" fmla="*/ 57911 h 444500"/>
              <a:gd name="T84" fmla="*/ 737742 w 1417954"/>
              <a:gd name="T85" fmla="*/ 57911 h 444500"/>
              <a:gd name="T86" fmla="*/ 737742 w 1417954"/>
              <a:gd name="T87" fmla="*/ 28955 h 4445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417954"/>
              <a:gd name="T133" fmla="*/ 0 h 444500"/>
              <a:gd name="T134" fmla="*/ 1417954 w 1417954"/>
              <a:gd name="T135" fmla="*/ 444500 h 44450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417954" h="444500">
                <a:moveTo>
                  <a:pt x="1243838" y="270700"/>
                </a:moveTo>
                <a:lnTo>
                  <a:pt x="1243838" y="444436"/>
                </a:lnTo>
                <a:lnTo>
                  <a:pt x="1359662" y="386524"/>
                </a:lnTo>
                <a:lnTo>
                  <a:pt x="1272794" y="386524"/>
                </a:lnTo>
                <a:lnTo>
                  <a:pt x="1272794" y="328612"/>
                </a:lnTo>
                <a:lnTo>
                  <a:pt x="1359662" y="328612"/>
                </a:lnTo>
                <a:lnTo>
                  <a:pt x="1243838" y="270700"/>
                </a:lnTo>
                <a:close/>
              </a:path>
              <a:path w="1417954" h="444500">
                <a:moveTo>
                  <a:pt x="679830" y="28955"/>
                </a:moveTo>
                <a:lnTo>
                  <a:pt x="679830" y="386524"/>
                </a:lnTo>
                <a:lnTo>
                  <a:pt x="1243838" y="386524"/>
                </a:lnTo>
                <a:lnTo>
                  <a:pt x="1243838" y="357568"/>
                </a:lnTo>
                <a:lnTo>
                  <a:pt x="737742" y="357568"/>
                </a:lnTo>
                <a:lnTo>
                  <a:pt x="708787" y="328612"/>
                </a:lnTo>
                <a:lnTo>
                  <a:pt x="737742" y="328612"/>
                </a:lnTo>
                <a:lnTo>
                  <a:pt x="737742" y="57911"/>
                </a:lnTo>
                <a:lnTo>
                  <a:pt x="708787" y="57911"/>
                </a:lnTo>
                <a:lnTo>
                  <a:pt x="679830" y="28955"/>
                </a:lnTo>
                <a:close/>
              </a:path>
              <a:path w="1417954" h="444500">
                <a:moveTo>
                  <a:pt x="1359662" y="328612"/>
                </a:moveTo>
                <a:lnTo>
                  <a:pt x="1272794" y="328612"/>
                </a:lnTo>
                <a:lnTo>
                  <a:pt x="1272794" y="386524"/>
                </a:lnTo>
                <a:lnTo>
                  <a:pt x="1359662" y="386524"/>
                </a:lnTo>
                <a:lnTo>
                  <a:pt x="1417574" y="357568"/>
                </a:lnTo>
                <a:lnTo>
                  <a:pt x="1359662" y="328612"/>
                </a:lnTo>
                <a:close/>
              </a:path>
              <a:path w="1417954" h="444500">
                <a:moveTo>
                  <a:pt x="737742" y="328612"/>
                </a:moveTo>
                <a:lnTo>
                  <a:pt x="708787" y="328612"/>
                </a:lnTo>
                <a:lnTo>
                  <a:pt x="737742" y="357568"/>
                </a:lnTo>
                <a:lnTo>
                  <a:pt x="737742" y="328612"/>
                </a:lnTo>
                <a:close/>
              </a:path>
              <a:path w="1417954" h="444500">
                <a:moveTo>
                  <a:pt x="1243838" y="328612"/>
                </a:moveTo>
                <a:lnTo>
                  <a:pt x="737742" y="328612"/>
                </a:lnTo>
                <a:lnTo>
                  <a:pt x="737742" y="357568"/>
                </a:lnTo>
                <a:lnTo>
                  <a:pt x="1243838" y="357568"/>
                </a:lnTo>
                <a:lnTo>
                  <a:pt x="1243838" y="328612"/>
                </a:lnTo>
                <a:close/>
              </a:path>
              <a:path w="1417954" h="444500">
                <a:moveTo>
                  <a:pt x="737742" y="0"/>
                </a:moveTo>
                <a:lnTo>
                  <a:pt x="0" y="0"/>
                </a:lnTo>
                <a:lnTo>
                  <a:pt x="0" y="57911"/>
                </a:lnTo>
                <a:lnTo>
                  <a:pt x="679830" y="57911"/>
                </a:lnTo>
                <a:lnTo>
                  <a:pt x="679830" y="28955"/>
                </a:lnTo>
                <a:lnTo>
                  <a:pt x="737742" y="28955"/>
                </a:lnTo>
                <a:lnTo>
                  <a:pt x="737742" y="0"/>
                </a:lnTo>
                <a:close/>
              </a:path>
              <a:path w="1417954" h="444500">
                <a:moveTo>
                  <a:pt x="737742" y="28955"/>
                </a:moveTo>
                <a:lnTo>
                  <a:pt x="679830" y="28955"/>
                </a:lnTo>
                <a:lnTo>
                  <a:pt x="708787" y="57911"/>
                </a:lnTo>
                <a:lnTo>
                  <a:pt x="737742" y="57911"/>
                </a:lnTo>
                <a:lnTo>
                  <a:pt x="737742" y="2895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5" name="object 12"/>
          <p:cNvSpPr>
            <a:spLocks/>
          </p:cNvSpPr>
          <p:nvPr/>
        </p:nvSpPr>
        <p:spPr bwMode="auto">
          <a:xfrm>
            <a:off x="1168400" y="2430463"/>
            <a:ext cx="695325" cy="609600"/>
          </a:xfrm>
          <a:custGeom>
            <a:avLst/>
            <a:gdLst>
              <a:gd name="T0" fmla="*/ 0 w 695325"/>
              <a:gd name="T1" fmla="*/ 0 h 609600"/>
              <a:gd name="T2" fmla="*/ 6019 w 695325"/>
              <a:gd name="T3" fmla="*/ 0 h 609600"/>
              <a:gd name="T4" fmla="*/ 6019 w 695325"/>
              <a:gd name="T5" fmla="*/ 609600 h 609600"/>
              <a:gd name="T6" fmla="*/ 695324 w 695325"/>
              <a:gd name="T7" fmla="*/ 609600 h 609600"/>
              <a:gd name="T8" fmla="*/ 0 60000 65536"/>
              <a:gd name="T9" fmla="*/ 0 60000 65536"/>
              <a:gd name="T10" fmla="*/ 0 60000 65536"/>
              <a:gd name="T11" fmla="*/ 0 60000 65536"/>
              <a:gd name="T12" fmla="*/ 0 w 695325"/>
              <a:gd name="T13" fmla="*/ 0 h 609600"/>
              <a:gd name="T14" fmla="*/ 695325 w 695325"/>
              <a:gd name="T15" fmla="*/ 609600 h 609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5325" h="609600">
                <a:moveTo>
                  <a:pt x="0" y="0"/>
                </a:moveTo>
                <a:lnTo>
                  <a:pt x="6019" y="0"/>
                </a:lnTo>
                <a:lnTo>
                  <a:pt x="6019" y="609600"/>
                </a:lnTo>
                <a:lnTo>
                  <a:pt x="695324" y="609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6" name="object 13"/>
          <p:cNvSpPr>
            <a:spLocks/>
          </p:cNvSpPr>
          <p:nvPr/>
        </p:nvSpPr>
        <p:spPr bwMode="auto">
          <a:xfrm>
            <a:off x="1168400" y="2430463"/>
            <a:ext cx="766763" cy="1922462"/>
          </a:xfrm>
          <a:custGeom>
            <a:avLst/>
            <a:gdLst>
              <a:gd name="T0" fmla="*/ 0 w 767080"/>
              <a:gd name="T1" fmla="*/ 0 h 1922779"/>
              <a:gd name="T2" fmla="*/ 0 w 767080"/>
              <a:gd name="T3" fmla="*/ 1922399 h 1922779"/>
              <a:gd name="T4" fmla="*/ 766826 w 767080"/>
              <a:gd name="T5" fmla="*/ 1922399 h 1922779"/>
              <a:gd name="T6" fmla="*/ 766826 w 767080"/>
              <a:gd name="T7" fmla="*/ 1895475 h 1922779"/>
              <a:gd name="T8" fmla="*/ 0 60000 65536"/>
              <a:gd name="T9" fmla="*/ 0 60000 65536"/>
              <a:gd name="T10" fmla="*/ 0 60000 65536"/>
              <a:gd name="T11" fmla="*/ 0 60000 65536"/>
              <a:gd name="T12" fmla="*/ 0 w 767080"/>
              <a:gd name="T13" fmla="*/ 0 h 1922779"/>
              <a:gd name="T14" fmla="*/ 767080 w 767080"/>
              <a:gd name="T15" fmla="*/ 1922779 h 19227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7080" h="1922779">
                <a:moveTo>
                  <a:pt x="0" y="0"/>
                </a:moveTo>
                <a:lnTo>
                  <a:pt x="0" y="1922399"/>
                </a:lnTo>
                <a:lnTo>
                  <a:pt x="766826" y="1922399"/>
                </a:lnTo>
                <a:lnTo>
                  <a:pt x="766826" y="1895475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7" name="object 14"/>
          <p:cNvSpPr>
            <a:spLocks/>
          </p:cNvSpPr>
          <p:nvPr/>
        </p:nvSpPr>
        <p:spPr bwMode="auto">
          <a:xfrm>
            <a:off x="1168400" y="2430463"/>
            <a:ext cx="720725" cy="3284537"/>
          </a:xfrm>
          <a:custGeom>
            <a:avLst/>
            <a:gdLst>
              <a:gd name="T0" fmla="*/ 0 w 720725"/>
              <a:gd name="T1" fmla="*/ 0 h 3284854"/>
              <a:gd name="T2" fmla="*/ 0 w 720725"/>
              <a:gd name="T3" fmla="*/ 3284410 h 3284854"/>
              <a:gd name="T4" fmla="*/ 720724 w 720725"/>
              <a:gd name="T5" fmla="*/ 3284410 h 3284854"/>
              <a:gd name="T6" fmla="*/ 720724 w 720725"/>
              <a:gd name="T7" fmla="*/ 3252787 h 3284854"/>
              <a:gd name="T8" fmla="*/ 0 60000 65536"/>
              <a:gd name="T9" fmla="*/ 0 60000 65536"/>
              <a:gd name="T10" fmla="*/ 0 60000 65536"/>
              <a:gd name="T11" fmla="*/ 0 60000 65536"/>
              <a:gd name="T12" fmla="*/ 0 w 720725"/>
              <a:gd name="T13" fmla="*/ 0 h 3284854"/>
              <a:gd name="T14" fmla="*/ 720725 w 720725"/>
              <a:gd name="T15" fmla="*/ 3284854 h 32848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725" h="3284854">
                <a:moveTo>
                  <a:pt x="0" y="0"/>
                </a:moveTo>
                <a:lnTo>
                  <a:pt x="0" y="3284410"/>
                </a:lnTo>
                <a:lnTo>
                  <a:pt x="720724" y="3284410"/>
                </a:lnTo>
                <a:lnTo>
                  <a:pt x="720724" y="325278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598" name="object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20214670-A3AB-49F7-9B13-F56389872EC8}" type="slidenum">
              <a:rPr lang="th-TH" smtClean="0"/>
              <a:pPr marL="25400">
                <a:spcBef>
                  <a:spcPts val="38"/>
                </a:spcBef>
              </a:pPr>
              <a:t>45</a:t>
            </a:fld>
            <a:endParaRPr lang="th-TH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21412" rtlCol="0"/>
          <a:lstStyle/>
          <a:p>
            <a:pPr marL="8128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Stop-and-wait </a:t>
            </a:r>
            <a:r>
              <a:rPr sz="3600" dirty="0"/>
              <a:t>ARQ: </a:t>
            </a:r>
            <a:r>
              <a:rPr sz="3600" dirty="0">
                <a:solidFill>
                  <a:srgbClr val="800000"/>
                </a:solidFill>
              </a:rPr>
              <a:t>Lost data</a:t>
            </a:r>
            <a:r>
              <a:rPr sz="3600" spc="-70" dirty="0">
                <a:solidFill>
                  <a:srgbClr val="800000"/>
                </a:solidFill>
              </a:rPr>
              <a:t> </a:t>
            </a:r>
            <a:r>
              <a:rPr sz="3600" spc="-5" dirty="0">
                <a:solidFill>
                  <a:srgbClr val="800000"/>
                </a:solidFill>
              </a:rPr>
              <a:t>frame</a:t>
            </a:r>
            <a:endParaRPr sz="3600"/>
          </a:p>
        </p:txBody>
      </p:sp>
      <p:sp>
        <p:nvSpPr>
          <p:cNvPr id="68610" name="object 3"/>
          <p:cNvSpPr>
            <a:spLocks noChangeArrowheads="1"/>
          </p:cNvSpPr>
          <p:nvPr/>
        </p:nvSpPr>
        <p:spPr bwMode="auto">
          <a:xfrm>
            <a:off x="1676400" y="1916113"/>
            <a:ext cx="5713413" cy="4114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861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54E662F1-E372-454C-AEED-6704DAF1F60E}" type="slidenum">
              <a:rPr lang="th-TH" smtClean="0"/>
              <a:pPr marL="25400">
                <a:spcBef>
                  <a:spcPts val="38"/>
                </a:spcBef>
              </a:pPr>
              <a:t>46</a:t>
            </a:fld>
            <a:endParaRPr lang="th-TH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object 2"/>
          <p:cNvSpPr>
            <a:spLocks/>
          </p:cNvSpPr>
          <p:nvPr/>
        </p:nvSpPr>
        <p:spPr bwMode="auto">
          <a:xfrm>
            <a:off x="585788" y="1520825"/>
            <a:ext cx="458787" cy="474663"/>
          </a:xfrm>
          <a:custGeom>
            <a:avLst/>
            <a:gdLst>
              <a:gd name="T0" fmla="*/ 0 w 459105"/>
              <a:gd name="T1" fmla="*/ 473963 h 474344"/>
              <a:gd name="T2" fmla="*/ 458723 w 459105"/>
              <a:gd name="T3" fmla="*/ 473963 h 474344"/>
              <a:gd name="T4" fmla="*/ 458723 w 459105"/>
              <a:gd name="T5" fmla="*/ 0 h 474344"/>
              <a:gd name="T6" fmla="*/ 0 w 459105"/>
              <a:gd name="T7" fmla="*/ 0 h 474344"/>
              <a:gd name="T8" fmla="*/ 0 w 45910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9105"/>
              <a:gd name="T16" fmla="*/ 0 h 474344"/>
              <a:gd name="T17" fmla="*/ 459105 w 45910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9105" h="474344">
                <a:moveTo>
                  <a:pt x="0" y="473963"/>
                </a:moveTo>
                <a:lnTo>
                  <a:pt x="458723" y="473963"/>
                </a:lnTo>
                <a:lnTo>
                  <a:pt x="458723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34" name="object 3"/>
          <p:cNvSpPr>
            <a:spLocks noChangeArrowheads="1"/>
          </p:cNvSpPr>
          <p:nvPr/>
        </p:nvSpPr>
        <p:spPr bwMode="auto">
          <a:xfrm>
            <a:off x="987425" y="1520825"/>
            <a:ext cx="398463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35" name="object 4"/>
          <p:cNvSpPr>
            <a:spLocks noChangeArrowheads="1"/>
          </p:cNvSpPr>
          <p:nvPr/>
        </p:nvSpPr>
        <p:spPr bwMode="auto">
          <a:xfrm>
            <a:off x="138113" y="1447800"/>
            <a:ext cx="606425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36" name="object 5"/>
          <p:cNvSpPr>
            <a:spLocks/>
          </p:cNvSpPr>
          <p:nvPr/>
        </p:nvSpPr>
        <p:spPr bwMode="auto">
          <a:xfrm>
            <a:off x="842963" y="9906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505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9637" name="object 6"/>
          <p:cNvSpPr>
            <a:spLocks noChangeArrowheads="1"/>
          </p:cNvSpPr>
          <p:nvPr/>
        </p:nvSpPr>
        <p:spPr bwMode="auto">
          <a:xfrm>
            <a:off x="479425" y="1781175"/>
            <a:ext cx="89122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3975" y="492125"/>
            <a:ext cx="7404100" cy="1219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Sliding</a:t>
            </a:r>
            <a:r>
              <a:rPr sz="40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Window</a:t>
            </a:r>
            <a:endParaRPr sz="4000">
              <a:latin typeface="Tahoma"/>
              <a:cs typeface="Tahoma"/>
            </a:endParaRPr>
          </a:p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Go-back-n: </a:t>
            </a:r>
            <a:r>
              <a:rPr sz="4000" spc="-10" dirty="0">
                <a:solidFill>
                  <a:srgbClr val="800000"/>
                </a:solidFill>
                <a:latin typeface="Tahoma"/>
                <a:cs typeface="Tahoma"/>
              </a:rPr>
              <a:t>Damaged </a:t>
            </a:r>
            <a:r>
              <a:rPr sz="4000" spc="-5" dirty="0">
                <a:solidFill>
                  <a:srgbClr val="800000"/>
                </a:solidFill>
                <a:latin typeface="Tahoma"/>
                <a:cs typeface="Tahoma"/>
              </a:rPr>
              <a:t>data frame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69639" name="object 8"/>
          <p:cNvSpPr>
            <a:spLocks noChangeArrowheads="1"/>
          </p:cNvSpPr>
          <p:nvPr/>
        </p:nvSpPr>
        <p:spPr bwMode="auto">
          <a:xfrm>
            <a:off x="2066925" y="1844675"/>
            <a:ext cx="6478588" cy="45974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40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80FFBAF7-79A2-429A-82BA-07CEA0458B46}" type="slidenum">
              <a:rPr lang="th-TH" smtClean="0"/>
              <a:pPr marL="25400">
                <a:spcBef>
                  <a:spcPts val="38"/>
                </a:spcBef>
              </a:pPr>
              <a:t>47</a:t>
            </a:fld>
            <a:endParaRPr lang="th-TH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object 2"/>
          <p:cNvSpPr>
            <a:spLocks/>
          </p:cNvSpPr>
          <p:nvPr/>
        </p:nvSpPr>
        <p:spPr bwMode="auto">
          <a:xfrm>
            <a:off x="585788" y="1520825"/>
            <a:ext cx="458787" cy="474663"/>
          </a:xfrm>
          <a:custGeom>
            <a:avLst/>
            <a:gdLst>
              <a:gd name="T0" fmla="*/ 0 w 459105"/>
              <a:gd name="T1" fmla="*/ 473963 h 474344"/>
              <a:gd name="T2" fmla="*/ 458723 w 459105"/>
              <a:gd name="T3" fmla="*/ 473963 h 474344"/>
              <a:gd name="T4" fmla="*/ 458723 w 459105"/>
              <a:gd name="T5" fmla="*/ 0 h 474344"/>
              <a:gd name="T6" fmla="*/ 0 w 459105"/>
              <a:gd name="T7" fmla="*/ 0 h 474344"/>
              <a:gd name="T8" fmla="*/ 0 w 45910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9105"/>
              <a:gd name="T16" fmla="*/ 0 h 474344"/>
              <a:gd name="T17" fmla="*/ 459105 w 45910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9105" h="474344">
                <a:moveTo>
                  <a:pt x="0" y="473963"/>
                </a:moveTo>
                <a:lnTo>
                  <a:pt x="458723" y="473963"/>
                </a:lnTo>
                <a:lnTo>
                  <a:pt x="458723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82" name="object 3"/>
          <p:cNvSpPr>
            <a:spLocks noChangeArrowheads="1"/>
          </p:cNvSpPr>
          <p:nvPr/>
        </p:nvSpPr>
        <p:spPr bwMode="auto">
          <a:xfrm>
            <a:off x="987425" y="1520825"/>
            <a:ext cx="398463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683" name="object 4"/>
          <p:cNvSpPr>
            <a:spLocks noChangeArrowheads="1"/>
          </p:cNvSpPr>
          <p:nvPr/>
        </p:nvSpPr>
        <p:spPr bwMode="auto">
          <a:xfrm>
            <a:off x="138113" y="1447800"/>
            <a:ext cx="606425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684" name="object 5"/>
          <p:cNvSpPr>
            <a:spLocks/>
          </p:cNvSpPr>
          <p:nvPr/>
        </p:nvSpPr>
        <p:spPr bwMode="auto">
          <a:xfrm>
            <a:off x="842963" y="9906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505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85" name="object 6"/>
          <p:cNvSpPr>
            <a:spLocks noChangeArrowheads="1"/>
          </p:cNvSpPr>
          <p:nvPr/>
        </p:nvSpPr>
        <p:spPr bwMode="auto">
          <a:xfrm>
            <a:off x="479425" y="1781175"/>
            <a:ext cx="89122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3975" y="612775"/>
            <a:ext cx="7678738" cy="1096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Sliding</a:t>
            </a:r>
            <a:r>
              <a:rPr sz="36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Window</a:t>
            </a:r>
            <a:endParaRPr sz="3600">
              <a:latin typeface="Tahoma"/>
              <a:cs typeface="Tahoma"/>
            </a:endParaRPr>
          </a:p>
          <a:p>
            <a:pPr marL="12700" fontAlgn="auto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Selective-reject: </a:t>
            </a:r>
            <a:r>
              <a:rPr sz="3600" spc="-5" dirty="0">
                <a:solidFill>
                  <a:srgbClr val="800000"/>
                </a:solidFill>
                <a:latin typeface="Tahoma"/>
                <a:cs typeface="Tahoma"/>
              </a:rPr>
              <a:t>Damaged </a:t>
            </a:r>
            <a:r>
              <a:rPr sz="3600" dirty="0">
                <a:solidFill>
                  <a:srgbClr val="800000"/>
                </a:solidFill>
                <a:latin typeface="Tahoma"/>
                <a:cs typeface="Tahoma"/>
              </a:rPr>
              <a:t>data</a:t>
            </a:r>
            <a:r>
              <a:rPr sz="3600" spc="-30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3600" spc="-5" dirty="0">
                <a:solidFill>
                  <a:srgbClr val="800000"/>
                </a:solidFill>
                <a:latin typeface="Tahoma"/>
                <a:cs typeface="Tahoma"/>
              </a:rPr>
              <a:t>frame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71687" name="object 8"/>
          <p:cNvSpPr>
            <a:spLocks noChangeArrowheads="1"/>
          </p:cNvSpPr>
          <p:nvPr/>
        </p:nvSpPr>
        <p:spPr bwMode="auto">
          <a:xfrm>
            <a:off x="1382713" y="1905000"/>
            <a:ext cx="7532687" cy="45291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688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4A67B7E2-3A41-4481-83F4-E35AD09D07AB}" type="slidenum">
              <a:rPr lang="th-TH" smtClean="0"/>
              <a:pPr marL="25400">
                <a:spcBef>
                  <a:spcPts val="38"/>
                </a:spcBef>
              </a:pPr>
              <a:t>48</a:t>
            </a:fld>
            <a:endParaRPr lang="th-TH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Communication</a:t>
            </a:r>
            <a:r>
              <a:rPr spc="-114" dirty="0"/>
              <a:t> </a:t>
            </a:r>
            <a:r>
              <a:rPr dirty="0"/>
              <a:t>Review</a:t>
            </a:r>
          </a:p>
        </p:txBody>
      </p:sp>
      <p:sp>
        <p:nvSpPr>
          <p:cNvPr id="72706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0D431EA0-D510-4902-917F-356CECDC15F6}" type="slidenum">
              <a:rPr lang="en-US" smtClean="0"/>
              <a:pPr marL="25400">
                <a:spcBef>
                  <a:spcPts val="38"/>
                </a:spcBef>
              </a:pPr>
              <a:t>49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4724400" cy="2257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Communication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Physical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Layering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7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Data </a:t>
            </a:r>
            <a:r>
              <a:rPr sz="3200" dirty="0">
                <a:latin typeface="Tahoma"/>
                <a:cs typeface="Tahoma"/>
              </a:rPr>
              <a:t>Link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4586288"/>
            <a:ext cx="207963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72709" name="object 5"/>
          <p:cNvSpPr txBox="1">
            <a:spLocks noChangeArrowheads="1"/>
          </p:cNvSpPr>
          <p:nvPr/>
        </p:nvSpPr>
        <p:spPr bwMode="auto">
          <a:xfrm>
            <a:off x="1677988" y="4343400"/>
            <a:ext cx="8985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76835" rIns="0" bIns="0">
            <a:spAutoFit/>
          </a:bodyPr>
          <a:lstStyle/>
          <a:p>
            <a:pPr marL="33338">
              <a:spcBef>
                <a:spcPts val="600"/>
              </a:spcBef>
            </a:pPr>
            <a:r>
              <a:rPr lang="th-TH" sz="3200">
                <a:latin typeface="Tahoma" pitchFamily="34" charset="0"/>
                <a:cs typeface="Tahoma" pitchFamily="34" charset="0"/>
              </a:rPr>
              <a:t>LAN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7988" y="4343400"/>
            <a:ext cx="898525" cy="581025"/>
          </a:xfrm>
          <a:prstGeom prst="rect">
            <a:avLst/>
          </a:prstGeom>
          <a:solidFill>
            <a:srgbClr val="000099"/>
          </a:solidFill>
        </p:spPr>
        <p:txBody>
          <a:bodyPr lIns="0" tIns="45085" rIns="0" bIns="0">
            <a:spAutoFit/>
          </a:bodyPr>
          <a:lstStyle/>
          <a:p>
            <a:pPr marL="89535" fontAlgn="auto">
              <a:spcBef>
                <a:spcPts val="355"/>
              </a:spcBef>
              <a:spcAft>
                <a:spcPts val="0"/>
              </a:spcAft>
              <a:defRPr/>
            </a:pPr>
            <a:r>
              <a:rPr sz="3200" spc="-20" dirty="0">
                <a:solidFill>
                  <a:srgbClr val="FFFF66"/>
                </a:solidFill>
                <a:latin typeface="Tahoma"/>
                <a:cs typeface="Tahoma"/>
              </a:rPr>
              <a:t>LAN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Comm.</a:t>
            </a:r>
            <a:r>
              <a:rPr spc="-55" dirty="0"/>
              <a:t> </a:t>
            </a:r>
            <a:r>
              <a:rPr dirty="0"/>
              <a:t>Components</a:t>
            </a:r>
          </a:p>
        </p:txBody>
      </p:sp>
      <p:sp>
        <p:nvSpPr>
          <p:cNvPr id="12290" name="object 3"/>
          <p:cNvSpPr>
            <a:spLocks noChangeArrowheads="1"/>
          </p:cNvSpPr>
          <p:nvPr/>
        </p:nvSpPr>
        <p:spPr bwMode="auto">
          <a:xfrm>
            <a:off x="1479550" y="3790950"/>
            <a:ext cx="2265363" cy="21161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1" name="object 4"/>
          <p:cNvSpPr>
            <a:spLocks/>
          </p:cNvSpPr>
          <p:nvPr/>
        </p:nvSpPr>
        <p:spPr bwMode="auto">
          <a:xfrm>
            <a:off x="1981200" y="2266950"/>
            <a:ext cx="1898650" cy="1279525"/>
          </a:xfrm>
          <a:custGeom>
            <a:avLst/>
            <a:gdLst>
              <a:gd name="T0" fmla="*/ 791210 w 1899285"/>
              <a:gd name="T1" fmla="*/ 1066800 h 1279525"/>
              <a:gd name="T2" fmla="*/ 316483 w 1899285"/>
              <a:gd name="T3" fmla="*/ 1066800 h 1279525"/>
              <a:gd name="T4" fmla="*/ 118618 w 1899285"/>
              <a:gd name="T5" fmla="*/ 1279525 h 1279525"/>
              <a:gd name="T6" fmla="*/ 791210 w 1899285"/>
              <a:gd name="T7" fmla="*/ 1066800 h 1279525"/>
              <a:gd name="T8" fmla="*/ 1721103 w 1899285"/>
              <a:gd name="T9" fmla="*/ 0 h 1279525"/>
              <a:gd name="T10" fmla="*/ 177800 w 1899285"/>
              <a:gd name="T11" fmla="*/ 0 h 1279525"/>
              <a:gd name="T12" fmla="*/ 130542 w 1899285"/>
              <a:gd name="T13" fmla="*/ 6352 h 1279525"/>
              <a:gd name="T14" fmla="*/ 88072 w 1899285"/>
              <a:gd name="T15" fmla="*/ 24280 h 1279525"/>
              <a:gd name="T16" fmla="*/ 52085 w 1899285"/>
              <a:gd name="T17" fmla="*/ 52085 h 1279525"/>
              <a:gd name="T18" fmla="*/ 24280 w 1899285"/>
              <a:gd name="T19" fmla="*/ 88072 h 1279525"/>
              <a:gd name="T20" fmla="*/ 6352 w 1899285"/>
              <a:gd name="T21" fmla="*/ 130542 h 1279525"/>
              <a:gd name="T22" fmla="*/ 0 w 1899285"/>
              <a:gd name="T23" fmla="*/ 177800 h 1279525"/>
              <a:gd name="T24" fmla="*/ 0 w 1899285"/>
              <a:gd name="T25" fmla="*/ 889000 h 1279525"/>
              <a:gd name="T26" fmla="*/ 6352 w 1899285"/>
              <a:gd name="T27" fmla="*/ 936257 h 1279525"/>
              <a:gd name="T28" fmla="*/ 24280 w 1899285"/>
              <a:gd name="T29" fmla="*/ 978727 h 1279525"/>
              <a:gd name="T30" fmla="*/ 52085 w 1899285"/>
              <a:gd name="T31" fmla="*/ 1014714 h 1279525"/>
              <a:gd name="T32" fmla="*/ 88072 w 1899285"/>
              <a:gd name="T33" fmla="*/ 1042519 h 1279525"/>
              <a:gd name="T34" fmla="*/ 130542 w 1899285"/>
              <a:gd name="T35" fmla="*/ 1060447 h 1279525"/>
              <a:gd name="T36" fmla="*/ 177800 w 1899285"/>
              <a:gd name="T37" fmla="*/ 1066800 h 1279525"/>
              <a:gd name="T38" fmla="*/ 1721103 w 1899285"/>
              <a:gd name="T39" fmla="*/ 1066800 h 1279525"/>
              <a:gd name="T40" fmla="*/ 1768361 w 1899285"/>
              <a:gd name="T41" fmla="*/ 1060447 h 1279525"/>
              <a:gd name="T42" fmla="*/ 1810831 w 1899285"/>
              <a:gd name="T43" fmla="*/ 1042519 h 1279525"/>
              <a:gd name="T44" fmla="*/ 1846818 w 1899285"/>
              <a:gd name="T45" fmla="*/ 1014714 h 1279525"/>
              <a:gd name="T46" fmla="*/ 1874623 w 1899285"/>
              <a:gd name="T47" fmla="*/ 978727 h 1279525"/>
              <a:gd name="T48" fmla="*/ 1892551 w 1899285"/>
              <a:gd name="T49" fmla="*/ 936257 h 1279525"/>
              <a:gd name="T50" fmla="*/ 1898903 w 1899285"/>
              <a:gd name="T51" fmla="*/ 889000 h 1279525"/>
              <a:gd name="T52" fmla="*/ 1898903 w 1899285"/>
              <a:gd name="T53" fmla="*/ 177800 h 1279525"/>
              <a:gd name="T54" fmla="*/ 1892551 w 1899285"/>
              <a:gd name="T55" fmla="*/ 130542 h 1279525"/>
              <a:gd name="T56" fmla="*/ 1874623 w 1899285"/>
              <a:gd name="T57" fmla="*/ 88072 h 1279525"/>
              <a:gd name="T58" fmla="*/ 1846818 w 1899285"/>
              <a:gd name="T59" fmla="*/ 52085 h 1279525"/>
              <a:gd name="T60" fmla="*/ 1810831 w 1899285"/>
              <a:gd name="T61" fmla="*/ 24280 h 1279525"/>
              <a:gd name="T62" fmla="*/ 1768361 w 1899285"/>
              <a:gd name="T63" fmla="*/ 6352 h 1279525"/>
              <a:gd name="T64" fmla="*/ 1721103 w 1899285"/>
              <a:gd name="T65" fmla="*/ 0 h 12795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899285"/>
              <a:gd name="T100" fmla="*/ 0 h 1279525"/>
              <a:gd name="T101" fmla="*/ 1899285 w 1899285"/>
              <a:gd name="T102" fmla="*/ 1279525 h 12795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899285" h="1279525">
                <a:moveTo>
                  <a:pt x="791210" y="1066800"/>
                </a:moveTo>
                <a:lnTo>
                  <a:pt x="316483" y="1066800"/>
                </a:lnTo>
                <a:lnTo>
                  <a:pt x="118618" y="1279525"/>
                </a:lnTo>
                <a:lnTo>
                  <a:pt x="791210" y="1066800"/>
                </a:lnTo>
                <a:close/>
              </a:path>
              <a:path w="1899285" h="1279525">
                <a:moveTo>
                  <a:pt x="1721103" y="0"/>
                </a:moveTo>
                <a:lnTo>
                  <a:pt x="177800" y="0"/>
                </a:lnTo>
                <a:lnTo>
                  <a:pt x="130542" y="6352"/>
                </a:lnTo>
                <a:lnTo>
                  <a:pt x="88072" y="24280"/>
                </a:lnTo>
                <a:lnTo>
                  <a:pt x="52085" y="52085"/>
                </a:lnTo>
                <a:lnTo>
                  <a:pt x="24280" y="88072"/>
                </a:lnTo>
                <a:lnTo>
                  <a:pt x="6352" y="130542"/>
                </a:lnTo>
                <a:lnTo>
                  <a:pt x="0" y="177800"/>
                </a:lnTo>
                <a:lnTo>
                  <a:pt x="0" y="889000"/>
                </a:lnTo>
                <a:lnTo>
                  <a:pt x="6352" y="936257"/>
                </a:lnTo>
                <a:lnTo>
                  <a:pt x="24280" y="978727"/>
                </a:lnTo>
                <a:lnTo>
                  <a:pt x="52085" y="1014714"/>
                </a:lnTo>
                <a:lnTo>
                  <a:pt x="88072" y="1042519"/>
                </a:lnTo>
                <a:lnTo>
                  <a:pt x="130542" y="1060447"/>
                </a:lnTo>
                <a:lnTo>
                  <a:pt x="177800" y="1066800"/>
                </a:lnTo>
                <a:lnTo>
                  <a:pt x="1721103" y="1066800"/>
                </a:lnTo>
                <a:lnTo>
                  <a:pt x="1768361" y="1060447"/>
                </a:lnTo>
                <a:lnTo>
                  <a:pt x="1810831" y="1042519"/>
                </a:lnTo>
                <a:lnTo>
                  <a:pt x="1846818" y="1014714"/>
                </a:lnTo>
                <a:lnTo>
                  <a:pt x="1874623" y="978727"/>
                </a:lnTo>
                <a:lnTo>
                  <a:pt x="1892551" y="936257"/>
                </a:lnTo>
                <a:lnTo>
                  <a:pt x="1898903" y="889000"/>
                </a:lnTo>
                <a:lnTo>
                  <a:pt x="1898903" y="177800"/>
                </a:lnTo>
                <a:lnTo>
                  <a:pt x="1892551" y="130542"/>
                </a:lnTo>
                <a:lnTo>
                  <a:pt x="1874623" y="88072"/>
                </a:lnTo>
                <a:lnTo>
                  <a:pt x="1846818" y="52085"/>
                </a:lnTo>
                <a:lnTo>
                  <a:pt x="1810831" y="24280"/>
                </a:lnTo>
                <a:lnTo>
                  <a:pt x="1768361" y="6352"/>
                </a:lnTo>
                <a:lnTo>
                  <a:pt x="1721103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2" name="object 5"/>
          <p:cNvSpPr>
            <a:spLocks/>
          </p:cNvSpPr>
          <p:nvPr/>
        </p:nvSpPr>
        <p:spPr bwMode="auto">
          <a:xfrm>
            <a:off x="1981200" y="2266950"/>
            <a:ext cx="1898650" cy="1279525"/>
          </a:xfrm>
          <a:custGeom>
            <a:avLst/>
            <a:gdLst>
              <a:gd name="T0" fmla="*/ 0 w 1899285"/>
              <a:gd name="T1" fmla="*/ 177800 h 1279525"/>
              <a:gd name="T2" fmla="*/ 6352 w 1899285"/>
              <a:gd name="T3" fmla="*/ 130542 h 1279525"/>
              <a:gd name="T4" fmla="*/ 24280 w 1899285"/>
              <a:gd name="T5" fmla="*/ 88072 h 1279525"/>
              <a:gd name="T6" fmla="*/ 52085 w 1899285"/>
              <a:gd name="T7" fmla="*/ 52085 h 1279525"/>
              <a:gd name="T8" fmla="*/ 88072 w 1899285"/>
              <a:gd name="T9" fmla="*/ 24280 h 1279525"/>
              <a:gd name="T10" fmla="*/ 130542 w 1899285"/>
              <a:gd name="T11" fmla="*/ 6352 h 1279525"/>
              <a:gd name="T12" fmla="*/ 177800 w 1899285"/>
              <a:gd name="T13" fmla="*/ 0 h 1279525"/>
              <a:gd name="T14" fmla="*/ 316483 w 1899285"/>
              <a:gd name="T15" fmla="*/ 0 h 1279525"/>
              <a:gd name="T16" fmla="*/ 791210 w 1899285"/>
              <a:gd name="T17" fmla="*/ 0 h 1279525"/>
              <a:gd name="T18" fmla="*/ 1721103 w 1899285"/>
              <a:gd name="T19" fmla="*/ 0 h 1279525"/>
              <a:gd name="T20" fmla="*/ 1768361 w 1899285"/>
              <a:gd name="T21" fmla="*/ 6352 h 1279525"/>
              <a:gd name="T22" fmla="*/ 1810831 w 1899285"/>
              <a:gd name="T23" fmla="*/ 24280 h 1279525"/>
              <a:gd name="T24" fmla="*/ 1846818 w 1899285"/>
              <a:gd name="T25" fmla="*/ 52085 h 1279525"/>
              <a:gd name="T26" fmla="*/ 1874623 w 1899285"/>
              <a:gd name="T27" fmla="*/ 88072 h 1279525"/>
              <a:gd name="T28" fmla="*/ 1892551 w 1899285"/>
              <a:gd name="T29" fmla="*/ 130542 h 1279525"/>
              <a:gd name="T30" fmla="*/ 1898903 w 1899285"/>
              <a:gd name="T31" fmla="*/ 177800 h 1279525"/>
              <a:gd name="T32" fmla="*/ 1898903 w 1899285"/>
              <a:gd name="T33" fmla="*/ 622300 h 1279525"/>
              <a:gd name="T34" fmla="*/ 1898903 w 1899285"/>
              <a:gd name="T35" fmla="*/ 889000 h 1279525"/>
              <a:gd name="T36" fmla="*/ 1892551 w 1899285"/>
              <a:gd name="T37" fmla="*/ 936257 h 1279525"/>
              <a:gd name="T38" fmla="*/ 1874623 w 1899285"/>
              <a:gd name="T39" fmla="*/ 978727 h 1279525"/>
              <a:gd name="T40" fmla="*/ 1846818 w 1899285"/>
              <a:gd name="T41" fmla="*/ 1014714 h 1279525"/>
              <a:gd name="T42" fmla="*/ 1810831 w 1899285"/>
              <a:gd name="T43" fmla="*/ 1042519 h 1279525"/>
              <a:gd name="T44" fmla="*/ 1768361 w 1899285"/>
              <a:gd name="T45" fmla="*/ 1060447 h 1279525"/>
              <a:gd name="T46" fmla="*/ 1721103 w 1899285"/>
              <a:gd name="T47" fmla="*/ 1066800 h 1279525"/>
              <a:gd name="T48" fmla="*/ 791210 w 1899285"/>
              <a:gd name="T49" fmla="*/ 1066800 h 1279525"/>
              <a:gd name="T50" fmla="*/ 118618 w 1899285"/>
              <a:gd name="T51" fmla="*/ 1279525 h 1279525"/>
              <a:gd name="T52" fmla="*/ 316483 w 1899285"/>
              <a:gd name="T53" fmla="*/ 1066800 h 1279525"/>
              <a:gd name="T54" fmla="*/ 177800 w 1899285"/>
              <a:gd name="T55" fmla="*/ 1066800 h 1279525"/>
              <a:gd name="T56" fmla="*/ 130542 w 1899285"/>
              <a:gd name="T57" fmla="*/ 1060447 h 1279525"/>
              <a:gd name="T58" fmla="*/ 88072 w 1899285"/>
              <a:gd name="T59" fmla="*/ 1042519 h 1279525"/>
              <a:gd name="T60" fmla="*/ 52085 w 1899285"/>
              <a:gd name="T61" fmla="*/ 1014714 h 1279525"/>
              <a:gd name="T62" fmla="*/ 24280 w 1899285"/>
              <a:gd name="T63" fmla="*/ 978727 h 1279525"/>
              <a:gd name="T64" fmla="*/ 6352 w 1899285"/>
              <a:gd name="T65" fmla="*/ 936257 h 1279525"/>
              <a:gd name="T66" fmla="*/ 0 w 1899285"/>
              <a:gd name="T67" fmla="*/ 889000 h 1279525"/>
              <a:gd name="T68" fmla="*/ 0 w 1899285"/>
              <a:gd name="T69" fmla="*/ 622300 h 1279525"/>
              <a:gd name="T70" fmla="*/ 0 w 1899285"/>
              <a:gd name="T71" fmla="*/ 177800 h 127952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899285"/>
              <a:gd name="T109" fmla="*/ 0 h 1279525"/>
              <a:gd name="T110" fmla="*/ 1899285 w 1899285"/>
              <a:gd name="T111" fmla="*/ 1279525 h 127952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899285" h="1279525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316483" y="0"/>
                </a:lnTo>
                <a:lnTo>
                  <a:pt x="791210" y="0"/>
                </a:lnTo>
                <a:lnTo>
                  <a:pt x="1721103" y="0"/>
                </a:lnTo>
                <a:lnTo>
                  <a:pt x="1768361" y="6352"/>
                </a:lnTo>
                <a:lnTo>
                  <a:pt x="1810831" y="24280"/>
                </a:lnTo>
                <a:lnTo>
                  <a:pt x="1846818" y="52085"/>
                </a:lnTo>
                <a:lnTo>
                  <a:pt x="1874623" y="88072"/>
                </a:lnTo>
                <a:lnTo>
                  <a:pt x="1892551" y="130542"/>
                </a:lnTo>
                <a:lnTo>
                  <a:pt x="1898903" y="177800"/>
                </a:lnTo>
                <a:lnTo>
                  <a:pt x="1898903" y="622300"/>
                </a:lnTo>
                <a:lnTo>
                  <a:pt x="1898903" y="889000"/>
                </a:lnTo>
                <a:lnTo>
                  <a:pt x="1892551" y="936257"/>
                </a:lnTo>
                <a:lnTo>
                  <a:pt x="1874623" y="978727"/>
                </a:lnTo>
                <a:lnTo>
                  <a:pt x="1846818" y="1014714"/>
                </a:lnTo>
                <a:lnTo>
                  <a:pt x="1810831" y="1042519"/>
                </a:lnTo>
                <a:lnTo>
                  <a:pt x="1768361" y="1060447"/>
                </a:lnTo>
                <a:lnTo>
                  <a:pt x="1721103" y="1066800"/>
                </a:lnTo>
                <a:lnTo>
                  <a:pt x="791210" y="1066800"/>
                </a:lnTo>
                <a:lnTo>
                  <a:pt x="118618" y="1279525"/>
                </a:lnTo>
                <a:lnTo>
                  <a:pt x="316483" y="1066800"/>
                </a:lnTo>
                <a:lnTo>
                  <a:pt x="177800" y="1066800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622300"/>
                </a:lnTo>
                <a:lnTo>
                  <a:pt x="0" y="177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3" name="object 6"/>
          <p:cNvSpPr txBox="1">
            <a:spLocks noChangeArrowheads="1"/>
          </p:cNvSpPr>
          <p:nvPr/>
        </p:nvSpPr>
        <p:spPr bwMode="auto">
          <a:xfrm>
            <a:off x="2260600" y="2355850"/>
            <a:ext cx="1338263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542925"/>
            <a:r>
              <a:rPr lang="th-TH" sz="2000">
                <a:latin typeface="Times New Roman" pitchFamily="18" charset="0"/>
                <a:cs typeface="Times New Roman" pitchFamily="18" charset="0"/>
              </a:rPr>
              <a:t>Hi</a:t>
            </a:r>
          </a:p>
          <a:p>
            <a:pPr marL="542925">
              <a:spcBef>
                <a:spcPts val="475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How are you  doing?</a:t>
            </a:r>
          </a:p>
        </p:txBody>
      </p:sp>
      <p:sp>
        <p:nvSpPr>
          <p:cNvPr id="12294" name="object 7"/>
          <p:cNvSpPr>
            <a:spLocks/>
          </p:cNvSpPr>
          <p:nvPr/>
        </p:nvSpPr>
        <p:spPr bwMode="auto">
          <a:xfrm>
            <a:off x="3070225" y="5530850"/>
            <a:ext cx="5019675" cy="393700"/>
          </a:xfrm>
          <a:custGeom>
            <a:avLst/>
            <a:gdLst>
              <a:gd name="T0" fmla="*/ 0 w 5018405"/>
              <a:gd name="T1" fmla="*/ 0 h 393700"/>
              <a:gd name="T2" fmla="*/ 0 w 5018405"/>
              <a:gd name="T3" fmla="*/ 393699 h 393700"/>
              <a:gd name="T4" fmla="*/ 5018023 w 5018405"/>
              <a:gd name="T5" fmla="*/ 393699 h 393700"/>
              <a:gd name="T6" fmla="*/ 5018023 w 5018405"/>
              <a:gd name="T7" fmla="*/ 165099 h 393700"/>
              <a:gd name="T8" fmla="*/ 0 60000 65536"/>
              <a:gd name="T9" fmla="*/ 0 60000 65536"/>
              <a:gd name="T10" fmla="*/ 0 60000 65536"/>
              <a:gd name="T11" fmla="*/ 0 60000 65536"/>
              <a:gd name="T12" fmla="*/ 0 w 5018405"/>
              <a:gd name="T13" fmla="*/ 0 h 393700"/>
              <a:gd name="T14" fmla="*/ 5018405 w 5018405"/>
              <a:gd name="T15" fmla="*/ 393700 h 393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18405" h="393700">
                <a:moveTo>
                  <a:pt x="0" y="0"/>
                </a:moveTo>
                <a:lnTo>
                  <a:pt x="0" y="393699"/>
                </a:lnTo>
                <a:lnTo>
                  <a:pt x="5018023" y="393699"/>
                </a:lnTo>
                <a:lnTo>
                  <a:pt x="5018023" y="165099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5" name="object 8"/>
          <p:cNvSpPr>
            <a:spLocks/>
          </p:cNvSpPr>
          <p:nvPr/>
        </p:nvSpPr>
        <p:spPr bwMode="auto">
          <a:xfrm>
            <a:off x="4540250" y="3333750"/>
            <a:ext cx="558800" cy="457200"/>
          </a:xfrm>
          <a:custGeom>
            <a:avLst/>
            <a:gdLst>
              <a:gd name="T0" fmla="*/ 279653 w 559435"/>
              <a:gd name="T1" fmla="*/ 0 h 457200"/>
              <a:gd name="T2" fmla="*/ 229390 w 559435"/>
              <a:gd name="T3" fmla="*/ 3683 h 457200"/>
              <a:gd name="T4" fmla="*/ 182080 w 559435"/>
              <a:gd name="T5" fmla="*/ 14303 h 457200"/>
              <a:gd name="T6" fmla="*/ 138514 w 559435"/>
              <a:gd name="T7" fmla="*/ 31213 h 457200"/>
              <a:gd name="T8" fmla="*/ 99483 w 559435"/>
              <a:gd name="T9" fmla="*/ 53768 h 457200"/>
              <a:gd name="T10" fmla="*/ 65776 w 559435"/>
              <a:gd name="T11" fmla="*/ 81321 h 457200"/>
              <a:gd name="T12" fmla="*/ 38184 w 559435"/>
              <a:gd name="T13" fmla="*/ 113227 h 457200"/>
              <a:gd name="T14" fmla="*/ 17497 w 559435"/>
              <a:gd name="T15" fmla="*/ 148839 h 457200"/>
              <a:gd name="T16" fmla="*/ 4506 w 559435"/>
              <a:gd name="T17" fmla="*/ 187512 h 457200"/>
              <a:gd name="T18" fmla="*/ 0 w 559435"/>
              <a:gd name="T19" fmla="*/ 228600 h 457200"/>
              <a:gd name="T20" fmla="*/ 4506 w 559435"/>
              <a:gd name="T21" fmla="*/ 269687 h 457200"/>
              <a:gd name="T22" fmla="*/ 17497 w 559435"/>
              <a:gd name="T23" fmla="*/ 308360 h 457200"/>
              <a:gd name="T24" fmla="*/ 38184 w 559435"/>
              <a:gd name="T25" fmla="*/ 343972 h 457200"/>
              <a:gd name="T26" fmla="*/ 65776 w 559435"/>
              <a:gd name="T27" fmla="*/ 375878 h 457200"/>
              <a:gd name="T28" fmla="*/ 99483 w 559435"/>
              <a:gd name="T29" fmla="*/ 403431 h 457200"/>
              <a:gd name="T30" fmla="*/ 138514 w 559435"/>
              <a:gd name="T31" fmla="*/ 425986 h 457200"/>
              <a:gd name="T32" fmla="*/ 182080 w 559435"/>
              <a:gd name="T33" fmla="*/ 442896 h 457200"/>
              <a:gd name="T34" fmla="*/ 229390 w 559435"/>
              <a:gd name="T35" fmla="*/ 453516 h 457200"/>
              <a:gd name="T36" fmla="*/ 279653 w 559435"/>
              <a:gd name="T37" fmla="*/ 457200 h 457200"/>
              <a:gd name="T38" fmla="*/ 329917 w 559435"/>
              <a:gd name="T39" fmla="*/ 453516 h 457200"/>
              <a:gd name="T40" fmla="*/ 377227 w 559435"/>
              <a:gd name="T41" fmla="*/ 442896 h 457200"/>
              <a:gd name="T42" fmla="*/ 420793 w 559435"/>
              <a:gd name="T43" fmla="*/ 425986 h 457200"/>
              <a:gd name="T44" fmla="*/ 459824 w 559435"/>
              <a:gd name="T45" fmla="*/ 403431 h 457200"/>
              <a:gd name="T46" fmla="*/ 493531 w 559435"/>
              <a:gd name="T47" fmla="*/ 375878 h 457200"/>
              <a:gd name="T48" fmla="*/ 521123 w 559435"/>
              <a:gd name="T49" fmla="*/ 343972 h 457200"/>
              <a:gd name="T50" fmla="*/ 541810 w 559435"/>
              <a:gd name="T51" fmla="*/ 308360 h 457200"/>
              <a:gd name="T52" fmla="*/ 554801 w 559435"/>
              <a:gd name="T53" fmla="*/ 269687 h 457200"/>
              <a:gd name="T54" fmla="*/ 559307 w 559435"/>
              <a:gd name="T55" fmla="*/ 228600 h 457200"/>
              <a:gd name="T56" fmla="*/ 554801 w 559435"/>
              <a:gd name="T57" fmla="*/ 187512 h 457200"/>
              <a:gd name="T58" fmla="*/ 541810 w 559435"/>
              <a:gd name="T59" fmla="*/ 148839 h 457200"/>
              <a:gd name="T60" fmla="*/ 521123 w 559435"/>
              <a:gd name="T61" fmla="*/ 113227 h 457200"/>
              <a:gd name="T62" fmla="*/ 493531 w 559435"/>
              <a:gd name="T63" fmla="*/ 81321 h 457200"/>
              <a:gd name="T64" fmla="*/ 459824 w 559435"/>
              <a:gd name="T65" fmla="*/ 53768 h 457200"/>
              <a:gd name="T66" fmla="*/ 420793 w 559435"/>
              <a:gd name="T67" fmla="*/ 31213 h 457200"/>
              <a:gd name="T68" fmla="*/ 377227 w 559435"/>
              <a:gd name="T69" fmla="*/ 14303 h 457200"/>
              <a:gd name="T70" fmla="*/ 329917 w 559435"/>
              <a:gd name="T71" fmla="*/ 3683 h 457200"/>
              <a:gd name="T72" fmla="*/ 279653 w 559435"/>
              <a:gd name="T73" fmla="*/ 0 h 4572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59435"/>
              <a:gd name="T112" fmla="*/ 0 h 457200"/>
              <a:gd name="T113" fmla="*/ 559435 w 559435"/>
              <a:gd name="T114" fmla="*/ 457200 h 4572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59435" h="457200">
                <a:moveTo>
                  <a:pt x="279653" y="0"/>
                </a:moveTo>
                <a:lnTo>
                  <a:pt x="229390" y="3683"/>
                </a:lnTo>
                <a:lnTo>
                  <a:pt x="182080" y="14303"/>
                </a:lnTo>
                <a:lnTo>
                  <a:pt x="138514" y="31213"/>
                </a:lnTo>
                <a:lnTo>
                  <a:pt x="99483" y="53768"/>
                </a:lnTo>
                <a:lnTo>
                  <a:pt x="65776" y="81321"/>
                </a:lnTo>
                <a:lnTo>
                  <a:pt x="38184" y="113227"/>
                </a:lnTo>
                <a:lnTo>
                  <a:pt x="17497" y="148839"/>
                </a:lnTo>
                <a:lnTo>
                  <a:pt x="4506" y="187512"/>
                </a:lnTo>
                <a:lnTo>
                  <a:pt x="0" y="228600"/>
                </a:lnTo>
                <a:lnTo>
                  <a:pt x="4506" y="269687"/>
                </a:lnTo>
                <a:lnTo>
                  <a:pt x="17497" y="308360"/>
                </a:lnTo>
                <a:lnTo>
                  <a:pt x="38184" y="343972"/>
                </a:lnTo>
                <a:lnTo>
                  <a:pt x="65776" y="375878"/>
                </a:lnTo>
                <a:lnTo>
                  <a:pt x="99483" y="403431"/>
                </a:lnTo>
                <a:lnTo>
                  <a:pt x="138514" y="425986"/>
                </a:lnTo>
                <a:lnTo>
                  <a:pt x="182080" y="442896"/>
                </a:lnTo>
                <a:lnTo>
                  <a:pt x="229390" y="453516"/>
                </a:lnTo>
                <a:lnTo>
                  <a:pt x="279653" y="457200"/>
                </a:lnTo>
                <a:lnTo>
                  <a:pt x="329917" y="453516"/>
                </a:lnTo>
                <a:lnTo>
                  <a:pt x="377227" y="442896"/>
                </a:lnTo>
                <a:lnTo>
                  <a:pt x="420793" y="425986"/>
                </a:lnTo>
                <a:lnTo>
                  <a:pt x="459824" y="403431"/>
                </a:lnTo>
                <a:lnTo>
                  <a:pt x="493531" y="375878"/>
                </a:lnTo>
                <a:lnTo>
                  <a:pt x="521123" y="343972"/>
                </a:lnTo>
                <a:lnTo>
                  <a:pt x="541810" y="308360"/>
                </a:lnTo>
                <a:lnTo>
                  <a:pt x="554801" y="269687"/>
                </a:lnTo>
                <a:lnTo>
                  <a:pt x="559307" y="228600"/>
                </a:lnTo>
                <a:lnTo>
                  <a:pt x="554801" y="187512"/>
                </a:lnTo>
                <a:lnTo>
                  <a:pt x="541810" y="148839"/>
                </a:lnTo>
                <a:lnTo>
                  <a:pt x="521123" y="113227"/>
                </a:lnTo>
                <a:lnTo>
                  <a:pt x="493531" y="81321"/>
                </a:lnTo>
                <a:lnTo>
                  <a:pt x="459824" y="53768"/>
                </a:lnTo>
                <a:lnTo>
                  <a:pt x="420793" y="31213"/>
                </a:lnTo>
                <a:lnTo>
                  <a:pt x="377227" y="14303"/>
                </a:lnTo>
                <a:lnTo>
                  <a:pt x="329917" y="3683"/>
                </a:lnTo>
                <a:lnTo>
                  <a:pt x="279653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6" name="object 9"/>
          <p:cNvSpPr>
            <a:spLocks/>
          </p:cNvSpPr>
          <p:nvPr/>
        </p:nvSpPr>
        <p:spPr bwMode="auto">
          <a:xfrm>
            <a:off x="5192713" y="3333750"/>
            <a:ext cx="1489075" cy="457200"/>
          </a:xfrm>
          <a:custGeom>
            <a:avLst/>
            <a:gdLst>
              <a:gd name="T0" fmla="*/ 1412748 w 1489075"/>
              <a:gd name="T1" fmla="*/ 0 h 457200"/>
              <a:gd name="T2" fmla="*/ 76200 w 1489075"/>
              <a:gd name="T3" fmla="*/ 0 h 457200"/>
              <a:gd name="T4" fmla="*/ 46559 w 1489075"/>
              <a:gd name="T5" fmla="*/ 5994 h 457200"/>
              <a:gd name="T6" fmla="*/ 22336 w 1489075"/>
              <a:gd name="T7" fmla="*/ 22336 h 457200"/>
              <a:gd name="T8" fmla="*/ 5994 w 1489075"/>
              <a:gd name="T9" fmla="*/ 46559 h 457200"/>
              <a:gd name="T10" fmla="*/ 0 w 1489075"/>
              <a:gd name="T11" fmla="*/ 76200 h 457200"/>
              <a:gd name="T12" fmla="*/ 0 w 1489075"/>
              <a:gd name="T13" fmla="*/ 381000 h 457200"/>
              <a:gd name="T14" fmla="*/ 5994 w 1489075"/>
              <a:gd name="T15" fmla="*/ 410640 h 457200"/>
              <a:gd name="T16" fmla="*/ 22336 w 1489075"/>
              <a:gd name="T17" fmla="*/ 434863 h 457200"/>
              <a:gd name="T18" fmla="*/ 46559 w 1489075"/>
              <a:gd name="T19" fmla="*/ 451205 h 457200"/>
              <a:gd name="T20" fmla="*/ 76200 w 1489075"/>
              <a:gd name="T21" fmla="*/ 457200 h 457200"/>
              <a:gd name="T22" fmla="*/ 1412748 w 1489075"/>
              <a:gd name="T23" fmla="*/ 457200 h 457200"/>
              <a:gd name="T24" fmla="*/ 1442388 w 1489075"/>
              <a:gd name="T25" fmla="*/ 451205 h 457200"/>
              <a:gd name="T26" fmla="*/ 1466611 w 1489075"/>
              <a:gd name="T27" fmla="*/ 434863 h 457200"/>
              <a:gd name="T28" fmla="*/ 1482953 w 1489075"/>
              <a:gd name="T29" fmla="*/ 410640 h 457200"/>
              <a:gd name="T30" fmla="*/ 1488948 w 1489075"/>
              <a:gd name="T31" fmla="*/ 381000 h 457200"/>
              <a:gd name="T32" fmla="*/ 1488948 w 1489075"/>
              <a:gd name="T33" fmla="*/ 76200 h 457200"/>
              <a:gd name="T34" fmla="*/ 1482953 w 1489075"/>
              <a:gd name="T35" fmla="*/ 46559 h 457200"/>
              <a:gd name="T36" fmla="*/ 1466611 w 1489075"/>
              <a:gd name="T37" fmla="*/ 22336 h 457200"/>
              <a:gd name="T38" fmla="*/ 1442388 w 1489075"/>
              <a:gd name="T39" fmla="*/ 5994 h 457200"/>
              <a:gd name="T40" fmla="*/ 1412748 w 1489075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89075"/>
              <a:gd name="T64" fmla="*/ 0 h 457200"/>
              <a:gd name="T65" fmla="*/ 1489075 w 1489075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89075" h="457200">
                <a:moveTo>
                  <a:pt x="1412748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412748" y="457200"/>
                </a:lnTo>
                <a:lnTo>
                  <a:pt x="1442388" y="451205"/>
                </a:lnTo>
                <a:lnTo>
                  <a:pt x="1466611" y="434863"/>
                </a:lnTo>
                <a:lnTo>
                  <a:pt x="1482953" y="410640"/>
                </a:lnTo>
                <a:lnTo>
                  <a:pt x="1488948" y="381000"/>
                </a:lnTo>
                <a:lnTo>
                  <a:pt x="1488948" y="76200"/>
                </a:lnTo>
                <a:lnTo>
                  <a:pt x="1482953" y="46559"/>
                </a:lnTo>
                <a:lnTo>
                  <a:pt x="1466611" y="22336"/>
                </a:lnTo>
                <a:lnTo>
                  <a:pt x="1442388" y="5994"/>
                </a:lnTo>
                <a:lnTo>
                  <a:pt x="141274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4718050" y="3336925"/>
            <a:ext cx="1870075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79755" algn="l"/>
              </a:tabLst>
              <a:defRPr/>
            </a:pP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5	P</a:t>
            </a:r>
            <a:r>
              <a:rPr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ocol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298" name="object 11"/>
          <p:cNvSpPr>
            <a:spLocks/>
          </p:cNvSpPr>
          <p:nvPr/>
        </p:nvSpPr>
        <p:spPr bwMode="auto">
          <a:xfrm>
            <a:off x="4540250" y="5995988"/>
            <a:ext cx="558800" cy="457200"/>
          </a:xfrm>
          <a:custGeom>
            <a:avLst/>
            <a:gdLst>
              <a:gd name="T0" fmla="*/ 279653 w 559435"/>
              <a:gd name="T1" fmla="*/ 0 h 457200"/>
              <a:gd name="T2" fmla="*/ 229390 w 559435"/>
              <a:gd name="T3" fmla="*/ 3683 h 457200"/>
              <a:gd name="T4" fmla="*/ 182080 w 559435"/>
              <a:gd name="T5" fmla="*/ 14301 h 457200"/>
              <a:gd name="T6" fmla="*/ 138514 w 559435"/>
              <a:gd name="T7" fmla="*/ 31210 h 457200"/>
              <a:gd name="T8" fmla="*/ 99483 w 559435"/>
              <a:gd name="T9" fmla="*/ 53764 h 457200"/>
              <a:gd name="T10" fmla="*/ 65776 w 559435"/>
              <a:gd name="T11" fmla="*/ 81316 h 457200"/>
              <a:gd name="T12" fmla="*/ 38184 w 559435"/>
              <a:gd name="T13" fmla="*/ 113221 h 457200"/>
              <a:gd name="T14" fmla="*/ 17497 w 559435"/>
              <a:gd name="T15" fmla="*/ 148834 h 457200"/>
              <a:gd name="T16" fmla="*/ 4506 w 559435"/>
              <a:gd name="T17" fmla="*/ 187509 h 457200"/>
              <a:gd name="T18" fmla="*/ 0 w 559435"/>
              <a:gd name="T19" fmla="*/ 228600 h 457200"/>
              <a:gd name="T20" fmla="*/ 4506 w 559435"/>
              <a:gd name="T21" fmla="*/ 269690 h 457200"/>
              <a:gd name="T22" fmla="*/ 17497 w 559435"/>
              <a:gd name="T23" fmla="*/ 308365 h 457200"/>
              <a:gd name="T24" fmla="*/ 38184 w 559435"/>
              <a:gd name="T25" fmla="*/ 343978 h 457200"/>
              <a:gd name="T26" fmla="*/ 65776 w 559435"/>
              <a:gd name="T27" fmla="*/ 375883 h 457200"/>
              <a:gd name="T28" fmla="*/ 99483 w 559435"/>
              <a:gd name="T29" fmla="*/ 403435 h 457200"/>
              <a:gd name="T30" fmla="*/ 138514 w 559435"/>
              <a:gd name="T31" fmla="*/ 425989 h 457200"/>
              <a:gd name="T32" fmla="*/ 182080 w 559435"/>
              <a:gd name="T33" fmla="*/ 442898 h 457200"/>
              <a:gd name="T34" fmla="*/ 229390 w 559435"/>
              <a:gd name="T35" fmla="*/ 453516 h 457200"/>
              <a:gd name="T36" fmla="*/ 279653 w 559435"/>
              <a:gd name="T37" fmla="*/ 457200 h 457200"/>
              <a:gd name="T38" fmla="*/ 329917 w 559435"/>
              <a:gd name="T39" fmla="*/ 453516 h 457200"/>
              <a:gd name="T40" fmla="*/ 377227 w 559435"/>
              <a:gd name="T41" fmla="*/ 442898 h 457200"/>
              <a:gd name="T42" fmla="*/ 420793 w 559435"/>
              <a:gd name="T43" fmla="*/ 425989 h 457200"/>
              <a:gd name="T44" fmla="*/ 459824 w 559435"/>
              <a:gd name="T45" fmla="*/ 403435 h 457200"/>
              <a:gd name="T46" fmla="*/ 493531 w 559435"/>
              <a:gd name="T47" fmla="*/ 375883 h 457200"/>
              <a:gd name="T48" fmla="*/ 521123 w 559435"/>
              <a:gd name="T49" fmla="*/ 343978 h 457200"/>
              <a:gd name="T50" fmla="*/ 541810 w 559435"/>
              <a:gd name="T51" fmla="*/ 308365 h 457200"/>
              <a:gd name="T52" fmla="*/ 554801 w 559435"/>
              <a:gd name="T53" fmla="*/ 269690 h 457200"/>
              <a:gd name="T54" fmla="*/ 559307 w 559435"/>
              <a:gd name="T55" fmla="*/ 228600 h 457200"/>
              <a:gd name="T56" fmla="*/ 554801 w 559435"/>
              <a:gd name="T57" fmla="*/ 187509 h 457200"/>
              <a:gd name="T58" fmla="*/ 541810 w 559435"/>
              <a:gd name="T59" fmla="*/ 148834 h 457200"/>
              <a:gd name="T60" fmla="*/ 521123 w 559435"/>
              <a:gd name="T61" fmla="*/ 113221 h 457200"/>
              <a:gd name="T62" fmla="*/ 493531 w 559435"/>
              <a:gd name="T63" fmla="*/ 81316 h 457200"/>
              <a:gd name="T64" fmla="*/ 459824 w 559435"/>
              <a:gd name="T65" fmla="*/ 53764 h 457200"/>
              <a:gd name="T66" fmla="*/ 420793 w 559435"/>
              <a:gd name="T67" fmla="*/ 31210 h 457200"/>
              <a:gd name="T68" fmla="*/ 377227 w 559435"/>
              <a:gd name="T69" fmla="*/ 14301 h 457200"/>
              <a:gd name="T70" fmla="*/ 329917 w 559435"/>
              <a:gd name="T71" fmla="*/ 3683 h 457200"/>
              <a:gd name="T72" fmla="*/ 279653 w 559435"/>
              <a:gd name="T73" fmla="*/ 0 h 4572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59435"/>
              <a:gd name="T112" fmla="*/ 0 h 457200"/>
              <a:gd name="T113" fmla="*/ 559435 w 559435"/>
              <a:gd name="T114" fmla="*/ 457200 h 4572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59435" h="457200">
                <a:moveTo>
                  <a:pt x="279653" y="0"/>
                </a:moveTo>
                <a:lnTo>
                  <a:pt x="229390" y="3683"/>
                </a:lnTo>
                <a:lnTo>
                  <a:pt x="182080" y="14301"/>
                </a:lnTo>
                <a:lnTo>
                  <a:pt x="138514" y="31210"/>
                </a:lnTo>
                <a:lnTo>
                  <a:pt x="99483" y="53764"/>
                </a:lnTo>
                <a:lnTo>
                  <a:pt x="65776" y="81316"/>
                </a:lnTo>
                <a:lnTo>
                  <a:pt x="38184" y="113221"/>
                </a:lnTo>
                <a:lnTo>
                  <a:pt x="17497" y="148834"/>
                </a:lnTo>
                <a:lnTo>
                  <a:pt x="4506" y="187509"/>
                </a:lnTo>
                <a:lnTo>
                  <a:pt x="0" y="228600"/>
                </a:lnTo>
                <a:lnTo>
                  <a:pt x="4506" y="269690"/>
                </a:lnTo>
                <a:lnTo>
                  <a:pt x="17497" y="308365"/>
                </a:lnTo>
                <a:lnTo>
                  <a:pt x="38184" y="343978"/>
                </a:lnTo>
                <a:lnTo>
                  <a:pt x="65776" y="375883"/>
                </a:lnTo>
                <a:lnTo>
                  <a:pt x="99483" y="403435"/>
                </a:lnTo>
                <a:lnTo>
                  <a:pt x="138514" y="425989"/>
                </a:lnTo>
                <a:lnTo>
                  <a:pt x="182080" y="442898"/>
                </a:lnTo>
                <a:lnTo>
                  <a:pt x="229390" y="453516"/>
                </a:lnTo>
                <a:lnTo>
                  <a:pt x="279653" y="457200"/>
                </a:lnTo>
                <a:lnTo>
                  <a:pt x="329917" y="453516"/>
                </a:lnTo>
                <a:lnTo>
                  <a:pt x="377227" y="442898"/>
                </a:lnTo>
                <a:lnTo>
                  <a:pt x="420793" y="425989"/>
                </a:lnTo>
                <a:lnTo>
                  <a:pt x="459824" y="403435"/>
                </a:lnTo>
                <a:lnTo>
                  <a:pt x="493531" y="375883"/>
                </a:lnTo>
                <a:lnTo>
                  <a:pt x="521123" y="343978"/>
                </a:lnTo>
                <a:lnTo>
                  <a:pt x="541810" y="308365"/>
                </a:lnTo>
                <a:lnTo>
                  <a:pt x="554801" y="269690"/>
                </a:lnTo>
                <a:lnTo>
                  <a:pt x="559307" y="228600"/>
                </a:lnTo>
                <a:lnTo>
                  <a:pt x="554801" y="187509"/>
                </a:lnTo>
                <a:lnTo>
                  <a:pt x="541810" y="148834"/>
                </a:lnTo>
                <a:lnTo>
                  <a:pt x="521123" y="113221"/>
                </a:lnTo>
                <a:lnTo>
                  <a:pt x="493531" y="81316"/>
                </a:lnTo>
                <a:lnTo>
                  <a:pt x="459824" y="53764"/>
                </a:lnTo>
                <a:lnTo>
                  <a:pt x="420793" y="31210"/>
                </a:lnTo>
                <a:lnTo>
                  <a:pt x="377227" y="14301"/>
                </a:lnTo>
                <a:lnTo>
                  <a:pt x="329917" y="3683"/>
                </a:lnTo>
                <a:lnTo>
                  <a:pt x="279653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9" name="object 12"/>
          <p:cNvSpPr>
            <a:spLocks/>
          </p:cNvSpPr>
          <p:nvPr/>
        </p:nvSpPr>
        <p:spPr bwMode="auto">
          <a:xfrm>
            <a:off x="5192713" y="5995988"/>
            <a:ext cx="1489075" cy="457200"/>
          </a:xfrm>
          <a:custGeom>
            <a:avLst/>
            <a:gdLst>
              <a:gd name="T0" fmla="*/ 1412748 w 1489075"/>
              <a:gd name="T1" fmla="*/ 0 h 457200"/>
              <a:gd name="T2" fmla="*/ 76200 w 1489075"/>
              <a:gd name="T3" fmla="*/ 0 h 457200"/>
              <a:gd name="T4" fmla="*/ 46559 w 1489075"/>
              <a:gd name="T5" fmla="*/ 5987 h 457200"/>
              <a:gd name="T6" fmla="*/ 22336 w 1489075"/>
              <a:gd name="T7" fmla="*/ 22317 h 457200"/>
              <a:gd name="T8" fmla="*/ 5994 w 1489075"/>
              <a:gd name="T9" fmla="*/ 46537 h 457200"/>
              <a:gd name="T10" fmla="*/ 0 w 1489075"/>
              <a:gd name="T11" fmla="*/ 76200 h 457200"/>
              <a:gd name="T12" fmla="*/ 0 w 1489075"/>
              <a:gd name="T13" fmla="*/ 381000 h 457200"/>
              <a:gd name="T14" fmla="*/ 5994 w 1489075"/>
              <a:gd name="T15" fmla="*/ 410662 h 457200"/>
              <a:gd name="T16" fmla="*/ 22336 w 1489075"/>
              <a:gd name="T17" fmla="*/ 434882 h 457200"/>
              <a:gd name="T18" fmla="*/ 46559 w 1489075"/>
              <a:gd name="T19" fmla="*/ 451212 h 457200"/>
              <a:gd name="T20" fmla="*/ 76200 w 1489075"/>
              <a:gd name="T21" fmla="*/ 457200 h 457200"/>
              <a:gd name="T22" fmla="*/ 1412748 w 1489075"/>
              <a:gd name="T23" fmla="*/ 457200 h 457200"/>
              <a:gd name="T24" fmla="*/ 1442388 w 1489075"/>
              <a:gd name="T25" fmla="*/ 451212 h 457200"/>
              <a:gd name="T26" fmla="*/ 1466611 w 1489075"/>
              <a:gd name="T27" fmla="*/ 434882 h 457200"/>
              <a:gd name="T28" fmla="*/ 1482953 w 1489075"/>
              <a:gd name="T29" fmla="*/ 410662 h 457200"/>
              <a:gd name="T30" fmla="*/ 1488948 w 1489075"/>
              <a:gd name="T31" fmla="*/ 381000 h 457200"/>
              <a:gd name="T32" fmla="*/ 1488948 w 1489075"/>
              <a:gd name="T33" fmla="*/ 76200 h 457200"/>
              <a:gd name="T34" fmla="*/ 1482953 w 1489075"/>
              <a:gd name="T35" fmla="*/ 46537 h 457200"/>
              <a:gd name="T36" fmla="*/ 1466611 w 1489075"/>
              <a:gd name="T37" fmla="*/ 22317 h 457200"/>
              <a:gd name="T38" fmla="*/ 1442388 w 1489075"/>
              <a:gd name="T39" fmla="*/ 5987 h 457200"/>
              <a:gd name="T40" fmla="*/ 1412748 w 1489075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89075"/>
              <a:gd name="T64" fmla="*/ 0 h 457200"/>
              <a:gd name="T65" fmla="*/ 1489075 w 1489075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89075" h="457200">
                <a:moveTo>
                  <a:pt x="1412748" y="0"/>
                </a:moveTo>
                <a:lnTo>
                  <a:pt x="76200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1412748" y="457200"/>
                </a:lnTo>
                <a:lnTo>
                  <a:pt x="1442388" y="451212"/>
                </a:lnTo>
                <a:lnTo>
                  <a:pt x="1466611" y="434882"/>
                </a:lnTo>
                <a:lnTo>
                  <a:pt x="1482953" y="410662"/>
                </a:lnTo>
                <a:lnTo>
                  <a:pt x="1488948" y="381000"/>
                </a:lnTo>
                <a:lnTo>
                  <a:pt x="1488948" y="76200"/>
                </a:lnTo>
                <a:lnTo>
                  <a:pt x="1482953" y="46537"/>
                </a:lnTo>
                <a:lnTo>
                  <a:pt x="1466611" y="22317"/>
                </a:lnTo>
                <a:lnTo>
                  <a:pt x="1442388" y="5987"/>
                </a:lnTo>
                <a:lnTo>
                  <a:pt x="1412748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4718050" y="6000750"/>
            <a:ext cx="1873250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76580" algn="l"/>
              </a:tabLst>
              <a:defRPr/>
            </a:pP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	Medi</a:t>
            </a:r>
            <a:r>
              <a:rPr b="1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301" name="object 14"/>
          <p:cNvSpPr>
            <a:spLocks/>
          </p:cNvSpPr>
          <p:nvPr/>
        </p:nvSpPr>
        <p:spPr bwMode="auto">
          <a:xfrm>
            <a:off x="7596188" y="4019550"/>
            <a:ext cx="550862" cy="457200"/>
          </a:xfrm>
          <a:custGeom>
            <a:avLst/>
            <a:gdLst>
              <a:gd name="T0" fmla="*/ 275843 w 551815"/>
              <a:gd name="T1" fmla="*/ 0 h 457200"/>
              <a:gd name="T2" fmla="*/ 226246 w 551815"/>
              <a:gd name="T3" fmla="*/ 3683 h 457200"/>
              <a:gd name="T4" fmla="*/ 179570 w 551815"/>
              <a:gd name="T5" fmla="*/ 14303 h 457200"/>
              <a:gd name="T6" fmla="*/ 136595 w 551815"/>
              <a:gd name="T7" fmla="*/ 31213 h 457200"/>
              <a:gd name="T8" fmla="*/ 98098 w 551815"/>
              <a:gd name="T9" fmla="*/ 53768 h 457200"/>
              <a:gd name="T10" fmla="*/ 64856 w 551815"/>
              <a:gd name="T11" fmla="*/ 81321 h 457200"/>
              <a:gd name="T12" fmla="*/ 37648 w 551815"/>
              <a:gd name="T13" fmla="*/ 113227 h 457200"/>
              <a:gd name="T14" fmla="*/ 17251 w 551815"/>
              <a:gd name="T15" fmla="*/ 148839 h 457200"/>
              <a:gd name="T16" fmla="*/ 4442 w 551815"/>
              <a:gd name="T17" fmla="*/ 187512 h 457200"/>
              <a:gd name="T18" fmla="*/ 0 w 551815"/>
              <a:gd name="T19" fmla="*/ 228600 h 457200"/>
              <a:gd name="T20" fmla="*/ 4442 w 551815"/>
              <a:gd name="T21" fmla="*/ 269687 h 457200"/>
              <a:gd name="T22" fmla="*/ 17251 w 551815"/>
              <a:gd name="T23" fmla="*/ 308360 h 457200"/>
              <a:gd name="T24" fmla="*/ 37648 w 551815"/>
              <a:gd name="T25" fmla="*/ 343972 h 457200"/>
              <a:gd name="T26" fmla="*/ 64856 w 551815"/>
              <a:gd name="T27" fmla="*/ 375878 h 457200"/>
              <a:gd name="T28" fmla="*/ 98098 w 551815"/>
              <a:gd name="T29" fmla="*/ 403431 h 457200"/>
              <a:gd name="T30" fmla="*/ 136595 w 551815"/>
              <a:gd name="T31" fmla="*/ 425986 h 457200"/>
              <a:gd name="T32" fmla="*/ 179570 w 551815"/>
              <a:gd name="T33" fmla="*/ 442896 h 457200"/>
              <a:gd name="T34" fmla="*/ 226246 w 551815"/>
              <a:gd name="T35" fmla="*/ 453516 h 457200"/>
              <a:gd name="T36" fmla="*/ 275843 w 551815"/>
              <a:gd name="T37" fmla="*/ 457200 h 457200"/>
              <a:gd name="T38" fmla="*/ 325441 w 551815"/>
              <a:gd name="T39" fmla="*/ 453516 h 457200"/>
              <a:gd name="T40" fmla="*/ 372117 w 551815"/>
              <a:gd name="T41" fmla="*/ 442896 h 457200"/>
              <a:gd name="T42" fmla="*/ 415092 w 551815"/>
              <a:gd name="T43" fmla="*/ 425986 h 457200"/>
              <a:gd name="T44" fmla="*/ 453589 w 551815"/>
              <a:gd name="T45" fmla="*/ 403431 h 457200"/>
              <a:gd name="T46" fmla="*/ 486831 w 551815"/>
              <a:gd name="T47" fmla="*/ 375878 h 457200"/>
              <a:gd name="T48" fmla="*/ 514039 w 551815"/>
              <a:gd name="T49" fmla="*/ 343972 h 457200"/>
              <a:gd name="T50" fmla="*/ 534436 w 551815"/>
              <a:gd name="T51" fmla="*/ 308360 h 457200"/>
              <a:gd name="T52" fmla="*/ 547245 w 551815"/>
              <a:gd name="T53" fmla="*/ 269687 h 457200"/>
              <a:gd name="T54" fmla="*/ 551687 w 551815"/>
              <a:gd name="T55" fmla="*/ 228600 h 457200"/>
              <a:gd name="T56" fmla="*/ 547245 w 551815"/>
              <a:gd name="T57" fmla="*/ 187512 h 457200"/>
              <a:gd name="T58" fmla="*/ 534436 w 551815"/>
              <a:gd name="T59" fmla="*/ 148839 h 457200"/>
              <a:gd name="T60" fmla="*/ 514039 w 551815"/>
              <a:gd name="T61" fmla="*/ 113227 h 457200"/>
              <a:gd name="T62" fmla="*/ 486831 w 551815"/>
              <a:gd name="T63" fmla="*/ 81321 h 457200"/>
              <a:gd name="T64" fmla="*/ 453589 w 551815"/>
              <a:gd name="T65" fmla="*/ 53768 h 457200"/>
              <a:gd name="T66" fmla="*/ 415092 w 551815"/>
              <a:gd name="T67" fmla="*/ 31213 h 457200"/>
              <a:gd name="T68" fmla="*/ 372117 w 551815"/>
              <a:gd name="T69" fmla="*/ 14303 h 457200"/>
              <a:gd name="T70" fmla="*/ 325441 w 551815"/>
              <a:gd name="T71" fmla="*/ 3683 h 457200"/>
              <a:gd name="T72" fmla="*/ 275843 w 551815"/>
              <a:gd name="T73" fmla="*/ 0 h 4572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51815"/>
              <a:gd name="T112" fmla="*/ 0 h 457200"/>
              <a:gd name="T113" fmla="*/ 551815 w 551815"/>
              <a:gd name="T114" fmla="*/ 457200 h 4572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51815" h="457200">
                <a:moveTo>
                  <a:pt x="275843" y="0"/>
                </a:moveTo>
                <a:lnTo>
                  <a:pt x="226246" y="3683"/>
                </a:lnTo>
                <a:lnTo>
                  <a:pt x="179570" y="14303"/>
                </a:lnTo>
                <a:lnTo>
                  <a:pt x="136595" y="31213"/>
                </a:lnTo>
                <a:lnTo>
                  <a:pt x="98098" y="53768"/>
                </a:lnTo>
                <a:lnTo>
                  <a:pt x="64856" y="81321"/>
                </a:lnTo>
                <a:lnTo>
                  <a:pt x="37648" y="113227"/>
                </a:lnTo>
                <a:lnTo>
                  <a:pt x="17251" y="148839"/>
                </a:lnTo>
                <a:lnTo>
                  <a:pt x="4442" y="187512"/>
                </a:lnTo>
                <a:lnTo>
                  <a:pt x="0" y="228600"/>
                </a:lnTo>
                <a:lnTo>
                  <a:pt x="4442" y="269687"/>
                </a:lnTo>
                <a:lnTo>
                  <a:pt x="17251" y="308360"/>
                </a:lnTo>
                <a:lnTo>
                  <a:pt x="37648" y="343972"/>
                </a:lnTo>
                <a:lnTo>
                  <a:pt x="64856" y="375878"/>
                </a:lnTo>
                <a:lnTo>
                  <a:pt x="98098" y="403431"/>
                </a:lnTo>
                <a:lnTo>
                  <a:pt x="136595" y="425986"/>
                </a:lnTo>
                <a:lnTo>
                  <a:pt x="179570" y="442896"/>
                </a:lnTo>
                <a:lnTo>
                  <a:pt x="226246" y="453516"/>
                </a:lnTo>
                <a:lnTo>
                  <a:pt x="275843" y="457200"/>
                </a:lnTo>
                <a:lnTo>
                  <a:pt x="325441" y="453516"/>
                </a:lnTo>
                <a:lnTo>
                  <a:pt x="372117" y="442896"/>
                </a:lnTo>
                <a:lnTo>
                  <a:pt x="415092" y="425986"/>
                </a:lnTo>
                <a:lnTo>
                  <a:pt x="453589" y="403431"/>
                </a:lnTo>
                <a:lnTo>
                  <a:pt x="486831" y="375878"/>
                </a:lnTo>
                <a:lnTo>
                  <a:pt x="514039" y="343972"/>
                </a:lnTo>
                <a:lnTo>
                  <a:pt x="534436" y="308360"/>
                </a:lnTo>
                <a:lnTo>
                  <a:pt x="547245" y="269687"/>
                </a:lnTo>
                <a:lnTo>
                  <a:pt x="551687" y="228600"/>
                </a:lnTo>
                <a:lnTo>
                  <a:pt x="547245" y="187512"/>
                </a:lnTo>
                <a:lnTo>
                  <a:pt x="534436" y="148839"/>
                </a:lnTo>
                <a:lnTo>
                  <a:pt x="514039" y="113227"/>
                </a:lnTo>
                <a:lnTo>
                  <a:pt x="486831" y="81321"/>
                </a:lnTo>
                <a:lnTo>
                  <a:pt x="453589" y="53768"/>
                </a:lnTo>
                <a:lnTo>
                  <a:pt x="415092" y="31213"/>
                </a:lnTo>
                <a:lnTo>
                  <a:pt x="372117" y="14303"/>
                </a:lnTo>
                <a:lnTo>
                  <a:pt x="325441" y="3683"/>
                </a:lnTo>
                <a:lnTo>
                  <a:pt x="275843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2" name="object 15"/>
          <p:cNvSpPr>
            <a:spLocks/>
          </p:cNvSpPr>
          <p:nvPr/>
        </p:nvSpPr>
        <p:spPr bwMode="auto">
          <a:xfrm>
            <a:off x="8239125" y="4019550"/>
            <a:ext cx="1468438" cy="457200"/>
          </a:xfrm>
          <a:custGeom>
            <a:avLst/>
            <a:gdLst>
              <a:gd name="T0" fmla="*/ 1391411 w 1468120"/>
              <a:gd name="T1" fmla="*/ 0 h 457200"/>
              <a:gd name="T2" fmla="*/ 76200 w 1468120"/>
              <a:gd name="T3" fmla="*/ 0 h 457200"/>
              <a:gd name="T4" fmla="*/ 46559 w 1468120"/>
              <a:gd name="T5" fmla="*/ 5994 h 457200"/>
              <a:gd name="T6" fmla="*/ 22336 w 1468120"/>
              <a:gd name="T7" fmla="*/ 22336 h 457200"/>
              <a:gd name="T8" fmla="*/ 5994 w 1468120"/>
              <a:gd name="T9" fmla="*/ 46559 h 457200"/>
              <a:gd name="T10" fmla="*/ 0 w 1468120"/>
              <a:gd name="T11" fmla="*/ 76200 h 457200"/>
              <a:gd name="T12" fmla="*/ 0 w 1468120"/>
              <a:gd name="T13" fmla="*/ 381000 h 457200"/>
              <a:gd name="T14" fmla="*/ 5994 w 1468120"/>
              <a:gd name="T15" fmla="*/ 410640 h 457200"/>
              <a:gd name="T16" fmla="*/ 22336 w 1468120"/>
              <a:gd name="T17" fmla="*/ 434863 h 457200"/>
              <a:gd name="T18" fmla="*/ 46559 w 1468120"/>
              <a:gd name="T19" fmla="*/ 451205 h 457200"/>
              <a:gd name="T20" fmla="*/ 76200 w 1468120"/>
              <a:gd name="T21" fmla="*/ 457200 h 457200"/>
              <a:gd name="T22" fmla="*/ 1391411 w 1468120"/>
              <a:gd name="T23" fmla="*/ 457200 h 457200"/>
              <a:gd name="T24" fmla="*/ 1421052 w 1468120"/>
              <a:gd name="T25" fmla="*/ 451205 h 457200"/>
              <a:gd name="T26" fmla="*/ 1445275 w 1468120"/>
              <a:gd name="T27" fmla="*/ 434863 h 457200"/>
              <a:gd name="T28" fmla="*/ 1461617 w 1468120"/>
              <a:gd name="T29" fmla="*/ 410640 h 457200"/>
              <a:gd name="T30" fmla="*/ 1467611 w 1468120"/>
              <a:gd name="T31" fmla="*/ 381000 h 457200"/>
              <a:gd name="T32" fmla="*/ 1467611 w 1468120"/>
              <a:gd name="T33" fmla="*/ 76200 h 457200"/>
              <a:gd name="T34" fmla="*/ 1461617 w 1468120"/>
              <a:gd name="T35" fmla="*/ 46559 h 457200"/>
              <a:gd name="T36" fmla="*/ 1445275 w 1468120"/>
              <a:gd name="T37" fmla="*/ 22336 h 457200"/>
              <a:gd name="T38" fmla="*/ 1421052 w 1468120"/>
              <a:gd name="T39" fmla="*/ 5994 h 457200"/>
              <a:gd name="T40" fmla="*/ 1391411 w 146812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68120"/>
              <a:gd name="T64" fmla="*/ 0 h 457200"/>
              <a:gd name="T65" fmla="*/ 1468120 w 146812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68120" h="457200">
                <a:moveTo>
                  <a:pt x="1391411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391411" y="457200"/>
                </a:lnTo>
                <a:lnTo>
                  <a:pt x="1421052" y="451205"/>
                </a:lnTo>
                <a:lnTo>
                  <a:pt x="1445275" y="434863"/>
                </a:lnTo>
                <a:lnTo>
                  <a:pt x="1461617" y="410640"/>
                </a:lnTo>
                <a:lnTo>
                  <a:pt x="1467611" y="381000"/>
                </a:lnTo>
                <a:lnTo>
                  <a:pt x="1467611" y="76200"/>
                </a:lnTo>
                <a:lnTo>
                  <a:pt x="1461617" y="46559"/>
                </a:lnTo>
                <a:lnTo>
                  <a:pt x="1445275" y="22336"/>
                </a:lnTo>
                <a:lnTo>
                  <a:pt x="1421052" y="5994"/>
                </a:lnTo>
                <a:lnTo>
                  <a:pt x="1391411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7769225" y="4022725"/>
            <a:ext cx="1881188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48005" algn="l"/>
              </a:tabLst>
              <a:defRPr/>
            </a:pP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3	Re</a:t>
            </a:r>
            <a:r>
              <a:rPr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eiver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304" name="object 17"/>
          <p:cNvSpPr>
            <a:spLocks/>
          </p:cNvSpPr>
          <p:nvPr/>
        </p:nvSpPr>
        <p:spPr bwMode="auto">
          <a:xfrm>
            <a:off x="2228850" y="3943350"/>
            <a:ext cx="560388" cy="457200"/>
          </a:xfrm>
          <a:custGeom>
            <a:avLst/>
            <a:gdLst>
              <a:gd name="T0" fmla="*/ 279654 w 559435"/>
              <a:gd name="T1" fmla="*/ 0 h 457200"/>
              <a:gd name="T2" fmla="*/ 229390 w 559435"/>
              <a:gd name="T3" fmla="*/ 3683 h 457200"/>
              <a:gd name="T4" fmla="*/ 182080 w 559435"/>
              <a:gd name="T5" fmla="*/ 14303 h 457200"/>
              <a:gd name="T6" fmla="*/ 138514 w 559435"/>
              <a:gd name="T7" fmla="*/ 31213 h 457200"/>
              <a:gd name="T8" fmla="*/ 99483 w 559435"/>
              <a:gd name="T9" fmla="*/ 53768 h 457200"/>
              <a:gd name="T10" fmla="*/ 65776 w 559435"/>
              <a:gd name="T11" fmla="*/ 81321 h 457200"/>
              <a:gd name="T12" fmla="*/ 38184 w 559435"/>
              <a:gd name="T13" fmla="*/ 113227 h 457200"/>
              <a:gd name="T14" fmla="*/ 17497 w 559435"/>
              <a:gd name="T15" fmla="*/ 148839 h 457200"/>
              <a:gd name="T16" fmla="*/ 4506 w 559435"/>
              <a:gd name="T17" fmla="*/ 187512 h 457200"/>
              <a:gd name="T18" fmla="*/ 0 w 559435"/>
              <a:gd name="T19" fmla="*/ 228600 h 457200"/>
              <a:gd name="T20" fmla="*/ 4506 w 559435"/>
              <a:gd name="T21" fmla="*/ 269687 h 457200"/>
              <a:gd name="T22" fmla="*/ 17497 w 559435"/>
              <a:gd name="T23" fmla="*/ 308360 h 457200"/>
              <a:gd name="T24" fmla="*/ 38184 w 559435"/>
              <a:gd name="T25" fmla="*/ 343972 h 457200"/>
              <a:gd name="T26" fmla="*/ 65776 w 559435"/>
              <a:gd name="T27" fmla="*/ 375878 h 457200"/>
              <a:gd name="T28" fmla="*/ 99483 w 559435"/>
              <a:gd name="T29" fmla="*/ 403431 h 457200"/>
              <a:gd name="T30" fmla="*/ 138514 w 559435"/>
              <a:gd name="T31" fmla="*/ 425986 h 457200"/>
              <a:gd name="T32" fmla="*/ 182080 w 559435"/>
              <a:gd name="T33" fmla="*/ 442896 h 457200"/>
              <a:gd name="T34" fmla="*/ 229390 w 559435"/>
              <a:gd name="T35" fmla="*/ 453516 h 457200"/>
              <a:gd name="T36" fmla="*/ 279654 w 559435"/>
              <a:gd name="T37" fmla="*/ 457200 h 457200"/>
              <a:gd name="T38" fmla="*/ 329917 w 559435"/>
              <a:gd name="T39" fmla="*/ 453516 h 457200"/>
              <a:gd name="T40" fmla="*/ 377227 w 559435"/>
              <a:gd name="T41" fmla="*/ 442896 h 457200"/>
              <a:gd name="T42" fmla="*/ 420793 w 559435"/>
              <a:gd name="T43" fmla="*/ 425986 h 457200"/>
              <a:gd name="T44" fmla="*/ 459824 w 559435"/>
              <a:gd name="T45" fmla="*/ 403431 h 457200"/>
              <a:gd name="T46" fmla="*/ 493531 w 559435"/>
              <a:gd name="T47" fmla="*/ 375878 h 457200"/>
              <a:gd name="T48" fmla="*/ 521123 w 559435"/>
              <a:gd name="T49" fmla="*/ 343972 h 457200"/>
              <a:gd name="T50" fmla="*/ 541810 w 559435"/>
              <a:gd name="T51" fmla="*/ 308360 h 457200"/>
              <a:gd name="T52" fmla="*/ 554801 w 559435"/>
              <a:gd name="T53" fmla="*/ 269687 h 457200"/>
              <a:gd name="T54" fmla="*/ 559307 w 559435"/>
              <a:gd name="T55" fmla="*/ 228600 h 457200"/>
              <a:gd name="T56" fmla="*/ 554801 w 559435"/>
              <a:gd name="T57" fmla="*/ 187512 h 457200"/>
              <a:gd name="T58" fmla="*/ 541810 w 559435"/>
              <a:gd name="T59" fmla="*/ 148839 h 457200"/>
              <a:gd name="T60" fmla="*/ 521123 w 559435"/>
              <a:gd name="T61" fmla="*/ 113227 h 457200"/>
              <a:gd name="T62" fmla="*/ 493531 w 559435"/>
              <a:gd name="T63" fmla="*/ 81321 h 457200"/>
              <a:gd name="T64" fmla="*/ 459824 w 559435"/>
              <a:gd name="T65" fmla="*/ 53768 h 457200"/>
              <a:gd name="T66" fmla="*/ 420793 w 559435"/>
              <a:gd name="T67" fmla="*/ 31213 h 457200"/>
              <a:gd name="T68" fmla="*/ 377227 w 559435"/>
              <a:gd name="T69" fmla="*/ 14303 h 457200"/>
              <a:gd name="T70" fmla="*/ 329917 w 559435"/>
              <a:gd name="T71" fmla="*/ 3683 h 457200"/>
              <a:gd name="T72" fmla="*/ 279654 w 559435"/>
              <a:gd name="T73" fmla="*/ 0 h 4572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59435"/>
              <a:gd name="T112" fmla="*/ 0 h 457200"/>
              <a:gd name="T113" fmla="*/ 559435 w 559435"/>
              <a:gd name="T114" fmla="*/ 457200 h 4572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59435" h="457200">
                <a:moveTo>
                  <a:pt x="279654" y="0"/>
                </a:moveTo>
                <a:lnTo>
                  <a:pt x="229390" y="3683"/>
                </a:lnTo>
                <a:lnTo>
                  <a:pt x="182080" y="14303"/>
                </a:lnTo>
                <a:lnTo>
                  <a:pt x="138514" y="31213"/>
                </a:lnTo>
                <a:lnTo>
                  <a:pt x="99483" y="53768"/>
                </a:lnTo>
                <a:lnTo>
                  <a:pt x="65776" y="81321"/>
                </a:lnTo>
                <a:lnTo>
                  <a:pt x="38184" y="113227"/>
                </a:lnTo>
                <a:lnTo>
                  <a:pt x="17497" y="148839"/>
                </a:lnTo>
                <a:lnTo>
                  <a:pt x="4506" y="187512"/>
                </a:lnTo>
                <a:lnTo>
                  <a:pt x="0" y="228600"/>
                </a:lnTo>
                <a:lnTo>
                  <a:pt x="4506" y="269687"/>
                </a:lnTo>
                <a:lnTo>
                  <a:pt x="17497" y="308360"/>
                </a:lnTo>
                <a:lnTo>
                  <a:pt x="38184" y="343972"/>
                </a:lnTo>
                <a:lnTo>
                  <a:pt x="65776" y="375878"/>
                </a:lnTo>
                <a:lnTo>
                  <a:pt x="99483" y="403431"/>
                </a:lnTo>
                <a:lnTo>
                  <a:pt x="138514" y="425986"/>
                </a:lnTo>
                <a:lnTo>
                  <a:pt x="182080" y="442896"/>
                </a:lnTo>
                <a:lnTo>
                  <a:pt x="229390" y="453516"/>
                </a:lnTo>
                <a:lnTo>
                  <a:pt x="279654" y="457200"/>
                </a:lnTo>
                <a:lnTo>
                  <a:pt x="329917" y="453516"/>
                </a:lnTo>
                <a:lnTo>
                  <a:pt x="377227" y="442896"/>
                </a:lnTo>
                <a:lnTo>
                  <a:pt x="420793" y="425986"/>
                </a:lnTo>
                <a:lnTo>
                  <a:pt x="459824" y="403431"/>
                </a:lnTo>
                <a:lnTo>
                  <a:pt x="493531" y="375878"/>
                </a:lnTo>
                <a:lnTo>
                  <a:pt x="521123" y="343972"/>
                </a:lnTo>
                <a:lnTo>
                  <a:pt x="541810" y="308360"/>
                </a:lnTo>
                <a:lnTo>
                  <a:pt x="554801" y="269687"/>
                </a:lnTo>
                <a:lnTo>
                  <a:pt x="559307" y="228600"/>
                </a:lnTo>
                <a:lnTo>
                  <a:pt x="554801" y="187512"/>
                </a:lnTo>
                <a:lnTo>
                  <a:pt x="541810" y="148839"/>
                </a:lnTo>
                <a:lnTo>
                  <a:pt x="521123" y="113227"/>
                </a:lnTo>
                <a:lnTo>
                  <a:pt x="493531" y="81321"/>
                </a:lnTo>
                <a:lnTo>
                  <a:pt x="459824" y="53768"/>
                </a:lnTo>
                <a:lnTo>
                  <a:pt x="420793" y="31213"/>
                </a:lnTo>
                <a:lnTo>
                  <a:pt x="377227" y="14303"/>
                </a:lnTo>
                <a:lnTo>
                  <a:pt x="329917" y="3683"/>
                </a:lnTo>
                <a:lnTo>
                  <a:pt x="279654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5" name="object 18"/>
          <p:cNvSpPr>
            <a:spLocks/>
          </p:cNvSpPr>
          <p:nvPr/>
        </p:nvSpPr>
        <p:spPr bwMode="auto">
          <a:xfrm>
            <a:off x="2882900" y="3943350"/>
            <a:ext cx="1495425" cy="457200"/>
          </a:xfrm>
          <a:custGeom>
            <a:avLst/>
            <a:gdLst>
              <a:gd name="T0" fmla="*/ 1418844 w 1495425"/>
              <a:gd name="T1" fmla="*/ 0 h 457200"/>
              <a:gd name="T2" fmla="*/ 76200 w 1495425"/>
              <a:gd name="T3" fmla="*/ 0 h 457200"/>
              <a:gd name="T4" fmla="*/ 46559 w 1495425"/>
              <a:gd name="T5" fmla="*/ 5994 h 457200"/>
              <a:gd name="T6" fmla="*/ 22336 w 1495425"/>
              <a:gd name="T7" fmla="*/ 22336 h 457200"/>
              <a:gd name="T8" fmla="*/ 5994 w 1495425"/>
              <a:gd name="T9" fmla="*/ 46559 h 457200"/>
              <a:gd name="T10" fmla="*/ 0 w 1495425"/>
              <a:gd name="T11" fmla="*/ 76200 h 457200"/>
              <a:gd name="T12" fmla="*/ 0 w 1495425"/>
              <a:gd name="T13" fmla="*/ 381000 h 457200"/>
              <a:gd name="T14" fmla="*/ 5994 w 1495425"/>
              <a:gd name="T15" fmla="*/ 410640 h 457200"/>
              <a:gd name="T16" fmla="*/ 22336 w 1495425"/>
              <a:gd name="T17" fmla="*/ 434863 h 457200"/>
              <a:gd name="T18" fmla="*/ 46559 w 1495425"/>
              <a:gd name="T19" fmla="*/ 451205 h 457200"/>
              <a:gd name="T20" fmla="*/ 76200 w 1495425"/>
              <a:gd name="T21" fmla="*/ 457200 h 457200"/>
              <a:gd name="T22" fmla="*/ 1418844 w 1495425"/>
              <a:gd name="T23" fmla="*/ 457200 h 457200"/>
              <a:gd name="T24" fmla="*/ 1448484 w 1495425"/>
              <a:gd name="T25" fmla="*/ 451205 h 457200"/>
              <a:gd name="T26" fmla="*/ 1472707 w 1495425"/>
              <a:gd name="T27" fmla="*/ 434863 h 457200"/>
              <a:gd name="T28" fmla="*/ 1489049 w 1495425"/>
              <a:gd name="T29" fmla="*/ 410640 h 457200"/>
              <a:gd name="T30" fmla="*/ 1495044 w 1495425"/>
              <a:gd name="T31" fmla="*/ 381000 h 457200"/>
              <a:gd name="T32" fmla="*/ 1495044 w 1495425"/>
              <a:gd name="T33" fmla="*/ 76200 h 457200"/>
              <a:gd name="T34" fmla="*/ 1489049 w 1495425"/>
              <a:gd name="T35" fmla="*/ 46559 h 457200"/>
              <a:gd name="T36" fmla="*/ 1472707 w 1495425"/>
              <a:gd name="T37" fmla="*/ 22336 h 457200"/>
              <a:gd name="T38" fmla="*/ 1448484 w 1495425"/>
              <a:gd name="T39" fmla="*/ 5994 h 457200"/>
              <a:gd name="T40" fmla="*/ 1418844 w 1495425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95425"/>
              <a:gd name="T64" fmla="*/ 0 h 457200"/>
              <a:gd name="T65" fmla="*/ 1495425 w 1495425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95425" h="457200">
                <a:moveTo>
                  <a:pt x="1418844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418844" y="457200"/>
                </a:lnTo>
                <a:lnTo>
                  <a:pt x="1448484" y="451205"/>
                </a:lnTo>
                <a:lnTo>
                  <a:pt x="1472707" y="434863"/>
                </a:lnTo>
                <a:lnTo>
                  <a:pt x="1489049" y="410640"/>
                </a:lnTo>
                <a:lnTo>
                  <a:pt x="1495044" y="381000"/>
                </a:lnTo>
                <a:lnTo>
                  <a:pt x="1495044" y="76200"/>
                </a:lnTo>
                <a:lnTo>
                  <a:pt x="1489049" y="46559"/>
                </a:lnTo>
                <a:lnTo>
                  <a:pt x="1472707" y="22336"/>
                </a:lnTo>
                <a:lnTo>
                  <a:pt x="1448484" y="5994"/>
                </a:lnTo>
                <a:lnTo>
                  <a:pt x="1418844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2406650" y="3946525"/>
            <a:ext cx="1814513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34695" algn="l"/>
              </a:tabLst>
              <a:defRPr/>
            </a:pP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	Sen</a:t>
            </a:r>
            <a:r>
              <a:rPr b="1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307" name="object 20"/>
          <p:cNvSpPr>
            <a:spLocks/>
          </p:cNvSpPr>
          <p:nvPr/>
        </p:nvSpPr>
        <p:spPr bwMode="auto">
          <a:xfrm>
            <a:off x="1816100" y="1885950"/>
            <a:ext cx="574675" cy="457200"/>
          </a:xfrm>
          <a:custGeom>
            <a:avLst/>
            <a:gdLst>
              <a:gd name="T0" fmla="*/ 287274 w 574675"/>
              <a:gd name="T1" fmla="*/ 0 h 457200"/>
              <a:gd name="T2" fmla="*/ 235645 w 574675"/>
              <a:gd name="T3" fmla="*/ 3683 h 457200"/>
              <a:gd name="T4" fmla="*/ 187048 w 574675"/>
              <a:gd name="T5" fmla="*/ 14303 h 457200"/>
              <a:gd name="T6" fmla="*/ 142296 w 574675"/>
              <a:gd name="T7" fmla="*/ 31213 h 457200"/>
              <a:gd name="T8" fmla="*/ 102201 w 574675"/>
              <a:gd name="T9" fmla="*/ 53768 h 457200"/>
              <a:gd name="T10" fmla="*/ 67574 w 574675"/>
              <a:gd name="T11" fmla="*/ 81321 h 457200"/>
              <a:gd name="T12" fmla="*/ 39228 w 574675"/>
              <a:gd name="T13" fmla="*/ 113227 h 457200"/>
              <a:gd name="T14" fmla="*/ 17976 w 574675"/>
              <a:gd name="T15" fmla="*/ 148839 h 457200"/>
              <a:gd name="T16" fmla="*/ 4629 w 574675"/>
              <a:gd name="T17" fmla="*/ 187512 h 457200"/>
              <a:gd name="T18" fmla="*/ 0 w 574675"/>
              <a:gd name="T19" fmla="*/ 228600 h 457200"/>
              <a:gd name="T20" fmla="*/ 4629 w 574675"/>
              <a:gd name="T21" fmla="*/ 269687 h 457200"/>
              <a:gd name="T22" fmla="*/ 17976 w 574675"/>
              <a:gd name="T23" fmla="*/ 308360 h 457200"/>
              <a:gd name="T24" fmla="*/ 39228 w 574675"/>
              <a:gd name="T25" fmla="*/ 343972 h 457200"/>
              <a:gd name="T26" fmla="*/ 67574 w 574675"/>
              <a:gd name="T27" fmla="*/ 375878 h 457200"/>
              <a:gd name="T28" fmla="*/ 102201 w 574675"/>
              <a:gd name="T29" fmla="*/ 403431 h 457200"/>
              <a:gd name="T30" fmla="*/ 142296 w 574675"/>
              <a:gd name="T31" fmla="*/ 425986 h 457200"/>
              <a:gd name="T32" fmla="*/ 187048 w 574675"/>
              <a:gd name="T33" fmla="*/ 442896 h 457200"/>
              <a:gd name="T34" fmla="*/ 235645 w 574675"/>
              <a:gd name="T35" fmla="*/ 453516 h 457200"/>
              <a:gd name="T36" fmla="*/ 287274 w 574675"/>
              <a:gd name="T37" fmla="*/ 457200 h 457200"/>
              <a:gd name="T38" fmla="*/ 338902 w 574675"/>
              <a:gd name="T39" fmla="*/ 453516 h 457200"/>
              <a:gd name="T40" fmla="*/ 387499 w 574675"/>
              <a:gd name="T41" fmla="*/ 442896 h 457200"/>
              <a:gd name="T42" fmla="*/ 432251 w 574675"/>
              <a:gd name="T43" fmla="*/ 425986 h 457200"/>
              <a:gd name="T44" fmla="*/ 472346 w 574675"/>
              <a:gd name="T45" fmla="*/ 403431 h 457200"/>
              <a:gd name="T46" fmla="*/ 506973 w 574675"/>
              <a:gd name="T47" fmla="*/ 375878 h 457200"/>
              <a:gd name="T48" fmla="*/ 535319 w 574675"/>
              <a:gd name="T49" fmla="*/ 343972 h 457200"/>
              <a:gd name="T50" fmla="*/ 556571 w 574675"/>
              <a:gd name="T51" fmla="*/ 308360 h 457200"/>
              <a:gd name="T52" fmla="*/ 569918 w 574675"/>
              <a:gd name="T53" fmla="*/ 269687 h 457200"/>
              <a:gd name="T54" fmla="*/ 574548 w 574675"/>
              <a:gd name="T55" fmla="*/ 228600 h 457200"/>
              <a:gd name="T56" fmla="*/ 569918 w 574675"/>
              <a:gd name="T57" fmla="*/ 187512 h 457200"/>
              <a:gd name="T58" fmla="*/ 556571 w 574675"/>
              <a:gd name="T59" fmla="*/ 148839 h 457200"/>
              <a:gd name="T60" fmla="*/ 535319 w 574675"/>
              <a:gd name="T61" fmla="*/ 113227 h 457200"/>
              <a:gd name="T62" fmla="*/ 506973 w 574675"/>
              <a:gd name="T63" fmla="*/ 81321 h 457200"/>
              <a:gd name="T64" fmla="*/ 472346 w 574675"/>
              <a:gd name="T65" fmla="*/ 53768 h 457200"/>
              <a:gd name="T66" fmla="*/ 432251 w 574675"/>
              <a:gd name="T67" fmla="*/ 31213 h 457200"/>
              <a:gd name="T68" fmla="*/ 387499 w 574675"/>
              <a:gd name="T69" fmla="*/ 14303 h 457200"/>
              <a:gd name="T70" fmla="*/ 338902 w 574675"/>
              <a:gd name="T71" fmla="*/ 3683 h 457200"/>
              <a:gd name="T72" fmla="*/ 287274 w 574675"/>
              <a:gd name="T73" fmla="*/ 0 h 4572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74675"/>
              <a:gd name="T112" fmla="*/ 0 h 457200"/>
              <a:gd name="T113" fmla="*/ 574675 w 574675"/>
              <a:gd name="T114" fmla="*/ 457200 h 4572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74675" h="457200">
                <a:moveTo>
                  <a:pt x="287274" y="0"/>
                </a:moveTo>
                <a:lnTo>
                  <a:pt x="235645" y="3683"/>
                </a:lnTo>
                <a:lnTo>
                  <a:pt x="187048" y="14303"/>
                </a:lnTo>
                <a:lnTo>
                  <a:pt x="142296" y="31213"/>
                </a:lnTo>
                <a:lnTo>
                  <a:pt x="102201" y="53768"/>
                </a:lnTo>
                <a:lnTo>
                  <a:pt x="67574" y="81321"/>
                </a:lnTo>
                <a:lnTo>
                  <a:pt x="39228" y="113227"/>
                </a:lnTo>
                <a:lnTo>
                  <a:pt x="17976" y="148839"/>
                </a:lnTo>
                <a:lnTo>
                  <a:pt x="4629" y="187512"/>
                </a:lnTo>
                <a:lnTo>
                  <a:pt x="0" y="228600"/>
                </a:lnTo>
                <a:lnTo>
                  <a:pt x="4629" y="269687"/>
                </a:lnTo>
                <a:lnTo>
                  <a:pt x="17976" y="308360"/>
                </a:lnTo>
                <a:lnTo>
                  <a:pt x="39228" y="343972"/>
                </a:lnTo>
                <a:lnTo>
                  <a:pt x="67574" y="375878"/>
                </a:lnTo>
                <a:lnTo>
                  <a:pt x="102201" y="403431"/>
                </a:lnTo>
                <a:lnTo>
                  <a:pt x="142296" y="425986"/>
                </a:lnTo>
                <a:lnTo>
                  <a:pt x="187048" y="442896"/>
                </a:lnTo>
                <a:lnTo>
                  <a:pt x="235645" y="453516"/>
                </a:lnTo>
                <a:lnTo>
                  <a:pt x="287274" y="457200"/>
                </a:lnTo>
                <a:lnTo>
                  <a:pt x="338902" y="453516"/>
                </a:lnTo>
                <a:lnTo>
                  <a:pt x="387499" y="442896"/>
                </a:lnTo>
                <a:lnTo>
                  <a:pt x="432251" y="425986"/>
                </a:lnTo>
                <a:lnTo>
                  <a:pt x="472346" y="403431"/>
                </a:lnTo>
                <a:lnTo>
                  <a:pt x="506973" y="375878"/>
                </a:lnTo>
                <a:lnTo>
                  <a:pt x="535319" y="343972"/>
                </a:lnTo>
                <a:lnTo>
                  <a:pt x="556571" y="308360"/>
                </a:lnTo>
                <a:lnTo>
                  <a:pt x="569918" y="269687"/>
                </a:lnTo>
                <a:lnTo>
                  <a:pt x="574548" y="228600"/>
                </a:lnTo>
                <a:lnTo>
                  <a:pt x="569918" y="187512"/>
                </a:lnTo>
                <a:lnTo>
                  <a:pt x="556571" y="148839"/>
                </a:lnTo>
                <a:lnTo>
                  <a:pt x="535319" y="113227"/>
                </a:lnTo>
                <a:lnTo>
                  <a:pt x="506973" y="81321"/>
                </a:lnTo>
                <a:lnTo>
                  <a:pt x="472346" y="53768"/>
                </a:lnTo>
                <a:lnTo>
                  <a:pt x="432251" y="31213"/>
                </a:lnTo>
                <a:lnTo>
                  <a:pt x="387499" y="14303"/>
                </a:lnTo>
                <a:lnTo>
                  <a:pt x="338902" y="3683"/>
                </a:lnTo>
                <a:lnTo>
                  <a:pt x="287274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8" name="object 21"/>
          <p:cNvSpPr>
            <a:spLocks/>
          </p:cNvSpPr>
          <p:nvPr/>
        </p:nvSpPr>
        <p:spPr bwMode="auto">
          <a:xfrm>
            <a:off x="2486025" y="1885950"/>
            <a:ext cx="1531938" cy="457200"/>
          </a:xfrm>
          <a:custGeom>
            <a:avLst/>
            <a:gdLst>
              <a:gd name="T0" fmla="*/ 1455420 w 1531620"/>
              <a:gd name="T1" fmla="*/ 0 h 457200"/>
              <a:gd name="T2" fmla="*/ 76200 w 1531620"/>
              <a:gd name="T3" fmla="*/ 0 h 457200"/>
              <a:gd name="T4" fmla="*/ 46559 w 1531620"/>
              <a:gd name="T5" fmla="*/ 5994 h 457200"/>
              <a:gd name="T6" fmla="*/ 22336 w 1531620"/>
              <a:gd name="T7" fmla="*/ 22336 h 457200"/>
              <a:gd name="T8" fmla="*/ 5994 w 1531620"/>
              <a:gd name="T9" fmla="*/ 46559 h 457200"/>
              <a:gd name="T10" fmla="*/ 0 w 1531620"/>
              <a:gd name="T11" fmla="*/ 76200 h 457200"/>
              <a:gd name="T12" fmla="*/ 0 w 1531620"/>
              <a:gd name="T13" fmla="*/ 381000 h 457200"/>
              <a:gd name="T14" fmla="*/ 5994 w 1531620"/>
              <a:gd name="T15" fmla="*/ 410640 h 457200"/>
              <a:gd name="T16" fmla="*/ 22336 w 1531620"/>
              <a:gd name="T17" fmla="*/ 434863 h 457200"/>
              <a:gd name="T18" fmla="*/ 46559 w 1531620"/>
              <a:gd name="T19" fmla="*/ 451205 h 457200"/>
              <a:gd name="T20" fmla="*/ 76200 w 1531620"/>
              <a:gd name="T21" fmla="*/ 457200 h 457200"/>
              <a:gd name="T22" fmla="*/ 1455420 w 1531620"/>
              <a:gd name="T23" fmla="*/ 457200 h 457200"/>
              <a:gd name="T24" fmla="*/ 1485060 w 1531620"/>
              <a:gd name="T25" fmla="*/ 451205 h 457200"/>
              <a:gd name="T26" fmla="*/ 1509283 w 1531620"/>
              <a:gd name="T27" fmla="*/ 434863 h 457200"/>
              <a:gd name="T28" fmla="*/ 1525625 w 1531620"/>
              <a:gd name="T29" fmla="*/ 410640 h 457200"/>
              <a:gd name="T30" fmla="*/ 1531620 w 1531620"/>
              <a:gd name="T31" fmla="*/ 381000 h 457200"/>
              <a:gd name="T32" fmla="*/ 1531620 w 1531620"/>
              <a:gd name="T33" fmla="*/ 76200 h 457200"/>
              <a:gd name="T34" fmla="*/ 1525625 w 1531620"/>
              <a:gd name="T35" fmla="*/ 46559 h 457200"/>
              <a:gd name="T36" fmla="*/ 1509283 w 1531620"/>
              <a:gd name="T37" fmla="*/ 22336 h 457200"/>
              <a:gd name="T38" fmla="*/ 1485060 w 1531620"/>
              <a:gd name="T39" fmla="*/ 5994 h 457200"/>
              <a:gd name="T40" fmla="*/ 1455420 w 153162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531620"/>
              <a:gd name="T64" fmla="*/ 0 h 457200"/>
              <a:gd name="T65" fmla="*/ 1531620 w 153162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531620" h="457200">
                <a:moveTo>
                  <a:pt x="14554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455420" y="457200"/>
                </a:lnTo>
                <a:lnTo>
                  <a:pt x="1485060" y="451205"/>
                </a:lnTo>
                <a:lnTo>
                  <a:pt x="1509283" y="434863"/>
                </a:lnTo>
                <a:lnTo>
                  <a:pt x="1525625" y="410640"/>
                </a:lnTo>
                <a:lnTo>
                  <a:pt x="1531620" y="381000"/>
                </a:lnTo>
                <a:lnTo>
                  <a:pt x="1531620" y="76200"/>
                </a:lnTo>
                <a:lnTo>
                  <a:pt x="1525625" y="46559"/>
                </a:lnTo>
                <a:lnTo>
                  <a:pt x="1509283" y="22336"/>
                </a:lnTo>
                <a:lnTo>
                  <a:pt x="1485060" y="5994"/>
                </a:lnTo>
                <a:lnTo>
                  <a:pt x="145542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2001838" y="1889125"/>
            <a:ext cx="1905000" cy="427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10235" algn="l"/>
              </a:tabLst>
              <a:defRPr/>
            </a:pP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	Message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310" name="object 23"/>
          <p:cNvSpPr>
            <a:spLocks/>
          </p:cNvSpPr>
          <p:nvPr/>
        </p:nvSpPr>
        <p:spPr bwMode="auto">
          <a:xfrm>
            <a:off x="8559800" y="5200650"/>
            <a:ext cx="863600" cy="457200"/>
          </a:xfrm>
          <a:custGeom>
            <a:avLst/>
            <a:gdLst>
              <a:gd name="T0" fmla="*/ 287147 w 862965"/>
              <a:gd name="T1" fmla="*/ 0 h 457200"/>
              <a:gd name="T2" fmla="*/ 232156 w 862965"/>
              <a:gd name="T3" fmla="*/ 4699 h 457200"/>
              <a:gd name="T4" fmla="*/ 178181 w 862965"/>
              <a:gd name="T5" fmla="*/ 18542 h 457200"/>
              <a:gd name="T6" fmla="*/ 126365 w 862965"/>
              <a:gd name="T7" fmla="*/ 40259 h 457200"/>
              <a:gd name="T8" fmla="*/ 78740 w 862965"/>
              <a:gd name="T9" fmla="*/ 70357 h 457200"/>
              <a:gd name="T10" fmla="*/ 36449 w 862965"/>
              <a:gd name="T11" fmla="*/ 108965 h 457200"/>
              <a:gd name="T12" fmla="*/ 0 w 862965"/>
              <a:gd name="T13" fmla="*/ 152907 h 457200"/>
              <a:gd name="T14" fmla="*/ 0 w 862965"/>
              <a:gd name="T15" fmla="*/ 457200 h 457200"/>
              <a:gd name="T16" fmla="*/ 862584 w 862965"/>
              <a:gd name="T17" fmla="*/ 457200 h 457200"/>
              <a:gd name="T18" fmla="*/ 862584 w 862965"/>
              <a:gd name="T19" fmla="*/ 152907 h 457200"/>
              <a:gd name="T20" fmla="*/ 845185 w 862965"/>
              <a:gd name="T21" fmla="*/ 129666 h 457200"/>
              <a:gd name="T22" fmla="*/ 831511 w 862965"/>
              <a:gd name="T23" fmla="*/ 114807 h 457200"/>
              <a:gd name="T24" fmla="*/ 431038 w 862965"/>
              <a:gd name="T25" fmla="*/ 114807 h 457200"/>
              <a:gd name="T26" fmla="*/ 411988 w 862965"/>
              <a:gd name="T27" fmla="*/ 113284 h 457200"/>
              <a:gd name="T28" fmla="*/ 375031 w 862965"/>
              <a:gd name="T29" fmla="*/ 102615 h 457200"/>
              <a:gd name="T30" fmla="*/ 341630 w 862965"/>
              <a:gd name="T31" fmla="*/ 83057 h 457200"/>
              <a:gd name="T32" fmla="*/ 314198 w 862965"/>
              <a:gd name="T33" fmla="*/ 53975 h 457200"/>
              <a:gd name="T34" fmla="*/ 294005 w 862965"/>
              <a:gd name="T35" fmla="*/ 19050 h 457200"/>
              <a:gd name="T36" fmla="*/ 287147 w 862965"/>
              <a:gd name="T37" fmla="*/ 0 h 457200"/>
              <a:gd name="T38" fmla="*/ 575437 w 862965"/>
              <a:gd name="T39" fmla="*/ 0 h 457200"/>
              <a:gd name="T40" fmla="*/ 560070 w 862965"/>
              <a:gd name="T41" fmla="*/ 37591 h 457200"/>
              <a:gd name="T42" fmla="*/ 535686 w 862965"/>
              <a:gd name="T43" fmla="*/ 69341 h 457200"/>
              <a:gd name="T44" fmla="*/ 505078 w 862965"/>
              <a:gd name="T45" fmla="*/ 94234 h 457200"/>
              <a:gd name="T46" fmla="*/ 469646 w 862965"/>
              <a:gd name="T47" fmla="*/ 109474 h 457200"/>
              <a:gd name="T48" fmla="*/ 431038 w 862965"/>
              <a:gd name="T49" fmla="*/ 114807 h 457200"/>
              <a:gd name="T50" fmla="*/ 831511 w 862965"/>
              <a:gd name="T51" fmla="*/ 114807 h 457200"/>
              <a:gd name="T52" fmla="*/ 783844 w 862965"/>
              <a:gd name="T53" fmla="*/ 70357 h 457200"/>
              <a:gd name="T54" fmla="*/ 736219 w 862965"/>
              <a:gd name="T55" fmla="*/ 40259 h 457200"/>
              <a:gd name="T56" fmla="*/ 684402 w 862965"/>
              <a:gd name="T57" fmla="*/ 18542 h 457200"/>
              <a:gd name="T58" fmla="*/ 630427 w 862965"/>
              <a:gd name="T59" fmla="*/ 4699 h 457200"/>
              <a:gd name="T60" fmla="*/ 602869 w 862965"/>
              <a:gd name="T61" fmla="*/ 1524 h 457200"/>
              <a:gd name="T62" fmla="*/ 575437 w 862965"/>
              <a:gd name="T63" fmla="*/ 0 h 4572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62965"/>
              <a:gd name="T97" fmla="*/ 0 h 457200"/>
              <a:gd name="T98" fmla="*/ 862965 w 862965"/>
              <a:gd name="T99" fmla="*/ 457200 h 45720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62965" h="457200">
                <a:moveTo>
                  <a:pt x="287147" y="0"/>
                </a:moveTo>
                <a:lnTo>
                  <a:pt x="232156" y="4699"/>
                </a:lnTo>
                <a:lnTo>
                  <a:pt x="178181" y="18542"/>
                </a:lnTo>
                <a:lnTo>
                  <a:pt x="126365" y="40259"/>
                </a:lnTo>
                <a:lnTo>
                  <a:pt x="78740" y="70357"/>
                </a:lnTo>
                <a:lnTo>
                  <a:pt x="36449" y="108965"/>
                </a:lnTo>
                <a:lnTo>
                  <a:pt x="0" y="152907"/>
                </a:lnTo>
                <a:lnTo>
                  <a:pt x="0" y="457200"/>
                </a:lnTo>
                <a:lnTo>
                  <a:pt x="862584" y="457200"/>
                </a:lnTo>
                <a:lnTo>
                  <a:pt x="862584" y="152907"/>
                </a:lnTo>
                <a:lnTo>
                  <a:pt x="845185" y="129666"/>
                </a:lnTo>
                <a:lnTo>
                  <a:pt x="831511" y="114807"/>
                </a:lnTo>
                <a:lnTo>
                  <a:pt x="431038" y="114807"/>
                </a:lnTo>
                <a:lnTo>
                  <a:pt x="411988" y="113284"/>
                </a:lnTo>
                <a:lnTo>
                  <a:pt x="375031" y="102615"/>
                </a:lnTo>
                <a:lnTo>
                  <a:pt x="341630" y="83057"/>
                </a:lnTo>
                <a:lnTo>
                  <a:pt x="314198" y="53975"/>
                </a:lnTo>
                <a:lnTo>
                  <a:pt x="294005" y="19050"/>
                </a:lnTo>
                <a:lnTo>
                  <a:pt x="287147" y="0"/>
                </a:lnTo>
                <a:close/>
              </a:path>
              <a:path w="862965" h="457200">
                <a:moveTo>
                  <a:pt x="575437" y="0"/>
                </a:moveTo>
                <a:lnTo>
                  <a:pt x="560070" y="37591"/>
                </a:lnTo>
                <a:lnTo>
                  <a:pt x="535686" y="69341"/>
                </a:lnTo>
                <a:lnTo>
                  <a:pt x="505078" y="94234"/>
                </a:lnTo>
                <a:lnTo>
                  <a:pt x="469646" y="109474"/>
                </a:lnTo>
                <a:lnTo>
                  <a:pt x="431038" y="114807"/>
                </a:lnTo>
                <a:lnTo>
                  <a:pt x="831511" y="114807"/>
                </a:lnTo>
                <a:lnTo>
                  <a:pt x="783844" y="70357"/>
                </a:lnTo>
                <a:lnTo>
                  <a:pt x="736219" y="40259"/>
                </a:lnTo>
                <a:lnTo>
                  <a:pt x="684402" y="18542"/>
                </a:lnTo>
                <a:lnTo>
                  <a:pt x="630427" y="4699"/>
                </a:lnTo>
                <a:lnTo>
                  <a:pt x="602869" y="1524"/>
                </a:lnTo>
                <a:lnTo>
                  <a:pt x="575437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1" name="object 24"/>
          <p:cNvSpPr>
            <a:spLocks noChangeArrowheads="1"/>
          </p:cNvSpPr>
          <p:nvPr/>
        </p:nvSpPr>
        <p:spPr bwMode="auto">
          <a:xfrm>
            <a:off x="8812213" y="4792663"/>
            <a:ext cx="376237" cy="514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12" name="object 25"/>
          <p:cNvSpPr>
            <a:spLocks noChangeArrowheads="1"/>
          </p:cNvSpPr>
          <p:nvPr/>
        </p:nvSpPr>
        <p:spPr bwMode="auto">
          <a:xfrm>
            <a:off x="8767763" y="4768850"/>
            <a:ext cx="377825" cy="5143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13" name="object 26"/>
          <p:cNvSpPr>
            <a:spLocks/>
          </p:cNvSpPr>
          <p:nvPr/>
        </p:nvSpPr>
        <p:spPr bwMode="auto">
          <a:xfrm>
            <a:off x="8767763" y="4768850"/>
            <a:ext cx="377825" cy="515938"/>
          </a:xfrm>
          <a:custGeom>
            <a:avLst/>
            <a:gdLst>
              <a:gd name="T0" fmla="*/ 307467 w 378459"/>
              <a:gd name="T1" fmla="*/ 353313 h 515620"/>
              <a:gd name="T2" fmla="*/ 337184 w 378459"/>
              <a:gd name="T3" fmla="*/ 321436 h 515620"/>
              <a:gd name="T4" fmla="*/ 358901 w 378459"/>
              <a:gd name="T5" fmla="*/ 284352 h 515620"/>
              <a:gd name="T6" fmla="*/ 373125 w 378459"/>
              <a:gd name="T7" fmla="*/ 242442 h 515620"/>
              <a:gd name="T8" fmla="*/ 377951 w 378459"/>
              <a:gd name="T9" fmla="*/ 198881 h 515620"/>
              <a:gd name="T10" fmla="*/ 376300 w 378459"/>
              <a:gd name="T11" fmla="*/ 176148 h 515620"/>
              <a:gd name="T12" fmla="*/ 367410 w 378459"/>
              <a:gd name="T13" fmla="*/ 133730 h 515620"/>
              <a:gd name="T14" fmla="*/ 348742 w 378459"/>
              <a:gd name="T15" fmla="*/ 93344 h 515620"/>
              <a:gd name="T16" fmla="*/ 322325 w 378459"/>
              <a:gd name="T17" fmla="*/ 58292 h 515620"/>
              <a:gd name="T18" fmla="*/ 289432 w 378459"/>
              <a:gd name="T19" fmla="*/ 30733 h 515620"/>
              <a:gd name="T20" fmla="*/ 250698 w 378459"/>
              <a:gd name="T21" fmla="*/ 11683 h 515620"/>
              <a:gd name="T22" fmla="*/ 209930 w 378459"/>
              <a:gd name="T23" fmla="*/ 1650 h 515620"/>
              <a:gd name="T24" fmla="*/ 189229 w 378459"/>
              <a:gd name="T25" fmla="*/ 0 h 515620"/>
              <a:gd name="T26" fmla="*/ 167512 w 378459"/>
              <a:gd name="T27" fmla="*/ 1650 h 515620"/>
              <a:gd name="T28" fmla="*/ 126746 w 378459"/>
              <a:gd name="T29" fmla="*/ 11683 h 515620"/>
              <a:gd name="T30" fmla="*/ 88519 w 378459"/>
              <a:gd name="T31" fmla="*/ 30733 h 515620"/>
              <a:gd name="T32" fmla="*/ 55625 w 378459"/>
              <a:gd name="T33" fmla="*/ 58292 h 515620"/>
              <a:gd name="T34" fmla="*/ 28575 w 378459"/>
              <a:gd name="T35" fmla="*/ 93344 h 515620"/>
              <a:gd name="T36" fmla="*/ 10541 w 378459"/>
              <a:gd name="T37" fmla="*/ 133730 h 515620"/>
              <a:gd name="T38" fmla="*/ 1016 w 378459"/>
              <a:gd name="T39" fmla="*/ 176148 h 515620"/>
              <a:gd name="T40" fmla="*/ 0 w 378459"/>
              <a:gd name="T41" fmla="*/ 198881 h 515620"/>
              <a:gd name="T42" fmla="*/ 1016 w 378459"/>
              <a:gd name="T43" fmla="*/ 220725 h 515620"/>
              <a:gd name="T44" fmla="*/ 10541 w 378459"/>
              <a:gd name="T45" fmla="*/ 264159 h 515620"/>
              <a:gd name="T46" fmla="*/ 28575 w 378459"/>
              <a:gd name="T47" fmla="*/ 303910 h 515620"/>
              <a:gd name="T48" fmla="*/ 55118 w 378459"/>
              <a:gd name="T49" fmla="*/ 337946 h 515620"/>
              <a:gd name="T50" fmla="*/ 70484 w 378459"/>
              <a:gd name="T51" fmla="*/ 353313 h 515620"/>
              <a:gd name="T52" fmla="*/ 41909 w 378459"/>
              <a:gd name="T53" fmla="*/ 385190 h 515620"/>
              <a:gd name="T54" fmla="*/ 41909 w 378459"/>
              <a:gd name="T55" fmla="*/ 515111 h 515620"/>
              <a:gd name="T56" fmla="*/ 335533 w 378459"/>
              <a:gd name="T57" fmla="*/ 515111 h 515620"/>
              <a:gd name="T58" fmla="*/ 335533 w 378459"/>
              <a:gd name="T59" fmla="*/ 385190 h 515620"/>
              <a:gd name="T60" fmla="*/ 307467 w 378459"/>
              <a:gd name="T61" fmla="*/ 353313 h 51562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78459"/>
              <a:gd name="T94" fmla="*/ 0 h 515620"/>
              <a:gd name="T95" fmla="*/ 378459 w 378459"/>
              <a:gd name="T96" fmla="*/ 515620 h 51562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78459" h="515620">
                <a:moveTo>
                  <a:pt x="307467" y="353313"/>
                </a:moveTo>
                <a:lnTo>
                  <a:pt x="337184" y="321436"/>
                </a:lnTo>
                <a:lnTo>
                  <a:pt x="358901" y="284352"/>
                </a:lnTo>
                <a:lnTo>
                  <a:pt x="373125" y="242442"/>
                </a:lnTo>
                <a:lnTo>
                  <a:pt x="377951" y="198881"/>
                </a:lnTo>
                <a:lnTo>
                  <a:pt x="376300" y="176148"/>
                </a:lnTo>
                <a:lnTo>
                  <a:pt x="367410" y="133730"/>
                </a:lnTo>
                <a:lnTo>
                  <a:pt x="348742" y="93344"/>
                </a:lnTo>
                <a:lnTo>
                  <a:pt x="322325" y="58292"/>
                </a:lnTo>
                <a:lnTo>
                  <a:pt x="289432" y="30733"/>
                </a:lnTo>
                <a:lnTo>
                  <a:pt x="250698" y="11683"/>
                </a:lnTo>
                <a:lnTo>
                  <a:pt x="209930" y="1650"/>
                </a:lnTo>
                <a:lnTo>
                  <a:pt x="189229" y="0"/>
                </a:lnTo>
                <a:lnTo>
                  <a:pt x="167512" y="1650"/>
                </a:lnTo>
                <a:lnTo>
                  <a:pt x="126746" y="11683"/>
                </a:lnTo>
                <a:lnTo>
                  <a:pt x="88519" y="30733"/>
                </a:lnTo>
                <a:lnTo>
                  <a:pt x="55625" y="58292"/>
                </a:lnTo>
                <a:lnTo>
                  <a:pt x="28575" y="93344"/>
                </a:lnTo>
                <a:lnTo>
                  <a:pt x="10541" y="133730"/>
                </a:lnTo>
                <a:lnTo>
                  <a:pt x="1016" y="176148"/>
                </a:lnTo>
                <a:lnTo>
                  <a:pt x="0" y="198881"/>
                </a:lnTo>
                <a:lnTo>
                  <a:pt x="1016" y="220725"/>
                </a:lnTo>
                <a:lnTo>
                  <a:pt x="10541" y="264159"/>
                </a:lnTo>
                <a:lnTo>
                  <a:pt x="28575" y="303910"/>
                </a:lnTo>
                <a:lnTo>
                  <a:pt x="55118" y="337946"/>
                </a:lnTo>
                <a:lnTo>
                  <a:pt x="70484" y="353313"/>
                </a:lnTo>
                <a:lnTo>
                  <a:pt x="41909" y="385190"/>
                </a:lnTo>
                <a:lnTo>
                  <a:pt x="41909" y="515111"/>
                </a:lnTo>
                <a:lnTo>
                  <a:pt x="335533" y="515111"/>
                </a:lnTo>
                <a:lnTo>
                  <a:pt x="335533" y="385190"/>
                </a:lnTo>
                <a:lnTo>
                  <a:pt x="307467" y="3533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4" name="object 27"/>
          <p:cNvSpPr>
            <a:spLocks/>
          </p:cNvSpPr>
          <p:nvPr/>
        </p:nvSpPr>
        <p:spPr bwMode="auto">
          <a:xfrm>
            <a:off x="8766175" y="4770438"/>
            <a:ext cx="381000" cy="196850"/>
          </a:xfrm>
          <a:custGeom>
            <a:avLst/>
            <a:gdLst>
              <a:gd name="T0" fmla="*/ 201675 w 381000"/>
              <a:gd name="T1" fmla="*/ 0 h 196850"/>
              <a:gd name="T2" fmla="*/ 179324 w 381000"/>
              <a:gd name="T3" fmla="*/ 0 h 196850"/>
              <a:gd name="T4" fmla="*/ 157606 w 381000"/>
              <a:gd name="T5" fmla="*/ 1523 h 196850"/>
              <a:gd name="T6" fmla="*/ 114046 w 381000"/>
              <a:gd name="T7" fmla="*/ 13715 h 196850"/>
              <a:gd name="T8" fmla="*/ 75819 w 381000"/>
              <a:gd name="T9" fmla="*/ 34797 h 196850"/>
              <a:gd name="T10" fmla="*/ 43560 w 381000"/>
              <a:gd name="T11" fmla="*/ 62737 h 196850"/>
              <a:gd name="T12" fmla="*/ 19684 w 381000"/>
              <a:gd name="T13" fmla="*/ 97027 h 196850"/>
              <a:gd name="T14" fmla="*/ 4825 w 381000"/>
              <a:gd name="T15" fmla="*/ 135508 h 196850"/>
              <a:gd name="T16" fmla="*/ 0 w 381000"/>
              <a:gd name="T17" fmla="*/ 176021 h 196850"/>
              <a:gd name="T18" fmla="*/ 1650 w 381000"/>
              <a:gd name="T19" fmla="*/ 196595 h 196850"/>
              <a:gd name="T20" fmla="*/ 76961 w 381000"/>
              <a:gd name="T21" fmla="*/ 193928 h 196850"/>
              <a:gd name="T22" fmla="*/ 123062 w 381000"/>
              <a:gd name="T23" fmla="*/ 189737 h 196850"/>
              <a:gd name="T24" fmla="*/ 163956 w 381000"/>
              <a:gd name="T25" fmla="*/ 183895 h 196850"/>
              <a:gd name="T26" fmla="*/ 211708 w 381000"/>
              <a:gd name="T27" fmla="*/ 171322 h 196850"/>
              <a:gd name="T28" fmla="*/ 223900 w 381000"/>
              <a:gd name="T29" fmla="*/ 167131 h 196850"/>
              <a:gd name="T30" fmla="*/ 232409 w 381000"/>
              <a:gd name="T31" fmla="*/ 162305 h 196850"/>
              <a:gd name="T32" fmla="*/ 239268 w 381000"/>
              <a:gd name="T33" fmla="*/ 157098 h 196850"/>
              <a:gd name="T34" fmla="*/ 243585 w 381000"/>
              <a:gd name="T35" fmla="*/ 152272 h 196850"/>
              <a:gd name="T36" fmla="*/ 244601 w 381000"/>
              <a:gd name="T37" fmla="*/ 147065 h 196850"/>
              <a:gd name="T38" fmla="*/ 378614 w 381000"/>
              <a:gd name="T39" fmla="*/ 147065 h 196850"/>
              <a:gd name="T40" fmla="*/ 361950 w 381000"/>
              <a:gd name="T41" fmla="*/ 97027 h 196850"/>
              <a:gd name="T42" fmla="*/ 337438 w 381000"/>
              <a:gd name="T43" fmla="*/ 62737 h 196850"/>
              <a:gd name="T44" fmla="*/ 305180 w 381000"/>
              <a:gd name="T45" fmla="*/ 34797 h 196850"/>
              <a:gd name="T46" fmla="*/ 266953 w 381000"/>
              <a:gd name="T47" fmla="*/ 13715 h 196850"/>
              <a:gd name="T48" fmla="*/ 223900 w 381000"/>
              <a:gd name="T49" fmla="*/ 1523 h 196850"/>
              <a:gd name="T50" fmla="*/ 201675 w 381000"/>
              <a:gd name="T51" fmla="*/ 0 h 196850"/>
              <a:gd name="T52" fmla="*/ 378614 w 381000"/>
              <a:gd name="T53" fmla="*/ 147065 h 196850"/>
              <a:gd name="T54" fmla="*/ 244601 w 381000"/>
              <a:gd name="T55" fmla="*/ 147065 h 196850"/>
              <a:gd name="T56" fmla="*/ 246252 w 381000"/>
              <a:gd name="T57" fmla="*/ 153923 h 196850"/>
              <a:gd name="T58" fmla="*/ 249427 w 381000"/>
              <a:gd name="T59" fmla="*/ 159638 h 196850"/>
              <a:gd name="T60" fmla="*/ 254761 w 381000"/>
              <a:gd name="T61" fmla="*/ 166496 h 196850"/>
              <a:gd name="T62" fmla="*/ 262635 w 381000"/>
              <a:gd name="T63" fmla="*/ 171322 h 196850"/>
              <a:gd name="T64" fmla="*/ 272160 w 381000"/>
              <a:gd name="T65" fmla="*/ 177672 h 196850"/>
              <a:gd name="T66" fmla="*/ 312038 w 381000"/>
              <a:gd name="T67" fmla="*/ 189737 h 196850"/>
              <a:gd name="T68" fmla="*/ 361950 w 381000"/>
              <a:gd name="T69" fmla="*/ 196087 h 196850"/>
              <a:gd name="T70" fmla="*/ 379983 w 381000"/>
              <a:gd name="T71" fmla="*/ 196595 h 196850"/>
              <a:gd name="T72" fmla="*/ 380918 w 381000"/>
              <a:gd name="T73" fmla="*/ 177672 h 196850"/>
              <a:gd name="T74" fmla="*/ 380881 w 381000"/>
              <a:gd name="T75" fmla="*/ 171322 h 196850"/>
              <a:gd name="T76" fmla="*/ 380492 w 381000"/>
              <a:gd name="T77" fmla="*/ 155955 h 196850"/>
              <a:gd name="T78" fmla="*/ 378614 w 381000"/>
              <a:gd name="T79" fmla="*/ 147065 h 1968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381000"/>
              <a:gd name="T121" fmla="*/ 0 h 196850"/>
              <a:gd name="T122" fmla="*/ 381000 w 381000"/>
              <a:gd name="T123" fmla="*/ 196850 h 1968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381000" h="196850">
                <a:moveTo>
                  <a:pt x="201675" y="0"/>
                </a:moveTo>
                <a:lnTo>
                  <a:pt x="179324" y="0"/>
                </a:lnTo>
                <a:lnTo>
                  <a:pt x="157606" y="1523"/>
                </a:lnTo>
                <a:lnTo>
                  <a:pt x="114046" y="13715"/>
                </a:lnTo>
                <a:lnTo>
                  <a:pt x="75819" y="34797"/>
                </a:lnTo>
                <a:lnTo>
                  <a:pt x="43560" y="62737"/>
                </a:lnTo>
                <a:lnTo>
                  <a:pt x="19684" y="97027"/>
                </a:lnTo>
                <a:lnTo>
                  <a:pt x="4825" y="135508"/>
                </a:lnTo>
                <a:lnTo>
                  <a:pt x="0" y="176021"/>
                </a:lnTo>
                <a:lnTo>
                  <a:pt x="1650" y="196595"/>
                </a:lnTo>
                <a:lnTo>
                  <a:pt x="76961" y="193928"/>
                </a:lnTo>
                <a:lnTo>
                  <a:pt x="123062" y="189737"/>
                </a:lnTo>
                <a:lnTo>
                  <a:pt x="163956" y="183895"/>
                </a:lnTo>
                <a:lnTo>
                  <a:pt x="211708" y="171322"/>
                </a:lnTo>
                <a:lnTo>
                  <a:pt x="223900" y="167131"/>
                </a:lnTo>
                <a:lnTo>
                  <a:pt x="232409" y="162305"/>
                </a:lnTo>
                <a:lnTo>
                  <a:pt x="239268" y="157098"/>
                </a:lnTo>
                <a:lnTo>
                  <a:pt x="243585" y="152272"/>
                </a:lnTo>
                <a:lnTo>
                  <a:pt x="244601" y="147065"/>
                </a:lnTo>
                <a:lnTo>
                  <a:pt x="378614" y="147065"/>
                </a:lnTo>
                <a:lnTo>
                  <a:pt x="361950" y="97027"/>
                </a:lnTo>
                <a:lnTo>
                  <a:pt x="337438" y="62737"/>
                </a:lnTo>
                <a:lnTo>
                  <a:pt x="305180" y="34797"/>
                </a:lnTo>
                <a:lnTo>
                  <a:pt x="266953" y="13715"/>
                </a:lnTo>
                <a:lnTo>
                  <a:pt x="223900" y="1523"/>
                </a:lnTo>
                <a:lnTo>
                  <a:pt x="201675" y="0"/>
                </a:lnTo>
                <a:close/>
              </a:path>
              <a:path w="381000" h="196850">
                <a:moveTo>
                  <a:pt x="378614" y="147065"/>
                </a:moveTo>
                <a:lnTo>
                  <a:pt x="244601" y="147065"/>
                </a:lnTo>
                <a:lnTo>
                  <a:pt x="246252" y="153923"/>
                </a:lnTo>
                <a:lnTo>
                  <a:pt x="249427" y="159638"/>
                </a:lnTo>
                <a:lnTo>
                  <a:pt x="254761" y="166496"/>
                </a:lnTo>
                <a:lnTo>
                  <a:pt x="262635" y="171322"/>
                </a:lnTo>
                <a:lnTo>
                  <a:pt x="272160" y="177672"/>
                </a:lnTo>
                <a:lnTo>
                  <a:pt x="312038" y="189737"/>
                </a:lnTo>
                <a:lnTo>
                  <a:pt x="361950" y="196087"/>
                </a:lnTo>
                <a:lnTo>
                  <a:pt x="379983" y="196595"/>
                </a:lnTo>
                <a:lnTo>
                  <a:pt x="380918" y="177672"/>
                </a:lnTo>
                <a:lnTo>
                  <a:pt x="380881" y="171322"/>
                </a:lnTo>
                <a:lnTo>
                  <a:pt x="380492" y="155955"/>
                </a:lnTo>
                <a:lnTo>
                  <a:pt x="378614" y="1470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5" name="object 28"/>
          <p:cNvSpPr>
            <a:spLocks/>
          </p:cNvSpPr>
          <p:nvPr/>
        </p:nvSpPr>
        <p:spPr bwMode="auto">
          <a:xfrm>
            <a:off x="8766175" y="4770438"/>
            <a:ext cx="381000" cy="196850"/>
          </a:xfrm>
          <a:custGeom>
            <a:avLst/>
            <a:gdLst>
              <a:gd name="T0" fmla="*/ 1650 w 381000"/>
              <a:gd name="T1" fmla="*/ 196595 h 196850"/>
              <a:gd name="T2" fmla="*/ 52577 w 381000"/>
              <a:gd name="T3" fmla="*/ 195071 h 196850"/>
              <a:gd name="T4" fmla="*/ 100329 w 381000"/>
              <a:gd name="T5" fmla="*/ 191896 h 196850"/>
              <a:gd name="T6" fmla="*/ 144272 w 381000"/>
              <a:gd name="T7" fmla="*/ 187070 h 196850"/>
              <a:gd name="T8" fmla="*/ 181991 w 381000"/>
              <a:gd name="T9" fmla="*/ 180212 h 196850"/>
              <a:gd name="T10" fmla="*/ 211708 w 381000"/>
              <a:gd name="T11" fmla="*/ 171322 h 196850"/>
              <a:gd name="T12" fmla="*/ 223900 w 381000"/>
              <a:gd name="T13" fmla="*/ 167131 h 196850"/>
              <a:gd name="T14" fmla="*/ 232409 w 381000"/>
              <a:gd name="T15" fmla="*/ 162305 h 196850"/>
              <a:gd name="T16" fmla="*/ 239268 w 381000"/>
              <a:gd name="T17" fmla="*/ 157098 h 196850"/>
              <a:gd name="T18" fmla="*/ 243585 w 381000"/>
              <a:gd name="T19" fmla="*/ 152272 h 196850"/>
              <a:gd name="T20" fmla="*/ 244601 w 381000"/>
              <a:gd name="T21" fmla="*/ 147065 h 196850"/>
              <a:gd name="T22" fmla="*/ 246252 w 381000"/>
              <a:gd name="T23" fmla="*/ 153923 h 196850"/>
              <a:gd name="T24" fmla="*/ 249427 w 381000"/>
              <a:gd name="T25" fmla="*/ 159638 h 196850"/>
              <a:gd name="T26" fmla="*/ 254761 w 381000"/>
              <a:gd name="T27" fmla="*/ 166496 h 196850"/>
              <a:gd name="T28" fmla="*/ 262635 w 381000"/>
              <a:gd name="T29" fmla="*/ 171322 h 196850"/>
              <a:gd name="T30" fmla="*/ 272160 w 381000"/>
              <a:gd name="T31" fmla="*/ 177672 h 196850"/>
              <a:gd name="T32" fmla="*/ 312038 w 381000"/>
              <a:gd name="T33" fmla="*/ 189737 h 196850"/>
              <a:gd name="T34" fmla="*/ 361950 w 381000"/>
              <a:gd name="T35" fmla="*/ 196087 h 196850"/>
              <a:gd name="T36" fmla="*/ 379983 w 381000"/>
              <a:gd name="T37" fmla="*/ 196595 h 196850"/>
              <a:gd name="T38" fmla="*/ 381000 w 381000"/>
              <a:gd name="T39" fmla="*/ 176021 h 196850"/>
              <a:gd name="T40" fmla="*/ 376174 w 381000"/>
              <a:gd name="T41" fmla="*/ 135508 h 196850"/>
              <a:gd name="T42" fmla="*/ 361950 w 381000"/>
              <a:gd name="T43" fmla="*/ 97027 h 196850"/>
              <a:gd name="T44" fmla="*/ 337438 w 381000"/>
              <a:gd name="T45" fmla="*/ 62737 h 196850"/>
              <a:gd name="T46" fmla="*/ 305180 w 381000"/>
              <a:gd name="T47" fmla="*/ 34797 h 196850"/>
              <a:gd name="T48" fmla="*/ 266953 w 381000"/>
              <a:gd name="T49" fmla="*/ 13715 h 196850"/>
              <a:gd name="T50" fmla="*/ 223900 w 381000"/>
              <a:gd name="T51" fmla="*/ 1523 h 196850"/>
              <a:gd name="T52" fmla="*/ 201675 w 381000"/>
              <a:gd name="T53" fmla="*/ 0 h 196850"/>
              <a:gd name="T54" fmla="*/ 179324 w 381000"/>
              <a:gd name="T55" fmla="*/ 0 h 196850"/>
              <a:gd name="T56" fmla="*/ 135254 w 381000"/>
              <a:gd name="T57" fmla="*/ 6857 h 196850"/>
              <a:gd name="T58" fmla="*/ 93979 w 381000"/>
              <a:gd name="T59" fmla="*/ 23240 h 196850"/>
              <a:gd name="T60" fmla="*/ 58420 w 381000"/>
              <a:gd name="T61" fmla="*/ 47497 h 196850"/>
              <a:gd name="T62" fmla="*/ 30225 w 381000"/>
              <a:gd name="T63" fmla="*/ 79120 h 196850"/>
              <a:gd name="T64" fmla="*/ 10668 w 381000"/>
              <a:gd name="T65" fmla="*/ 115950 h 196850"/>
              <a:gd name="T66" fmla="*/ 507 w 381000"/>
              <a:gd name="T67" fmla="*/ 155955 h 196850"/>
              <a:gd name="T68" fmla="*/ 0 w 381000"/>
              <a:gd name="T69" fmla="*/ 176021 h 196850"/>
              <a:gd name="T70" fmla="*/ 1650 w 381000"/>
              <a:gd name="T71" fmla="*/ 196595 h 1968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81000"/>
              <a:gd name="T109" fmla="*/ 0 h 196850"/>
              <a:gd name="T110" fmla="*/ 381000 w 381000"/>
              <a:gd name="T111" fmla="*/ 196850 h 19685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81000" h="196850">
                <a:moveTo>
                  <a:pt x="1650" y="196595"/>
                </a:moveTo>
                <a:lnTo>
                  <a:pt x="52577" y="195071"/>
                </a:lnTo>
                <a:lnTo>
                  <a:pt x="100329" y="191896"/>
                </a:lnTo>
                <a:lnTo>
                  <a:pt x="144272" y="187070"/>
                </a:lnTo>
                <a:lnTo>
                  <a:pt x="181991" y="180212"/>
                </a:lnTo>
                <a:lnTo>
                  <a:pt x="211708" y="171322"/>
                </a:lnTo>
                <a:lnTo>
                  <a:pt x="223900" y="167131"/>
                </a:lnTo>
                <a:lnTo>
                  <a:pt x="232409" y="162305"/>
                </a:lnTo>
                <a:lnTo>
                  <a:pt x="239268" y="157098"/>
                </a:lnTo>
                <a:lnTo>
                  <a:pt x="243585" y="152272"/>
                </a:lnTo>
                <a:lnTo>
                  <a:pt x="244601" y="147065"/>
                </a:lnTo>
                <a:lnTo>
                  <a:pt x="246252" y="153923"/>
                </a:lnTo>
                <a:lnTo>
                  <a:pt x="249427" y="159638"/>
                </a:lnTo>
                <a:lnTo>
                  <a:pt x="254761" y="166496"/>
                </a:lnTo>
                <a:lnTo>
                  <a:pt x="262635" y="171322"/>
                </a:lnTo>
                <a:lnTo>
                  <a:pt x="272160" y="177672"/>
                </a:lnTo>
                <a:lnTo>
                  <a:pt x="312038" y="189737"/>
                </a:lnTo>
                <a:lnTo>
                  <a:pt x="361950" y="196087"/>
                </a:lnTo>
                <a:lnTo>
                  <a:pt x="379983" y="196595"/>
                </a:lnTo>
                <a:lnTo>
                  <a:pt x="381000" y="176021"/>
                </a:lnTo>
                <a:lnTo>
                  <a:pt x="376174" y="135508"/>
                </a:lnTo>
                <a:lnTo>
                  <a:pt x="361950" y="97027"/>
                </a:lnTo>
                <a:lnTo>
                  <a:pt x="337438" y="62737"/>
                </a:lnTo>
                <a:lnTo>
                  <a:pt x="305180" y="34797"/>
                </a:lnTo>
                <a:lnTo>
                  <a:pt x="266953" y="13715"/>
                </a:lnTo>
                <a:lnTo>
                  <a:pt x="223900" y="1523"/>
                </a:lnTo>
                <a:lnTo>
                  <a:pt x="201675" y="0"/>
                </a:lnTo>
                <a:lnTo>
                  <a:pt x="179324" y="0"/>
                </a:lnTo>
                <a:lnTo>
                  <a:pt x="135254" y="6857"/>
                </a:lnTo>
                <a:lnTo>
                  <a:pt x="93979" y="23240"/>
                </a:lnTo>
                <a:lnTo>
                  <a:pt x="58420" y="47497"/>
                </a:lnTo>
                <a:lnTo>
                  <a:pt x="30225" y="79120"/>
                </a:lnTo>
                <a:lnTo>
                  <a:pt x="10668" y="115950"/>
                </a:lnTo>
                <a:lnTo>
                  <a:pt x="507" y="155955"/>
                </a:lnTo>
                <a:lnTo>
                  <a:pt x="0" y="176021"/>
                </a:lnTo>
                <a:lnTo>
                  <a:pt x="1650" y="19659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6" name="object 29"/>
          <p:cNvSpPr>
            <a:spLocks/>
          </p:cNvSpPr>
          <p:nvPr/>
        </p:nvSpPr>
        <p:spPr bwMode="auto">
          <a:xfrm>
            <a:off x="8518525" y="5153025"/>
            <a:ext cx="876300" cy="479425"/>
          </a:xfrm>
          <a:custGeom>
            <a:avLst/>
            <a:gdLst>
              <a:gd name="T0" fmla="*/ 291719 w 876300"/>
              <a:gd name="T1" fmla="*/ 0 h 480060"/>
              <a:gd name="T2" fmla="*/ 235712 w 876300"/>
              <a:gd name="T3" fmla="*/ 4825 h 480060"/>
              <a:gd name="T4" fmla="*/ 180721 w 876300"/>
              <a:gd name="T5" fmla="*/ 19049 h 480060"/>
              <a:gd name="T6" fmla="*/ 128397 w 876300"/>
              <a:gd name="T7" fmla="*/ 41909 h 480060"/>
              <a:gd name="T8" fmla="*/ 80391 w 876300"/>
              <a:gd name="T9" fmla="*/ 74167 h 480060"/>
              <a:gd name="T10" fmla="*/ 37465 w 876300"/>
              <a:gd name="T11" fmla="*/ 113918 h 480060"/>
              <a:gd name="T12" fmla="*/ 0 w 876300"/>
              <a:gd name="T13" fmla="*/ 160019 h 480060"/>
              <a:gd name="T14" fmla="*/ 0 w 876300"/>
              <a:gd name="T15" fmla="*/ 480059 h 480060"/>
              <a:gd name="T16" fmla="*/ 876300 w 876300"/>
              <a:gd name="T17" fmla="*/ 480059 h 480060"/>
              <a:gd name="T18" fmla="*/ 876300 w 876300"/>
              <a:gd name="T19" fmla="*/ 160019 h 480060"/>
              <a:gd name="T20" fmla="*/ 858901 w 876300"/>
              <a:gd name="T21" fmla="*/ 136143 h 480060"/>
              <a:gd name="T22" fmla="*/ 844858 w 876300"/>
              <a:gd name="T23" fmla="*/ 119760 h 480060"/>
              <a:gd name="T24" fmla="*/ 429133 w 876300"/>
              <a:gd name="T25" fmla="*/ 119760 h 480060"/>
              <a:gd name="T26" fmla="*/ 410718 w 876300"/>
              <a:gd name="T27" fmla="*/ 117093 h 480060"/>
              <a:gd name="T28" fmla="*/ 358394 w 876300"/>
              <a:gd name="T29" fmla="*/ 95376 h 480060"/>
              <a:gd name="T30" fmla="*/ 329311 w 876300"/>
              <a:gd name="T31" fmla="*/ 69468 h 480060"/>
              <a:gd name="T32" fmla="*/ 306578 w 876300"/>
              <a:gd name="T33" fmla="*/ 37083 h 480060"/>
              <a:gd name="T34" fmla="*/ 298576 w 876300"/>
              <a:gd name="T35" fmla="*/ 19557 h 480060"/>
              <a:gd name="T36" fmla="*/ 291719 w 876300"/>
              <a:gd name="T37" fmla="*/ 0 h 480060"/>
              <a:gd name="T38" fmla="*/ 584581 w 876300"/>
              <a:gd name="T39" fmla="*/ 0 h 480060"/>
              <a:gd name="T40" fmla="*/ 569722 w 876300"/>
              <a:gd name="T41" fmla="*/ 37083 h 480060"/>
              <a:gd name="T42" fmla="*/ 546989 w 876300"/>
              <a:gd name="T43" fmla="*/ 69468 h 480060"/>
              <a:gd name="T44" fmla="*/ 518541 w 876300"/>
              <a:gd name="T45" fmla="*/ 95376 h 480060"/>
              <a:gd name="T46" fmla="*/ 484124 w 876300"/>
              <a:gd name="T47" fmla="*/ 112394 h 480060"/>
              <a:gd name="T48" fmla="*/ 447167 w 876300"/>
              <a:gd name="T49" fmla="*/ 119760 h 480060"/>
              <a:gd name="T50" fmla="*/ 844858 w 876300"/>
              <a:gd name="T51" fmla="*/ 119760 h 480060"/>
              <a:gd name="T52" fmla="*/ 795909 w 876300"/>
              <a:gd name="T53" fmla="*/ 74167 h 480060"/>
              <a:gd name="T54" fmla="*/ 747903 w 876300"/>
              <a:gd name="T55" fmla="*/ 41909 h 480060"/>
              <a:gd name="T56" fmla="*/ 695579 w 876300"/>
              <a:gd name="T57" fmla="*/ 19049 h 480060"/>
              <a:gd name="T58" fmla="*/ 640588 w 876300"/>
              <a:gd name="T59" fmla="*/ 4825 h 480060"/>
              <a:gd name="T60" fmla="*/ 612521 w 876300"/>
              <a:gd name="T61" fmla="*/ 1015 h 480060"/>
              <a:gd name="T62" fmla="*/ 584581 w 876300"/>
              <a:gd name="T63" fmla="*/ 0 h 4800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76300"/>
              <a:gd name="T97" fmla="*/ 0 h 480060"/>
              <a:gd name="T98" fmla="*/ 876300 w 876300"/>
              <a:gd name="T99" fmla="*/ 480060 h 4800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76300" h="480060">
                <a:moveTo>
                  <a:pt x="291719" y="0"/>
                </a:moveTo>
                <a:lnTo>
                  <a:pt x="235712" y="4825"/>
                </a:lnTo>
                <a:lnTo>
                  <a:pt x="180721" y="19049"/>
                </a:lnTo>
                <a:lnTo>
                  <a:pt x="128397" y="41909"/>
                </a:lnTo>
                <a:lnTo>
                  <a:pt x="80391" y="74167"/>
                </a:lnTo>
                <a:lnTo>
                  <a:pt x="37465" y="113918"/>
                </a:lnTo>
                <a:lnTo>
                  <a:pt x="0" y="160019"/>
                </a:lnTo>
                <a:lnTo>
                  <a:pt x="0" y="480059"/>
                </a:lnTo>
                <a:lnTo>
                  <a:pt x="876300" y="480059"/>
                </a:lnTo>
                <a:lnTo>
                  <a:pt x="876300" y="160019"/>
                </a:lnTo>
                <a:lnTo>
                  <a:pt x="858901" y="136143"/>
                </a:lnTo>
                <a:lnTo>
                  <a:pt x="844858" y="119760"/>
                </a:lnTo>
                <a:lnTo>
                  <a:pt x="429133" y="119760"/>
                </a:lnTo>
                <a:lnTo>
                  <a:pt x="410718" y="117093"/>
                </a:lnTo>
                <a:lnTo>
                  <a:pt x="358394" y="95376"/>
                </a:lnTo>
                <a:lnTo>
                  <a:pt x="329311" y="69468"/>
                </a:lnTo>
                <a:lnTo>
                  <a:pt x="306578" y="37083"/>
                </a:lnTo>
                <a:lnTo>
                  <a:pt x="298576" y="19557"/>
                </a:lnTo>
                <a:lnTo>
                  <a:pt x="291719" y="0"/>
                </a:lnTo>
                <a:close/>
              </a:path>
              <a:path w="876300" h="480060">
                <a:moveTo>
                  <a:pt x="584581" y="0"/>
                </a:moveTo>
                <a:lnTo>
                  <a:pt x="569722" y="37083"/>
                </a:lnTo>
                <a:lnTo>
                  <a:pt x="546989" y="69468"/>
                </a:lnTo>
                <a:lnTo>
                  <a:pt x="518541" y="95376"/>
                </a:lnTo>
                <a:lnTo>
                  <a:pt x="484124" y="112394"/>
                </a:lnTo>
                <a:lnTo>
                  <a:pt x="447167" y="119760"/>
                </a:lnTo>
                <a:lnTo>
                  <a:pt x="844858" y="119760"/>
                </a:lnTo>
                <a:lnTo>
                  <a:pt x="795909" y="74167"/>
                </a:lnTo>
                <a:lnTo>
                  <a:pt x="747903" y="41909"/>
                </a:lnTo>
                <a:lnTo>
                  <a:pt x="695579" y="19049"/>
                </a:lnTo>
                <a:lnTo>
                  <a:pt x="640588" y="4825"/>
                </a:lnTo>
                <a:lnTo>
                  <a:pt x="612521" y="1015"/>
                </a:lnTo>
                <a:lnTo>
                  <a:pt x="58458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7" name="object 30"/>
          <p:cNvSpPr>
            <a:spLocks/>
          </p:cNvSpPr>
          <p:nvPr/>
        </p:nvSpPr>
        <p:spPr bwMode="auto">
          <a:xfrm>
            <a:off x="8694738" y="5472113"/>
            <a:ext cx="1587" cy="160337"/>
          </a:xfrm>
          <a:custGeom>
            <a:avLst/>
            <a:gdLst>
              <a:gd name="T0" fmla="*/ 0 w 1904"/>
              <a:gd name="T1" fmla="*/ 0 h 160020"/>
              <a:gd name="T2" fmla="*/ 1524 w 1904"/>
              <a:gd name="T3" fmla="*/ 160019 h 160020"/>
              <a:gd name="T4" fmla="*/ 0 60000 65536"/>
              <a:gd name="T5" fmla="*/ 0 60000 65536"/>
              <a:gd name="T6" fmla="*/ 0 w 1904"/>
              <a:gd name="T7" fmla="*/ 0 h 160020"/>
              <a:gd name="T8" fmla="*/ 1904 w 1904"/>
              <a:gd name="T9" fmla="*/ 160020 h 1600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60020">
                <a:moveTo>
                  <a:pt x="0" y="0"/>
                </a:moveTo>
                <a:lnTo>
                  <a:pt x="1524" y="16001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8" name="object 31"/>
          <p:cNvSpPr>
            <a:spLocks/>
          </p:cNvSpPr>
          <p:nvPr/>
        </p:nvSpPr>
        <p:spPr bwMode="auto">
          <a:xfrm>
            <a:off x="9220200" y="5472113"/>
            <a:ext cx="1588" cy="160337"/>
          </a:xfrm>
          <a:custGeom>
            <a:avLst/>
            <a:gdLst>
              <a:gd name="T0" fmla="*/ 0 w 1904"/>
              <a:gd name="T1" fmla="*/ 160019 h 160020"/>
              <a:gd name="T2" fmla="*/ 1524 w 1904"/>
              <a:gd name="T3" fmla="*/ 0 h 160020"/>
              <a:gd name="T4" fmla="*/ 0 60000 65536"/>
              <a:gd name="T5" fmla="*/ 0 60000 65536"/>
              <a:gd name="T6" fmla="*/ 0 w 1904"/>
              <a:gd name="T7" fmla="*/ 0 h 160020"/>
              <a:gd name="T8" fmla="*/ 1904 w 1904"/>
              <a:gd name="T9" fmla="*/ 160020 h 1600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60020">
                <a:moveTo>
                  <a:pt x="0" y="160019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19" name="object 32"/>
          <p:cNvSpPr>
            <a:spLocks/>
          </p:cNvSpPr>
          <p:nvPr/>
        </p:nvSpPr>
        <p:spPr bwMode="auto">
          <a:xfrm>
            <a:off x="8518525" y="5153025"/>
            <a:ext cx="876300" cy="479425"/>
          </a:xfrm>
          <a:custGeom>
            <a:avLst/>
            <a:gdLst>
              <a:gd name="T0" fmla="*/ 145923 w 876300"/>
              <a:gd name="T1" fmla="*/ 480059 h 480060"/>
              <a:gd name="T2" fmla="*/ 876300 w 876300"/>
              <a:gd name="T3" fmla="*/ 480059 h 480060"/>
              <a:gd name="T4" fmla="*/ 876300 w 876300"/>
              <a:gd name="T5" fmla="*/ 160019 h 480060"/>
              <a:gd name="T6" fmla="*/ 839851 w 876300"/>
              <a:gd name="T7" fmla="*/ 113918 h 480060"/>
              <a:gd name="T8" fmla="*/ 795909 w 876300"/>
              <a:gd name="T9" fmla="*/ 74167 h 480060"/>
              <a:gd name="T10" fmla="*/ 747903 w 876300"/>
              <a:gd name="T11" fmla="*/ 41909 h 480060"/>
              <a:gd name="T12" fmla="*/ 695579 w 876300"/>
              <a:gd name="T13" fmla="*/ 19049 h 480060"/>
              <a:gd name="T14" fmla="*/ 640588 w 876300"/>
              <a:gd name="T15" fmla="*/ 4825 h 480060"/>
              <a:gd name="T16" fmla="*/ 584581 w 876300"/>
              <a:gd name="T17" fmla="*/ 0 h 480060"/>
              <a:gd name="T18" fmla="*/ 577723 w 876300"/>
              <a:gd name="T19" fmla="*/ 19557 h 480060"/>
              <a:gd name="T20" fmla="*/ 569722 w 876300"/>
              <a:gd name="T21" fmla="*/ 37083 h 480060"/>
              <a:gd name="T22" fmla="*/ 546989 w 876300"/>
              <a:gd name="T23" fmla="*/ 69468 h 480060"/>
              <a:gd name="T24" fmla="*/ 518541 w 876300"/>
              <a:gd name="T25" fmla="*/ 95376 h 480060"/>
              <a:gd name="T26" fmla="*/ 484124 w 876300"/>
              <a:gd name="T27" fmla="*/ 112394 h 480060"/>
              <a:gd name="T28" fmla="*/ 447167 w 876300"/>
              <a:gd name="T29" fmla="*/ 119760 h 480060"/>
              <a:gd name="T30" fmla="*/ 429133 w 876300"/>
              <a:gd name="T31" fmla="*/ 119760 h 480060"/>
              <a:gd name="T32" fmla="*/ 375285 w 876300"/>
              <a:gd name="T33" fmla="*/ 105409 h 480060"/>
              <a:gd name="T34" fmla="*/ 343535 w 876300"/>
              <a:gd name="T35" fmla="*/ 83692 h 480060"/>
              <a:gd name="T36" fmla="*/ 317626 w 876300"/>
              <a:gd name="T37" fmla="*/ 54609 h 480060"/>
              <a:gd name="T38" fmla="*/ 298576 w 876300"/>
              <a:gd name="T39" fmla="*/ 19557 h 480060"/>
              <a:gd name="T40" fmla="*/ 291719 w 876300"/>
              <a:gd name="T41" fmla="*/ 0 h 480060"/>
              <a:gd name="T42" fmla="*/ 263779 w 876300"/>
              <a:gd name="T43" fmla="*/ 1015 h 480060"/>
              <a:gd name="T44" fmla="*/ 208280 w 876300"/>
              <a:gd name="T45" fmla="*/ 11175 h 480060"/>
              <a:gd name="T46" fmla="*/ 154813 w 876300"/>
              <a:gd name="T47" fmla="*/ 29717 h 480060"/>
              <a:gd name="T48" fmla="*/ 103632 w 876300"/>
              <a:gd name="T49" fmla="*/ 57276 h 480060"/>
              <a:gd name="T50" fmla="*/ 58166 w 876300"/>
              <a:gd name="T51" fmla="*/ 92709 h 480060"/>
              <a:gd name="T52" fmla="*/ 17399 w 876300"/>
              <a:gd name="T53" fmla="*/ 136143 h 480060"/>
              <a:gd name="T54" fmla="*/ 0 w 876300"/>
              <a:gd name="T55" fmla="*/ 160019 h 480060"/>
              <a:gd name="T56" fmla="*/ 0 w 876300"/>
              <a:gd name="T57" fmla="*/ 480059 h 480060"/>
              <a:gd name="T58" fmla="*/ 145923 w 876300"/>
              <a:gd name="T59" fmla="*/ 480059 h 48006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76300"/>
              <a:gd name="T91" fmla="*/ 0 h 480060"/>
              <a:gd name="T92" fmla="*/ 876300 w 876300"/>
              <a:gd name="T93" fmla="*/ 480060 h 480060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76300" h="480060">
                <a:moveTo>
                  <a:pt x="145923" y="480059"/>
                </a:moveTo>
                <a:lnTo>
                  <a:pt x="876300" y="480059"/>
                </a:lnTo>
                <a:lnTo>
                  <a:pt x="876300" y="160019"/>
                </a:lnTo>
                <a:lnTo>
                  <a:pt x="839851" y="113918"/>
                </a:lnTo>
                <a:lnTo>
                  <a:pt x="795909" y="74167"/>
                </a:lnTo>
                <a:lnTo>
                  <a:pt x="747903" y="41909"/>
                </a:lnTo>
                <a:lnTo>
                  <a:pt x="695579" y="19049"/>
                </a:lnTo>
                <a:lnTo>
                  <a:pt x="640588" y="4825"/>
                </a:lnTo>
                <a:lnTo>
                  <a:pt x="584581" y="0"/>
                </a:lnTo>
                <a:lnTo>
                  <a:pt x="577723" y="19557"/>
                </a:lnTo>
                <a:lnTo>
                  <a:pt x="569722" y="37083"/>
                </a:lnTo>
                <a:lnTo>
                  <a:pt x="546989" y="69468"/>
                </a:lnTo>
                <a:lnTo>
                  <a:pt x="518541" y="95376"/>
                </a:lnTo>
                <a:lnTo>
                  <a:pt x="484124" y="112394"/>
                </a:lnTo>
                <a:lnTo>
                  <a:pt x="447167" y="119760"/>
                </a:lnTo>
                <a:lnTo>
                  <a:pt x="429133" y="119760"/>
                </a:lnTo>
                <a:lnTo>
                  <a:pt x="375285" y="105409"/>
                </a:lnTo>
                <a:lnTo>
                  <a:pt x="343535" y="83692"/>
                </a:lnTo>
                <a:lnTo>
                  <a:pt x="317626" y="54609"/>
                </a:lnTo>
                <a:lnTo>
                  <a:pt x="298576" y="19557"/>
                </a:lnTo>
                <a:lnTo>
                  <a:pt x="291719" y="0"/>
                </a:lnTo>
                <a:lnTo>
                  <a:pt x="263779" y="1015"/>
                </a:lnTo>
                <a:lnTo>
                  <a:pt x="208280" y="11175"/>
                </a:lnTo>
                <a:lnTo>
                  <a:pt x="154813" y="29717"/>
                </a:lnTo>
                <a:lnTo>
                  <a:pt x="103632" y="57276"/>
                </a:lnTo>
                <a:lnTo>
                  <a:pt x="58166" y="92709"/>
                </a:lnTo>
                <a:lnTo>
                  <a:pt x="17399" y="136143"/>
                </a:lnTo>
                <a:lnTo>
                  <a:pt x="0" y="160019"/>
                </a:lnTo>
                <a:lnTo>
                  <a:pt x="0" y="480059"/>
                </a:lnTo>
                <a:lnTo>
                  <a:pt x="145923" y="4800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0" name="object 33"/>
          <p:cNvSpPr>
            <a:spLocks/>
          </p:cNvSpPr>
          <p:nvPr/>
        </p:nvSpPr>
        <p:spPr bwMode="auto">
          <a:xfrm>
            <a:off x="7318375" y="5351463"/>
            <a:ext cx="1108075" cy="307975"/>
          </a:xfrm>
          <a:custGeom>
            <a:avLst/>
            <a:gdLst>
              <a:gd name="T0" fmla="*/ 0 w 1108075"/>
              <a:gd name="T1" fmla="*/ 307848 h 307975"/>
              <a:gd name="T2" fmla="*/ 1107948 w 1108075"/>
              <a:gd name="T3" fmla="*/ 307848 h 307975"/>
              <a:gd name="T4" fmla="*/ 1107948 w 1108075"/>
              <a:gd name="T5" fmla="*/ 0 h 307975"/>
              <a:gd name="T6" fmla="*/ 0 w 1108075"/>
              <a:gd name="T7" fmla="*/ 0 h 307975"/>
              <a:gd name="T8" fmla="*/ 0 w 1108075"/>
              <a:gd name="T9" fmla="*/ 307848 h 307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8075"/>
              <a:gd name="T16" fmla="*/ 0 h 307975"/>
              <a:gd name="T17" fmla="*/ 1108075 w 1108075"/>
              <a:gd name="T18" fmla="*/ 307975 h 307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8075" h="307975">
                <a:moveTo>
                  <a:pt x="0" y="307848"/>
                </a:moveTo>
                <a:lnTo>
                  <a:pt x="1107948" y="307848"/>
                </a:lnTo>
                <a:lnTo>
                  <a:pt x="1107948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1" name="object 34"/>
          <p:cNvSpPr>
            <a:spLocks/>
          </p:cNvSpPr>
          <p:nvPr/>
        </p:nvSpPr>
        <p:spPr bwMode="auto">
          <a:xfrm>
            <a:off x="7353300" y="5386388"/>
            <a:ext cx="1039813" cy="238125"/>
          </a:xfrm>
          <a:custGeom>
            <a:avLst/>
            <a:gdLst>
              <a:gd name="T0" fmla="*/ 0 w 1039495"/>
              <a:gd name="T1" fmla="*/ 237744 h 238125"/>
              <a:gd name="T2" fmla="*/ 1039368 w 1039495"/>
              <a:gd name="T3" fmla="*/ 237744 h 238125"/>
              <a:gd name="T4" fmla="*/ 1039368 w 1039495"/>
              <a:gd name="T5" fmla="*/ 0 h 238125"/>
              <a:gd name="T6" fmla="*/ 0 w 1039495"/>
              <a:gd name="T7" fmla="*/ 0 h 238125"/>
              <a:gd name="T8" fmla="*/ 0 w 1039495"/>
              <a:gd name="T9" fmla="*/ 237744 h 238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9495"/>
              <a:gd name="T16" fmla="*/ 0 h 238125"/>
              <a:gd name="T17" fmla="*/ 1039495 w 1039495"/>
              <a:gd name="T18" fmla="*/ 238125 h 238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9495" h="238125">
                <a:moveTo>
                  <a:pt x="0" y="237744"/>
                </a:moveTo>
                <a:lnTo>
                  <a:pt x="1039368" y="237744"/>
                </a:lnTo>
                <a:lnTo>
                  <a:pt x="1039368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2" name="object 35"/>
          <p:cNvSpPr>
            <a:spLocks/>
          </p:cNvSpPr>
          <p:nvPr/>
        </p:nvSpPr>
        <p:spPr bwMode="auto">
          <a:xfrm>
            <a:off x="7318375" y="5351463"/>
            <a:ext cx="1108075" cy="307975"/>
          </a:xfrm>
          <a:custGeom>
            <a:avLst/>
            <a:gdLst>
              <a:gd name="T0" fmla="*/ 1107948 w 1108075"/>
              <a:gd name="T1" fmla="*/ 0 h 307975"/>
              <a:gd name="T2" fmla="*/ 1074038 w 1108075"/>
              <a:gd name="T3" fmla="*/ 34671 h 307975"/>
              <a:gd name="T4" fmla="*/ 1074038 w 1108075"/>
              <a:gd name="T5" fmla="*/ 273697 h 307975"/>
              <a:gd name="T6" fmla="*/ 34417 w 1108075"/>
              <a:gd name="T7" fmla="*/ 273697 h 307975"/>
              <a:gd name="T8" fmla="*/ 0 w 1108075"/>
              <a:gd name="T9" fmla="*/ 307848 h 307975"/>
              <a:gd name="T10" fmla="*/ 1107948 w 1108075"/>
              <a:gd name="T11" fmla="*/ 307848 h 307975"/>
              <a:gd name="T12" fmla="*/ 1107948 w 1108075"/>
              <a:gd name="T13" fmla="*/ 0 h 307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08075"/>
              <a:gd name="T22" fmla="*/ 0 h 307975"/>
              <a:gd name="T23" fmla="*/ 1108075 w 1108075"/>
              <a:gd name="T24" fmla="*/ 307975 h 307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08075" h="307975">
                <a:moveTo>
                  <a:pt x="1107948" y="0"/>
                </a:moveTo>
                <a:lnTo>
                  <a:pt x="1074038" y="34671"/>
                </a:lnTo>
                <a:lnTo>
                  <a:pt x="1074038" y="273697"/>
                </a:lnTo>
                <a:lnTo>
                  <a:pt x="34417" y="273697"/>
                </a:lnTo>
                <a:lnTo>
                  <a:pt x="0" y="307848"/>
                </a:lnTo>
                <a:lnTo>
                  <a:pt x="1107948" y="307848"/>
                </a:lnTo>
                <a:lnTo>
                  <a:pt x="110794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3" name="object 36"/>
          <p:cNvSpPr>
            <a:spLocks/>
          </p:cNvSpPr>
          <p:nvPr/>
        </p:nvSpPr>
        <p:spPr bwMode="auto">
          <a:xfrm>
            <a:off x="7318375" y="5351463"/>
            <a:ext cx="1108075" cy="307975"/>
          </a:xfrm>
          <a:custGeom>
            <a:avLst/>
            <a:gdLst>
              <a:gd name="T0" fmla="*/ 1107948 w 1108075"/>
              <a:gd name="T1" fmla="*/ 0 h 307975"/>
              <a:gd name="T2" fmla="*/ 0 w 1108075"/>
              <a:gd name="T3" fmla="*/ 0 h 307975"/>
              <a:gd name="T4" fmla="*/ 0 w 1108075"/>
              <a:gd name="T5" fmla="*/ 307848 h 307975"/>
              <a:gd name="T6" fmla="*/ 34417 w 1108075"/>
              <a:gd name="T7" fmla="*/ 273697 h 307975"/>
              <a:gd name="T8" fmla="*/ 34417 w 1108075"/>
              <a:gd name="T9" fmla="*/ 34671 h 307975"/>
              <a:gd name="T10" fmla="*/ 1074038 w 1108075"/>
              <a:gd name="T11" fmla="*/ 34671 h 307975"/>
              <a:gd name="T12" fmla="*/ 1107948 w 1108075"/>
              <a:gd name="T13" fmla="*/ 0 h 307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08075"/>
              <a:gd name="T22" fmla="*/ 0 h 307975"/>
              <a:gd name="T23" fmla="*/ 1108075 w 1108075"/>
              <a:gd name="T24" fmla="*/ 307975 h 307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08075" h="307975">
                <a:moveTo>
                  <a:pt x="1107948" y="0"/>
                </a:moveTo>
                <a:lnTo>
                  <a:pt x="0" y="0"/>
                </a:lnTo>
                <a:lnTo>
                  <a:pt x="0" y="307848"/>
                </a:lnTo>
                <a:lnTo>
                  <a:pt x="34417" y="273697"/>
                </a:lnTo>
                <a:lnTo>
                  <a:pt x="34417" y="34671"/>
                </a:lnTo>
                <a:lnTo>
                  <a:pt x="1074038" y="34671"/>
                </a:lnTo>
                <a:lnTo>
                  <a:pt x="110794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4" name="object 37"/>
          <p:cNvSpPr>
            <a:spLocks/>
          </p:cNvSpPr>
          <p:nvPr/>
        </p:nvSpPr>
        <p:spPr bwMode="auto">
          <a:xfrm>
            <a:off x="8080375" y="5495925"/>
            <a:ext cx="207963" cy="0"/>
          </a:xfrm>
          <a:custGeom>
            <a:avLst/>
            <a:gdLst>
              <a:gd name="T0" fmla="*/ 0 w 208915"/>
              <a:gd name="T1" fmla="*/ 208533 w 208915"/>
              <a:gd name="T2" fmla="*/ 0 60000 65536"/>
              <a:gd name="T3" fmla="*/ 0 60000 65536"/>
              <a:gd name="T4" fmla="*/ 0 w 208915"/>
              <a:gd name="T5" fmla="*/ 208915 w 20891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8915">
                <a:moveTo>
                  <a:pt x="0" y="0"/>
                </a:moveTo>
                <a:lnTo>
                  <a:pt x="208533" y="0"/>
                </a:lnTo>
              </a:path>
            </a:pathLst>
          </a:custGeom>
          <a:noFill/>
          <a:ln w="160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5" name="object 38"/>
          <p:cNvSpPr>
            <a:spLocks/>
          </p:cNvSpPr>
          <p:nvPr/>
        </p:nvSpPr>
        <p:spPr bwMode="auto">
          <a:xfrm>
            <a:off x="8010525" y="5470525"/>
            <a:ext cx="347663" cy="0"/>
          </a:xfrm>
          <a:custGeom>
            <a:avLst/>
            <a:gdLst>
              <a:gd name="T0" fmla="*/ 0 w 347979"/>
              <a:gd name="T1" fmla="*/ 347472 w 347979"/>
              <a:gd name="T2" fmla="*/ 0 60000 65536"/>
              <a:gd name="T3" fmla="*/ 0 60000 65536"/>
              <a:gd name="T4" fmla="*/ 0 w 347979"/>
              <a:gd name="T5" fmla="*/ 347979 w 3479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47979">
                <a:moveTo>
                  <a:pt x="0" y="0"/>
                </a:moveTo>
                <a:lnTo>
                  <a:pt x="347472" y="0"/>
                </a:lnTo>
              </a:path>
            </a:pathLst>
          </a:custGeom>
          <a:noFill/>
          <a:ln w="330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6" name="object 39"/>
          <p:cNvSpPr>
            <a:spLocks/>
          </p:cNvSpPr>
          <p:nvPr/>
        </p:nvSpPr>
        <p:spPr bwMode="auto">
          <a:xfrm>
            <a:off x="8080375" y="5445125"/>
            <a:ext cx="207963" cy="0"/>
          </a:xfrm>
          <a:custGeom>
            <a:avLst/>
            <a:gdLst>
              <a:gd name="T0" fmla="*/ 0 w 208915"/>
              <a:gd name="T1" fmla="*/ 208533 w 208915"/>
              <a:gd name="T2" fmla="*/ 0 60000 65536"/>
              <a:gd name="T3" fmla="*/ 0 60000 65536"/>
              <a:gd name="T4" fmla="*/ 0 w 208915"/>
              <a:gd name="T5" fmla="*/ 208915 w 20891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08915">
                <a:moveTo>
                  <a:pt x="0" y="0"/>
                </a:moveTo>
                <a:lnTo>
                  <a:pt x="208533" y="0"/>
                </a:lnTo>
              </a:path>
            </a:pathLst>
          </a:custGeom>
          <a:noFill/>
          <a:ln w="1650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7" name="object 40"/>
          <p:cNvSpPr>
            <a:spLocks/>
          </p:cNvSpPr>
          <p:nvPr/>
        </p:nvSpPr>
        <p:spPr bwMode="auto">
          <a:xfrm>
            <a:off x="7664450" y="5251450"/>
            <a:ext cx="415925" cy="71438"/>
          </a:xfrm>
          <a:custGeom>
            <a:avLst/>
            <a:gdLst>
              <a:gd name="T0" fmla="*/ 0 w 416559"/>
              <a:gd name="T1" fmla="*/ 70104 h 70485"/>
              <a:gd name="T2" fmla="*/ 416051 w 416559"/>
              <a:gd name="T3" fmla="*/ 70104 h 70485"/>
              <a:gd name="T4" fmla="*/ 416051 w 416559"/>
              <a:gd name="T5" fmla="*/ 0 h 70485"/>
              <a:gd name="T6" fmla="*/ 0 w 416559"/>
              <a:gd name="T7" fmla="*/ 0 h 70485"/>
              <a:gd name="T8" fmla="*/ 0 w 416559"/>
              <a:gd name="T9" fmla="*/ 70104 h 70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559"/>
              <a:gd name="T16" fmla="*/ 0 h 70485"/>
              <a:gd name="T17" fmla="*/ 416559 w 416559"/>
              <a:gd name="T18" fmla="*/ 70485 h 70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559" h="70485">
                <a:moveTo>
                  <a:pt x="0" y="70104"/>
                </a:moveTo>
                <a:lnTo>
                  <a:pt x="416051" y="70104"/>
                </a:lnTo>
                <a:lnTo>
                  <a:pt x="416051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8" name="object 41"/>
          <p:cNvSpPr>
            <a:spLocks/>
          </p:cNvSpPr>
          <p:nvPr/>
        </p:nvSpPr>
        <p:spPr bwMode="auto">
          <a:xfrm>
            <a:off x="7388225" y="5445125"/>
            <a:ext cx="68263" cy="0"/>
          </a:xfrm>
          <a:custGeom>
            <a:avLst/>
            <a:gdLst>
              <a:gd name="T0" fmla="*/ 0 w 68579"/>
              <a:gd name="T1" fmla="*/ 68579 w 68579"/>
              <a:gd name="T2" fmla="*/ 0 60000 65536"/>
              <a:gd name="T3" fmla="*/ 0 60000 65536"/>
              <a:gd name="T4" fmla="*/ 0 w 68579"/>
              <a:gd name="T5" fmla="*/ 68579 w 685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noFill/>
          <a:ln w="5181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29" name="object 42"/>
          <p:cNvSpPr>
            <a:spLocks/>
          </p:cNvSpPr>
          <p:nvPr/>
        </p:nvSpPr>
        <p:spPr bwMode="auto">
          <a:xfrm>
            <a:off x="7388225" y="5432425"/>
            <a:ext cx="34925" cy="0"/>
          </a:xfrm>
          <a:custGeom>
            <a:avLst/>
            <a:gdLst>
              <a:gd name="T0" fmla="*/ 0 w 35559"/>
              <a:gd name="T1" fmla="*/ 35051 w 35559"/>
              <a:gd name="T2" fmla="*/ 0 60000 65536"/>
              <a:gd name="T3" fmla="*/ 0 60000 65536"/>
              <a:gd name="T4" fmla="*/ 0 w 35559"/>
              <a:gd name="T5" fmla="*/ 35559 w 355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5559">
                <a:moveTo>
                  <a:pt x="0" y="0"/>
                </a:moveTo>
                <a:lnTo>
                  <a:pt x="35051" y="0"/>
                </a:lnTo>
              </a:path>
            </a:pathLst>
          </a:custGeom>
          <a:noFill/>
          <a:ln w="25908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0" name="object 43"/>
          <p:cNvSpPr>
            <a:spLocks/>
          </p:cNvSpPr>
          <p:nvPr/>
        </p:nvSpPr>
        <p:spPr bwMode="auto">
          <a:xfrm>
            <a:off x="7405688" y="4554538"/>
            <a:ext cx="969962" cy="677862"/>
          </a:xfrm>
          <a:custGeom>
            <a:avLst/>
            <a:gdLst>
              <a:gd name="T0" fmla="*/ 0 w 969645"/>
              <a:gd name="T1" fmla="*/ 678179 h 678179"/>
              <a:gd name="T2" fmla="*/ 969264 w 969645"/>
              <a:gd name="T3" fmla="*/ 678179 h 678179"/>
              <a:gd name="T4" fmla="*/ 969264 w 969645"/>
              <a:gd name="T5" fmla="*/ 0 h 678179"/>
              <a:gd name="T6" fmla="*/ 0 w 969645"/>
              <a:gd name="T7" fmla="*/ 0 h 678179"/>
              <a:gd name="T8" fmla="*/ 0 w 969645"/>
              <a:gd name="T9" fmla="*/ 678179 h 678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9645"/>
              <a:gd name="T16" fmla="*/ 0 h 678179"/>
              <a:gd name="T17" fmla="*/ 969645 w 969645"/>
              <a:gd name="T18" fmla="*/ 678179 h 678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9645" h="678179">
                <a:moveTo>
                  <a:pt x="0" y="678179"/>
                </a:moveTo>
                <a:lnTo>
                  <a:pt x="969264" y="678179"/>
                </a:lnTo>
                <a:lnTo>
                  <a:pt x="969264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1" name="object 44"/>
          <p:cNvSpPr>
            <a:spLocks/>
          </p:cNvSpPr>
          <p:nvPr/>
        </p:nvSpPr>
        <p:spPr bwMode="auto">
          <a:xfrm>
            <a:off x="7405688" y="5214938"/>
            <a:ext cx="968375" cy="0"/>
          </a:xfrm>
          <a:custGeom>
            <a:avLst/>
            <a:gdLst>
              <a:gd name="T0" fmla="*/ 0 w 969645"/>
              <a:gd name="T1" fmla="*/ 969263 w 969645"/>
              <a:gd name="T2" fmla="*/ 0 60000 65536"/>
              <a:gd name="T3" fmla="*/ 0 60000 65536"/>
              <a:gd name="T4" fmla="*/ 0 w 969645"/>
              <a:gd name="T5" fmla="*/ 969645 w 96964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69645">
                <a:moveTo>
                  <a:pt x="0" y="0"/>
                </a:moveTo>
                <a:lnTo>
                  <a:pt x="969263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2" name="object 45"/>
          <p:cNvSpPr>
            <a:spLocks/>
          </p:cNvSpPr>
          <p:nvPr/>
        </p:nvSpPr>
        <p:spPr bwMode="auto">
          <a:xfrm>
            <a:off x="7423150" y="4587875"/>
            <a:ext cx="0" cy="609600"/>
          </a:xfrm>
          <a:custGeom>
            <a:avLst/>
            <a:gdLst>
              <a:gd name="T0" fmla="*/ 0 h 609600"/>
              <a:gd name="T1" fmla="*/ 609600 h 609600"/>
              <a:gd name="T2" fmla="*/ 0 60000 65536"/>
              <a:gd name="T3" fmla="*/ 0 60000 65536"/>
              <a:gd name="T4" fmla="*/ 0 h 609600"/>
              <a:gd name="T5" fmla="*/ 609600 h 6096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w="34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3" name="object 46"/>
          <p:cNvSpPr>
            <a:spLocks/>
          </p:cNvSpPr>
          <p:nvPr/>
        </p:nvSpPr>
        <p:spPr bwMode="auto">
          <a:xfrm>
            <a:off x="7405688" y="4572000"/>
            <a:ext cx="968375" cy="0"/>
          </a:xfrm>
          <a:custGeom>
            <a:avLst/>
            <a:gdLst>
              <a:gd name="T0" fmla="*/ 0 w 969645"/>
              <a:gd name="T1" fmla="*/ 969263 w 969645"/>
              <a:gd name="T2" fmla="*/ 0 60000 65536"/>
              <a:gd name="T3" fmla="*/ 0 60000 65536"/>
              <a:gd name="T4" fmla="*/ 0 w 969645"/>
              <a:gd name="T5" fmla="*/ 969645 w 96964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969645">
                <a:moveTo>
                  <a:pt x="0" y="0"/>
                </a:moveTo>
                <a:lnTo>
                  <a:pt x="969263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4" name="object 47"/>
          <p:cNvSpPr>
            <a:spLocks/>
          </p:cNvSpPr>
          <p:nvPr/>
        </p:nvSpPr>
        <p:spPr bwMode="auto">
          <a:xfrm>
            <a:off x="8356600" y="4587875"/>
            <a:ext cx="0" cy="609600"/>
          </a:xfrm>
          <a:custGeom>
            <a:avLst/>
            <a:gdLst>
              <a:gd name="T0" fmla="*/ 0 h 609600"/>
              <a:gd name="T1" fmla="*/ 609346 h 609600"/>
              <a:gd name="T2" fmla="*/ 0 60000 65536"/>
              <a:gd name="T3" fmla="*/ 0 60000 65536"/>
              <a:gd name="T4" fmla="*/ 0 h 609600"/>
              <a:gd name="T5" fmla="*/ 609600 h 60960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09600">
                <a:moveTo>
                  <a:pt x="0" y="0"/>
                </a:moveTo>
                <a:lnTo>
                  <a:pt x="0" y="609346"/>
                </a:lnTo>
              </a:path>
            </a:pathLst>
          </a:custGeom>
          <a:noFill/>
          <a:ln w="34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5" name="object 48"/>
          <p:cNvSpPr>
            <a:spLocks/>
          </p:cNvSpPr>
          <p:nvPr/>
        </p:nvSpPr>
        <p:spPr bwMode="auto">
          <a:xfrm>
            <a:off x="7405688" y="4552950"/>
            <a:ext cx="900112" cy="609600"/>
          </a:xfrm>
          <a:custGeom>
            <a:avLst/>
            <a:gdLst>
              <a:gd name="T0" fmla="*/ 900683 w 901065"/>
              <a:gd name="T1" fmla="*/ 0 h 609600"/>
              <a:gd name="T2" fmla="*/ 0 w 901065"/>
              <a:gd name="T3" fmla="*/ 0 h 609600"/>
              <a:gd name="T4" fmla="*/ 0 w 901065"/>
              <a:gd name="T5" fmla="*/ 609600 h 609600"/>
              <a:gd name="T6" fmla="*/ 34416 w 901065"/>
              <a:gd name="T7" fmla="*/ 575690 h 609600"/>
              <a:gd name="T8" fmla="*/ 34416 w 901065"/>
              <a:gd name="T9" fmla="*/ 33274 h 609600"/>
              <a:gd name="T10" fmla="*/ 866266 w 901065"/>
              <a:gd name="T11" fmla="*/ 33274 h 609600"/>
              <a:gd name="T12" fmla="*/ 900683 w 901065"/>
              <a:gd name="T13" fmla="*/ 0 h 609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1065"/>
              <a:gd name="T22" fmla="*/ 0 h 609600"/>
              <a:gd name="T23" fmla="*/ 901065 w 901065"/>
              <a:gd name="T24" fmla="*/ 609600 h 609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1065" h="609600">
                <a:moveTo>
                  <a:pt x="900683" y="0"/>
                </a:moveTo>
                <a:lnTo>
                  <a:pt x="0" y="0"/>
                </a:lnTo>
                <a:lnTo>
                  <a:pt x="0" y="609600"/>
                </a:lnTo>
                <a:lnTo>
                  <a:pt x="34416" y="575690"/>
                </a:lnTo>
                <a:lnTo>
                  <a:pt x="34416" y="33274"/>
                </a:lnTo>
                <a:lnTo>
                  <a:pt x="866266" y="33274"/>
                </a:lnTo>
                <a:lnTo>
                  <a:pt x="900683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6" name="object 49"/>
          <p:cNvSpPr>
            <a:spLocks/>
          </p:cNvSpPr>
          <p:nvPr/>
        </p:nvSpPr>
        <p:spPr bwMode="auto">
          <a:xfrm>
            <a:off x="7481888" y="4629150"/>
            <a:ext cx="838200" cy="533400"/>
          </a:xfrm>
          <a:custGeom>
            <a:avLst/>
            <a:gdLst>
              <a:gd name="T0" fmla="*/ 0 w 838200"/>
              <a:gd name="T1" fmla="*/ 533400 h 533400"/>
              <a:gd name="T2" fmla="*/ 838200 w 838200"/>
              <a:gd name="T3" fmla="*/ 533400 h 533400"/>
              <a:gd name="T4" fmla="*/ 838200 w 838200"/>
              <a:gd name="T5" fmla="*/ 0 h 533400"/>
              <a:gd name="T6" fmla="*/ 0 w 838200"/>
              <a:gd name="T7" fmla="*/ 0 h 533400"/>
              <a:gd name="T8" fmla="*/ 0 w 83820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8200"/>
              <a:gd name="T16" fmla="*/ 0 h 533400"/>
              <a:gd name="T17" fmla="*/ 838200 w 83820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7" name="object 50"/>
          <p:cNvSpPr>
            <a:spLocks/>
          </p:cNvSpPr>
          <p:nvPr/>
        </p:nvSpPr>
        <p:spPr bwMode="auto">
          <a:xfrm>
            <a:off x="7481888" y="4629150"/>
            <a:ext cx="838200" cy="533400"/>
          </a:xfrm>
          <a:custGeom>
            <a:avLst/>
            <a:gdLst>
              <a:gd name="T0" fmla="*/ 0 w 838200"/>
              <a:gd name="T1" fmla="*/ 533400 h 533400"/>
              <a:gd name="T2" fmla="*/ 838200 w 838200"/>
              <a:gd name="T3" fmla="*/ 533400 h 533400"/>
              <a:gd name="T4" fmla="*/ 838200 w 838200"/>
              <a:gd name="T5" fmla="*/ 0 h 533400"/>
              <a:gd name="T6" fmla="*/ 0 w 838200"/>
              <a:gd name="T7" fmla="*/ 0 h 533400"/>
              <a:gd name="T8" fmla="*/ 0 w 83820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8200"/>
              <a:gd name="T16" fmla="*/ 0 h 533400"/>
              <a:gd name="T17" fmla="*/ 838200 w 838200"/>
              <a:gd name="T18" fmla="*/ 533400 h 533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38" name="object 5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A9C5BC2A-6D86-4F77-AA55-3F74F15534DC}" type="slidenum">
              <a:rPr lang="th-TH" smtClean="0"/>
              <a:pPr marL="25400"/>
              <a:t>5</a:t>
            </a:fld>
            <a:endParaRPr lang="th-TH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Local Area</a:t>
            </a:r>
            <a:r>
              <a:rPr spc="-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7373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8603CDA9-0D36-4C0E-8FCB-1EF68BDE6B1D}" type="slidenum">
              <a:rPr lang="th-TH" smtClean="0"/>
              <a:pPr marL="25400">
                <a:spcBef>
                  <a:spcPts val="38"/>
                </a:spcBef>
              </a:pPr>
              <a:t>50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2405063" cy="2257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Project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802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Ethernet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Token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Ring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7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FDDI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object 2"/>
          <p:cNvSpPr>
            <a:spLocks noChangeArrowheads="1"/>
          </p:cNvSpPr>
          <p:nvPr/>
        </p:nvSpPr>
        <p:spPr bwMode="auto">
          <a:xfrm>
            <a:off x="1320800" y="2093913"/>
            <a:ext cx="6438900" cy="34686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OSI Model and </a:t>
            </a:r>
            <a:r>
              <a:rPr spc="-5" dirty="0"/>
              <a:t>Project</a:t>
            </a:r>
            <a:r>
              <a:rPr spc="-114" dirty="0"/>
              <a:t> </a:t>
            </a:r>
            <a:r>
              <a:rPr spc="-5" dirty="0"/>
              <a:t>802</a:t>
            </a:r>
          </a:p>
        </p:txBody>
      </p:sp>
      <p:sp>
        <p:nvSpPr>
          <p:cNvPr id="74755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FE74AE0A-2AF7-4E09-829D-2744C178945A}" type="slidenum">
              <a:rPr lang="th-TH" smtClean="0"/>
              <a:pPr marL="25400">
                <a:spcBef>
                  <a:spcPts val="38"/>
                </a:spcBef>
              </a:pPr>
              <a:t>51</a:t>
            </a:fld>
            <a:endParaRPr lang="th-TH" smtClean="0"/>
          </a:p>
        </p:txBody>
      </p:sp>
      <p:sp>
        <p:nvSpPr>
          <p:cNvPr id="4" name="object 4"/>
          <p:cNvSpPr txBox="1"/>
          <p:nvPr/>
        </p:nvSpPr>
        <p:spPr>
          <a:xfrm>
            <a:off x="1568450" y="5776913"/>
            <a:ext cx="3940175" cy="736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LLC: </a:t>
            </a:r>
            <a:r>
              <a:rPr sz="2400" dirty="0">
                <a:latin typeface="Tahoma"/>
                <a:cs typeface="Tahoma"/>
              </a:rPr>
              <a:t>Logical Link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MAC: Medium </a:t>
            </a:r>
            <a:r>
              <a:rPr sz="2400" spc="-10" dirty="0">
                <a:latin typeface="Tahoma"/>
                <a:cs typeface="Tahoma"/>
              </a:rPr>
              <a:t>Access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object 2"/>
          <p:cNvSpPr>
            <a:spLocks/>
          </p:cNvSpPr>
          <p:nvPr/>
        </p:nvSpPr>
        <p:spPr bwMode="auto">
          <a:xfrm>
            <a:off x="585788" y="1520825"/>
            <a:ext cx="458787" cy="307975"/>
          </a:xfrm>
          <a:custGeom>
            <a:avLst/>
            <a:gdLst>
              <a:gd name="T0" fmla="*/ 0 w 459105"/>
              <a:gd name="T1" fmla="*/ 307911 h 307975"/>
              <a:gd name="T2" fmla="*/ 458723 w 459105"/>
              <a:gd name="T3" fmla="*/ 307911 h 307975"/>
              <a:gd name="T4" fmla="*/ 458723 w 459105"/>
              <a:gd name="T5" fmla="*/ 0 h 307975"/>
              <a:gd name="T6" fmla="*/ 0 w 459105"/>
              <a:gd name="T7" fmla="*/ 0 h 307975"/>
              <a:gd name="T8" fmla="*/ 0 w 459105"/>
              <a:gd name="T9" fmla="*/ 307911 h 307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9105"/>
              <a:gd name="T16" fmla="*/ 0 h 307975"/>
              <a:gd name="T17" fmla="*/ 459105 w 459105"/>
              <a:gd name="T18" fmla="*/ 307975 h 307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9105" h="307975">
                <a:moveTo>
                  <a:pt x="0" y="307911"/>
                </a:moveTo>
                <a:lnTo>
                  <a:pt x="458723" y="307911"/>
                </a:lnTo>
                <a:lnTo>
                  <a:pt x="458723" y="0"/>
                </a:lnTo>
                <a:lnTo>
                  <a:pt x="0" y="0"/>
                </a:lnTo>
                <a:lnTo>
                  <a:pt x="0" y="307911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5778" name="object 3"/>
          <p:cNvSpPr>
            <a:spLocks noChangeArrowheads="1"/>
          </p:cNvSpPr>
          <p:nvPr/>
        </p:nvSpPr>
        <p:spPr bwMode="auto">
          <a:xfrm>
            <a:off x="987425" y="1520825"/>
            <a:ext cx="398463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5779" name="object 4"/>
          <p:cNvSpPr>
            <a:spLocks noChangeArrowheads="1"/>
          </p:cNvSpPr>
          <p:nvPr/>
        </p:nvSpPr>
        <p:spPr bwMode="auto">
          <a:xfrm>
            <a:off x="138113" y="1447800"/>
            <a:ext cx="606425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5780" name="object 5"/>
          <p:cNvSpPr>
            <a:spLocks noChangeArrowheads="1"/>
          </p:cNvSpPr>
          <p:nvPr/>
        </p:nvSpPr>
        <p:spPr bwMode="auto">
          <a:xfrm>
            <a:off x="479425" y="1781175"/>
            <a:ext cx="89122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5781" name="object 6"/>
          <p:cNvSpPr>
            <a:spLocks/>
          </p:cNvSpPr>
          <p:nvPr/>
        </p:nvSpPr>
        <p:spPr bwMode="auto">
          <a:xfrm>
            <a:off x="336550" y="1828800"/>
            <a:ext cx="4467225" cy="0"/>
          </a:xfrm>
          <a:custGeom>
            <a:avLst/>
            <a:gdLst>
              <a:gd name="T0" fmla="*/ 0 w 4467225"/>
              <a:gd name="T1" fmla="*/ 4467034 w 4467225"/>
              <a:gd name="T2" fmla="*/ 0 60000 65536"/>
              <a:gd name="T3" fmla="*/ 0 60000 65536"/>
              <a:gd name="T4" fmla="*/ 0 w 4467225"/>
              <a:gd name="T5" fmla="*/ 4467225 w 446722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467225">
                <a:moveTo>
                  <a:pt x="0" y="0"/>
                </a:moveTo>
                <a:lnTo>
                  <a:pt x="4467034" y="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30200" y="990600"/>
          <a:ext cx="9305925" cy="5414963"/>
        </p:xfrm>
        <a:graphic>
          <a:graphicData uri="http://schemas.openxmlformats.org/drawingml/2006/table">
            <a:tbl>
              <a:tblPr/>
              <a:tblGrid>
                <a:gridCol w="498475"/>
                <a:gridCol w="619125"/>
                <a:gridCol w="3327400"/>
                <a:gridCol w="4860925"/>
              </a:tblGrid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5051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4746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IEEE 802 LAN Std. Family</a:t>
                      </a: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35051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731838">
                <a:tc gridSpan="2"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Overview and Architecture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 gridSpan="2"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Network Management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400050">
                <a:tc gridSpan="2"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802.2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Logical Link Control (LLC)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400050">
                <a:tc gridSpan="2"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802.3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CSMA/CD - 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Ethernet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10048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1802.3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ts val="2375"/>
                        </a:lnSpc>
                        <a:spcBef>
                          <a:spcPts val="14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Conformance Test  Methodology for IEEE 802.3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400050">
                <a:tc gridSpan="2"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802.4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Token Passing Bus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400050">
                <a:tc gridSpan="2"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802.5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Token Ring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8715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802.6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ts val="2375"/>
                        </a:lnSpc>
                        <a:spcBef>
                          <a:spcPts val="8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Metropolitan Area Network  (MAN) : DQDB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5814" name="object 8"/>
          <p:cNvSpPr>
            <a:spLocks/>
          </p:cNvSpPr>
          <p:nvPr/>
        </p:nvSpPr>
        <p:spPr bwMode="auto">
          <a:xfrm>
            <a:off x="5181600" y="1844675"/>
            <a:ext cx="4468813" cy="0"/>
          </a:xfrm>
          <a:custGeom>
            <a:avLst/>
            <a:gdLst>
              <a:gd name="T0" fmla="*/ 0 w 4469130"/>
              <a:gd name="T1" fmla="*/ 4468622 w 4469130"/>
              <a:gd name="T2" fmla="*/ 0 60000 65536"/>
              <a:gd name="T3" fmla="*/ 0 60000 65536"/>
              <a:gd name="T4" fmla="*/ 0 w 4469130"/>
              <a:gd name="T5" fmla="*/ 4469130 w 44691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469130">
                <a:moveTo>
                  <a:pt x="0" y="0"/>
                </a:moveTo>
                <a:lnTo>
                  <a:pt x="4468622" y="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181600" y="1816100"/>
          <a:ext cx="4440238" cy="4640263"/>
        </p:xfrm>
        <a:graphic>
          <a:graphicData uri="http://schemas.openxmlformats.org/drawingml/2006/table">
            <a:tbl>
              <a:tblPr/>
              <a:tblGrid>
                <a:gridCol w="1111250"/>
                <a:gridCol w="3328988"/>
              </a:tblGrid>
              <a:tr h="412750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802.7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Broadband LAN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802.8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Fiber Optic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802.9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Isochonous LAN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802.10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Integrated Service Security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802.11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Wireless LAN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802.12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Demand Priority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802.15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Wireless PAN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802.16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1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Broadband Wireless Access  (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Wireless MAN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)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802.17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Resilient Packet Ring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802.18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Radio Regulatory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75849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C2A8BA8A-0FB6-4FD0-91F0-87CC696E9A5D}" type="slidenum">
              <a:rPr lang="th-TH" smtClean="0"/>
              <a:pPr marL="25400">
                <a:spcBef>
                  <a:spcPts val="38"/>
                </a:spcBef>
              </a:pPr>
              <a:t>52</a:t>
            </a:fld>
            <a:endParaRPr lang="th-TH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IEEE </a:t>
            </a:r>
            <a:r>
              <a:rPr dirty="0"/>
              <a:t>802 LAN </a:t>
            </a:r>
            <a:r>
              <a:rPr spc="-5" dirty="0"/>
              <a:t>Std.</a:t>
            </a:r>
            <a:r>
              <a:rPr spc="-70" dirty="0"/>
              <a:t> </a:t>
            </a:r>
            <a:r>
              <a:rPr spc="-5" dirty="0"/>
              <a:t>Family</a:t>
            </a:r>
          </a:p>
        </p:txBody>
      </p:sp>
      <p:sp>
        <p:nvSpPr>
          <p:cNvPr id="76802" name="object 3"/>
          <p:cNvSpPr>
            <a:spLocks/>
          </p:cNvSpPr>
          <p:nvPr/>
        </p:nvSpPr>
        <p:spPr bwMode="auto">
          <a:xfrm>
            <a:off x="6815138" y="3505200"/>
            <a:ext cx="77787" cy="533400"/>
          </a:xfrm>
          <a:custGeom>
            <a:avLst/>
            <a:gdLst>
              <a:gd name="T0" fmla="*/ 29297 w 77470"/>
              <a:gd name="T1" fmla="*/ 457232 h 533400"/>
              <a:gd name="T2" fmla="*/ 1015 w 77470"/>
              <a:gd name="T3" fmla="*/ 457326 h 533400"/>
              <a:gd name="T4" fmla="*/ 39370 w 77470"/>
              <a:gd name="T5" fmla="*/ 533400 h 533400"/>
              <a:gd name="T6" fmla="*/ 70855 w 77470"/>
              <a:gd name="T7" fmla="*/ 469900 h 533400"/>
              <a:gd name="T8" fmla="*/ 29336 w 77470"/>
              <a:gd name="T9" fmla="*/ 469900 h 533400"/>
              <a:gd name="T10" fmla="*/ 29297 w 77470"/>
              <a:gd name="T11" fmla="*/ 457232 h 533400"/>
              <a:gd name="T12" fmla="*/ 49109 w 77470"/>
              <a:gd name="T13" fmla="*/ 457166 h 533400"/>
              <a:gd name="T14" fmla="*/ 29297 w 77470"/>
              <a:gd name="T15" fmla="*/ 457232 h 533400"/>
              <a:gd name="T16" fmla="*/ 29336 w 77470"/>
              <a:gd name="T17" fmla="*/ 469900 h 533400"/>
              <a:gd name="T18" fmla="*/ 49149 w 77470"/>
              <a:gd name="T19" fmla="*/ 469900 h 533400"/>
              <a:gd name="T20" fmla="*/ 49109 w 77470"/>
              <a:gd name="T21" fmla="*/ 457166 h 533400"/>
              <a:gd name="T22" fmla="*/ 77215 w 77470"/>
              <a:gd name="T23" fmla="*/ 457073 h 533400"/>
              <a:gd name="T24" fmla="*/ 49109 w 77470"/>
              <a:gd name="T25" fmla="*/ 457166 h 533400"/>
              <a:gd name="T26" fmla="*/ 49149 w 77470"/>
              <a:gd name="T27" fmla="*/ 469900 h 533400"/>
              <a:gd name="T28" fmla="*/ 70855 w 77470"/>
              <a:gd name="T29" fmla="*/ 469900 h 533400"/>
              <a:gd name="T30" fmla="*/ 77215 w 77470"/>
              <a:gd name="T31" fmla="*/ 457073 h 533400"/>
              <a:gd name="T32" fmla="*/ 47918 w 77470"/>
              <a:gd name="T33" fmla="*/ 76167 h 533400"/>
              <a:gd name="T34" fmla="*/ 28106 w 77470"/>
              <a:gd name="T35" fmla="*/ 76233 h 533400"/>
              <a:gd name="T36" fmla="*/ 29297 w 77470"/>
              <a:gd name="T37" fmla="*/ 457232 h 533400"/>
              <a:gd name="T38" fmla="*/ 49109 w 77470"/>
              <a:gd name="T39" fmla="*/ 457166 h 533400"/>
              <a:gd name="T40" fmla="*/ 47918 w 77470"/>
              <a:gd name="T41" fmla="*/ 76167 h 533400"/>
              <a:gd name="T42" fmla="*/ 37846 w 77470"/>
              <a:gd name="T43" fmla="*/ 0 h 533400"/>
              <a:gd name="T44" fmla="*/ 0 w 77470"/>
              <a:gd name="T45" fmla="*/ 76326 h 533400"/>
              <a:gd name="T46" fmla="*/ 28106 w 77470"/>
              <a:gd name="T47" fmla="*/ 76233 h 533400"/>
              <a:gd name="T48" fmla="*/ 28066 w 77470"/>
              <a:gd name="T49" fmla="*/ 63500 h 533400"/>
              <a:gd name="T50" fmla="*/ 69861 w 77470"/>
              <a:gd name="T51" fmla="*/ 63500 h 533400"/>
              <a:gd name="T52" fmla="*/ 37846 w 77470"/>
              <a:gd name="T53" fmla="*/ 0 h 533400"/>
              <a:gd name="T54" fmla="*/ 47878 w 77470"/>
              <a:gd name="T55" fmla="*/ 63500 h 533400"/>
              <a:gd name="T56" fmla="*/ 28066 w 77470"/>
              <a:gd name="T57" fmla="*/ 63500 h 533400"/>
              <a:gd name="T58" fmla="*/ 28106 w 77470"/>
              <a:gd name="T59" fmla="*/ 76233 h 533400"/>
              <a:gd name="T60" fmla="*/ 47918 w 77470"/>
              <a:gd name="T61" fmla="*/ 76167 h 533400"/>
              <a:gd name="T62" fmla="*/ 47878 w 77470"/>
              <a:gd name="T63" fmla="*/ 63500 h 533400"/>
              <a:gd name="T64" fmla="*/ 69861 w 77470"/>
              <a:gd name="T65" fmla="*/ 63500 h 533400"/>
              <a:gd name="T66" fmla="*/ 47878 w 77470"/>
              <a:gd name="T67" fmla="*/ 63500 h 533400"/>
              <a:gd name="T68" fmla="*/ 47918 w 77470"/>
              <a:gd name="T69" fmla="*/ 76167 h 533400"/>
              <a:gd name="T70" fmla="*/ 76200 w 77470"/>
              <a:gd name="T71" fmla="*/ 76073 h 533400"/>
              <a:gd name="T72" fmla="*/ 69861 w 77470"/>
              <a:gd name="T73" fmla="*/ 63500 h 5334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7470"/>
              <a:gd name="T112" fmla="*/ 0 h 533400"/>
              <a:gd name="T113" fmla="*/ 77470 w 77470"/>
              <a:gd name="T114" fmla="*/ 533400 h 5334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7470" h="533400">
                <a:moveTo>
                  <a:pt x="29297" y="457232"/>
                </a:moveTo>
                <a:lnTo>
                  <a:pt x="1015" y="457326"/>
                </a:lnTo>
                <a:lnTo>
                  <a:pt x="39370" y="533400"/>
                </a:lnTo>
                <a:lnTo>
                  <a:pt x="70855" y="469900"/>
                </a:lnTo>
                <a:lnTo>
                  <a:pt x="29336" y="469900"/>
                </a:lnTo>
                <a:lnTo>
                  <a:pt x="29297" y="457232"/>
                </a:lnTo>
                <a:close/>
              </a:path>
              <a:path w="77470" h="533400">
                <a:moveTo>
                  <a:pt x="49109" y="457166"/>
                </a:moveTo>
                <a:lnTo>
                  <a:pt x="29297" y="457232"/>
                </a:lnTo>
                <a:lnTo>
                  <a:pt x="29336" y="469900"/>
                </a:lnTo>
                <a:lnTo>
                  <a:pt x="49149" y="469900"/>
                </a:lnTo>
                <a:lnTo>
                  <a:pt x="49109" y="457166"/>
                </a:lnTo>
                <a:close/>
              </a:path>
              <a:path w="77470" h="533400">
                <a:moveTo>
                  <a:pt x="77215" y="457073"/>
                </a:moveTo>
                <a:lnTo>
                  <a:pt x="49109" y="457166"/>
                </a:lnTo>
                <a:lnTo>
                  <a:pt x="49149" y="469900"/>
                </a:lnTo>
                <a:lnTo>
                  <a:pt x="70855" y="469900"/>
                </a:lnTo>
                <a:lnTo>
                  <a:pt x="77215" y="457073"/>
                </a:lnTo>
                <a:close/>
              </a:path>
              <a:path w="77470" h="533400">
                <a:moveTo>
                  <a:pt x="47918" y="76167"/>
                </a:moveTo>
                <a:lnTo>
                  <a:pt x="28106" y="76233"/>
                </a:lnTo>
                <a:lnTo>
                  <a:pt x="29297" y="457232"/>
                </a:lnTo>
                <a:lnTo>
                  <a:pt x="49109" y="457166"/>
                </a:lnTo>
                <a:lnTo>
                  <a:pt x="47918" y="76167"/>
                </a:lnTo>
                <a:close/>
              </a:path>
              <a:path w="77470" h="533400">
                <a:moveTo>
                  <a:pt x="37846" y="0"/>
                </a:moveTo>
                <a:lnTo>
                  <a:pt x="0" y="76326"/>
                </a:lnTo>
                <a:lnTo>
                  <a:pt x="28106" y="76233"/>
                </a:lnTo>
                <a:lnTo>
                  <a:pt x="28066" y="63500"/>
                </a:lnTo>
                <a:lnTo>
                  <a:pt x="69861" y="63500"/>
                </a:lnTo>
                <a:lnTo>
                  <a:pt x="37846" y="0"/>
                </a:lnTo>
                <a:close/>
              </a:path>
              <a:path w="77470" h="533400">
                <a:moveTo>
                  <a:pt x="47878" y="63500"/>
                </a:moveTo>
                <a:lnTo>
                  <a:pt x="28066" y="63500"/>
                </a:lnTo>
                <a:lnTo>
                  <a:pt x="28106" y="76233"/>
                </a:lnTo>
                <a:lnTo>
                  <a:pt x="47918" y="76167"/>
                </a:lnTo>
                <a:lnTo>
                  <a:pt x="47878" y="63500"/>
                </a:lnTo>
                <a:close/>
              </a:path>
              <a:path w="77470" h="533400">
                <a:moveTo>
                  <a:pt x="69861" y="63500"/>
                </a:moveTo>
                <a:lnTo>
                  <a:pt x="47878" y="63500"/>
                </a:lnTo>
                <a:lnTo>
                  <a:pt x="47918" y="76167"/>
                </a:lnTo>
                <a:lnTo>
                  <a:pt x="76200" y="76073"/>
                </a:lnTo>
                <a:lnTo>
                  <a:pt x="69861" y="6350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6803" name="object 4"/>
          <p:cNvSpPr>
            <a:spLocks/>
          </p:cNvSpPr>
          <p:nvPr/>
        </p:nvSpPr>
        <p:spPr bwMode="auto">
          <a:xfrm>
            <a:off x="6815138" y="4038600"/>
            <a:ext cx="77787" cy="1295400"/>
          </a:xfrm>
          <a:custGeom>
            <a:avLst/>
            <a:gdLst>
              <a:gd name="T0" fmla="*/ 29450 w 77470"/>
              <a:gd name="T1" fmla="*/ 1219200 h 1295400"/>
              <a:gd name="T2" fmla="*/ 1270 w 77470"/>
              <a:gd name="T3" fmla="*/ 1219200 h 1295400"/>
              <a:gd name="T4" fmla="*/ 39497 w 77470"/>
              <a:gd name="T5" fmla="*/ 1295400 h 1295400"/>
              <a:gd name="T6" fmla="*/ 71141 w 77470"/>
              <a:gd name="T7" fmla="*/ 1231900 h 1295400"/>
              <a:gd name="T8" fmla="*/ 29463 w 77470"/>
              <a:gd name="T9" fmla="*/ 1231900 h 1295400"/>
              <a:gd name="T10" fmla="*/ 29450 w 77470"/>
              <a:gd name="T11" fmla="*/ 1219200 h 1295400"/>
              <a:gd name="T12" fmla="*/ 48005 w 77470"/>
              <a:gd name="T13" fmla="*/ 63500 h 1295400"/>
              <a:gd name="T14" fmla="*/ 28193 w 77470"/>
              <a:gd name="T15" fmla="*/ 63500 h 1295400"/>
              <a:gd name="T16" fmla="*/ 29463 w 77470"/>
              <a:gd name="T17" fmla="*/ 1231900 h 1295400"/>
              <a:gd name="T18" fmla="*/ 49275 w 77470"/>
              <a:gd name="T19" fmla="*/ 1231900 h 1295400"/>
              <a:gd name="T20" fmla="*/ 48005 w 77470"/>
              <a:gd name="T21" fmla="*/ 63500 h 1295400"/>
              <a:gd name="T22" fmla="*/ 77470 w 77470"/>
              <a:gd name="T23" fmla="*/ 1219200 h 1295400"/>
              <a:gd name="T24" fmla="*/ 49262 w 77470"/>
              <a:gd name="T25" fmla="*/ 1219200 h 1295400"/>
              <a:gd name="T26" fmla="*/ 49275 w 77470"/>
              <a:gd name="T27" fmla="*/ 1231900 h 1295400"/>
              <a:gd name="T28" fmla="*/ 71141 w 77470"/>
              <a:gd name="T29" fmla="*/ 1231900 h 1295400"/>
              <a:gd name="T30" fmla="*/ 77470 w 77470"/>
              <a:gd name="T31" fmla="*/ 1219200 h 1295400"/>
              <a:gd name="T32" fmla="*/ 37973 w 77470"/>
              <a:gd name="T33" fmla="*/ 0 h 1295400"/>
              <a:gd name="T34" fmla="*/ 0 w 77470"/>
              <a:gd name="T35" fmla="*/ 76200 h 1295400"/>
              <a:gd name="T36" fmla="*/ 28207 w 77470"/>
              <a:gd name="T37" fmla="*/ 76200 h 1295400"/>
              <a:gd name="T38" fmla="*/ 28193 w 77470"/>
              <a:gd name="T39" fmla="*/ 63500 h 1295400"/>
              <a:gd name="T40" fmla="*/ 69828 w 77470"/>
              <a:gd name="T41" fmla="*/ 63500 h 1295400"/>
              <a:gd name="T42" fmla="*/ 37973 w 77470"/>
              <a:gd name="T43" fmla="*/ 0 h 1295400"/>
              <a:gd name="T44" fmla="*/ 69828 w 77470"/>
              <a:gd name="T45" fmla="*/ 63500 h 1295400"/>
              <a:gd name="T46" fmla="*/ 48005 w 77470"/>
              <a:gd name="T47" fmla="*/ 63500 h 1295400"/>
              <a:gd name="T48" fmla="*/ 48019 w 77470"/>
              <a:gd name="T49" fmla="*/ 76200 h 1295400"/>
              <a:gd name="T50" fmla="*/ 76200 w 77470"/>
              <a:gd name="T51" fmla="*/ 76200 h 1295400"/>
              <a:gd name="T52" fmla="*/ 69828 w 77470"/>
              <a:gd name="T53" fmla="*/ 63500 h 129540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77470"/>
              <a:gd name="T82" fmla="*/ 0 h 1295400"/>
              <a:gd name="T83" fmla="*/ 77470 w 77470"/>
              <a:gd name="T84" fmla="*/ 1295400 h 129540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77470" h="1295400">
                <a:moveTo>
                  <a:pt x="29450" y="1219200"/>
                </a:moveTo>
                <a:lnTo>
                  <a:pt x="1270" y="1219200"/>
                </a:lnTo>
                <a:lnTo>
                  <a:pt x="39497" y="1295400"/>
                </a:lnTo>
                <a:lnTo>
                  <a:pt x="71141" y="1231900"/>
                </a:lnTo>
                <a:lnTo>
                  <a:pt x="29463" y="1231900"/>
                </a:lnTo>
                <a:lnTo>
                  <a:pt x="29450" y="1219200"/>
                </a:lnTo>
                <a:close/>
              </a:path>
              <a:path w="77470" h="1295400">
                <a:moveTo>
                  <a:pt x="48005" y="63500"/>
                </a:moveTo>
                <a:lnTo>
                  <a:pt x="28193" y="63500"/>
                </a:lnTo>
                <a:lnTo>
                  <a:pt x="29463" y="1231900"/>
                </a:lnTo>
                <a:lnTo>
                  <a:pt x="49275" y="1231900"/>
                </a:lnTo>
                <a:lnTo>
                  <a:pt x="48005" y="63500"/>
                </a:lnTo>
                <a:close/>
              </a:path>
              <a:path w="77470" h="1295400">
                <a:moveTo>
                  <a:pt x="77470" y="1219200"/>
                </a:moveTo>
                <a:lnTo>
                  <a:pt x="49262" y="1219200"/>
                </a:lnTo>
                <a:lnTo>
                  <a:pt x="49275" y="1231900"/>
                </a:lnTo>
                <a:lnTo>
                  <a:pt x="71141" y="1231900"/>
                </a:lnTo>
                <a:lnTo>
                  <a:pt x="77470" y="1219200"/>
                </a:lnTo>
                <a:close/>
              </a:path>
              <a:path w="77470" h="1295400">
                <a:moveTo>
                  <a:pt x="37973" y="0"/>
                </a:moveTo>
                <a:lnTo>
                  <a:pt x="0" y="76200"/>
                </a:lnTo>
                <a:lnTo>
                  <a:pt x="28207" y="76200"/>
                </a:lnTo>
                <a:lnTo>
                  <a:pt x="28193" y="63500"/>
                </a:lnTo>
                <a:lnTo>
                  <a:pt x="69828" y="63500"/>
                </a:lnTo>
                <a:lnTo>
                  <a:pt x="37973" y="0"/>
                </a:lnTo>
                <a:close/>
              </a:path>
              <a:path w="77470" h="1295400">
                <a:moveTo>
                  <a:pt x="69828" y="63500"/>
                </a:moveTo>
                <a:lnTo>
                  <a:pt x="48005" y="63500"/>
                </a:lnTo>
                <a:lnTo>
                  <a:pt x="48019" y="76200"/>
                </a:lnTo>
                <a:lnTo>
                  <a:pt x="76200" y="76200"/>
                </a:lnTo>
                <a:lnTo>
                  <a:pt x="69828" y="6350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6804" name="object 5"/>
          <p:cNvSpPr>
            <a:spLocks/>
          </p:cNvSpPr>
          <p:nvPr/>
        </p:nvSpPr>
        <p:spPr bwMode="auto">
          <a:xfrm>
            <a:off x="8464550" y="2514600"/>
            <a:ext cx="77788" cy="1524000"/>
          </a:xfrm>
          <a:custGeom>
            <a:avLst/>
            <a:gdLst>
              <a:gd name="T0" fmla="*/ 29451 w 77470"/>
              <a:gd name="T1" fmla="*/ 1447800 h 1524000"/>
              <a:gd name="T2" fmla="*/ 1270 w 77470"/>
              <a:gd name="T3" fmla="*/ 1447800 h 1524000"/>
              <a:gd name="T4" fmla="*/ 39497 w 77470"/>
              <a:gd name="T5" fmla="*/ 1524000 h 1524000"/>
              <a:gd name="T6" fmla="*/ 71141 w 77470"/>
              <a:gd name="T7" fmla="*/ 1460500 h 1524000"/>
              <a:gd name="T8" fmla="*/ 29464 w 77470"/>
              <a:gd name="T9" fmla="*/ 1460500 h 1524000"/>
              <a:gd name="T10" fmla="*/ 29451 w 77470"/>
              <a:gd name="T11" fmla="*/ 1447800 h 1524000"/>
              <a:gd name="T12" fmla="*/ 47879 w 77470"/>
              <a:gd name="T13" fmla="*/ 63500 h 1524000"/>
              <a:gd name="T14" fmla="*/ 28067 w 77470"/>
              <a:gd name="T15" fmla="*/ 63500 h 1524000"/>
              <a:gd name="T16" fmla="*/ 29464 w 77470"/>
              <a:gd name="T17" fmla="*/ 1460500 h 1524000"/>
              <a:gd name="T18" fmla="*/ 49275 w 77470"/>
              <a:gd name="T19" fmla="*/ 1460500 h 1524000"/>
              <a:gd name="T20" fmla="*/ 47879 w 77470"/>
              <a:gd name="T21" fmla="*/ 63500 h 1524000"/>
              <a:gd name="T22" fmla="*/ 77470 w 77470"/>
              <a:gd name="T23" fmla="*/ 1447800 h 1524000"/>
              <a:gd name="T24" fmla="*/ 49263 w 77470"/>
              <a:gd name="T25" fmla="*/ 1447800 h 1524000"/>
              <a:gd name="T26" fmla="*/ 49275 w 77470"/>
              <a:gd name="T27" fmla="*/ 1460500 h 1524000"/>
              <a:gd name="T28" fmla="*/ 71141 w 77470"/>
              <a:gd name="T29" fmla="*/ 1460500 h 1524000"/>
              <a:gd name="T30" fmla="*/ 77470 w 77470"/>
              <a:gd name="T31" fmla="*/ 1447800 h 1524000"/>
              <a:gd name="T32" fmla="*/ 37973 w 77470"/>
              <a:gd name="T33" fmla="*/ 0 h 1524000"/>
              <a:gd name="T34" fmla="*/ 0 w 77470"/>
              <a:gd name="T35" fmla="*/ 76200 h 1524000"/>
              <a:gd name="T36" fmla="*/ 28079 w 77470"/>
              <a:gd name="T37" fmla="*/ 76200 h 1524000"/>
              <a:gd name="T38" fmla="*/ 28067 w 77470"/>
              <a:gd name="T39" fmla="*/ 63500 h 1524000"/>
              <a:gd name="T40" fmla="*/ 69828 w 77470"/>
              <a:gd name="T41" fmla="*/ 63500 h 1524000"/>
              <a:gd name="T42" fmla="*/ 37973 w 77470"/>
              <a:gd name="T43" fmla="*/ 0 h 1524000"/>
              <a:gd name="T44" fmla="*/ 69828 w 77470"/>
              <a:gd name="T45" fmla="*/ 63500 h 1524000"/>
              <a:gd name="T46" fmla="*/ 47879 w 77470"/>
              <a:gd name="T47" fmla="*/ 63500 h 1524000"/>
              <a:gd name="T48" fmla="*/ 47891 w 77470"/>
              <a:gd name="T49" fmla="*/ 76200 h 1524000"/>
              <a:gd name="T50" fmla="*/ 76200 w 77470"/>
              <a:gd name="T51" fmla="*/ 76200 h 1524000"/>
              <a:gd name="T52" fmla="*/ 69828 w 77470"/>
              <a:gd name="T53" fmla="*/ 63500 h 152400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77470"/>
              <a:gd name="T82" fmla="*/ 0 h 1524000"/>
              <a:gd name="T83" fmla="*/ 77470 w 77470"/>
              <a:gd name="T84" fmla="*/ 1524000 h 152400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77470" h="1524000">
                <a:moveTo>
                  <a:pt x="29451" y="1447800"/>
                </a:moveTo>
                <a:lnTo>
                  <a:pt x="1270" y="1447800"/>
                </a:lnTo>
                <a:lnTo>
                  <a:pt x="39497" y="1524000"/>
                </a:lnTo>
                <a:lnTo>
                  <a:pt x="71141" y="1460500"/>
                </a:lnTo>
                <a:lnTo>
                  <a:pt x="29464" y="1460500"/>
                </a:lnTo>
                <a:lnTo>
                  <a:pt x="29451" y="1447800"/>
                </a:lnTo>
                <a:close/>
              </a:path>
              <a:path w="77470" h="1524000">
                <a:moveTo>
                  <a:pt x="47879" y="63500"/>
                </a:moveTo>
                <a:lnTo>
                  <a:pt x="28067" y="63500"/>
                </a:lnTo>
                <a:lnTo>
                  <a:pt x="29464" y="1460500"/>
                </a:lnTo>
                <a:lnTo>
                  <a:pt x="49275" y="1460500"/>
                </a:lnTo>
                <a:lnTo>
                  <a:pt x="47879" y="63500"/>
                </a:lnTo>
                <a:close/>
              </a:path>
              <a:path w="77470" h="1524000">
                <a:moveTo>
                  <a:pt x="77470" y="1447800"/>
                </a:moveTo>
                <a:lnTo>
                  <a:pt x="49263" y="1447800"/>
                </a:lnTo>
                <a:lnTo>
                  <a:pt x="49275" y="1460500"/>
                </a:lnTo>
                <a:lnTo>
                  <a:pt x="71141" y="1460500"/>
                </a:lnTo>
                <a:lnTo>
                  <a:pt x="77470" y="1447800"/>
                </a:lnTo>
                <a:close/>
              </a:path>
              <a:path w="77470" h="1524000">
                <a:moveTo>
                  <a:pt x="37973" y="0"/>
                </a:moveTo>
                <a:lnTo>
                  <a:pt x="0" y="76200"/>
                </a:lnTo>
                <a:lnTo>
                  <a:pt x="28079" y="76200"/>
                </a:lnTo>
                <a:lnTo>
                  <a:pt x="28067" y="63500"/>
                </a:lnTo>
                <a:lnTo>
                  <a:pt x="69828" y="63500"/>
                </a:lnTo>
                <a:lnTo>
                  <a:pt x="37973" y="0"/>
                </a:lnTo>
                <a:close/>
              </a:path>
              <a:path w="77470" h="1524000">
                <a:moveTo>
                  <a:pt x="69828" y="63500"/>
                </a:moveTo>
                <a:lnTo>
                  <a:pt x="47879" y="63500"/>
                </a:lnTo>
                <a:lnTo>
                  <a:pt x="47891" y="76200"/>
                </a:lnTo>
                <a:lnTo>
                  <a:pt x="76200" y="76200"/>
                </a:lnTo>
                <a:lnTo>
                  <a:pt x="69828" y="635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6805" name="object 6"/>
          <p:cNvSpPr>
            <a:spLocks/>
          </p:cNvSpPr>
          <p:nvPr/>
        </p:nvSpPr>
        <p:spPr bwMode="auto">
          <a:xfrm>
            <a:off x="8464550" y="4038600"/>
            <a:ext cx="77788" cy="1295400"/>
          </a:xfrm>
          <a:custGeom>
            <a:avLst/>
            <a:gdLst>
              <a:gd name="T0" fmla="*/ 29450 w 77470"/>
              <a:gd name="T1" fmla="*/ 1219200 h 1295400"/>
              <a:gd name="T2" fmla="*/ 1270 w 77470"/>
              <a:gd name="T3" fmla="*/ 1219200 h 1295400"/>
              <a:gd name="T4" fmla="*/ 39497 w 77470"/>
              <a:gd name="T5" fmla="*/ 1295400 h 1295400"/>
              <a:gd name="T6" fmla="*/ 71141 w 77470"/>
              <a:gd name="T7" fmla="*/ 1231900 h 1295400"/>
              <a:gd name="T8" fmla="*/ 29464 w 77470"/>
              <a:gd name="T9" fmla="*/ 1231900 h 1295400"/>
              <a:gd name="T10" fmla="*/ 29450 w 77470"/>
              <a:gd name="T11" fmla="*/ 1219200 h 1295400"/>
              <a:gd name="T12" fmla="*/ 48006 w 77470"/>
              <a:gd name="T13" fmla="*/ 63500 h 1295400"/>
              <a:gd name="T14" fmla="*/ 28194 w 77470"/>
              <a:gd name="T15" fmla="*/ 63500 h 1295400"/>
              <a:gd name="T16" fmla="*/ 29464 w 77470"/>
              <a:gd name="T17" fmla="*/ 1231900 h 1295400"/>
              <a:gd name="T18" fmla="*/ 49275 w 77470"/>
              <a:gd name="T19" fmla="*/ 1231900 h 1295400"/>
              <a:gd name="T20" fmla="*/ 48006 w 77470"/>
              <a:gd name="T21" fmla="*/ 63500 h 1295400"/>
              <a:gd name="T22" fmla="*/ 77470 w 77470"/>
              <a:gd name="T23" fmla="*/ 1219200 h 1295400"/>
              <a:gd name="T24" fmla="*/ 49262 w 77470"/>
              <a:gd name="T25" fmla="*/ 1219200 h 1295400"/>
              <a:gd name="T26" fmla="*/ 49275 w 77470"/>
              <a:gd name="T27" fmla="*/ 1231900 h 1295400"/>
              <a:gd name="T28" fmla="*/ 71141 w 77470"/>
              <a:gd name="T29" fmla="*/ 1231900 h 1295400"/>
              <a:gd name="T30" fmla="*/ 77470 w 77470"/>
              <a:gd name="T31" fmla="*/ 1219200 h 1295400"/>
              <a:gd name="T32" fmla="*/ 37973 w 77470"/>
              <a:gd name="T33" fmla="*/ 0 h 1295400"/>
              <a:gd name="T34" fmla="*/ 0 w 77470"/>
              <a:gd name="T35" fmla="*/ 76200 h 1295400"/>
              <a:gd name="T36" fmla="*/ 28207 w 77470"/>
              <a:gd name="T37" fmla="*/ 76200 h 1295400"/>
              <a:gd name="T38" fmla="*/ 28194 w 77470"/>
              <a:gd name="T39" fmla="*/ 63500 h 1295400"/>
              <a:gd name="T40" fmla="*/ 69828 w 77470"/>
              <a:gd name="T41" fmla="*/ 63500 h 1295400"/>
              <a:gd name="T42" fmla="*/ 37973 w 77470"/>
              <a:gd name="T43" fmla="*/ 0 h 1295400"/>
              <a:gd name="T44" fmla="*/ 69828 w 77470"/>
              <a:gd name="T45" fmla="*/ 63500 h 1295400"/>
              <a:gd name="T46" fmla="*/ 48006 w 77470"/>
              <a:gd name="T47" fmla="*/ 63500 h 1295400"/>
              <a:gd name="T48" fmla="*/ 48019 w 77470"/>
              <a:gd name="T49" fmla="*/ 76200 h 1295400"/>
              <a:gd name="T50" fmla="*/ 76200 w 77470"/>
              <a:gd name="T51" fmla="*/ 76200 h 1295400"/>
              <a:gd name="T52" fmla="*/ 69828 w 77470"/>
              <a:gd name="T53" fmla="*/ 63500 h 129540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77470"/>
              <a:gd name="T82" fmla="*/ 0 h 1295400"/>
              <a:gd name="T83" fmla="*/ 77470 w 77470"/>
              <a:gd name="T84" fmla="*/ 1295400 h 129540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77470" h="1295400">
                <a:moveTo>
                  <a:pt x="29450" y="1219200"/>
                </a:moveTo>
                <a:lnTo>
                  <a:pt x="1270" y="1219200"/>
                </a:lnTo>
                <a:lnTo>
                  <a:pt x="39497" y="1295400"/>
                </a:lnTo>
                <a:lnTo>
                  <a:pt x="71141" y="1231900"/>
                </a:lnTo>
                <a:lnTo>
                  <a:pt x="29464" y="1231900"/>
                </a:lnTo>
                <a:lnTo>
                  <a:pt x="29450" y="1219200"/>
                </a:lnTo>
                <a:close/>
              </a:path>
              <a:path w="77470" h="1295400">
                <a:moveTo>
                  <a:pt x="48006" y="63500"/>
                </a:moveTo>
                <a:lnTo>
                  <a:pt x="28194" y="63500"/>
                </a:lnTo>
                <a:lnTo>
                  <a:pt x="29464" y="1231900"/>
                </a:lnTo>
                <a:lnTo>
                  <a:pt x="49275" y="1231900"/>
                </a:lnTo>
                <a:lnTo>
                  <a:pt x="48006" y="63500"/>
                </a:lnTo>
                <a:close/>
              </a:path>
              <a:path w="77470" h="1295400">
                <a:moveTo>
                  <a:pt x="77470" y="1219200"/>
                </a:moveTo>
                <a:lnTo>
                  <a:pt x="49262" y="1219200"/>
                </a:lnTo>
                <a:lnTo>
                  <a:pt x="49275" y="1231900"/>
                </a:lnTo>
                <a:lnTo>
                  <a:pt x="71141" y="1231900"/>
                </a:lnTo>
                <a:lnTo>
                  <a:pt x="77470" y="1219200"/>
                </a:lnTo>
                <a:close/>
              </a:path>
              <a:path w="77470" h="1295400">
                <a:moveTo>
                  <a:pt x="37973" y="0"/>
                </a:moveTo>
                <a:lnTo>
                  <a:pt x="0" y="76200"/>
                </a:lnTo>
                <a:lnTo>
                  <a:pt x="28207" y="76200"/>
                </a:lnTo>
                <a:lnTo>
                  <a:pt x="28194" y="63500"/>
                </a:lnTo>
                <a:lnTo>
                  <a:pt x="69828" y="63500"/>
                </a:lnTo>
                <a:lnTo>
                  <a:pt x="37973" y="0"/>
                </a:lnTo>
                <a:close/>
              </a:path>
              <a:path w="77470" h="1295400">
                <a:moveTo>
                  <a:pt x="69828" y="63500"/>
                </a:moveTo>
                <a:lnTo>
                  <a:pt x="48006" y="63500"/>
                </a:lnTo>
                <a:lnTo>
                  <a:pt x="48019" y="76200"/>
                </a:lnTo>
                <a:lnTo>
                  <a:pt x="76200" y="76200"/>
                </a:lnTo>
                <a:lnTo>
                  <a:pt x="69828" y="635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7315200" y="2087563"/>
            <a:ext cx="1084263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Layer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3-7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6807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0047BA80-E5AA-47AE-9C80-9CA2399D1525}" type="slidenum">
              <a:rPr lang="en-US" smtClean="0"/>
              <a:pPr marL="25400">
                <a:spcBef>
                  <a:spcPts val="38"/>
                </a:spcBef>
              </a:pPr>
              <a:t>53</a:t>
            </a:fld>
            <a:endParaRPr lang="th-TH" smtClean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9775" y="2574925"/>
          <a:ext cx="7939088" cy="2743200"/>
        </p:xfrm>
        <a:graphic>
          <a:graphicData uri="http://schemas.openxmlformats.org/drawingml/2006/table">
            <a:tbl>
              <a:tblPr/>
              <a:tblGrid>
                <a:gridCol w="1319213"/>
                <a:gridCol w="1320800"/>
                <a:gridCol w="1322387"/>
                <a:gridCol w="1319213"/>
                <a:gridCol w="1006475"/>
                <a:gridCol w="1651000"/>
              </a:tblGrid>
              <a:tr h="9144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Logical Link Control (LLC)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Layer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Data Link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CSMA/CD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Token  Bus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Token  Ring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Wireless  LAN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98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MAC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1293813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3000" b="0" i="0" u="none" strike="noStrike" cap="none" normalizeH="0" baseline="-3300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PHY		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Layer 1  Physical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3 Generations of</a:t>
            </a:r>
            <a:r>
              <a:rPr spc="-114" dirty="0"/>
              <a:t> </a:t>
            </a:r>
            <a:r>
              <a:rPr dirty="0"/>
              <a:t>Ethernet</a:t>
            </a:r>
          </a:p>
        </p:txBody>
      </p:sp>
      <p:sp>
        <p:nvSpPr>
          <p:cNvPr id="77826" name="object 3"/>
          <p:cNvSpPr>
            <a:spLocks noChangeArrowheads="1"/>
          </p:cNvSpPr>
          <p:nvPr/>
        </p:nvSpPr>
        <p:spPr bwMode="auto">
          <a:xfrm>
            <a:off x="974725" y="1989138"/>
            <a:ext cx="8189913" cy="44434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782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126B9BDF-CDFE-438E-8630-AFD58EEAFBE8}" type="slidenum">
              <a:rPr lang="th-TH" smtClean="0"/>
              <a:pPr marL="25400">
                <a:spcBef>
                  <a:spcPts val="38"/>
                </a:spcBef>
              </a:pPr>
              <a:t>54</a:t>
            </a:fld>
            <a:endParaRPr lang="th-TH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802.3 MAC</a:t>
            </a:r>
            <a:r>
              <a:rPr spc="-110" dirty="0"/>
              <a:t> </a:t>
            </a:r>
            <a:r>
              <a:rPr spc="-5" dirty="0"/>
              <a:t>Frame</a:t>
            </a:r>
          </a:p>
        </p:txBody>
      </p:sp>
      <p:sp>
        <p:nvSpPr>
          <p:cNvPr id="78850" name="object 3"/>
          <p:cNvSpPr>
            <a:spLocks noChangeArrowheads="1"/>
          </p:cNvSpPr>
          <p:nvPr/>
        </p:nvSpPr>
        <p:spPr bwMode="auto">
          <a:xfrm>
            <a:off x="584200" y="2636838"/>
            <a:ext cx="8888413" cy="1276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5738" y="4765675"/>
            <a:ext cx="4473575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0" dirty="0">
                <a:latin typeface="Tahoma"/>
                <a:cs typeface="Tahoma"/>
              </a:rPr>
              <a:t>Preamble </a:t>
            </a:r>
            <a:r>
              <a:rPr sz="2400" dirty="0">
                <a:latin typeface="Tahoma"/>
                <a:cs typeface="Tahoma"/>
              </a:rPr>
              <a:t>+ </a:t>
            </a:r>
            <a:r>
              <a:rPr sz="2400" spc="-5" dirty="0">
                <a:latin typeface="Tahoma"/>
                <a:cs typeface="Tahoma"/>
              </a:rPr>
              <a:t>SFD </a:t>
            </a:r>
            <a:r>
              <a:rPr sz="2400" spc="-5" dirty="0">
                <a:latin typeface="Wingdings"/>
                <a:cs typeface="Wingdings"/>
              </a:rPr>
              <a:t>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Flag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1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HDLC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885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BAB325FC-E59B-478F-A481-B201AF54DC6B}" type="slidenum">
              <a:rPr lang="en-US" smtClean="0"/>
              <a:pPr marL="25400">
                <a:spcBef>
                  <a:spcPts val="38"/>
                </a:spcBef>
              </a:pPr>
              <a:t>55</a:t>
            </a:fld>
            <a:endParaRPr lang="th-TH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Ethernet</a:t>
            </a:r>
            <a:r>
              <a:rPr spc="-75" dirty="0"/>
              <a:t> </a:t>
            </a:r>
            <a:r>
              <a:rPr dirty="0"/>
              <a:t>Address</a:t>
            </a:r>
          </a:p>
        </p:txBody>
      </p:sp>
      <p:sp>
        <p:nvSpPr>
          <p:cNvPr id="7987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815E6FCA-B987-4B51-9240-28ECF729AC18}" type="slidenum">
              <a:rPr lang="en-US" smtClean="0"/>
              <a:pPr marL="25400">
                <a:spcBef>
                  <a:spcPts val="38"/>
                </a:spcBef>
              </a:pPr>
              <a:t>56</a:t>
            </a:fld>
            <a:endParaRPr lang="th-TH" smtClean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3713" y="2478088"/>
          <a:ext cx="8894762" cy="2592387"/>
        </p:xfrm>
        <a:graphic>
          <a:graphicData uri="http://schemas.openxmlformats.org/drawingml/2006/table">
            <a:tbl>
              <a:tblPr/>
              <a:tblGrid>
                <a:gridCol w="5151437"/>
                <a:gridCol w="3743325"/>
              </a:tblGrid>
              <a:tr h="1093788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Unicast Address</a:t>
                      </a: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(for source and Destination)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00-E0-00-AB-04-50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Broadcast Address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FF-FF-FF-FF-FF-FF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909638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Multicast Address</a:t>
                      </a: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range of </a:t>
                      </a: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01-00-5E</a:t>
                      </a: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-00-00-00 to </a:t>
                      </a: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01-00-5E</a:t>
                      </a: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-7F-FF-FF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01-00-5E-40-12-03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Ethernet</a:t>
            </a:r>
          </a:p>
        </p:txBody>
      </p:sp>
      <p:sp>
        <p:nvSpPr>
          <p:cNvPr id="8089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CFD38238-560B-491C-853A-C8BA90B3999D}" type="slidenum">
              <a:rPr lang="th-TH" smtClean="0"/>
              <a:pPr marL="25400">
                <a:spcBef>
                  <a:spcPts val="38"/>
                </a:spcBef>
              </a:pPr>
              <a:t>57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4705350" cy="2700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For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Baseband:</a:t>
            </a:r>
            <a:endParaRPr sz="3200">
              <a:latin typeface="Tahoma"/>
              <a:cs typeface="Tahoma"/>
            </a:endParaRPr>
          </a:p>
          <a:p>
            <a:pPr marL="754380" lvl="1" indent="-284480" fontAlgn="auto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4380" algn="l"/>
                <a:tab pos="755015" algn="l"/>
              </a:tabLst>
              <a:defRPr/>
            </a:pPr>
            <a:r>
              <a:rPr spc="-5" dirty="0">
                <a:latin typeface="Tahoma"/>
                <a:cs typeface="Tahoma"/>
              </a:rPr>
              <a:t>Manchester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Encoding</a:t>
            </a:r>
            <a:endParaRPr>
              <a:latin typeface="Tahoma"/>
              <a:cs typeface="Tahoma"/>
            </a:endParaRPr>
          </a:p>
          <a:p>
            <a:pPr marL="353695" indent="-340995" fontAlgn="auto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For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Broadband:</a:t>
            </a:r>
            <a:endParaRPr sz="3200">
              <a:latin typeface="Tahoma"/>
              <a:cs typeface="Tahoma"/>
            </a:endParaRPr>
          </a:p>
          <a:p>
            <a:pPr marL="754380" lvl="1" indent="-284480" fontAlgn="auto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4380" algn="l"/>
                <a:tab pos="755015" algn="l"/>
              </a:tabLst>
              <a:defRPr/>
            </a:pPr>
            <a:r>
              <a:rPr spc="-5" dirty="0">
                <a:latin typeface="Tahoma"/>
                <a:cs typeface="Tahoma"/>
              </a:rPr>
              <a:t>Differential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PSK</a:t>
            </a:r>
            <a:endParaRPr>
              <a:latin typeface="Tahoma"/>
              <a:cs typeface="Tahoma"/>
            </a:endParaRPr>
          </a:p>
          <a:p>
            <a:pPr marL="353695" indent="-340995" fontAlgn="auto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Support up </a:t>
            </a:r>
            <a:r>
              <a:rPr sz="3200" spc="-5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100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Mbps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10BaseT</a:t>
            </a:r>
          </a:p>
        </p:txBody>
      </p:sp>
      <p:sp>
        <p:nvSpPr>
          <p:cNvPr id="81922" name="object 3"/>
          <p:cNvSpPr>
            <a:spLocks noChangeArrowheads="1"/>
          </p:cNvSpPr>
          <p:nvPr/>
        </p:nvSpPr>
        <p:spPr bwMode="auto">
          <a:xfrm>
            <a:off x="1052513" y="2636838"/>
            <a:ext cx="8420100" cy="26812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2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AF855ECB-6826-4EA8-8251-B6422C0FAC6C}" type="slidenum">
              <a:rPr lang="th-TH" smtClean="0"/>
              <a:pPr marL="25400">
                <a:spcBef>
                  <a:spcPts val="38"/>
                </a:spcBef>
              </a:pPr>
              <a:t>58</a:t>
            </a:fld>
            <a:endParaRPr lang="th-TH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Collision</a:t>
            </a:r>
            <a:r>
              <a:rPr spc="-145" dirty="0"/>
              <a:t> </a:t>
            </a:r>
            <a:r>
              <a:rPr spc="-5" dirty="0"/>
              <a:t>Domain</a:t>
            </a:r>
          </a:p>
        </p:txBody>
      </p:sp>
      <p:sp>
        <p:nvSpPr>
          <p:cNvPr id="82946" name="object 3"/>
          <p:cNvSpPr>
            <a:spLocks noChangeArrowheads="1"/>
          </p:cNvSpPr>
          <p:nvPr/>
        </p:nvSpPr>
        <p:spPr bwMode="auto">
          <a:xfrm>
            <a:off x="508000" y="2276475"/>
            <a:ext cx="8815388" cy="1368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2947" name="object 4"/>
          <p:cNvSpPr>
            <a:spLocks noChangeArrowheads="1"/>
          </p:cNvSpPr>
          <p:nvPr/>
        </p:nvSpPr>
        <p:spPr bwMode="auto">
          <a:xfrm>
            <a:off x="6107113" y="438150"/>
            <a:ext cx="2951162" cy="13239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2948" name="object 5"/>
          <p:cNvSpPr>
            <a:spLocks noChangeArrowheads="1"/>
          </p:cNvSpPr>
          <p:nvPr/>
        </p:nvSpPr>
        <p:spPr bwMode="auto">
          <a:xfrm>
            <a:off x="660400" y="3860800"/>
            <a:ext cx="8815388" cy="21732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2949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FEBE02C4-195C-4B33-B0FB-457BAC646FEC}" type="slidenum">
              <a:rPr lang="en-US" smtClean="0"/>
              <a:pPr marL="25400">
                <a:spcBef>
                  <a:spcPts val="38"/>
                </a:spcBef>
              </a:pPr>
              <a:t>59</a:t>
            </a:fld>
            <a:endParaRPr lang="th-TH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object 2"/>
          <p:cNvSpPr>
            <a:spLocks noChangeArrowheads="1"/>
          </p:cNvSpPr>
          <p:nvPr/>
        </p:nvSpPr>
        <p:spPr bwMode="auto">
          <a:xfrm>
            <a:off x="4233863" y="2058988"/>
            <a:ext cx="1511300" cy="14986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4" name="object 3"/>
          <p:cNvSpPr>
            <a:spLocks noChangeArrowheads="1"/>
          </p:cNvSpPr>
          <p:nvPr/>
        </p:nvSpPr>
        <p:spPr bwMode="auto">
          <a:xfrm>
            <a:off x="1065213" y="2052638"/>
            <a:ext cx="2174875" cy="20431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5" name="object 4"/>
          <p:cNvSpPr>
            <a:spLocks noChangeArrowheads="1"/>
          </p:cNvSpPr>
          <p:nvPr/>
        </p:nvSpPr>
        <p:spPr bwMode="auto">
          <a:xfrm>
            <a:off x="920750" y="4724400"/>
            <a:ext cx="1887538" cy="18875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6" name="object 5"/>
          <p:cNvSpPr>
            <a:spLocks noChangeArrowheads="1"/>
          </p:cNvSpPr>
          <p:nvPr/>
        </p:nvSpPr>
        <p:spPr bwMode="auto">
          <a:xfrm>
            <a:off x="5889625" y="4797425"/>
            <a:ext cx="2160588" cy="19272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Networks</a:t>
            </a:r>
          </a:p>
        </p:txBody>
      </p:sp>
      <p:sp>
        <p:nvSpPr>
          <p:cNvPr id="13318" name="object 7"/>
          <p:cNvSpPr>
            <a:spLocks/>
          </p:cNvSpPr>
          <p:nvPr/>
        </p:nvSpPr>
        <p:spPr bwMode="auto">
          <a:xfrm>
            <a:off x="3509963" y="4456113"/>
            <a:ext cx="139700" cy="300037"/>
          </a:xfrm>
          <a:custGeom>
            <a:avLst/>
            <a:gdLst>
              <a:gd name="T0" fmla="*/ 69850 w 140335"/>
              <a:gd name="T1" fmla="*/ 300228 h 300354"/>
              <a:gd name="T2" fmla="*/ 32257 w 140335"/>
              <a:gd name="T3" fmla="*/ 275844 h 300354"/>
              <a:gd name="T4" fmla="*/ 10413 w 140335"/>
              <a:gd name="T5" fmla="*/ 230886 h 300354"/>
              <a:gd name="T6" fmla="*/ 2286 w 140335"/>
              <a:gd name="T7" fmla="*/ 191643 h 300354"/>
              <a:gd name="T8" fmla="*/ 0 w 140335"/>
              <a:gd name="T9" fmla="*/ 149860 h 300354"/>
              <a:gd name="T10" fmla="*/ 635 w 140335"/>
              <a:gd name="T11" fmla="*/ 128650 h 300354"/>
              <a:gd name="T12" fmla="*/ 5714 w 140335"/>
              <a:gd name="T13" fmla="*/ 88392 h 300354"/>
              <a:gd name="T14" fmla="*/ 24256 w 140335"/>
              <a:gd name="T15" fmla="*/ 37084 h 300354"/>
              <a:gd name="T16" fmla="*/ 49656 w 140335"/>
              <a:gd name="T17" fmla="*/ 6857 h 300354"/>
              <a:gd name="T18" fmla="*/ 69850 w 140335"/>
              <a:gd name="T19" fmla="*/ 0 h 300354"/>
              <a:gd name="T20" fmla="*/ 79628 w 140335"/>
              <a:gd name="T21" fmla="*/ 1650 h 300354"/>
              <a:gd name="T22" fmla="*/ 116586 w 140335"/>
              <a:gd name="T23" fmla="*/ 37084 h 300354"/>
              <a:gd name="T24" fmla="*/ 133857 w 140335"/>
              <a:gd name="T25" fmla="*/ 88392 h 300354"/>
              <a:gd name="T26" fmla="*/ 139573 w 140335"/>
              <a:gd name="T27" fmla="*/ 128650 h 300354"/>
              <a:gd name="T28" fmla="*/ 140207 w 140335"/>
              <a:gd name="T29" fmla="*/ 149860 h 300354"/>
              <a:gd name="T30" fmla="*/ 139573 w 140335"/>
              <a:gd name="T31" fmla="*/ 171576 h 300354"/>
              <a:gd name="T32" fmla="*/ 133857 w 140335"/>
              <a:gd name="T33" fmla="*/ 211836 h 300354"/>
              <a:gd name="T34" fmla="*/ 116586 w 140335"/>
              <a:gd name="T35" fmla="*/ 262636 h 300354"/>
              <a:gd name="T36" fmla="*/ 89407 w 140335"/>
              <a:gd name="T37" fmla="*/ 293369 h 300354"/>
              <a:gd name="T38" fmla="*/ 69850 w 140335"/>
              <a:gd name="T39" fmla="*/ 300228 h 30035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40335"/>
              <a:gd name="T61" fmla="*/ 0 h 300354"/>
              <a:gd name="T62" fmla="*/ 140335 w 140335"/>
              <a:gd name="T63" fmla="*/ 300354 h 30035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40335" h="300354">
                <a:moveTo>
                  <a:pt x="69850" y="300228"/>
                </a:moveTo>
                <a:lnTo>
                  <a:pt x="32257" y="275844"/>
                </a:lnTo>
                <a:lnTo>
                  <a:pt x="10413" y="230886"/>
                </a:lnTo>
                <a:lnTo>
                  <a:pt x="2286" y="191643"/>
                </a:lnTo>
                <a:lnTo>
                  <a:pt x="0" y="149860"/>
                </a:lnTo>
                <a:lnTo>
                  <a:pt x="635" y="128650"/>
                </a:lnTo>
                <a:lnTo>
                  <a:pt x="5714" y="88392"/>
                </a:lnTo>
                <a:lnTo>
                  <a:pt x="24256" y="37084"/>
                </a:lnTo>
                <a:lnTo>
                  <a:pt x="49656" y="6857"/>
                </a:lnTo>
                <a:lnTo>
                  <a:pt x="69850" y="0"/>
                </a:lnTo>
                <a:lnTo>
                  <a:pt x="79628" y="1650"/>
                </a:lnTo>
                <a:lnTo>
                  <a:pt x="116586" y="37084"/>
                </a:lnTo>
                <a:lnTo>
                  <a:pt x="133857" y="88392"/>
                </a:lnTo>
                <a:lnTo>
                  <a:pt x="139573" y="128650"/>
                </a:lnTo>
                <a:lnTo>
                  <a:pt x="140207" y="149860"/>
                </a:lnTo>
                <a:lnTo>
                  <a:pt x="139573" y="171576"/>
                </a:lnTo>
                <a:lnTo>
                  <a:pt x="133857" y="211836"/>
                </a:lnTo>
                <a:lnTo>
                  <a:pt x="116586" y="262636"/>
                </a:lnTo>
                <a:lnTo>
                  <a:pt x="89407" y="293369"/>
                </a:lnTo>
                <a:lnTo>
                  <a:pt x="69850" y="300228"/>
                </a:lnTo>
              </a:path>
            </a:pathLst>
          </a:custGeom>
          <a:noFill/>
          <a:ln w="396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9" name="object 8"/>
          <p:cNvSpPr>
            <a:spLocks/>
          </p:cNvSpPr>
          <p:nvPr/>
        </p:nvSpPr>
        <p:spPr bwMode="auto">
          <a:xfrm>
            <a:off x="3486150" y="4435475"/>
            <a:ext cx="2974975" cy="342900"/>
          </a:xfrm>
          <a:custGeom>
            <a:avLst/>
            <a:gdLst>
              <a:gd name="T0" fmla="*/ 2882011 w 2974975"/>
              <a:gd name="T1" fmla="*/ 0 h 342900"/>
              <a:gd name="T2" fmla="*/ 92837 w 2974975"/>
              <a:gd name="T3" fmla="*/ 0 h 342900"/>
              <a:gd name="T4" fmla="*/ 81407 w 2974975"/>
              <a:gd name="T5" fmla="*/ 1016 h 342900"/>
              <a:gd name="T6" fmla="*/ 46482 w 2974975"/>
              <a:gd name="T7" fmla="*/ 22733 h 342900"/>
              <a:gd name="T8" fmla="*/ 19430 w 2974975"/>
              <a:gd name="T9" fmla="*/ 66802 h 342900"/>
              <a:gd name="T10" fmla="*/ 6858 w 2974975"/>
              <a:gd name="T11" fmla="*/ 106045 h 342900"/>
              <a:gd name="T12" fmla="*/ 1142 w 2974975"/>
              <a:gd name="T13" fmla="*/ 149479 h 342900"/>
              <a:gd name="T14" fmla="*/ 0 w 2974975"/>
              <a:gd name="T15" fmla="*/ 171196 h 342900"/>
              <a:gd name="T16" fmla="*/ 1142 w 2974975"/>
              <a:gd name="T17" fmla="*/ 193421 h 342900"/>
              <a:gd name="T18" fmla="*/ 6858 w 2974975"/>
              <a:gd name="T19" fmla="*/ 236855 h 342900"/>
              <a:gd name="T20" fmla="*/ 19430 w 2974975"/>
              <a:gd name="T21" fmla="*/ 275590 h 342900"/>
              <a:gd name="T22" fmla="*/ 46482 w 2974975"/>
              <a:gd name="T23" fmla="*/ 320167 h 342900"/>
              <a:gd name="T24" fmla="*/ 81407 w 2974975"/>
              <a:gd name="T25" fmla="*/ 341249 h 342900"/>
              <a:gd name="T26" fmla="*/ 92837 w 2974975"/>
              <a:gd name="T27" fmla="*/ 342900 h 342900"/>
              <a:gd name="T28" fmla="*/ 2882011 w 2974975"/>
              <a:gd name="T29" fmla="*/ 342900 h 342900"/>
              <a:gd name="T30" fmla="*/ 2928366 w 2974975"/>
              <a:gd name="T31" fmla="*/ 320167 h 342900"/>
              <a:gd name="T32" fmla="*/ 2955925 w 2974975"/>
              <a:gd name="T33" fmla="*/ 275590 h 342900"/>
              <a:gd name="T34" fmla="*/ 2967990 w 2974975"/>
              <a:gd name="T35" fmla="*/ 236855 h 342900"/>
              <a:gd name="T36" fmla="*/ 2973704 w 2974975"/>
              <a:gd name="T37" fmla="*/ 193421 h 342900"/>
              <a:gd name="T38" fmla="*/ 2974848 w 2974975"/>
              <a:gd name="T39" fmla="*/ 171196 h 342900"/>
              <a:gd name="T40" fmla="*/ 2973704 w 2974975"/>
              <a:gd name="T41" fmla="*/ 149479 h 342900"/>
              <a:gd name="T42" fmla="*/ 2967990 w 2974975"/>
              <a:gd name="T43" fmla="*/ 106045 h 342900"/>
              <a:gd name="T44" fmla="*/ 2955925 w 2974975"/>
              <a:gd name="T45" fmla="*/ 66802 h 342900"/>
              <a:gd name="T46" fmla="*/ 2928366 w 2974975"/>
              <a:gd name="T47" fmla="*/ 22733 h 342900"/>
              <a:gd name="T48" fmla="*/ 2894076 w 2974975"/>
              <a:gd name="T49" fmla="*/ 1016 h 342900"/>
              <a:gd name="T50" fmla="*/ 2882011 w 2974975"/>
              <a:gd name="T51" fmla="*/ 0 h 34290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974975"/>
              <a:gd name="T79" fmla="*/ 0 h 342900"/>
              <a:gd name="T80" fmla="*/ 2974975 w 2974975"/>
              <a:gd name="T81" fmla="*/ 342900 h 34290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974975" h="342900">
                <a:moveTo>
                  <a:pt x="2882011" y="0"/>
                </a:moveTo>
                <a:lnTo>
                  <a:pt x="92837" y="0"/>
                </a:lnTo>
                <a:lnTo>
                  <a:pt x="81407" y="1016"/>
                </a:lnTo>
                <a:lnTo>
                  <a:pt x="46482" y="22733"/>
                </a:lnTo>
                <a:lnTo>
                  <a:pt x="19430" y="66802"/>
                </a:lnTo>
                <a:lnTo>
                  <a:pt x="6858" y="106045"/>
                </a:lnTo>
                <a:lnTo>
                  <a:pt x="1142" y="149479"/>
                </a:lnTo>
                <a:lnTo>
                  <a:pt x="0" y="171196"/>
                </a:lnTo>
                <a:lnTo>
                  <a:pt x="1142" y="193421"/>
                </a:lnTo>
                <a:lnTo>
                  <a:pt x="6858" y="236855"/>
                </a:lnTo>
                <a:lnTo>
                  <a:pt x="19430" y="275590"/>
                </a:lnTo>
                <a:lnTo>
                  <a:pt x="46482" y="320167"/>
                </a:lnTo>
                <a:lnTo>
                  <a:pt x="81407" y="341249"/>
                </a:lnTo>
                <a:lnTo>
                  <a:pt x="92837" y="342900"/>
                </a:lnTo>
                <a:lnTo>
                  <a:pt x="2882011" y="342900"/>
                </a:lnTo>
                <a:lnTo>
                  <a:pt x="2928366" y="320167"/>
                </a:lnTo>
                <a:lnTo>
                  <a:pt x="2955925" y="275590"/>
                </a:lnTo>
                <a:lnTo>
                  <a:pt x="2967990" y="236855"/>
                </a:lnTo>
                <a:lnTo>
                  <a:pt x="2973704" y="193421"/>
                </a:lnTo>
                <a:lnTo>
                  <a:pt x="2974848" y="171196"/>
                </a:lnTo>
                <a:lnTo>
                  <a:pt x="2973704" y="149479"/>
                </a:lnTo>
                <a:lnTo>
                  <a:pt x="2967990" y="106045"/>
                </a:lnTo>
                <a:lnTo>
                  <a:pt x="2955925" y="66802"/>
                </a:lnTo>
                <a:lnTo>
                  <a:pt x="2928366" y="22733"/>
                </a:lnTo>
                <a:lnTo>
                  <a:pt x="2894076" y="1016"/>
                </a:lnTo>
                <a:lnTo>
                  <a:pt x="2882011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0" name="object 9"/>
          <p:cNvSpPr>
            <a:spLocks/>
          </p:cNvSpPr>
          <p:nvPr/>
        </p:nvSpPr>
        <p:spPr bwMode="auto">
          <a:xfrm>
            <a:off x="3486150" y="4435475"/>
            <a:ext cx="2974975" cy="342900"/>
          </a:xfrm>
          <a:custGeom>
            <a:avLst/>
            <a:gdLst>
              <a:gd name="T0" fmla="*/ 92837 w 2974975"/>
              <a:gd name="T1" fmla="*/ 0 h 342900"/>
              <a:gd name="T2" fmla="*/ 2882011 w 2974975"/>
              <a:gd name="T3" fmla="*/ 0 h 342900"/>
              <a:gd name="T4" fmla="*/ 2894076 w 2974975"/>
              <a:gd name="T5" fmla="*/ 1016 h 342900"/>
              <a:gd name="T6" fmla="*/ 2928366 w 2974975"/>
              <a:gd name="T7" fmla="*/ 22733 h 342900"/>
              <a:gd name="T8" fmla="*/ 2955925 w 2974975"/>
              <a:gd name="T9" fmla="*/ 66802 h 342900"/>
              <a:gd name="T10" fmla="*/ 2967990 w 2974975"/>
              <a:gd name="T11" fmla="*/ 106045 h 342900"/>
              <a:gd name="T12" fmla="*/ 2973704 w 2974975"/>
              <a:gd name="T13" fmla="*/ 149479 h 342900"/>
              <a:gd name="T14" fmla="*/ 2974848 w 2974975"/>
              <a:gd name="T15" fmla="*/ 171196 h 342900"/>
              <a:gd name="T16" fmla="*/ 2973704 w 2974975"/>
              <a:gd name="T17" fmla="*/ 193421 h 342900"/>
              <a:gd name="T18" fmla="*/ 2967990 w 2974975"/>
              <a:gd name="T19" fmla="*/ 236855 h 342900"/>
              <a:gd name="T20" fmla="*/ 2955925 w 2974975"/>
              <a:gd name="T21" fmla="*/ 275590 h 342900"/>
              <a:gd name="T22" fmla="*/ 2928366 w 2974975"/>
              <a:gd name="T23" fmla="*/ 320167 h 342900"/>
              <a:gd name="T24" fmla="*/ 2894076 w 2974975"/>
              <a:gd name="T25" fmla="*/ 341249 h 342900"/>
              <a:gd name="T26" fmla="*/ 2882011 w 2974975"/>
              <a:gd name="T27" fmla="*/ 342900 h 342900"/>
              <a:gd name="T28" fmla="*/ 92837 w 2974975"/>
              <a:gd name="T29" fmla="*/ 342900 h 342900"/>
              <a:gd name="T30" fmla="*/ 46482 w 2974975"/>
              <a:gd name="T31" fmla="*/ 320167 h 342900"/>
              <a:gd name="T32" fmla="*/ 19430 w 2974975"/>
              <a:gd name="T33" fmla="*/ 275590 h 342900"/>
              <a:gd name="T34" fmla="*/ 6858 w 2974975"/>
              <a:gd name="T35" fmla="*/ 236855 h 342900"/>
              <a:gd name="T36" fmla="*/ 1142 w 2974975"/>
              <a:gd name="T37" fmla="*/ 193421 h 342900"/>
              <a:gd name="T38" fmla="*/ 0 w 2974975"/>
              <a:gd name="T39" fmla="*/ 171196 h 342900"/>
              <a:gd name="T40" fmla="*/ 1142 w 2974975"/>
              <a:gd name="T41" fmla="*/ 149479 h 342900"/>
              <a:gd name="T42" fmla="*/ 6858 w 2974975"/>
              <a:gd name="T43" fmla="*/ 106045 h 342900"/>
              <a:gd name="T44" fmla="*/ 19430 w 2974975"/>
              <a:gd name="T45" fmla="*/ 66802 h 342900"/>
              <a:gd name="T46" fmla="*/ 46482 w 2974975"/>
              <a:gd name="T47" fmla="*/ 22733 h 342900"/>
              <a:gd name="T48" fmla="*/ 81407 w 2974975"/>
              <a:gd name="T49" fmla="*/ 1016 h 342900"/>
              <a:gd name="T50" fmla="*/ 92837 w 2974975"/>
              <a:gd name="T51" fmla="*/ 0 h 34290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974975"/>
              <a:gd name="T79" fmla="*/ 0 h 342900"/>
              <a:gd name="T80" fmla="*/ 2974975 w 2974975"/>
              <a:gd name="T81" fmla="*/ 342900 h 34290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974975" h="342900">
                <a:moveTo>
                  <a:pt x="92837" y="0"/>
                </a:moveTo>
                <a:lnTo>
                  <a:pt x="2882011" y="0"/>
                </a:lnTo>
                <a:lnTo>
                  <a:pt x="2894076" y="1016"/>
                </a:lnTo>
                <a:lnTo>
                  <a:pt x="2928366" y="22733"/>
                </a:lnTo>
                <a:lnTo>
                  <a:pt x="2955925" y="66802"/>
                </a:lnTo>
                <a:lnTo>
                  <a:pt x="2967990" y="106045"/>
                </a:lnTo>
                <a:lnTo>
                  <a:pt x="2973704" y="149479"/>
                </a:lnTo>
                <a:lnTo>
                  <a:pt x="2974848" y="171196"/>
                </a:lnTo>
                <a:lnTo>
                  <a:pt x="2973704" y="193421"/>
                </a:lnTo>
                <a:lnTo>
                  <a:pt x="2967990" y="236855"/>
                </a:lnTo>
                <a:lnTo>
                  <a:pt x="2955925" y="275590"/>
                </a:lnTo>
                <a:lnTo>
                  <a:pt x="2928366" y="320167"/>
                </a:lnTo>
                <a:lnTo>
                  <a:pt x="2894076" y="341249"/>
                </a:lnTo>
                <a:lnTo>
                  <a:pt x="2882011" y="342900"/>
                </a:lnTo>
                <a:lnTo>
                  <a:pt x="92837" y="342900"/>
                </a:lnTo>
                <a:lnTo>
                  <a:pt x="46482" y="320167"/>
                </a:lnTo>
                <a:lnTo>
                  <a:pt x="19430" y="275590"/>
                </a:lnTo>
                <a:lnTo>
                  <a:pt x="6858" y="236855"/>
                </a:lnTo>
                <a:lnTo>
                  <a:pt x="1142" y="193421"/>
                </a:lnTo>
                <a:lnTo>
                  <a:pt x="0" y="171196"/>
                </a:lnTo>
                <a:lnTo>
                  <a:pt x="1142" y="149479"/>
                </a:lnTo>
                <a:lnTo>
                  <a:pt x="6858" y="106045"/>
                </a:lnTo>
                <a:lnTo>
                  <a:pt x="19430" y="66802"/>
                </a:lnTo>
                <a:lnTo>
                  <a:pt x="46482" y="22733"/>
                </a:lnTo>
                <a:lnTo>
                  <a:pt x="81407" y="1016"/>
                </a:lnTo>
                <a:lnTo>
                  <a:pt x="92837" y="0"/>
                </a:lnTo>
              </a:path>
            </a:pathLst>
          </a:custGeom>
          <a:noFill/>
          <a:ln w="396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1" name="object 10"/>
          <p:cNvSpPr>
            <a:spLocks/>
          </p:cNvSpPr>
          <p:nvPr/>
        </p:nvSpPr>
        <p:spPr bwMode="auto">
          <a:xfrm>
            <a:off x="3981450" y="4092575"/>
            <a:ext cx="993775" cy="514350"/>
          </a:xfrm>
          <a:custGeom>
            <a:avLst/>
            <a:gdLst>
              <a:gd name="T0" fmla="*/ 0 w 992504"/>
              <a:gd name="T1" fmla="*/ 0 h 515620"/>
              <a:gd name="T2" fmla="*/ 0 w 992504"/>
              <a:gd name="T3" fmla="*/ 515112 h 515620"/>
              <a:gd name="T4" fmla="*/ 992124 w 992504"/>
              <a:gd name="T5" fmla="*/ 515112 h 515620"/>
              <a:gd name="T6" fmla="*/ 0 60000 65536"/>
              <a:gd name="T7" fmla="*/ 0 60000 65536"/>
              <a:gd name="T8" fmla="*/ 0 60000 65536"/>
              <a:gd name="T9" fmla="*/ 0 w 992504"/>
              <a:gd name="T10" fmla="*/ 0 h 515620"/>
              <a:gd name="T11" fmla="*/ 992504 w 992504"/>
              <a:gd name="T12" fmla="*/ 515620 h 5156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2504" h="515620">
                <a:moveTo>
                  <a:pt x="0" y="0"/>
                </a:moveTo>
                <a:lnTo>
                  <a:pt x="0" y="515112"/>
                </a:lnTo>
                <a:lnTo>
                  <a:pt x="992124" y="515112"/>
                </a:lnTo>
              </a:path>
            </a:pathLst>
          </a:custGeom>
          <a:noFill/>
          <a:ln w="396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2" name="object 11"/>
          <p:cNvSpPr>
            <a:spLocks/>
          </p:cNvSpPr>
          <p:nvPr/>
        </p:nvSpPr>
        <p:spPr bwMode="auto">
          <a:xfrm>
            <a:off x="4478338" y="4606925"/>
            <a:ext cx="495300" cy="512763"/>
          </a:xfrm>
          <a:custGeom>
            <a:avLst/>
            <a:gdLst>
              <a:gd name="T0" fmla="*/ 0 w 495300"/>
              <a:gd name="T1" fmla="*/ 512064 h 512445"/>
              <a:gd name="T2" fmla="*/ 0 w 495300"/>
              <a:gd name="T3" fmla="*/ 0 h 512445"/>
              <a:gd name="T4" fmla="*/ 495300 w 495300"/>
              <a:gd name="T5" fmla="*/ 0 h 512445"/>
              <a:gd name="T6" fmla="*/ 0 60000 65536"/>
              <a:gd name="T7" fmla="*/ 0 60000 65536"/>
              <a:gd name="T8" fmla="*/ 0 60000 65536"/>
              <a:gd name="T9" fmla="*/ 0 w 495300"/>
              <a:gd name="T10" fmla="*/ 0 h 512445"/>
              <a:gd name="T11" fmla="*/ 495300 w 495300"/>
              <a:gd name="T12" fmla="*/ 512445 h 5124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5300" h="512445">
                <a:moveTo>
                  <a:pt x="0" y="512064"/>
                </a:moveTo>
                <a:lnTo>
                  <a:pt x="0" y="0"/>
                </a:lnTo>
                <a:lnTo>
                  <a:pt x="495300" y="0"/>
                </a:lnTo>
              </a:path>
            </a:pathLst>
          </a:custGeom>
          <a:noFill/>
          <a:ln w="3962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3" name="object 12"/>
          <p:cNvSpPr>
            <a:spLocks/>
          </p:cNvSpPr>
          <p:nvPr/>
        </p:nvSpPr>
        <p:spPr bwMode="auto">
          <a:xfrm>
            <a:off x="4973638" y="4606925"/>
            <a:ext cx="498475" cy="512763"/>
          </a:xfrm>
          <a:custGeom>
            <a:avLst/>
            <a:gdLst>
              <a:gd name="T0" fmla="*/ 496824 w 497204"/>
              <a:gd name="T1" fmla="*/ 512064 h 512445"/>
              <a:gd name="T2" fmla="*/ 496824 w 497204"/>
              <a:gd name="T3" fmla="*/ 0 h 512445"/>
              <a:gd name="T4" fmla="*/ 0 w 497204"/>
              <a:gd name="T5" fmla="*/ 0 h 512445"/>
              <a:gd name="T6" fmla="*/ 0 60000 65536"/>
              <a:gd name="T7" fmla="*/ 0 60000 65536"/>
              <a:gd name="T8" fmla="*/ 0 60000 65536"/>
              <a:gd name="T9" fmla="*/ 0 w 497204"/>
              <a:gd name="T10" fmla="*/ 0 h 512445"/>
              <a:gd name="T11" fmla="*/ 497204 w 497204"/>
              <a:gd name="T12" fmla="*/ 512445 h 5124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204" h="512445">
                <a:moveTo>
                  <a:pt x="496824" y="512064"/>
                </a:moveTo>
                <a:lnTo>
                  <a:pt x="496824" y="0"/>
                </a:lnTo>
                <a:lnTo>
                  <a:pt x="0" y="0"/>
                </a:lnTo>
              </a:path>
            </a:pathLst>
          </a:custGeom>
          <a:noFill/>
          <a:ln w="396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4" name="object 13"/>
          <p:cNvSpPr>
            <a:spLocks/>
          </p:cNvSpPr>
          <p:nvPr/>
        </p:nvSpPr>
        <p:spPr bwMode="auto">
          <a:xfrm>
            <a:off x="4973638" y="4092575"/>
            <a:ext cx="993775" cy="514350"/>
          </a:xfrm>
          <a:custGeom>
            <a:avLst/>
            <a:gdLst>
              <a:gd name="T0" fmla="*/ 992124 w 992504"/>
              <a:gd name="T1" fmla="*/ 0 h 515620"/>
              <a:gd name="T2" fmla="*/ 992124 w 992504"/>
              <a:gd name="T3" fmla="*/ 515112 h 515620"/>
              <a:gd name="T4" fmla="*/ 0 w 992504"/>
              <a:gd name="T5" fmla="*/ 515112 h 515620"/>
              <a:gd name="T6" fmla="*/ 0 60000 65536"/>
              <a:gd name="T7" fmla="*/ 0 60000 65536"/>
              <a:gd name="T8" fmla="*/ 0 60000 65536"/>
              <a:gd name="T9" fmla="*/ 0 w 992504"/>
              <a:gd name="T10" fmla="*/ 0 h 515620"/>
              <a:gd name="T11" fmla="*/ 992504 w 992504"/>
              <a:gd name="T12" fmla="*/ 515620 h 5156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2504" h="515620">
                <a:moveTo>
                  <a:pt x="992124" y="0"/>
                </a:moveTo>
                <a:lnTo>
                  <a:pt x="992124" y="515112"/>
                </a:lnTo>
                <a:lnTo>
                  <a:pt x="0" y="515112"/>
                </a:lnTo>
              </a:path>
            </a:pathLst>
          </a:custGeom>
          <a:noFill/>
          <a:ln w="396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5" name="object 14"/>
          <p:cNvSpPr>
            <a:spLocks/>
          </p:cNvSpPr>
          <p:nvPr/>
        </p:nvSpPr>
        <p:spPr bwMode="auto">
          <a:xfrm>
            <a:off x="4725988" y="4606925"/>
            <a:ext cx="249237" cy="1588"/>
          </a:xfrm>
          <a:custGeom>
            <a:avLst/>
            <a:gdLst>
              <a:gd name="T0" fmla="*/ 0 w 248920"/>
              <a:gd name="T1" fmla="*/ 0 h 1904"/>
              <a:gd name="T2" fmla="*/ 248412 w 248920"/>
              <a:gd name="T3" fmla="*/ 1524 h 1904"/>
              <a:gd name="T4" fmla="*/ 0 60000 65536"/>
              <a:gd name="T5" fmla="*/ 0 60000 65536"/>
              <a:gd name="T6" fmla="*/ 0 w 248920"/>
              <a:gd name="T7" fmla="*/ 0 h 1904"/>
              <a:gd name="T8" fmla="*/ 248920 w 248920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8920" h="1904">
                <a:moveTo>
                  <a:pt x="0" y="0"/>
                </a:moveTo>
                <a:lnTo>
                  <a:pt x="248412" y="1524"/>
                </a:lnTo>
              </a:path>
            </a:pathLst>
          </a:custGeom>
          <a:noFill/>
          <a:ln w="3962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6" name="object 15"/>
          <p:cNvSpPr>
            <a:spLocks/>
          </p:cNvSpPr>
          <p:nvPr/>
        </p:nvSpPr>
        <p:spPr bwMode="auto">
          <a:xfrm>
            <a:off x="4970463" y="4606925"/>
            <a:ext cx="250825" cy="1588"/>
          </a:xfrm>
          <a:custGeom>
            <a:avLst/>
            <a:gdLst>
              <a:gd name="T0" fmla="*/ 251460 w 251460"/>
              <a:gd name="T1" fmla="*/ 0 h 1904"/>
              <a:gd name="T2" fmla="*/ 0 w 251460"/>
              <a:gd name="T3" fmla="*/ 1524 h 1904"/>
              <a:gd name="T4" fmla="*/ 0 60000 65536"/>
              <a:gd name="T5" fmla="*/ 0 60000 65536"/>
              <a:gd name="T6" fmla="*/ 0 w 251460"/>
              <a:gd name="T7" fmla="*/ 0 h 1904"/>
              <a:gd name="T8" fmla="*/ 251460 w 251460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1460" h="1904">
                <a:moveTo>
                  <a:pt x="251460" y="0"/>
                </a:moveTo>
                <a:lnTo>
                  <a:pt x="0" y="1524"/>
                </a:lnTo>
              </a:path>
            </a:pathLst>
          </a:custGeom>
          <a:noFill/>
          <a:ln w="396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7" name="object 16"/>
          <p:cNvSpPr>
            <a:spLocks/>
          </p:cNvSpPr>
          <p:nvPr/>
        </p:nvSpPr>
        <p:spPr bwMode="auto">
          <a:xfrm>
            <a:off x="2849563" y="3581400"/>
            <a:ext cx="1157287" cy="536575"/>
          </a:xfrm>
          <a:custGeom>
            <a:avLst/>
            <a:gdLst>
              <a:gd name="T0" fmla="*/ 1158240 w 1158239"/>
              <a:gd name="T1" fmla="*/ 536448 h 536575"/>
              <a:gd name="T2" fmla="*/ 0 w 1158239"/>
              <a:gd name="T3" fmla="*/ 0 h 536575"/>
              <a:gd name="T4" fmla="*/ 0 60000 65536"/>
              <a:gd name="T5" fmla="*/ 0 60000 65536"/>
              <a:gd name="T6" fmla="*/ 0 w 1158239"/>
              <a:gd name="T7" fmla="*/ 0 h 536575"/>
              <a:gd name="T8" fmla="*/ 1158239 w 1158239"/>
              <a:gd name="T9" fmla="*/ 536575 h 5365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58239" h="536575">
                <a:moveTo>
                  <a:pt x="1158240" y="53644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8" name="object 17"/>
          <p:cNvSpPr>
            <a:spLocks/>
          </p:cNvSpPr>
          <p:nvPr/>
        </p:nvSpPr>
        <p:spPr bwMode="auto">
          <a:xfrm>
            <a:off x="5986463" y="4114800"/>
            <a:ext cx="1651000" cy="3175"/>
          </a:xfrm>
          <a:custGeom>
            <a:avLst/>
            <a:gdLst>
              <a:gd name="T0" fmla="*/ 0 w 1651000"/>
              <a:gd name="T1" fmla="*/ 0 h 1904"/>
              <a:gd name="T2" fmla="*/ 1650491 w 1651000"/>
              <a:gd name="T3" fmla="*/ 1524 h 1904"/>
              <a:gd name="T4" fmla="*/ 0 60000 65536"/>
              <a:gd name="T5" fmla="*/ 0 60000 65536"/>
              <a:gd name="T6" fmla="*/ 0 w 1651000"/>
              <a:gd name="T7" fmla="*/ 0 h 1904"/>
              <a:gd name="T8" fmla="*/ 1651000 w 1651000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1000" h="1904">
                <a:moveTo>
                  <a:pt x="0" y="0"/>
                </a:moveTo>
                <a:lnTo>
                  <a:pt x="1650491" y="152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9" name="object 18"/>
          <p:cNvSpPr>
            <a:spLocks/>
          </p:cNvSpPr>
          <p:nvPr/>
        </p:nvSpPr>
        <p:spPr bwMode="auto">
          <a:xfrm>
            <a:off x="2684463" y="5105400"/>
            <a:ext cx="1816100" cy="917575"/>
          </a:xfrm>
          <a:custGeom>
            <a:avLst/>
            <a:gdLst>
              <a:gd name="T0" fmla="*/ 0 w 1816735"/>
              <a:gd name="T1" fmla="*/ 917448 h 917575"/>
              <a:gd name="T2" fmla="*/ 1816608 w 1816735"/>
              <a:gd name="T3" fmla="*/ 0 h 917575"/>
              <a:gd name="T4" fmla="*/ 0 60000 65536"/>
              <a:gd name="T5" fmla="*/ 0 60000 65536"/>
              <a:gd name="T6" fmla="*/ 0 w 1816735"/>
              <a:gd name="T7" fmla="*/ 0 h 917575"/>
              <a:gd name="T8" fmla="*/ 1816735 w 1816735"/>
              <a:gd name="T9" fmla="*/ 917575 h 9175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16735" h="917575">
                <a:moveTo>
                  <a:pt x="0" y="917448"/>
                </a:moveTo>
                <a:lnTo>
                  <a:pt x="1816608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0" name="object 19"/>
          <p:cNvSpPr>
            <a:spLocks/>
          </p:cNvSpPr>
          <p:nvPr/>
        </p:nvSpPr>
        <p:spPr bwMode="auto">
          <a:xfrm>
            <a:off x="5491163" y="5105400"/>
            <a:ext cx="577850" cy="609600"/>
          </a:xfrm>
          <a:custGeom>
            <a:avLst/>
            <a:gdLst>
              <a:gd name="T0" fmla="*/ 0 w 577850"/>
              <a:gd name="T1" fmla="*/ 0 h 609600"/>
              <a:gd name="T2" fmla="*/ 577595 w 577850"/>
              <a:gd name="T3" fmla="*/ 609600 h 609600"/>
              <a:gd name="T4" fmla="*/ 0 60000 65536"/>
              <a:gd name="T5" fmla="*/ 0 60000 65536"/>
              <a:gd name="T6" fmla="*/ 0 w 577850"/>
              <a:gd name="T7" fmla="*/ 0 h 609600"/>
              <a:gd name="T8" fmla="*/ 577850 w 577850"/>
              <a:gd name="T9" fmla="*/ 609600 h 609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7850" h="609600">
                <a:moveTo>
                  <a:pt x="0" y="0"/>
                </a:moveTo>
                <a:lnTo>
                  <a:pt x="577595" y="609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1" name="object 20"/>
          <p:cNvSpPr>
            <a:spLocks/>
          </p:cNvSpPr>
          <p:nvPr/>
        </p:nvSpPr>
        <p:spPr bwMode="auto">
          <a:xfrm>
            <a:off x="4995863" y="3429000"/>
            <a:ext cx="3175" cy="1222375"/>
          </a:xfrm>
          <a:custGeom>
            <a:avLst/>
            <a:gdLst>
              <a:gd name="T0" fmla="*/ 0 w 1904"/>
              <a:gd name="T1" fmla="*/ 1222248 h 1222375"/>
              <a:gd name="T2" fmla="*/ 1524 w 1904"/>
              <a:gd name="T3" fmla="*/ 0 h 1222375"/>
              <a:gd name="T4" fmla="*/ 0 60000 65536"/>
              <a:gd name="T5" fmla="*/ 0 60000 65536"/>
              <a:gd name="T6" fmla="*/ 0 w 1904"/>
              <a:gd name="T7" fmla="*/ 0 h 1222375"/>
              <a:gd name="T8" fmla="*/ 1904 w 1904"/>
              <a:gd name="T9" fmla="*/ 1222375 h 12223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4" h="1222375">
                <a:moveTo>
                  <a:pt x="0" y="1222248"/>
                </a:moveTo>
                <a:lnTo>
                  <a:pt x="1524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2" name="object 21"/>
          <p:cNvSpPr>
            <a:spLocks/>
          </p:cNvSpPr>
          <p:nvPr/>
        </p:nvSpPr>
        <p:spPr bwMode="auto">
          <a:xfrm>
            <a:off x="6316663" y="1981200"/>
            <a:ext cx="2724150" cy="457200"/>
          </a:xfrm>
          <a:custGeom>
            <a:avLst/>
            <a:gdLst>
              <a:gd name="T0" fmla="*/ 2647188 w 2723515"/>
              <a:gd name="T1" fmla="*/ 0 h 457200"/>
              <a:gd name="T2" fmla="*/ 76200 w 2723515"/>
              <a:gd name="T3" fmla="*/ 0 h 457200"/>
              <a:gd name="T4" fmla="*/ 46559 w 2723515"/>
              <a:gd name="T5" fmla="*/ 5994 h 457200"/>
              <a:gd name="T6" fmla="*/ 22336 w 2723515"/>
              <a:gd name="T7" fmla="*/ 22336 h 457200"/>
              <a:gd name="T8" fmla="*/ 5994 w 2723515"/>
              <a:gd name="T9" fmla="*/ 46559 h 457200"/>
              <a:gd name="T10" fmla="*/ 0 w 2723515"/>
              <a:gd name="T11" fmla="*/ 76200 h 457200"/>
              <a:gd name="T12" fmla="*/ 0 w 2723515"/>
              <a:gd name="T13" fmla="*/ 381000 h 457200"/>
              <a:gd name="T14" fmla="*/ 5994 w 2723515"/>
              <a:gd name="T15" fmla="*/ 410640 h 457200"/>
              <a:gd name="T16" fmla="*/ 22336 w 2723515"/>
              <a:gd name="T17" fmla="*/ 434863 h 457200"/>
              <a:gd name="T18" fmla="*/ 46559 w 2723515"/>
              <a:gd name="T19" fmla="*/ 451205 h 457200"/>
              <a:gd name="T20" fmla="*/ 76200 w 2723515"/>
              <a:gd name="T21" fmla="*/ 457200 h 457200"/>
              <a:gd name="T22" fmla="*/ 2647188 w 2723515"/>
              <a:gd name="T23" fmla="*/ 457200 h 457200"/>
              <a:gd name="T24" fmla="*/ 2676828 w 2723515"/>
              <a:gd name="T25" fmla="*/ 451205 h 457200"/>
              <a:gd name="T26" fmla="*/ 2701051 w 2723515"/>
              <a:gd name="T27" fmla="*/ 434863 h 457200"/>
              <a:gd name="T28" fmla="*/ 2717393 w 2723515"/>
              <a:gd name="T29" fmla="*/ 410640 h 457200"/>
              <a:gd name="T30" fmla="*/ 2723388 w 2723515"/>
              <a:gd name="T31" fmla="*/ 381000 h 457200"/>
              <a:gd name="T32" fmla="*/ 2723388 w 2723515"/>
              <a:gd name="T33" fmla="*/ 76200 h 457200"/>
              <a:gd name="T34" fmla="*/ 2717393 w 2723515"/>
              <a:gd name="T35" fmla="*/ 46559 h 457200"/>
              <a:gd name="T36" fmla="*/ 2701051 w 2723515"/>
              <a:gd name="T37" fmla="*/ 22336 h 457200"/>
              <a:gd name="T38" fmla="*/ 2676828 w 2723515"/>
              <a:gd name="T39" fmla="*/ 5994 h 457200"/>
              <a:gd name="T40" fmla="*/ 2647188 w 2723515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723515"/>
              <a:gd name="T64" fmla="*/ 0 h 457200"/>
              <a:gd name="T65" fmla="*/ 2723515 w 2723515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723515" h="457200">
                <a:moveTo>
                  <a:pt x="2647188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647188" y="457200"/>
                </a:lnTo>
                <a:lnTo>
                  <a:pt x="2676828" y="451205"/>
                </a:lnTo>
                <a:lnTo>
                  <a:pt x="2701051" y="434863"/>
                </a:lnTo>
                <a:lnTo>
                  <a:pt x="2717393" y="410640"/>
                </a:lnTo>
                <a:lnTo>
                  <a:pt x="2723388" y="381000"/>
                </a:lnTo>
                <a:lnTo>
                  <a:pt x="2723388" y="76200"/>
                </a:lnTo>
                <a:lnTo>
                  <a:pt x="2717393" y="46559"/>
                </a:lnTo>
                <a:lnTo>
                  <a:pt x="2701051" y="22336"/>
                </a:lnTo>
                <a:lnTo>
                  <a:pt x="2676828" y="5994"/>
                </a:lnTo>
                <a:lnTo>
                  <a:pt x="2647188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6769100" y="2016125"/>
            <a:ext cx="181927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Devices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334" name="object 23"/>
          <p:cNvSpPr>
            <a:spLocks/>
          </p:cNvSpPr>
          <p:nvPr/>
        </p:nvSpPr>
        <p:spPr bwMode="auto">
          <a:xfrm>
            <a:off x="3427413" y="4343400"/>
            <a:ext cx="3136900" cy="457200"/>
          </a:xfrm>
          <a:custGeom>
            <a:avLst/>
            <a:gdLst>
              <a:gd name="T0" fmla="*/ 3060191 w 3136900"/>
              <a:gd name="T1" fmla="*/ 0 h 457200"/>
              <a:gd name="T2" fmla="*/ 76200 w 3136900"/>
              <a:gd name="T3" fmla="*/ 0 h 457200"/>
              <a:gd name="T4" fmla="*/ 46559 w 3136900"/>
              <a:gd name="T5" fmla="*/ 5994 h 457200"/>
              <a:gd name="T6" fmla="*/ 22336 w 3136900"/>
              <a:gd name="T7" fmla="*/ 22336 h 457200"/>
              <a:gd name="T8" fmla="*/ 5994 w 3136900"/>
              <a:gd name="T9" fmla="*/ 46559 h 457200"/>
              <a:gd name="T10" fmla="*/ 0 w 3136900"/>
              <a:gd name="T11" fmla="*/ 76200 h 457200"/>
              <a:gd name="T12" fmla="*/ 0 w 3136900"/>
              <a:gd name="T13" fmla="*/ 381000 h 457200"/>
              <a:gd name="T14" fmla="*/ 5994 w 3136900"/>
              <a:gd name="T15" fmla="*/ 410640 h 457200"/>
              <a:gd name="T16" fmla="*/ 22336 w 3136900"/>
              <a:gd name="T17" fmla="*/ 434863 h 457200"/>
              <a:gd name="T18" fmla="*/ 46559 w 3136900"/>
              <a:gd name="T19" fmla="*/ 451205 h 457200"/>
              <a:gd name="T20" fmla="*/ 76200 w 3136900"/>
              <a:gd name="T21" fmla="*/ 457200 h 457200"/>
              <a:gd name="T22" fmla="*/ 3060191 w 3136900"/>
              <a:gd name="T23" fmla="*/ 457200 h 457200"/>
              <a:gd name="T24" fmla="*/ 3089832 w 3136900"/>
              <a:gd name="T25" fmla="*/ 451205 h 457200"/>
              <a:gd name="T26" fmla="*/ 3114055 w 3136900"/>
              <a:gd name="T27" fmla="*/ 434863 h 457200"/>
              <a:gd name="T28" fmla="*/ 3130397 w 3136900"/>
              <a:gd name="T29" fmla="*/ 410640 h 457200"/>
              <a:gd name="T30" fmla="*/ 3136392 w 3136900"/>
              <a:gd name="T31" fmla="*/ 381000 h 457200"/>
              <a:gd name="T32" fmla="*/ 3136392 w 3136900"/>
              <a:gd name="T33" fmla="*/ 76200 h 457200"/>
              <a:gd name="T34" fmla="*/ 3130397 w 3136900"/>
              <a:gd name="T35" fmla="*/ 46559 h 457200"/>
              <a:gd name="T36" fmla="*/ 3114055 w 3136900"/>
              <a:gd name="T37" fmla="*/ 22336 h 457200"/>
              <a:gd name="T38" fmla="*/ 3089832 w 3136900"/>
              <a:gd name="T39" fmla="*/ 5994 h 457200"/>
              <a:gd name="T40" fmla="*/ 3060191 w 313690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36900"/>
              <a:gd name="T64" fmla="*/ 0 h 457200"/>
              <a:gd name="T65" fmla="*/ 3136900 w 313690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36900" h="457200">
                <a:moveTo>
                  <a:pt x="3060191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3060191" y="457200"/>
                </a:lnTo>
                <a:lnTo>
                  <a:pt x="3089832" y="451205"/>
                </a:lnTo>
                <a:lnTo>
                  <a:pt x="3114055" y="434863"/>
                </a:lnTo>
                <a:lnTo>
                  <a:pt x="3130397" y="410640"/>
                </a:lnTo>
                <a:lnTo>
                  <a:pt x="3136392" y="381000"/>
                </a:lnTo>
                <a:lnTo>
                  <a:pt x="3136392" y="76200"/>
                </a:lnTo>
                <a:lnTo>
                  <a:pt x="3130397" y="46559"/>
                </a:lnTo>
                <a:lnTo>
                  <a:pt x="3114055" y="22336"/>
                </a:lnTo>
                <a:lnTo>
                  <a:pt x="3089832" y="5994"/>
                </a:lnTo>
                <a:lnTo>
                  <a:pt x="3060191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" name="object 24"/>
          <p:cNvSpPr txBox="1"/>
          <p:nvPr/>
        </p:nvSpPr>
        <p:spPr>
          <a:xfrm>
            <a:off x="4157663" y="4379913"/>
            <a:ext cx="167640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Media</a:t>
            </a:r>
            <a:r>
              <a:rPr sz="24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336" name="object 25"/>
          <p:cNvSpPr>
            <a:spLocks noChangeArrowheads="1"/>
          </p:cNvSpPr>
          <p:nvPr/>
        </p:nvSpPr>
        <p:spPr bwMode="auto">
          <a:xfrm>
            <a:off x="7042150" y="2708275"/>
            <a:ext cx="2303463" cy="18827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37" name="object 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123A7A53-B427-4702-A02B-545551359143}" type="slidenum">
              <a:rPr lang="th-TH" smtClean="0"/>
              <a:pPr marL="25400"/>
              <a:t>6</a:t>
            </a:fld>
            <a:endParaRPr lang="th-TH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Switched</a:t>
            </a:r>
            <a:r>
              <a:rPr spc="-45" dirty="0"/>
              <a:t> </a:t>
            </a:r>
            <a:r>
              <a:rPr spc="-5" dirty="0"/>
              <a:t>Ethernet</a:t>
            </a:r>
          </a:p>
        </p:txBody>
      </p:sp>
      <p:sp>
        <p:nvSpPr>
          <p:cNvPr id="83970" name="object 3"/>
          <p:cNvSpPr>
            <a:spLocks noChangeArrowheads="1"/>
          </p:cNvSpPr>
          <p:nvPr/>
        </p:nvSpPr>
        <p:spPr bwMode="auto">
          <a:xfrm>
            <a:off x="974725" y="2420938"/>
            <a:ext cx="8420100" cy="3568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397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01DC23A8-2AC1-4423-9E88-D30771ACCA26}" type="slidenum">
              <a:rPr lang="en-US" smtClean="0"/>
              <a:pPr marL="25400">
                <a:spcBef>
                  <a:spcPts val="38"/>
                </a:spcBef>
              </a:pPr>
              <a:t>60</a:t>
            </a:fld>
            <a:endParaRPr lang="th-TH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100Base-TX</a:t>
            </a:r>
          </a:p>
        </p:txBody>
      </p:sp>
      <p:sp>
        <p:nvSpPr>
          <p:cNvPr id="84994" name="object 3"/>
          <p:cNvSpPr>
            <a:spLocks noChangeArrowheads="1"/>
          </p:cNvSpPr>
          <p:nvPr/>
        </p:nvSpPr>
        <p:spPr bwMode="auto">
          <a:xfrm>
            <a:off x="819150" y="2924175"/>
            <a:ext cx="8420100" cy="22304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4995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4B716666-8805-4636-AF9C-4B7636E89964}" type="slidenum">
              <a:rPr lang="th-TH" smtClean="0"/>
              <a:pPr marL="25400">
                <a:spcBef>
                  <a:spcPts val="38"/>
                </a:spcBef>
              </a:pPr>
              <a:t>61</a:t>
            </a:fld>
            <a:endParaRPr lang="th-TH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1000Base-X</a:t>
            </a:r>
          </a:p>
        </p:txBody>
      </p:sp>
      <p:sp>
        <p:nvSpPr>
          <p:cNvPr id="86018" name="object 3"/>
          <p:cNvSpPr>
            <a:spLocks noChangeArrowheads="1"/>
          </p:cNvSpPr>
          <p:nvPr/>
        </p:nvSpPr>
        <p:spPr bwMode="auto">
          <a:xfrm>
            <a:off x="1363663" y="2349500"/>
            <a:ext cx="7412037" cy="3225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601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19416B13-56B7-4E45-9772-FF9BD403486B}" type="slidenum">
              <a:rPr lang="th-TH" smtClean="0"/>
              <a:pPr marL="25400">
                <a:spcBef>
                  <a:spcPts val="38"/>
                </a:spcBef>
              </a:pPr>
              <a:t>62</a:t>
            </a:fld>
            <a:endParaRPr lang="th-TH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1000Bas</a:t>
            </a:r>
            <a:r>
              <a:rPr spc="-15" dirty="0"/>
              <a:t>e</a:t>
            </a:r>
            <a:r>
              <a:rPr spc="-5" dirty="0"/>
              <a:t>-</a:t>
            </a:r>
            <a:r>
              <a:rPr dirty="0"/>
              <a:t>T</a:t>
            </a:r>
          </a:p>
        </p:txBody>
      </p:sp>
      <p:sp>
        <p:nvSpPr>
          <p:cNvPr id="87042" name="object 3"/>
          <p:cNvSpPr>
            <a:spLocks noChangeArrowheads="1"/>
          </p:cNvSpPr>
          <p:nvPr/>
        </p:nvSpPr>
        <p:spPr bwMode="auto">
          <a:xfrm>
            <a:off x="1833563" y="2349500"/>
            <a:ext cx="5781675" cy="35258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704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C4DEA7CD-4BAC-4E8D-9727-1B4B172B3403}" type="slidenum">
              <a:rPr lang="th-TH" smtClean="0"/>
              <a:pPr marL="25400">
                <a:spcBef>
                  <a:spcPts val="38"/>
                </a:spcBef>
              </a:pPr>
              <a:t>63</a:t>
            </a:fld>
            <a:endParaRPr lang="th-TH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Token</a:t>
            </a:r>
            <a:r>
              <a:rPr spc="-80" dirty="0"/>
              <a:t> </a:t>
            </a:r>
            <a:r>
              <a:rPr spc="-5" dirty="0"/>
              <a:t>Passing</a:t>
            </a:r>
          </a:p>
        </p:txBody>
      </p:sp>
      <p:sp>
        <p:nvSpPr>
          <p:cNvPr id="88066" name="object 3"/>
          <p:cNvSpPr>
            <a:spLocks noChangeArrowheads="1"/>
          </p:cNvSpPr>
          <p:nvPr/>
        </p:nvSpPr>
        <p:spPr bwMode="auto">
          <a:xfrm>
            <a:off x="2393950" y="1905000"/>
            <a:ext cx="5118100" cy="44688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806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43EE9DEB-467D-4CFA-A6C7-5CBAC765000D}" type="slidenum">
              <a:rPr lang="en-US" smtClean="0"/>
              <a:pPr marL="25400">
                <a:spcBef>
                  <a:spcPts val="38"/>
                </a:spcBef>
              </a:pPr>
              <a:t>64</a:t>
            </a:fld>
            <a:endParaRPr lang="th-TH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Token Ring</a:t>
            </a:r>
            <a:r>
              <a:rPr spc="-90" dirty="0"/>
              <a:t> </a:t>
            </a:r>
            <a:r>
              <a:rPr spc="-5" dirty="0"/>
              <a:t>Frame</a:t>
            </a:r>
          </a:p>
        </p:txBody>
      </p:sp>
      <p:sp>
        <p:nvSpPr>
          <p:cNvPr id="89090" name="object 3"/>
          <p:cNvSpPr>
            <a:spLocks noChangeArrowheads="1"/>
          </p:cNvSpPr>
          <p:nvPr/>
        </p:nvSpPr>
        <p:spPr bwMode="auto">
          <a:xfrm>
            <a:off x="706438" y="2133600"/>
            <a:ext cx="8539162" cy="36464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909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C95434A5-3ADE-4E32-86C5-328201B5FF82}" type="slidenum">
              <a:rPr lang="th-TH" smtClean="0"/>
              <a:pPr marL="25400">
                <a:spcBef>
                  <a:spcPts val="38"/>
                </a:spcBef>
              </a:pPr>
              <a:t>65</a:t>
            </a:fld>
            <a:endParaRPr lang="th-TH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Token</a:t>
            </a:r>
            <a:r>
              <a:rPr spc="-85" dirty="0"/>
              <a:t> </a:t>
            </a:r>
            <a:r>
              <a:rPr dirty="0"/>
              <a:t>Ring</a:t>
            </a:r>
          </a:p>
        </p:txBody>
      </p:sp>
      <p:sp>
        <p:nvSpPr>
          <p:cNvPr id="90114" name="object 3"/>
          <p:cNvSpPr>
            <a:spLocks noChangeArrowheads="1"/>
          </p:cNvSpPr>
          <p:nvPr/>
        </p:nvSpPr>
        <p:spPr bwMode="auto">
          <a:xfrm>
            <a:off x="923925" y="2170113"/>
            <a:ext cx="8074025" cy="34686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0115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F13C047D-E58A-4167-B2AA-54855E530A2C}" type="slidenum">
              <a:rPr lang="th-TH" smtClean="0"/>
              <a:pPr marL="25400">
                <a:spcBef>
                  <a:spcPts val="38"/>
                </a:spcBef>
              </a:pPr>
              <a:t>66</a:t>
            </a:fld>
            <a:endParaRPr lang="th-TH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Token Ring</a:t>
            </a:r>
            <a:r>
              <a:rPr spc="-90" dirty="0"/>
              <a:t> </a:t>
            </a:r>
            <a:r>
              <a:rPr spc="-5" dirty="0"/>
              <a:t>Switch</a:t>
            </a:r>
          </a:p>
        </p:txBody>
      </p:sp>
      <p:sp>
        <p:nvSpPr>
          <p:cNvPr id="91138" name="object 3"/>
          <p:cNvSpPr>
            <a:spLocks noChangeArrowheads="1"/>
          </p:cNvSpPr>
          <p:nvPr/>
        </p:nvSpPr>
        <p:spPr bwMode="auto">
          <a:xfrm>
            <a:off x="2352675" y="1985963"/>
            <a:ext cx="5241925" cy="43386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113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29383622-C633-4583-A207-E5AA975F65C0}" type="slidenum">
              <a:rPr lang="en-US" smtClean="0"/>
              <a:pPr marL="25400">
                <a:spcBef>
                  <a:spcPts val="38"/>
                </a:spcBef>
              </a:pPr>
              <a:t>67</a:t>
            </a:fld>
            <a:endParaRPr lang="th-TH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FDDI</a:t>
            </a:r>
            <a:r>
              <a:rPr spc="-55" dirty="0"/>
              <a:t> </a:t>
            </a:r>
            <a:r>
              <a:rPr dirty="0"/>
              <a:t>Rings</a:t>
            </a:r>
          </a:p>
        </p:txBody>
      </p:sp>
      <p:sp>
        <p:nvSpPr>
          <p:cNvPr id="92162" name="object 3"/>
          <p:cNvSpPr>
            <a:spLocks noChangeArrowheads="1"/>
          </p:cNvSpPr>
          <p:nvPr/>
        </p:nvSpPr>
        <p:spPr bwMode="auto">
          <a:xfrm>
            <a:off x="511175" y="2241550"/>
            <a:ext cx="8982075" cy="3397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6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14016FE6-6D74-4191-AA98-CC52ED4855F0}" type="slidenum">
              <a:rPr lang="th-TH" smtClean="0"/>
              <a:pPr marL="25400">
                <a:spcBef>
                  <a:spcPts val="38"/>
                </a:spcBef>
              </a:pPr>
              <a:t>68</a:t>
            </a:fld>
            <a:endParaRPr lang="th-TH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FDDI </a:t>
            </a:r>
            <a:r>
              <a:rPr dirty="0"/>
              <a:t>Ring</a:t>
            </a:r>
            <a:r>
              <a:rPr spc="-65" dirty="0"/>
              <a:t> </a:t>
            </a:r>
            <a:r>
              <a:rPr spc="-5" dirty="0"/>
              <a:t>Failure</a:t>
            </a:r>
          </a:p>
        </p:txBody>
      </p:sp>
      <p:sp>
        <p:nvSpPr>
          <p:cNvPr id="93186" name="object 3"/>
          <p:cNvSpPr>
            <a:spLocks noChangeArrowheads="1"/>
          </p:cNvSpPr>
          <p:nvPr/>
        </p:nvSpPr>
        <p:spPr bwMode="auto">
          <a:xfrm>
            <a:off x="644525" y="2305050"/>
            <a:ext cx="8601075" cy="36385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318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11D5B510-4294-43B2-8476-1F1D92BE36F3}" type="slidenum">
              <a:rPr lang="th-TH" smtClean="0"/>
              <a:pPr marL="25400">
                <a:spcBef>
                  <a:spcPts val="38"/>
                </a:spcBef>
              </a:pPr>
              <a:t>69</a:t>
            </a:fld>
            <a:endParaRPr lang="th-TH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object 2"/>
          <p:cNvSpPr>
            <a:spLocks noChangeArrowheads="1"/>
          </p:cNvSpPr>
          <p:nvPr/>
        </p:nvSpPr>
        <p:spPr bwMode="auto">
          <a:xfrm>
            <a:off x="6350000" y="2935288"/>
            <a:ext cx="1233488" cy="13049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38" name="object 3"/>
          <p:cNvSpPr>
            <a:spLocks noChangeArrowheads="1"/>
          </p:cNvSpPr>
          <p:nvPr/>
        </p:nvSpPr>
        <p:spPr bwMode="auto">
          <a:xfrm>
            <a:off x="4233863" y="2058988"/>
            <a:ext cx="1511300" cy="1498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39" name="object 4"/>
          <p:cNvSpPr>
            <a:spLocks noChangeArrowheads="1"/>
          </p:cNvSpPr>
          <p:nvPr/>
        </p:nvSpPr>
        <p:spPr bwMode="auto">
          <a:xfrm>
            <a:off x="1065213" y="2052638"/>
            <a:ext cx="2174875" cy="20431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0" name="object 5"/>
          <p:cNvSpPr>
            <a:spLocks noChangeArrowheads="1"/>
          </p:cNvSpPr>
          <p:nvPr/>
        </p:nvSpPr>
        <p:spPr bwMode="auto">
          <a:xfrm>
            <a:off x="920750" y="4724400"/>
            <a:ext cx="1887538" cy="18875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1" name="object 6"/>
          <p:cNvSpPr>
            <a:spLocks noChangeArrowheads="1"/>
          </p:cNvSpPr>
          <p:nvPr/>
        </p:nvSpPr>
        <p:spPr bwMode="auto">
          <a:xfrm>
            <a:off x="5889625" y="4797425"/>
            <a:ext cx="2160588" cy="19272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2" name="object 7"/>
          <p:cNvSpPr>
            <a:spLocks/>
          </p:cNvSpPr>
          <p:nvPr/>
        </p:nvSpPr>
        <p:spPr bwMode="auto">
          <a:xfrm>
            <a:off x="6316663" y="1981200"/>
            <a:ext cx="2724150" cy="457200"/>
          </a:xfrm>
          <a:custGeom>
            <a:avLst/>
            <a:gdLst>
              <a:gd name="T0" fmla="*/ 2647188 w 2723515"/>
              <a:gd name="T1" fmla="*/ 0 h 457200"/>
              <a:gd name="T2" fmla="*/ 76200 w 2723515"/>
              <a:gd name="T3" fmla="*/ 0 h 457200"/>
              <a:gd name="T4" fmla="*/ 46559 w 2723515"/>
              <a:gd name="T5" fmla="*/ 5994 h 457200"/>
              <a:gd name="T6" fmla="*/ 22336 w 2723515"/>
              <a:gd name="T7" fmla="*/ 22336 h 457200"/>
              <a:gd name="T8" fmla="*/ 5994 w 2723515"/>
              <a:gd name="T9" fmla="*/ 46559 h 457200"/>
              <a:gd name="T10" fmla="*/ 0 w 2723515"/>
              <a:gd name="T11" fmla="*/ 76200 h 457200"/>
              <a:gd name="T12" fmla="*/ 0 w 2723515"/>
              <a:gd name="T13" fmla="*/ 381000 h 457200"/>
              <a:gd name="T14" fmla="*/ 5994 w 2723515"/>
              <a:gd name="T15" fmla="*/ 410640 h 457200"/>
              <a:gd name="T16" fmla="*/ 22336 w 2723515"/>
              <a:gd name="T17" fmla="*/ 434863 h 457200"/>
              <a:gd name="T18" fmla="*/ 46559 w 2723515"/>
              <a:gd name="T19" fmla="*/ 451205 h 457200"/>
              <a:gd name="T20" fmla="*/ 76200 w 2723515"/>
              <a:gd name="T21" fmla="*/ 457200 h 457200"/>
              <a:gd name="T22" fmla="*/ 2647188 w 2723515"/>
              <a:gd name="T23" fmla="*/ 457200 h 457200"/>
              <a:gd name="T24" fmla="*/ 2676828 w 2723515"/>
              <a:gd name="T25" fmla="*/ 451205 h 457200"/>
              <a:gd name="T26" fmla="*/ 2701051 w 2723515"/>
              <a:gd name="T27" fmla="*/ 434863 h 457200"/>
              <a:gd name="T28" fmla="*/ 2717393 w 2723515"/>
              <a:gd name="T29" fmla="*/ 410640 h 457200"/>
              <a:gd name="T30" fmla="*/ 2723388 w 2723515"/>
              <a:gd name="T31" fmla="*/ 381000 h 457200"/>
              <a:gd name="T32" fmla="*/ 2723388 w 2723515"/>
              <a:gd name="T33" fmla="*/ 76200 h 457200"/>
              <a:gd name="T34" fmla="*/ 2717393 w 2723515"/>
              <a:gd name="T35" fmla="*/ 46559 h 457200"/>
              <a:gd name="T36" fmla="*/ 2701051 w 2723515"/>
              <a:gd name="T37" fmla="*/ 22336 h 457200"/>
              <a:gd name="T38" fmla="*/ 2676828 w 2723515"/>
              <a:gd name="T39" fmla="*/ 5994 h 457200"/>
              <a:gd name="T40" fmla="*/ 2647188 w 2723515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723515"/>
              <a:gd name="T64" fmla="*/ 0 h 457200"/>
              <a:gd name="T65" fmla="*/ 2723515 w 2723515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723515" h="457200">
                <a:moveTo>
                  <a:pt x="2647188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647188" y="457200"/>
                </a:lnTo>
                <a:lnTo>
                  <a:pt x="2676828" y="451205"/>
                </a:lnTo>
                <a:lnTo>
                  <a:pt x="2701051" y="434863"/>
                </a:lnTo>
                <a:lnTo>
                  <a:pt x="2717393" y="410640"/>
                </a:lnTo>
                <a:lnTo>
                  <a:pt x="2723388" y="381000"/>
                </a:lnTo>
                <a:lnTo>
                  <a:pt x="2723388" y="76200"/>
                </a:lnTo>
                <a:lnTo>
                  <a:pt x="2717393" y="46559"/>
                </a:lnTo>
                <a:lnTo>
                  <a:pt x="2701051" y="22336"/>
                </a:lnTo>
                <a:lnTo>
                  <a:pt x="2676828" y="5994"/>
                </a:lnTo>
                <a:lnTo>
                  <a:pt x="2647188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6769100" y="2016125"/>
            <a:ext cx="181927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Devices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344" name="object 9"/>
          <p:cNvSpPr>
            <a:spLocks noChangeArrowheads="1"/>
          </p:cNvSpPr>
          <p:nvPr/>
        </p:nvSpPr>
        <p:spPr bwMode="auto">
          <a:xfrm>
            <a:off x="7042150" y="2708275"/>
            <a:ext cx="2303463" cy="188277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Networks</a:t>
            </a:r>
          </a:p>
        </p:txBody>
      </p:sp>
      <p:sp>
        <p:nvSpPr>
          <p:cNvPr id="14346" name="object 11"/>
          <p:cNvSpPr>
            <a:spLocks noChangeArrowheads="1"/>
          </p:cNvSpPr>
          <p:nvPr/>
        </p:nvSpPr>
        <p:spPr bwMode="auto">
          <a:xfrm>
            <a:off x="4919663" y="4797425"/>
            <a:ext cx="1474787" cy="147161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7" name="object 12"/>
          <p:cNvSpPr>
            <a:spLocks noChangeArrowheads="1"/>
          </p:cNvSpPr>
          <p:nvPr/>
        </p:nvSpPr>
        <p:spPr bwMode="auto">
          <a:xfrm>
            <a:off x="2649538" y="4076700"/>
            <a:ext cx="1354137" cy="14033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8" name="object 13"/>
          <p:cNvSpPr>
            <a:spLocks noChangeArrowheads="1"/>
          </p:cNvSpPr>
          <p:nvPr/>
        </p:nvSpPr>
        <p:spPr bwMode="auto">
          <a:xfrm>
            <a:off x="2325688" y="1841500"/>
            <a:ext cx="1262062" cy="1328738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49" name="object 14"/>
          <p:cNvSpPr>
            <a:spLocks noChangeArrowheads="1"/>
          </p:cNvSpPr>
          <p:nvPr/>
        </p:nvSpPr>
        <p:spPr bwMode="auto">
          <a:xfrm>
            <a:off x="5170488" y="1628775"/>
            <a:ext cx="1085850" cy="1125538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350" name="object 15"/>
          <p:cNvSpPr>
            <a:spLocks/>
          </p:cNvSpPr>
          <p:nvPr/>
        </p:nvSpPr>
        <p:spPr bwMode="auto">
          <a:xfrm>
            <a:off x="3427413" y="4343400"/>
            <a:ext cx="3136900" cy="457200"/>
          </a:xfrm>
          <a:custGeom>
            <a:avLst/>
            <a:gdLst>
              <a:gd name="T0" fmla="*/ 3060191 w 3136900"/>
              <a:gd name="T1" fmla="*/ 0 h 457200"/>
              <a:gd name="T2" fmla="*/ 76200 w 3136900"/>
              <a:gd name="T3" fmla="*/ 0 h 457200"/>
              <a:gd name="T4" fmla="*/ 46559 w 3136900"/>
              <a:gd name="T5" fmla="*/ 5994 h 457200"/>
              <a:gd name="T6" fmla="*/ 22336 w 3136900"/>
              <a:gd name="T7" fmla="*/ 22336 h 457200"/>
              <a:gd name="T8" fmla="*/ 5994 w 3136900"/>
              <a:gd name="T9" fmla="*/ 46559 h 457200"/>
              <a:gd name="T10" fmla="*/ 0 w 3136900"/>
              <a:gd name="T11" fmla="*/ 76200 h 457200"/>
              <a:gd name="T12" fmla="*/ 0 w 3136900"/>
              <a:gd name="T13" fmla="*/ 381000 h 457200"/>
              <a:gd name="T14" fmla="*/ 5994 w 3136900"/>
              <a:gd name="T15" fmla="*/ 410640 h 457200"/>
              <a:gd name="T16" fmla="*/ 22336 w 3136900"/>
              <a:gd name="T17" fmla="*/ 434863 h 457200"/>
              <a:gd name="T18" fmla="*/ 46559 w 3136900"/>
              <a:gd name="T19" fmla="*/ 451205 h 457200"/>
              <a:gd name="T20" fmla="*/ 76200 w 3136900"/>
              <a:gd name="T21" fmla="*/ 457200 h 457200"/>
              <a:gd name="T22" fmla="*/ 3060191 w 3136900"/>
              <a:gd name="T23" fmla="*/ 457200 h 457200"/>
              <a:gd name="T24" fmla="*/ 3089832 w 3136900"/>
              <a:gd name="T25" fmla="*/ 451205 h 457200"/>
              <a:gd name="T26" fmla="*/ 3114055 w 3136900"/>
              <a:gd name="T27" fmla="*/ 434863 h 457200"/>
              <a:gd name="T28" fmla="*/ 3130397 w 3136900"/>
              <a:gd name="T29" fmla="*/ 410640 h 457200"/>
              <a:gd name="T30" fmla="*/ 3136392 w 3136900"/>
              <a:gd name="T31" fmla="*/ 381000 h 457200"/>
              <a:gd name="T32" fmla="*/ 3136392 w 3136900"/>
              <a:gd name="T33" fmla="*/ 76200 h 457200"/>
              <a:gd name="T34" fmla="*/ 3130397 w 3136900"/>
              <a:gd name="T35" fmla="*/ 46559 h 457200"/>
              <a:gd name="T36" fmla="*/ 3114055 w 3136900"/>
              <a:gd name="T37" fmla="*/ 22336 h 457200"/>
              <a:gd name="T38" fmla="*/ 3089832 w 3136900"/>
              <a:gd name="T39" fmla="*/ 5994 h 457200"/>
              <a:gd name="T40" fmla="*/ 3060191 w 3136900"/>
              <a:gd name="T41" fmla="*/ 0 h 457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36900"/>
              <a:gd name="T64" fmla="*/ 0 h 457200"/>
              <a:gd name="T65" fmla="*/ 3136900 w 3136900"/>
              <a:gd name="T66" fmla="*/ 457200 h 4572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36900" h="457200">
                <a:moveTo>
                  <a:pt x="3060191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3060191" y="457200"/>
                </a:lnTo>
                <a:lnTo>
                  <a:pt x="3089832" y="451205"/>
                </a:lnTo>
                <a:lnTo>
                  <a:pt x="3114055" y="434863"/>
                </a:lnTo>
                <a:lnTo>
                  <a:pt x="3130397" y="410640"/>
                </a:lnTo>
                <a:lnTo>
                  <a:pt x="3136392" y="381000"/>
                </a:lnTo>
                <a:lnTo>
                  <a:pt x="3136392" y="76200"/>
                </a:lnTo>
                <a:lnTo>
                  <a:pt x="3130397" y="46559"/>
                </a:lnTo>
                <a:lnTo>
                  <a:pt x="3114055" y="22336"/>
                </a:lnTo>
                <a:lnTo>
                  <a:pt x="3089832" y="5994"/>
                </a:lnTo>
                <a:lnTo>
                  <a:pt x="3060191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4157663" y="4379913"/>
            <a:ext cx="167640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Media</a:t>
            </a:r>
            <a:r>
              <a:rPr sz="24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352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195754E0-611E-492E-AD9B-0942FFC77CDD}" type="slidenum">
              <a:rPr lang="th-TH" smtClean="0"/>
              <a:pPr marL="25400"/>
              <a:t>7</a:t>
            </a:fld>
            <a:endParaRPr lang="th-TH" smtClean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Communication</a:t>
            </a:r>
            <a:r>
              <a:rPr spc="-114" dirty="0"/>
              <a:t> </a:t>
            </a:r>
            <a:r>
              <a:rPr dirty="0"/>
              <a:t>Review</a:t>
            </a:r>
          </a:p>
        </p:txBody>
      </p:sp>
      <p:sp>
        <p:nvSpPr>
          <p:cNvPr id="942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551904AD-2ED2-40C8-A141-508FAF8E47EC}" type="slidenum">
              <a:rPr lang="th-TH" smtClean="0"/>
              <a:pPr marL="25400">
                <a:spcBef>
                  <a:spcPts val="38"/>
                </a:spcBef>
              </a:pPr>
              <a:t>70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4724400" cy="2847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Communication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Physical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Layering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7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Data </a:t>
            </a:r>
            <a:r>
              <a:rPr sz="3200" dirty="0">
                <a:latin typeface="Tahoma"/>
                <a:cs typeface="Tahoma"/>
              </a:rPr>
              <a:t>Link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object 2"/>
          <p:cNvSpPr>
            <a:spLocks/>
          </p:cNvSpPr>
          <p:nvPr/>
        </p:nvSpPr>
        <p:spPr bwMode="auto">
          <a:xfrm>
            <a:off x="314325" y="2546350"/>
            <a:ext cx="474663" cy="474663"/>
          </a:xfrm>
          <a:custGeom>
            <a:avLst/>
            <a:gdLst>
              <a:gd name="T0" fmla="*/ 0 w 474345"/>
              <a:gd name="T1" fmla="*/ 473963 h 474344"/>
              <a:gd name="T2" fmla="*/ 473964 w 474345"/>
              <a:gd name="T3" fmla="*/ 473963 h 474344"/>
              <a:gd name="T4" fmla="*/ 473964 w 474345"/>
              <a:gd name="T5" fmla="*/ 0 h 474344"/>
              <a:gd name="T6" fmla="*/ 0 w 474345"/>
              <a:gd name="T7" fmla="*/ 0 h 474344"/>
              <a:gd name="T8" fmla="*/ 0 w 474345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4345"/>
              <a:gd name="T16" fmla="*/ 0 h 474344"/>
              <a:gd name="T17" fmla="*/ 474345 w 474345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4345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34" name="object 3"/>
          <p:cNvSpPr>
            <a:spLocks noChangeArrowheads="1"/>
          </p:cNvSpPr>
          <p:nvPr/>
        </p:nvSpPr>
        <p:spPr bwMode="auto">
          <a:xfrm>
            <a:off x="728663" y="2546350"/>
            <a:ext cx="3556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5235" name="object 4"/>
          <p:cNvSpPr>
            <a:spLocks/>
          </p:cNvSpPr>
          <p:nvPr/>
        </p:nvSpPr>
        <p:spPr bwMode="auto">
          <a:xfrm>
            <a:off x="449263" y="2968625"/>
            <a:ext cx="457200" cy="474663"/>
          </a:xfrm>
          <a:custGeom>
            <a:avLst/>
            <a:gdLst>
              <a:gd name="T0" fmla="*/ 0 w 457200"/>
              <a:gd name="T1" fmla="*/ 473963 h 474345"/>
              <a:gd name="T2" fmla="*/ 457200 w 457200"/>
              <a:gd name="T3" fmla="*/ 473963 h 474345"/>
              <a:gd name="T4" fmla="*/ 457200 w 457200"/>
              <a:gd name="T5" fmla="*/ 0 h 474345"/>
              <a:gd name="T6" fmla="*/ 0 w 457200"/>
              <a:gd name="T7" fmla="*/ 0 h 474345"/>
              <a:gd name="T8" fmla="*/ 0 w 457200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7200"/>
              <a:gd name="T16" fmla="*/ 0 h 474345"/>
              <a:gd name="T17" fmla="*/ 457200 w 457200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7200" h="474345">
                <a:moveTo>
                  <a:pt x="0" y="473963"/>
                </a:moveTo>
                <a:lnTo>
                  <a:pt x="457200" y="473963"/>
                </a:lnTo>
                <a:lnTo>
                  <a:pt x="45720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36" name="object 5"/>
          <p:cNvSpPr>
            <a:spLocks noChangeArrowheads="1"/>
          </p:cNvSpPr>
          <p:nvPr/>
        </p:nvSpPr>
        <p:spPr bwMode="auto">
          <a:xfrm>
            <a:off x="847725" y="2968625"/>
            <a:ext cx="40005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5237" name="object 6"/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5238" name="object 7"/>
          <p:cNvSpPr>
            <a:spLocks/>
          </p:cNvSpPr>
          <p:nvPr/>
        </p:nvSpPr>
        <p:spPr bwMode="auto">
          <a:xfrm>
            <a:off x="704850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505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239" name="object 8"/>
          <p:cNvSpPr>
            <a:spLocks noChangeArrowheads="1"/>
          </p:cNvSpPr>
          <p:nvPr/>
        </p:nvSpPr>
        <p:spPr bwMode="auto">
          <a:xfrm>
            <a:off x="342900" y="3260725"/>
            <a:ext cx="94170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43000" y="1250950"/>
            <a:ext cx="7345363" cy="815975"/>
          </a:xfrm>
        </p:spPr>
        <p:txBody>
          <a:bodyPr rtlCol="0"/>
          <a:lstStyle/>
          <a:p>
            <a:pPr marL="12700" eaLnBrk="1" fontAlgn="auto" hangingPunct="1">
              <a:lnSpc>
                <a:spcPts val="64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5400" dirty="0"/>
              <a:t>“</a:t>
            </a:r>
            <a:r>
              <a:rPr sz="5400" b="1" dirty="0">
                <a:solidFill>
                  <a:srgbClr val="000000"/>
                </a:solidFill>
              </a:rPr>
              <a:t>Warriors </a:t>
            </a:r>
            <a:r>
              <a:rPr sz="5400" b="1" spc="-5" dirty="0">
                <a:solidFill>
                  <a:srgbClr val="000000"/>
                </a:solidFill>
              </a:rPr>
              <a:t>of The</a:t>
            </a:r>
            <a:r>
              <a:rPr sz="5400" b="1" spc="-75" dirty="0">
                <a:solidFill>
                  <a:srgbClr val="000000"/>
                </a:solidFill>
              </a:rPr>
              <a:t> </a:t>
            </a:r>
            <a:r>
              <a:rPr sz="5400" b="1" dirty="0">
                <a:solidFill>
                  <a:srgbClr val="000000"/>
                </a:solidFill>
              </a:rPr>
              <a:t>Net</a:t>
            </a:r>
            <a:r>
              <a:rPr sz="5400" dirty="0"/>
              <a:t>”</a:t>
            </a:r>
            <a:endParaRPr sz="5400"/>
          </a:p>
        </p:txBody>
      </p:sp>
      <p:sp>
        <p:nvSpPr>
          <p:cNvPr id="10" name="object 10"/>
          <p:cNvSpPr txBox="1"/>
          <p:nvPr/>
        </p:nvSpPr>
        <p:spPr>
          <a:xfrm>
            <a:off x="622300" y="4314825"/>
            <a:ext cx="8861425" cy="1344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006600"/>
                </a:solidFill>
                <a:latin typeface="Tahoma"/>
                <a:cs typeface="Tahoma"/>
              </a:rPr>
              <a:t>Sit Back and</a:t>
            </a:r>
            <a:r>
              <a:rPr sz="4000" spc="-50" dirty="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006600"/>
                </a:solidFill>
                <a:latin typeface="Tahoma"/>
                <a:cs typeface="Tahoma"/>
              </a:rPr>
              <a:t>Relax</a:t>
            </a:r>
            <a:endParaRPr sz="4000">
              <a:latin typeface="Tahoma"/>
              <a:cs typeface="Tahoma"/>
            </a:endParaRPr>
          </a:p>
          <a:p>
            <a:pPr marL="4836160" fontAlgn="auto">
              <a:lnSpc>
                <a:spcPts val="4785"/>
              </a:lnSpc>
              <a:spcBef>
                <a:spcPts val="994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006600"/>
                </a:solidFill>
                <a:latin typeface="Tahoma"/>
                <a:cs typeface="Tahoma"/>
              </a:rPr>
              <a:t>… Enjoy the</a:t>
            </a:r>
            <a:r>
              <a:rPr sz="4000" spc="-65" dirty="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006600"/>
                </a:solidFill>
                <a:latin typeface="Tahoma"/>
                <a:cs typeface="Tahoma"/>
              </a:rPr>
              <a:t>show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95242" name="object 11"/>
          <p:cNvSpPr>
            <a:spLocks noChangeArrowheads="1"/>
          </p:cNvSpPr>
          <p:nvPr/>
        </p:nvSpPr>
        <p:spPr bwMode="auto">
          <a:xfrm>
            <a:off x="5026025" y="2219325"/>
            <a:ext cx="4538663" cy="27225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5243" name="object 12"/>
          <p:cNvSpPr txBox="1">
            <a:spLocks noChangeArrowheads="1"/>
          </p:cNvSpPr>
          <p:nvPr/>
        </p:nvSpPr>
        <p:spPr bwMode="auto">
          <a:xfrm>
            <a:off x="9193213" y="6461125"/>
            <a:ext cx="22225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50"/>
              </a:lnSpc>
            </a:pPr>
            <a:r>
              <a:rPr lang="th-TH" sz="1400">
                <a:latin typeface="Tahoma" pitchFamily="34" charset="0"/>
                <a:cs typeface="Tahoma" pitchFamily="34" charset="0"/>
              </a:rPr>
              <a:t>71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Communication</a:t>
            </a:r>
            <a:r>
              <a:rPr spc="-114" dirty="0"/>
              <a:t> </a:t>
            </a:r>
            <a:r>
              <a:rPr dirty="0"/>
              <a:t>Review</a:t>
            </a:r>
          </a:p>
        </p:txBody>
      </p:sp>
      <p:sp>
        <p:nvSpPr>
          <p:cNvPr id="15362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2EB63270-C0E3-4474-851B-8C4F96F0D466}" type="slidenum">
              <a:rPr lang="th-TH" smtClean="0"/>
              <a:pPr marL="25400"/>
              <a:t>8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4724400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Communication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2817813"/>
            <a:ext cx="207963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1163" y="2590800"/>
            <a:ext cx="3913187" cy="581025"/>
          </a:xfrm>
          <a:prstGeom prst="rect">
            <a:avLst/>
          </a:prstGeom>
        </p:spPr>
        <p:txBody>
          <a:bodyPr lIns="0" tIns="61594" rIns="0" bIns="0">
            <a:spAutoFit/>
          </a:bodyPr>
          <a:lstStyle/>
          <a:p>
            <a:pPr marL="31750" fontAlgn="auto">
              <a:spcBef>
                <a:spcPts val="484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Physical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0" y="3241675"/>
            <a:ext cx="3814763" cy="1668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Layering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7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Data </a:t>
            </a:r>
            <a:r>
              <a:rPr sz="3200" dirty="0">
                <a:latin typeface="Tahoma"/>
                <a:cs typeface="Tahoma"/>
              </a:rPr>
              <a:t>Link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1163" y="2590800"/>
            <a:ext cx="3913187" cy="581025"/>
          </a:xfrm>
          <a:prstGeom prst="rect">
            <a:avLst/>
          </a:prstGeom>
          <a:solidFill>
            <a:srgbClr val="000099"/>
          </a:solidFill>
        </p:spPr>
        <p:txBody>
          <a:bodyPr lIns="0" tIns="45085" rIns="0" bIns="0">
            <a:spAutoFit/>
          </a:bodyPr>
          <a:lstStyle/>
          <a:p>
            <a:pPr marL="90170" fontAlgn="auto">
              <a:spcBef>
                <a:spcPts val="355"/>
              </a:spcBef>
              <a:spcAft>
                <a:spcPts val="0"/>
              </a:spcAft>
              <a:defRPr/>
            </a:pPr>
            <a:r>
              <a:rPr sz="3200" spc="-10" dirty="0">
                <a:solidFill>
                  <a:srgbClr val="FFFF66"/>
                </a:solidFill>
                <a:latin typeface="Tahoma"/>
                <a:cs typeface="Tahoma"/>
              </a:rPr>
              <a:t>Physical</a:t>
            </a:r>
            <a:r>
              <a:rPr sz="3200" spc="-35" dirty="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66"/>
                </a:solidFill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Line</a:t>
            </a:r>
            <a:r>
              <a:rPr spc="-60" dirty="0"/>
              <a:t> </a:t>
            </a:r>
            <a:r>
              <a:rPr spc="-5" dirty="0"/>
              <a:t>configuration</a:t>
            </a:r>
          </a:p>
        </p:txBody>
      </p:sp>
      <p:sp>
        <p:nvSpPr>
          <p:cNvPr id="1638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A95A3399-EEF3-4158-8C32-1487FC078B99}" type="slidenum">
              <a:rPr lang="th-TH" smtClean="0"/>
              <a:pPr marL="25400"/>
              <a:t>9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8118475" cy="3189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Defines the attachment </a:t>
            </a:r>
            <a:r>
              <a:rPr sz="3200" dirty="0">
                <a:latin typeface="Tahoma"/>
                <a:cs typeface="Tahoma"/>
              </a:rPr>
              <a:t>of</a:t>
            </a:r>
            <a:r>
              <a:rPr sz="3200" spc="6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communication</a:t>
            </a:r>
            <a:endParaRPr sz="3200">
              <a:latin typeface="Tahoma"/>
              <a:cs typeface="Tahoma"/>
            </a:endParaRPr>
          </a:p>
          <a:p>
            <a:pPr marL="3536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devices to </a:t>
            </a:r>
            <a:r>
              <a:rPr sz="3200" dirty="0">
                <a:latin typeface="Tahoma"/>
                <a:cs typeface="Tahoma"/>
              </a:rPr>
              <a:t>a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link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A link – A physical </a:t>
            </a:r>
            <a:r>
              <a:rPr sz="3200" spc="-5" dirty="0">
                <a:latin typeface="Tahoma"/>
                <a:cs typeface="Tahoma"/>
              </a:rPr>
              <a:t>communication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pathway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2 possible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configurations</a:t>
            </a:r>
            <a:endParaRPr sz="3200">
              <a:latin typeface="Tahoma"/>
              <a:cs typeface="Tahoma"/>
            </a:endParaRPr>
          </a:p>
          <a:p>
            <a:pPr marL="754380" lvl="1" indent="-284480" fontAlgn="auto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4380" algn="l"/>
                <a:tab pos="755015" algn="l"/>
              </a:tabLst>
              <a:defRPr/>
            </a:pPr>
            <a:r>
              <a:rPr spc="-5" dirty="0">
                <a:latin typeface="Tahoma"/>
                <a:cs typeface="Tahoma"/>
              </a:rPr>
              <a:t>Point-to-point</a:t>
            </a:r>
            <a:endParaRPr>
              <a:latin typeface="Tahoma"/>
              <a:cs typeface="Tahoma"/>
            </a:endParaRPr>
          </a:p>
          <a:p>
            <a:pPr marL="754380" lvl="1" indent="-284480" fontAlgn="auto">
              <a:spcBef>
                <a:spcPts val="6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4380" algn="l"/>
                <a:tab pos="755015" algn="l"/>
              </a:tabLst>
              <a:defRPr/>
            </a:pPr>
            <a:r>
              <a:rPr spc="-5" dirty="0">
                <a:latin typeface="Tahoma"/>
                <a:cs typeface="Tahoma"/>
              </a:rPr>
              <a:t>Multipoint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1855</Words>
  <Application>Microsoft Office PowerPoint</Application>
  <PresentationFormat>A4 Paper (210x297 mm)</PresentationFormat>
  <Paragraphs>663</Paragraphs>
  <Slides>71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Arial</vt:lpstr>
      <vt:lpstr>Angsana New</vt:lpstr>
      <vt:lpstr>Calibri</vt:lpstr>
      <vt:lpstr>Cordia New</vt:lpstr>
      <vt:lpstr>Tahoma</vt:lpstr>
      <vt:lpstr>Wingdings</vt:lpstr>
      <vt:lpstr>Times New Roman</vt:lpstr>
      <vt:lpstr>Office Theme</vt:lpstr>
      <vt:lpstr>Office Theme</vt:lpstr>
      <vt:lpstr>Office Theme</vt:lpstr>
      <vt:lpstr>Computer Networks</vt:lpstr>
      <vt:lpstr>Data Communication Review</vt:lpstr>
      <vt:lpstr>Slide 3</vt:lpstr>
      <vt:lpstr>Data Communication</vt:lpstr>
      <vt:lpstr>Data Comm. Components</vt:lpstr>
      <vt:lpstr>Networks</vt:lpstr>
      <vt:lpstr>Networks</vt:lpstr>
      <vt:lpstr>Data Communication Review</vt:lpstr>
      <vt:lpstr>Line configuration</vt:lpstr>
      <vt:lpstr>Point-to-point</vt:lpstr>
      <vt:lpstr>Multipoint</vt:lpstr>
      <vt:lpstr>Topology</vt:lpstr>
      <vt:lpstr>Mesh Topology</vt:lpstr>
      <vt:lpstr>Star Topology</vt:lpstr>
      <vt:lpstr>Tree Topology</vt:lpstr>
      <vt:lpstr>Bus Topology</vt:lpstr>
      <vt:lpstr>Ring Topology</vt:lpstr>
      <vt:lpstr>Ring Physical Topology</vt:lpstr>
      <vt:lpstr>Hybrid Topologies</vt:lpstr>
      <vt:lpstr>Transmission mode</vt:lpstr>
      <vt:lpstr>Data Communication Review</vt:lpstr>
      <vt:lpstr>Computer Communication Model</vt:lpstr>
      <vt:lpstr>Transmit a letter</vt:lpstr>
      <vt:lpstr>Layered Architecture</vt:lpstr>
      <vt:lpstr>Layering Concept</vt:lpstr>
      <vt:lpstr>1. Interfaces between layers</vt:lpstr>
      <vt:lpstr>2. Peer-to-Peer process</vt:lpstr>
      <vt:lpstr>Open Systems Interconnection</vt:lpstr>
      <vt:lpstr>OSI Model</vt:lpstr>
      <vt:lpstr>OSI model</vt:lpstr>
      <vt:lpstr>TCP/IP Protocol Suite</vt:lpstr>
      <vt:lpstr>Direct connection</vt:lpstr>
      <vt:lpstr>Connection via intermediate nodes</vt:lpstr>
      <vt:lpstr>Data Flow in a station</vt:lpstr>
      <vt:lpstr>Data Communication Review</vt:lpstr>
      <vt:lpstr>TCP/IP Protocol Suite</vt:lpstr>
      <vt:lpstr>TCP/IP Protocol Suite</vt:lpstr>
      <vt:lpstr>Data Link Control</vt:lpstr>
      <vt:lpstr>Data Link Control</vt:lpstr>
      <vt:lpstr>Line Discipline: ENQ/ACK</vt:lpstr>
      <vt:lpstr>Line Discipline:Poll/Select</vt:lpstr>
      <vt:lpstr>Data Link Control</vt:lpstr>
      <vt:lpstr>Stop-and-wait</vt:lpstr>
      <vt:lpstr>Sliding window</vt:lpstr>
      <vt:lpstr>Data Link Control</vt:lpstr>
      <vt:lpstr>Stop-and-wait ARQ: Lost data frame</vt:lpstr>
      <vt:lpstr>Slide 47</vt:lpstr>
      <vt:lpstr>Slide 48</vt:lpstr>
      <vt:lpstr>Data Communication Review</vt:lpstr>
      <vt:lpstr>Local Area Networks</vt:lpstr>
      <vt:lpstr>OSI Model and Project 802</vt:lpstr>
      <vt:lpstr>Slide 52</vt:lpstr>
      <vt:lpstr>IEEE 802 LAN Std. Family</vt:lpstr>
      <vt:lpstr>3 Generations of Ethernet</vt:lpstr>
      <vt:lpstr>802.3 MAC Frame</vt:lpstr>
      <vt:lpstr>Ethernet Address</vt:lpstr>
      <vt:lpstr>Ethernet</vt:lpstr>
      <vt:lpstr>10BaseT</vt:lpstr>
      <vt:lpstr>Collision Domain</vt:lpstr>
      <vt:lpstr>Switched Ethernet</vt:lpstr>
      <vt:lpstr>100Base-TX</vt:lpstr>
      <vt:lpstr>1000Base-X</vt:lpstr>
      <vt:lpstr>1000Base-T</vt:lpstr>
      <vt:lpstr>Token Passing</vt:lpstr>
      <vt:lpstr>Token Ring Frame</vt:lpstr>
      <vt:lpstr>Token Ring</vt:lpstr>
      <vt:lpstr>Token Ring Switch</vt:lpstr>
      <vt:lpstr>FDDI Rings</vt:lpstr>
      <vt:lpstr>FDDI Ring Failure</vt:lpstr>
      <vt:lpstr>Data Communication Review</vt:lpstr>
      <vt:lpstr>“Warriors of The Net”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204325  Data Communication and Computer Networks</dc:title>
  <dc:creator>Anan</dc:creator>
  <cp:lastModifiedBy>KID</cp:lastModifiedBy>
  <cp:revision>3</cp:revision>
  <dcterms:created xsi:type="dcterms:W3CDTF">2017-01-26T03:00:10Z</dcterms:created>
  <dcterms:modified xsi:type="dcterms:W3CDTF">2017-02-09T02:59:48Z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2017-01-26T00:00:00Z</vt:filetime>
  </property>
</Properties>
</file>